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notesSlides/notesSlide1.xml" ContentType="application/vnd.openxmlformats-officedocument.presentationml.notesSlide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43" autoAdjust="0"/>
  </p:normalViewPr>
  <p:slideViewPr>
    <p:cSldViewPr snapToGrid="0">
      <p:cViewPr>
        <p:scale>
          <a:sx n="80" d="100"/>
          <a:sy n="80" d="100"/>
        </p:scale>
        <p:origin x="225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508 203 2720,'0'-5'798,"0"0"0,0-1-1,0 1 1,-1 0 0,-1-8 0,0-1-577,0 7-95,1 0 0,-1 0 0,-1 0 0,1 0 0,-1 1 0,0-1 0,0 1 0,-1-1 0,0 1 0,0 1 0,-1-1 0,1 0 1,-1 1-1,-1 0 0,1 0 0,-1 1 0,1-1 0,-1 1 0,0 0 0,-1 1 0,-11-5 0,5 3-101,-1 0 0,0 2 0,0-1 0,-21 0-1,26 3-59,1 1 0,-1 0-1,0 1 1,1 0 0,-1 0-1,0 1 1,1 0-1,0 0 1,-9 4 0,3 1 24,-1 1 0,2 0 1,-1 1-1,2 1 0,-1-1 1,1 2-1,0 0 0,1 0 1,1 1-1,0 1 0,-15 22 1,18-22 10,-1 0 0,2 0 0,0 0 0,0 1 0,1 0 0,1 0 0,0 0 0,1 1 0,1-1 0,0 1 0,1 0 0,2 29 0,-1-39 52,0 1-1,1-1 1,0 1 0,1-1 0,-1 0 0,1 1-1,0-1 1,0 0 0,0 0 0,1 0 0,0 0-1,0-1 1,0 1 0,1-1 0,-1 0 0,1 0-1,0 0 1,0 0 0,0 0 0,10 5 0,-7-5 55,1 0 0,0 0 0,0-1 1,0 0-1,0-1 0,1 0 0,-1 0 1,10 1-1,67 2 35,-72-5-113,0-1 0,0 0 1,1-1-1,17-4 0,2-2-157,11-4 245,-35 9-143,0 1 0,1 1 0,-1-1-1,1 1 1,-1 1 0,0 0 0,1 0 0,-1 1-1,1 0 1,-1 1 0,13 4 0,-14-3-5,-1 1 1,1 0-1,-1 0 1,0 1-1,0 0 1,10 10-1,3 15 389,-19-29 122,4 11-395,-5-8-96,0-1-1,-1 0 1,1 1 0,0-1-1,-1 0 1,0 0 0,0 0-1,0 1 1,-2 3 0,-2 0 2,1 0 1,-10 11-1,1-2-36,-47 52 336,53-61-193,-1 1 0,-1-1 1,1-1-1,-1 0 0,-1 0 0,-10 5 1,15-9-52,0 0 1,0 0-1,0-1 1,0 0-1,0 1 1,-1-2-1,1 1 0,0-1 1,-1 0-1,1 0 1,0 0-1,-1-1 1,1 0-1,-7-2 1,1 0 56,0-1 1,1-1-1,0 0 0,0 0 1,-16-12-1,9 5-5,-22-21 0,38 32-132,0 0 0,1 0 1,-1 0-1,0 1 1,0-1-1,0 0 0,0 1 1,0-1-1,0 0 1,0 1-1,0-1 0,0 1 1,0 0-1,0-1 1,0 1-1,0 0 0,0 0 1,0 0-1,0-1 1,0 1-1,0 0 1,-1 0-1,1 1 0,0-1 1,0 0-1,-2 1 1,-11 14 421,-11 9-3136,23-19 1089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1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64 4640,'-26'-19'1504,"25"18"-1454,1 1 1,-1-1-1,0 0 1,0 0-1,0 1 1,0-1-1,0 1 1,0-1-1,0 1 0,0-1 1,0 1-1,0 0 1,0 0-1,0-1 1,0 1-1,-1 0 1,-3-1 179,-17-2 3626,22 3-3805,0 0 1,0 0 0,0 0 0,0 0 0,0 0 0,0 0-1,0-1 1,0 1 0,0 0 0,0 0 0,1 0-1,-1 0 1,0 0 0,0 0 0,0-1 0,0 1-1,0 0 1,0 0 0,0 0 0,0 0 0,0 0-1,0 0 1,0 0 0,1 0 0,-1 0 0,0-1-1,0 1 1,0 0 0,0 0 0,0 0 0,0 0 0,1 0-1,-1 0 1,0 0 0,0 0 0,0 0 0,0 0-1,0 0 1,0 0 0,1 0 0,-1 0 0,28-4 1148,40-2 0,-3 2-662,69-7-125,165 6 1,-265 7-404,-12-2-488,1 1 0,26 6 0,-22-1-439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4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1058 2912,'0'-1'7013,"0"-2"-6755,1 1 0,0 0 1,0-1-1,0 1 0,0 0 0,0 0 1,1 0-1,-1 0 0,1 0 0,2-3 1,9-14 724,2-8 34,43-69 888,-13 31-870,2 2 0,89-89-1,-130 146-997,0 1-1,0 0 0,1 0 0,0 0 0,11-5 0,-16 9-34,0 0-1,0 0 0,0 1 0,0-1 0,0 1 0,1-1 0,-1 1 0,0 0 0,0 0 1,0 0-1,4 0 0,-5 0-8,1 1 0,-1-1 0,1 1 0,-1-1 0,0 1 0,0 0 0,1-1 0,-1 1 0,0 0 0,0 0 0,0 0 0,0 0 0,0 0 0,0 0 0,0 0 0,0 0 0,0 0 0,-1 1 0,2 1 0,2 6-7,-1 0-1,1 0 1,-2 0-1,0 0 1,0 1-1,0-1 1,-1 1-1,0 10 0,-6 83 269,3-88-174,-20 150 981,21-152-615,1-13-438,0 0 0,0 0 0,1 0 0,-1 0 0,0 1 0,0-1 0,0 0 0,0 0 0,0 0 0,0 0 0,0 0 1,0 0-1,0 0 0,1 0 0,-1 1 0,0-1 0,0 0 0,0 0 0,0 0 0,0 0 0,1 0 0,-1 0 1,0 0-1,0 0 0,0 0 0,0 0 0,0 0 0,0 0 0,1 0 0,-1 0 0,0 0 0,0 0 0,0 0 0,0 0 1,0 0-1,1 0 0,-1 0 0,0 0 0,0 0 0,0-1 0,0 1 0,3-2 43,-1 0 0,1 0 0,-1 0 0,0 0 0,0 0-1,4-5 1,84-139 281,-51 79-370,6-9-64,-43 74 74,-1-1-1,1 0 1,0 1-1,0-1 1,0 1-1,0-1 1,0 1-1,0 0 0,1 0 1,-1 0-1,1 0 1,0 0-1,2-1 1,-4 3 17,-1 0 1,1 0 0,0 0-1,-1 0 1,1 0-1,-1 0 1,1 0-1,-1 0 1,1 0 0,0 0-1,-1 0 1,1 0-1,-1 0 1,1 0-1,-1 1 1,1-1 0,-1 0-1,1 0 1,-1 1-1,1-1 1,-1 0 0,1 1-1,-1-1 1,1 0-1,0 1 1,0 1 6,0 0 0,0 0 0,0 0 0,0-1 0,0 1 0,-1 0 0,1 0 0,0 0 0,-1 0 0,1 4 0,1 24 18,0 1 0,-2-1 0,-5 36 0,2-28 107,3 51 0,0-86-96,0 0-1,0 0 1,1 0-1,-1 0 1,1 0-1,0 0 1,0 0-1,0 0 1,0 0-1,0 0 1,1-1-1,-1 1 1,1 0-1,0-1 1,0 1-1,0-1 1,0 0-1,0 0 1,0 0-1,0 0 1,1 0-1,-1 0 1,1 0-1,0-1 1,0 1-1,-1-1 1,1 0-1,0 0 1,0 0-1,0 0 1,0-1-1,0 1 1,0-1-1,0 1 1,0-1-1,6-1 1,8 1 28,0-1 1,0-2-1,-1 1 1,1-2-1,0 0 1,-1-1-1,0-1 0,0 0 1,-1-1-1,0-1 1,0 0-1,0-1 0,15-13 1,-20 13-38,0 1 0,0-2 0,0 1 0,-1-1 0,-1-1-1,0 0 1,0 0 0,-1 0 0,0-1 0,-1 0 0,-1 0 0,0-1 0,0 0 0,-2 0 0,1 0 0,2-25 0,-5 33-38,-1 1 0,0 0 0,0-1 0,0 1 1,0-1-1,-1 1 0,1-1 0,-1 1 0,0 0 0,-3-6 1,4 9 9,-1 0 1,1 0 0,-1 0-1,0 0 1,1 0-1,-1 0 1,0 0 0,0 0-1,0 0 1,0 1 0,0-1-1,0 0 1,0 1 0,0-1-1,0 0 1,0 1-1,0 0 1,0-1 0,0 1-1,-1 0 1,1-1 0,0 1-1,0 0 1,0 0 0,-1 0-1,1 0 1,0 0-1,0 0 1,0 0 0,-1 0-1,1 1 1,0-1 0,0 0-1,0 1 1,0-1 0,-2 2-1,-3 1-31,0-1 1,1 2-1,0-1 0,-1 0 0,-7 9 0,-1 1-8,1 0 0,0 1 0,1 1 0,-14 22 0,20-28 62,1 1 0,0 0 0,0 0 0,1 1 1,1 0-1,0-1 0,0 1 0,-2 21 1,5-29-4,0 1 0,0-1 0,0 1 0,0 0 0,1-1 0,-1 1 0,1-1 0,0 1 0,0-1 0,1 1 0,-1-1 0,1 0 0,-1 1 0,1-1 0,0 0 0,0 0 0,0 0 0,1-1 0,-1 1 0,1 0 0,-1-1 0,1 0 0,3 3 0,3 0 51,-1 0 0,1-1 0,-1 0 0,1 0 0,0-1 0,1 0 0,-1 0 0,0-1 0,1 0 0,-1-1 0,1 0 0,13-1 0,-7-1-16,1 0-1,-1-1 1,-1 0 0,1-2 0,0 0-1,24-9 1,-25 5 10,1 0 1,-1 0-1,0-1 0,-1-1 0,19-16 0,-14 8 4,-1 0 1,30-39-1,-44 53-33,21-34-48,-24 36 8,0 0 0,1 0 0,-1 0 0,-1 0 0,1 0 0,0-1 0,-1 1 0,1 0 0,-1 0 0,1-1 0,-1 1 0,0 0 0,0-1 0,0 1 0,-1-3 0,1 5 11,0-1 1,0 1-1,0 0 1,0 0-1,0 0 1,0-1-1,0 1 1,-1 0-1,1 0 1,0-1-1,0 1 1,0 0-1,0 0 1,0 0 0,-1 0-1,1-1 1,0 1-1,0 0 1,0 0-1,-1 0 1,1 0-1,0 0 1,0 0-1,0 0 1,-1-1-1,1 1 1,0 0-1,0 0 1,-1 0-1,1 0 1,0 0-1,0 0 1,-1 0-1,1 0 1,0 0-1,0 0 1,-1 0-1,1 1 1,0-1-1,0 0 1,0 0-1,-1 0 1,1 0-1,0 0 1,0 0-1,-1 0 1,1 1-1,0-1 1,0 0-1,0 0 1,0 0-1,-1 1 1,-12 12-154,11-12 143,-98 133-154,86-114 77,14-19 88,-12 16-71,-12 24 0,22-37 90,-1 1 0,2 0 0,-1-1 0,0 1 0,1 0 0,0 0 0,0 0 0,0 0 0,1 0 0,0-1 1,0 8-1,0-10-6,0-1 0,0 1 1,1-1-1,-1 1 0,1-1 1,-1 1-1,1-1 1,-1 1-1,1-1 0,0 1 1,0-1-1,0 0 0,0 0 1,0 1-1,0-1 1,0 0-1,0 0 0,0 0 1,1 0-1,-1 0 0,2 1 1,-1-1 5,1 0 1,-1-1 0,0 1-1,1-1 1,-1 1 0,1-1-1,-1 0 1,0 0-1,1 0 1,-1 0 0,1 0-1,3-1 1,-1 0 11,0 0-1,0-1 1,0 0 0,0 0 0,-1 0-1,1 0 1,-1-1 0,1 1 0,-1-1 0,0 0-1,0 0 1,-1-1 0,5-4 0,0-5 47,-1-1 1,0 0 0,-1 0-1,-1-1 1,0 0 0,4-21-1,-6 5-447,-8 40-465,-3 10 695,-24 62-5,-20 55 386,-16 76-94,63-198-132,-18 55 109,20-62-62,0-1 1,0 0-1,0-1 0,-1 1 1,0 0-1,0-1 0,0 0 1,-6 5-1,9-9-41,-1 1 0,1-1 0,0-1 0,0 1 0,-1 0-1,1 0 1,0 0 0,-1-1 0,1 1 0,-1-1 0,1 1 0,-1-1 0,1 1 0,-1-1 0,1 0 0,-1 0 0,0 0 0,1 0-1,-1 0 1,1 0 0,-1 0 0,1-1 0,-1 1 0,-2-1 0,1-1-2,1 1 0,-1-1 0,1 1 0,-1-1 0,1 0 0,0 0 0,-1 0 0,1 0 0,0-1 0,1 1 0,-4-4 0,-4-11-2,0 1 0,1-1 0,1 0 0,0-1 0,2 0 0,0 0 0,-4-26 0,8 36-14,0 1 1,1-1-1,0 1 1,0-1-1,2-12 1,-1 16-2,0 0 0,0 0 0,0 1 0,0-1 0,0 1 0,1-1 0,0 1 0,-1 0 0,1-1 0,1 1 0,-1 0 0,0 0 0,6-4 0,2-1-8,0 1 0,0 0 0,1 1 0,0 0 0,0 1 0,16-5 0,75-18-109,-46 15 70,-29 5-7,154-47 32,-158 46 61,0-1 0,0-1 0,-1-2 0,-1 0-1,34-27 1,-31 17-36,-1 0 0,-2-2 0,0 0-1,-1-2 1,16-29 0,13-25 44,86-154 83,-114 193-143,-3 1-1,-1-2 1,21-84-1,-33 103-31,-1 0-1,-1 0 0,0-45 1,-3 67 23,0 1 0,0-1 1,0 0-1,-1 1 0,1-1 1,-1 0-1,1 1 0,-1-1 1,1 0-1,-1 1 0,0-1 1,0 1-1,0-1 0,-1-1 1,2 3 10,-1 0 1,1-1 0,-1 1-1,1 0 1,0-1 0,-1 1-1,1 0 1,-1 0 0,1 0-1,-1 0 1,1-1-1,-1 1 1,1 0 0,-1 0-1,1 0 1,-1 0 0,1 0-1,-1 0 1,1 0 0,-1 1-1,-1-1-5,1 1-1,0-1 0,-1 1 0,1 0 1,0-1-1,0 1 0,-1 0 0,1 0 1,0 0-1,-1 1 0,-10 13-53,2 0 0,-1 0-1,2 1 1,-13 28 0,12-24 65,-17 33 4,2 1 1,3 1 0,-23 85-1,34-88 39,2 1-1,2 0 1,2 0-1,3 0 0,5 70 1,-1-104-36,0-1-1,7 23 1,-8-35 32,1-1 1,0 1 0,1 0 0,-1-1 0,1 1-1,0-1 1,0 0 0,1 0 0,-1 0-1,9 8 1,-11-12-22,1 1 0,-1-1 0,1 0 0,0 0 0,-1 0-1,1 0 1,0-1 0,0 1 0,-1 0 0,1-1 0,0 1 0,0-1-1,0 0 1,0 1 0,0-1 0,3 0 0,-2-1 9,1 1-1,0-1 1,-1 0 0,1 0 0,0 0 0,-1 0-1,1-1 1,3-2 0,2-1 7,0-1-1,-1-1 1,1 1 0,-1-1-1,8-10 1,-8 7-11,-1-1-1,0 0 1,-1 0 0,0 0-1,-1-1 1,0 0 0,6-24-1,-10 33-26,-1 1 0,1-1 0,-1 0 0,0 0 0,0 0 0,0 0 0,0 1 0,-1-1 0,1 0 0,-2-4 0,2 6 4,0 0-1,-1 1 0,1-1 1,0 0-1,-1 1 1,1-1-1,0 0 1,-1 1-1,1-1 1,-1 1-1,1-1 0,-1 0 1,0 1-1,1 0 1,-1-1-1,1 1 1,-1-1-1,0 1 0,1 0 1,-1-1-1,0 1 1,0 0-1,1 0 1,-1 0-1,0-1 1,0 1-1,1 0 0,-1 0 1,0 0-1,0 0 1,1 0-1,-1 0 1,0 1-1,0-1 1,1 0-1,-1 0 0,0 0 1,1 1-1,-1-1 1,0 0-1,1 1 1,-1-1-1,0 1 0,0-1 1,-4 4-21,0-1 0,0 1 0,0 0 0,0 0 0,1 0 0,-1 1 0,1 0 1,1 0-1,-1 0 0,0 0 0,-3 8 0,0 2-7,0 1 0,0 0 0,-3 19 0,7-26 46,-2 6 98,-3 27 1,7-39-95,1 1-1,-1-1 0,1 1 1,0-1-1,0 1 0,1 0 1,-1-1-1,1 1 0,0-1 1,0 0-1,0 1 1,0-1-1,3 6 0,-3-8-9,0 0 0,0 0 0,0 0-1,0 0 1,0 0 0,0 0 0,1 0 0,-1-1-1,0 1 1,1 0 0,-1-1 0,0 1 0,1-1-1,-1 1 1,1-1 0,2 1 0,29 0 112,-26-1-105,16-1 42,1-1 0,0-1 1,26-6-1,71-25-42,-75 20-66,-18 4 49,0-1 0,46-26 0,5-3 443,-72 36-555,3 0-353,-10 4 465,0 0-1,1 1 1,-1-1-1,0 0 0,0 0 1,0 0-1,0 0 1,0 0-1,0 1 1,1-1-1,-1 0 0,0 0 1,0 0-1,0 1 1,0-1-1,0 0 1,0 0-1,0 0 0,0 1 1,0-1-1,0 0 1,0 0-1,0 0 1,0 1-1,0-1 0,0 0 1,0 0-1,0 0 1,0 1-1,0-1 1,0 0-1,0 0 0,0 0 1,0 0-1,0 1 1,0-1-1,-1 0 1,1 0-1,0 0 0,0 0 1,0 1-1,0-1 1,0 0-1,-1 0 1,1 0-1,-16 40 0,-13 46-1,25-58 5,4-27 12,0 0-1,0-1 0,-1 1 0,1 0 1,0-1-1,0 1 0,0 0 0,0-1 0,0 1 1,0 0-1,1-1 0,-1 1 0,0 0 1,0-1-1,0 1 0,1 0 0,-1-1 1,0 1-1,1-1 0,-1 1 0,0-1 1,1 1-1,-1 0 0,1-1 0,-1 0 0,1 1 1,-1-1-1,1 1 0,-1-1 0,1 1 1,-1-1-1,1 0 0,0 0 0,0 1 1,6-2 26,0 1 1,0-2 0,-1 1 0,1-1 0,0 0 0,-1 0 0,0-1 0,1 0 0,-1 0 0,0-1 0,0 1 0,-1-1-1,1-1 1,8-8 0,7-8 8,-1-1 0,19-26-1,-25 28-25,295-377 401,-284 365-422,-1-1 0,-2-1 1,-2-1-1,-1 0 0,19-50 0,-36 79-7,0 1-1,0-1 1,0 0 0,-1 0-1,1 0 1,-2 1 0,1-1-1,0-7 1,-1 13-5,0 0 0,0-1 0,0 1 0,0 0 0,0-1 0,0 1 0,0 0 0,0-1 0,0 1 0,0 0 0,-1-1 0,1 1 0,0 0 0,0-1 0,0 1 0,0 0 0,0-1 0,-1 1 0,1 0 0,0 0 0,0-1 0,0 1 0,-1 0 0,1 0 0,0-1 0,-1 1 0,1 0 0,0 0 0,0 0 0,-1-1 0,1 1 0,0 0 0,-1 0 0,1 0 0,0 0 0,-1 0 0,1 0 0,0 0 0,-1 0 0,1 0 0,0 0 0,-1 0 0,1 0 0,0 0 0,-1 0 0,1 0 0,0 0 0,-1 0 0,1 0 0,0 0 0,-1 0 0,1 1 0,0-1 0,-1 0 0,1 0 0,-1 1 0,-16 15-296,14-13 314,-41 46-2,-41 60-1,66-80 5,2 1-1,1 1 1,1 1-1,1 0 1,2 1-1,2 0 1,1 0-1,-9 64 1,16-78 61,0 1 0,2-1 0,0 1 0,1-1 1,1 0-1,0 1 0,9 29 0,-8-41-196,-1 0 0,1 0 1,1 0-1,-1-1 0,1 1 0,1-1 0,-1 0 1,1 0-1,0 0 0,1-1 0,0 0 1,0 0-1,0 0 0,1-1 0,-1 1 0,1-2 1,1 1-1,-1-1 0,12 5 0,-14-7-586,-1-1-1,1 0 0,-1 0 1,1 0-1,0-1 0,-1 1 1,1-1-1,8-1 0,10 1-2036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32.4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495 6 2976,'2'-6'5717,"-10"12"-3973,-28 10-941,-102 52 783,121-58-1513,0 1-1,2 1 0,-1 1 1,1 0-1,1 0 1,-13 18-1,-5 10 45,3 1 1,2 2-1,1 1 0,-25 62 1,45-93-32,1 0 0,1 0 1,0 1-1,1-1 0,1 1 0,0 0 1,0 19-1,2-23 24,1 1-1,0-1 1,1 0 0,1 0-1,-1 1 1,2-1-1,-1-1 1,2 1 0,10 19-1,-6-14-10,2 4 54,27 36 1,-23-38-89,-3-2 116,2 1 0,0-2 0,30 25 0,-37-34-190,17 11 418,-24-16-448,1-1 0,0 1 0,-1 0 0,1-1 0,0 1-1,-1-1 1,1 0 0,0 1 0,0-1 0,-1 1 0,1-1 0,0 0 0,0 0-1,0 0 1,-1 1 0,1-1 0,2 0 0,0-4-462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36.3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257 502 2816,'-3'-1'370,"-1"1"-1,1-1 1,-1 0 0,1 1 0,-1 0-1,1 0 1,-1 0 0,0 0 0,1 1-1,-1 0 1,1-1 0,-1 1 0,-3 2-1,-6 2-55,0 1-1,-14 8 1,6-2 390,7-5-449,2 1 1,-1 1-1,-19 15 1,25-17-161,1-1 1,-1 1 0,1 0-1,1 0 1,-1 1-1,1 0 1,-6 11 0,10-17-40,1 0 1,-1 0-1,0-1 1,0 1-1,1 0 1,-1 0-1,1 0 1,0 0-1,-1 0 1,1 0 0,0 0-1,0 0 1,0 0-1,0 1 1,1-1-1,-1 0 1,1 0-1,-1-1 1,1 1-1,0 0 1,-1 0-1,1 0 1,0 0 0,0 0-1,0-1 1,1 1-1,-1 0 1,0-1-1,1 1 1,-1-1-1,1 0 1,1 2-1,1 0 69,0-1 0,0 0-1,1 0 1,-1 0 0,0-1-1,0 1 1,1-1-1,-1 0 1,1 0 0,-1-1-1,1 1 1,0-1 0,5 0-1,6-1 68,0-1 0,0-1 0,18-5 0,-29 7-156,1-1 1,-1 0-1,0 0 0,0 0 0,0-1 0,-1 1 1,1-1-1,-1 0 0,1-1 0,-1 1 0,0-1 0,0 0 1,4-5-1,-7 8-30,0-1-1,0 0 1,0 0-1,0 1 1,0-1 0,-1 0-1,1 0 1,-1 0 0,1 0-1,-1 0 1,1 0 0,-1 0-1,0 0 1,0 0 0,0 0-1,0 0 1,-1 0 0,1-2-1,-1 1 4,0 0 1,-1 0-1,1 0 0,-1 0 0,1 0 0,-1 0 0,0 0 0,0 0 0,-5-4 0,-2-2-54,-1 1 0,-1 0 0,1 1 0,-17-9 0,20 11-7,-7-5-28,13 10 78,1 0 1,0-1-1,-1 1 1,1 0 0,0 0-1,-1-1 1,1 1-1,-1 0 1,1 0 0,0 0-1,-1 0 1,1 0-1,-1 0 1,1 0-1,0 0 1,-1 0 0,1 0-1,-1 0 1,1 0-1,-1 0 1,1 0 0,0 0-1,-1 0 1,1 0-1,-1 1 1,1-1 0,43 6 310,78-11 39,-51 1-222,-49 3 52,1-1-1,-2-1 1,1 0-1,0-2 1,-1 0-1,1-1 1,-2-1-1,1-1 1,-1-1-1,20-12 0,-26 13-44,-9 6-122,0 0 1,-1 0-1,1 0 1,-1-1-1,0 1 1,1-1-1,2-3 0,-5 4-11,-1 2 0,0 1 0,1-1 0,-1 0 0,0 0 0,1 1 0,-1-1 0,0 0 0,1 0 0,-1 0 0,1 1 0,-1-1 0,0 0 0,1 0 0,-1 0 0,1 0 0,-1 0 0,1 0 0,-1 0 0,0 0 0,1 0 0,-1 0 0,1 0 0,1 0-8,0 0 0,0 1-1,0-1 1,0 1-1,0-1 1,0 1-1,0 0 1,-1 0-1,1 0 1,0 0 0,-1 0-1,1 0 1,0 1-1,-1-1 1,0 0-1,1 1 1,-1-1-1,2 3 1,1 1 1,-1 1-1,1-1 1,-1 1-1,3 8 1,-4-9 6,0-1 1,-1 1-1,0 0 1,0 0-1,0 1 0,0-1 1,-1 0-1,0 0 0,0 0 1,0 0-1,0 1 1,-1-1-1,0 0 0,0 0 1,-1 0-1,-3 8 0,0-2 22,1 0 0,-5 16 0,8-24-6,0 1 0,1-1 1,-1 1-1,1-1 0,0 1 1,-1 0-1,2-1 0,-1 1 1,0-1-1,1 1 0,0-1 0,1 6 1,-1-8 6,0 1 0,0-1 0,0 1 1,0-1-1,0 0 0,1 1 0,-1-1 0,0 0 1,1 0-1,-1 0 0,1 0 0,-1 0 1,1 0-1,-1-1 0,1 1 0,0 0 0,0-1 1,-1 1-1,1-1 0,0 0 0,0 1 0,-1-1 1,1 0-1,0 0 0,0 0 0,2-1 1,7 0 72,0 0 0,22-6 0,-26 6-31,188-62 370,-162 50-447,3-2-59,-25 10 47,1 0-1,12-4 0,-17 4-155,-7 7-30,0 3 107,-5 22 44,3-22 80,1 0 0,-1 0 0,1 0 0,1 0 0,-1 11 1,1-15-18,0 0 0,0 0 1,1 0-1,-1 0 1,0 0-1,1 0 1,-1 1-1,1-1 1,-1 0-1,1 0 0,-1 0 1,1 0-1,0-1 1,-1 1-1,1 0 1,0 0-1,0 0 1,0 0-1,0-1 0,0 1 1,0 0-1,0-1 1,0 1-1,0-1 1,0 1-1,0-1 0,0 0 1,0 1-1,0-1 1,1 0-1,0 0 1,8 2 73,0-1 0,-1-1 0,1 0 0,0 0 0,0-1 0,-1 0 0,1-1 0,-1 0 0,1 0 0,12-6 0,7-4-44,51-30 0,-47 23 3,6-1-20,74-27 0,-45 24-213,-66 22 217,-3 1-9,-7 1-13,-11 3-54,4 1-9,1 1 0,0 0 0,0 1 0,0 0 0,-14 12 0,-28 14 28,56-33 38,-17 9-25,-28 18-1,42-24 27,-1 0 0,0 0 0,0 0 0,1 0 0,0 0 0,0 1 0,0-1 0,0 1-1,0 0 1,1 0 0,-1 0 0,1 0 0,-2 7 0,4-11 3,0 1 0,0 0 0,0 0 1,0 0-1,0-1 0,0 1 0,0 0 0,0 0 0,0-1 0,0 1 1,1 0-1,-1 0 0,0 0 0,1-1 0,-1 1 0,0 0 0,1-1 0,-1 1 1,1 0-1,-1-1 0,1 1 0,-1-1 0,1 1 0,0-1 0,-1 1 1,1-1-1,0 1 0,-1-1 0,2 1 0,0 0 6,0 0 0,0 0 1,0 0-1,0-1 0,0 1 0,0-1 1,0 1-1,0-1 0,0 0 0,3 0 0,7-2 63,0 0 1,-1-1-1,1 0 0,-1 0 0,0-2 0,0 1 0,14-9 0,69-49 6,-92 61-86,1-1 30,30-23 54,-30 23-116,0-1-1,0 1 0,-1-1 0,1 0 0,-1 1 1,0-1-1,4-6 0,-10 15-96,0 1 1,-1-1-1,0 1 0,-8 6 1,-5 7 98,3 0 12,0 2 0,2-1 1,0 2-1,1 0 0,-12 33 0,-30 124 42,42-135-27,-4 25 33,10-42 12,-1 0-1,-1-1 0,-15 36 1,18-51 88,-9 17 123,14-28-219,-1 0 0,1 0-1,-1 0 1,0 0 0,1 0 0,-1-1 0,0 1-1,0 0 1,0 0 0,1 0 0,-1-1-1,0 1 1,0 0 0,0-1 0,0 1-1,0-1 1,0 0 0,0 1 0,-1-1 0,0 1-1,0-2-12,1 1 1,0 0-1,0-1 0,0 1 0,0-1 0,0 0 0,0 1 1,0-1-1,0 0 0,0 1 0,0-1 0,0 0 0,0 0 0,1 0 1,-1 0-1,0 0 0,1 0 0,-1 0 0,1 0 0,-1 0 1,1 0-1,-1-1 0,1 1 0,0 0 0,-1 0 0,1-2 1,-6-34-17,6 36 8,-1-77 208,1 38-195,1 29-45,0-1 0,1 0 0,0 1 0,0-1 0,8-19-1,-2 10-28,1 1-1,15-24 0,-20 38 41,1-1-1,0 1 0,1 0 1,0 0-1,0 1 0,0 0 1,0 0-1,1 0 0,0 1 1,0 0-1,0 0 0,13-4 1,7-2 38,-1 2 1,34-6-1,142-30-83,-173 37 107,0-2-1,52-22 1,-69 25-25,0 0-1,0-1 1,0-1 0,-1 0-1,0-1 1,0 0 0,-1 0-1,13-16 1,-10 8-6,-1-2 0,0 1 0,-2-1 0,0-1-1,10-29 1,-19 47-34,0-1-27,1-1 1,-1 0 0,0 0 0,0 0 0,-1 0 0,2-8-1,-5 18-55,0 0 0,1 0 0,0 1 0,-3 9-1,3 0 147,-1 1-26,0 35 0,3-47-18,0 1 0,1-1 0,0 1 0,0-1 0,0 0 0,1 1 1,-1-1-1,1 0 0,1 0 0,3 7 0,-6-11 25,1 0 0,0-1 0,-1 1 0,1-1 0,0 1 0,0-1 0,-1 1 0,1-1 0,0 1 0,0-1 0,0 0 0,-1 1 0,1-1 0,0 0 0,0 0 0,0 1-1,0-1 1,0 0 0,0 0 0,-1 0 0,1 0 0,0 0 0,0-1 0,0 1 0,0 0 0,1-1 0,28-9 255,-20 5-292,31-11 8,0-3 0,-1-1-1,49-34 1,-69 42-13,40-17 0,-42 21-59,-15 7 56,0-1 1,0 1 0,0 0 0,0 0 0,0 1-1,0-1 1,0 1 0,0-1 0,1 1-1,-1 0 1,5 1 0,-6-1 6,-1 0 1,1 1-1,-1-1 0,1 1 0,-1 0 1,1-1-1,-1 1 0,1 0 1,-1 0-1,0 0 0,0 0 1,1 0-1,-1 0 0,0 0 0,0 0 1,0 1-1,0-1 0,0 0 1,-1 1-1,1-1 0,0 0 0,0 1 1,-1-1-1,1 4 0,1 3 9,-1 1 0,0 0 0,-1 0 0,0 0 0,0-1 0,-1 1 0,-2 14 0,-1 4 20,3-21-16,0 0-1,0 0 1,-1-1-1,0 1 1,-4 8-1,2-7 31,2-3 334,3-4 117,5-3-348,6-3-71,0-1 1,0-1-1,-1 0 1,0 0-1,0-1 1,14-16-1,7-10-115,-23 24-5,1 0 0,1 0 0,-1 1 0,21-15 0,-30 25 56,10-6-237,-9 18 17,-3-6 252,3 12-205,6 38 0,-2-18 217,-6-36-29,1-1 0,-1 1 0,1 0 0,-1 0-1,1 0 1,0 0 0,-1-1 0,1 1 0,0 0 0,0-1 0,0 1 0,1 0-1,-1-1 1,0 0 0,0 1 0,1-1 0,-1 0 0,1 1 0,-1-1 0,1 0-1,0 0 1,0 0 0,-1-1 0,1 1 0,0 0 0,0-1 0,2 1 0,0 0 19,1 0-1,-1-1 1,1 1 0,-1-1 0,1-1 0,-1 1 0,1 0 0,-1-1 0,0 0 0,1 0 0,4-2 0,43-16 57,-1-3 1,56-32-1,-91 46-158,0 0-1,0 0 0,0 2 1,1 0-1,24-5 0,-37 10 61,-1 1-1,0-1 0,1 1 1,-1 0-1,0 0 0,1 0 1,-1 1-1,0-1 0,1 1 1,-1 0-1,0 0 0,0 0 1,0 0-1,0 1 0,5 2 1,-3-1-16,-1 0 0,1 0 0,-1 1 0,0 0 0,0 0 0,0 0 0,-1 0 0,6 8 0,18 25 92,-27-37-62,0-1 0,0 1 0,0 0 0,0 0 0,0 0 1,0 0-1,0 0 0,0-1 0,0 1 0,0 0 0,0 0 0,0 0 1,0 0-1,0-1 0,0 1 0,0 0 0,0 0 0,0 0 0,0 0 1,0 0-1,0-1 0,0 1 0,0 0 0,0 0 0,0 0 0,1 0 1,-1 0-1,0 0 0,0 0 0,0-1 0,0 1 0,0 0 0,0 0 1,1 0-1,-1 0 0,0 0 0,0 0 0,0 0 0,0 0 0,0 0 1,1 0-1,-1 0 0,0 0 0,0 0 0,0 0 0,0 0 0,1 0 1,-1 0-1,0 0 0,0 0 0,0 0 0,0 0 0,0 0 0,1 0 1,-6-9 186,3 6-202,1 0-1,-1 0 1,0-1 0,0 1 0,0 1 0,0-1-1,-1 0 1,1 0 0,-1 1 0,1 0 0,-1-1 0,0 1-1,0 0 1,0 0 0,0 1 0,0-1 0,0 0-1,-5 0 1,3 0-36,-1 1 0,0 1 0,1-1 0,-1 1 0,0 0 0,1 0 0,-1 0 0,0 1 0,0 0 0,-5 1 0,-5 4-10,0-1 0,-16 10 0,9-5-3,14-6 29,1 0 0,-1 0 0,1 1 0,-14 11 0,20-15 28,1 0 0,0 1 0,-1-1 0,1 1 0,0-1 0,0 0 0,0 1-1,0 0 1,0-1 0,0 1 0,1 0 0,-1-1 0,0 5 0,1-5 6,0 0 1,0 1 0,0-1 0,0 0-1,0 1 1,1-1 0,-1 0 0,0 1-1,1-1 1,-1 0 0,1 1 0,0-1 0,-1 0-1,1 0 1,0 0 0,0 0 0,0 0-1,0 0 1,0 0 0,0 0 0,1 1-1,3 1 37,-1 0 0,0 0 0,1-1 0,0 0 0,0 0 0,-1 0 0,1 0 0,0-1 0,0 0 0,0 0 0,1 0 0,-1-1 0,0 0 0,0 0 0,0 0 0,0 0 0,8-2 1,-1-1 13,1 1 0,-1-2 0,0 1 1,-1-2-1,1 0 0,12-7 0,-16 8-63,-1-1-1,0-1 1,1 1 0,-2-1-1,1-1 1,10-12-1,-2-1-31,13-25-1,-22 35-9,-2 5-333,-7 12 158,-3 10 131,6-10 80,0 0 0,0-1 0,0 1 1,1-1-1,0 1 0,0-1 0,0 1 0,5 11 1,-4-14 33,-1 0 0,1 0 0,-1-1 0,1 1 0,0 0 0,1-1 0,-1 0 0,1 0 0,-1 0 0,1 0 1,0 0-1,0 0 0,0-1 0,0 1 0,6 3 0,-6-6-13,-1 1-1,0-1 1,1 1 0,-1-1-1,0 0 1,1 0 0,-1 0-1,0 0 1,1 0 0,-1 0-1,0-1 1,4 0 0,27-11 90,-32 12-97,15-7 23,-1-1 0,0-1 1,0 0-1,-1-1 0,0-1 0,0 0 0,-1 0 0,20-26 0,-5 3 24,-2-2 0,27-48-1,-53 83-48,90-159 236,-72 122-260,-1-1 1,15-51 0,-31 86-14,0 0-1,0 1 1,0-1 0,0 0 0,0 0-1,-1 0 1,0 0 0,0 0 0,-1-6-1,1 9 20,0 1 0,0-1 0,0 0 0,0 0 0,0 0 0,0 0 0,-1 1 0,1-1 0,0 0 0,-1 0 0,1 1 0,-1-1 0,1 0 0,-1 1 0,1-1 0,-1 0 0,1 1 0,-1-1 0,1 0 0,-1 1 0,0-1 0,1 1 0,-1 0 0,0-1 0,0 1 0,1-1 0,-1 1 0,0 0 0,0 0 0,0-1 0,1 1 0,-1 0 0,0 0 0,0 0-1,0 0 1,0 0 0,1 0 0,-1 0 0,0 0 0,-1 1 0,-3 0-43,0 0-1,1 1 1,-1 0-1,1 0 1,-7 4-1,1 0 47,0 1 1,1 0-1,0 1 1,1 0-1,-1 1 0,2-1 1,-1 2-1,1-1 1,0 1-1,1 0 1,0 0-1,-5 14 0,-3 10-16,2 1 0,-13 57 0,4 0 108,-10 43 255,28-124-680,-1 0 1,0 0-1,-10 18 0,11-23-742,-1 0 0,0 0 0,0-1 0,-7 7 0,-3 3-1689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36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32 6464,'-23'-20'4288,"31"20"-3936,2-3 64,4 3-256,-1-4 32,0 4-96,0-4-960,6 8 448,-9 0-4256,-2 4 2560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37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25 6656,'-45'-25'3008,"32"25"-2624,8 0 320,10 0-64,8 5-352,10-5-192,9 3-96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42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4 714 3072,'-4'0'4412,"13"-2"-2392,2-3-1172,-1-2 0,0 1 1,12-11-1,16-9-87,11-5-293,52-43-1,38-43-335,-123 102-127,-2-1 0,22-28 0,-18 21-287,-10 17-43,-6 12 147,-4 15 0,1-18 139,-9 47 86,-3 23-46,12-64 18,1 0 0,0 0 0,0 0 0,1 0 1,0-1-1,3 14 0,-2-15 92,1 1 0,-1-1 0,1 1 0,0-1 0,7 11 0,-8-15-31,0-1 0,0 1 1,0-1-1,0 0 0,1 0 1,-1 1-1,1-2 0,0 1 1,-1 0-1,1 0 0,0-1 1,0 0-1,0 1 0,0-1 1,0 0-1,6 0 1,-1 1 48,1-1 0,-1-1 0,1 1 0,0-2 0,-1 1 0,1-1 0,-1 0 1,1-1-1,13-4 0,-1-2 16,1-1 1,25-16-1,-31 17-88,-1-2-1,0 0 0,-1-1 0,0 0 1,-1-1-1,14-17 0,-18 19-34,-1-1 1,0 0-1,-1 0 1,-1 0 0,1-1-1,-2 0 1,0 0-1,0 0 1,3-16-1,-7 24-51,-1 1 0,1-1 0,-1 0 0,0 0 0,0 0 1,-1 1-1,1-1 0,-1 0 0,-1-6 0,1 9 13,1-1 1,-1 1 0,1-1-1,-1 1 1,0-1-1,1 1 1,-1 0 0,0 0-1,0-1 1,0 1-1,0 0 1,0 0 0,0 0-1,0 0 1,-1 0-1,1 0 1,0 0 0,-1 1-1,1-1 1,0 0-1,-1 1 1,1-1 0,-1 1-1,1-1 1,-1 1-1,1 0 1,-1 0 0,-2-1-1,-1 2-15,0 0-1,0-1 1,0 2 0,0-1 0,0 1-1,0-1 1,0 1 0,1 1-1,-1-1 1,1 1 0,-1 0-1,1 0 1,0 0 0,0 0-1,0 1 1,0-1 0,1 1-1,-5 6 1,0 1 21,1 0 0,0 0-1,0 1 1,1 0 0,0 0 0,-4 15-1,7-15 16,-1-1-1,2 1 0,0 1 0,0-1 0,1 0 0,1 20 0,0-28 12,0 1 1,1 0-1,0-1 1,0 1-1,1-1 0,-1 0 1,1 1-1,0-1 0,2 5 1,-2-7 6,0 1 1,0-1 0,0 0-1,0 1 1,0-1 0,1 0-1,-1 0 1,1-1 0,-1 1-1,1 0 1,0-1 0,-1 1-1,1-1 1,0 0-1,3 1 1,6 1 180,1-1 1,0-1-1,-1 1 0,1-2 0,-1 0 0,24-3 1,-9-1-17,1-1 0,28-10 1,-36 8-148,-1-1-1,0 0 1,0-2 0,18-12 0,66-51-50,-78 54 75,-18 13-154,0 2-132,-6 15 27,-2-2 128,0 1 1,-1 0-1,0-1 1,-1 1-1,0-1 1,-6 15-1,4-13 42,-11 24-59,-30 48 1,18-36 116,-178 401 637,205-445-617,0-2 9,0 1-1,1-1 1,-1 0-1,0 1 1,1 0 0,0-1-1,-1 1 1,1-1-1,0 1 1,0-1-1,0 1 1,0 0-1,0-1 1,0 3-1,0-4-46,0 1-1,0-1 1,1 0 0,-1 0-1,0 0 1,0 0-1,0 0 1,0 0 0,0 0-1,0 0 1,0 0 0,0 0-1,0 0 1,1 1-1,-1-1 1,0 0 0,0 0-1,0 0 1,0 0 0,0 0-1,0 0 1,1 0-1,-1 0 1,0 0 0,0 0-1,0 0 1,0 0-1,0 0 1,0 0 0,0 0-1,1 0 1,-1 0 0,0 0-1,0 0 1,0-1-1,0 1 1,0 0 0,0 0-1,0 0 1,1 0 0,-1 0-1,0 0 1,0 0-1,0 0 1,8-8 401,7-13-75,86-157 70,-20 32-356,-16 42-17,36-67-155,-97 164 89,26-46-177,-27 48 165,0 1-1,1-1 1,0 1-1,-1 0 0,1 0 1,1 0-1,-1 1 1,9-6-1,-12 9 26,-1-1 0,1 1 0,0-1 0,0 1 0,0-1 0,0 1 0,0 0 0,0-1 0,0 1 0,0 0 0,0 0 0,0 0 0,0 0 0,0 0 0,0 0 0,0 0 0,0 0 0,0 0 0,0 0-1,0 0 1,0 1 0,0-1 0,0 0 0,0 1 0,0-1 0,0 1 0,0-1 0,0 1 0,-1 0 0,1-1 0,0 1 0,0 0 0,-1-1 0,1 1 0,0 0 0,-1 0 0,1 0 0,-1 0 0,1-1 0,-1 1 0,1 0 0,-1 0 0,0 0 0,1 0 0,-1 0 0,0 0 0,0 2 0,2 3-27,-1 1 0,0-1 0,-1 1 1,1 0-1,-2 12 0,-1-6 67,0 0 0,-1 0 0,-1 0 0,0-1 1,0 1-1,-2-1 0,1 0 0,-1-1 0,-1 1 0,0-1 0,-11 13 0,17-24-1,0 1-1,1 0 1,-1 0-1,0-1 1,0 1-1,0 0 1,0-1-1,0 1 1,0-1 0,0 1-1,0-1 1,0 0-1,0 1 1,0-1-1,0 0 1,0 0-1,0 0 1,0 0-1,0 1 1,0-1-1,0-1 1,0 1-1,0 0 1,0 0-1,0 0 1,0-1-1,0 1 1,0 0-1,0-1 1,0 1-1,0-1 1,-1 0-1,0 0-17,1 0-1,0 0 1,-1 0-1,1 0 1,0 0-1,0 0 1,0-1-1,0 1 1,0 0-1,0-1 1,0 1-1,0-1 1,1 1-1,-1-1 1,0 1-1,1-1 1,-1 1-1,1-1 1,-1-3-1,3 4-42,0 1 0,0-1 0,0 0 0,0 1 0,0-1 0,0 1 0,0 0 0,0 0 0,0-1 0,3 2 0,10-3-17,0-2 46,22-8 1,1-1 5,17-3 147,101-42 0,-132 46-112,0 0 0,-1-2 0,0-1 0,-1 0 0,-1-2 0,25-25 0,-16 10-149,-2-2 0,31-48 1,-59 81 111,8-10-192,-7 16-101,0 10 188,2 7-36,0 24-1,0 10-27,-1-44 157,12 77-4,-12-77 47,1 0 1,1 0-1,0 0 0,1-1 0,6 12 1,-9-20-5,0 0 1,0 0 0,0-1-1,0 1 1,0 0-1,1-1 1,-1 0 0,1 1-1,0-1 1,-1 0-1,1 0 1,0-1 0,0 1-1,1 0 1,-1-1 0,0 0-1,0 0 1,1 0-1,-1 0 1,0-1 0,1 1-1,4-1 1,5 0 92,0-1 0,0 0 1,0-1-1,20-6 1,-30 7-116,16-4 14,-1-1 0,-1-1 0,1 0 0,-1-2 0,0 0 0,-1 0 0,0-2 0,26-22 0,-29 22-17,0-2 0,-1 1 0,-1-1 1,0-1-1,-1 0 0,0-1 0,-1 0 0,-1 0 0,11-29 0,-18 43-18,-1 0 0,1-1 0,-1 1 1,0 0-1,1-1 0,-1 1 0,0 0 0,0-1 0,0 1 0,0 0 0,0-1 0,0 1 0,0 0 0,-1-1 0,1 1 0,0 0 0,-1-1 0,0-1 0,1 3 8,-1-1 0,1 1 0,-1 0 0,0-1 0,1 1 0,-1-1 0,1 1 0,-1 0 0,0 0 0,1-1 0,-1 1 0,0 0 0,1 0 0,-1 0 0,0 0 0,1 0 0,-1-1 0,0 1 0,1 1 0,-1-1 0,0 0 0,1 0 0,-1 0 0,0 0 0,1 0 0,-1 1-1,0-1 1,1 0 0,-1 0 0,1 1 0,-1-1 0,-1 1 0,-11 7-51,1 1 0,0 0 0,0 1 0,0 0 0,1 1 0,1 0 0,0 1 0,-10 15 0,15-21 66,1 1-1,0 0 1,0 0-1,1 0 1,-1 1 0,2-1-1,-1 1 1,1-1 0,-2 13-1,3-15-1,1-1 1,0 0-1,0 1 0,0-1 1,0 0-1,0 1 0,1-1 1,0 0-1,0 0 0,0 1 0,1-1 1,-1 0-1,1 0 0,0 0 1,0-1-1,0 1 0,1 0 0,-1-1 1,5 5-1,-1-3 44,0 0 1,0 0-1,0-1 1,0 0-1,1 0 0,0 0 1,0-1-1,0 0 0,0 0 1,0-1-1,1 0 1,-1 0-1,1-1 0,-1 0 1,1 0-1,8-1 0,-6 0 6,0 0-1,0-2 1,0 1-1,0-1 1,0 0-1,0-1 0,-1-1 1,1 1-1,-1-1 1,0-1-1,14-8 1,-17 8-47,0 1 1,0-1-1,-1-1 0,1 1 1,-1-1-1,5-7 1,1-4 4,9-19 0,-19 34-9,29-59-34,27-78 0,-57 139 34,12-30-28,-11 28 9,0 0 0,-1 1-1,1-1 1,0 1 0,0-1-1,0 1 1,0-1-1,1 1 1,-1 0 0,0-1-1,1 1 1,-1 0 0,3-2-1,-4 3 13,0 0 0,0 0 0,1 0-1,-1 0 1,0 0 0,0 0 0,1 0 0,-1 0-1,0 0 1,0 0 0,1 0 0,-1 1 0,0-1-1,0 0 1,0 0 0,1 0 0,-1 0 0,0 0-1,0 0 1,0 1 0,1-1 0,-1 0 0,0 0-1,0 0 1,0 0 0,0 1 0,1-1-1,-1 0 1,0 0 0,0 0 0,0 1 0,0-1-1,0 0 1,0 0 0,0 1 0,0-1 0,0 0-1,2 11-75,-2-10 78,1 33-290,-5 61 0,0-51 287,2-9 9,-13 60 0,12-80 32,-2 0 0,1 0 0,-2 0-1,0-1 1,-1 0 0,-9 16 0,15-29-14,0 0 0,0 0-1,1 0 1,-1 0 0,0 0-1,0 0 1,-1 0 0,1 0-1,0 0 1,0 0 0,0-1-1,0 1 1,-1 0-1,1-1 1,0 1 0,-1-1-1,1 0 1,-1 1 0,1-1-1,0 0 1,-1 0 0,1 0-1,-1 0 1,1 0 0,0 0-1,-1 0 1,1 0 0,-1 0-1,1-1 1,0 1 0,-1-1-1,1 1 1,0-1 0,-1 1-1,-1-3 1,-5-2-11,-1 0-1,2-1 1,-1 0 0,-8-10 0,8 9 8,-27-32-253,43 45 227,0-1 0,0 1 0,1-2 0,0 1 0,0-1 0,0 0 0,0-1 0,14 3 0,-9-4 21,0 0 0,0-1 0,-1 0 0,1-1 0,22-3 0,-1-2 53,0-1-1,0-2 1,56-21 0,-69 20-66,0-1 0,-1 0-1,0-2 1,-1-1 0,0 0-1,26-24 1,-42 33 9,3-1-6,-1-1 0,-1 0 0,1 0 0,-1 0 0,7-11 0,-12 17-12,1-1 1,-1 1-1,0-1 1,1 0-1,-1 1 0,0-1 1,1 0-1,-1 1 1,0-1-1,0 0 1,1 1-1,-1-1 1,0 0-1,0 0 1,0 1-1,0-1 1,0 0-1,0 1 0,0-1 1,-1 0-1,1 0 1,0 1-1,0-1 1,0 0-1,-1 0 1,0 0-1,1 1 1,-1-1-1,0 1 1,0-1-1,1 1 1,-1 0-1,0-1 0,0 1 1,0 0-1,1 0 1,-1 0-1,0-1 1,0 1-1,0 0 1,0 0-1,0 0 1,-1 1-1,-3-1-32,-1 1-1,1 0 1,0 1 0,0-1-1,-7 4 1,8-3 32,-15 7 0,-26 18 0,40-23 6,0-1 0,0 1 1,0 0-1,1 1 0,-1-1 1,1 1-1,0 0 1,1 0-1,-6 10 0,8-13-3,0 0-1,0 0 1,0 0-1,0 0 0,1 1 1,-1-1-1,1 0 1,0 0-1,-1 1 0,1-1 1,0 0-1,1 1 1,-1-1-1,0 0 1,0 1-1,1-1 0,0 0 1,0 3-1,1-2 8,-1 0-1,1 0 0,0-1 1,0 1-1,0 0 0,0-1 1,1 0-1,-1 1 0,1-1 1,-1 0-1,5 2 0,0 0 36,0 0 0,0-1-1,1 0 1,-1 0-1,1-1 1,-1 0-1,1 0 1,0 0-1,14-1 1,-2-1 41,-1-1 0,1-2 0,0 0 0,-1-1 0,36-12 0,-26 5-130,-1-2 0,-1 0 0,28-19 1,-53 30 22,0 1 0,1-1 1,-1 1-1,1 0 0,0 0 0,-1 0 1,1 1-1,5-2 0,-7 2 21,-1 0-1,1 0 1,0 0-1,-1 0 1,1 0-1,0 1 1,0-1-1,-1 0 1,1 0-1,0 0 1,-1 1-1,1-1 1,0 0-1,-1 1 1,1-1-1,-1 1 1,1-1-1,-1 1 1,1-1-1,-1 1 1,1-1-1,-1 1 1,1-1-1,-1 1 1,1-1-1,-1 1 1,0 0-1,1-1 1,-1 1-1,0 0 1,0-1-1,0 1 1,1 0-1,-1 0 1,0-1-1,0 1 1,0 0-1,0-1 1,0 1-1,0 0 1,-1 1-1,1 3-3,-1 0-1,1 0 1,-2 0-1,1 0 1,0 0 0,-1-1-1,-3 8 1,-20 33-71,19-34 72,-13 29 615,31-47-72,21-15-1,-17 9-576,2 0-1,-1 1 0,2 1 1,-1 1-1,1 0 0,1 1 1,22-6-1,-41 14 31,0 1 0,0 0 0,0 0 1,0 0-1,0-1 0,0 1 0,0 0 0,-1 0 0,1 0 1,0 0-1,0 0 0,0 1 0,0-1 0,0 0 0,0 0 1,1 1-1,-2-1 8,0 1-1,1-1 1,-1 0 0,0 0-1,1 1 1,-1-1 0,0 1 0,0-1-1,0 0 1,1 1 0,-1-1 0,0 1-1,0-1 1,0 0 0,0 1 0,0-1-1,0 1 1,1-1 0,-1 1 0,0-1-1,0 0 1,-1 1 0,1 0 0,-1 3-23,0 0 0,0 0 0,0 1 0,-1-1 0,-2 4 0,0 0 33,3-4 5,-1 0 0,1 0 0,0 0 0,0 0 0,0 1 0,1-1 0,0 0 0,0 0-1,0 1 1,0-1 0,0 0 0,2 5 0,-1-7 3,-1 1 0,1-1-1,0 0 1,1 1 0,-1-1 0,0 0-1,1 0 1,-1 1 0,1-1-1,0-1 1,0 1 0,-1 0 0,1 0-1,1-1 1,-1 1 0,0-1 0,0 1-1,0-1 1,1 0 0,-1 0 0,3 1-1,4 0 26,-1-1 0,0 0-1,1 0 1,0-1-1,-1 0 1,1-1 0,-1 1-1,1-2 1,9-1 0,4-1 8,-1 1-11,1-2 0,-1 0 0,0-1 0,-1-1 0,36-18 0,-46 20-2,-1-1 1,1 0-1,-1-1 1,-1 0 0,1 0-1,-1-1 1,-1 0-1,9-11 1,-3 1 18,-1-1-1,18-39 1,27-67 33,60-121-191,-104 224 95,14-27-124,-26 45 97,1 0 0,-1 0 0,0 1 0,0-1 0,0 0 0,0 0 0,-1 0 1,0 0-1,0 0 0,0-7 0,0 11 33,0 0 0,-1-1 0,1 1 1,0-1-1,0 1 0,-1 0 1,1-1-1,0 1 0,0 0 0,-1-1 1,1 1-1,0 0 0,-1 0 1,1-1-1,0 1 0,-1 0 0,1 0 1,-1-1-1,1 1 0,0 0 1,-1 0-1,1 0 0,-1 0 0,1 0 1,0 0-1,-1 0 0,1 0 1,-1 0-1,1 0 0,-1 0 0,1 0 1,0 0-1,-1 0 0,1 0 0,-1 0 1,1 0-1,0 0 0,-1 1 1,1-1-1,-1 0 0,1 0 0,-1 1 1,-17 8-72,11-4 56,1-1 0,1 1-1,-1 1 1,1-1 0,0 1 0,0 0 0,0 0-1,1 0 1,0 0 0,0 1 0,-5 12 0,0 6-118,-13 51 0,19-62 120,-4 12-27,-11 45 170,2 1 1,-6 88 0,19-139-92,2-11 4,0-1 0,0 21-1,1-28-13,0 0-1,1 0 1,-1 0-1,0 0 0,1 0 1,0 0-1,-1 0 1,1 0-1,0 0 0,0 0 1,0-1-1,0 1 1,0 0-1,0-1 1,0 1-1,1 0 0,-1-1 1,1 0-1,2 3 1,-2-3-5,0 0 0,1 0 0,-1-1 0,0 1 0,0-1 0,0 1 0,0-1 0,0 0 0,0 0 0,1 0 1,-1 0-1,0 0 0,0-1 0,3 0 0,34-10 99,-23 5-71,72-20 18,71-21-12,-99 30-48,24-5-63,-67 18 26,52-8-37,-60 11 64,-7 1-4,0-1 0,0 1-1,0 0 1,0-1-1,0 1 1,0 0 0,0 0-1,-1 1 1,1-1-1,0 0 1,0 1 0,0-1-1,0 1 1,0-1-1,0 1 1,2 1 0,-4-1 2,0-1 0,0 1 0,0 0 0,0-1 0,0 1 0,0-1 1,0 1-1,0-1 0,0 1 0,0-1 0,0 1 0,0 0 0,-1-1 1,1 1-1,0-1 0,0 1 0,-1-1 0,1 1 0,0-1 0,-1 1 1,1-1-1,0 0 0,-1 1 0,1-1 0,-1 1 0,1-1 0,-1 0 1,0 1-1,-18 17 6,18-18 0,-14 12-26,-1-2 0,-1 0 0,0-1-1,0 0 1,-19 5 0,-38 21 254,73-35-211,1 0 0,-1 0-1,1 0 1,-1 1 0,1-1 0,0 0 0,-1 0-1,1 0 1,-1 1 0,1-1 0,0 0 0,-1 1-1,1-1 1,0 0 0,-1 1 0,1-1 0,0 1-1,-1-1 1,1 0 0,0 1 0,0-1 0,-1 2-1,10-1 241,17-4 59,-18 1-280,0-1 1,0 0 0,-1 0 0,1-1 0,-1 0 0,10-6-1,37-34-262,-36 29 140,-22 32-179,-2 27-1,6-42 281,0 0-1,0 0 1,0 1-1,0-1 0,0 0 1,1 0-1,-1 0 1,1 0-1,-1 0 1,1 0-1,0 0 1,0-1-1,0 1 0,0 0 1,0 0-1,0-1 1,0 1-1,1 0 1,-1-1-1,1 1 0,-1-1 1,1 0-1,-1 1 1,1-1-1,0 0 1,0 0-1,2 1 0,-1-1 7,0 0-1,1-1 1,-1 1-1,1-1 0,-1 1 1,0-1-1,1 0 1,-1 0-1,1-1 1,-1 1-1,1-1 0,-1 0 1,0 0-1,1 0 1,3-2-1,15-6 30,0-1 0,-1-2 1,0 0-1,-1-1 0,37-32 0,-6-4 42,58-71 0,-32 25-96,93-148 0,-164 232-19,0 2-73,0-1 0,-1 0 0,7-18 1,-12 28 94,0 0 0,0 0 0,0 0 0,1-1 0,-1 1 0,0 0 0,0 0 0,0 0 0,0 0 0,0-1 0,0 1 0,0 0 0,0 0 0,0 0 0,0-1 0,0 1 0,0 0 0,0 0 0,0 0 1,0-1-1,0 1 0,0 0 0,0 0 0,0-1 0,0 1 0,0 0 0,0 0 0,0 0 0,0 0 0,0-1 0,0 1 0,0 0 0,-1 0 0,1 0 0,0-1 0,0 1 0,0 0 0,0 0 0,0 0 0,-1 0 0,1 0 1,0 0-1,0-1 0,0 1 0,-1 0 0,1 0 0,0 0 0,0 0 0,0 0 0,-1 0 0,1 0 0,-5 1-127,-1 4 81,-1-1 0,1 1 0,0 0-1,0 1 1,1-1 0,-10 14-1,4-6 6,-12 14 12,2 1 1,1 1-1,1 1 0,-21 47 0,15-19-12,-29 98 0,45-124 149,2 2 0,-4 36 0,10-67-87,1 0 0,0 0-1,0 0 1,0 0 0,0 0 0,1 0 0,-1 0 0,1 0 0,0 0-1,1 3 1,-2-4 6,1-1 1,0 0-1,0 0 0,0 1 0,0-1 0,0 0 0,0 0 1,0 0-1,0 0 0,1 0 0,-1 0 0,0 0 1,1 0-1,-1-1 0,1 1 0,-1 0 0,0-1 0,1 1 1,-1-1-1,4 1 0,7 0 31,0 0 0,0 0 0,0-1 0,-1-1 0,1 0 0,0-1 0,0 0 0,-1 0 0,1-1 0,-1-1 0,1 0 0,-1-1 0,-1 0 0,15-9 0,-18 10-72,-1-2 1,1 1 0,-1-1-1,0 0 1,0 0 0,-1-1 0,0 1-1,0-1 1,0 0 0,-1-1-1,0 1 1,-1-1 0,5-12 0,-7 23-514,1 12 307,-2 18 107,-2-12 122,2-1 0,0 1 1,1-1-1,5 25 0,-5-12 690,-1-34-664,1 0 1,0 0 0,0 0 0,0 0 0,0 0 0,0 1 0,0-1-1,0 0 1,0 1 0,0-1 0,0 0 0,0 1 0,0 0 0,2-1-1,29-12-87,-27 11 89,58-18-58,68-12 1,-7 2 199,22-6-350,-143 36 153,0-1 0,-1 0-1,1 1 1,0-1 0,-1-1 0,1 1 0,2-2 0,-5 3 21,0 0-1,1 0 1,-1 0-1,0-1 1,0 1-1,0 0 1,0 0-1,0 0 1,0 0-1,0 0 1,0 0-1,0 0 1,0 0-1,0 0 1,0 0-1,0 0 0,0-1 1,0 1-1,0 0 1,0 0-1,0 0 1,0 0-1,1 0 1,-1 0-1,0 0 1,0 0-1,-1 0 1,1 0-1,0-1 1,0 1-1,0 0 1,0 0-1,0 0 1,0 0-1,0 0 1,0 0-1,0 0 1,0 0-1,0 0 1,0 0-1,0-1 1,0 1-1,0 0 1,0 0-1,0 0 0,0 0 1,0 0-1,0 0 1,-1 0-1,1 0 1,0 0-1,0 0 1,-12-2-155,-4 3 113,-1 1 0,1 0 0,0 1 0,0 0 0,-22 9-1,16-4 45,1 1-1,-1 1 1,-22 15-1,40-23-14,1 0-1,0 1 0,-1 0 0,1 0 1,1 0-1,-1 0 0,0 0 0,1 0 1,-4 7-1,5-9 25,1 0-1,-1 0 1,1 0-1,0 0 1,-1 0-1,1 0 1,0 0-1,-1 1 1,1-1-1,0 0 1,0 0-1,0 0 1,0 0-1,0 1 1,0-1-1,1 0 1,-1 0-1,0 0 1,1 0-1,-1 0 1,0 0-1,1 0 1,-1 0-1,1 0 1,0 0-1,-1 0 1,1 0 0,0 0-1,0 0 1,-1 0-1,1 0 1,0-1-1,0 1 1,0 0-1,0-1 1,0 1-1,0-1 1,0 1-1,0-1 1,2 1-1,2 1 46,0 0 0,1-1 1,-1 1-1,1-1 0,-1 0 0,1-1 0,-1 1 0,7-2 0,48-5 38,-45 4-52,11-2 63,44-12 1,-59 12-79,1 0 0,-1 0 0,0-1 0,0-1 0,20-13 0,-28 16-27,0 1-1,0 0 1,0-1 0,-1 0-1,1 0 1,-1 0-1,0 0 1,1 0-1,-2 0 1,4-6 0,-5 8 0,1 0 0,-1-1 0,0 1 0,1 0 0,-1-1 0,0 1 0,0-1 0,0 1 0,0 0 0,0-1 0,0 1 0,0-1 0,-1 1 0,1 0 0,0-1 0,-1 1 0,1 0 0,-1-1 0,1 1 0,-1 0 1,0 0-1,0-1 0,1 1 0,-1 0 0,0 0 0,0 0 0,0 0 0,0 0 0,-2-1 0,-3-2-27,0 0 1,-1 1-1,0-1 0,1 1 1,-1 1-1,0-1 0,-9-1 1,12 3 12,-22-5-43,0 1-1,-46-3 1,50 6 55,-113 1 6,93 2 34,164-4-15,-51 0-22,0 4-1,71 9 0,-137-10-11,0 1 1,-1-1 0,1 1 0,0 0-1,-1 0 1,1 1 0,-1-1 0,0 1-1,0 0 1,1 0 0,-1 1 0,0-1 0,-1 1-1,1 0 1,0 0 0,4 4 0,20 21-220,-24-25 223,-1 0 0,1 0 0,-1 0 0,0 0 0,0 1 0,0-1 0,0 1 0,0 0 0,-1 0 0,0 0 0,0 0 0,0 0 0,2 7 0,-2-3 20,-1-7 0,-1 0 0,1 0 1,-1 0-1,0 0 0,1 0 0,-1 0 0,0 0 0,0 0 1,1 0-1,-1 0 0,0 0 0,0 0 0,0 1 0,0-1 1,-1 0-1,1 0 0,0 0 0,0 0 0,-1 0 0,0 1 1,-3 1 196,6-4 71,-2 0-267,1 1-1,-1-1 1,0 1-1,1 0 1,-1-1-1,0 1 0,0-1 1,1 1-1,-1-1 1,0 1-1,0-1 1,0 0-1,0 1 0,0-1 1,0 1-1,0-1 1,0 1-1,0-1 0,0 1 1,0-1-1,0 1 1,0-1-1,0 1 1,-1-2-1,0-2-8,0 4-3,0-1 0,1 0 0,0 0 0,-1 1 0,1-1 0,-1 0 0,1 0 0,0 0 0,-1 0 1,1 1-1,0-1 0,0 0 0,0 0 0,0 0 0,0 0 0,0 0 0,0 0 0,0 0 0,0 1 0,0-1 0,0 0 0,0 0 0,1 0 0,-1 0 1,0 0-1,1 0 0,-1 1 0,1-1 0,-1 0 0,1 0 0,-1 1 0,1-1 0,-1 0 0,1 1 0,1-2 0,2-1-7,-3 3 6,-1 0 0,0 0-1,0 0 1,0 0 0,1 0 0,-1 0-1,0 0 1,0 0 0,0 0-1,1 0 1,-1 0 0,0 0-1,0 0 1,0 0 0,1 0-1,-1 0 1,0-1 0,0 1 0,0 0-1,0 0 1,1 0 0,-1 0-1,0-1 1,0 1 0,0 0-1,0 0 1,0 0 0,0 0-1,1-1 1,-1 1 0,0 0 0,0 0-1,0-1 1,0 1 0,0 0-1,0 0 1,0 0 0,0-1-1,0 1 1,0 0 0,0 0-1,0 0 1,0-1 0,0 1 0,0 0-1,-1 0 1,1 0 0,0-1-1,0 1 1,0 0 0,0 0-1,0 0 1,0-1 0,0 1 0,-1 0-1,1 0 1,0 0 0,0 0-1,0-1 1,-1 1 1,1 0 1,0 0-1,0 0 1,0 0-1,0 0 1,0-1-1,-1 1 1,1 0-1,0 0 1,0 0-1,0 0 1,0 0-1,0-1 1,0 1-1,0 0 1,0 0-1,0 0 1,0-1-1,0 1 1,0 0-1,0 0 1,0 0-1,0-1 1,0 1-1,0 0 1,0 0-1,0 0 1,0 0-1,0-1 1,0 1-1,0 0 1,0 0-1,0 0 1,0 0-1,0-1 1,0 1-1,0 0 1,1 0-1,-1 0 1,0 0-1,0 0 1,0-1-1,0 1 1,0 0-1,1 0 1,-1 0-1,0 0 1,11-6-148,-8 5 79,-4 0 46,34 3 80,-20 1 3,-13-3-63,0 0-1,0 0 1,0 0 0,0 0-1,0 0 1,0 1 0,0-1-1,1 0 1,-1 0 0,0 0-1,0 0 1,0 0 0,0 1-1,0-1 1,0 0 0,0 0-1,0 0 1,0 0 0,-1 1-1,1-1 1,0 0 0,0 0-1,0 0 1,0 0 0,0 0-1,0 1 1,0-1 0,0 0-1,0 0 1,0 0 0,0 0-1,-1 0 1,1 0 0,0 0-1,0 1 1,0-1 0,0 0-1,-1 0 1,-20 13-293,15-9 258,-2 0 58,-27 17 70,32-19-96,1 0 1,-1 0 0,1 0 0,-1 0-1,1 1 1,0-1 0,0 1-1,0-1 1,-2 4 0,4-5-3,-1 0 0,1 0 0,0 0 0,0 0 0,0 0-1,-1 0 1,1 0 0,0 0 0,0 0 0,1 0 0,-1-1 0,0 1 0,0 0 0,0 0 0,1 0 0,-1 0-1,0 0 1,1 0 0,-1 0 0,1 0 0,-1-1 0,1 1 0,0 1 0,0-1 19,0 0 1,0 1-1,-1-1 1,1 0 0,0 1-1,-1-1 1,1 1-1,-1-1 1,0 1-1,1 2 1,-1 1 9,1 15 240,-1-19-268,1 0-1,-1 0 1,0-1 0,1 1 0,-1 0 0,1 0 0,-1-1 0,0 1 0,1 0 0,0-1 0,-1 1 0,1 0 0,-1-1 0,1 1 0,0-1-1,-1 1 1,1-1 0,0 1 0,0-1 0,-1 0 0,1 1 0,1-1 0,8 4-85,-10-4 94,0 0-1,-1 0 0,1 0 1,0 0-1,0 0 1,0 0-1,0 0 1,0 0-1,0 0 0,0 0 1,0 0-1,0 0 1,0 0-1,0 0 0,0 0 1,0 0-1,0 0 1,0 0-1,0 0 0,0 0 1,0 0-1,0 0 1,0 0-1,0 0 1,0 0-1,0 0 0,0 0 1,0 0-1,0 0 1,0 0-1,0 0 0,0 0 1,0 0-1,0 0 1,0 0-1,0 1 1,0-1-1,0 0 0,0 0 1,-17-2 458,7 0-229,8 1-61,6-1-104,12-2-362,23-5-2800,15 1-3332,-32 7 3825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43.3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85 3552,'4'0'498,"12"0"354,-13-1 348,-9-2 1215,5 2-2300,1 1 1,-1 0-1,1 0 1,-1 0-1,1 0 1,-1-1-1,1 1 0,0 0 1,-1 0-1,1-1 1,-1 1-1,1 0 0,-1-1 1,1 1-1,0-1 1,-1 1-1,1 0 0,0-1 1,0 1-1,-1-1 1,1 0-1,0 1-33,0-1 0,0 1 0,0 0 0,0-1 0,0 1 0,0-1 0,0 1 0,1 0 0,-1-1 0,0 1 0,0-1 0,0 1 0,1 0 0,-1-1 0,0 1 0,0 0 0,1-1 0,-1 1 0,0 0 0,1-1 0,24-13 1599,-21 13-1543,12-6 290,0 1 1,0 1-1,31-6 0,55-2 593,-77 10-790,-12 2-181,-5-1-29,1 1 0,-1 1 1,1-1-1,0 1 0,-1 1 0,1 0 0,13 3 0,-21-4-14,-1 0 0,1 0 0,0 0 1,-1 0-1,1 0 0,-1 1 0,1-1 1,0 0-1,-1 0 0,1 1 0,-1-1 0,1 0 1,-1 1-1,1-1 0,-1 0 0,1 1 1,-1-1-1,1 1 0,-1-1 0,0 1 0,1-1 1,-1 1-1,1-1 0,-1 1 0,0 0 1,0-1-1,1 1 0,-1-1 0,0 1 0,0 0 1,0-1-1,0 1 0,0-1 0,0 1 1,0 0-1,0-1 0,0 1 0,0 0 0,0-1 1,0 2-1,-2 1 57,1 1-1,-1-1 1,0 0 0,0 0-1,-5 6 1,2-2-17,-17 30 235,19-30-244,-1-1-1,1 1 1,-1-1-1,-1 0 0,1-1 1,-1 1-1,-5 5 0,-19 10 237,15-13-3173,14-8 2703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43.6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32 7456,'-32'-25'3392,"6"25"-2944,29-4 1952,12 4-1408,-15-3 288,3 6-737,-6-3-351,-2 0-128,10 0 64,8 4-64,1 1-2495,-1 3 1343,5-5-5664,4 2 3776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44.0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9 6560,'-14'-8'2976,"23"16"-2592,1-4 2400,6-1-1600,34 2 576,5 3-1024,16-1-321,1 6-255,-9-6-192,-13 1 0,-5-3 160,-5-2-64,-4 1-1919,1 1 991,-16-10-6272,-2 1 3968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44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29 8224,'-5'-3'3712,"60"-2"-3200,-7 2 1600,7 3-1248,30-4 159,5 4-639,41-5-32,-5 2-224,17-2-64,-12 5-32,4 0-2943,-14 8 1599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44.9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14 4576,'0'0'66,"0"0"0,-1 0 0,1 0 0,-1-1 0,1 1 0,-1 0 0,1 0 0,0 0 0,-1-1 0,1 1 0,0 0 0,-1-1 0,1 1 0,0 0 0,-1-1 0,1 1 0,0 0 0,-1-1 0,1 1 0,0 0 0,0-1 0,0 1 0,0-1 0,-1 1 0,1-1 0,0 1 0,0 0 0,0-1 0,0 0 0,1 1 35,-1-1-1,1 1 1,0 0 0,-1-1 0,1 1 0,0 0-1,-1-1 1,1 1 0,0 0 0,0 0 0,-1 0-1,1 0 1,0 0 0,1 0 0,35 3 1900,15 4-1110,0 4-1,-1 1 1,76 29 0,-108-33-605,23 13 0,-35-17-219,0 0 1,0 1 0,-1 0-1,0 0 1,0 0-1,7 10 1,-7-7 20,-1 0 1,0 0-1,0 1 1,-1 0-1,0 0 1,-1 1-1,5 17 0,8 73 353,-13-74-341,17 105 318,3 16 214,-7 222 1502,-11-223-1900,-1-73-15,-4-60-140,1 0-1,-2 0 1,-3 21 0,3-28-183,-1 0 1,1 0 0,-1-1 0,-1 1-1,1-1 1,-1 0 0,0 0 0,0 0-1,0 0 1,-8 8 0,3-6-1213,0 1 0,-1-2 0,-10 7 0,-30 19-2561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4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10464,'-13'-5'4736,"21"2"-4096,0-2 1887,7 5-1503,20-7 288,7 2-768,24-3 0,2 8-320,12-4-352,-7 4 64,-6 0 0,-13 4 64,-14 1-1696,-8-2 928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35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55 359 3136,'7'-13'1617,"-5"11"-1237,-1 0 0,0 0 0,0 0 0,0 0 0,0-1 0,0 1 0,0 0 0,0-1 0,-1 1 0,1-4 0,-21 95 1076,-2 215-350,19-226-868,3 16 289,2-60-217,-2-1-1,-6 44 1,0-54 602,7-17-523,-1-6-354,0 0-1,0 0 1,0 0 0,0 1 0,1-1-1,-1 0 1,0 0 0,0 0 0,0 1-1,0-1 1,0 0 0,0 0 0,0 0-1,-1 1 1,1-1 0,0 0 0,0 0-1,0 0 1,0 0 0,0 1 0,0-1-1,0 0 1,0 0 0,0 0 0,0 1-1,-1-1 1,1 0 0,0 0 0,0 0-1,0 0 1,0 0 0,0 0 0,-1 1-1,1-1 1,0 0 0,-1 0 0,1 0-6,0 0 1,0 0-1,0 0 1,-1 1-1,1-1 1,0 0-1,0 0 1,-1 0-1,1 0 1,0 0-1,0 0 1,0 0-1,-1 0 1,1 0-1,0 0 1,0 0-1,-1 0 1,1 0-1,0 0 1,0 0-1,-1 0 1,1 0-1,0 0 1,0-1-1,-1 1 1,1 0-1,0 0 1,0 0-1,0 0 1,-1 0-1,1-1 1,0 1-1,0 0 1,0 0-1,0 0 1,-1 0-1,1-1 1,0 1-1,0 0 1,0 0-1,0-1 1,0 1-1,0 0 1,0 0-1,0 0 1,0-1-1,-5-15 536,6 8-499,0 0 0,0 0 0,1 0 0,0 0 0,0 0 0,0 1 0,7-13 0,30-49-276,-36 63 223,5-5-47,-1 1 1,1 0-1,1 0 0,0 1 1,0 0-1,20-15 1,-23 20-3,0 0 1,0 0-1,0 1 1,0 0 0,0 0-1,1 0 1,0 1 0,-1 0-1,1 0 1,0 1 0,0 0-1,0 0 1,13 0-1,-15 2 26,-1 0 0,1 0 0,0 0 0,-1 0 0,0 1-1,1 0 1,-1 0 0,0 0 0,0 0 0,0 1-1,0 0 1,0-1 0,-1 1 0,1 1 0,-1-1 0,0 0-1,0 1 1,0 0 0,-1 0 0,1 0 0,-1 0-1,2 4 1,-1-2 43,0 1-1,-1-1 0,0 1 1,0-1-1,-1 1 0,0-1 1,0 1-1,0 0 0,-1-1 1,0 1-1,-1 0 0,1 0 0,-1-1 1,-2 9-1,1-10-11,0-1 0,0 1 0,0-1 0,0 1 0,-1-1 0,0 0 0,0 0 0,0 0 0,0-1 0,0 1 0,-1-1-1,0 0 1,1 0 0,-1 0 0,0 0 0,-1 0 0,-4 2 0,-8 2 46,0-1 0,0 0-1,-23 4 1,17-4-55,0-1 119,-27 3 0,28-5 13,-24 6-1,26-7-219,12-3 21,8 1 53,0 0 0,0 0 0,0 0 0,0 0 0,0 0 0,0 0 0,0 0 0,0 0 0,0 0 0,0 0 0,0 0 0,0 0 0,1 0 0,-1 0 0,0 0 0,0 0 0,0 0 0,0 0 0,0 0-1,0 0 1,0 0 0,0 0 0,0 0 0,0 0 0,0 0 0,0 0 0,0 0 0,0 0 0,0 0 0,0 0 0,0 0 0,0 0 0,1 0 0,-1 0 0,0 0 0,0 0 0,0 0 0,0-1 0,0 1-1,0 0 1,0 0 0,0 0 0,0 0 0,0 0 0,0 0 0,0 0 0,0 0 0,0 0 0,0 0 0,0 0 0,0 0 0,0 0 0,0 0 0,0 0 0,0-1 0,0 1 0,0 0 0,-1 0 0,1 0 0,0 0-1,9-2-64,0 0-1,0 0 0,0 1 0,14-1 0,17-2 39,70-10-34,15-3 336,-97 12-279,1-2 0,33-12 0,-53 16 40,0-1 0,-1 0-1,1 0 1,-1-1 0,0 0-1,-1 0 1,1-1 0,-1 0-1,0 0 1,0-1 0,-1 0-1,0 0 1,0 0 0,-1-1-1,0 0 1,0 0 0,-1-1-1,0 1 1,0-1 0,-1 0-1,0 0 1,-1 0-1,0 0 1,0 0 0,-1 0-1,0-1 1,-1 1 0,-1-11-1,1 18-48,0 0-1,0 0 1,0 0-1,-1 0 0,1 0 1,-1 0-1,1 0 1,-1 0-1,0 1 1,0-1-1,0 0 0,-2-3 1,3 5 7,-1-1 1,1 1-1,-1-1 0,0 1 1,1 0-1,-1 0 1,1-1-1,-1 1 0,1 0 1,-1 0-1,0-1 1,1 1-1,-1 0 0,0 0 1,1 0-1,-1 0 1,0 0-1,1 0 1,-1 0-1,0 0 0,1 0 1,-1 0-1,1 1 1,-1-1-1,0 0 0,1 0 1,-1 1-1,1-1 1,-1 0-1,0 1 0,1-1 1,-1 0-1,1 1 1,-1-1-1,1 1 1,-1-1-1,1 1 0,-3 2-15,0-1-1,1 1 1,0-1-1,0 1 1,0 0-1,-2 3 0,-10 24-144,2 1 0,1 0 0,-11 54 0,21-82 182,0 0 0,1 0-1,-1 0 1,1 0-1,0-1 1,0 1-1,0 0 1,0 0 0,1 0-1,-1 0 1,1 0-1,-1 0 1,1 0-1,0-1 1,0 1-1,0 0 1,1-1 0,-1 1-1,1 0 1,-1-1-1,1 0 1,0 1-1,0-1 1,0 0 0,0 0-1,0 0 1,1 0-1,-1-1 1,0 1-1,1 0 1,-1-1 0,1 0-1,0 0 1,0 0-1,-1 0 1,1 0-1,0 0 1,0-1-1,0 1 1,0-1 0,0 0-1,0 0 1,0 0-1,0 0 1,3-1-1,4-1 60,0-2-1,-1 1 1,1-1-1,-1 0 1,0-1-1,17-11 1,-11 6-47,8-5 37,0-2 0,-2 0 1,0-1-1,-1-2 0,0 0 1,-2 0-1,24-37 0,87-149 23,-106 160-44,-1-2 1,27-92-1,-30 65-36,13-98-1,-27 142-11,-1 11-116,1-34 0,-6 41-169,1 12 284,0 1 0,0 0-1,-1 0 1,1 0-1,0 0 1,0 0 0,0 0-1,0 0 1,0 0-1,0 0 1,0 0-1,0 0 1,0 0 0,-1 0-1,1 0 1,0 0-1,0 0 1,0 0 0,0 0-1,0 0 1,0 0-1,0 0 1,0 1 0,0-1-1,-1 0 1,1 0-1,0 0 1,0 0 0,0 0-1,0 0 1,0 0-1,0 0 1,0 0 0,0 0-1,0 0 1,0 0-1,0 0 1,0 1 0,0-1-1,0 0 1,0 0-1,0 0 1,0 0 0,0 0-1,0 0 1,0 0-1,0 0 1,0 1 0,0-1-1,0 0 1,0 0-1,0 0 1,0 0-1,-8 24-501,7-19 557,-93 294-374,79-249 278,2 1 0,2 1 0,3 0 0,-3 93 0,10-113 35,1 0-1,5 32 0,-4-53 71,1-1 0,0 0-1,1 0 1,0 0-1,0-1 1,1 1-1,0-1 1,1 1 0,0-2-1,8 11 1,-12-17-28,0-1 0,0 1 0,0-1 1,1 1-1,-1-1 0,0 0 0,1 0 0,-1 0 0,1 0 1,-1 0-1,1 0 0,-1 0 0,1 0 0,0 0 1,0-1-1,-1 1 0,1-1 0,0 1 0,0-1 1,0 0-1,-1 0 0,1 0 0,0 0 0,0 0 0,0 0 1,0 0-1,-1-1 0,1 1 0,0-1 0,0 1 1,-1-1-1,1 1 0,0-1 0,-1 0 0,1 0 0,-1 0 1,1 0-1,2-3 0,3-2 14,1-1 0,-1-1 1,-1 1-1,1-1 0,9-16 0,-10 13-17,14-20-108,21-45-1,-18 29 73,-23 46 7,0 1 1,0 0-1,0 0 1,0 0-1,0 0 1,0 0-1,0 0 1,0 0-1,0 0 1,0 0-1,0 0 1,0 0-1,0 0 1,0 0-1,0 0 1,0-1-1,0 1 1,0 0-1,0 0 1,0 0-1,0 0 1,0 0-1,0 0 1,0 0-1,0 0 1,0 0-1,0 0 1,0 0 0,1 0-1,-1 0 1,0 0-1,0 0 1,0 0-1,0 0 1,0 0-1,0 0 1,0 0-1,0 0 1,0 0-1,0 0 1,0-1-1,0 1 1,0 0-1,0 0 1,0 0-1,1 0 1,-1 0-1,0 0 1,0 0-1,0 1 1,0-1-1,0 0 1,0 0-1,0 0 1,0 0-1,0 0 1,0 0-1,0 0 1,0 0-1,0 0 1,0 0-1,0 0 1,0 0-1,1 0 1,-1 0-1,0 0 1,0 0-1,0 7-96,-2 13-13,2-18 82,-3 26-92,2-12 55,-5 24 0,2-23 37,1 0-1,-2 32 1,5-42 36,0-1 1,0 1-1,1 0 0,0-1 1,0 1-1,1 0 0,0-1 1,0 0-1,0 1 0,5 7 1,-6-13 21,1 1 0,-1-1 0,1 0 0,-1 0 0,1 1 0,0-1 1,-1 0-1,1-1 0,0 1 0,0 0 0,-1 0 0,1-1 0,0 1 0,0-1 1,0 1-1,0-1 0,0 0 0,0 0 0,0 0 0,0 0 0,0 0 0,0-1 1,-1 1-1,1 0 0,0-1 0,0 1 0,0-1 0,0 0 0,-1 0 0,1 0 0,0 0 1,1-1-1,2-3 7,0 0 1,-1 0-1,0-1 1,0 0-1,3-7 1,-2 5 33,0-1-47,-1-1 0,0 0 0,0 1-1,-1-1 1,-1 0 0,1-1-1,-1 1 1,-1 0 0,0-19 0,0 22-38,-2 1 0,1 0 0,-1-1 0,0 1 0,0 0 0,0 0 0,-1-1 0,0 1 0,0 1 0,-1-1 0,0 0 1,0 0-1,0 1 0,0 0 0,-1 0 0,0 0 0,-6-6 0,-9 1-112,26 9 133,0 0-1,0 0 1,0-1 0,-1 0-1,1 0 1,6-4-1,14-4 12,-2 3-61,-1 1 1,1 1-1,0 1 0,0 1 1,0 2-1,0 0 0,35 4 1,-57-2 36,0 0 0,0 0 0,0 0 0,0 0 0,0 0 0,0 0 0,0 1 0,-1-1 0,1 1 0,-1 0 0,1 0 0,-1 0 0,0 0 0,0 0 0,0 0 0,0 1 0,0-1 0,0 1 0,0-1 0,-1 1 0,0 0 0,1 0 0,-1 0 0,1 4 0,0 0-1,0 0 0,-1 1-1,0-1 1,0 1 0,0-1 0,-1 1 0,0-1-1,-3 15 1,-1-6 61,0-1 0,-1 1-1,-8 14 1,1 0-30,7-16 188,5-9 154,4-8 38,14-23-412,1 2-1,2 1 0,0 0 1,1 2-1,33-24 0,-54 44-3,0 0-1,0 0 0,0 1 0,0-1 0,0 1 1,0-1-1,0 1 0,1-1 0,-1 1 0,0 0 1,0-1-1,1 1 0,-1 0 0,0 0 0,0 0 1,2 0-1,-2 0 8,0 1 1,0-1-1,0 0 1,-1 1 0,1-1-1,0 1 1,0-1-1,-1 1 1,1-1-1,0 1 1,-1-1-1,1 1 1,0 0-1,-1-1 1,1 1 0,-1 0-1,1 0 1,-1-1-1,1 1 1,-1 0-1,0 0 1,1 1-1,2 11-6,-1-1 0,0 1 0,-1 0 0,0 0 0,-1 0 0,-1 13 0,0 6 46,0-16-127,1-5 96,0 0 0,0 1-1,3 10 1,-3-20 18,0 0 0,0 0 0,1 0 0,-1 0 0,1-1 0,-1 1-1,1 0 1,0 0 0,0-1 0,0 1 0,0-1 0,0 1 0,0-1 0,0 1 0,1-1-1,-1 1 1,0-1 0,1 0 0,-1 0 0,1 0 0,-1 0 0,1 0 0,0 0 0,2 1-1,-2-2 11,0 0-1,1 1 0,-1-1 1,0 0-1,0-1 0,1 1 1,-1 0-1,0-1 0,0 1 1,0-1-1,4-1 0,24-13 51,13-11 16,-2-3 0,0-1 0,-2-1 0,-1-3 0,40-46 0,-68 69-124,-6 6-29,0 0 0,1 0 0,8-7 0,-14 13 24,0-1-1,0 1 1,0 0-1,1 0 0,-1 0 1,0 0-1,1 0 1,-1 0-1,1 1 1,-2 1-1,-2 7-50,-34 53-99,18-30 141,-23 52 0,41-81 48,0 0 0,0 0 0,1 1 0,0-1 0,0 0 0,0 1 0,1-1 0,-1 1 0,1-1 0,0 0 0,0 1 0,1-1 0,-1 1 0,1-1 0,0 0 0,0 1 0,0-1-1,1 0 1,0 0 0,-1 0 0,1 0 0,1 0 0,-1 0 0,1-1 0,5 7 0,-7-9 14,0 0 0,0 0 0,0-1 1,0 1-1,0 0 0,1-1 0,-1 1 0,0-1 0,0 1 1,0-1-1,1 0 0,-1 0 0,0 1 0,1-1 0,-1 0 0,0 0 1,0 0-1,1 0 0,-1-1 0,0 1 0,1 0 0,-1 0 0,0-1 1,0 1-1,0-1 0,1 1 0,-1-1 0,0 1 0,0-1 0,0 0 1,0 0-1,0 1 0,2-3 0,0 0 24,1-1 1,0 0-1,-1 0 1,0 0-1,0 0 0,0 0 1,4-8-1,-1-5-36,0 0 1,-1 0-1,-1-1 1,0 0-1,-2 1 1,2-29-1,1-14-184,-1 47-63,-4 13 232,0 0 0,0 0 0,0 0 0,0 0 0,0 0 0,0 0 0,0 0 0,0 0 0,1 0-1,-1 0 1,0 0 0,0 0 0,0 0 0,0 0 0,0 0 0,0 0 0,0 0 0,0 0 0,0 0-1,0 0 1,1 0 0,-1 0 0,0 0 0,0 0 0,0 0 0,0 0 0,0 0 0,0 1-1,0-1 1,0 0 0,0 0 0,0 0 0,0 0 0,0 0 0,0 0 0,1 0 0,-1 0 0,0 0-1,0 0 1,0 0 0,0 1 0,0-1 0,0 0 0,0 0 0,0 0 0,0 0 0,0 0 0,0 0-1,0 0 1,0 0 0,0 0 0,0 1 0,0-1 0,0 0 0,3 24-212,-2 77-192,0 45 224,-2-73 229,0 42 47,-24 164-1,21-254-31,-11 33 0,14-52-4,-1 0 0,0-1 1,-1 1-1,1-1 0,-1 1 0,0-1 0,-1 0 0,1 0 1,-1 0-1,0-1 0,-7 7 0,9-9-22,1-1 1,-1 0-1,0 0 0,0 0 1,0 0-1,0-1 1,0 1-1,0 0 0,0-1 1,0 0-1,0 1 0,0-1 1,0 0-1,0 0 1,0 0-1,0 0 0,0 0 1,0-1-1,0 1 0,-4-2 1,1 0 16,-1 0 1,0-1-1,1 0 0,0 0 1,-8-6-1,5 2-33,0 0 0,1-1 0,0 0-1,0 0 1,1 0 0,0-1 0,0 0-1,1 0 1,-6-13 0,2-1-15,0 0 1,-9-43 0,14 51-31,1-1-1,1 0 1,1-1 0,0 1 0,2-25 0,0 35 8,0 0 1,0 0 0,0 0-1,1 0 1,0 1 0,0-1-1,0 0 1,1 1 0,0 0-1,0-1 1,0 1-1,0 0 1,1 1 0,0-1-1,0 1 1,1-1 0,7-5-1,2 1-29,0 1-1,1 0 1,0 1 0,0 0-1,32-8 1,84-12-60,-125 25 125,-1 2-11,18-4 53,-1 0-1,0-1 1,0-1-1,0-1 1,29-14-1,-44 17-2,0-1 1,0-1-1,0 1 1,-1-1-1,0 0 1,0-1-1,0 1 1,-1-1-1,9-15 1,-4 4 18,0-1 0,12-38 1,24-104 134,-21 64-307,-23 91 78,0 1 1,-1 0 0,2 0-1,-1 0 1,0 0 0,5-6-1,-7 11 16,0 0-1,0-1 1,1 1 0,-1 0-1,0-1 1,1 1-1,-1 0 1,0 0 0,1-1-1,-1 1 1,0 0-1,1 0 1,-1-1-1,1 1 1,-1 0 0,0 0-1,1 0 1,-1 0-1,1 0 1,-1 0 0,1 0-1,-1 0 1,0 0-1,1 0 1,-1 0-1,1 0 1,-1 0 0,1 0-1,-1 0 1,0 0-1,1 0 1,-1 0-1,1 1 1,-1-1 0,0 0-1,1 0 1,-1 0-1,0 1 1,1-1 0,-1 0-1,0 0 1,1 1-1,-1-1 1,0 0-1,1 1 1,-1-1 0,0 1-1,0-1 1,1 1-1,1 2-33,0 1 0,0-1-1,0 1 1,3 7 0,3 15 11,0 1 1,-2-1-1,-1 1 1,-1 0-1,-1 1 1,-2-1 0,0 0-1,-5 38 1,3-58 83,0 0 0,-1 0 0,0-1 0,0 1 0,0-1 1,-1 1-1,0-1 0,0 0 0,-1 0 0,-4 7 0,7-11-24,-1-1 0,0 1-1,1 0 1,-1 0 0,0-1-1,0 0 1,0 1 0,0-1 0,0 0-1,0 0 1,-1 0 0,1 0-1,0 0 1,-1 0 0,1-1 0,0 1-1,-1-1 1,1 0 0,-1 1-1,1-1 1,-1 0 0,1-1 0,0 1-1,-1 0 1,1-1 0,-1 1-1,1-1 1,0 0 0,-1 0 0,1 1-1,-4-4 1,0 1-22,1-1 1,0 1-1,0-1 0,0-1 1,0 1-1,0-1 0,-4-5 1,1 3-128,1 2-45,15 6 86,20 4 24,35 3-1,-16-2 65,-9-4 116,-30-2-315,-1 0 1,1 1 0,0-1 0,0 2 0,-1-1 0,12 4-1,-13 0-3721,-3 2 1067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37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14 946 2240,'-2'0'78,"2"-1"-49,0 1 0,-1 0 0,1 0 0,0 0 0,-1 0 0,1 0 0,-1 0 0,1 0 0,0 0 0,-1 0 0,1 0 0,0 0 0,-1 0 0,1 0 0,0 0 0,-1 0 0,1 0 0,0 0 0,-1 0 0,1 1 0,0-1 0,-1 0 0,1 0 0,0 0 0,0 1 0,-1-1 0,1 0 0,0 0 0,0 0 0,-1 1 0,1-1 0,0 0 0,0 1 0,-1 4 4613,1-5-4559,0-1-1,0 1 1,0 0-1,0-1 1,0 1-1,0 0 1,1 0-1,-1-1 1,0 1-1,0 0 1,0 0-1,1-1 1,-1 1-1,0 0 1,0 0-1,1 0 1,-1-1-1,0 1 1,0 0-1,1 0 1,-1 0-1,0 0 1,1 0-1,-1-1 1,0 1-1,0 0 1,1 0-1,13-2 400,-4 0-186,49-24 920,-57 26-1138,-1-1-1,0 1 1,0-1-1,0 0 1,0 1-1,0-1 1,1 0-1,-1 0 1,0 1-1,1-3 1,8-5 1229,9-5-1029,-1 0 0,0-1-1,-1-1 1,0-1 0,-1 0-1,15-21 1,-10 7-244,-1 0 0,-1-1 0,17-41 0,103-253 46,-117 255-149,19-102-1,-40 168 65,0 1-42,-1-1-1,1 1 1,-1-1 0,0 1-1,0-1 1,0 1-1,0-1 1,-1-4 0,-2 2-260,-1 7 72,-5 13-71,-27 61-274,10-22 544,2 1 0,-22 73 0,37-89 80,0 0 1,3 1 0,1 0-1,2 0 1,2 0 0,1 1-1,10 71 1,-8-101 7,1-1 1,0 0-1,0 0 1,0 0-1,1 0 1,1 0-1,-1-1 1,1 0-1,1 0 1,0 0-1,10 11 1,-13-16 12,0 0 0,0 0 0,1 0 0,-1 0 0,1-1 1,-1 0-1,1 1 0,0-1 0,0 0 0,0-1 0,0 1 1,0-1-1,1 0 0,-1 0 0,0 0 0,1 0 0,-1-1 1,0 0-1,1 0 0,-1 0 0,0 0 0,1-1 0,-1 0 1,0 0-1,1 0 0,6-3 0,-2 0 21,1-1-1,-1-1 0,-1 0 1,1 0-1,-1-1 1,11-10-1,39-50 319,-49 56-334,-1 2-36,-5 6-60,-1 0 0,1 0 0,-1 0 0,1 0 0,-1-1 0,0 1 0,0-1 0,0 1 0,-1-1 0,1 0 0,-1 1 0,1-6 0,-23 37-534,15-18 564,1 0 1,-1 0-1,2 1 1,0-1-1,0 1 0,1 0 1,0 0-1,0 0 0,2 1 1,-2 16-1,3-27 20,0 0 0,0 0 0,0 1-1,0-1 1,0 0 0,0 0 0,0 0 0,0 0 0,1 0-1,-1 0 1,0 0 0,1 0 0,-1 0 0,1 0 0,-1 0-1,1 0 1,0 0 0,-1 0 0,1 0 0,0 0 0,0 0-1,-1-1 1,1 1 0,0 0 0,0-1 0,0 1 0,0 0-1,0-1 1,0 1 0,0-1 0,0 0 0,0 1 0,1-1-1,0 0 16,-1 0 1,1 0-1,-1 0 0,1 0 0,0 0 0,-1-1 0,1 1 0,-1-1 1,1 1-1,-1-1 0,0 0 0,1 1 0,-1-1 0,0 0 0,1 0 0,-1 0 1,0 0-1,0 0 0,0 0 0,0 0 0,0-1 0,0 1 0,2-2 0,0-4 25,1 0 0,-1 0 0,0-1 0,-1 1 0,0-1 0,0 1 0,0-1 0,-1 0 0,0-8 0,0 0-89,-1 0 0,-1 0-1,-3-23 1,-1 15 2,3 17 64,0 0-1,1-1 0,-1-10 1,2 18-48,0-1 0,0 1 0,0-1 0,0 1 0,0-1 0,0 1 0,0-1 1,1 1-1,-1-1 0,0 1 0,0 0 0,0-1 0,0 1 0,1-1 0,-1 1 0,0-1 0,1 1 1,-1 0-1,0-1 0,1 1 0,-1 0 0,0-1 0,1 1 0,-1 0 0,1 0 0,-1-1 1,0 1-1,1 0 0,-1 0 0,1 0 0,-1-1 0,1 1 0,-1 0 0,1 0 0,-1 0 0,1 0 1,21 2-224,-14-1 288,317 30 411,-307-30-257,0-1-1,18-3 1,-34 3-326,-1 0-1,0 0 1,0 0-1,0 0 1,1-1 0,-1 1-1,0-1 1,0 1-1,0 0 1,0-1-1,0 0 1,0 1 0,0-1-1,0 0 1,0 1-1,0-1 1,1-1-1,-2 1-112,1 0 0,-1 1-1,1-1 1,-1 0 0,0 0-1,1 0 1,-1 0 0,0 0-1,0 0 1,0 1 0,0-1-1,0 0 1,0 0-1,0 0 1,0 0 0,0 0-1,0-1 1,-2-2-621,1 0 0,-1 0-1,1 1 1,-1-1 0,0 1 0,0-1-1,-1 1 1,1 0 0,-4-4 0,-17-16-2720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37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6656,'0'0'3008,"40"0"-2624,-4 0 704,4 0-672,28-8 192,4 5-352,27-11-160,-6 3-64,20-1 576,-13 4-320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39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1154 4736,'4'-2'435,"1"0"1,0 1 0,-1 0-1,1 0 1,0 0-1,0 1 1,0 0 0,0 0-1,6 0 1,15 0 1890,-15-2-1981,0 0-1,-1-1 1,1 0-1,-1-1 1,1 0-1,-1 0 0,0-1 1,-1-1-1,1 0 1,-1 0-1,0-1 1,-1 0-1,13-12 1,7-12-89,-1 0 0,28-43 0,-40 53-130,-3 3-94,177-228 139,-103 139-245,-71 86 102,-1-1 0,0-1 0,10-28-1,-23 50-34,0-1 0,0 0 0,0 0 0,0 0 0,-1 1 0,1-1 0,-1 0 0,0 0 0,1 0 0,-1 0 0,0 0 0,0 0 0,0 0 0,0 0 0,-1-2 0,1 3 0,0 1 0,0 0 0,0-1-1,0 1 1,0-1 0,-1 1 0,1-1-1,0 1 1,0 0 0,0-1 0,0 1-1,-1-1 1,1 1 0,0 0 0,0-1-1,-1 1 1,1 0 0,0-1 0,-1 1-1,1 0 1,0 0 0,-1-1 0,1 1-1,0 0 1,-1 0 0,1 0 0,-1-1-1,1 1 1,-1 0 0,1 0 0,0 0-1,-1 0 1,1 0 0,-1 0 0,1 0-1,-1 0 1,1 0 0,-1 0 0,-21 9-228,20-8 219,1-1 10,-11 6-40,1 0 1,0 1-1,0 0 0,-10 10 0,-2 3 7,2 1 0,0 1 0,2 2 0,0 0 0,-22 37 0,11-5 12,1 2 1,4 1-1,2 0 0,-19 79 1,42-138 26,-6 21 120,-3 31-1,8-47-94,1 0 0,0 0 0,0 0 0,0 0 0,0 1 0,1-1 0,0 0 1,0-1-1,0 1 0,1 0 0,-1 0 0,4 5 0,-4-8 23,0-1 0,0 1-1,1 0 1,-1-1 0,1 1 0,-1-1 0,1 1 0,0-1-1,0 0 1,-1 1 0,1-1 0,0 0 0,0 0 0,0-1 0,0 1-1,0 0 1,0-1 0,1 1 0,-1-1 0,0 0 0,0 1-1,0-1 1,0 0 0,4-1 0,2 0 92,-1 0 0,0-1 0,1 1 0,-1-2 0,0 1 0,9-5 0,4-3-54,1-1 1,-2-1 0,0-1-1,0-1 1,27-26 0,-21 14-39,-1 0 1,-2-2-1,20-31 1,9-26 44,66-152 1,-90 176-169,26-90 1,37-166 111,-88 310-170,0 0-1,7-14 1,-17 63-725,2-10 756,-61 257-84,20-103 377,-57 285 983,104-466-700,3-9-53,8-16 86,41-102-144,11-27-288,-58 139-120,-4 6 9,1-1 0,0 1 0,0 0 0,0 0 0,0 0 0,1 0 0,-1 1 0,1-1 0,0 1 1,0-1-1,1 1 0,4-4 0,-8 7 29,0 0 0,1 0 0,-1 0 0,0-1-1,0 1 1,1 0 0,-1 0 0,0 0 0,1 0 0,-1 0 0,0 0 0,1 0 0,-1 0 0,0 0 0,1 0 0,-1 0 0,0 0 0,1 0 0,-1 0 0,0 0 0,0 0 0,1 0 0,-1 0 0,0 0 0,1 0 0,-1 0 0,0 1 0,1-1-1,-1 0 1,0 0 0,0 0 0,1 1 0,-1-1 0,0 0 0,0 0 0,0 1 0,1-1 0,-1 0 0,0 0 0,0 1 0,0-1 0,0 0 0,0 1 0,1-1 0,-1 0 0,0 1 0,0-1 0,0 0 0,0 0 0,0 1 0,0 0 0,1 24-233,-2-15 200,-2 84-121,2 67 274,2-153-69,-1-1-1,1 1 1,1-1 0,-1 0-1,4 9 1,-4-13-19,0-1 1,1 0-1,-1 1 1,0-1-1,1 0 1,0 0-1,-1 0 1,1 0 0,0 0-1,0-1 1,0 1-1,0-1 1,0 1-1,0-1 1,1 1-1,-1-1 1,0 0-1,4 1 1,0 0 5,1-1 0,0 0 0,-1 0 0,1 0 1,0-1-1,12 0 0,41-8 158,-55 7-164,23-5 8,1-1 1,-1-1-1,0-1 0,-1-2 1,0 0-1,-1-2 0,0-1 1,-1-2-1,-1 0 0,0-1 1,34-33-1,-50 41-41,0 0 1,9-13-1,4-6 90,-17 24-38,-2 5-175,-5 11-166,-7 6 213,0 0 0,-1-1 0,-20 25 0,-44 42 111,58-66-54,13-14 36,0 0 0,0 1 0,0-1 0,0 1 0,1 0 0,0 0 0,0 1 0,0-1 0,-3 11 0,6-15 4,0-1 0,0 1 1,0 0-1,0-1 0,0 1 0,0 0 0,0-1 0,0 1 0,0 0 0,0 0 0,0-1 0,0 1 0,0 0 0,1-1 0,-1 1 0,0-1 0,1 1 0,-1 0 0,0-1 0,1 1 0,-1-1 0,1 1 1,-1-1-1,1 1 0,-1-1 0,1 1 0,-1-1 0,1 1 0,-1-1 0,1 0 0,0 1 0,-1-1 0,1 0 0,0 1 0,-1-1 0,1 0 0,0 0 0,-1 0 0,2 0 0,1 1 39,-1-1 0,1 0-1,0 0 1,0 0-1,-1 0 1,1 0 0,0-1-1,5-1 1,-3 0-25,0 0 1,0-1-1,0 0 1,-1 0-1,1-1 1,0 1-1,-1-1 1,0 0-1,0 0 1,0 0-1,5-8 1,4-8 3,15-30 0,-24 44-28,22-54 32,-19 41-130,12-21 0,-19 40 88,0 0 0,0 0 0,0-1 0,0 1 0,0 0 0,0 0 0,0 0 0,0 0 0,0 0 0,0 0-1,0 0 1,0 0 0,0 0 0,0 0 0,0 0 0,0-1 0,0 1 0,0 0 0,0 0 0,0 0 0,0 0 0,0 0 0,0 0 0,0 0 0,0 0 0,1 0 0,-1 0 0,0 0 0,0 0 0,0 0 0,0 0 0,0 0 0,0 0-1,0 0 1,0 0 0,0 0 0,0 0 0,0 0 0,1 0 0,-1 0 0,0 0 0,0 0 0,0 0 0,0 0 0,0 0 0,0 0 0,0 0 0,0 0 0,0 0 0,0 0 0,0 0 0,1 0 0,-1 0 0,0 0 0,0 0-1,0 0 1,0 0 0,0 0 0,0 0 0,0 0 0,0 0 0,0 1 0,0-1 0,2 8-166,-1 13 104,1 6 21,1 0 1,13 50 0,-15-70 61,0-5 6,-1 0 1,1 1-1,0-1 1,0 0-1,0 0 1,0 0-1,0 0 1,1 0-1,-1 0 1,1 0-1,-1 0 1,1 0 0,-1-1-1,1 1 1,2 1-1,-3-3-7,0 1 0,1 0 0,-1-1-1,0 1 1,0-1 0,0 1 0,0-1 0,1 0-1,-1 0 1,0 1 0,0-1 0,1 0 0,-1 0-1,0 0 1,1 0 0,-1-1 0,0 1 0,0 0-1,1 0 1,-1-1 0,0 1 0,0-1 0,0 1-1,0-1 1,1 1 0,-1-1 0,0 0 0,0 0-1,0 1 1,1-2 0,11-13 84,-1 1 0,0-2 0,0 0 0,-2 0 0,15-30 0,-11 19-60,23-43-19,43-72-79,-39 83 36,-13 20 53,-1-2 0,24-51 0,-39 67-66,6-13-340,17-52-1,-41 108 180,-1-1 0,-13 24 0,9-19 204,-10 28 0,13-26-3,0 1-1,1 1 1,2-1-1,0 1 1,2 0-1,0 45 1,4-40 106,2 1 0,1-1 0,1 0-1,2 0 1,1 0 0,2-1 0,1 0 0,25 49 0,-32-73-30,-1 1-181,1-1-1,0 1 1,0-1-1,9 9 1,-13-14-117,1 0 0,0-1 1,0 1-1,0 0 0,0 0 0,-1-1 1,1 1-1,0 0 0,1-1 0,-1 1 1,0-1-1,0 0 0,0 1 0,0-1 1,0 0-1,0 1 0,0-1 0,1 0 1,-1 0-1,0 0 0,0 0 0,0 0 1,0 0-1,0-1 0,1 1 0,-1 0 1,0 0-1,0-1 0,0 1 1,0-1-1,0 1 0,0-1 0,0 0 1,0 1-1,0-1 0,0 0 0,1-1 1,8-6-2085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40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40 7136,'-23'-12'3232,"33"4"-2816,-2 5 992,11 3-864,21-4 192,4-1-416,25 2-64,-11 3-160,0-5 0,-8 10-32,-10-5 160,-4 0-128,-18 0-2720,1 8 1440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40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9 120 4992,'-8'0'2240,"21"0"-1952,-5-5 1984,11 5-1312,22-12 1152,4 4-1216,35-12 288,6 8-672,12-3-224,-3 2-192,0-2 192,-14 7-160,14 0-2144,-10 4 1088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42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53 4160,'0'-8'2667,"0"6"-2225,0 5 129,0-2-27,-1 5 416,-4 4-425,1 0 1,0 0-1,-4 18 0,-2 3-164,-47 146 661,-42 108 437,84-247-1219,10-24 202,-1 0 0,-14 25-1,17-29 516,5-8 110,4-5-465,2-5-463,1-1 1,-2 1-1,1-1 0,-1-1 1,-1 1-1,8-16 0,0-4-138,11-31 0,73-248 150,-61 180-290,-14 52 43,-23 76 81,0 0 0,0 0 1,0 0-1,0 0 0,0 0 0,0 0 0,0-1 0,0 1 0,0 0 0,0 0 0,0 0 0,0 0 0,0 0 0,0 0 0,0 0 0,0-1 0,0 1 0,0 0 0,0 0 0,0 0 0,1 0 0,-1 0 0,0 0 0,0 0 0,0 0 0,0-1 0,0 1 0,0 0 0,0 0 1,0 0-1,0 0 0,0 0 0,1 0 0,-1 0 0,0 0 0,0 0 0,0 0 0,0 0 0,0 0 0,0 0 0,0 0 0,1 0 0,-1 0 0,0 0 0,0 0 0,0 0 0,0 0 0,3 7-186,1 13 7,4 150 204,-6-83 26,14 89 0,-15-174-48,8 44 191,-8-43-136,0 0-1,0 0 1,0 0-1,0 0 0,1 0 1,-1 0-1,1-1 1,-1 1-1,1 0 0,0-1 1,4 4-1,-6-6-13,1 0-1,0 1 1,0-1-1,-1 0 1,1 0-1,0 0 1,0 0-1,-1 0 1,1 0 0,0 0-1,0 0 1,-1 0-1,1 0 1,0-1-1,0 1 1,-1 0-1,1 0 1,0-1 0,-1 1-1,1-1 1,0 1-1,-1 0 1,1-1-1,-1 1 1,1-1-1,-1 1 1,1-1 0,-1 0-1,1 1 1,-1-1-1,1 1 1,-1-1-1,0 0 1,1 0-1,7-16 303,12-36-1,-16 40-295,11-28 74,39-110 146,-38 112-217,38-66 0,-35 74-224,1 1 0,41-45 0,-61 73 155,1 1 0,0 0 0,0 0 0,0 0 0,0 0 0,1 0 0,-1 0 0,0 0 0,0 0 1,1 1-1,-1-1 0,0 0 0,1 1 0,-1-1 0,0 1 0,1-1 0,-1 1 0,1 0 0,-1 0 0,1-1 0,-1 1 1,1 0-1,-1 0 0,1 0 0,-1 1 0,1-1 0,-1 0 0,0 1 0,1-1 0,-1 1 0,1-1 0,-1 1 1,2 0-1,0 2-6,-1-1 1,1 1 0,-1-1 0,1 1 0,-1 0 0,0 0-1,0 0 1,0 0 0,0 1 0,-1-1 0,1 0 0,-1 1 0,1 3-1,11 43 28,8 79 0,-9-48 131,-5-41-70,19 103 196,-19-112 35,1-1 0,20 47 1,-26-71-267,10 16 671,-11-22-769,-1 1-1,0-1 1,1 1-1,-1-1 0,1 1 1,-1-1-1,1 0 1,-1 1-1,1-1 0,-1 0 1,1 1-1,-1-1 1,1 0-1,-1 0 0,1 1 1,-1-1-1,1 0 0,0 0 1,-1 0-1,1 0 1,-1 0-1,1 0 0,0 0 1,-1 0-1,1 0 1,-1 0-1,1 0 0,0 0 1,-1-1-1,1 1 1,-1 0-1,2-1 0,10-5-1448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46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128 567 3136,'11'-16'1315,"9"-9"548,-11 14-252,-9 11-1559,0 0 0,0-1 0,1 1 0,-1-1 0,0 1 0,0-1 0,0 1 0,0-1 0,0 1 0,0 0 0,0-1 0,0 1 0,0-1 0,0 1 0,-1-1 0,1 1 0,0-1 0,0 1 0,0 0 0,0-1 0,-1 1 0,1 0 0,0-1 0,0 1 0,-1-1 0,1 1 0,-1-1 0,1 1-49,0 0 0,-1 0 0,1 0-1,0 0 1,0 0 0,0 0 0,-1 0 0,1 0-1,0 0 1,0 0 0,-1 0 0,1 0 0,0 0 0,0 0-1,0 0 1,-1 0 0,1 0 0,0 0 0,0 0-1,0 0 1,-1 0 0,1 0 0,0 0 0,0 0 0,0 1-1,-1-1 1,1 0 0,0 0 0,0 0 0,0 0-1,0 1 1,-1-1 0,1 0 0,-7 9-86,5-7 81,-21 27 208,0 1 1,2 1 0,-27 55-1,41-73-139,1 1 0,0 0 0,-6 25-1,12-36-14,-1 1 0,0-1 0,1 1 0,-1 0 0,1-1 0,0 1-1,0-1 1,0 1 0,1-1 0,-1 1 0,1-1 0,0 1 0,0-1-1,0 1 1,1-1 0,-1 0 0,1 0 0,0 1 0,-1-1 0,1 0-1,4 3 1,-4-4 44,1 0-1,-1-1 0,1 1 0,0-1 0,0 1 1,0-1-1,0 0 0,0 0 0,0 0 0,0-1 1,0 1-1,0-1 0,1 0 0,-1 0 0,0 0 1,0 0-1,5-1 0,5-1 283,-1 0 0,24-8 0,-18 5-266,-1-2 0,-1-1 0,1 0 0,-1 0 0,-1-2 0,1 0 0,-2-1 0,1 0 0,-2-1 0,0-1 0,0 0 0,12-17 0,-18 18-29,10-21 0,4-6-339,-31 102-726,8-52 957,0-1 0,0 1-1,1 0 1,0 13-1,2-18 3,-1-1 0,1 0-1,0 1 1,0-1 0,0 0-1,1 1 1,0-1-1,0 0 1,0 0 0,5 6-1,-3-4 87,1 0 0,0 0-1,1 0 1,-1-1 0,1 0-1,1 0 1,6 5 0,-10-10-5,0 1 0,-1 0 1,1-1-1,0 0 1,0 1-1,0-1 1,0 0-1,0-1 0,1 1 1,-1-1-1,0 1 1,0-1-1,0 0 0,0 0 1,1 0-1,-1 0 1,0-1-1,0 1 1,0-1-1,0 0 0,6-2 1,-4 0-2,0 0 0,0 0 0,0 0 0,-1 0 0,1-1 0,-1 0 0,0 0 0,0 0 0,0-1 0,0 1 0,-1-1 0,0 0 0,0 0 0,0 0 0,-1 0 0,3-8 0,1-2-36,-2 0 1,0 0 0,0-1-1,1-27 1,-2-38-193,-3 80 160,1 1-1,-1-1 0,1 1 0,-1-1 0,1 1 0,-1-1 0,1 1 0,0-1 0,-1 1 0,1-1 0,0 1 0,-1 0 0,1-1 0,0 1 0,0 0 0,-1 0 0,1 0 1,1-1-1,21-5 53,-16 5-90,82-16 132,-9 3-236,-69 12 183,16-5-9,1 1-1,1 2 1,37-2-1,-53 6-62,-3 4 10,-9-3 31,-1 0 0,1 0 1,0 1-1,0-1 1,-1 0-1,1 0 0,-1 1 1,1-1-1,-1 0 0,0 1 1,1-1-1,-1 0 0,0 1 1,0-1-1,0 3 0,-2 20-79,0-6 56,1-12 42,0 0-1,0 1 1,0-1 0,-3 6-1,1-3-3,1-1-1,0 1 1,1 0-1,0 0 1,0-1-1,1 1 1,1 12-1,-1 1-84,0-20 80,0-1-1,0 1 0,0 0 1,1-1-1,-1 1 0,0 0 0,1-1 1,-1 1-1,1-1 0,0 1 0,-1-1 1,1 1-1,0-1 0,0 0 0,0 1 1,0-1-1,0 0 0,0 1 1,1-1-1,-1 0 0,0 0 0,1 0 1,-1 0-1,0-1 0,1 1 0,-1 0 1,1 0-1,0-1 0,1 1 0,1 0 71,1 0 0,-1 0-1,1 0 1,-1-1 0,1 0-1,-1 0 1,1 0 0,-1 0-1,8-3 1,-3 1-13,-1-1 0,0 0 1,-1 0-1,1-1 0,0 0 0,-1 0 0,0-1 0,0 0 1,-1 0-1,1-1 0,-1 0 0,0 0 0,0 0 0,-1-1 1,9-13-1,2-7 34,-2-1-1,22-56 1,-26 57-50,47-122-30,50-116-8,-102 250-151,-11 28-771,-21 42 567,7 5 303,-26 117-1,7 71 47,36-231 23,1-9 14,1 0 0,0 0 0,0 0 0,1 0 0,0 0 0,0 0 0,0 0 0,1 0 0,1 0 0,3 11 0,-5-17-5,1-1 0,-1 0 1,1 0-1,0 1 0,-1-1 0,1 0 1,0 0-1,0 0 0,0 0 1,1 1-1,-1-2-10,-1 1 0,1-1 0,-1 0 0,1 0 0,0 1 0,-1-1 0,1 0 0,0 0 0,-1 0 0,1 0 0,0 0 0,-1 0 1,1 0-1,-1 0 0,1 0 0,0 0 0,-1 0 0,1 0 0,0-1 0,-1 1 0,1 0 0,-1 0 0,1-1 0,0 1 0,-1 0 0,1-1 0,-1 1 0,1-1 0,-1 1 0,1-1 0,8-7 83,-1 0-1,0 0 1,-1 0-1,13-19 0,23-49 37,25-63-84,41-73-142,32-56 164,-138 261-65,8-15-301,-7 17-103,-4 10-203,-1 4 535,-1 0 0,0 0 0,-7 17 0,-3 7 31,-2 12-61,-93 318 63,98-329 43,-33 146 458,40-175-324,1 0-1,0 1 0,1-1 1,-1 1-1,2 10 0,-1-16-139,0 0 0,0 1 0,0-1 0,0 0 0,0 0 0,0 0 0,0 0 0,0 1 0,0-1 1,0 0-1,0 0 0,0 0 0,0 0 0,0 0 0,0 0 0,0 1 0,0-1 0,1 0 0,-1 0 0,0 0 0,0 0 0,0 0 0,0 0 0,0 0 0,0 1 0,1-1 0,-1 0 0,0 0 0,0 0 0,0 0 0,0 0 0,0 0 0,1 0 0,-1 0 0,0 0 0,0 0 0,0 0 0,0 0 0,1 0 0,-1 0 0,0 0 0,0 0 0,0 0 0,0 0 0,1 0 0,9-7 405,11-15-193,-17 18-181,23-26 67,57-57-360,-82 86 218,-1-1 0,1 1 0,-1 0 0,1 0 0,-1 0-1,1 0 1,0 0 0,0 0 0,0 0 0,0 1 0,-1-1 0,1 0 0,0 1 0,0 0 0,0-1 0,0 1-1,0 0 1,0 0 0,0 0 0,0 0 0,0 1 0,0-1 0,0 0 0,0 1 0,0 0 0,0-1 0,0 1 0,0 0-1,-1 0 1,4 2 0,3 3 5,-1 0-1,1 0 0,-1 1 1,0 1-1,6 8 1,4 4 122,-4-7-34,-1 1 53,1-2 0,25 21-1,-30-26-174,2 2 520,-9-8-562,-1-1 0,0 0 1,0 0-1,1 0 0,-1 0 0,0 0 1,0 0-1,1 0 0,-1 0 1,0 0-1,1 0 0,-1 0 1,0 0-1,0-1 0,1 1 1,-1 0-1,0 0 0,0 0 0,0 0 1,1 0-1,-1 0 0,0-1 1,0 1-1,1 0 0,-1 0 1,0 0-1,0 0 0,0-1 1,0 1-1,1 0 0,-1 0 0,0-1 1,0 1-1,0 0 0,0 0 1,0-1-1,0 1 0,0 0 1,0 0-1,0-1 0,0 1 0,0 0 1,0-1-1,1-9-3396,-1 1 1152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46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 5216,'-10'-4'1362,"13"7"15,-1-2-1158,0 0 0,0 0 0,0 0 0,1 0 0,-1 0 0,0 0-1,5 1 1,187 4 2335,-18 0-2350,-159-5-345,11 0-130,-1 2 1,0 0-1,0 2 1,36 11-1,-57-12-1099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47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18 5312,'-50'-17'2400,"32"25"-2080,13-8-32,5 5-224,13-5 32,10 0-32,14 0 384,8 7-256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4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146 813 3904,'-1'-1'98,"1"0"-1,-1 0 1,1 0-1,0 0 1,0 1 0,-1-1-1,1 0 1,0 0 0,0 0-1,0 0 1,0 0 0,0 0-1,0 0 1,0 1-1,1-1 1,-1-1 0,2-9 4919,-2 11-4947,0-1 0,0 1 1,0 0-1,0 0 0,0 0 0,0-1 0,0 1 0,0 0 1,0 0-1,0 0 0,0-1 0,0 1 0,0 0 1,0 0-1,0 0 0,0-1 0,0 1 0,0 0 1,-1 0-1,1 0 0,0 0 0,0-1 0,0 1 0,0 0 1,0 0-1,0 0 0,0 0 0,-1 0 0,1-1 1,0 1-1,0 0 0,0 0 0,0 0 0,-1 0 0,1 0 1,0 0-1,-7 5 1446,-7 15-381,13-17-1055,-20 32 522,1 1 1,1 0 0,3 2-1,-17 53 1,29-80-398,2 0 0,0 0 1,0 0-1,1 1 0,0-1 0,2 17 0,-1-25-123,0 1-1,1-1 0,0 1 0,0-1 1,0 1-1,0-1 0,0 1 0,1-1 1,-1 0-1,1 0 0,0 0 1,0 0-1,0 0 0,0 0 0,1 0 1,-1-1-1,1 1 0,0-1 0,-1 0 1,1 0-1,0 0 0,0 0 0,7 3 1,-6-4-21,1 1-1,-1-1 1,1 1 0,0-2 0,-1 1 0,1 0 0,0-1-1,0 0 1,-1 0 0,1 0 0,0-1 0,7-1 0,-4 0-21,-1-1 0,1 0 0,-1 0 0,0 0 0,1-1 0,11-9 0,2-4-7,-2-1 0,1 0 0,23-31 0,-33 37 33,7-7-84,-1 0 0,-1-1 0,-1 0-1,19-38 1,-28 46-11,1-3-149,-5 13 45,-1 7-23,-3 7 61,-1-1 0,-5 15 0,-4 8 108,-11 62 32,21-81-35,1 1 1,0 0-1,1 0 0,2 18 0,-1-31 15,0 1 1,1-1-1,-1 0 0,1 0 0,0 1 0,0-1 0,0 0 0,0 0 0,0 0 0,1 0 1,-1 0-1,1 0 0,0 0 0,0 0 0,0-1 0,0 1 0,0-1 0,1 0 1,-1 1-1,1-1 0,-1 0 0,1 0 0,0-1 0,0 1 0,0-1 0,0 1 1,0-1-1,0 0 0,0 0 0,4 1 0,3-1 25,0 0-1,0 0 1,0-1 0,0 0 0,0 0-1,0-1 1,0-1 0,0 1 0,0-2-1,0 1 1,-1-2 0,1 1 0,-1-1-1,0 0 1,0-1 0,-1 0 0,1-1-1,10-9 1,-5 4-30,-1-2 0,0 0 1,-1-1-1,-1 0 0,0 0 0,-1-1 0,0-1 0,-1 0 0,9-23 1,-15 31-40,51-140-314,-50 140-264,1 15 337,-3-1 317,10 18-170,-2-3 175,0 0 0,2-1-1,26 35 1,-35-50-22,1-1-1,1 1 0,-1-1 1,1 0-1,0 0 1,0 0-1,0-1 0,0 0 1,0 0-1,1 0 1,0-1-1,-1 1 0,1-1 1,0-1-1,0 1 1,0-1-1,0 0 0,0 0 1,12-1-1,-5-1 0,-1-1 0,1-1 0,-1 0 0,0 0 0,0-1-1,0-1 1,0 0 0,-1-1 0,1 0 0,-1 0 0,-1-1 0,0-1-1,13-11 1,-6 3 25,-1 0 0,0-1 0,-1-1 0,-1-1 0,-1 0 0,15-29 0,-23 37-95,0-1 0,0 1 0,-2-1-1,1 0 1,-1 1 0,2-25 0,-5 33 12,0 1 0,0-1-1,0 1 1,0-1 0,0 1 0,-1-1 0,1 0 0,-1 1 0,0-3 0,0 4 5,0 0 0,1 0 0,-1 0 0,0 0 0,0 0-1,0 0 1,0 0 0,0 0 0,0 0 0,0 0 0,0 1 0,0-1-1,0 0 1,0 1 0,0-1 0,0 1 0,-1-1 0,1 1 0,0 0 0,0-1-1,-2 1 1,-3 0-9,1-1-1,-1 1 0,0 1 0,1-1 1,-1 1-1,1 0 0,-1 1 1,1-1-1,0 1 0,0 0 1,-1 0-1,1 0 0,0 1 0,1 0 1,-1 0-1,-4 4 0,-3 2 24,1 0 0,1 1-1,0 0 1,0 0-1,-10 15 1,7-4-2,0 0-1,1 1 1,1 1 0,1 0-1,1 0 1,-11 47 0,18-61 10,0 0 1,1 0-1,0 0 1,1 15-1,0-19 9,1-1 0,-1 0 0,1 0-1,0 0 1,0 0 0,0 0 0,1 0 0,-1 0 0,1 0 0,0 0 0,0 0-1,3 3 1,0-2 11,0-1 0,0 1 0,0-1 0,1 0 0,-1 0 0,1-1 0,0 1 0,0-1-1,0-1 1,1 1 0,-1-1 0,10 2 0,1 0 53,1-1 1,-1-1-1,30 0 0,-20-3-17,-1 0-1,0-2 1,0-2-1,0 0 1,0-1-1,42-18 1,-35 10-22,0-2 0,-2-1 1,0-2-1,41-32 0,49-39-362,-115 86 270,-1 0 1,0 0-1,0 0 0,0-1 0,7-9 1,-9 11 41,4-10 22,-9 9 12,-8 2 6,4 2-66,0 1 0,-1 0 0,1 0 1,0 0-1,0 1 0,0 0 0,0 0 1,1 1-1,-1 0 0,0 0 0,1 0 1,0 0-1,0 1 0,0 0 0,-5 5 1,-7 9 27,0 0 1,-21 32 0,19-26 38,8-10-14,-33 48-139,40-56 136,1 0 1,0 0-1,0 0 1,0 1 0,1-1-1,0 1 1,0-1-1,-1 10 1,3-14 13,0 0 0,-1 0 0,1-1 0,0 1 1,1 0-1,-1 0 0,0 0 0,1-1 0,-1 1 0,0 0 0,1-1 0,0 1 1,-1 0-1,1-1 0,0 1 0,0-1 0,1 2 0,-1-2-10,0 0 1,0-1-1,0 1 0,0 0 0,0-1 0,0 1 1,0-1-1,0 0 0,0 1 0,0-1 1,0 0-1,0 1 0,0-1 0,1 0 0,-1 0 1,0 0-1,0 0 0,0 0 0,0 0 0,0-1 1,1 1-1,-1 0 0,0-1 0,0 1 0,0 0 1,2-2-1,4-1 58,0-1 0,0-1-1,-1 1 1,1-1 0,-1 0 0,0 0 0,-1-1-1,9-9 1,2-6-7,16-26 1,-20 27-120,0 0 0,-1-1 0,13-38 0,-18 44-112,-13 36 6,0 1 0,2-1 0,0 1 0,2 0 0,0 0 0,0 41 0,4-59 164,-1 0 0,1-1 0,-1 1 0,1 0 0,0-1 0,1 1 0,-1-1 0,0 1 0,1-1 0,0 0 0,0 0 0,0 0 0,0 0 0,0 0 0,1 0 0,4 4 0,-3-4 31,0 0 0,1 0-1,-1-1 1,1 1 0,-1-1-1,1 0 1,0 0 0,-1-1-1,1 1 1,0-1 0,0 0-1,7 0 1,3 0 62,1-1 1,-1 0-1,1-2 0,-1 0 1,0 0-1,1-1 0,17-7 1,-18 4-89,-1 0 0,1-1 0,-1-1 1,0 0-1,-1-1 0,0-1 1,-1 0-1,0 0 0,0-1 1,17-22-1,6-13-61,48-81 0,-50 73 130,135-205 60,67-205-294,-197 368-399,-32 69 241,-6 26 277,0-1 1,0 1-1,0 0 1,0 0 0,0-1-1,-1 1 1,1 0-1,0-1 1,-1 1 0,1 0-1,0 0 1,-1 0-1,1 0 1,-1-1 0,-1 0-1,2 1 22,-1 1-1,1 0 1,0-1-1,0 1 0,-1 0 1,1-1-1,-1 1 1,1 0-1,0 0 1,-1-1-1,1 1 0,-1 0 1,1 0-1,0 0 1,-1 0-1,1-1 1,-1 1-1,1 0 1,-1 0-1,1 0 0,-1 0 1,1 0-1,-1 0 1,1 0-1,0 0 1,-1 1-1,1-1 0,-1 0 1,-4 2-4,1-1 0,0 2 1,0-1-1,0 0 0,0 1 1,0-1-1,1 1 0,-1 0 0,1 0 1,0 1-1,0-1 0,-5 8 1,-16 21-23,1 2 0,2 1 1,-17 38-1,-44 118-72,81-191 107,-27 77 74,-30 125-1,2 82 204,46-232-231,-4 12 313,8-43-63,1 1-1,1 0 1,-1 32-1,5-54-291,0 0 1,0 0-1,0 0 1,0 0-1,0 0 0,0-1 1,0 1-1,0 0 1,0 0-1,0 0 1,0 0-1,0 0 0,0 0 1,0 0-1,0 0 1,1 0-1,-1 0 1,0 0-1,0 0 0,0 0 1,0 0-1,0-1 1,0 1-1,0 0 1,0 0-1,0 0 0,0 0 1,0 0-1,0 0 1,0 0-1,1 0 1,-1 0-1,0 0 1,0 0-1,0 0 0,0 0 1,0 0-1,0 0 1,0 0-1,0 0 1,0 0-1,0 0 0,0 0 1,1 0-1,-1 0 1,0 0-1,0 0 1,0 0-1,0 0 0,0 0 1,0 1-1,0-1 1,0 0-1,0 0 1,0 0-1,0 0 0,0 0 1,0 0-1,0 0 1,1 0-1,-1 0 1,0 0-1,0 0 0,0 0 1,2-4 49,0-1 0,-1-1 1,1 1-1,-1 0 0,1-7 1,3-11 29,14-37 5,2 1 0,55-106 0,-66 149-127,1 1 0,0 0 0,0 0 0,2 1 0,0 1 0,0 0 0,30-21 0,-37 30-38,-1 1 0,1 0-1,1 0 1,-1 0 0,0 1 0,13-4 0,-17 6 67,-1-1 1,1 1 0,0 0 0,-1-1 0,1 1-1,-1 0 1,1 0 0,-1 0 0,1 0-1,-1 1 1,1-1 0,-1 0 0,1 1 0,-1-1-1,1 1 1,-1-1 0,1 1 0,-1 0 0,1-1-1,-1 1 1,0 0 0,0 0 0,1 0 0,-1 0-1,0 0 1,0 0 0,0 1 0,0-1 0,0 0-1,0 0 1,-1 1 0,1-1 0,0 1-1,-1-1 1,1 1 0,0 1 0,0 3-2,0 0 0,-1 0 0,1 0 0,-1 0 0,-1 0 0,1 0 0,-1 0 1,0 1-1,0-1 0,-1-1 0,-4 13 0,-2 2 23,-2-1 0,-13 23 0,9-19-13,-1-1 0,-33 36 0,40-49 51,-1 0 1,0 0-1,-1-2 1,0 1 0,0-1-1,-1 0 1,0-1-1,-16 7 1,24-12-33,1 0-1,0-1 1,-1 1 0,1-1-1,-1 0 1,1 0-1,0 0 1,-1 0 0,1 0-1,-1 0 1,1-1 0,-1 1-1,1-1 1,0 1 0,-1-1-1,1 0 1,0 0 0,0 0-1,-3-2 1,11 6 1,0-1 0,0 0 0,0 0 0,0 0 0,10 1-1,-2 0 11,187 32 873,-97-26-1521,-2-1-3890,-83-9 561,-18 1 3397,0 0-1,0-1 0,0 1 1,0-1-1,0 1 0,0-1 1,0 0-1,-1 1 0,1-1 1,0 0-1,0 0 0,-1 1 1,1-1-1,-1 0 0,2-1 1,6-12-5306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47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27 3904,'1'-2'328,"0"0"1,0 0-1,0 0 1,0 0-1,0 0 1,0 0 0,-1 0-1,1 0 1,-1-4-1,0 5-210,0 1-1,-1 0 1,1 0-1,0-1 1,-1 1-1,1 0 1,-1 0 0,1 0-1,-1-1 1,1 1-1,-1 0 1,1 0-1,0 0 1,-1 0-1,1 0 1,-1 0 0,1 0-1,-1 0 1,1 0-1,-1 0 1,0 1-1,-14 0 75,14 0-15,-11 1-38,0 1 0,0 0 0,0 1 0,0 0 0,1 1 1,-1 0-1,1 1 0,1 0 0,-1 0 0,-14 14 0,4-4 23,1 0 0,1 2 0,0 0-1,1 1 1,-23 33 0,37-45-117,1 0 0,-1 0 0,1 0 0,-5 15-1,7-18 23,0 0 0,0 0-1,1 0 1,-1-1 0,1 1-1,0 0 1,0 0-1,0 0 1,1 0 0,-1 0-1,3 6 1,-3-9-21,0 0 0,1 0 1,-1 0-1,1 0 0,0 0 0,-1 0 0,1 0 1,0 0-1,-1 0 0,1 0 0,0 0 0,0 0 1,0 0-1,0 0 0,0-1 0,0 1 0,0 0 1,0-1-1,0 1 0,0-1 0,0 1 0,1-1 1,-1 0-1,0 1 0,0-1 0,0 0 0,1 0 1,-1 0-1,0 0 0,0 0 0,0 0 0,1 0 1,1-1-1,3 0 127,0-1 0,0 0 1,0 0-1,0-1 0,6-3 1,-8 4-140,24-14 392,37-27 0,-38 24-313,-3 0 4,30-29 0,-30 25-236,28-19-1,-51 41 107,0 0 1,0 0-1,0 1 0,0-1 0,0 1 0,0-1 1,0 1-1,0-1 0,0 1 0,0 0 0,0-1 1,0 1-1,0 0 0,0 0 0,0 0 1,0 0-1,0 0 0,1 0 0,-1 0 0,0 0 1,0 0-1,0 0 0,0 1 0,0-1 0,0 0 1,0 1-1,0-1 0,0 1 0,0-1 1,0 1-1,0 0 0,0-1 0,-1 1 0,1 0 1,0 0-1,0-1 0,-1 1 0,1 0 0,0 1 1,3 5-27,0-1-1,0 1 1,-1 0 0,4 13 0,0-2 48,0-4 61,1-1 0,1 1 0,0-2 0,0 1 1,21 19-1,-26-28 26,1 1 0,1-1 0,-1 0 0,0-1 0,1 1 0,0-1 0,0 0 0,0 0 0,0-1 0,0 0 0,0 0 0,1 0 0,-1-1 0,0 0 0,14 0 0,-13-1-262,0 0 0,1-1 0,-1 0 0,0-1 0,13-4 0,-12 3-935,1 0 0,-1-1 0,0-1 0,12-8 0,8-7-1875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50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1067 3808,'0'0'1227,"2"1"-742,0-1-189,0 1 0,1-1 0,-1 0-1,0 0 1,1 0 0,-1 0 0,0 0 0,0-1 0,1 1 0,-1-1 0,0 1 0,0-1 0,0 0-1,0 0 1,1 0 0,1-2 0,8-4 609,17-14 0,-20 14-471,40-27 655,-22 16-622,0-1 0,31-31 1,-28 18-32,42-58 0,17-42 245,-43 62-645,-44 66-68,0 1 0,1 0-1,0 0 1,-1 0 0,1 0-1,6-4 1,-8 6 20,0 1-1,-1-1 0,1 1 1,0-1-1,0 1 0,0-1 1,0 1-1,0 0 0,0 0 1,-1-1-1,1 1 0,0 0 1,0 0-1,0 0 0,0 0 1,0 0-1,0 0 1,0 0-1,0 0 0,0 1 1,0-1-1,0 0 0,-1 0 1,1 1-1,0-1 0,0 1 1,0-1-1,0 1 0,-1-1 1,1 1-1,0-1 0,0 1 1,0 1-1,3 2-2,0 1 0,-1 0 0,0 0 0,0 0 0,-1 0 0,1 0 0,-1 1 0,2 6-1,1 7 111,3 21 0,-4-9-121,-1-1 0,-1 1 1,-2 36-1,-2-48 82,0 1 0,-1-1-1,-1 1 1,-1-1 0,-1 0 0,-9 20-1,11-31 16,0 0-1,0 0 0,-8 10 1,10-15-32,0-1-1,0 0 1,0 0 0,0 1 0,0-2 0,0 1 0,-1 0 0,1 0-1,-1-1 1,0 1 0,1-1 0,-1 0 0,0 0 0,-4 2-1,2-3 25,0 0-1,0 0 0,0 0 0,0-1 1,0 1-1,1-1 0,-1 0 0,0-1 0,0 1 1,1-1-1,-1 0 0,-6-4 0,0 0 55,0 0-1,0-1 1,-19-17-1,28 22-110,-10-8-9,1 0 0,1-1-1,-1 0 1,-11-19-1,22 30-7,-1 0-1,1-1 0,0 1 0,0 0 0,-1-1 0,1 1 0,0 0 0,0-1 0,-1 1 0,1-1 0,0 1 1,0 0-1,0-1 0,0 1 0,0-1 0,0 1 0,0-1 0,0 1 0,0 0 0,0-1 0,0 1 1,0-1-1,0 1 0,0-1 0,0 1 0,0 0 0,0-1 0,1 1 0,-1-1 0,0 1 0,0 0 1,0-1-1,1 1 0,-1 0 0,0-1 0,0 1 0,1 0 0,-1-1 0,0 1 0,1 0 0,-1 0 1,0-1-1,1 1 0,-1 0 0,1 0 0,-1 0 0,0-1 0,1 1 0,-1 0 0,1 0 0,-1 0 1,1 0-1,-1 0 0,0 0 0,1 0 0,-1 0 0,1 0 0,-1 0 0,1 0 0,30 4-325,-29-3 338,53 12 8,35 6 74,-79-17-47,1-1 1,0-1-1,-1 0 0,1 0 0,22-5 0,-15 0 59,-1-1 0,0-1 0,0 0 0,0-2 0,-1 0 0,0-1 0,-1 0 0,0-2 0,27-24 0,6-12 14,59-75 1,-106 120-106,9-11 65,-9 11-104,0 0 1,0 0 0,1 0 0,-1 0-1,1 0 1,0 0 0,0 1 0,6-4-1,-9 5 28,0 1 0,1 0-1,-1 0 1,0 0 0,0 0-1,1 0 1,-1 0-1,0 0 1,1 0 0,-1 0-1,0 0 1,0 0 0,1 0-1,-1 1 1,0-1-1,0 0 1,1 0 0,-1 0-1,0 0 1,0 0 0,1 0-1,-1 1 1,0-1-1,0 0 1,1 0 0,-1 0-1,0 1 1,0-1 0,0 0-1,0 0 1,1 0-1,-1 1 1,0-1 0,0 0-1,0 0 1,0 1 0,0-1-1,0 0 1,0 1-1,0-1 1,0 0 0,0 0-1,0 1 1,0-1 0,0 0-1,0 1 1,0-1-1,0 0 1,0 0 0,0 1-1,-1 19-31,1-17 17,-7 65-151,-2 21 40,8-74 185,2 0-1,-1-1 1,2 1 0,3 15-1,-5-28-26,1 1 1,0-1-1,-1 1 0,1-1 0,0 1 1,0-1-1,0 0 0,1 1 0,-1-1 1,1 0-1,-1 0 0,1 0 1,0 0-1,-1 0 0,1 0 0,4 2 1,-4-3 26,0 0 0,1 0 0,-1 0-1,0 0 1,1-1 0,-1 1 0,1-1 0,-1 1 0,1-1 0,-1 0 0,1 0 0,-1 0 0,1 0 0,3-1 0,3-2 45,-1 0-1,1 0 0,0 0 0,-1-1 0,1 0 0,-1-1 1,14-10-1,7-10-6,-1 0 0,34-41 0,16-14-254,-77 79 164,1-1-18,1-1-1,0 1 0,1-1 0,-1 1 0,6-3 0,-8 4 14,0 1-1,-1 0 0,1 0 0,0 0 1,-1-1-1,1 1 0,0 0 1,0 0-1,-1 0 0,1 0 1,0 0-1,-1 0 0,1 0 0,0 0 1,0 1-1,-1-1 0,1 0 1,0 0-1,-1 0 0,1 1 1,0-1-1,-1 0 0,1 1 1,0-1-1,-1 1 0,1-1 0,-1 1 1,1-1-1,-1 1 0,1-1 1,-1 1-1,1-1 0,-1 1 1,0 0-1,1-1 0,-1 1 0,0 0 1,0-1-1,1 1 0,-1 1 1,3 8-12,-1 0 1,0 0-1,-1 0 0,0 0 1,-1 0-1,0 1 1,0-1-1,-3 13 1,2-7 21,0 1 0,2 18 0,0 13 630,-1-47-624,0-1 1,0 0-1,0 0 0,0 0 0,0 0 1,0 0-1,0 0 0,0 0 0,0 1 1,0-1-1,0 0 0,0 0 0,0 0 1,0 0-1,0 0 0,0 0 0,0 0 1,1 0-1,-1 0 0,0 1 0,0-1 1,0 0-1,0 0 0,0 0 0,0 0 1,0 0-1,0 0 0,1 0 0,-1 0 1,0 0-1,0 0 0,0 0 0,0 0 1,0 0-1,0 0 0,1 0 0,-1 0 1,0 0-1,0 0 0,0 0 0,0 0 1,0 0-1,0 0 0,0 0 0,1 0 1,-1 0-1,0 0 0,0 0 0,0 0 1,0-1-1,0 1 0,0 0 0,0 0 1,0 0-1,1 0 0,-1 0 0,0 0 1,0 0-1,0 0 0,9-8 306,20-26 54,25-29-479,94-87 0,-144 147 48,0 0 1,0 0-1,1 0 0,-1 0 1,0 1-1,7-3 1,-10 4 48,0 1 1,-1 0 0,1 0-1,0 0 1,0-1-1,0 1 1,0 0 0,0 0-1,-1 0 1,1 0-1,0 0 1,0 0 0,0 1-1,0-1 1,-1 0 0,1 0-1,0 1 1,0-1-1,0 0 1,-1 1 0,1-1-1,0 1 1,0-1-1,-1 1 1,1-1 0,0 1-1,-1-1 1,1 1-1,-1 0 1,1-1 0,-1 1-1,1 0 1,-1 0-1,1-1 1,-1 1 0,0 0-1,1 0 1,-1 0 0,0-1-1,0 1 1,1 1-1,0 7-16,0 1 0,0-1 0,-1 1 0,0-1-1,-1 0 1,-2 16 0,-1 1 47,3-10 50,-1-8-38,1 0 0,1 0 0,0 1 0,1 15 1,0-22-19,-1 0 0,0-1 0,1 1 0,-1-1 0,1 1 0,-1-1 0,1 1 1,0-1-1,0 1 0,-1-1 0,1 0 0,0 1 0,0-1 0,1 0 0,-1 0 0,0 0 1,0 0-1,0 0 0,1 0 0,-1 0 0,1 0 0,-1 0 0,1 0 0,-1-1 1,1 1-1,-1-1 0,1 1 0,-1-1 0,1 0 0,0 0 0,1 1 0,9-1 38,0 0 0,0-1 0,0 0 0,0-1 0,0-1 0,0 0 0,0 0 0,-1-1 0,0 0 0,0-1-1,0 0 1,12-9 0,0-1-46,-1-1 0,-1-1 0,-1 0 0,27-31-1,-26 24-110,-2-1 1,29-48-1,-113 231-413,51-128 476,-2 4-33,-17 50 0,32-77 98,-1-1 0,1 1 0,-1 12 0,2-17 2,0 0 0,0 1 0,0-1 0,1 1-1,-1-1 1,0 0 0,1 1 0,0-1 0,-1 0-1,1 0 1,0 1 0,0-1 0,0 0 0,2 2-1,-2-3-10,-1-1 0,1 1-1,0-1 1,-1 1-1,1-1 1,0 1-1,-1-1 1,1 0 0,0 0-1,-1 1 1,1-1-1,0 0 1,0 0 0,0 0-1,-1 0 1,1 0-1,0 0 1,0 0 0,-1 0-1,1 0 1,0 0-1,0 0 1,-1 0 0,1 0-1,0-1 1,0 1-1,-1 0 1,1-1-1,0 1 1,-1 0 0,1-1-1,0 1 1,-1-1-1,1 1 1,-1-1 0,1 1-1,-1-1 1,1 0-1,0 0 1,1-2 6,1 1 0,-1-1 0,1 0 0,-1-1 0,0 1 0,0 0 0,2-7 0,4-17 58,-2-1 1,0 1-1,1-38 0,7-35-353,-13 98 254,3-15-91,-2 11-27,-1 7-128,1 31 95,-1 0-1,-1 0 1,-7 49 0,4-55 130,-60 470-32,61-482 105,-14 62 161,14-68-101,-1 0 1,0 0-1,0-1 1,0 1 0,-1-1-1,-10 14 1,13-20-66,0 1 1,-1 0-1,1-1 1,-1 1 0,0-1-1,1 0 1,-1 1-1,0-1 1,0 0 0,0 0-1,0 0 1,0 0-1,0-1 1,0 1-1,0 0 1,0-1 0,0 1-1,-3-1 1,2 0-9,0 0-1,0 0 1,-1-1 0,1 1-1,0-1 1,0 0 0,0 0 0,0 0-1,0-1 1,0 1 0,-3-2 0,-2-3-10,0 1 1,1-1 0,0 0 0,0-1 0,0 1 0,1-1 0,-10-16 0,9 13-17,1-1 0,1 0 0,0 0 0,0 0 0,1 0 0,1-1 0,0 0 0,-2-14 0,4 17-9,0 0 0,1 0 0,0 1 0,0-1 0,1 0 0,1 0 0,-1 1 0,1-1 0,1 0 0,-1 1 0,2 0 0,3-9 0,0 5-6,0 1 1,1 0-1,0 0 1,0 1 0,1 0-1,1 0 1,0 1 0,16-12-1,7-1 30,56-27 0,-38 22-17,-5 2 6,3-1 52,62-44-1,-78 44-38,-1 0 1,-2-2-1,45-52 0,-46 43 11,-1-1 0,-2-1 0,22-45 0,41-113 18,-71 148-78,18-81 0,-25 83 13,-5 27-19,-2 0 1,0 0 0,2-29 0,-8 39-142,-1 12-47,-4 13-39,-49 152-419,50-148 659,-8 32-11,1 0 1,3 1-1,3 1 0,-3 100 0,11-120 28,1 0 0,7 35-1,-7-53 68,2-1-1,-1 0 0,2 0 0,0 0 0,1 0 0,0-1 0,8 14 0,-11-24-14,-1 1 0,0-1 0,1 0 0,0 0 0,0 0 0,0 0-1,0-1 1,0 1 0,0-1 0,1 0 0,-1 0 0,1 0 0,4 2 0,-6-4-5,1 1 1,-1-1-1,0 1 1,1-1-1,-1 0 1,0 0-1,1 0 1,-1 0-1,0-1 1,1 1 0,-1-1-1,0 1 1,1-1-1,-1 0 1,0 0-1,0 0 1,0 0-1,0 0 1,0 0-1,0-1 1,0 1-1,0-1 1,0 1-1,2-4 1,6-7 33,1 0-1,-2-1 1,0 0 0,0 0 0,11-28-1,-5 7-31,14-50-1,-28 80-38,6-20-1,4-28 0,-10 47-6,0-1 0,0 1 0,-1-1 0,0 1 0,0-1 0,-1 1 0,1-1 0,-1 1 0,0-1 0,-1 1 0,-1-6 0,2 10 3,1 0 0,0 0 1,0 1-1,-1-1 0,1 0 0,-1 1 0,1-1 0,-1 1 0,1-1 0,-1 1 0,1-1 0,-1 1 0,0-1 0,1 1 0,-1-1 0,0 1 0,1-1 0,-1 1 0,0 0 1,1 0-1,-1-1 0,0 1 0,0 0 0,1 0 0,-1 0 0,0 0 0,0 0 0,1 0 0,-1 0 0,0 0 0,0 0 0,0 0 0,-1 1-15,0 0 0,0 0 0,0 0 0,0 0 0,0 0 0,0 0 0,0 0-1,0 1 1,1-1 0,-1 0 0,-2 4 0,-2 3-16,0 1-1,0 0 1,1 0 0,0 0-1,-6 17 1,-15 55-62,20-60 59,5-17 27,-5 15-18,1-1 0,1 1 0,-2 28 1,6-41 55,0 0 0,0 0 1,1-1-1,-1 1 0,1 0 1,4 11-1,-4-14 7,0 0 0,1 0 0,0 0 0,-1 0 0,1 0 0,0 0 0,0 0 0,1-1 1,-1 1-1,1-1 0,-1 1 0,6 2 0,-2-1 37,1-1 1,-1 0 0,1 0-1,0 0 1,0-1 0,0 0 0,0-1-1,1 1 1,-1-1 0,0-1-1,14 0 1,1-1-220,1-1-1,34-9 1,-44 8-695,0 0 0,-1-1 0,1-1 0,14-7 0,3-1-1428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50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64 6976,'-77'-40'3168,"67"37"-2752,15-1-320,3-1-128,11-3-128,7 5 96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52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4 353 3328,'0'0'55,"-1"1"0,1-1 1,0 0-1,-1 1 0,1-1 1,0 0-1,0 1 0,0-1 0,-1 0 1,1 1-1,0-1 0,0 1 1,0-1-1,0 0 0,0 1 0,-1-1 1,1 1-1,0-1 0,0 1 1,0-1-1,0 0 0,0 1 0,1-1 1,-1 1-1,0-1 0,0 0 1,0 1-1,0-1 0,0 1 0,0-1 1,1 1-1,0 0 137,0 1 0,0-1 0,1 0 0,-1 0 0,0 1 0,0-1 0,1 0 1,2 1-1,0 0 234,0 0 1,1 0 0,-1 0 0,1 0 0,8 1-1,-4-3-114,-1 0-1,0 0 0,0-1 1,1 0-1,-1-1 0,0 0 0,0 0 1,0-1-1,-1 0 0,15-8 1,-4 1 10,0-1 1,-1 0-1,19-17 1,-1-6-71,-1-1 0,-1-2 0,30-46 0,-31 40-65,-31 42-196,-1 0 1,1 0 0,0 0 0,0 0-1,0 0 1,0 0 0,0 0 0,0 0-1,0 1 1,0-1 0,0 0 0,2 0-1,-3 1 6,0 0 0,0 0-1,1 0 1,-1 0-1,0 0 1,0 0-1,1 0 1,-1 1 0,0-1-1,0 0 1,0 0-1,1 0 1,-1 0 0,0 0-1,0 1 1,0-1-1,0 0 1,1 0-1,-1 0 1,0 1 0,0-1-1,0 0 1,0 0-1,0 1 1,0-1 0,0 0-1,0 0 1,1 1-1,-1-1 1,0 0-1,0 0 1,0 1 0,0-1-1,0 0 1,-1 0-1,1 1 1,0-1 0,0 8-42,-1 0 0,0 0 0,-2 9 1,-12 45 29,-2-1 1,-39 87 0,-78 173 307,110-260-224,-102 266 908,124-324-909,-2 8 393,1 0-1,-5 19 1,8-24 623,3-6-621,4-8-31,38-77 346,78-142-458,-101 188-340,207-403 51,-217 415-57,17-37-94,-27 59 82,1 0 0,0 0 0,1 1-1,-1-1 1,1 1 0,0-1 0,0 1-1,0 0 1,6-3 0,-10 6 31,1 1-1,0-1 1,0 1 0,-1-1-1,1 1 1,0 0-1,0-1 1,0 1 0,0 0-1,0 0 1,-1-1 0,1 1-1,0 0 1,0 0-1,0 0 1,0 0 0,0 0-1,0 0 1,0 0 0,0 1-1,-1-1 1,1 0-1,0 0 1,0 1 0,0-1-1,0 1 1,-1-1 0,1 0-1,0 1 1,0 0-1,-1-1 1,1 1 0,0-1-1,-1 1 1,1 0-1,0-1 1,-1 1 0,1 0-1,-1 0 1,0 0 0,1 0-1,1 4-7,0-1 0,0 0 0,-1 1 0,1 0-1,-1-1 1,1 8 0,-1 4 19,0 0-1,-1-1 0,-1 1 1,0 0-1,-1-1 1,-8 29-1,4-24 49,-1 0 0,0 0-1,-2 0 1,-17 28 0,23-43-10,0-1-1,-1 1 1,1-1 0,-1 0 0,0 0 0,-9 7 0,11-10-25,0 1 0,0-1 0,0 1 0,0-1 0,-1 0-1,1 0 1,-1 0 0,1-1 0,-1 1 0,1 0 0,-1-1 0,1 0 0,-1 1 0,1-1 0,-1 0 0,-3-1 0,-9-1 78,11 2-77,1-1 0,-1 1 0,0-1 0,1 0 0,-5-2 0,9 2-29,0-1 0,0 1 1,0-1-1,0 1 0,1 0 1,-1 0-1,0 0 0,1 0 1,-1 0-1,3-1 0,4-1-1,0 0 0,0 1-1,14-2 1,6-2-72,39-12 56,92-28 155,-129 35-85,-1-1 0,0-1 0,33-21 0,-35 16 5,-1-1 0,-1-1-1,-1-1 1,26-30 0,33-54-114,-36 42 97,-35 47-13,0 0 1,-2-2-1,12-23 0,-17 30-257,-12 27-33,-2 6 178,-22 57-49,-21 91 0,43-141 156,0 2-66,-6 37 0,14-59 118,0-1-1,0 1 1,1 0-1,0-1 1,0 1-1,1-1 1,0 1-1,1-1 1,3 12-1,-4-18-28,-1-1 0,1 1 0,0 0 0,0-1 0,0 1-1,0-1 1,0 1 0,0-1 0,2 2 0,-2-2-21,-1-1-1,1 0 0,-1 1 1,1-1-1,-1 0 1,1 1-1,-1-1 1,1 0-1,0 0 0,-1 1 1,1-1-1,0 0 1,-1 0-1,1 0 0,-1 0 1,1 0-1,0 0 1,-1 0-1,1 0 1,0 0-1,-1 0 0,1 0 1,0-1-1,-1 1 1,1 0-1,-1 0 1,1-1-1,-1 1 0,1 0 1,0-1-1,0 0 1,5-4 61,0 0 0,-1-1 0,1 0 0,-1 0 0,0 0 0,-1 0 0,0-1 0,7-14 0,0-4-47,9-33 0,-13 38-55,29-113 5,-7 23 140,-29 108-127,2-2-31,-1 0-1,0 0 1,1-1-1,-2 1 1,1 0 0,0-1-1,-1 1 1,0 0-1,0-1 1,-1-6-1,1 11 37,0 0-1,0-1 0,0 1 0,0 0 0,0 0 0,0 0 1,0 0-1,-1-1 0,1 1 0,0 0 0,0 0 0,0 0 1,0 0-1,0 0 0,0-1 0,0 1 0,-1 0 0,1 0 1,0 0-1,0 0 0,0 0 0,0 0 0,0 0 0,-1 0 1,1 0-1,0-1 0,0 1 0,0 0 0,0 0 0,-1 0 1,1 0-1,0 0 0,0 0 0,0 0 0,0 0 0,-1 0 1,1 0-1,0 0 0,0 0 0,0 0 0,0 1 0,-1-1 1,1 0-1,0 0 0,0 0 0,0 0 0,0 0 0,0 0 1,-1 0-1,1 0 0,0 0 0,0 1 0,0-1 0,0 0 1,0 0-1,0 0 0,0 0 0,0 0 0,-1 1 0,1-1 1,0 0-1,0 0 0,0 0 0,-7 12-59,4-1 39,0 0 1,0 0-1,1 0 1,-1 12-1,1-6-65,-1 11 44,0 1 1,2 0 0,5 47-1,-3-63 63,1 0 0,1-1-1,0 1 1,8 18 0,-10-27 10,1 0 1,0-1 0,-1 1-1,1 0 1,1-1-1,-1 0 1,1 1 0,-1-1-1,1 0 1,0 0-1,0 0 1,0-1 0,0 1-1,1-1 1,-1 0-1,1 1 1,-1-2 0,5 3-1,-4-3 3,0-1 0,0 1 0,0-1 0,0 0 0,0 0 0,0 0 0,0 0 0,0-1 0,0 1 0,0-1 0,0 0 0,-1-1 0,8-2 0,1-2 47,-1 0 0,20-14 0,-9 3-30,0-1 0,-1-1 0,35-41 1,41-74 88,-58 64-456,-41 75 293,1 0-1,0 0 0,0 0 1,1 0-1,-1 0 0,1 0 0,0 0 1,2 9-1,6 49-165,-6-46 196,0-3 23,7 24 0,-8-34-13,1 1-1,0-1 1,-1 0-1,1 0 1,1-1 0,-1 1-1,1 0 1,-1-1-1,7 7 1,-8-9 1,0 0 1,1 0-1,-1 0 1,1-1-1,-1 1 1,1 0-1,0 0 0,-1-1 1,1 1-1,0-1 1,-1 0-1,1 1 0,0-1 1,-1 0-1,1 0 1,0 0-1,0 0 1,-1-1-1,1 1 0,0 0 1,-1-1-1,1 1 1,0-1-1,-1 1 0,1-1 1,0 0-1,-1 0 1,3-1-1,4-4 54,1 1-1,-1-1 1,13-14-1,69-62 89,-70 65-181,0 2-1,41-24 1,-58 38 13,4-4-32,1 2 0,0-1 0,9-2-1,-15 6 36,-1-1-1,0 1 0,1-1 1,-1 1-1,1 0 1,-1 0-1,1-1 0,-1 1 1,0 0-1,1 0 1,-1 1-1,1-1 0,-1 0 1,1 0-1,-1 1 1,0-1-1,1 1 0,-1-1 1,0 1-1,1 0 1,-1-1-1,0 1 0,0 0 1,0 0-1,1 0 1,0 1-1,1 3 4,-1-1 1,1 1-1,-1 0 0,0 0 0,-1-1 1,1 1-1,1 8 0,3 36 9,-5-33-1,0 5 13,6 26 1,-5-39 13,0-1 1,1 1 0,-1-1-1,1 0 1,1 0 0,7 13-1,-7-14 54,1-1-1,-1 0 1,1 0-1,0 0 1,0-1 0,0 1-1,1-1 1,-1 0-1,1-1 1,0 0-1,0 0 1,1 0-1,-1 0 1,9 1 0,-3-1-511,1 0 1,-1-2-1,0 1 1,1-2-1,-1 1 1,1-2-1,12-1 1,-24 2 252,-1 0 0,1 0 0,-1 0 0,1 0 0,-1 0 0,1 0 1,-1 0-1,1 0 0,-1 0 0,1 0 0,-1 0 0,1-1 0,-1 1 0,1 0 0,-1 0 0,1 0 0,-1-1 0,0 1 0,1 0 0,-1-1 1,1 1-1,-1 0 0,0-1 0,1 1 0,-1 0 0,0-1 0,1 1 0,-1-1 0,0 1 0,0-1 0,0 1 0,1-1 0,-1 1 0,0 0 1,0-1-1,0 1 0,0-1 0,0 1 0,0-2 0,5-7-2662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53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37 5568,'-50'-28'2528,"24"23"-2208,16 2 96,10 6-288,-4-3-192,13 5-928,4 7 576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54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263 540 1824,'1'-4'196,"1"1"1,-1 1-1,1-1 1,-1 0-1,1 0 1,0 0-1,0 1 1,0-1-1,1 1 1,-1 0 0,1 0-1,-1 0 1,5-3-1,-4 3 186,0 0 0,-1 0 0,1 0 1,-1 0-1,0 0 0,1-1 0,-1 1 0,-1-1 0,1 1 0,2-5 0,-3 7-299,-1-1-1,0 0 1,1 1-1,-1-1 1,0 0-1,0 0 1,1 1-1,-1-1 1,0 0-1,0 1 0,0-1 1,0 0-1,0 0 1,0 1-1,0-1 1,0 0-1,0 0 1,-1 1-1,1-1 1,0 0-1,0 1 0,-1-1 1,1 0-1,0 1 1,-1-2-1,0 1-14,0 0-1,0 1 0,0-1 1,0 1-1,0-1 1,0 1-1,0-1 0,0 1 1,-1 0-1,1-1 0,0 1 1,0 0-1,0 0 0,-2 0 1,-4 0 59,1 0 1,0 1-1,-1 0 1,-11 3-1,2 2 68,0 1-1,0 0 1,-27 19-1,9-5 31,20-14-210,0 2 1,1 0-1,0 0 0,0 1 1,1 1-1,1 0 0,-16 19 1,25-28-2,0 0 1,0 1-1,1 0 1,-1-1-1,1 1 1,-1 0-1,1 0 1,0 0-1,0-1 1,0 1-1,1 1 1,-1-1-1,1 0 1,-1 0-1,1 0 1,0 0-1,0 0 1,0 0-1,1 0 1,-1 0-1,1 0 1,0 0-1,0 0 1,0 0-1,0 0 1,0 0-1,0 0 1,1-1-1,0 1 1,-1 0-1,4 3 1,1-1 57,0-1 0,0 1 0,1-1 0,0 0 1,-1-1-1,1 1 0,1-1 0,-1-1 0,0 1 1,1-1-1,12 2 0,-10-3 59,1 0-1,-1 0 1,1-1 0,-1-1-1,1 1 1,-1-2 0,1 1 0,10-4-1,-15 2-84,1 1 0,-1-1 0,1 0 0,-1 0 0,0-1 0,0 0 0,-1 0 0,1 0 1,-1-1-1,0 0 0,0 0 0,0 0 0,-1 0 0,0-1 0,0 0 0,0 0 0,4-10 0,-3 4 5,0-1 1,-1 0-1,0 0 0,-1 0 0,-1-1 1,0 1-1,0-1 0,-1-15 1,-1 25-60,0-1 0,-1 0 0,1 1 1,-1-1-1,1 1 0,-1 0 0,-1-1 1,1 1-1,-1 0 0,1-1 0,-1 1 0,-1 0 1,1 0-1,0 1 0,-1-1 0,-4-5 1,2 5-5,1 1 0,-1-1 1,0 1-1,0 0 1,0 0-1,0 1 1,-1-1-1,1 1 0,0 1 1,-1-1-1,0 1 1,-8-2-1,13 3 14,-15-4 75,15 3-74,1 1 0,0-1 0,0 1-1,-1 0 1,1-1 0,0 1 0,0-1 0,-1 1-1,1 0 1,0-1 0,0 1 0,0-1-1,0 1 1,0-1 0,0 1 0,0-1-1,0 1 1,0-1 0,0 1 0,0-1-1,0 1 1,0-1 0,0 1 0,0 0 0,0-1-1,0 1 1,1-1 0,-1 1 0,0-1-1,0 1 1,0 0 0,1-1 0,-1 1-1,1-1 1,9-14 148,1 0 0,0 1 0,1 0 1,25-21-1,8-9 5,61-80 330,-25 28-321,-77 91-165,19-18 71,-22 22-79,0 0 1,0 0 0,0 0 0,0 1 0,0-1 0,0 0 0,0 1 0,0-1 0,0 1 0,1 0 0,-1-1-1,0 1 1,0 0 0,0-1 0,1 1 0,-1 0 0,0 0 0,0 0 0,1 0 0,-1 0 0,2 1-1,-2-1 2,0 1 0,-1-1 0,1 0 0,-1 1 0,1-1 0,-1 0 0,1 1 0,-1-1 0,1 1 0,-1-1 0,0 1 0,1-1 0,-1 1 0,0-1 0,1 1 0,-1 0 0,0-1 0,0 1 0,1-1 0,-1 1 0,0 0 0,0 0 0,1 17-56,-2-12 33,1 6 23,-1 1 0,-1-1 0,0 0 0,-5 15 0,2-8 20,-38 178-36,-4 12 44,-73 201 53,58-258 389,56-140-424,3-5 55,0 0 0,0-1 0,-1 1 0,0-1 0,0 0 0,-1 0 1,0 0-1,-8 8 0,13-13-72,-1-1 1,0 1-1,0 0 1,1-1 0,-1 1-1,0-1 1,0 1-1,0-1 1,0 1 0,0-1-1,0 1 1,0-1-1,0 0 1,1 0-1,-1 1 1,0-1 0,0 0-1,0 0 1,0 0-1,0 0 1,0 0 0,0 0-1,0-1 1,0 1-1,-2-1 1,2 0 3,-1 1 1,1-1-1,0-1 0,0 1 1,0 0-1,0 0 0,0 0 1,0-1-1,0 1 0,0 0 1,1-1-1,-1 1 0,1 0 1,-2-4-1,0-1 18,1-1 0,0 0 0,0 0 0,0 0 0,1 0 0,0-11 0,3 4-19,0-1-1,1 0 0,0 1 0,1 0 0,1 0 0,0 1 1,13-21-1,-7 14-17,2 1-1,0 1 1,1 0 0,18-16-1,-21 23-8,0 2-1,1-1 1,1 2 0,-1 0-1,1 0 1,1 1-1,-1 1 1,1 0-1,31-6 1,-17 6 9,1 1 0,0 2 1,0 1-1,38 2 0,-40 1-435,34 6 0,-49-4-919,-1 0 1,20 7-1,1 5-1149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55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249 196 4640,'0'-1'209,"0"-7"1087,0 8-1279,0 0 1,0 0 0,0 0-1,0 0 1,0 0-1,0 0 1,0-1 0,0 1-1,0 0 1,0 0-1,0 0 1,0 0 0,0 0-1,0 0 1,0 0-1,0 0 1,0 0 0,0-1-1,0 1 1,0 0-1,1 0 1,-1 0 0,0 0-1,0 0 1,0 0-1,0 0 1,0 0 0,0 0-1,0 0 1,0 0-1,0 0 1,0 0 0,1 0-1,-1 0 1,0 0-1,0 0 1,0 0 0,0 0-1,0 0 1,0 0-1,0 0 1,0 0 0,1 0-1,-1 0 1,0 0-1,0 0 1,0 0 0,0 0-1,0 0 1,0 0-1,0 0 1,0 0 0,0 0-1,1 0 1,-1 0-1,0 1 58,0-1 0,0 1 0,0-1-1,1 1 1,-1-1 0,0 1-1,0 0 1,0-1 0,0 1-1,0-1 1,0 1 0,0-1 0,0 1-1,0-1 1,-1 1 0,1-1-1,0 1 1,0-1 0,0 1 0,-1-1-1,1 1 1,0-1 0,0 1-1,-1 0 1,-9 15 815,-17 27 99,-30 62 0,22-30-197,-31 94 0,45-111-524,11-31 363,1-1-1,-5 31 1,13-49-117,2-8 101,6-15 278,-4 10-856,42-105 677,-20 49-799,48-88 0,-7 49 63,6-11 65,22-63-336,-90 166 310,-2 4-7,-1 1 0,1-1 0,0 1 0,0-1 0,0 1 0,1-1 0,-1 1-1,5-4 1,-6 6-18,-1 1 0,0 0 0,1 0-1,-1 0 1,1-1 0,-1 1 0,0 0-1,1 0 1,-1 0 0,1 0 0,-1 0-1,1-1 1,-1 1 0,1 0 0,-1 0-1,1 0 1,-1 0 0,1 1 0,-1-1-1,1 0 1,-1 0 0,1 0 0,-1 0-1,0 0 1,1 1 0,-1-1-1,1 0 1,-1 0 0,1 1 0,-1-1-1,0 0 1,1 1 0,-1-1 0,0 0-1,1 1 1,-1-1 0,0 0 0,0 1-1,1-1 1,-1 1 0,0-1 0,0 1-1,0-1 1,1 0 0,-1 1 0,0-1-1,0 1 1,0 0 0,5 25-129,-4-25 124,2 45-9,-2 54-1,-2-52 100,1-12-56,3 117-47,0-122 230,1-1 1,14 58-1,-9-62 68,-9-26-254,0 1 0,1-1 0,-1 1 0,0-1 0,0 1 0,1-1 0,-1 0 0,1 1 0,-1-1 1,0 1-1,1-1 0,-1 0 0,1 0 0,-1 1 0,1-1 0,-1 0 0,1 0 0,-1 1 0,1-1 0,-1 0 0,1 0 0,-1 0 0,1 0 1,-1 0-1,1 0 0,-1 0 0,1 0 0,-1 0 0,1 0 0,-1 0 0,1 0 0,-1 0 0,1 0 0,-1 0 0,1-1 0,-1 1 1,1 0-1,-1 0 0,1-1 0,-1 1 0,1 0 0,-1-1 0,1 1 0,-1 0 0,0-1 0,1 1 0,-1-1 0,0 1 0,1 0 0,-1-1 1,0 1-1,0-1 0,1 0 0,6-13 126,0 0 0,-1 0 0,-1-1 1,0 1-1,4-21 0,-3 11-108,46-155 220,-29 70-191,-17 70-211,2 0 0,23-64 0,-26 95-69,-1 10 51,1 13-42,-4-10 167,4 21-29,-1 0 0,-1 1 0,-1-1 0,-3 33 0,1-27 152,0 389 1174,0-418-1639,0 0-1,0 0 1,0 0-1,1 0 0,0 0 1,-1 0-1,1 0 0,0 0 1,2 3-1,-2-4-171,0-1 0,0 1-1,0-1 1,0 0 0,0 1-1,0-1 1,0 0 0,0 0-1,1 0 1,-1 0 0,1 0 0,-1 0-1,1 0 1,-1-1 0,1 1-1,-1 0 1,3 0 0,14 3-2951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55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5984,'0'20'2688,"10"14"-2336,-10-17 1856,4 3-1280,-4 3 1056,0 6-1152,-4-1 32,4 3-512,-10 9-1,10-7-223,-4-6 160,4 1-192,-4-11 256,8-5-224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56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23 5312,'0'-2'214,"0"1"0,0-1-1,0 1 1,0 0 0,1-1 0,-1 1 0,0 0 0,1 0 0,-1-1 0,1 1 0,0 0-1,0-2 1,0 3-154,-1-1 0,0 1 0,1 0 0,-1 0 0,0-1 0,1 1 0,-1 0-1,0 0 1,1 0 0,-1-1 0,0 1 0,1 0 0,-1 0 0,1 0 0,-1 0 0,0 0 0,1 0-1,-1 0 1,1 0 0,-1 0 0,0 0 0,1 0 0,-1 0 0,1 0 0,-1 0 0,0 0 0,1 0-1,-1 1 1,1-1 0,-1 0 0,0 0 0,1 0 0,-1 1 0,0-1 0,1 0 0,-1 0 0,0 1-1,1-1 1,-1 0 0,0 1 0,0-1 0,1 0 0,-1 1 0,0-1 0,0 1 0,4 3 239,0 1 0,-1 0 0,1 0 0,-1 0 0,0 0 0,-1 1 0,0-1 0,1 1 0,-2 0 0,1-1 1,-1 1-1,2 10 0,-3-8-20,0 0-1,0 0 1,-1 0 0,0-1 0,-1 1 0,1 0 0,-2-1 0,-4 13 0,-4 2 13,-1 0-1,0-1 1,-2-1 0,-1 0 0,-19 20 0,13-17-107,-1 0 0,-2-2 1,-26 20-1,44-36-131,-1 0 0,0 0 0,1-1 0,-1 0 0,-1-1 0,1 1 0,-13 3 0,18-6-164,-1-1 0,1 1 0,0-1 0,-1 0 0,1 0 0,-1 1 0,1-2 0,-1 1 0,1 0 0,-1 0 0,1-1 0,-1 1 0,-3-2 0,4 1-131,1 0 0,-1 0 0,0-1-1,1 1 1,-1 0 0,1-1 0,0 1 0,-1 0 0,1-1 0,0 1 0,0-1 0,0 0-1,0 0 1,0 1 0,0-1 0,0 0 0,1 0 0,-1 0 0,0-3 0,0 1-695,1 0 1,0 0 0,-1-1 0,1 1 0,1-7 0,6-22-2878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57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156 153 4992,'-3'-17'1589,"3"14"822,0 8-774,-2 12-1150,0 0-1,0 0 1,-2 0 0,-6 18-1,2-7-183,-85 353 1953,80-340-2035,8-28 75,1 1-1,0-1 0,-1 15 0,4-20 1,4-7 274,9-18 314,-2 0-722,0-1-1,8-20 1,31-99-9,-21 55-135,64-131 61,-40 100-233,-19 43 38,-28 60 77,1 0 1,0 1-1,1-1 0,11-11 1,-18 21 32,0-1 1,0 1-1,0 0 1,1 0-1,-1 0 0,0 0 1,0-1-1,0 1 1,1 0-1,-1 0 1,0 0-1,0 0 1,0 0-1,1 0 1,-1 0-1,0 0 1,0 0-1,1 0 0,-1 0 1,0 0-1,0 0 1,1 0-1,-1 0 1,0 0-1,0 0 1,1 0-1,-1 0 1,0 0-1,0 0 0,0 0 1,1 0-1,-1 0 1,0 0-1,0 0 1,0 1-1,1-1 1,-1 0-1,0 0 1,0 0-1,0 0 0,0 1 1,1-1-1,3 9-33,-1 7 34,-1 1 0,0 0 0,-2 29 0,0-29-17,0 10 25,4 187 229,-1-169 8,2 1 0,18 70-1,-22-113-186,0 0 0,0 0 0,0 1 0,0-1-1,0 0 1,1-1 0,0 1 0,-1 0 0,1 0-1,0-1 1,4 4 0,-6-5-40,0-1 0,1 0 0,-1 1-1,1-1 1,-1 0 0,1 0 0,-1 1 0,1-1 0,-1 0 0,1 0 0,-1 0 0,1 0-1,-1 0 1,1 0 0,-1 0 0,1 0 0,-1 0 0,1 0 0,-1 0 0,1 0-1,-1 0 1,1 0 0,-1 0 0,1-1 0,-1 1 0,1 0 0,0-1 0,0 0 13,1 0 1,-1-1-1,0 1 0,1-1 1,-1 1-1,0-1 1,0 0-1,0 1 1,0-1-1,0 0 1,1-3-1,11-36 169,16-75-1,-8 26-97,61-183-215,-81 269 99,0 1-15,0 0 0,0 0 0,0 0 0,0 0 0,0 0 0,1 1 0,-1-1 0,1 0 0,0 1 0,0-1 1,3-2-1,-5 5 26,0 0 0,0 0 0,1 0 0,-1 0 1,0 0-1,0 0 0,1 0 0,-1 0 1,0-1-1,1 1 0,-1 0 0,0 1 0,0-1 1,1 0-1,-1 0 0,0 0 0,0 0 0,1 0 1,-1 0-1,0 0 0,0 0 0,1 0 0,-1 0 1,0 1-1,0-1 0,1 0 0,-1 0 0,0 0 1,0 1-1,0-1 0,1 0 0,-1 0 0,0 0 1,0 1-1,0-1 0,0 0 0,0 0 0,0 1 1,1-1-1,-1 0 0,0 0 0,0 1 0,0-1 1,0 0-1,0 0 0,0 1 0,0-1 0,0 1 1,3 19-152,-3-18 150,8 191-193,-6-81 399,-1-34-183,-1-37-252,2 1 1,13 80-1,-10-104-594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5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1182 3552,'-18'22'2090,"19"-21"-1599,0 0-1,1 0 0,-1-1 0,0 1 1,1 0-1,-1-1 0,1 1 0,-1 0 0,1-1 1,-1 0-1,3 1 0,0-1-191,1 1 0,-1-1-1,1 0 1,-1-1 0,0 1 0,1-1 0,-1 0 0,1 0-1,-1-1 1,0 1 0,0-1 0,0 0 0,0 0-1,6-4 1,0-1 93,0 0-1,0-1 0,16-18 1,16-23 313,35-55-1,-13 17-375,-37 55-84,-17 21-172,-1 0 0,0-1 1,0 0-1,-1 0 0,-1-1 0,9-18 1,-16 30-79,0 1-1,1 0 1,-1-1 0,0 1 0,0 0 0,0-1 0,0 1-1,0 0 1,0-1 0,0 1 0,1-1 0,-1 1-1,0 0 1,0-1 0,0 1 0,-1 0 0,1-1 0,0 1-1,0-1 1,0 1 0,0 0 0,0-1 0,0 1 0,0 0-1,-1-1 1,1 1 0,0 0 0,0-1 0,-1 1 0,0-1-16,0 1 1,1 0-1,-1 0 1,0 0 0,0 0-1,0 0 1,0 0 0,1 0-1,-1 1 1,0-1 0,0 0-1,0 0 1,1 1-1,-1-1 1,0 0 0,-1 1-1,-2 2 2,-1 0-1,1 1 1,0-1-1,0 1 1,0 0-1,0 0 0,1 0 1,0 0-1,-1 0 1,2 1-1,-1 0 1,0-1-1,-2 9 0,-5 10 116,-9 37 0,18-55-99,-5 19 203,0 1 0,2 0 0,0 0 0,2 0 0,2 37 0,0-56-84,0 0 0,1 0 0,0 0 0,0 0 0,1 0 0,0 0 0,0-1 0,0 1 1,4 6-1,-5-10-65,0 0 1,1 0 0,-1 0-1,1 0 1,0-1 0,-1 1 0,1 0-1,0-1 1,0 1 0,0-1-1,0 1 1,1-1 0,-1 0-1,0 0 1,0 0 0,1 0 0,-1 0-1,0-1 1,1 1 0,-1-1-1,1 0 1,-1 1 0,1-1 0,4-1-1,4 0 37,1-1-1,-1-1 1,0 0-1,0-1 1,0 0 0,0-1-1,0 0 1,13-9-1,78-59 137,-95 68-196,141-122 175,-144 123-211,0 1 0,1 0-1,-1 0 1,1 0 0,8-3 0,-12 5 6,0 1-1,0 0 1,0-1 0,0 1 0,1 0 0,-1 0 0,0 0-1,0 0 1,0 0 0,0 0 0,0 0 0,0 0 0,0 1 0,1-1-1,-1 0 1,0 1 0,0-1 0,0 1 0,0-1 0,0 1-1,0-1 1,0 1 0,-1 0 0,1-1 0,0 1 0,0 0-1,0 0 1,-1 0 0,1-1 0,0 1 0,-1 0 0,1 0-1,0 2 1,2 3 8,-1 0-1,0 1 0,0 0 1,-1-1-1,0 1 1,0 0-1,0 0 1,-1 0-1,-1 11 0,1-6 11,-1 15 91,-9 46-1,1-1 267,7-60-325,1 5 863,5-16-440,4-7-231,5-12-182,1 0 1,-2-1 0,0 0 0,-2-1-1,10-21 1,-9 16-89,1 1-1,26-39 1,-7 24-295,-31 38 313,0 1 1,0 0 0,1-1-1,-1 1 1,0 0 0,0-1 0,0 1-1,0 0 1,1-1 0,-1 1 0,0 0-1,0 0 1,0-1 0,1 1 0,-1 0-1,0 0 1,1-1 0,-1 1 0,0 0-1,1 0 1,-1 0 0,0 0 0,1-1-1,-1 1 1,0 0 0,1 0 0,-1 0-1,0 0 1,1 0 0,-1 0 0,0 0-1,1 0 1,0 0 0,-1 1-6,1 0 1,-1-1-1,0 1 0,1 0 1,-1-1-1,1 1 1,-1 0-1,0 0 0,0-1 1,1 1-1,-1 0 1,0 0-1,0 1 1,0 32-201,-21 141 361,20-172-116,1 1 1,0-1 0,0 1 0,0-1-1,0 1 1,1-1 0,0 1 0,-1-1 0,1 1-1,0-1 1,3 6 0,-3-8-3,-1 0-1,1 0 1,0 0-1,0 0 1,-1-1-1,1 1 1,0 0-1,0 0 1,0-1-1,0 1 1,0 0-1,0-1 1,0 1 0,0-1-1,2 1 1,-1 0-11,0-1 1,0 0 0,1 0 0,-1 0 0,0 0 0,0 0-1,0 0 1,0-1 0,0 1 0,0-1 0,3 0 0,11-7-16,-1 0 0,0 0 0,-1-2 0,0 1 0,19-19 0,-20 18-38,171-163 377,-140 128-262,47-53 6,-72 74-75,-2 0 0,23-43 0,50-131-28,-41 87-99,-20 49 53,10-22-184,35-108 1,-73 188 153,0 0 0,0 0 0,0-1 1,0 1-1,-1-1 0,0-7 0,0 11 79,0 0 0,0 1 0,0-1 0,0 0 1,0 1-1,-1-1 0,1 1 0,0-1 0,0 1 0,-1-1 0,1 0 0,0 1 0,-1-1 0,1 1 1,-1-1-1,1 1 0,0 0 0,-1-1 0,1 1 0,-1-1 0,0 0 0,-1 1 3,1 0 1,0 0-1,0 0 0,0 0 0,0 0 1,0 0-1,0 0 0,0 0 0,-1 0 0,1 0 1,0 1-1,0-1 0,0 0 0,0 1 1,0-1-1,0 1 0,-1 0 0,-4 3 2,0 0 0,0 0 0,0 0 0,0 1-1,1 0 1,0 0 0,0 1 0,0-1 0,1 1-1,-6 8 1,-1 5-32,1 1 0,-11 28 0,3 3 27,-15 69 0,-3 59-44,27-127-26,0 5 103,2 1 0,4 0 0,1 0 0,8 60 0,-6-102 77,2 0 0,0 0 0,1 0 0,1 0 0,0-1 0,12 29 0,-15-42-73,-1 0 1,1-1-1,0 1 1,0 0-1,0-1 1,0 1-1,0 0 1,0-1-1,1 0 1,-1 1-1,0-1 1,1 0-1,-1 1 0,1-1 1,-1 0-1,1 0 1,0 0-1,-1 0 1,1-1-1,0 1 1,0 0-1,0-1 1,-1 1-1,1-1 1,0 0-1,0 1 1,0-1-1,0 0 0,0 0 1,0 0-1,0 0 1,0-1-1,0 1 1,-1-1-1,1 1 1,3-2-1,5-2-6,0-1 0,-1 0 0,1-1 0,-1 0 0,0 0 0,-1-1 0,13-12-1,-1-2 14,29-40 1,-38 46-10,-1 0 0,0 0 0,-2 0 1,1-1-1,-2-1 0,10-29 1,-16 43-38,-1-1 1,1 1 0,-1 0-1,0 0 1,0-1 0,0 1 0,0 0-1,0 0 1,-1-1 0,0 1-1,1 0 1,-1 0 0,-2-5 0,2 6-2,0 1 0,0-1 0,0 1 1,0-1-1,0 1 0,0 0 0,0 0 1,-1-1-1,1 1 0,-1 0 0,1 0 1,0 0-1,-1 0 0,0 0 0,1 1 1,-1-1-1,1 0 0,-1 1 0,0-1 1,0 1-1,1 0 0,-1-1 0,0 1 1,0 0-1,1 0 0,-4 0 0,-2 1-9,1 0-1,-1 0 1,1 0-1,0 1 0,0 0 1,-1 0-1,1 1 1,1-1-1,-1 1 1,0 1-1,1-1 1,-1 1-1,1 0 1,0 0-1,0 0 0,1 1 1,-1 0-1,-4 6 1,4-3 17,-1 1 0,1 0 0,1 0 0,-1 0 0,2 0 1,-1 1-1,1 0 0,1-1 0,0 1 0,0 0 0,0 14 0,1-8 33,1 0 0,1 0 0,1 0 0,0 0-1,0 0 1,7 20 0,-7-29 0,1-1-1,0 1 1,0 0-1,0-1 1,0 1 0,1-1-1,0 0 1,1 0-1,-1 0 1,1-1 0,0 0-1,1 0 1,-1 0-1,1 0 1,0-1 0,7 4-1,-5-4 23,0 0 1,0-1-1,1-1 0,-1 1 1,1-1-1,-1-1 0,1 1 0,0-2 1,-1 1-1,1-1 0,0 0 0,-1-1 1,1 0-1,0 0 0,-1-1 1,1 0-1,9-4 0,-7 1-35,1 0-1,-1-1 1,1 0-1,-2-1 1,1 0-1,-1-1 1,0 0-1,-1 0 1,1-1-1,-2-1 1,9-10 0,11-19 31,-3-1 0,-1-1 1,-1-1-1,28-77 1,-48 109-349,1 1-1,9-15 1,-9 33 186,1 0 23,0 1 0,-1 0 0,5 17 0,-2 44 202,5 41 84,-11-110-172,-1 0 0,0 0-1,1 0 1,-1 0 0,1 0-1,-1 0 1,1 0 0,0 0-1,0 0 1,0-1 0,0 1-1,0 0 1,0-1 0,0 1-1,1-1 1,-1 1 0,1-1-1,-1 0 1,1 1 0,-1-1-1,1 0 1,0 0 0,-1 0-1,1 0 1,0-1 0,0 1-1,0 0 1,0-1 0,0 1-1,0-1 1,0 0 0,0 1-1,0-1 1,0 0 0,0 0-1,0 0 1,0-1 0,-1 1-1,1 0 1,0-1 0,0 1-1,0-1 1,0 0 0,0 0-1,0 0 1,-1 0 0,3-1-1,197-132 259,-152 105-217,1 1 0,102-38 1,-136 60-102,-11 3-2,-1 2 0,1-1-1,-1 0 1,1 1 0,0 0 0,0 0-1,0 0 1,-1 1 0,10-1 0,-11 2 39,12 3-219,-15 1 32,-9 3-27,1-3 179,-1 0 0,1-1 0,-1 0 0,-17 4 0,-3 2-14,3 0 40,-22 7 34,-58 31-1,92-41 40,0 1-1,1 1 0,0 0 0,0 1 1,1 0-1,1 0 0,0 2 0,-16 20 1,26-32-42,0 1 1,0 0 0,1 0 0,-1 0 0,0 0 0,1 0 0,-1 0-1,1 0 1,0 0 0,-1 0 0,1 0 0,0 0 0,-1 0 0,1 0-1,0 1 1,0-1 0,0 0 0,0 0 0,0 2 0,1-3 0,-1 1-1,1 0 1,0-1 0,-1 1 0,1-1-1,0 1 1,0 0 0,-1-1 0,1 0 0,0 1-1,0-1 1,0 0 0,0 1 0,0-1-1,-1 0 1,1 0 0,0 0 0,0 0 0,0 0-1,0 0 1,0 0 0,0 0 0,1 0 0,4 0 53,1-1 0,0 0 0,-1-1 0,0 1 0,1-1 0,-1 0 0,0-1 0,10-4 0,46-32 234,-49 30-320,-12 9 18,20-14 20,-1-1 0,0 0 0,25-26-1,48-62-561,-96 107 487,1-1 0,-1 1 0,1 0 0,0 1 0,0-1 1,0 0-1,-2 7 0,-9 38-28,12-46 65,-2 8 61,1 0-1,1 0 1,-1 0-1,2 0 1,0 0-1,0 0 1,1 0-1,2 15 1,-3-25-32,1 1-1,-1-1 1,0 1 0,1-1 0,-1 1 0,1-1 0,0 1 0,-1-1 0,1 0 0,0 1 0,0-1 0,0 0 0,0 0 0,0 0 0,0 0 0,0 0 0,0 0 0,0 0 0,1 0 0,-1 0 0,0 0 0,1 0 0,-1-1 0,0 1 0,1-1 0,-1 1 0,1-1 0,-1 1 0,1-1 0,-1 0 0,1 0 0,-1 0 0,1 0 0,-1 0 0,1 0 0,-1 0 0,4-1 0,3-1 35,-1 0 0,1-1-1,-1 0 1,0 0 0,0 0 0,7-6 0,52-30-61,2 3 0,116-44 0,-153 68 28,-13 5-79,0 1 1,37-8 0,-48 13-52,-6 1-13,-21 5-100,2 2 171,0 1 0,1 1 0,0 0-1,1 2 1,0 0 0,0 0 0,-25 26 0,31-27 79,1 0 0,0 1 0,0 0 1,1 0-1,1 1 0,0 0 0,1 0 1,0 1-1,1 0 0,0 0 0,-4 21 1,8-29 1,0-1 0,1 1 1,-1-1-1,1 1 1,0-1-1,1 1 1,-1 0-1,1-1 1,0 0-1,0 1 1,0-1-1,1 0 1,-1 1-1,4 4 1,-3-6-7,-1-1 0,1 1 1,0-1-1,0 0 1,0 0-1,1 1 1,-1-1-1,1-1 0,-1 1 1,1 0-1,-1-1 1,1 1-1,0-1 0,0 0 1,0 0-1,0 0 1,0 0-1,0 0 1,0-1-1,0 1 0,5-1 1,3 0 27,1 0 1,-1-1-1,1-1 1,-1 1-1,0-2 1,0 0-1,0 0 1,0-1-1,0 0 1,-1-1-1,17-10 1,5-7 14,-1-1 1,34-33 0,-23 19-107,168-137 43,-187 154 5,34-28 11,-6-4-12,-3-2 1,51-73-1,65-137 3,-161 258-22,13-22-144,-2-1-1,0 0 1,12-43 0,-24 57-188,-2 14 345,0 1 0,0 0 0,0 0 0,0 0 0,0-1 0,0 1 0,0 0 0,0 0 0,0-1 0,-1 1 0,1 0 0,0 0 0,0 0 0,0 0 0,0-1 0,0 1 0,-1 0 0,1 0 0,0 0 0,0 0 0,0 0 0,0-1 0,-1 1 0,1 0 0,0 0 0,0 0 0,-1 0 0,1 0 0,0 0 0,0 0 0,0 0 0,-1 0 1,1 0-1,0 0 0,0 0 0,-1 0 0,1 0 0,0 0 0,0 0 0,0 0 0,-1 0 0,1 0 0,0 0 0,-1 0 0,-9 4-23,10-4 27,-8 4-40,1 0 1,-1 1 0,1-1-1,-9 9 1,-1 1-50,-5 3 113,1 1 1,1 1-1,-33 42 0,-4 10-94,3 2-1,4 2 0,3 2 1,-54 121-1,90-174 171,1 1 0,1 0-1,2 0 1,0 1 0,2 0 0,-2 28 0,7-51-96,-1 1 47,1 1 0,0 0-1,0-1 1,1 7-1,-1-11-38,0 1 1,0-1-1,0 1 0,0 0 0,0-1 0,1 1 0,-1-1 0,0 1 0,0-1 0,0 1 0,1-1 0,-1 1 1,0-1-1,1 1 0,-1-1 0,0 1 0,1-1 0,-1 1 0,1-1 0,-1 0 0,1 1 0,-1-1 1,1 1-1,-1-1 0,1 0 0,-1 0 0,1 1 0,-1-1 0,1 0 0,-1 0 0,1 0 0,0 0 0,-1 0 1,1 0-1,-1 0 0,1 0 0,0 0 0,-1 0 0,1 0 0,-1 0 0,1 0 0,-1 0 0,2-1 1,11-4 52,-1 0 0,0-2 1,22-14-1,-7 4-8,75-35-224,-34 20 239,-57 26-38,-2 1-53,-1 1 0,1 0 0,-1 0 0,1 1 0,11-2 0,-20 5 14,0-1 0,0 1 0,0 0-1,1 0 1,-1 0 0,0 0 0,0 0 0,0 0 0,1 0 0,-1 0 0,0 0 0,0 0 0,0 0-1,1 0 1,-1 0 0,0 0 0,0 0 0,0 0 0,0 0 0,1 0 0,-1 1 0,0-1 0,0 0-1,0 0 1,0 0 0,1 0 0,-1 0 0,0 0 0,0 0 0,0 1 0,0-1 0,0 0 0,0 0-1,1 0 1,-1 0 0,0 0 0,0 1 0,0-1 0,0 0 0,0 0 0,0 0 0,0 1 0,0-1-1,0 0 1,0 0 0,0 0 0,0 0 0,0 1 0,0-1 0,0 0 0,0 0 0,0 0 0,0 1-1,0-1 1,0 0 0,0 0 0,0 0 0,0 0 0,0 1 0,-1-1 0,1 0 0,0 0 0,0 0-1,0 0 1,0 1 0,-9 13-118,6-12 67,-14 25-39,-22 43 0,35-60 94,-1 0 0,1 1-1,1 0 1,0 0 0,0 0 0,1 0 0,-1 21 0,3-28 47,0 0 0,0-1 1,1 1-1,0 0 0,-1 0 1,1-1-1,1 1 0,1 6 1,-2-9-25,0 1 0,0 0 0,0-1 0,1 1 0,-1-1 1,0 1-1,1-1 0,-1 1 0,1-1 0,-1 0 0,1 0 1,-1 0-1,1 0 0,0 0 0,0 0 0,-1 0 0,1 0 1,0-1-1,2 1 0,1 0 15,0-1 1,0 1 0,0-1-1,1 0 1,-1-1-1,0 0 1,0 1-1,9-4 1,-1 0-44,25-12 0,-25 9 34,-1 0 0,0-1-1,-1 0 1,0-1 0,13-12-1,-3 3-1,41-42-22,-53 50-9,0-1 1,0 1-1,-1-2 0,7-13 0,-14 23 13,1-2-96,0 1-1,-1-1 0,1 0 0,1-6 1,-3 9 81,0 1 1,0 0-1,0 0 1,0 0-1,0-1 1,0 1-1,0 0 1,0 0-1,0 0 1,0-1-1,0 1 0,0 0 1,0 0-1,0 0 1,0-1-1,0 1 1,0 0-1,0 0 1,0 0-1,0-1 1,-1 1-1,1 0 1,0 0-1,0 0 1,0 0-1,0 0 1,0-1-1,-1 1 1,1 0-1,0 0 1,0 0-1,0 0 1,-1 0-1,1 0 1,-14 3-159,8 1 165,0-1-1,1 2 1,-1-1 0,1 0-1,0 1 1,0 0 0,0 0 0,0 1-1,1-1 1,0 1 0,0 0-1,1 0 1,0 0 0,-4 9 0,2-2 8,1-1 1,0 0-1,1 1 1,0 0-1,1 0 1,0 25-1,1-30 43,2 0 0,-1 0 0,1 0 1,4 15-1,-4-21-34,-1 0 0,1-1 0,-1 1 0,1 0 0,0-1 1,0 1-1,-1-1 0,1 1 0,0-1 0,0 1 0,1-1 0,-1 0 1,0 1-1,0-1 0,1 0 0,-1 0 0,0 0 0,1 0 0,-1 0 1,1 0-1,0 0 0,-1-1 0,1 1 0,0-1 0,-1 1 0,1-1 1,0 1-1,3-1 0,-3 0 3,0 0 0,0-1 0,0 1 0,0-1 0,1 0 0,-1 1 0,0-1 0,-1 0 0,1 0 0,0 0 0,0 0-1,0-1 1,-1 1 0,1 0 0,0-1 0,-1 1 0,1-1 0,1-2 0,3-4 5,-1 0-1,8-15 0,-11 19-34,8-15 32,-1-1-1,-1 0 1,7-24-1,-13 36-43,0 0 0,0-1-1,-1 1 1,0 0 0,-1-1-1,0 1 1,0-1 0,0 1 0,-1 0-1,-1-1 1,-2-8 0,3 14 3,-1 0 0,1 1 0,-1-1 0,0 0 0,0 1 0,0-1 0,0 1 0,0-1 0,-1 1 0,1 0 0,-1 0 0,1 0 0,-1 1 0,0-1 0,0 0 0,0 1 0,1 0 0,-2 0 0,1 0 0,0 0 0,-6-1 0,3 1 30,0 0 0,-1 0 0,1 1 1,0 0-1,0 0 0,-1 1 0,1-1 0,0 1 0,0 0 0,-10 4 0,42-2 606,215-13-636,-230 9-15,-1 2-1,0-1 1,1 1-1,-1 1 1,0 0 0,12 4-1,-20-6 25,1 2-1,-1-1 0,1 0 1,-1 0-1,1 1 1,-1-1-1,0 1 0,0 0 1,0 0-1,0 0 1,0 0-1,0 0 1,0 0-1,-1 0 0,1 0 1,-1 1-1,1-1 1,-1 1-1,0-1 0,0 1 1,0 0-1,-1-1 1,1 1-1,0 0 1,-1-1-1,0 1 0,0 0 1,0 3-1,0 2-22,0-6 58,0 0 0,0-1 0,0 1 0,0 0 0,0 0 0,0 0 0,1-1 0,0 4 0,-1-4-2,1-1 0,-1 1 0,1-1 0,-1 0 0,1 1 0,-1-1 0,1 0 0,-1 1 0,1-1 0,-1 0 0,1 0-1,-1 0 1,1 1 0,-1-1 0,1 0 0,0 0 0,-1 0 0,1 0 0,-1 0 0,1 0 0,-1 0 0,1 0 0,0 0 0,-1 0 0,1-1 0,-1 1-1,1 0 1,-1 0 0,1 0 0,-1-1 0,2 1 0,28-11 315,33-17-1,27-10-619,-87 37 279,1 0 0,-1 0 0,1 0 0,0 1 0,-1 0 0,1-1 0,0 1 0,-1 1-1,1-1 1,0 1 0,-1-1 0,1 1 0,-1 0 0,1 0 0,-1 0 0,1 1 0,-1-1 0,0 1 0,0 0 0,1 0 0,-1 0-1,-1 0 1,5 4 0,4 6-27,0-1 0,-1 1-1,-1 1 1,10 16-1,-5-9 22,-12-16-882,1 0 1,-1 0-1,0 0 1,0 0-1,3 9 1,-5-12 684,0 0 1,1 0 0,-1 0 0,0-1-1,0 1 1,0 0 0,0 0 0,0 0 0,0 0-1,0-1 1,0 1 0,0 0 0,0 0-1,0 0 1,-1 0 0,1-1 0,0 1-1,-1 0 1,1 0 0,0-1 0,-1 1-1,1 0 1,-1 0 0,1-1 0,-1 1-1,1-1 1,-1 1 0,0 0 0,1-1-1,-1 1 1,0-1 0,0 0 0,1 1 0,-1-1-1,0 1 1,0-1 0,0 0 0,-19 3-5926,-2 1 2044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57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22 4736,'-26'-7'1530,"25"7"-1486,1 0-1,-1 0 0,1 0 0,-1 0 0,1 0 1,-1 0-1,1 0 0,-1 0 0,1 0 0,-1 0 0,1 1 1,0-1-1,-1 0 0,1 0 0,-1 0 0,1 1 1,0-1-1,-1 0 0,1 1 0,-1-1 0,1 0 1,0 1-1,-1-1 0,1 0 0,0 1 0,-2 1 1618,19-3 2409,81-17 585,-92 17-4522,0 0 0,0 1-1,-1 0 1,1 0-1,0 0 1,0 1 0,0-1-1,-1 1 1,12 4-1,-16-5-111,1 1 0,0 0-1,-1-1 1,1 1 0,0 0-1,-1 0 1,1 0 0,-1 0-1,0 1 1,1-1-1,-1 0 1,0 0 0,0 1-1,0-1 1,0 1 0,0-1-1,0 1 1,0 0 0,0-1-1,0 1 1,-1 0 0,1-1-1,-1 1 1,1 0 0,-1 0-1,0-1 1,0 1 0,0 0-1,0 0 1,0 0-1,0-1 1,0 1 0,-1 0-1,1 0 1,-1 2 0,-2 3 17,-1 1 1,1-1-1,-1 0 0,-1 0 1,1 0-1,-1 0 1,-8 8-1,4-4 17,-15 18 73,0-2 0,-43 36 0,12-11 1435,109-55-91,16-3-1488,90 3-1,-95 4-1779,-42-1-2114,-1 3 1127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9:58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8 180 4576,'-6'-18'1413,"4"7"1472,3 12-2548,11 15 2046,2 17-1427,0 0 0,14 53 0,8 74 293,1 2 261,-14-102-102,-23-60-1379,0 0 0,0 1 0,0-1 0,0 0 1,0 0-1,0 0 0,0 1 0,0-1 0,0 0 0,0 0 0,0 0 1,0 1-1,0-1 0,0 0 0,0 0 0,1 0 0,-1 0 1,0 1-1,0-1 0,0 0 0,0 0 0,0 0 0,1 0 0,-1 0 1,0 0-1,0 1 0,0-1 0,1 0 0,-1 0 0,0 0 1,0 0-1,0 0 0,1 0 0,-1 0 0,0 0 0,0 0 1,0 0-1,1 0 0,-1 0 0,7-8 587,-5 5-554,0-1-1,0 0 1,0 0 0,1-7-1,15-73 519,20-80-66,-30 140-485,0 0 0,2 0-1,1 1 1,22-37 0,-9 26 16,44-48 0,36-25-177,-73 77 46,-29 28 80,0 0 1,1 0-1,-1 0 1,0 0 0,1 1-1,-1-1 1,4-1-1,-5 3 8,-1 0-1,0 0 0,0 0 0,1 0 1,-1 0-1,0 0 0,1 0 0,-1 0 0,0 0 1,0 0-1,1 0 0,-1 0 0,0 0 1,0 0-1,1 0 0,-1 0 0,0 0 0,0 0 1,1 0-1,-1 0 0,0 0 0,0 0 1,1 1-1,-1-1 0,0 0 0,0 0 0,1 0 1,-1 0-1,0 1 0,0-1 0,1 1-2,-1 0-1,0 0 0,0-1 0,0 1 0,0 0 1,0 0-1,0 0 0,0 0 0,0 0 1,0 0-1,0 0 0,0-1 0,-1 1 0,0 2 1,-4 14-472,2-10-732,1 0 0,0 1 0,-1 7 0,2-12 493,1 0 0,0 0 0,0 0 0,0 0 0,0 0 0,1-1 0,-1 1 0,1 0 0,0 0 0,0 0 0,0-1 0,2 4 0,6 9-2056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0:00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349 579 5408,'-10'3'3898,"-6"7"-2834,0 1-522,-9 5 262,0 2 1,1 1-1,-33 34 1,46-43-647,-12 12 115,0 2 1,1 0-1,-21 33 1,36-47-182,0 1-1,1-1 0,0 1 1,1 1-1,0-1 1,1 1-1,1 0 1,0 0-1,0 0 1,1 0-1,-1 18 1,3-27-31,0 0 0,0 0 0,1 0 0,-1 0 0,1 0 0,-1-1 0,1 1 1,0 0-1,0 0 0,0-1 0,0 1 0,1-1 0,-1 1 0,1-1 1,0 1-1,-1-1 0,1 0 0,0 0 0,0 0 0,0 0 0,1 0 1,-1 0-1,0-1 0,1 1 0,-1-1 0,1 1 0,3 0 0,-2-1-11,0-1-1,0 1 1,0-1-1,0 0 1,0 0-1,-1-1 1,1 1-1,0-1 1,0 0-1,0 0 1,-1 0-1,1 0 1,0-1-1,-1 0 1,1 1-1,-1-1 1,0 0-1,1-1 1,-1 1-1,0-1 1,-1 1-1,5-5 1,1-3-11,1 0 1,-2 0-1,1-1 1,-1 0 0,7-15-1,3-14 68,14-44-1,-11 26-73,-4 8-44,-15 46-28,0 0 0,-1-1 0,1 1 0,-1 0 0,0-1 0,0 1-1,0-1 1,-2-7 0,2 12 32,0 0 1,0 0-1,0 0 0,0-1 1,0 1-1,0 0 0,0 0 1,0-1-1,0 1 0,0 0 1,0 0-1,0 0 0,0-1 1,0 1-1,0 0 0,0 0 1,-1 0-1,1 0 0,0-1 1,0 1-1,0 0 0,0 0 1,-1 0-1,1 0 0,0 0 1,0-1-1,0 1 0,0 0 1,-1 0-1,1 0 0,0 0 1,0 0-1,-1 0 0,1 0 1,0 0-1,0 0 0,0 0 0,-1 0 1,1 0-1,0 0 0,-9 7-119,-3 14 3,6-8 101,1-1-1,1 2 0,0-1 0,1 0 0,-2 17 0,2 2-20,0 35-1,3-56 83,1-1 0,0 1 0,0-1 0,1 0-1,0 0 1,1 0 0,7 17 0,-9-24-13,0 0-1,1 0 1,-1-1 0,1 1 0,-1-1 0,1 1-1,0-1 1,0 0 0,0 0 0,0 0 0,1 0-1,-1 0 1,0 0 0,1 0 0,0-1 0,-1 0-1,1 1 1,0-1 0,-1 0 0,1 0 0,0 0-1,0-1 1,0 1 0,0-1 0,0 1 0,0-1-1,0 0 1,0 0 0,0-1 0,0 1 0,5-2-1,2 0 13,0-2 0,-1 1 0,1-1 0,-1-1 0,15-9 0,41-34 161,105-106 30,-167 151-224,21-21 54,-1-1 0,31-43 0,-24 18-27,-3-1 0,42-107 0,-47 100-36,103-289-334,-123 332 66,-2 15 267,0 0-1,0-1 0,0 1 0,0 0 0,0 0 0,0 0 1,0 0-1,0 0 0,0-1 0,0 1 0,0 0 0,0 0 0,0 0 1,0 0-1,0 0 0,0 0 0,0-1 0,0 1 0,0 0 1,0 0-1,0 0 0,0 0 0,0 0 0,0 0 0,0-1 1,0 1-1,0 0 0,0 0 0,-1 0 0,1 0 0,0 0 1,0 0-1,0 0 0,0 0 0,0 0 0,0 0 0,0-1 1,-1 1-1,1 0 0,0 0 0,0 0 0,0 0 0,0 0 1,0 0-1,0 0 0,-1 0 0,1 0 0,0 0 0,0 0 1,0 0-1,0 0 0,0 0 0,-1 0 0,1 0 0,-5 5-153,-2 14 10,-78 294-175,60-204 339,11-46 66,-9 84 1,20-111 51,2 1-1,1-1 1,10 68-1,-9-96-55,1 0-1,0 0 0,0-1 1,1 1-1,3 8 1,-5-15-58,-1 0 1,1 0 0,-1 0 0,1 0-1,-1-1 1,1 1 0,0 0 0,0 0-1,-1 0 1,1-1 0,0 1 0,0 0-1,0-1 1,0 1 0,0-1 0,0 1-1,0-1 1,0 0 0,1 1 0,0-1-5,-1 0 0,0 0 0,1-1 0,-1 1-1,0 0 1,1-1 0,-1 1 0,0-1 0,0 0 0,0 1 0,1-1 0,-1 0 0,0 0 0,0 0 0,0 0 0,0 0 0,0 0 0,-1 0 0,1 0 0,1-2 0,44-59 363,-27 34-315,2 0-1,40-42 0,-29 40-9,23-22-324,-59 61 105,0-1 1,-3 16 0,-2 3 165,-1 1-97,-10 53 0,17-70 138,2 0 0,0 0 0,0 1 0,1-1 0,0 0-1,1 1 1,4 20 0,-5-31-19,0 1 1,1 0-1,-1-1 0,1 1 0,0-1 1,-1 1-1,1-1 0,0 1 0,0-1 0,0 0 1,0 1-1,0-1 0,0 0 0,0 0 1,0 1-1,0-1 0,1 0 0,-1 0 1,0-1-1,1 1 0,-1 0 0,1 0 1,-1-1-1,1 1 0,-1-1 0,1 1 1,0-1-1,-1 1 0,1-1 0,0 0 1,-1 0-1,1 0 0,0 0 0,-1 0 1,1 0-1,-1-1 0,3 0 0,4-1 12,-1 0-1,0-1 0,0 0 0,0 0 0,0-1 0,9-6 0,28-24 161,77-74-1,-34 27-260,-75 70 10,-10 8-8,1 1-1,0-1 0,0 0 0,1 1 1,-1 0-1,7-4 0,-9 6 59,-1 0 0,0 0-1,0 0 1,0 0 0,1 0 0,-1 0-1,0 0 1,0 0 0,0 0 0,1 0 0,-1 0-1,0 1 1,0-1 0,0 0 0,0 0 0,0 0-1,1 0 1,-1 0 0,0 1 0,0-1-1,0 0 1,0 0 0,0 0 0,0 0 0,0 1-1,1-1 1,-1 0 0,0 0 0,0 0 0,0 1-1,0-1 1,0 0 0,0 0 0,0 1-1,0-1 1,0 0 0,0 0 0,0 1 0,1 14-20,-1-5 20,1-7-1,7 32 90,14 37-1,-19-64-60,-1-1 13,1 0 1,0 0 0,0 0-1,8 11 1,-10-17-26,0 1 0,0-1 0,0 0-1,0 0 1,0 0 0,0 0 0,1 0 0,-1 0-1,0 0 1,0-1 0,1 1 0,-1 0 0,1-1 0,-1 1-1,0-1 1,1 1 0,-1-1 0,1 0 0,-1 1-1,1-1 1,-1 0 0,1 0 0,0 0 0,-1 0 0,1-1-1,-1 1 1,1 0 0,-1 0 0,3-2 0,10-5 28,0 0 0,-1 0-1,0-2 1,-1 0 0,0 0 0,19-20 0,8-4-7,-23 20-13,-1-1 1,0-1-1,-1 0 1,-1-1-1,0 0 1,11-21-1,-23 35-17,0 0-1,0 1 1,0-1-1,0 0 1,0 0-1,-1 0 1,1 0-1,-1 0 1,0 0-1,1 0 1,-1 0-1,0 0 1,0 0-1,0 0 1,0 0-1,-1-3 1,0 4-5,1 0-1,-1-1 1,0 1-1,1 0 1,-1 0-1,0 0 1,0 0 0,0-1-1,0 1 1,0 1-1,0-1 1,0 0-1,0 0 1,0 0 0,0 0-1,-1 1 1,1-1-1,0 1 1,0-1 0,-1 1-1,1-1 1,0 1-1,-1 0 1,1-1-1,-3 1 1,-2 0-17,0 0-1,0 0 1,0 0 0,0 1 0,0 0-1,1 0 1,-1 1 0,0-1-1,0 1 1,1 0 0,-1 1 0,1 0-1,0-1 1,0 2 0,0-1 0,0 0-1,0 1 1,1 0 0,0 0-1,-4 5 1,0 0-1,1-1-1,1 1 1,0 0 0,0 1-1,1 0 1,0-1-1,0 2 1,1-1-1,1 0 1,-3 14 0,0 6 137,-3 43 1,9-63-83,0 1 0,0-1 0,1 0 0,0 0 0,0 0 0,2 0 0,-1 0 0,5 12 0,-6-20-19,0 1 1,0-1-1,1 0 1,-1 0-1,0 0 1,1-1-1,-1 1 1,1 0-1,-1 0 1,1-1-1,0 1 1,0-1-1,-1 1 1,1-1-1,0 0 1,1 0-1,-1 0 1,0 0-1,0 0 1,0 0-1,1-1 1,-1 1-1,0-1 1,0 1-1,1-1 1,-1 0-1,0 0 1,1 0-1,-1 0 1,0 0-1,5-2 1,3-1 53,-1 0 0,0-1-1,1 0 1,-1 0 0,10-8 0,43-30 156,-58 39-207,101-84 68,-57 45-88,76-75 206,-24 21-447,-99 94 233,0 1-1,1 0 1,-1 0-1,1 0 1,-1 0-1,1 0 1,-1 0-1,1 0 1,0 0-1,-1 1 1,4-2-1,-5 2 8,1 0-1,-1 0 1,0 0-1,1 0 1,-1 0-1,0 0 1,1 1-1,-1-1 1,0 0 0,1 0-1,-1 0 1,0 0-1,1 0 1,-1 1-1,0-1 1,1 0-1,-1 0 1,0 1-1,0-1 1,1 0 0,-1 0-1,0 1 1,0-1-1,1 0 1,-1 1-1,0-1 1,0 0-1,0 1 1,0-1-1,0 0 1,1 1 0,-1 0-1,0 4-24,1 0-1,-1 0 0,0 1 1,-1-1-1,-1 9 1,2-7 53,-68 366 14,66-364 48,-1 0 1,0 1-1,0-1 0,-1 0 1,0-1-1,0 1 0,-8 10 1,12-18-70,-1 0 0,0 0 0,0 0 0,0 0 0,1 0 1,-1 0-1,0-1 0,0 1 0,0 0 0,0 0 0,0-1 0,0 1 1,0-1-1,-1 1 0,1-1 0,0 1 0,0-1 0,0 0 1,-1 1-1,1-1 0,0 0 0,-2 0 0,1 0 2,0-1-1,1 1 1,-1-1 0,1 0-1,-1 1 1,1-1-1,-1 0 1,1 0 0,-1 0-1,1 0 1,0 0-1,-1 0 1,1 0 0,-2-3-1,-1-1 12,1-1 0,-1 1 0,1-1 0,0 0 0,0 0 0,1 0 0,0 0 0,-2-7 0,2 4 7,1 1 0,1-1 1,-1 0-1,1 1 0,1-1 0,-1 1 1,1-1-1,1 1 0,3-12 1,-4 17-89,0 0 0,0 0 0,1 0 0,-1 0 0,1 1 0,0-1 0,-1 0 0,2 1 0,-1-1 0,0 1 0,5-5 0,-5 6-151,0 0-1,0-1 0,1 1 0,-1 0 0,0 0 0,1 1 0,-1-1 0,1 0 0,-1 1 0,1 0 0,-1-1 1,1 1-1,-1 0 0,1 0 0,0 0 0,-1 1 0,4 0 0,17 6-2031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0:00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10880,'-10'20'4928,"-17"-6"-4289,14-11 801,8 5-928,-9-4-224,11 4-160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1:3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71 1568,'0'-1'125,"0"0"-1,0 0 1,0 0 0,0 0 0,0 0-1,0 0 1,0 0 0,1 1 0,-1-1-1,0 0 1,0 0 0,1 0 0,-1 0-1,0 0 1,1 0 0,-1 1-1,1-1 1,-1 0 0,2-1 0,2-3 484,17-35 4943,-20 34-3378,-5 13-2066,3-2-63,0-1 1,0 1-1,0 1 0,1 8 0,-2 11 39,-10 42 335,-2 0 0,-4-1 0,-2-1 0,-39 84 1,-86 232 952,144-378-1363,-8 26 267,-8 19-3027,15-43 753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1:4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41 194 4896,'-41'-33'7022,"41"32"-6948,17 3 1054,103-24 900,-89 15-1694,176-49 895,-28 6-639,-138 41-610,1 2 0,1 2 0,46-1 0,-86 6-10,1 1 1,-1-1 0,1 0-1,-1 1 1,1 0 0,-1 0-1,7 2 1,-9-2-352,1 0-1,-1-1 1,1 1 0,-1 0-1,0 0 1,1 0 0,-1 0 0,0 1-1,0-1 1,0 0 0,0 0-1,0 1 1,0-1 0,0 1-1,0-1 1,-1 1 0,2 2-1,2 4-1804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1:4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4480,'0'0'35,"0"0"-1,0 0 1,0 1 0,0-1 0,0 0-1,0 0 1,0 0 0,0 0 0,0 1 0,0-1-1,0 0 1,0 0 0,0 0 0,0 0-1,0 1 1,0-1 0,0 0 0,0 0-1,0 0 1,0 0 0,0 1 0,0-1 0,0 0-1,0 0 1,0 0 0,0 0 0,-1 0-1,1 1 1,0-1 0,0 0 0,0 0 0,0 0-1,0 0 1,0 0 0,-1 0 0,1 0-1,0 0 1,0 0 0,0 1 0,0-1-1,-1 0 1,1 0 0,0 0 0,0 0 0,0 0-1,0 0 1,-1 0 0,1 0 0,0 0-1,0 0 1,0 0 0,0 0 0,-1 0-1,1 0 1,0 0 0,0-1 0,0 1 0,0 0-1,-1 0 1,1 0 0,0 0 0,0 0-1,0 0 1,0 0 0,0 0 0,0-1-1,-1 1 1,1 0 0,0 0 0,0 20 773,1-11-88,-2 2-256,0 0-1,-1-1 1,-3 15-1,-1 1 126,-19 89 1102,-79 217-1,84-284-1228,-1-1 1,-54 82-1,-1-2 167,61-98-360,9-17 250,5-10-90,2-3 141,10-12-394,0 0 0,0 1 0,1 0 0,1 1 0,23-16 0,56-33-105,-44 32-68,-44 25-29,1 0 0,0 0 0,0 0 0,0 1-1,8-2 1,-12 3 15,0 1 0,1 0 0,-1 0 0,0-1 0,0 1 0,0 0 0,0 0-1,1 0 1,-1 0 0,0 1 0,0-1 0,0 0 0,0 0 0,1 1 0,-1-1 0,0 1 0,0-1 0,0 1 0,0-1-1,0 1 1,0-1 0,0 1 0,0 0 0,0 0 0,-1 0 0,1-1 0,0 1 0,0 0 0,-1 0 0,1 0 0,1 2-1,-1 1 32,0 0-1,1 0 1,-2 0 0,1 1-1,0-1 1,-1 0-1,0 0 1,0 0-1,0 0 1,-1 8-1,0 21 86,2-23-141,-1-1-1,0 1 0,-3 14 0,2-15 101,0 1-1,1 0 1,1 13-1,0-11 5,0 0 1,2-1-1,-1 1 0,7 16 0,-8-26-37,0 0-1,0 0 0,0 0 1,0 0-1,0 0 1,0 0-1,0 0 0,1 0 1,-1-1-1,0 1 1,1 0-1,0-1 0,-1 1 1,1-1-1,0 0 1,0 1-1,0-1 1,0 0-1,0 0 0,0 0 1,0-1-1,0 1 1,0 0-1,1-1 0,-1 1 1,0-1-1,0 0 1,1 0-1,3 0 0,4-2 33,0 0 0,0-1 0,-1 0 0,1-1-1,-1 0 1,0-1 0,0 0 0,9-6 0,-4 3 27,182-120 988,-188 122-1097,0 0 1,0-1 0,9-11-1,-16 17 7,1-1 0,-1 1 0,1-1 0,-1 0 0,0 0 0,0 1 0,0-1-1,0 0 1,0 0 0,0 0 0,-1 0 0,1 0 0,0 0 0,-1 0 0,0-1-1,1 1 1,-1 0 0,0 0 0,0 0 0,0 0 0,-1 0 0,0-3 0,1 4-8,0 0 1,0 1 0,-1 0 0,1-1-1,0 1 1,-1-1 0,1 1-1,0-1 1,-1 1 0,1 0 0,-1-1-1,1 1 1,0 0 0,-1-1-1,1 1 1,-1 0 0,1 0 0,-1-1-1,1 1 1,-1 0 0,0 0-1,1 0 1,-2 0 0,-16 2-242,-20 16 100,31-14 150,-2 1-1,0 0 1,0 1 0,1 0-1,0 1 1,0-1-1,0 2 1,1-1-1,0 1 1,0 0 0,1 0-1,-10 18 1,13-20 46,0 0 1,0 0-1,1 1 1,0-1-1,1 0 1,-1 1-1,1-1 1,0 1-1,1 0 1,-1-1-1,1 1 0,1 0 1,-1-1-1,1 1 1,0-1-1,1 1 1,-1-1-1,1 1 1,1-1-1,2 7 1,-2-9 21,-1 0 1,0-1-1,1 1 1,0 0-1,0-1 0,0 0 1,1 1-1,-1-1 1,1-1-1,0 1 1,-1 0-1,1-1 1,0 0-1,1 0 1,-1 0-1,0 0 0,0-1 1,1 0-1,7 2 1,1-1 61,-1-1 1,1-1 0,0 1-1,-1-2 1,25-3-1,-4-3 576,56-20-1,-47 13-4005,0 2-7401,-36 11 6675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2:0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 4160,'-1'0'105,"1"0"-1,0 0 1,0 0 0,0-1 0,0 1 0,-1 0-1,1 0 1,0 0 0,0 0 0,0-1 0,0 1-1,0 0 1,0 0 0,0 0 0,-1 0 0,1-1-1,0 1 1,0 0 0,0 0 0,0 0 0,0-1-1,0 1 1,0 0 0,0 0 0,0 0 0,0-1-1,0 1 1,0 0 0,0 0 0,0 0 0,0-1-1,1 1 1,-1 0 0,0 0 0,0 0 0,0-1-1,0 1 1,0 0 0,0 0 0,0 0 0,1 0-1,-1-1 1,0 1 0,0 0 0,0 0 0,0 0-1,0 0 1,1 0 0,-1 0 0,0 0 0,0-1 0,0 1-1,1 0 1,-1 0 0,0 0 0,0 0 0,0 0-1,1 0 1,-1 0 0,0 0 0,0 0 0,21-7 585,-10 4 170,19-8-105,1 1 0,45-7 0,-54 12-514,-3 1-102,1 1-1,21-1 0,-33 4-117,-1 0 0,1 0 0,-1 1 0,0 0 0,1 0 0,-1 0 0,0 1-1,0 0 1,7 4 0,-11-4-11,0 0 0,0 0 0,-1 0 0,1 0 0,0 0-1,-1 1 1,0 0 0,0-1 0,1 1 0,-2 0 0,1 0 0,0 0 0,0 0-1,-1 1 1,0-1 0,0 0 0,0 0 0,0 1 0,0 3 0,1 5 3,0 1 0,-2-1 1,0 24-1,-8 51 291,4-49-167,1 1 0,5 75 0,-1-109-53,-1 1 1,1-1 0,0 0 0,1 0 0,-1 0 0,1 1 0,0-1 0,1-1-1,-1 1 1,1 0 0,0-1 0,0 1 0,0-1 0,0 0 0,1 0 0,0 0 0,0 0-1,0-1 1,0 0 0,1 1 0,-1-2 0,1 1 0,0 0 0,0-1 0,0 0 0,0 0-1,0-1 1,0 1 0,0-1 0,1 0 0,-1 0 0,0-1 0,1 0 0,-1 0 0,8-1-1,1-1 24,0-2-1,0 1 1,0-2-1,-1 0 0,0-1 1,0 0-1,18-12 0,80-62 234,-81 57-283,173-145 60,-193 160-118,-1 0 0,20-12 0,-26 18 0,1 0 0,-1 0 0,1 0 0,-1 1 0,1-1 0,0 1 0,0 0 0,0 0 0,0 0 0,0 1 0,0 0 0,7 0 0,-10 0-69,0 0 1,0 0-1,0 0 0,0 0 0,-1 1 0,1-1 0,0 0 0,0 1 0,0-1 0,-1 0 0,1 1 0,0-1 0,0 1 0,-1 0 0,1-1 0,0 1 0,-1-1 1,1 1-1,-1 0 0,1 0 0,-1-1 0,1 1 0,-1 0 0,1 0 0,-1-1 0,1 3 0,7 13-1046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2:3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21 2400,'15'-19'5711,"-15"19"-5643,0 0 0,0 0 0,0 0 1,0 0-1,0 0 0,0 0 0,0 0 0,1 0 1,-1 0-1,0 0 0,2-1 1637,-2 1-1637,0 0 0,0 0 1,0 0-1,0 0 0,0 0 0,0 0 1,0 0-1,0 0 0,0-1 0,0 15 1350,-5 22-687,-8 13 204,-6 27-222,-33 266 1220,25-148-1285,8-42-8,11-122-327,6-26-84,0 1-1,1-1 1,0 1-1,-1 8 1,2-11 103,2-6-75,-1-9-121,-1 1-179,0 0-1,1 0 1,0 0-1,1 0 1,0 1-1,1-1 1,0 1-1,1-1 1,0 1 0,1 0-1,0 0 1,11-17-1,3 1-43,0 0-1,1 2 1,2 0 0,0 1-1,2 2 1,0 0 0,40-26-1,-57 44 60,-1 0 0,1 0-1,0 1 1,0 0-1,10-3 1,-15 6 33,0-1 0,-1 1 0,1-1 0,0 1 1,0 0-1,0 0 0,0 0 0,-1 0 0,1 0 0,0 1 0,0-1 0,0 0 1,-1 1-1,1-1 0,0 1 0,0 0 0,-1 0 0,1-1 0,-1 1 1,1 0-1,-1 0 0,1 1 0,-1-1 0,1 0 0,-1 0 0,0 1 1,2 1-1,0 3 38,0 0 0,0 1 0,0-1 0,0 1 0,-1 0 0,0-1 0,-1 1 0,1 0 0,-2 0 0,1 0 0,0 0 0,-1 0 0,-2 13 0,-1 6 62,-2 0 0,-9 32 0,12-51-95,0 0-1,1 0 1,0 0 0,0 1-1,0-1 1,1 0 0,1 9-1,-1-14 12,1 0 0,-1 0 0,1 0 0,-1 0 0,1 0 1,-1 1-1,1-1 0,0-1 0,0 1 0,0 0 0,1 0 0,-1 0 0,0 0 0,0-1 0,1 1 0,-1-1 0,1 1 0,0-1 0,-1 1 0,1-1 0,0 0 0,0 0 0,0 0 0,0 0 1,0 0-1,0 0 0,3 0 0,4 1 24,0-1 0,0 0 0,0-1 0,0 0 0,0 0 0,0-1 0,0 0 0,0-1 0,0 0 0,10-3 0,9-5 22,47-24 0,-36 12 30,63-49 1,-82 56-42,-8 7 65,16-17 1,-26 23-94,0 0 1,0 0-1,0 0 1,0 0 0,0-1-1,-1 1 1,1-1-1,0 1 1,-1-1 0,0 0-1,0 0 1,0 1-1,0-1 1,1-4 0,-2 6-22,0 0 0,-1 0-1,1 1 1,0-1 0,0 0 0,0 0 0,-1 1 0,1-1 0,0 0 0,-1 0 0,1 1 0,0-1 0,-1 0 0,1 1 0,-1-1-1,1 1 1,-1-1 0,0 0 0,1 1 0,-1 0 0,1-1 0,-1 1 0,0-1 0,1 1 0,-1 0 0,0-1 0,0 1 0,1 0-1,-1 0 1,0-1 0,0 1 0,0 0 0,0 0 0,-1 0-22,0 0 0,0-1 0,-1 1 0,1 0 0,0 1-1,0-1 1,0 0 0,0 1 0,0-1 0,-3 2 0,-9 6-28,1 0 0,0 2 0,0-1-1,-20 23 1,24-25 40,-6 9-66,0 0 0,-19 26 0,26-31 8,1 0 1,1 0-1,-1 1 1,2-1-1,-6 19 1,10-27 68,0 0 0,1 0 0,-1 1 0,1-1 0,0 0 0,0 1 0,0-1 0,0 0 0,1 0 0,-1 1 0,1-1 0,0 0 0,0 0 0,0 0 0,1 0 0,-1 0 0,0 0 0,3 3 0,-3-4 16,0-1-1,0 0 1,1 1 0,-1-1-1,0 0 1,1 0 0,-1 0-1,0 0 1,1 0 0,-1 0-1,1 0 1,-1 0 0,1-1 0,0 1-1,-1-1 1,1 1 0,0-1-1,0 1 1,-1-1 0,1 0-1,0 0 1,0 0 0,-1 0-1,1 0 1,0 0 0,0-1-1,-1 1 1,1-1 0,0 1 0,-1-1-1,1 1 1,-1-1 0,1 0-1,2-1 1,7-6 62,-1-1 1,1 1-1,-2-2 0,1 1 1,-1-1-1,-1-1 0,9-13 1,-8 12-69,54-67 116,-58 70-188,0 3-138,-5 6 190,0 0 1,1 0-1,-1 0 1,0 0-1,0 0 0,0 1 1,1-1-1,-1 0 1,0 0-1,0 0 0,0 0 1,0 1-1,1-1 1,-1 0-1,0 0 1,0 0-1,0 1 0,0-1 1,0 0-1,0 0 1,0 0-1,0 1 0,0-1 1,1 0-1,-1 0 1,0 1-1,0-1 0,0 0 1,-1 1-1,7 17-31,1 1-1,0-1 0,1-1 0,1 0 0,13 20 1,-19-33 56,0 0 0,0 0 0,0 0 1,1-1-1,-1 1 0,1-1 0,0 0 1,0 0-1,0 0 0,0 0 0,1-1 0,-1 0 1,1 0-1,-1 0 0,1 0 0,0-1 1,0 1-1,0-1 0,-1-1 0,1 1 1,0-1-1,0 1 0,0-1 0,0-1 1,0 1-1,0-1 0,5-1 0,5-4 20,0 0-1,-1-1 0,0-1 0,0 0 1,-1-1-1,0 0 0,0-1 0,-1 0 1,-1-1-1,0-1 0,0 0 0,13-19 1,-14 16-84,0 0 0,10-20 0,-20 34 42,0 1 1,0-1-1,1 1 1,-1-1-1,0 1 1,0-1-1,1 1 0,-1 0 1,0-1-1,1 1 1,-1-1-1,0 1 1,1 0-1,-1-1 1,0 1-1,1 0 1,-1 0-1,1-1 0,-1 1 1,1 0-1,-1 0 1,0-1-1,1 1 1,0 0-1,0 0-5,-1 0 1,1 1-1,-1-1 0,1 0 1,-1 0-1,1 1 0,-1-1 1,1 0-1,-1 1 0,1-1 1,-1 0-1,0 1 0,1-1 1,-1 0-1,0 1 0,1-1 1,-1 1-1,0 0 0,2 2-17,-1 0 0,1 0 0,-1 0 0,0 1 0,0-1 0,0 4 0,2 57 310,-4-56-260,1 0 0,-1 0 0,0 0 0,-1-1 0,-5 16 1,3-11 37,3-8-30,-1 0 1,1 1-1,-1-1 1,0 0 0,-1 0-1,-2 5 1,4-9-15,0 1 1,0 0-1,1 0 1,-1 0-1,0-1 0,0 1 1,0 0-1,0-1 1,0 1-1,0-1 0,-1 1 1,1-1-1,0 0 1,0 1-1,0-1 0,0 0 1,0 0-1,-1 0 1,1 0-1,0 0 0,0 0 1,0 0-1,0 0 1,0 0-1,-1-1 1,1 1-1,0 0 0,0-1 1,0 1-1,-2-2 1,-8-4 21,0-1 1,0 0 0,1-1-1,-1-1 1,2 1 0,-15-17 0,24 25-55,0 0 1,0 0 0,0 0 0,0 0 0,0-1 0,0 1 0,-1 0 0,1 0 0,0 0 0,0 0-1,0 0 1,0 0 0,0-1 0,0 1 0,0 0 0,0 0 0,0 0 0,0 0 0,0 0 0,0-1 0,0 1-1,0 0 1,0 0 0,0 0 0,0 0 0,0-1 0,0 1 0,0 0 0,0 0 0,0 0 0,0 0-1,0-1 1,0 1 0,0 0 0,0 0 0,0 0 0,0 0 0,7-2-124,10 3 38,7 5 128,-1 1-1,0 1 0,-1 2 0,23 12 1,-9-5-62,-9-3 60,10 6 131,-10-14-2971,-20-5 829,0 1 0,-1-1 1,10 4-1,2 3-1631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1:5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338 215 2240,'7'-5'466,"-6"4"-379,-1 1 0,1-1 0,-1 0-1,1 1 1,0-1 0,-1 1 0,1-1 0,0 1-1,0 0 1,-1-1 0,1 1 0,0 0 0,0-1-1,-1 1 1,1 0 0,0 0 0,0 0-1,0 0 1,0-1 0,-1 1 0,1 0 0,0 1-1,1-1 1,-2 0-50,0 0-1,0 0 1,0 0-1,0 1 1,0-1-1,0 0 1,1 0-1,-1 0 1,0 0-1,0 0 1,0 0-1,0 1 1,0-1-1,1 0 1,-1 0-1,0 0 0,0 0 1,0 0-1,0 0 1,0 0-1,1 0 1,-1 0-1,0 0 1,0 0-1,0 0 1,1 0-1,-1 0 1,0 0-1,0 0 1,0 0-1,0 0 1,1 0-1,-1 0 1,0 0-1,0 0 1,0 0-1,0 0 1,0 0-1,1 0 1,-1 0-1,0-1 1,0 1-1,0 0 1,0 0-1,0 0 1,1 0-1,-1 0 1,0 0-1,0-1 1,0 1-1,0 0 1,0 0-1,0 0 1,0 0-1,0 0 0,0-1 1,0 1-1,0 0 1,0 0-1,0 0 1,0 0-1,0-1 1,0 1-1,0-1 81,0 1-1,0-1 1,0 0-1,0 1 1,-1-1-1,1 0 0,0 1 1,0-1-1,-1 1 1,1-1-1,-1 1 1,1-1-1,0 1 0,-1-1 1,1 1-1,-2-1 1,0 0-22,1 0 0,-1 0 0,0 1 0,0-1 1,0 1-1,0-1 0,0 1 0,0 0 0,0 0 1,-4 0-1,-26 3 230,22-1-236,-14 1 120,1 1-1,-1 1 1,1 2 0,-32 12-1,46-15-183,0 1 1,-1 0-1,2 0 0,-1 1 0,1 0 0,0 0 0,0 1 1,0 0-1,1 0 0,0 1 0,1 0 0,-11 17 1,11-15-14,1 1 0,0 0 0,1 0 0,1 0 0,-1 1 0,2-1 0,0 1 0,-1 13 0,2-19 39,1 0 1,0 0 0,0-1-1,1 1 1,0 0 0,0-1-1,0 1 1,1-1 0,-1 1-1,1-1 1,1 0 0,-1 1-1,1-1 1,0 0 0,0-1-1,0 1 1,0 0 0,1-1-1,5 5 1,-1-3 55,1 0 0,-1-1 0,1 0 1,0 0-1,0-1 0,0 0 0,0-1 0,1 0 1,-1 0-1,1-1 0,0 0 0,0-1 0,0 0 0,0-1 1,0 0-1,0 0 0,17-4 0,-11 2-11,-1-2-1,1 0 1,-1 0 0,0-2-1,-1 0 1,0 0 0,1-2-1,-2 1 1,1-2 0,18-15-1,-10 3 8,-1 0 0,0-1 1,-2 0-1,-1-2 0,23-40 0,-40 63-111,-1 0 1,1 0-1,-1 0 1,0 0-1,1 0 1,-1 0-1,0-1 1,0 1-1,0 0 1,0 0-1,0 0 1,0-3-1,0 4 5,0 0 0,0 0-1,0-1 1,0 1 0,0 0-1,0 0 1,-1 0 0,1-1-1,0 1 1,0 0 0,0 0-1,0 0 1,0-1-1,0 1 1,-1 0 0,1 0-1,0 0 1,0 0 0,0 0-1,0 0 1,-1-1 0,1 1-1,0 0 1,0 0 0,0 0-1,-1 0 1,1 0 0,0 0-1,-11 5-110,8-2 87,0 1 1,1 0 0,-1-1-1,1 1 1,0 0 0,0 0-1,0 0 1,0 1 0,1-1-1,-2 6 1,-2 8-13,-2 22 0,6-26 19,0-1 1,0 1 0,1 0 0,1-1 0,1 1 0,4 18 0,-5-24 58,1-1 0,1 0 1,-1 0-1,1 0 0,0 0 0,1 0 1,0 0-1,0-1 0,0 0 0,1 0 1,0 0-1,0 0 0,7 5 1,-10-10-7,-1 0 1,1 1 0,0-1-1,1-1 1,-1 1 0,0 0-1,0 0 1,0-1 0,0 1-1,1-1 1,-1 0 0,0 1-1,0-1 1,1 0 0,-1 0 0,0-1-1,0 1 1,1 0 0,-1-1-1,0 0 1,0 1 0,0-1-1,0 0 1,0 0 0,0 0-1,0 0 1,2-2 0,0 0 31,0 1 0,0-1-1,-1 0 1,1-1 0,-1 1 0,0-1 0,0 1 0,0-1 0,0 0 0,-1 0-1,1 0 1,2-8 0,-2 5-59,0 0 0,-1-1 0,0 1-1,-1 0 1,1-1 0,-1 1 0,-1-1 0,1 1-1,-1-1 1,-2-9 0,2 13-18,-1 0 0,-1 0 0,1 0 0,0 0-1,-1 0 1,0 0 0,0 1 0,0-1 0,-1 1 0,1-1 0,-1 1-1,1 0 1,-6-5 0,4 6-26,0-1-1,0 1 1,0 0-1,0 0 0,-1 0 1,1 1-1,0-1 1,-1 1-1,1 0 1,-1 0-1,0 1 1,1-1-1,-9 1 1,21-3 152,-1 0-1,1 0 1,8-6 0,16-7 33,46-21-1,31-14-46,-83 41 77,26-16 0,-29 14 81,25-10-1,-3 6 186,-38 15-447,1 1 1,-1 0 0,0 0-1,0 1 1,1 0 0,8 3-1,-7-3-4,-7 0-8,1-1 0,0 1 0,-1 0 0,1 0 0,-1 0 1,1 0-1,-1 1 0,0-1 0,1 1 0,-1-1 0,0 1 0,0 0 1,0 0-1,0 0 0,0 0 0,0 0 0,-1 0 0,1 0 1,-1 1-1,2 3 0,0 1 15,0 0-1,-1 0 1,0 0 0,0 1 0,-1-1 0,1 14-1,4 117 114,-5-125-114,0 0 74,0 0 0,5 17 0,-6-29-63,0 0 1,0-1-1,0 1 0,0 0 1,0-1-1,1 1 1,-1 0-1,0-1 0,0 1 1,1 0-1,-1-1 1,0 1-1,1-1 0,-1 1 1,1 0-1,-1-1 1,1 1-1,-1-1 0,1 1 1,-1-1-1,1 0 1,-1 1-1,1-1 0,-1 0 1,1 1-1,0-1 1,-1 0-1,1 1 0,0-1 1,-1 0-1,1 0 1,0 0-1,-1 0 0,1 0 1,0 0-1,0 0 1,-1 0-1,1 0 0,0 0 1,-1 0-1,1 0 1,0 0-1,-1-1 0,1 1 1,0 0-1,-1 0 1,1-1-1,-1 1 0,1 0 1,0-1-1,-1 1 1,1-1-1,-1 1 0,1-1 1,-1 1-1,1-1 1,4-4 89,0-1-1,0 1 1,8-12 0,-12 15-86,53-88 235,0 1-246,-49 83 2,2-5-13,0 1 0,1 0 0,0 1 0,0 0 0,1 0 1,16-11-1,-18 15-101,-6 4 100,0 0 1,0 0-1,0 0 1,1 0-1,-1 1 1,0-1-1,0 0 1,1 1-1,-1-1 1,0 1-1,1-1 1,-1 1-1,0 0 1,1 0-1,-1-1 1,1 1-1,-1 0 1,0 0-1,1 0 1,-1 1-1,1-1 1,-1 0-1,0 0 1,1 1 0,-1-1-1,0 1 1,1-1-1,-1 1 1,2 1-1,2 0-22,-1 1 0,0-1 0,1 1 0,-1 0 1,0 0-1,-1 1 0,1-1 0,4 7 0,2 2 31,10 20 0,0-1 45,1 1-115,-13-19 50,1 1 1,1-1 0,0 0 0,12 11-1,-19-21 53,0 0 1,1-1-1,-1 1 0,1-1 0,0 0 0,0 1 0,0-2 0,0 1 0,0 0 0,0-1 0,0 0 0,0 0 0,0 0 1,1 0-1,-1-1 0,0 0 0,1 1 0,-1-2 0,8 0 0,-4-1 10,0 0 0,0-1 1,0 0-1,0 0 0,-1-1 0,0 0 0,1 0 1,-1-1-1,-1 1 0,11-11 0,1-2 95,-2 0 0,22-29 0,-30 34-88,0 0 1,8-17-1,-13 23-71,0 0-1,-1 0 1,1 0-1,-1 0 0,-1-1 1,1 1-1,0-10 1,-2 15 13,0 1 0,0-1 0,0 0 0,0 1 1,0-1-1,0 0 0,0 1 0,0-1 0,0 0 0,0 1 1,-1-1-1,1 0 0,0 1 0,0-1 0,-1 1 1,1-1-1,0 0 0,-1 1 0,1-1 0,-1 1 0,1-1 1,0 1-1,-1-1 0,1 1 0,-2-1 0,1 1-4,1 0-1,-1-1 1,0 1-1,0 0 0,0 0 1,0 0-1,0 1 1,1-1-1,-1 0 0,0 0 1,0 0-1,0 1 1,1-1-1,-1 0 1,0 1-1,0-1 0,0 1 1,-4 2-27,0 0 1,1 1-1,-1-1 0,-7 9 1,9-7 29,-1 0 1,1 0-1,0 0 0,1 0 1,-1 1-1,1-1 1,0 1-1,0 0 0,1-1 1,-1 1-1,1 0 1,0 0-1,1 0 0,0 0 1,0 0-1,1 8 1,0-5 19,0 0 1,1 0-1,0 0 0,1 0 1,0-1-1,0 1 1,1-1-1,0 0 1,10 15-1,-9-16-6,-2-2 26,1 0 0,0 0 0,8 7 0,-11-11-20,0 0-1,0 0 0,0 0 1,0-1-1,0 1 1,0 0-1,1-1 1,-1 1-1,0-1 1,1 1-1,-1-1 0,0 0 1,1 1-1,-1-1 1,0 0-1,1 0 1,-1 0-1,0 0 1,1 0-1,-1 0 0,1 0 1,1-1-1,4-3 57,-1 0 0,1 0 0,-1-1-1,1 1 1,-1-1 0,-1-1 0,1 1-1,4-7 1,-7 8-23,45-46-18,1 2 0,59-45 0,-101 88-51,-2 1-101,0 0 0,0 1 0,10-6 0,-15 9 121,1 1-1,-1-1 1,0 0-1,0 0 1,0 0-1,1 0 1,-1 0-1,0 0 1,0 0-1,0 1 1,1-1-1,-1 0 1,0 0-1,0 0 0,0 0 1,0 1-1,1-1 1,-1 0-1,0 0 1,0 0-1,0 1 1,0-1-1,0 0 1,0 0-1,0 0 1,0 1-1,0-1 1,0 0-1,0 0 1,0 1-1,0-1 1,0 0-1,0 0 0,0 0 1,0 1-1,0-1 1,0 0-1,0 0 1,0 1-1,-1 13-89,-3 32 87,-11 93-50,11-116 124,-1 0 0,-1 0 0,-17 40 0,22-59-40,0-2 4,0 1 1,1-1 0,-1 0-1,0 0 1,0 0 0,-1 0-1,1 0 1,0 0 0,-1 0-1,1 0 1,-1 0 0,0-1-1,1 1 1,-1-1 0,0 1-1,0-1 1,0 0 0,0 1-1,0-1 1,0 0 0,-4 1-1,3-2-8,1 0 1,-1 0-1,0-1 0,0 1 0,0-1 0,0 1 0,1-1 0,-1 0 0,0 0 0,1 0 0,-1 0 1,0-1-1,1 1 0,0-1 0,-1 1 0,1-1 0,-4-4 0,-4-3 9,1-1-1,-11-14 1,19 23-29,-62-88-305,60 87 55,3 8 130,3 10 55,-1-11 63,0 0 1,0 0-1,0 0 1,0 0-1,1-1 1,0 1-1,0-1 0,0 0 1,0 0-1,1 0 1,-1 0-1,1 0 1,0-1-1,0 0 1,1 0-1,-1 0 1,1 0-1,-1-1 1,1 1-1,0-1 1,0-1-1,7 3 1,-2-2 21,-1 0 0,1-1 1,0 0-1,-1-1 1,1 0-1,0-1 1,-1 1-1,1-2 1,-1 1-1,1-2 1,14-4-1,3-5 28,-2-1 0,0-1 0,0-1 1,32-26-1,8-5-135,-56 40 44,-6 4 16,0-1-1,0 1 1,1 0 0,-1 0 0,1 0-1,-1 1 1,1-1 0,0 1-1,-1 0 1,1 0 0,7-1 0,-10 2 18,0 1-1,0-1 1,-1 0 0,1 0 0,0 1 0,-1-1 0,1 1 0,0-1 0,-1 1 0,1-1 0,0 1-1,-1-1 1,1 1 0,-1-1 0,1 1 0,-1 0 0,0-1 0,1 1 0,-1 0 0,0-1-1,1 1 1,-1 0 0,0-1 0,0 1 0,1 0 0,-1 0 0,0-1 0,0 1 0,0 0 0,0 0-1,0 1 1,1 2-26,0 5 17,0 1-1,0-1 1,-1 1-1,-2 13 1,1-9 24,-3 33-16,-2 1 0,-3-1 0,-2 0 0,-1-1 0,-3 0 0,-24 51-1,18-43 11,13-30 200,-2-1-1,-20 37 1,22-51 173,7-11-72,5-7-45,36-69 41,-4 11-281,30-108-55,2 0-68,-40 110 14,-16 35-9,25-43 1,-14 40 111,-22 31-28,1 1 0,0-1 0,0 0 0,-1 0 0,1 1 1,0-1-1,1 1 0,-1 0 0,0-1 0,0 1 0,1 0 0,3-1 1,-5 2 13,-1 0 0,0 0 1,0 0-1,1 0 1,-1 0-1,0 0 0,1 0 1,-1 0-1,0 0 1,0 0-1,1 0 0,-1 0 1,0 0-1,0 0 1,1 0-1,-1 1 0,0-1 1,0 0-1,0 0 1,1 0-1,-1 0 0,0 0 1,0 1-1,0-1 1,1 0-1,-1 0 0,0 0 1,0 1-1,0-1 1,0 0-1,0 0 0,0 1 1,1-1-1,-1 0 1,0 0-1,0 1 0,0-1 1,0 16-68,-9 19-55,-78 219 56,74-229 167,10-21-65,1 1 1,-1 0-1,1 0 1,0 0 0,0 0-1,0 0 1,1 0-1,-2 10 1,3-15-33,0 0 0,0 0-1,0 1 1,0-1 0,0 0 0,0 0 0,0 0 0,0 1-1,1-1 1,-1 0 0,0 0 0,0 0 0,0 1 0,0-1-1,0 0 1,0 0 0,0 0 0,0 1 0,1-1 0,-1 0-1,0 0 1,0 0 0,0 0 0,0 1 0,1-1 0,-1 0-1,0 0 1,0 0 0,0 0 0,1 0 0,-1 0 0,0 0-1,0 1 1,0-1 0,1 0 0,-1 0 0,0 0-1,12-3 17,14-12 15,-23 12-16,363-215 229,-326 196-258,43-32 0,-61 36-2,-16 12-83,-14 10-56,-7 5 136,1 2-1,0 0 1,0 1-1,1 0 1,1 1-1,0 0 1,1 1 0,0 0-1,1 1 1,-8 16-1,16-28 22,1 1 0,0-1 0,0 0-1,0 1 1,0-1 0,0 1 0,1-1 0,-1 1-1,1-1 1,0 1 0,0 0 0,1-1 0,-1 1-1,1-1 1,-1 1 0,1-1 0,0 1 0,1-1-1,-1 0 1,0 0 0,1 1 0,0-1-1,0 0 1,0 0 0,0 0 0,3 3 0,-2-4 12,-1 0 0,0 0 0,1 0 1,-1 0-1,1 0 0,0-1 0,-1 1 1,1-1-1,0 0 0,0 1 1,0-2-1,0 1 0,0 0 0,0 0 1,1-1-1,-1 0 0,0 1 0,0-1 1,0-1-1,0 1 0,0 0 0,1-1 1,-1 1-1,0-1 0,0 0 1,0 0-1,0 0 0,-1-1 0,6-2 1,-4 1 15,1 0 0,-1-1-1,0 1 1,0-1 0,0 0 0,-1 0 0,1-1 0,-1 1 0,0-1 0,0 0 0,3-8 0,2-5 13,9-35-1,-14 41-49,0 0 0,-1-1 1,0 1-1,-1 0 0,0-1 0,-1 1 0,-1-1 0,-1-13 0,0 21-38,0-1 0,0 1 1,0-1-1,-3-4 0,-4-9 28,9 18 16,0 1 0,0-1 0,0 0 0,0 1 0,0-1 0,0 0 0,0 1 0,0-1 0,0 1 0,1-1 0,-1 0 0,0 1 0,0-1 0,1 1 0,-1-1 0,0 1 0,1-1 0,-1 1 0,0-1 0,1 1 0,-1-1 0,1 1 0,-1-1 0,1 1 0,-1 0 0,1-1 0,-1 1 0,2-1 0,15-7 0,-16 8 0,21-8-41,0 1 1,1 1-1,0 1 0,0 1 0,44-2 0,-63 6 29,0 0 0,0 1 0,1-1 0,-1 1 1,0 0-1,0 0 0,0 0 0,0 1 0,0-1 0,6 4 0,-8-4 7,0 1-1,0-1 1,-1 1-1,1-1 1,0 1 0,0 0-1,-1 0 1,1 0-1,-1 0 1,1 0-1,-1 0 1,0 0-1,0 0 1,0 0-1,0 1 1,0-1-1,-1 0 1,1 1 0,-1-1-1,1 4 1,-1 6 10,0 1 0,0 0 1,-1-1-1,-5 24 1,-19 50 51,6-19-13,5-19 190,12-39 242,5-11-224,12-18-90,-7 8-65,14-17-86,2 2-1,0 1 1,2 1 0,1 1-1,41-29 1,-55 44 3,10-7-71,1 0 0,1 2 1,39-18-1,-61 31 35,0 0 1,0 0 0,1 0 0,-1 0 0,0 1 0,0-1 0,1 1-1,-1 0 1,0 0 0,0 1 0,1-1 0,-1 0 0,0 1-1,5 1 1,-6-1 4,0 0 0,0 0-1,0 0 1,0 1 0,0-1-1,0 0 1,-1 1 0,1-1-1,0 1 1,-1-1 0,1 1-1,-1 0 1,0 0 0,0 0-1,1-1 1,-1 1 0,-1 0-1,1 1 1,0-1 0,0 0-1,0 4 1,2 10 33,-2 1 0,0 22 1,-1-29 22,0 1 0,0-1 0,1 1 0,0-1 0,1 0 0,0 1 0,1-1 0,7 18 0,-10-28-25,0 1-1,1 0 1,-1 0-1,0-1 1,1 1 0,-1 0-1,1 0 1,-1-1-1,1 1 1,0 0 0,-1-1-1,1 1 1,0-1 0,-1 1-1,1-1 1,0 1-1,0-1 1,-1 0 0,1 1-1,0-1 1,0 0-1,0 1 1,0-1 0,-1 0-1,1 0 1,0 0 0,0 0-1,0 0 1,0 0-1,0 0 1,-1 0 0,1 0-1,0 0 1,0-1-1,0 1 1,0 0 0,-1 0-1,1-1 1,0 1-1,0-1 1,-1 1 0,1-1-1,0 1 1,0-1 0,-1 1-1,1-2 1,5-3 51,0 0 1,-1-1-1,0 1 0,5-9 1,-8 10-78,1 1 7,22-32 66,34-35-1,-49 60-92,0 0-1,0 1 0,1 0 1,1 1-1,-1 0 1,1 1-1,21-10 1,-14 9-32,-15 6 64,0-1-1,0 2 0,0-1 1,1 0-1,-1 1 0,0 0 1,1 0-1,6-1 0,-3 5 33,-7-2 203,-4-1-246,0 1 0,-1-1 0,1 1 0,0 0 0,0 1 1,0-1-1,0 0 0,0 1 0,0 0 0,0-1 0,0 1 0,-5 5 0,-7 4-76,2-2 68,1 0 1,0 1 0,1 1-1,0-1 1,1 2 0,-18 24 0,11-8-11,1 0 1,-18 41-1,29-57 20,0-1 1,2 1-1,-4 15 0,6-23 26,0 1 0,1-1 0,-1 0 0,1 0 0,0 1 0,0-1 0,1 0 0,-1 0 0,1 0 0,0 1 0,0-1 0,0 0 0,4 7 0,-4-10-14,0 1 0,-1-1 1,1 0-1,0 1 0,0-1 0,1 0 1,-1 0-1,0 0 0,0 0 0,0 0 1,1 0-1,-1 0 0,0 0 0,1-1 1,-1 1-1,1 0 0,-1-1 0,3 1 1,-2-1 5,1 1 0,-1-1 0,1 0 0,0 0 0,-1-1 0,1 1 0,-1 0 0,1-1 1,-1 0-1,4-1 0,5-3 37,-1 0 1,-1 0-1,1-1 1,12-11 0,35-33 18,73-83 0,-82 82 71,-12 12-117,32-45 0,-52 62-15,-1-1 0,-2-1 0,20-44 0,-29 57-27,0 1 1,-1-1 0,-1 1-1,1-1 1,-2 0 0,1 0-1,-2 0 1,1 0 0,-1 0 0,-2-13-1,2 23 17,-1-1 0,1 1 0,0 0 0,0 0 0,-1 0 0,1 0 0,-1 0 0,1 0 0,-1 0 0,1 0 0,-1 0-1,1 0 1,-1 0 0,0 0 0,0 0 0,1 1 0,-1-1 0,0 0 0,0 0 0,0 1 0,0-1 0,0 1 0,0-1 0,0 1 0,0-1-1,0 1 1,0-1 0,0 1 0,0 0 0,0 0 0,-1-1 0,1 1 0,0 0 0,-1 0 0,-2 1-23,0-1 0,0 1 1,0 0-1,0 0 0,1 0 0,-1 1 0,-7 3 1,-9 7-62,0 1 1,1 0 0,-24 23 0,18-15-8,15-12 52,-1 0 0,1 1 0,0 0 0,1 1 0,-10 15 0,14-19 39,1 1-1,0 0 0,1 0 1,0 0-1,0 0 1,1 1-1,0-1 0,0 1 1,0 17-1,1-9 38,1 0-1,1 1 0,0-1 1,2 0-1,0 0 0,10 32 1,-10-41-19,0 0 0,0 0 0,1 0 0,0 0 0,1-1 0,0 0 0,0 0 0,0 0-1,1 0 1,0-1 0,0 0 0,1 0 0,-1-1 0,1 0 0,1 0 0,7 4 0,-11-7 20,1-1 0,-1 1 0,1-1-1,-1 0 1,1 0 0,0-1 0,-1 1 0,1-1-1,0 0 1,-1 0 0,1-1 0,0 1 0,0-1-1,-1 0 1,1 0 0,-1-1 0,1 1-1,-1-1 1,0 0 0,1 0 0,5-5 0,4-2-6,0-2 1,-1 1-1,-1-2 1,21-22-1,69-91 12,-73 95-460,-27 30 207,-1 5 113,-1 7 46,-6 39-125,-5 62 35,9-89 333,2-1 0,5 41 1,-1-55 175,1-11-197,5-10-52,-9 11-91,42-69 180,-28 43-256,34-46-1,-42 65 29,-1 0-1,2 1 0,-1 0 1,1 0-1,0 0 1,0 1-1,1 0 0,0 1 1,11-5-1,-19 9 16,1 0-1,-1 1 1,1-1-1,-1 1 0,0 0 1,1-1-1,-1 1 1,1 0-1,-1 0 1,1 0-1,-1 0 0,3 1 1,-4-1 7,1 0 0,0 0 0,-1 0 0,1 1 0,0-1 1,-1 0-1,1 1 0,0-1 0,-1 0 0,1 1 0,-1-1 0,1 1 0,-1-1 0,1 1 0,-1-1 0,1 1 1,-1 0-1,1-1 0,-1 1 0,0-1 0,1 1 0,-1 0 0,0-1 0,0 1 0,0 0 0,1 0 1,-1 0-1,0 7 13,0-1 0,0 1 0,-1-1 1,0 0-1,-1 0 0,1 1 0,-1-1 1,-1 0-1,1-1 0,-7 12 0,5-7 13,-1-1-1,2 1 0,-1-1 0,-1 13 1,5-23-22,0 0 1,0 0-1,0 1 1,0-1-1,0 0 1,0 0 0,0 0-1,0 0 1,0 1-1,0-1 1,0 0-1,0 0 1,0 0 0,0 1-1,0-1 1,0 0-1,0 0 1,0 0-1,0 0 1,0 0 0,0 1-1,0-1 1,0 0-1,1 0 1,-1 0-1,0 0 1,0 0 0,0 1-1,0-1 1,0 0-1,0 0 1,1 0-1,-1 0 1,0 0-1,0 0 1,0 0 0,0 0-1,0 0 1,1 0-1,-1 1 1,0-1-1,0 0 1,0 0 0,1 0-1,-1 0 1,0 0-1,0 0 1,0 0-1,0 0 1,1 0 0,-1-1-1,0 1 1,0 0-1,0 0 1,0 0-1,0 0 1,1 0 0,-1 0-1,17-10 147,20-20 77,-35 27-221,25-19-44,0 0 0,1 2 0,43-24 0,-67 42 28,0 0 0,0 0 0,0 1 0,1-1 0,-1 1 0,0 0 0,0 0 1,1 1-1,7-1 0,-10 1 5,0 0 0,0 0 0,0 1 1,0-1-1,-1 1 0,1-1 0,0 1 1,0 0-1,-1 0 0,1 0 0,0 0 1,-1 0-1,1 0 0,-1 0 0,1 0 1,-1 1-1,0-1 0,1 0 0,-1 1 1,0-1-1,0 1 0,0 0 0,0-1 1,1 3-1,1 6-8,1-1 1,-2 1-1,3 13 1,-2-12 11,-1 1-1,7 15 1,-8-24 18,1 0 0,-1 0 0,1 0 0,-1-1 0,1 1 1,0-1-1,0 1 0,0-1 0,1 1 0,-1-1 0,0 0 1,1 0-1,3 2 0,-3-3-6,-1 0 0,1 0 0,-1-1 0,1 1 0,0-1 0,-1 0 0,1 0 1,0 0-1,-1 0 0,1 0 0,-1 0 0,1-1 0,0 1 0,-1-1 0,1 0 0,-1 0 0,0 0 0,1 0 0,-1 0 0,4-3 1,4-2 3,0-1 1,0 0 0,11-11-1,39-34 177,72-72-97,-131 123-96,0 0-7,1 0 0,-1 0 0,0 0-1,0 0 1,-1 0 0,1 0 0,0 0 0,0-1-1,0 1 1,-1 0 0,1-1 0,-1 1-1,1 0 1,-1-1 0,1 1 0,-1-1-1,0-1 1,0 3 7,0 0-1,0-1 1,0 1-1,0 0 0,0 0 1,0 0-1,0-1 1,0 1-1,0 0 1,0 0-1,-1 0 0,1 0 1,0-1-1,0 1 1,0 0-1,0 0 1,0 0-1,-1 0 1,1 0-1,0-1 0,0 1 1,0 0-1,-1 0 1,1 0-1,0 0 1,0 0-1,0 0 0,-1 0 1,1 0-1,0 0 1,0 0-1,0 0 1,-1 0-1,1 0 1,0 0-1,0 0 0,0 0 1,-1 0-1,1 0 1,0 0-1,0 0 1,-11 3-60,10-3 46,-5 3 10,0 0-1,0 0 1,0 0-1,0 1 1,1 0 0,-1 0-1,1 1 1,0-1 0,0 1-1,-7 9 1,-2 6-19,-20 33 0,21-32 34,2 1 1,0 1 0,1 0 0,1 0 0,-7 35 0,14-40 50,4-10 92,3-10-61,3-11 42,73-152-73,-81 165-57,11-20-134,-10 19 112,-1 0 0,1 0 0,-1 0 0,1 1 0,0-1 0,-1 0 0,1 0 1,0 1-1,0-1 0,-1 0 0,1 1 0,0-1 0,0 0 0,0 1 0,1-1 1,-2 2 14,1-1 1,-1 1-1,0-1 1,0 1 0,1-1-1,-1 1 1,0-1-1,0 1 1,0-1 0,0 1-1,0 0 1,0-1-1,0 1 1,0-1-1,0 1 1,0-1 0,0 1-1,0 0 1,0-1-1,0 1 1,-1-1 0,1 2-1,-13 81-64,-45 153 0,46-203 69,-1 0 0,-2 0 0,-1-2 0,-2 0 0,-33 44 0,47-69 30,-1 0 1,0-1-1,0 0 1,0 0 0,-1 0-1,1-1 1,-1 1 0,-12 5-1,14-8-11,0 0 0,1-1 0,-1 0 0,0 0 1,0 0-1,0 0 0,0 0 0,0-1 0,-1 0 0,1 0 0,0 0 0,0 0 0,0-1 0,0 1 0,0-1 0,0 0 0,-5-2 0,3 0-7,1 1 0,-1-1 0,1 0 0,0 0-1,0-1 1,0 0 0,1 0 0,-1 0 0,1 0 0,0 0-1,0-1 1,1 0 0,-1 0 0,1 0 0,0 0 0,1-1-1,-1 1 1,1-1 0,0 1 0,0-1 0,0 0 0,1 0 0,0 0-1,1 0 1,-1 0 0,1 0 0,0 0 0,0 0 0,1 0-1,0 0 1,0 1 0,0-1 0,1 0 0,0 0 0,0 1-1,0-1 1,1 1 0,-1-1 0,1 1 0,6-7 0,-2 4-36,0 0 0,1 0 0,0 1 0,1 0 0,10-7 0,50-27-577,-35 22-126,-17 9-272,47-30-5008,-56 34 3345,-1-1 0,15-14 0,-5 4-143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5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 7392,'-23'-8'3360,"68"23"-2944,-14-2 2464,6 2-1664,34 2 1055,5-2-1311,46 1-320,-1 1-416,0-5-224,-13-1-32,-13-6 96,-19-1-32,-21-4-3263,-10 0 1759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1:5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92 8128,'-40'-35'3680,"3"10"-3168,19 13 128,5 9-448,-9-11-96,9 11-32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1:5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1050 2976,'0'0'47,"1"0"0,-1 0-1,0 0 1,0 0 0,0 0 0,0 1 0,0-1 0,0 0 0,0 0-1,0 0 1,0 0 0,0 0 0,0 0 0,0 0 0,0 0 0,0 1-1,0-1 1,0 0 0,0 0 0,0 0 0,0 0 0,0 0 0,0 0-1,0 0 1,0 1 0,0-1 0,0 0 0,0 0 0,0 0 0,0 0-1,0 0 1,0 0 0,0 0 0,0 1 0,0-1 0,0 0 0,0 0-1,0 0 1,-1 0 0,1 0 0,0 0 0,0 0 0,0 0 0,0 0-1,0 0 1,0 0 0,0 0 0,0 1 0,-1-1 0,1 0 0,1 0 107,0 1 0,0-1 0,0 0 1,0 1-1,0-1 0,0 0 0,0 0 1,0 1-1,0-1 0,0 0 0,0 0 1,0 0-1,1 0 0,5-2 196,0-1 0,0 0 0,0 1 0,-1-2 0,1 1 0,-1-1 0,0 0 0,0-1 0,0 1 0,6-8 0,7-8 220,22-29 1,-25 29-202,112-129 967,17-22 283,-102 124-1859,-49 87 128,-64 203 112,63-222 14,-4 15 136,-2 0 0,-25 49 0,36-81-116,0 0 1,-1 0 0,0 0 0,0-1 0,0 1 0,0-1 0,-1 0-1,1 0 1,-1 0 0,-4 3 0,6-5-7,1 0-1,-1-1 1,0 1-1,1 0 1,-1-1 0,0 1-1,0-1 1,1 1-1,-1-1 1,0 0 0,0 0-1,0 0 1,1 0-1,-1 0 1,0 0 0,0 0-1,0-1 1,1 1-1,-1-1 1,0 1 0,0-1-1,1 0 1,-1 1-1,0-1 1,1 0 0,-1 0-1,1 0 1,-3-3-1,-1-1 41,0-1 0,0 1 0,0-1-1,1-1 1,0 1 0,0 0-1,1-1 1,-5-11 0,0-8-63,-7-28 0,8 26-246,4 18 135,-5-23-76,8 32 180,-1-1 0,1 0 1,0 0-1,0 0 0,0 1 0,0-1 1,0 0-1,0 0 0,0 0 0,1 1 1,-1-1-1,1 0 0,-1 0 0,1-1 0,0 2-16,0 0-1,0 0 1,0 0-1,0 0 1,0 0-1,0 1 1,0-1-1,1 0 0,-1 0 1,0 1-1,0-1 1,0 1-1,1-1 1,-1 1-1,0 0 0,1-1 1,-1 1-1,0 0 1,1 0-1,-1 0 1,0 0-1,1 0 0,-1 0 1,1 0-1,1 1 1,6 1 11,-1 1 1,1-1 0,8 5 0,7 2 44,0-3-37,72 17 152,-78-19-164,0-2 1,0 0 0,26-1-1,-35-2 50,-1 0 0,1-1 0,-1 0 0,1 0-1,-1-1 1,0 0 0,1 0 0,-2-1 0,1 0 0,0 0 0,-1-1 0,0 0-1,10-9 1,4-6 153,-1 0 1,29-41-1,-27 32 36,-8 10-305,13-23 0,-32 53-14,-1 1 0,2 0 0,0 1 0,0-1 0,1 1 0,-2 19 0,2-16 131,2 0 1,0 0-1,1 0 0,1 1 1,4 23-1,-5-37 11,1 0 0,0 0-1,0 1 1,0-1 0,0 0 0,1 0-1,-1 0 1,1 0 0,0-1 0,0 1-1,3 4 1,-4-6-21,1 0 1,-1 0-1,0 0 1,0-1-1,1 1 1,-1 0-1,0-1 0,1 1 1,-1-1-1,1 0 1,-1 1-1,1-1 1,-1 0-1,0 0 0,1 0 1,-1 0-1,1 0 1,-1 0-1,1 0 0,-1-1 1,1 1-1,-1 0 1,0-1-1,1 1 1,-1-1-1,1 0 0,-1 1 1,0-1-1,0 0 1,2-1-1,15-10 282,32-30 0,3-2-99,-8 13-189,79-43 0,-124 74-26,34-16-92,-31 15 92,-1 0 1,1 1 0,0-1-1,-1 0 1,1 1-1,0-1 1,-1 1 0,1 0-1,0 0 1,4 0-1,-6 1 5,0-1-1,-1 1 0,1-1 1,0 1-1,-1-1 0,1 1 1,-1-1-1,1 1 0,-1-1 1,1 1-1,-1 0 0,1-1 1,-1 1-1,1 0 0,-1 0 1,0-1-1,0 1 0,1 0 1,-1 0-1,0-1 0,0 1 1,0 0-1,0 0 0,0 0 1,0-1-1,0 1 0,0 2 1,-4 25 36,3-24-42,-2 11 12,-1-1 0,-12 26 1,10-25 149,0 1 1,-4 18-1,10-34-149,0 1-1,0-1 0,0 0 0,-1 0 0,1 0 0,0 0 1,0 1-1,0-1 0,0 0 0,0 0 0,0 0 0,0 1 1,0-1-1,0 0 0,0 0 0,0 0 0,0 1 0,0-1 0,0 0 1,0 0-1,0 0 0,0 1 0,0-1 0,0 0 0,0 0 1,1 0-1,-1 0 0,0 1 0,0-1 0,0 0 0,0 0 1,0 0-1,0 0 0,1 0 0,-1 1 0,0-1 0,0 0 1,1 0-1,7-4 271,13-17 15,-16 17-284,10-12 129,53-48 3,-60 58-223,0 0 0,1 0 0,-1 0 0,1 1 0,0 1 0,19-7 0,-27 10 69,0 1 0,-1 0 0,1 0 0,0-1 1,0 1-1,0 0 0,-1 0 0,1 0 0,0 0 0,0 0 0,0 0 0,-1 0 0,1 0 0,0 1 0,0-1 1,0 0-1,-1 0 0,1 0 0,0 1 0,0-1 0,-1 1 0,1-1 0,0 0 0,-1 1 0,1-1 1,0 1-1,-1 0 0,1-1 0,-1 1 0,1-1 0,-1 1 0,1 0 0,-1-1 0,1 2 0,1 2 19,-1 1 0,0-1-1,0 0 1,0 0 0,0 7-1,2 10 41,0-14-49,5 14 55,-7-20-48,-1 0 0,1-1 0,-1 1 0,1 0-1,-1-1 1,1 1 0,-1-1 0,1 1 0,0-1-1,-1 1 1,1-1 0,0 1 0,-1-1 0,1 1-1,0-1 1,0 0 0,0 0 0,-1 1-1,1-1 1,0 0 0,0 0 0,1 0 0,7-1 75,0-1 1,0 0 0,-1-1-1,1 0 1,-1 0-1,1-1 1,-1 0 0,8-5-1,-1 1-37,184-84 145,-130 62-154,-60 27-35,-8 3 0,0 0 0,1-1 0,-1 1 0,0-1 0,0 1 0,0-1 0,1 0 0,-1 1 0,0-1 0,0 0 0,0 0 0,0 0 0,0 0 0,0 0 0,1-1 0,-2 2-2,0 0 0,0 0 0,0 0 0,0 0 0,0 0 0,0-1 0,0 1 0,0 0 0,0 0 0,1 0 0,-1 0 0,0 0 0,0 0 0,0 0 0,0 0 0,0 0 0,0-1 0,0 1 0,0 0 0,0 0 0,0 0 0,0 0 0,0 0 0,0 0 0,0 0 0,0 0 0,0-1 0,0 1 0,0 0 0,0 0 0,0 0 0,0 0 0,0 0 0,0 0 0,-1 0 0,1 0 0,0 0 0,0 0 0,0-1 0,0 1 0,0 0 0,0 0 0,0 0 0,0 0 0,0 0 0,0 0 0,0 0-1,-1 0 2,-7-1-146,-15 6-98,1 1 241,0 0-1,1 2 1,-1 1 0,1 0 0,1 2 0,-24 16 0,33-19-22,0 0 0,1 1 0,0 0 0,0 1 0,-8 11 0,12-13 16,1-1-1,1 1 1,-1 0 0,1 0 0,1 0-1,-1 0 1,1 1 0,-2 12-1,4-15 17,0-1-1,1 0 0,0 1 1,0-1-1,0 0 1,1 1-1,0-1 0,2 9 1,-2-12-2,-1 0 1,0-1 0,1 1-1,0-1 1,-1 1-1,1-1 1,0 1 0,0-1-1,0 1 1,0-1 0,0 1-1,0-1 1,0 0 0,0 0-1,1 0 1,-1 0-1,0 0 1,1 0 0,-1 0-1,1 0 1,-1 0 0,1-1-1,-1 1 1,1 0 0,0-1-1,-1 0 1,1 1-1,0-1 1,-1 0 0,4 0-1,-1-1 33,0 1 1,-1-2-1,1 1 0,0 0 0,-1-1 0,1 0 0,-1 1 1,0-2-1,1 1 0,-1 0 0,0 0 0,0-1 0,-1 0 0,4-3 1,6-8 31,17-25 0,-25 34-50,52-93 19,-35 59-145,-12 14-101,-28 61-288,-52 151 288,-33 72 48,70-180 284,19-42 32,-2 0 0,-27 45 0,41-78-107,1-1 0,-1 1 0,0-1 0,0 1 0,0-1 0,0 0 0,-5 3 0,7-6-34,0 1 1,1-1-1,-1 1 0,0-1 1,0 1-1,0-1 0,0 0 1,0 0-1,0 1 0,0-1 0,0 0 1,0 0-1,0 0 0,0 0 1,1 0-1,-1 0 0,0 0 1,0 0-1,0 0 0,0-1 0,0 1 1,0 0-1,0-1 0,0 1 1,0-1-1,0 1 0,1 0 1,-1-1-1,0 0 0,0 1 0,1-1 1,-1 0-1,0 1 0,0-2 1,-4-4-9,1 0 0,-1 0 1,2 0-1,-1-1 1,1 1-1,0-1 1,0 0-1,1 0 0,-1 0 1,2 0-1,-1 0 1,1-1-1,0 1 1,1 0-1,-1-1 0,2 1 1,-1-1-1,1 1 1,3-13-1,-2 9-35,2 0-1,-1 1 1,2 0-1,-1-1 1,1 2-1,1-1 1,-1 1-1,2-1 1,-1 2-1,1-1 0,1 1 1,0 0-1,8-7 1,13-7 24,0 1 1,54-28-1,-28 22 19,5-2 16,-2-2-1,75-52 1,34-51-148,-140 109 142,-1-1 1,-1-1-1,41-59 0,-39 39 7,-3-1 0,23-60 0,-8 14 5,25-70-149,-59 150 65,10-37 50,-13 47-13,-1 0 1,-1-1-1,1 1 0,-1 0 0,0 0 0,0-1 0,0 1 0,-1-7 0,1 11 4,0 0 0,0 0 1,0-1-1,0 1 0,-1 0 0,1 0 0,0-1 1,0 1-1,0 0 0,0 0 0,0 0 1,-1-1-1,1 1 0,0 0 0,0 0 0,0 0 1,-1 0-1,1-1 0,0 1 0,0 0 0,-1 0 1,1 0-1,0 0 0,0 0 0,-1 0 1,1 0-1,0 0 0,-1 0 0,1 0 0,0 0 1,0 0-1,-1 0 0,1 0 0,0 0 0,-1 0 1,-9 3-120,9-2 95,-3 1-3,0 0-1,-1 1 0,1 0 0,0 0 0,1 0 1,-1 0-1,0 0 0,1 1 0,0 0 0,-5 6 1,2-2-17,-3 4 3,0 1-1,0 1 1,2-1-1,-9 20 1,-16 59-61,32-90 106,-12 36-7,1 1-1,3 0 1,1 0-1,-3 68 0,11-96 8,-1 0 0,2 0 0,-1 0 0,2-1 0,-1 1 1,1-1-1,1 1 0,0-1 0,0 0 0,1-1 0,7 12 0,-9-16 43,1-1 0,-1 1-1,1-1 1,-1 0 0,1 0 0,1 0 0,-1 0 0,0-1 0,1 1 0,0-1 0,0 0 0,0-1 0,0 1-1,0-1 1,0 0 0,1-1 0,-1 1 0,1-1 0,-1 0 0,1 0 0,-1-1 0,12 0 0,-5-1 14,0-1 1,-1-1 0,1 0-1,-1-1 1,0 0-1,0 0 1,-1-1 0,1-1-1,-1 0 1,0 0-1,0-1 1,-1 0 0,16-17-1,-21 21-27,-1-1 0,0 0 0,0 0 0,0-1-1,2-4 1,-4 8-35,-1 0 0,1-1 0,-1 1 0,1 0 0,0-1 0,-1 1 0,0 0 0,1 0 0,-1-1 0,0 1 0,0-1 0,0 1 0,0 0 0,0-1 0,0 1 0,0 0 0,0-1 0,-1 1 0,1-1 0,0 1 0,-1 0 0,-1-3 0,1 4-14,0-1 1,0 0-1,0 1 1,0-1 0,0 1-1,0 0 1,-1-1-1,1 1 1,0 0-1,0 0 1,-1 0 0,1 0-1,0 0 1,0 0-1,-1 0 1,1 0-1,0 0 1,0 0 0,-2 1-1,-23 7-178,18-6 189,0 2 0,0-1 0,1 1 0,-1 0 0,1 1 0,-10 7 0,15-11 9,1 0-1,-1 1 1,1-1-1,0 0 1,0 1-1,-1-1 0,1 0 1,0 1-1,0 0 1,1-1-1,-1 1 1,0-1-1,0 1 0,1 0 1,-1 0-1,1-1 1,-1 1-1,1 0 1,0 0-1,0 0 1,0-1-1,0 1 0,0 0 1,0 0-1,0 0 1,1-1-1,-1 1 1,1 0-1,-1 0 1,1-1-1,0 1 0,0 0 1,-1-1-1,1 1 1,0-1-1,0 1 1,2 1-1,2 2 29,1 1 0,-1-1-1,1 1 1,0-2 0,1 1-1,-1-1 1,9 5 0,7 2 294,45 17-1,-55-24-423,1 0 0,0-2-1,-1 1 1,1-1 0,18 0-1,-28-2-352,-1 0 0,1 0-1,-1-1 1,1 1-1,-1-1 1,1 1 0,-1-1-1,0 0 1,5-2 0,1-4-5060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1:5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66 6816,'-55'-37'3072,"34"29"-2656,21 4-160,8 1-224,18-5-224,6 3 96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1:5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34 956 3072,'-23'3'976,"23"-3"-964,0 0-1,0 0 1,0 0 0,-1 0 0,1 0 0,0 0-1,0 0 1,-1 0 0,1 0 0,0 0 0,0 0-1,0 0 1,-1 0 0,1 0 0,0 0 0,0 0-1,0 0 1,0 0 0,-1 1 0,1-1 0,0 0-1,0 0 1,0 0 0,0 0 0,-1 0 0,1 1-1,0-1 1,0 0 0,0 0 0,0 0 0,0 1-1,0-1 1,-1 1 138,0 1-1,1-1 1,-1 0 0,0 0-1,1 1 1,0-1-1,-1 1 1,1-1 0,0 0-1,0 1 1,0-1-1,0 3 1,0-4-52,0 1 0,0-1 0,0 0 1,0 1-1,0-1 0,1 0 0,-1 0 0,0 1 0,0-1 0,0 0 0,1 0 1,-1 1-1,0-1 0,0 0 0,1 0 0,-1 0 0,0 1 0,0-1 1,1 0-1,-1 0 0,0 0 0,1 0 0,0 0 0,13-1 1357,-2-3-932,0 0 0,0-1 0,0-1 0,-1 0 1,1 0-1,-2-1 0,13-10 0,-3 0 263,-1 0 0,26-31 0,-23 19-166,0-2 0,21-42-1,5-6-62,-43 72-594,0 1 0,0-1-1,11-9 1,-16 16 31,1-1 1,-1 1-1,1 0 0,-1 0 1,1-1-1,-1 1 0,1 0 1,0 0-1,-1 0 1,1 0-1,-1 0 0,1 0 1,-1 0-1,1 0 0,-1 0 1,1 0-1,0 0 0,-1 0 1,1 0-1,-1 0 0,1 0 1,-1 1-1,1-1 0,-1 0 1,1 0-1,-1 1 0,1-1 1,-1 0-1,1 1 0,-1-1 1,1 0-1,-1 1 0,0-1 1,1 1-1,-1-1 0,0 1 1,1-1-1,-1 1 0,0-1 1,0 1-1,1 0 0,1 2-3,0 0 0,-1 1 0,1-1-1,-1 0 1,2 6 0,-1 2 23,-1 1 0,0 0 0,0 0-1,-1 0 1,-1 0 0,-3 21 0,-20 71 217,16-78-74,5-12-66,-2-1-1,0 0 1,0 0 0,-11 17-1,16-29-76,-1 0 0,1 0 0,-1 0 0,0 0 1,1 0-1,-1 0 0,0 0 0,1 0 0,-1-1 0,0 1 0,0 0 0,0 0 0,0-1 0,0 1 0,0-1 0,0 1 0,0-1 0,0 1 0,0-1 0,0 0 0,0 1 0,0-1 0,0 0 0,0 0 0,0 0 0,-2 0 0,2 0 4,-1-1 0,0 1 0,1-1 0,-1 0-1,1 0 1,-1 1 0,1-1 0,-1 0 0,1 0 0,0-1 0,-1 1 0,1 0 0,0 0-1,0 0 1,0-1 0,-1-1 0,-9-13-12,0 1 0,2-1 1,0-1-1,1 0 0,-8-22 0,14 34-227,10 15 26,-3-6 194,0 0 0,0 0 0,1-1-1,0 0 1,-1 0 0,1-1 0,0 1 0,0-1-1,1 0 1,-1-1 0,0 1 0,0-1-1,8 0 1,11 0 47,48-2 0,-21-4 118,-1-3-1,84-22 1,-107 22-103,-1-1 1,51-23 0,-65 26-71,-1-1 0,-1-1 1,1 0-1,-1-1 0,-1 0 1,1 0-1,-2-1 0,13-16 0,-1-7 51,-1 0-1,-2-2 0,21-53 1,-15 26 86,33-124 0,-54 169-119,0 1 0,-1-1 1,-1 1-1,-1-1 0,0 0 1,-1 1-1,-6-29 0,6 39-48,-1 0 0,1 0 1,-2 0-1,-4-10 0,7 15 20,-1 0 0,1 0 0,0 0 0,-1 0 1,1 0-1,-1 1 0,0-1 0,1 0 0,-1 0 1,0 1-1,1-1 0,-1 0 0,0 1 0,0-1 1,0 1-1,1-1 0,-1 1 0,0-1 0,0 1 1,0 0-1,0-1 0,0 1 0,0 0 0,0 0 1,0 0-1,0 0 0,0 0 0,0 0 0,0 0 1,0 0-1,0 0 0,0 0 0,0 0 0,0 0 1,0 1-1,0-1 0,1 1 0,-3 0 0,0 1-7,0 0-1,-1 1 1,1-1-1,0 1 1,0 0-1,1 0 1,-1 0-1,0 0 0,-3 7 1,-17 39-120,16-34 115,-7 20 32,2 0 0,2 1 0,1 0 0,-5 42 0,-6 152 15,19-203 32,2 0 0,3 31 1,-2-45 18,0 1 1,2-1 0,-1 0 0,1 0-1,1-1 1,8 15 0,-12-24-37,0-1 1,1 1 0,0-1 0,-1 0 0,1 0-1,0 0 1,0 0 0,0 0 0,0 0-1,1-1 1,-1 1 0,0-1 0,1 1-1,-1-1 1,1 0 0,0 0 0,-1 0 0,1 0-1,0 0 1,-1-1 0,1 1 0,0-1-1,0 0 1,0 0 0,-1 0 0,1 0-1,4-1 1,6-1 63,1-1-1,-1-1 0,0 0 0,19-9 1,-7 3-59,297-91 44,-297 90-159,-22 10 62,0-1 0,0 1 0,0 0 1,0-1-1,0 1 0,0 1 0,4-2 1,-7 2 17,0 0 0,0 0 0,0 1 0,0-1 0,0 0 0,0 0 0,0 0 0,0 0 0,0 0 0,0 0 0,0 0 1,0 0-1,0 1 0,0-1 0,0 0 0,0 0 0,0 0 0,0 0 0,0 0 0,0 0 0,0 0 0,0 0 0,0 1 0,0-1 0,0 0 1,0 0-1,0 0 0,0 0 0,0 0 0,0 0 0,0 0 0,0 0 0,0 1 0,0-1 0,0 0 0,0 0 0,0 0 0,1 0 0,-1 0 0,0 0 1,0 0-1,0 0 0,0 0 0,0 0 0,0 0 0,0 0 0,0 0 0,0 0 0,1 0 0,-1 0 0,0 0 0,0 0 0,-9 5-41,-67 21 2,32-12 38,44-14 0,-102 38-91,85-30 84,1 0 1,0 1-1,-27 20 1,40-27 14,1 0-1,-1 0 1,1 0-1,-1 1 1,1-1 0,0 0-1,0 1 1,0 0 0,1-1-1,-1 1 1,1 0-1,-1 0 1,0 3 0,2-5-3,-1-1 0,1 1 1,0-1-1,0 1 0,0-1 1,0 1-1,0 0 0,1-1 1,-1 1-1,0-1 0,0 1 1,0-1-1,0 1 0,0-1 1,1 1-1,-1-1 0,0 0 1,0 1-1,1-1 0,-1 1 1,0-1-1,1 0 0,-1 1 1,1-1-1,-1 1 0,0-1 1,1 0-1,-1 0 0,1 1 1,-1-1-1,1 0 0,-1 0 1,1 0-1,-1 1 0,1-1 1,-1 0-1,1 0 0,-1 0 1,1 0-1,-1 0 0,1 0 1,-1 0-1,2 0 0,24-3 152,-22 2-116,32-8 96,0-2-1,0-1 1,-1-2 0,0-1 0,53-33 0,-62 30-122,-21 14-60,0 0 0,-1 1 0,1 0 1,1 0-1,-1 0 0,7-2 0,-12 4 39,0 1-1,0 0 1,1 0-1,-1 0 1,0 0-1,0 0 1,0 0-1,1 0 1,-1 0-1,0 0 1,0 0-1,1 0 1,-1 0-1,0 0 0,0 0 1,0 0-1,1 0 1,-1 0-1,0 0 1,0 0-1,0 0 1,1 0-1,-1 0 1,0 1-1,0-1 1,0 0-1,0 0 1,1 0-1,-1 0 1,0 0-1,0 1 1,0-1-1,0 0 1,0 0-1,1 0 0,-1 0 1,0 1-1,0-1 1,0 0-1,0 0 1,0 0-1,0 1 1,0-1-1,0 0 1,0 0-1,0 0 1,0 1-1,0-1 1,0 0-1,-2 14-91,0-5 90,2-3 0,1-1-1,-1 1 0,1 0 0,1-1 1,-1 1-1,1-1 0,0 0 1,0 1-1,3 4 0,-4-8 28,0 0 1,0 0-1,0 0 0,0-1 1,1 1-1,-1 0 0,0-1 1,1 1-1,0-1 0,-1 1 0,1-1 1,0 0-1,-1 0 0,1 1 1,0-1-1,0-1 0,0 1 1,0 0-1,0 0 0,0-1 1,0 1-1,0-1 0,0 0 0,1 1 1,-1-1-1,0 0 0,2-1 1,1 0-2,-1 0 0,1 0 1,-1-1-1,0 0 0,0 0 1,0 0-1,0-1 0,0 1 1,0-1-1,0 0 0,-1 0 1,4-4-1,5-6 72,18-25-1,-28 36-80,21-34 85,-2-1 0,-1-2 0,19-51 0,-13 31-43,39-85-62,31-70-53,-74 152 7,-7 14-110,-15 48 158,1-1 0,-1 1-1,0-1 1,1 1 0,-1-1-1,0 1 1,0-1 0,0 1-1,1-1 1,-1 0 0,0 1-1,0-1 1,0 1 0,0-1-1,0 1 1,0-1 0,0 0 0,0 1-1,0-1 1,0 1 0,-1-1-1,1 1 1,0-1 0,0 1-1,-1-2 1,0 2-14,0 1-1,0-1 1,0 0-1,0 1 1,0-1 0,0 1-1,0-1 1,0 1-1,0-1 1,0 1 0,0 0-1,0-1 1,0 1-1,0 0 1,1 0 0,-2 1-1,-11 11-25,1 0 1,1 1-1,0 0 0,1 1 0,1 0 0,0 1 0,-8 20 0,-37 123 72,40-107-11,3 1 0,1 1 0,4 0-1,-1 66 1,7-109-3,1 0 1,0 0-1,0 0 1,1 0-1,1 0 1,0-1-1,0 1 1,7 13-1,-7-19 19,-1 0 1,1 0-1,0 0 0,0-1 0,1 1 0,-1-1 0,1 0 0,0 0 0,0-1 0,1 1 0,-1-1 0,1 0 0,-1 0 0,1 0 0,0 0 0,0-1 1,0 0-1,6 2 0,1-2 51,1 0 1,-1 0 0,1-2 0,0 1 0,-1-1 0,1-1-1,20-4 1,-6 0-97,0-2 0,36-14-1,-57 19 34,0-1 0,-1 1 0,1-1 0,-1 0 0,0-1 0,1 1 0,-2-1 0,1 0 0,0 0 0,-1-1 0,0 1 0,0-1 0,7-10 0,-10 13-18,0 0-1,0 1 1,0-1-1,0 0 0,-1 0 1,1 0-1,0 0 1,-1 0-1,1 0 0,-1 0 1,0 0-1,0 0 1,0 0-1,0 0 0,0 0 1,0-4-1,-1 5 2,1 0 0,-1 0-1,1-1 1,-1 1 0,0 0-1,1 0 1,-1 0 0,0 0-1,0 0 1,0 0 0,0 0-1,0 0 1,0 0 0,0 0-1,0 0 1,0 1 0,0-1-1,0 0 1,-1 1 0,1-1-1,0 1 1,0-1 0,-1 1-1,1 0 1,0-1 0,-3 1-1,-2 0-8,1 0-1,0 0 1,0 0 0,0 1-1,0-1 1,-1 1-1,1 1 1,0-1 0,-5 3-1,-6 2-37,-19 12 0,31-15 51,2-2-4,0 0-1,0 0 1,0 1 0,0-1-1,0 1 1,0-1 0,0 1-1,0 0 1,1 0-1,-1 0 1,1 0 0,-1 0-1,-1 4 1,2-4 5,1-1 0,0 1 1,-1-1-1,1 0 0,0 1 0,0-1 1,0 1-1,0-1 0,0 0 0,0 1 0,1-1 1,-1 1-1,0-1 0,1 0 0,-1 1 0,1-1 1,-1 0-1,1 1 0,0-1 0,-1 0 1,1 0-1,0 0 0,0 0 0,0 0 0,1 1 1,2 2 59,0-1 1,0 0 0,0 0-1,0 0 1,1-1 0,-1 0-1,10 4 1,38 9 197,-44-13-231,4 1 25,0 0-1,0-1 1,0-1 0,0 0-1,0-1 1,0 0-1,1 0 1,-1-2-1,0 1 1,0-2 0,12-3-1,-16 3-591,1 0 0,-1-1 0,1 0 0,-1-1 0,9-6 0,-14 8-51,0 1 1,-1 0-1,1-1 0,-1 0 1,1 0-1,-1 1 0,0-1 1,0 0-1,-1-1 1,1 1-1,-1 0 0,1 0 1,-1-1-1,0 1 0,0-1 1,-1 1-1,1-1 0,-1 1 1,0-1-1,1 0 0,-2 1 1,1-1-1,0 1 0,-2-6 1,-1-20-3062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1:5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24 102 6560,'-24'-11'2117,"60"8"1222,95-9-1579,-9 1-1259,-30 4-141,96-18 0,-187 25-357,67-17-210,-59 14-1321,0 0-1,12-7 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1:5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17 231 6400,'-16'-32'2880,"74"16"-2496,-8 1 640,8 7-640,31-17 704,6 5-640,48-12 0,-3 9-288,17-2-32,-17 10-64,3-2 288,-22 14-160,-3 6-5728,-20 6 3008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1:5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5408,'0'0'266,"0"0"-220,0 0-1,-1 0 1,1 0-1,0 0 1,0 0 0,-1 0-1,1 0 1,0 0 0,0-1-1,-1 1 1,1 0-1,0 0 1,0 0 0,-1 1-1,1-1 1,0 0 0,0 0-1,-1 0 1,1 0-1,0 0 1,0 0 0,-1 0-1,1 0 1,0 0 0,0 1-1,0-1 1,-1 0-1,1 0 1,0 0 0,0 0-1,0 1 1,-1-1 0,1 0-1,0 0 1,0 0 0,0 1-1,0-1 1,0 0-1,0 0 1,0 1 0,-1-1-1,1 0 1,0 0 0,0 1-1,0-1 1,0 1-1,-5 32 856,-10 69 2241,2 96-602,-4 42-813,9-144-1237,5 1 1,10 129-1,-6-215-503,5 28 680,-6-37-849,1 1-1,0-1 1,0 1-1,0-1 1,0 1-1,0-1 1,0 0-1,1 0 1,-1 1-1,1-1 1,2 3 0,5 0-1226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2:2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73 2144,'3'-4'486,"0"0"0,0 1 0,0-1 0,1 1 0,-1 0 0,1 0 0,8-4 0,12-11 3364,-13 1-18,-6 10-778,-6 24 145,-1-6-3149,-1-1-1,1 1 1,-2-1-1,1 0 1,-9 15-1,-30 47 349,16-30-207,-16 46 230,42-88-401,0 0 0,0 0 0,-1 1-1,1-1 1,0 0 0,0 0 0,0 0 0,0 0 0,0 1 0,0-1 0,0 0-1,0 0 1,0 0 0,0 0 0,1 1 0,-1-1 0,0 0 0,0 0-1,0 0 1,0 0 0,0 1 0,0-1 0,0 0 0,0 0 0,0 0 0,0 0-1,1 0 1,-1 0 0,0 1 0,0-1 0,0 0 0,0 0 0,0 0-1,0 0 1,1 0 0,-1 0 0,0 0 0,0 0 0,11 3 196,20-3-358,-20-1 280,9 0-155,35-6 0,-40 4 27,0 1 0,0 0 0,0 1 0,24 2 0,-16 0 90,39-1 1,-26 0-462,-31 5-4171,-4-4 3947,0 0 0,1 0 0,-1 0 0,0 0 1,2 1-1,1 1-1225,15 13-5565,-7-8 4340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2:2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7552,'-4'-4'2063,"5"8"1362,2 9-71,-4 4-2836,0 0-1,-8 31 0,9-47-528,0 11-2801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2:2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 4736,'1'0'176,"-1"-1"-1,1 1 1,-1-1 0,1 1-1,-1-1 1,1 1 0,-1-1-1,1 1 1,0-1 0,-1 1-1,1 0 1,0-1 0,0 1-1,-1 0 1,1 0 0,0-1 0,0 1-1,0 0 17,-1 0 0,0 1 0,0-1 0,1 0 0,-1 0 0,0 0 0,1 0 0,-1 1 0,0-1 0,0 0 0,0 0 0,1 1-1,-1-1 1,0 0 0,0 0 0,0 1 0,0-1 0,1 0 0,-1 1 0,0-1 0,0 0 0,0 1 0,0-1 0,0 0 0,0 1 0,0-1 0,0 1 0,-2 30 7042,1-23-8867,-1 11 1918,0 0 0,-2 0-1,0-1 1,-12 32 0,1-16 23,-10 27 61,21-52-283,3-6 503,11-2-141,-5-1-435,25-2 143,1-1 0,36-9 0,-7 1 150,-24 11-482,-32 2-403,13 24-17999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5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7968,'0'-33'3616,"22"33"-3136,6 0 1344,2 5-1088,25-2 1471,3 5-1247,24-3 224,2 2-704,29 1-32,-5 1-256,0 2-160,-18 1-64,-9-4-32,-22 4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2:2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66 3136,'-14'-15'7418,"15"14"-7046,0 0-1,0-1 0,0 1 1,-1 0-1,1 0 0,0 0 1,1 0-1,-1 0 0,0 0 1,0 0-1,0 0 0,0 0 1,1 1-1,2-2 0,22-11 1600,-14 8-1371,-6 2-396,-1 0 1,1 1-1,0 0 0,0 1 1,0-1-1,0 1 1,12-1-1,-17 2-199,0 0 1,0 0-1,0 0 0,0 0 0,-1 1 1,1-1-1,0 0 0,0 0 0,0 1 1,0-1-1,0 1 0,-1-1 0,1 0 1,0 1-1,0 0 0,-1-1 0,1 1 1,0-1-1,-1 1 0,1 0 0,0 0 1,-1-1-1,1 1 0,-1 0 0,1 0 1,-1 0-1,0-1 0,1 1 0,-1 0 1,1 1-1,-1 0 26,0 0 0,1 0 0,-1 0 0,0 0 0,0 0 0,0-1 0,0 1 0,0 0 0,-1 0-1,1 0 1,-1 0 0,0 3 0,-7 8 130,0 0 0,-1 0 0,0-1 0,-1 0 0,-15 14 0,-6 7 255,25-27-251,1 0 0,-2-1-1,-8 7 1,-1 0 205,16-12-368,0 0 1,0 0-1,1 0 1,-1 0-1,0 0 1,0 0-1,0 0 1,0 0-1,0 0 1,0 0-1,0 0 1,0 0-1,0 0 1,0 0-1,1 0 1,-1 0-1,0 0 1,0 0-1,0 0 1,0 1-1,0-1 1,0 0-1,0 0 1,0 0-1,0 0 1,0 0-1,0 0 1,0 0-1,0 0 1,0 0-1,0 0 1,0 1-1,0-1 1,0 0-1,0 0 1,0 0-1,0 0 1,0 0-1,0 0 1,0 0-1,0 0 1,0 0-1,0 1 1,0-1-1,0 0 1,0 0-1,0 0 0,0 0 1,0 0-1,0 0 1,0 0-1,0 0 1,0 0-1,0 0 1,0 1-1,0-1 1,0 0-1,0 0 1,0 0-1,0 0 1,-1 0-1,1 0 1,0 0-1,0 0 1,0 0-1,7 0 79,51-18 498,-31 9-495,54-10 0,-66 17-579,0 1 0,1 0-1,-1 1 1,18 2 0,-24 0-1167,1-1 1,16 7 0,-19-6-327,-1 1 1,0 0 0,0 0-1,10 8 1,-3 0-1714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2:2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4576,'-4'8'10413,"-4"23"-8741,3-14-494,-10 37 320,6-19-916,-1-1-1,-16 34 1,17-41-213,8-23-283,0 0 0,0 0 0,0 0 0,-1-1 0,1 1 0,-5 6 0,5-9 158,1-1-239,0 0-1,0 0 1,0 0 0,0 0-1,1 0 1,-1 0 0,0 0 0,0 0-1,0 0 1,0 0 0,0 0-1,0 0 1,0 0 0,0 0-1,0 0 1,1 0 0,-1 0 0,0 0-1,0 0 1,0 0 0,0 0-1,0 0 1,0 0 0,0 0-1,0 0 1,0 0 0,0 1-1,0-1 1,0 0 0,0 0 0,0 0-1,1 0 1,-1 0 0,0 0-1,0 0 1,0 0 0,0 0-1,0 0 1,0 1 0,0-1 0,0 0-1,0 0 1,0 0 0,0 0-1,0 0 1,0 0 0,0 0-1,0 0 1,0 1 0,-1-1-1,1 0 1,0 0 0,0 0 0,0 0-1,0 0 1,0 0 0,0 1-7,0-1 0,0 0 1,0 1-1,0-1 0,-1 0 1,1 1-1,0-1 0,0 1 1,0-1-1,-1 0 0,1 0 0,0 1 1,-1-1-1,1 0 0,0 1 1,0-1-1,-1 0 0,1 0 1,0 1-1,-1-1 0,1 0 1,-1 0-1,1 0 0,-2 1 11,4-1 7,-3 2 177,-3 2-172,4-4-18,0 0 1,0 0-1,0 0 1,0 0-1,0 0 0,0 1 1,0-1-1,0 0 1,0 0-1,0 0 0,0 0 1,0 0-1,0 0 1,0 0-1,0 0 0,0 0 1,0 0-1,0 0 1,0 0-1,0 0 0,0 1 1,0-1-1,0 0 1,0 0-1,0 0 0,0 0 1,0 0-1,0 0 1,0 0-1,0 0 0,0 0 1,0 0-1,0 0 1,0 0-1,0 0 0,0 0 1,0 0-1,0 0 1,0 0-1,0 1 0,0-1 1,0 0-1,1 0 1,-1 0-1,0 0 0,0 0 1,0 0-1,0 0 1,0 0-1,0 0 0,0 0 1,0 0-1,0 0 1,0 0-1,0 0 0,0 0 1,0 0-1,1 0 1,-1 0-1,0 0 0,0 0 1,0 0-1,0 0 1,30-2 249,46-8 1,-30 3-137,-7 0-76,-29 5-88,1-1 0,0 2 0,-1 0 0,1 0 0,0 1 0,16 1 0,-4 0-908,-13-1-1546,-9 1 2053,0-1 0,-1 1 1,1 0-1,0-1 0,0 1 0,0 0 1,0 0-1,0 0 0,-1 0 1,1 0-1,0 0 0,-1 0 0,1 1 1,5 5-3370,3 5 633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2:2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5632,'0'1'469,"1"-1"1,-1 1 0,0 0 0,1 0-1,-1 0 1,0 0 0,0-1-1,0 1 1,0 0 0,0 0-1,0 0 1,0 0 0,0 1-1,-5 22 2655,3-16-2665,0-1 0,-1 1 0,0-1 0,-7 14 0,-11 13 704,-24 50-1,31-58-1068,11-22 17,0 0-1,1 0 1,0 1 0,-1-1-1,1 1 1,1-1-1,-1 1 1,1 0 0,-2 7-1,43-62 728,-31 34-855,0 0 1,0-1-1,-2 0 1,9-28-1,11-24 46,-5 16 281,-22 53-308,0 0 0,0 0 0,0 0 0,0 0 0,0 0 0,0 0 0,0 0 0,0 0 0,0 0 0,0 0 0,0 0 0,0 0 0,0 0 0,0 1 0,0-1 0,0 0 0,0 0 0,0 0 0,0 0 0,0 0 0,0 0 1,0 0-1,0 0 0,0 0 0,0 0 0,0 0 0,0 0 0,0 0 0,0 0 0,0 0 0,0 0 0,1 0 0,-1 1 0,0-1 0,0 0 0,0 0 0,0 0 0,0 0 0,0 0 0,0 0 0,0 0 0,0 0 0,0 0 0,0 0 0,0 0 0,0 0 0,0 0 1,0 0-1,0 0 0,1 0 0,-1 0 0,0 0 0,0 0 0,0 0 0,0 0 0,0 0 0,0 0 0,0 0 0,1 11 62,0 16 56,-1 140 1346,3-144-1043,-3-23-402,1 1 0,-1-1 0,0 0 0,0 1 0,0-1 0,0 0 0,0 1 0,1-1 0,-1 0 1,0 1-1,0-1 0,1 0 0,-1 0 0,0 1 0,0-1 0,1 0 0,-1 0 0,0 0 0,1 1 0,-1-1 0,0 0 0,1 0 0,0 0 13,-1 0-1,1 0 1,-1 0 0,1 0-1,-1-1 1,1 1-1,-1 0 1,1 0-1,-1 0 1,1-1 0,-1 1-1,1 0 1,-1-1-1,1 1 1,-1 0 0,1-1-1,-1 1 1,0-1-1,1 0 1,19-20 442,-9 10-522,16-21 0,25-30-300,-20 25 276,-26 30 5,0 0-1,0 0 1,1 1 0,0 0-1,0 0 1,1 1 0,8-6-1,-15 11 54,0 0 0,0-1 0,1 1 0,-1 0 0,0-1-1,0 1 1,0 0 0,1 0 0,-1 0 0,0 0 0,0 0-1,0 0 1,1 0 0,-1 1 0,0-1 0,0 0 0,0 1 0,0-1-1,0 1 1,0-1 0,1 1 0,-1-1 0,0 1 0,-1 0 0,1-1-1,0 1 1,0 0 0,0 0 0,0 0 0,0 0 0,-1 0 0,1 0-1,0 0 1,0 1 0,3 6 106,0 0 0,0 0 0,4 13 0,-5-13-61,12 38 119,14 79 0,-28-123-590,-1 1-1,0-1 1,1 0 0,-1 1-1,0-1 1,-1 1 0,1-1-1,0 0 1,-1 1 0,0 1-1,-7 14-8290,3-6 5273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2:5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110 513 3808,'5'-12'6394,"-18"13"-1631,9 3-4623,0-1-1,1 1 1,0 1 0,-4 4-1,-3 5 155,0 1-111,1 0 0,0 0 0,1 1 0,0 0 0,-8 28 0,9-25-236,6-17 60,1 0 1,-1 0-1,1 1 0,-1-1 1,1 0-1,0 0 0,0 0 0,0 1 1,0-1-1,0 0 0,0 0 0,1 0 1,-1 1-1,1-1 0,0 0 1,-1 0-1,1 0 0,0 0 0,0 0 1,0 0-1,3 2 0,-4-2 212,4-3-134,-1 0-1,0 0 1,0 0 0,0 0 0,0-1-1,0 1 1,0-1 0,0 0 0,-1 0-1,1 0 1,-1 0 0,1 0 0,-1-1 0,0 1-1,0-1 1,0 1 0,0-1 0,3-5-1,-1-3-82,-1 1-1,0-1 0,0 1 1,-1-1-1,0 0 0,-1 0 1,0-17-1,-1 27-188,4 10-431,-3-5 606,-1 0 0,1-1 1,-1 1-1,0 8 0,2 14 193,0-18-141,1 0 0,0 0 0,0 0 0,0 0 0,1 0 0,0 0 0,6 7 0,-8-13 12,0 0-1,0 0 1,-1 0-1,1 0 1,0 0 0,0 0-1,1-1 1,-1 1-1,0-1 1,1 0-1,-1 1 1,0-1 0,1 0-1,-1-1 1,1 1-1,0 0 1,-1-1-1,1 1 1,0-1-1,-1 0 1,1 0 0,0 0-1,-1 0 1,1 0-1,0-1 1,4 0-1,8-4 69,0 0 0,0-1-1,-1 0 1,1-1-1,-1-1 1,18-13 0,-15 8-58,-1-1 1,0 0 0,-1 0-1,0-2 1,-1 0 0,-1-1-1,16-26 1,-4-4-51,39-101-1,5-62 131,-66 203-140,-1-1 0,0 0 0,0 0 1,0 0-1,-1 0 0,-1 0 0,1 0 0,-1 0 0,0 0 0,-1 0 0,0 0 0,-4-14 0,5 21-15,0 0 1,-1 0-1,1 0 0,-1 1 0,1-1 1,-1 0-1,1 0 0,-1 0 0,0 0 1,1 1-1,-1-1 0,0 0 0,0 1 1,1-1-1,-1 0 0,0 1 0,0-1 1,0 1-1,0-1 0,0 1 0,0 0 1,0-1-1,0 1 0,0 0 0,0 0 1,0 0-1,0 0 0,0 0 0,0 0 1,0 0-1,0 0 0,0 0 0,0 0 1,-1 1-1,-2-1-34,1 1 0,0 1 0,-1-1 0,1 0 0,0 1 0,0-1 0,-1 1 0,-3 4 0,0 0-42,0 1-1,0 0 1,1 0 0,0 0 0,0 1 0,-8 17-1,2-2 27,-9 30-1,9-14 109,2 0 1,1 0-1,-5 74 1,9-70 38,3-23-66,0-1 0,2 1 0,0-1 0,1 1 0,0-1 0,2 1 0,5 20 0,-5-34 43,-1 1-1,1-1 0,0 0 0,1 0 0,-1 0 0,1 0 0,0-1 0,1 1 0,-1-1 1,1 0-1,0 0 0,0-1 0,1 0 0,-1 0 0,1 0 0,0 0 0,0-1 1,0 0-1,13 4 0,-13-5-1,0 0-1,0 0 1,1-1 0,-1 0 0,1 0 0,-1 0-1,1-1 1,-1 0 0,1 0 0,-1-1 0,1 0-1,-1 0 1,0 0 0,1-1 0,-1 0 0,0 0-1,0-1 1,0 0 0,0 0 0,10-7 0,-3 0-58,-1 0 0,1-1 0,-2-1 0,0 0 0,0-1 0,-1 0 0,-1 0 0,0-1 0,13-27 0,-22 41-6,0 0 0,0-1 1,0 1-1,0 0 0,0 0 0,0 0 0,0 0 0,0-1 0,1 1 0,-1 0 0,0 0 0,0 0 0,0 0 0,0 0 0,0-1 0,0 1 1,0 0-1,1 0 0,-1 0 0,0 0 0,0 0 0,0 0 0,0 0 0,0-1 0,1 1 0,-1 0 0,0 0 0,0 0 0,0 0 0,1 0 1,-1 0-1,0 0 0,0 0 0,0 0 0,0 0 0,1 0 0,-1 0 0,0 0 0,0 0 0,0 0 0,0 0 0,1 0 0,-1 0 0,0 1 1,0-1-1,0 0 0,0 0 0,1 0 0,-1 0 0,0 0 0,0 0 0,0 0 0,0 1 0,0-1 0,1 0 0,-1 0 0,0 0 1,0 0-1,0 0 0,0 1 0,0-1 0,0 0 0,0 0 0,0 0 0,5 13-64,-3-1 117,0 1 0,-1 0 0,0 0 0,-1 0 0,-1 0 0,0 0 0,-1 0 0,0-1 0,-1 1 0,-1-1 0,0 1 0,0-1 0,-8 13 0,11-23 7,0-1-1,0 0 1,0 1 0,-1-1-1,1 0 1,0 0-1,-1 0 1,0 0 0,1 0-1,-1 0 1,1 0 0,-1 0-1,0 0 1,0-1 0,1 1-1,-1-1 1,0 0-1,0 1 1,-3-1 0,2 0-22,0 0 0,1 0 0,-1 0 0,0 0 1,0 0-1,1-1 0,-1 1 0,0-1 0,1 0 1,-1 0-1,1 0 0,-1 0 0,-4-3 0,-6-4-133,10 7 69,1-1 0,-1 1-1,0-1 1,1 0 0,-1 0 0,1 0 0,0 0-1,0 0 1,0 0 0,0 0 0,-2-3 0,4 4 18,0 1 0,0-1 0,0 1 0,0 0-1,0-1 1,0 1 0,1 0 0,-1-1 0,0 1 0,0 0 0,0-1 0,0 1 0,1 0 0,-1-1 0,0 1 0,0 0 0,1 0 0,-1-1 0,0 1 0,1 0 0,-1 0 0,0 0 0,1-1 0,-1 1 0,0 0 0,1 0 0,-1 0 0,0 0 0,1 0 0,-1 0 0,0 0 0,1-1 0,-1 1 0,1 0 0,-1 0 0,0 0 0,1 1 0,21-3-135,-18 1 119,46-1-43,39-4 85,49-7 27,15-1 85,-69-4-81,-29 5-72,-27 5 263,-18 7-139,-10 1-96,1 0-1,-1 0 1,0 1 0,0-1 0,0 0-1,0 0 1,0 0 0,0 0 0,0 0-1,0 0 1,0 0 0,0 0 0,1 0-1,-1 0 1,0 0 0,0 0 0,0 1-1,0-1 1,0 0 0,0 0 0,0 0-1,0 0 1,0 0 0,0 0 0,0 0-1,0 1 1,0-1 0,0 0 0,0 0-1,0 0 1,0 0 0,0 0 0,0 0-1,0 0 1,0 0 0,0 1 0,0-1-1,0 0 1,0 0 0,0 0 0,0 0-1,-1 0 1,1 0 0,0 0 0,0 0-1,0 0 1,0 0 0,0 1-1,0-1 1,0 0 0,0 0 0,0 0-1,0 0 1,-1 0 0,1 0 0,0 0-1,0 0 1,0 0 0,0 0 0,0 0-1,0 0 1,0 0 0,-40 24-53,31-19 66,0 0-1,1 0 1,-1 1 0,1 0-1,1 1 1,-1-1-1,-6 9 1,13-14-15,0 0 0,0 0-1,0 0 1,0 1 0,1-1 0,-1 0 0,0 0 0,1 1-1,-1-1 1,1 0 0,0 1 0,-1-1 0,1 0 0,0 1-1,0-1 1,0 0 0,0 1 0,0-1 0,0 0-1,0 1 1,0-1 0,1 2 0,0-1 12,0 0 0,0 0 0,0-1 0,0 1 0,0-1 0,0 1 0,1-1 0,-1 1 0,1-1 0,-1 0 0,1 0 0,-1 0 0,4 2 0,1 0 66,0 0 0,1-1 0,-1 1 0,0-2 0,1 1-1,-1-1 1,1 0 0,8 1 0,-13-2-49,0-1 0,0 1 0,0 0 0,1 0 0,-1-1 0,0 1 0,0-1 0,0 0 0,0 0 0,0 1 0,0-1 0,0-1-1,0 1 1,-1 0 0,1 0 0,0-1 0,-1 1 0,1-1 0,-1 1 0,1-1 0,-1 0 0,0 1 0,1-1 0,-1 0 0,0 0 0,0 0 0,-1 0 0,2-3 0,-1 3 2,-1-1 0,1 1 1,-1-1-1,0 1 0,1-1 1,-1 0-1,0 1 0,-1-1 1,1 1-1,0-1 0,-1 1 1,0-1-1,1 1 0,-1-1 1,0 1-1,0 0 0,0 0 1,-1-1-1,1 1 0,0 0 1,-1 0-1,1 0 0,-1 0 1,-2-2-1,-2-1-62,0 0 1,-1 1-1,0-1 1,1 1-1,-1 0 1,-1 1-1,1 0 1,-1 0 0,1 0-1,-14-2 1,18 5-17,-1-2-15,-2 0-149,11 3 203,0-1 0,0 1 0,0-1 0,0 0 0,0 0 0,0-1 0,0 1 0,5-2 0,12-1 47,8 1-354,1-2-1,0-1 1,29-9 0,-34 7-3022,-3 2 912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2:5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10 864 2976,'-9'-5'3196,"19"5"253,-3-2-2940,-1 0 0,1-1-1,-1 0 1,1 0 0,-1-1 0,0 1 0,0-1 0,8-8-1,11-6 257,9-6-331,-1-2 0,0-1 0,-3-2 0,42-48 0,107-141 302,-28-1 384,-138 197-800,-1 0 0,14-39 0,-25 53-439,-6 11-138,-10 17-28,-18 49 88,13-20 277,-27 92 0,36-97-3,2-1 0,2 1 1,-4 82-1,11-121-10,0 0-1,1 0 1,-1 0-1,1 0 1,0 0-1,0 0 1,1 0-1,-1-1 1,6 10-1,-7-13-34,1 0-1,0 0 1,0 0 0,0 1-1,0-1 1,0 0 0,0-1-1,0 1 1,0 0 0,0 0-1,0 0 1,1-1-1,-1 1 1,0 0 0,0-1-1,2 1 1,-1-1 2,0 0 0,0 1-1,0-1 1,0-1 0,0 1 0,-1 0 0,1 0 0,0-1-1,0 1 1,0-1 0,0 1 0,-1-1 0,1 0-1,0 0 1,1-1 0,4-2 43,0-1 1,0 0-1,0-1 0,-1 1 0,0-2 1,0 1-1,-1 0 0,0-1 1,6-10-1,4-9-18,15-37 1,-16 33 61,14-27-135,2 3 0,51-70 0,44-62 280,-122 181-263,-1 0-1,1 0 0,-1 0 1,0 0-1,0 0 1,0 0-1,-1-1 0,2-8 1,-3 13-4,0 1 0,0-1 1,0 1-1,0-1 1,0 1-1,0-1 0,0 1 1,-1-1-1,1 1 0,0-1 1,0 1-1,0 0 1,0-1-1,-1 1 0,1-1 1,0 1-1,0-1 1,-1 1-1,1 0 0,0-1 1,-1 1-1,1 0 0,0-1 1,-1 1-1,1 0 1,-1-1-1,1 1 0,-1 0 1,1 0-1,0 0 1,-1-1-1,1 1 0,-1 0 1,1 0-1,-1 0 1,1 0-1,-1 0 0,1 0 1,-1 0-1,1 0 0,-1 0 1,1 0-1,-1 0 1,0 0-1,-1 1 13,0-1 0,0 1 0,0 0 0,-1-1 0,2 1 0,-1 0 0,0 0 0,-3 2 0,-8 8-27,0 1-1,1 1 1,1-1 0,0 2 0,1-1 0,-13 22 0,7-6 22,2 1-1,-17 47 1,-35 135 425,33-103-260,-17 52 99,45-149-122,-13 21 0,13-24-28,-1 0 0,-5 17 0,11-27-109,0 1 0,1 0-1,-1 0 1,0 0 0,0 0-1,0 0 1,0 0 0,0 0-1,0 0 1,0 0 0,1 0-1,-1 0 1,0 0 0,0 0-1,0 0 1,0 0 0,0 0-1,0 0 1,1 0 0,-1 1 0,0-1-1,0 0 1,0 0 0,0 0-1,0 0 1,0 0 0,0 0-1,0 0 1,1 0 0,-1 0-1,0 0 1,0 0 0,0 1-1,0-1 1,0 0 0,0 0-1,0 0 1,0 0 0,0 0-1,0 0 1,0 0 0,0 1-1,0-1 1,0 0 0,0 0-1,0 0 1,0 0 0,0 0-1,0 0 1,0 1 0,0-1 0,0 0-1,0 0 1,0 0 0,0 0-1,0 0 1,0 0 0,0 1-1,0-1 1,0 0 0,0 0-1,0 0 1,-1 0 0,1 0-1,0 0 1,0 0 0,0 0-1,0 0 1,0 1 0,13-11 244,-6 4-247,-1-1-1,11-14 0,34-59-116,-24 35 74,38-47 0,-62 88 32,0 1 0,0 0 0,0-1 0,0 1 0,1 1 0,-1-1 0,1 0 0,4-1 0,-7 3 0,0 1 1,-1 0 0,1-1-1,0 1 1,0 0-1,0 0 1,0 0 0,0 0-1,0-1 1,0 1-1,0 1 1,0-1-1,0 0 1,0 0 0,0 0-1,0 0 1,0 1-1,0-1 1,0 0 0,0 1-1,0-1 1,0 1-1,0-1 1,0 1-1,0 0 1,-1-1 0,1 1-1,0 0 1,-1-1-1,1 1 1,0 0 0,-1 0-1,1 0 1,-1-1-1,1 1 1,-1 0-1,1 0 1,-1 0 0,1 2-1,2 6 6,-1 1-1,0 0 0,0 0 1,-1 0-1,0 0 1,-1 1-1,-1 12 0,1-3 45,-1-6-55,2 0 0,-1 1 0,2-1 0,6 27 0,-7-37 15,0 0 1,1-1 0,0 1-1,-1 0 1,1-1 0,1 1 0,-1-1-1,0 1 1,1-1 0,0 0 0,0 0-1,0 0 1,0-1 0,0 1-1,0-1 1,1 0 0,-1 1 0,1-2-1,0 1 1,0 0 0,-1-1 0,6 2-1,0-1 62,0 0 0,1-1 0,-1 0 0,1 0-1,-1-1 1,1-1 0,13-1 0,-1-2 58,1-1 1,21-8-1,-35 10-98,0 0-1,0-1 1,-1 1 0,1-2-1,-1 1 1,0-1-1,0-1 1,0 1-1,-1-1 1,8-9 0,-4 4 57,-2-1 1,17-24 0,-23 30-79,1-1 0,-1 1 0,0-1 0,0 0 0,-1 0 0,0 0 0,2-14 1,-4 20-15,0 0 1,1 0 0,-1 1 0,0-1-1,0 0 1,0 1 0,0-1 0,0 0 0,0 1-1,0-1 1,0 0 0,0 0 0,-1 1-1,1-1 1,0 0 0,0 1 0,0-1 0,-1 0-1,1 1 1,0-1 0,-1 1 0,1-1-1,-1 0 1,1 1 0,-1-1 0,1 1 0,-1-1-1,1 1 1,-1 0 0,1-1 0,-1 1-1,0-1 1,-1 1-10,0 0 0,0 0 0,1 0 0,-1 0 0,0 0 0,1 0 0,-1 1 0,1-1 0,-1 1 0,0-1 0,1 1 0,-1 0 0,-1 0 0,-8 6-75,0 0 0,-15 12 1,26-18 87,-8 5-1,0 0 0,0 1 1,1 0-1,1 1 0,-11 13 1,16-19 3,-1 0 0,1 0 0,0 0 0,0 0 0,0 0 0,0 1 0,1-1 0,-1 0 0,1 0 0,-1 0 0,1 1 0,0-1 0,-1 0 0,1 1 0,0-1 0,1 0 1,-1 0-1,0 1 0,1-1 0,-1 0 0,1 0 0,0 1 0,0-1 0,0 0 0,0 0 0,0 0 0,0 0 0,0 0 0,1-1 0,1 3 0,5 4-14,0-1 0,0 0 0,1 0-1,0-1 1,0 0 0,1-1 0,-1 0-1,1 0 1,0-1 0,1 0 0,-1-1 0,1 0-1,0-1 1,-1 0 0,21 1 0,-22-3-851,0 0 0,1-1 1,-1 0-1,0 0 0,0-1 0,17-6 1,-3 0-1096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2:5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77 8224,'-15'-5'3712,"25"2"-3200,3-2 832,5 10-832,41-10 1120,9 5-929,30-7 385,-4 2-640,36-6-64,1 7-224,12-9-96,-17 10-32,-8-9-192,-25 7 96,2 2-4063,-18 3 2271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2:5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374 651 4064,'0'-3'389,"0"0"1,1 0-1,-1 0 0,1 0 0,1-5 1,-2 8-196,1-1 0,-1 1 0,0-1 1,0 0-1,0 1 0,0-1 0,0 1 0,0-1 1,0 1-1,0-1 0,-1 1 0,1-1 0,0 1 1,0-1-1,0 1 0,-1-1 0,1 1 0,0-1 0,0 1 1,-1-1-1,1 1 0,0 0 0,-1-1 0,1 1 1,0 0-1,-1-1 0,1 1 0,-1 0 0,0-1 1,-1 0-9,1 0 0,-1 0 1,0 0-1,0 0 1,0 1-1,0-1 1,-3 0-1,-6-1 62,0 2 1,1-1-1,-1 1 1,0 1 0,0 0-1,0 1 1,1 0-1,-1 0 1,1 1-1,0 1 1,-16 6-1,15-4-150,-1 0-1,1 1 1,1 0-1,-1 0 1,1 2-1,1-1 1,0 1-1,0 0 1,-13 18-1,18-20-139,0-1 0,0 1 0,1 0-1,0 0 1,0 1 0,-3 14 0,5-20 79,1 1 1,-1 0-1,0 0 1,1 0-1,0 0 0,0 0 1,0-1-1,0 1 1,0 0-1,1 0 0,-1 0 1,1 0-1,0 0 1,0-1-1,0 1 1,0 0-1,0-1 0,1 1 1,-1-1-1,1 1 1,2 2-1,-3-4 19,1 0 0,-1-1 0,1 1 0,-1 0 1,1 0-1,0-1 0,-1 1 0,1-1 0,0 1 0,-1-1 0,1 0 0,0 0 0,0 0 0,-1 0 0,1 0 1,0 0-1,0 0 0,-1-1 0,3 0 0,1 0 134,1 0 1,-1-1 0,0 0-1,9-5 1,-3 1-42,-1-1 0,0 0 1,0-1-1,-1 0 0,0-1 1,0 0-1,-1 0 0,0-1 1,7-11-1,-3 0-48,-1 1 1,0-2-1,13-41 0,-11 32-85,-19 44-348,0 0-1,1 0 0,-3 15 0,-11 51 462,12-50-137,-27 117 1008,-73 192 0,98-316-724,-1 0 0,-1-1 0,-16 24 0,25-43-215,0 1 1,1-1-1,-1 1 1,-1-1 0,1 0-1,0 0 1,0 0-1,-1 0 1,1 0-1,-1 0 1,1-1 0,-6 3-1,7-4-48,0 0-1,0 1 1,0-1-1,0 0 1,1 0-1,-1 0 1,0 0-1,0 0 1,0 0-1,0-1 1,1 1-1,-1 0 1,0 0-1,0 0 1,0-1 0,1 1-1,-1 0 1,0-1-1,-1 0 1,1 0-17,0-1 1,-1 1 0,1-1-1,0 1 1,0-1 0,0 1-1,0-1 1,0 1 0,1-1-1,-1 0 1,0 0 0,0-2 0,-2-9-15,1 0-1,0 0 1,1 0 0,0-1 0,1 1 0,2-14 0,1-1-79,12-49 1,-11 64 74,1-1 0,0 0 1,1 1-1,0 0 0,1 1 1,0-1-1,1 1 0,1 1 1,0 0-1,0 0 1,1 0-1,0 1 0,1 1 1,0 0-1,15-9 0,15-7-59,1 3 0,1 2 0,54-19 0,-34 14 48,-20 7 92,-1-2 1,-2-2 0,0-2 0,65-51-1,-91 62-18,0-1 0,-1 0 0,-1-1 0,0-1 1,-1 0-1,12-22 0,-23 38-41,0-1-4,0 1 0,0 0 0,1-1 0,-1 1 0,0 0 0,0-1 0,0 1 0,0-1 0,1 1 0,-1 0 0,0-1 0,0 1 0,0-1 0,0 1 0,0-1 0,0 1 0,0 0 0,0-1 0,0 1 0,0-1-1,-1 1 1,1-1 0,0 1 2,0 0-1,-1 0 1,1 0-1,0 0 1,0 0-1,0 0 1,-1 0-1,1 0 0,0 0 1,0 0-1,0 0 1,-1 0-1,1 1 1,0-1-1,0 0 0,0 0 1,-1 0-1,1 0 1,0 0-1,0 0 1,0 1-1,0-1 1,-1 0-1,1 0 0,0 0 1,0 0-1,0 1 1,0-1-1,0 0 1,0 0-1,0 0 1,0 1-1,0-1 0,-1 0 1,1 0-1,0 0 1,0 1-1,0-1 1,0 0-1,0 0 1,0 1-1,0-1 0,0 0 1,1 0-1,-4 11-15,2-1-1,-1 1 0,2 0 0,-1-1 1,3 17-1,-2 1 3,1-19 16,0 0 0,1 0 0,0 0 0,0 0 0,1 0 0,0-1 0,8 17 0,-8-19 16,1-1 0,0 1 0,0-1 0,1 0 0,0 0 0,0-1 0,0 1 0,0-1-1,1 0 1,-1-1 0,1 1 0,0-1 0,0 0 0,11 3 0,-6-2 11,-1-1 1,1-1-1,0 0 1,-1 0-1,1-1 0,0-1 1,0 0-1,14-1 1,-3-2 112,-1 0 0,22-8 0,-33 8-80,0 0-1,-1-1 1,0 0-1,0-1 1,0 0-1,14-11 1,-13 7-29,0 0 0,-1 0-1,0 0 1,-1-1 0,0-1 0,0 0 0,-1 0-1,6-12 1,-12 21-15,0 0-1,0 0 0,-1 0 1,1 0-1,0 0 1,-1 0-1,1 0 1,-1 0-1,0 0 0,0-1 1,0 1-1,0 0 1,0 0-1,0 0 1,-1-4-1,0 4-33,0 1 0,1 0 0,-1 0 0,0 0 0,1 0 0,-1 0 0,0 1 0,0-1 0,0 0 0,0 0 0,0 0-1,0 1 1,0-1 0,0 0 0,0 1 0,0-1 0,0 1 0,0 0 0,0-1 0,0 1 0,-1 0 0,1-1 0,0 1 0,0 0 0,-1 0 0,1 0 0,0 0 0,0 0 0,0 1 0,-1-1 0,0 0 0,-8 2-56,0 0 0,0 1 1,1 0-1,-18 8 0,-36 22 27,51-27 4,1 1 31,0 0 0,0 0 0,-10 10-1,18-15 7,0 0-1,1 0 0,0 1 0,-1-1 0,1 1 0,0-1 0,0 1 0,1 0 1,-1 0-1,0 0 0,1 0 0,0 0 0,0 0 0,0 0 0,0 1 0,-1 5 1,2-8 6,0 1 1,1-1-1,-1 1 1,0-1-1,0 0 1,1 1 0,-1-1-1,1 0 1,-1 1-1,1-1 1,0 0 0,-1 0-1,1 0 1,0 1-1,0-1 1,0 0-1,0 0 1,0 0 0,0 0-1,0-1 1,2 2-1,1 1 17,0-1 0,1 0 0,0 0 0,5 2 0,-6-3-2,16 6 12,1-1 1,0-1 0,-1-1 0,2-1 0,-1-1 0,0 0 0,0-2 0,1-1 0,-1 0 0,0-2-1,0 0 1,25-7 0,263-96 804,-305 104-762,-3 2-62,-1 0 0,0 0 0,1 0 0,-1 0 0,1 0 0,-1-1 0,1 1 0,-1 0 0,0 0 0,1 0 0,-1-1 0,1 1 0,-1 0 0,0-1 0,1 1 0,-1 0 0,0-1 0,1 1 0,-1 0 0,0-1 0,0 1 0,1 0 0,-1-1 0,0 1 0,0-1 0,0 1 0,0-1 0,0 1 0,1-1 0,-4-1 13,-12 3-38,0 1 1,0 0-1,0 1 0,1 1 1,-1 0-1,1 0 0,0 2 1,0 0-1,1 1 0,0 0 1,0 0-1,0 2 0,1 0 1,0 0-1,-13 14 0,23-21 12,0 0-1,0 0 0,1 0 1,-1 1-1,0-1 1,1 1-1,0-1 0,-1 1 1,1-1-1,0 1 0,0 0 1,0-1-1,1 1 1,-1 0-1,1 0 0,-1 0 1,1 0-1,0 3 1,0-6 11,1 1 0,-1-1 1,0 0-1,0 1 1,0-1-1,0 1 1,0-1-1,1 0 0,-1 1 1,0-1-1,0 0 1,1 1-1,-1-1 0,0 0 1,1 1-1,-1-1 1,0 0-1,1 0 1,-1 1-1,0-1 0,1 0 1,-1 0-1,0 0 1,1 1-1,-1-1 1,1 0-1,-1 0 0,1 0 1,-1 0-1,0 0 1,1 0-1,0 0 1,13-2 118,-12 1-89,14-5 60,0 0 1,0-1-1,-1-1 1,0 0-1,20-16 1,17-9-212,-15 9 99,-37 25-12,1-1 0,-1 1 0,0-1 0,1 1-1,-1 0 1,0-1 0,0 1 0,1-1 0,-1 1 0,0 0 0,0-1 0,0 1 0,0 0 0,0-1 0,0 1 0,0 0 0,0-1 0,0 1-1,0 1 1,0 19 52,0-19-41,0 0 18,0 1 1,1 0-1,-1 0 0,1 0 0,-1-1 1,1 1-1,0 0 0,0-1 0,0 1 1,0 0-1,0-1 0,1 1 0,-1-1 1,1 0-1,2 4 0,-1-3 4,0-1-1,1 1 0,-1 0 1,1-1-1,-1 0 1,1 1-1,0-2 0,0 1 1,5 2-1,2-1 5,0-1 0,1 0 1,-1 0-1,0-1 0,1 0 0,21-2 0,-20 0 11,0-1 1,0 0-1,0-1 0,19-7 1,-24 7-7,-1 0 1,1-1 0,-1 0 0,0-1 0,0 0-1,0 0 1,-1 0 0,10-11 0,0-2 23,-1 0 0,-1-2 1,13-23-1,31-74 49,117-246-12,-172 358-76,15-29-38,-2 0 0,22-69 0,-37 102 24,-1 0 0,1 0 0,-1 0 0,0-1 0,0 1 0,0 0-1,0 0 1,0 0 0,0 0 0,0 0 0,0-1 0,0 1 0,0 0 0,0 0-1,-1-2 1,0 3 1,1 0 0,0-1 0,0 1 0,-1 0 0,1-1 0,0 1 0,-1 0 0,1 0-1,-1-1 1,1 1 0,0 0 0,-1 0 0,1 0 0,-1-1 0,1 1 0,0 0 0,-1 0 0,1 0-1,-1 0 1,1 0 0,-1 0 0,1 0 0,-1 0 0,1 0 0,-1 0 0,-2 1-37,0 0 0,0 0 0,1 0 0,-1 0 0,1 0 1,-1 0-1,1 1 0,-1-1 0,1 1 0,-3 3 0,-2 1-43,0 2 1,1-1-1,0 1 0,1 0 0,-7 12 1,-18 45 127,18-31 42,1 1 0,-12 70 0,2 76 56,15-122 42,2-18-6,2 66 0,3-97-112,0-1 0,1 0 0,0 1 0,0-1 0,1 0 0,1 0 0,5 12 0,-8-20-48,0 1 0,0 0 1,1-1-1,-1 1 0,0-1 1,1 0-1,-1 1 1,1-1-1,-1 0 0,1 0 1,0 0-1,0 0 1,-1 0-1,1 0 0,0 0 1,0-1-1,0 1 1,0-1-1,0 1 0,0-1 1,3 0-1,6 1 47,0-1 0,-1-1 0,11-1 0,-4 0-33,7-1 56,0-2 0,0-1 0,25-9 0,-31 9-70,-4 2 41,1-1 0,-1-1 0,0-1 0,-1 0-1,18-12 1,-24 14-51,-1 0-1,0 0 0,0-1 1,-1 0-1,1 0 0,-1 0 1,0-1-1,-1 1 0,0-1 1,0 0-1,6-15 1,-9 20-5,10-37-39,-11 37 20,1 0 0,-1 0 0,0-1 0,1 1 0,-1 0 0,0 0 0,-1-1 0,1 1 0,0 0 0,-1-1 0,1 1 0,-1 0 0,0 0 0,-1-4 0,1 5-3,0 0 0,1 1 0,-1-1 0,0 0 0,0 1-1,0-1 1,0 1 0,0-1 0,0 1 0,1 0 0,-1-1 0,0 1 0,0 0 0,0 0 0,0 0 0,0-1 0,0 1 0,0 0 0,0 0 0,0 1-1,0-1 1,0 0 0,0 0 0,0 0 0,-2 1 0,-22 9-164,17-5 180,1 0 0,0 0 0,-9 9 0,5-5 11,0 1-50,1 0 1,0 0-1,0 1 0,1 0 0,0 0 0,-9 18 1,17-27 61,-1 0 0,1 0 0,0 0 1,0 1-1,0-1 0,1 0 0,-1 1 1,0-1-1,1 1 0,-1-1 0,1 1 0,0-1 1,0 1-1,0-1 0,0 1 0,1-1 1,-1 1-1,0-1 0,1 1 0,0-1 1,0 0-1,0 1 0,0-1 0,0 0 1,0 0-1,0 1 0,1-1 0,-1 0 1,1 0-1,-1-1 0,1 1 0,0 0 1,0 0-1,0-1 0,0 1 0,0-1 1,3 2-1,2 0 57,0 1 0,1-1 0,-1-1 0,1 1 0,0-2 0,-1 1 0,1-1 0,0 0 0,0 0 0,0-1 0,0 0 0,0 0 0,0-1 0,0 0 0,-1-1 0,1 0 0,0 0 0,-1 0 0,1-1 0,-1 0 0,0-1 0,14-8 0,-8 3-42,-1-1 0,0 0 0,0-1 0,-1 0 0,0-1-1,-1-1 1,0 1 0,14-26 0,30-49-185,-44 77-49,-10 10 204,0 0 0,1 0 1,-1 0-1,0 0 0,0 0 0,0 0 0,0 0 0,1 0 0,-1 0 0,0 1 0,0-1 0,0 0 0,0 0 0,0 0 0,1 0 0,-1 0 0,0 0 0,0 0 0,0 0 0,0 1 0,0-1 0,0 0 0,0 0 0,0 0 0,1 0 1,-1 0-1,0 1 0,0-1 0,0 0 0,0 0 0,0 0 0,0 0 0,0 1 0,0-1 0,0 0 0,0 0 0,0 0 0,0 0 0,0 1 0,-2 27-276,1-19 244,-2 30-13,3-21 66,-2 0 1,0 0-1,-6 21 1,1-11 111,6-21-83,0 0-1,-1-1 1,0 1 0,0-1-1,-1 1 1,0-1-1,-4 6 1,7-11-37,0-1 1,0 0-1,0 1 0,-1-1 1,1 0-1,0 1 0,0-1 1,-1 0-1,1 1 0,0-1 1,-1 0-1,1 0 0,0 1 0,-1-1 1,1 0-1,0 0 0,-1 0 1,1 0-1,-1 0 0,1 1 1,0-1-1,-1 0 0,1 0 1,-1 0-1,1 0 0,0 0 1,-1 0-1,1 0 0,-1 0 0,1 0 1,0-1-1,-1 1 0,0-1-13,0 1-1,0-1 1,0 0-1,0 0 1,0 0-1,0 1 1,0-1-1,1 0 1,-1 0-1,0 0 0,0-2 1,-11-27-443,12 27 398,-1 0-1,1 0 1,-1 0-1,1 0 1,0 0 0,0-1-1,1-3 1,0-9 96,-1 16-57,0-1 0,0 1 0,0 0 0,0-1 0,0 1 0,0 0 0,0-1 0,0 1 0,0 0 0,1-1 0,-1 1 0,0 0 0,0-1 0,0 1 0,1 0 0,-1 0 0,0-1 0,0 1 0,1 0 0,-1 0 0,0-1 0,0 1 0,1 0 0,-1 0 0,0 0 0,1 0 0,-1-1 0,0 1 0,1 0 0,-1 0 0,0 0 0,1 0 0,-1 0 0,0 0 0,1 0 0,-1 0 0,1 0 0,-1 0 0,0 0 0,1 0 0,-1 0 0,0 0 0,1 1 0,-1-1 0,1 0 0,22 8-40,-14-4 53,7 0 45,0-1-1,1 0 1,-1-1-1,0-1 1,1-1-1,31-3 1,-27 0 38,0-1 0,0 0 1,0-2-1,-1 0 0,0-2 1,0 0-1,-1-1 0,0-1 1,21-15-1,-28 16-38,-1 0 1,0-1-1,0-1 1,-1 0-1,-1 0 1,13-21-1,-2-1-5,19-42 0,73-206 155,-110 276-196,0 0-5,0 0 0,0 0 0,-1 0 0,0 0 0,0-1 0,0-7 0,-4 16-25,0 0-1,1 1 0,-1-1 1,1 1-1,-1-1 0,-2 8 0,-4 17 103,1 1-1,1 0 0,-6 59 0,9-58-62,-25 250 203,25-237-205,2-32-128,1 1 0,0 0 0,1 0 0,2 21 0,-2-29-1595,0 3 3202,0-2-5259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2:5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116 405 6976,'-59'-13'2256,"57"13"-2168,1 0 1,-1-1-1,1 1 1,-1 0-1,1-1 1,-1 1-1,1-1 1,-1 0-1,-1-1 1,-1 0-502,0 0 948,1 0 0,-1-1 0,1 1 0,0-1 0,-1 0 0,-3-5 0,6 7-335,0-1-1,0 1 0,0 0 0,1 0 0,-1-1 0,0 1 0,1-1 0,0 1 0,-1-1 0,1 1 0,0-1 0,-1 1 0,1-1 0,0 1 1,0-1-1,0 1 0,1-1 0,-1 1 0,0-1 0,0 1 0,1 0 0,-1-1 0,1 1 0,-1-1 0,1 1 0,0 0 0,1-2 0,3-5 71,1 1-1,0 0 0,0 0 0,1 0 1,0 1-1,0 0 0,0 1 0,16-9 1,71-34 278,-94 48-544,147-64 205,87-42-4188,-184 81-1360,-36 16 3201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2:5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59 153 10208,'-58'-13'4640,"61"13"-4032,21-4-128,2 1-384,37-10 1727,5 1-991,35-8-160,0 9-416,42-6-192,-11 5-32,6-8-544,-14 9 288,-4-1-4703,-14 7 2719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0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140 770 4992,'3'-7'5920,"-5"15"-2392,1 0-4032,-13 82 3149,5-35-1728,-14 58 409,4-18-604,2 6-144,-29 136 1031,46-237-1561,0 1 0,0-1-1,0 1 1,0 0 0,0-1 0,0 1 0,0-1 0,0 1 0,-1-1 0,1 1 0,0-1 0,0 1 0,-1-1 0,1 1-1,0-1 1,-1 0 0,1 1 0,-1-1 0,1 1 0,-1-1 0,-3-8 403,2-29-90,21-163 50,-8 135-435,27-87 0,-22 91-88,22-72 53,-33 116 64,1 1 0,1 0 0,1 1 0,0-1 0,1 2-1,0-1 1,1 1 0,1 1 0,0-1 0,25-21 0,-31 32-9,-1 0 0,1 0 0,0 1 0,0-1 0,0 1 0,0 0 0,0 0 0,0 1 0,0-1 0,1 1 0,-1 0 0,1 1 0,-1-1 0,1 1 0,-1 0 0,1 1 0,-1-1 0,0 1 0,1 0 0,-1 0 0,0 1 0,1 0 0,-1 0 0,0 0 0,8 5 0,-7-4 12,0 1-1,0 0 1,-1 0 0,0 0-1,1 1 1,-2 0 0,1 0 0,0 0-1,-1 1 1,0-1 0,0 1 0,-1 0-1,0 0 1,0 0 0,0 1 0,-1-1-1,1 1 1,-2-1 0,1 1 0,0 7-1,-2-9 15,0 1 0,0-1 0,-1 0 0,0 0 0,0 1 0,0-1 0,-1 0 0,0 0 0,0 0 0,0 0 0,-1-1 0,1 1 0,-1 0 0,0-1 0,0 0 0,-1 0 0,-5 6 0,0-1 48,-1-1 0,1 0 0,-2 0 0,1-1 0,-1-1 0,-14 7 0,12-6-9,0-2 1,0 0 0,0 0 0,0-1-1,-1-1 1,1 0 0,-1-1 0,0-1 0,0 0-1,0-1 1,-15-1 0,27 1-97,0 0 0,0-1 0,0 1 0,0-1 0,0 1 0,0-1 0,1 0 0,-1 1 0,-3-3 0,5 3 30,0 0 0,0 0 0,0 0 0,-1-1 0,1 1 0,0 0-1,0 0 1,0 0 0,0-1 0,0 1 0,0 0 0,0 0-1,-1 0 1,1-1 0,0 1 0,0 0 0,0 0 0,0 0-1,0-1 1,0 1 0,0 0 0,0 0 0,0 0 0,0-1 0,0 1-1,0 0 1,0 0 0,0-1 0,0 1 0,1 0 0,-1-1-1,11-7-66,-4 5 63,1 0 0,0 1-1,-1 0 1,1 0 0,0 1 0,15-1 0,10-1-28,189-22-177,-63 9 364,-101 6-95,0-2-1,0-2 1,74-30 0,-124 41-38,16-6 124,-23 8-124,1 1 1,-1-1 0,0 0-1,0 1 1,0-1-1,0 0 1,0 0-1,0 0 1,0 0-1,0 0 1,0 0-1,0 0 1,-1 0-1,2-2 1,-2 3-16,0 0 0,0 0 0,0 0-1,0-1 1,0 1 0,0 0 0,0 0 0,0 0 0,1-1 0,-2 1 0,1 0 0,0 0-1,0 0 1,0 0 0,0-1 0,0 1 0,0 0 0,0 0 0,0 0 0,0-1 0,0 1-1,0 0 1,0 0 0,0 0 0,0 0 0,-1 0 0,1-1 0,0 1 0,0 0-1,0 0 1,0 0 0,0 0 0,-1 0 0,1 0 0,0-1 0,0 1 0,-11-2-8,-8 4-101,6 1 99,1 1 0,0 0 1,0 1-1,0 0 0,1 0 0,0 2 0,-16 10 0,20-12 0,0 1 0,0 0 0,0 0 0,1 1 0,0 0 0,0 0 0,0 0 0,1 1-1,0-1 1,1 1 0,-5 11 0,8-17 17,0 1-1,1 0 1,-1 0 0,1 0-1,-1 0 1,1 0-1,0 0 1,0 0-1,1 0 1,-1 0 0,0 0-1,1 0 1,0 0-1,1 3 1,-2-4 4,1-1 1,0 1-1,-1-1 1,1 1-1,0 0 0,0-1 1,0 0-1,1 1 1,-1-1-1,0 0 1,0 0-1,1 1 0,-1-1 1,0 0-1,1 0 1,-1 0-1,1-1 0,0 1 1,-1 0-1,1-1 1,0 1-1,-1-1 0,1 1 1,2-1-1,0 1 47,0-1 0,0-1-1,0 1 1,0 0 0,0-1-1,0 0 1,0 0 0,0 0-1,0 0 1,0-1 0,5-3 0,3-2 12,-2 0 0,13-11 0,-16 13-29,-4 3-35,2-2 14,-1 1 0,0 0 1,1-1-1,-1 0 0,0 0 1,-1 0-1,1-1 0,-1 1 1,0-1-1,0 0 0,0 0 1,0 0-1,2-8 0,-2 3-27,-1 0-1,0 0 0,-1 0 1,0-1-1,-1 1 0,-1-16 1,1 21-13,-1 0 0,0 0 1,0-1-1,0 1 1,0 0-1,-1 0 0,0 0 1,0 0-1,0 0 0,-1 1 1,1-1-1,-1 1 0,-1-1 1,-5-6-1,8 10-11,-1 0 0,1 0 0,-1 0 0,1 0 0,-1 0 0,1 0 0,-1 1 0,0-1 0,1 1 0,-1-1 0,0 1 0,1-1 0,-1 1 0,0 0 0,0 0 0,1 0 0,-1 0 0,0 0 0,0 0 0,-2 1 0,3-1 15,0 0-1,0 1 0,0-1 0,0 1 0,0 0 0,0-1 0,0 1 0,0 0 0,0-1 0,0 1 0,0 0 1,0 0-1,0 0 0,0 0 0,1 0 0,-1 0 0,0 0 0,1 0 0,-1 0 0,1 0 0,-1 1 0,1-1 1,-1 0-1,1 0 0,0 0 0,0 1 0,0-1 0,0 0 0,0 3 0,0-2 21,0 1 0,1 0 0,-1-1 0,1 1-1,0-1 1,0 1 0,0-1 0,0 1 0,0-1 0,0 0 0,1 1-1,-1-1 1,1 0 0,0 0 0,-1 0 0,1 0 0,0 0 0,4 2-1,0 1 32,1-1 0,-1 0-1,0-1 1,1 0-1,10 4 1,-3-3 11,-1 0 0,1-2 0,0 1 0,0-2 0,0 0 0,0 0 0,0-2 0,23-2 0,-24 0-20,0 0-1,0 0 1,-1-2 0,1 1 0,-1-2 0,0 0-1,-1 0 1,1-1 0,-1 0 0,-1-1 0,1 0-1,-1-1 1,10-11 0,10-14 24,0-2-1,33-55 1,-60 87-61,12-16 33,-14 19-36,-1 0-1,1 0 1,0 0-1,0 0 1,0 0-1,0 1 1,0-1-1,0 0 1,0 1-1,0-1 1,1 0-1,-1 1 1,0 0-1,0-1 1,0 1-1,2-1 1,-2 2 8,-1-1 1,1 0-1,0 1 1,-1-1-1,1 0 1,-1 1-1,1-1 1,-1 1-1,1-1 1,-1 1-1,1-1 1,-1 1-1,0-1 1,1 1-1,-1-1 1,0 1-1,1 0 1,-1-1-1,0 1 1,0-1-1,0 1 1,0 0-1,1-1 1,-1 1-1,0 0 1,0-1-1,0 1 1,0 0-1,0-1 1,-1 1-1,1 1 1,0 3 3,3 19-1,-2 0 0,0 0 0,-2 0 0,0 0 1,-2 0-1,-10 43 0,8-54 45,0-1-1,0 1 0,-1-1 1,-1 0-1,0 0 1,-11 13-1,16-22-25,-1 0 1,1 0-1,-1-1 0,0 1 0,0 0 1,-1-1-1,1 0 0,0 0 0,-1 0 1,1 0-1,-1-1 0,0 1 0,1-1 1,-1 0-1,0 0 0,0 0 0,0 0 1,0-1-1,0 0 0,0 0 0,0 0 1,0 0-1,0 0 0,-5-2 0,3 0-26,0 1-1,0-1 0,0 0 0,0-1 1,1 1-1,-1-1 0,1 0 1,0-1-1,0 1 0,0-1 0,0 0 1,0 0-1,1-1 0,-7-8 1,11 13 4,0 0 0,0 0 0,-1-1 1,1 1-1,0 0 0,0 0 1,0 0-1,0 0 0,0 0 1,-1-1-1,1 1 0,0 0 1,0 0-1,0 0 0,0 0 1,0-1-1,0 1 0,0 0 0,0 0 1,0 0-1,0-1 0,0 1 1,0 0-1,0 0 0,0 0 1,0-1-1,0 1 0,0 0 1,0 0-1,0 0 0,0-1 1,0 1-1,0 0 0,0 0 0,0 0 1,0 0-1,0-1 0,0 1 1,0 0-1,1 0 0,-1 0 1,0 0-1,0-1 0,0 1 1,0 0-1,0 0 0,1 0 1,-1 0-1,0 0 0,0 0 0,0 0 1,1-1-1,-1 1 0,0 0 1,12 1-120,51 22 81,-16-8-81,-33-10 149,1 0 0,1-1 0,-1-1 0,0 0 0,1-1 0,-1 0 0,20-1 0,-21-3 33,0 1 0,1-2 0,-1 0 0,0-1 0,0 0 0,-1-1 0,1-1 0,-1 0 0,0-1 0,-1 0 0,0-1 0,0 0 0,20-19 0,-15 9-32,0 0-1,21-32 0,24-48 138,-22 34-140,-23 36-127,8-11-13,-25 38 112,0 1 0,1-1 0,-1 1 0,0 0 0,0-1 0,0 1 0,1 0 0,-1 0 0,0-1 0,0 1 0,1 0-1,-1 0 1,0-1 0,1 1 0,-1 0 0,0 0 0,1-1 0,-1 1 0,0 0 0,1 0 0,-1 0 0,1 0-1,-1 0 1,0 0 0,1 0 0,-1 0 0,0 0 0,1 0 0,-1 0 0,1 0 0,-1 0 0,0 0 0,1 0 0,0 1-6,0 0 0,-1-1 1,1 1-1,-1 0 0,0 0 1,1 0-1,-1 0 0,1 0 1,-1-1-1,0 1 0,0 0 1,0 0-1,0 0 0,1 0 1,-1 1-1,-1 165 158,-1-133-136,1-11 38,-1 0 0,-6 24-1,6-35-13,-2-1 0,1 0-1,-1 0 1,-1 0-1,-11 19 1,15-27-18,-1-1 1,1 0 0,-1 1-1,0-1 1,0 0 0,0 0-1,0 0 1,0 0 0,0-1-1,-1 1 1,1-1 0,0 1-1,-1-1 1,0 0 0,1 0-1,-1 0 1,1 0 0,-1 0-1,0-1 1,0 1 0,0-1-1,1 0 1,-1 1 0,0-2-1,0 1 1,0 0 0,1 0-1,-1-1 1,-3 0 0,-3-2-26,1 0 1,0-1-1,0 0 1,1 0-1,-1-1 1,1 0-1,-11-9 1,-43-47-379,29 27 43,32 34 337,0 0 0,-1 0 0,1 0 0,0 0 0,0 0 0,0 0 0,0 0 0,0 0 1,0 0-1,-1 0 0,1 0 0,0 0 0,0 0 0,0 0 0,0 0 0,0 0 0,0 0 0,-1 0 0,1 0 0,0 0 0,0 0 0,0 0 0,0 0 0,0 0 0,0 0 0,-1 0 0,1 0 0,0 0 0,0 0 0,0 0 0,0 1 1,0-1-1,0 0 0,0 0 0,0 0 0,0 0 0,-1 0 0,1 0 0,0 0 0,0 0 0,0 1 0,0-1 0,0 0 0,0 0 0,0 0 0,0 0 0,0 0 0,0 0 0,0 1 0,0-1 0,0 0 0,0 0 0,0 0 1,-1 9-97,3-5 96,-1 0-1,1 0 0,0-1 1,0 1-1,0 0 1,0-1-1,0 1 1,1-1-1,0 0 1,0 0-1,0 0 0,0 0 1,0 0-1,1-1 1,-1 1-1,1-1 1,5 3-1,6 2 28,2 0 0,30 8 0,-44-14-25,18 5 75,0 0 0,0-2 0,0-1 1,1 0-1,36-2 0,-47-1-39,1-1 0,-1-1 0,0 0 1,0-1-1,0 0 0,0 0 0,-1-1 0,0 0 0,1-1 0,-1-1 1,-1 1-1,17-14 0,-13 8-26,-1-1 1,0 0-1,-1-1 1,18-26-1,30-64 62,-36 62-37,0-10-167,-15 30 302,-13 35-171,1 1-1,0 0 1,0-1-1,0 19 1,1-7-33,2-1 0,2 27 0,-1-47 48,1 1-1,-1-1 1,2 1 0,-1-1-1,0 0 1,1 1 0,0-1-1,5 9 1,-5-12-2,-1 1-1,1-1 0,0 1 1,0-1-1,0 0 1,0 0-1,0 0 1,0 0-1,1 0 0,-1-1 1,1 1-1,-1-1 1,1 1-1,0-1 0,-1 0 1,1 0-1,0 0 1,4 0-1,1 0 25,1-1-1,-1 0 0,1 0 1,-1-1-1,1 0 1,-1-1-1,1 0 0,-1 0 1,0 0-1,0-1 1,0-1-1,11-6 1,1-1 3,-1-1-1,-1-1 1,25-22 0,-17 11-34,-2-1-1,0-1 0,28-42 1,26-68-58,-34 54 245,-32 56-282,16-42-1,-6 12 206,-12 31-136,-2 0-1,-1-1 0,6-40 1,-8 41-16,-5 17-80,-1 8-113,-5 13-38,-24 88-44,4-21 312,-19 99 1,39-148 14,-44 272 136,49-294-139,0-4 7,0-1 0,1 1-1,0 0 1,-1 0 0,2-1-1,-1 1 1,0 0 0,1 0-1,0-1 1,0 1 0,0 0-1,4 6 1,-5-10-9,0-1 0,0 1 0,1 0-1,-1-1 1,0 1 0,1-1 0,-1 1 0,1-1-1,-1 1 1,0-1 0,1 0 0,-1 1-1,1-1 1,-1 1 0,1-1 0,-1 0 0,1 1-1,0-1 1,-1 0 0,1 0 0,-1 1 0,1-1-1,0 0 1,-1 0 0,2 0 0,-1 0 2,0 0 0,0-1 1,0 1-1,0 0 0,0-1 1,0 1-1,0-1 0,0 1 0,-1-1 1,1 1-1,0-1 0,0 0 1,0 1-1,0-2 0,4-4-10,-1 1-1,0-1 0,6-10 0,14-34-223,-1-2-1,17-61 0,-38 109-76,0 4 85,0 10-17,-2 21 207,0-28 34,0 7 5,0-1 0,1 1-1,-1 0 1,2 0 0,0 0 0,0-1 0,0 1 0,7 15-1,-7-21-11,0-1 0,0 1-1,0 0 1,1-1-1,-1 0 1,1 1 0,0-1-1,0 0 1,4 3-1,-5-4 20,1-1 0,0 1 0,0-1-1,-1 0 1,1 0 0,0 0 0,0 0 0,0-1-1,0 1 1,0-1 0,1 1 0,4-1-1,-1-1 3,0 1-1,0-1 1,0-1-1,0 1 0,0-1 1,0 0-1,0-1 0,6-2 1,7-6 31,22-14 0,-6-1 18,0-1 0,-2-1 0,40-44 0,-26 19 9,55-78 0,-83 99-49,-1-1 0,-1 0-1,-2-1 1,21-66 0,-33 89-70,-1 0 0,-1 0 0,1 0 0,-2 0 0,1-19 0,-2 29 34,0 1 1,0-1-1,0 0 0,0 0 1,0 0-1,0 0 0,0 1 1,0-1-1,0 0 0,-1 0 1,1 0-1,0 1 0,-1-1 1,1 0-1,-1-1 0,1 2 2,0 0 0,-1 0 0,1 0 0,0 0 0,0 0 0,-1 0 0,1 0 0,0 0 0,0 0 0,-1 0 0,1 0-1,0 0 1,0 0 0,-1 0 0,1 0 0,0 0 0,0 0 0,-1 0 0,1 0 0,0 1 0,0-1 0,-1 0 0,1 0-1,0 0 1,0 0 0,0 1 0,-1-1 0,1 0 0,0 0 0,0 1 0,-3 2-28,0 1-1,0-1 1,1 1 0,-4 6-1,-49 120 121,39-92-53,5-10-3,2 1-1,0 0 1,2 0 0,1 1-1,1 0 1,2 0-1,1 0 1,1 0-1,1 0 1,2 1 0,1-1-1,11 41 1,-12-61 20,1 0 1,1 0-1,6 13 0,-9-21-27,0 0-1,0 0 0,0 1 0,1-1 0,-1 0 1,1 0-1,-1-1 0,1 1 0,0 0 0,0 0 0,0-1 1,0 1-1,0-1 0,0 0 0,0 1 0,0-1 1,1 0-1,-1 0 0,3 0 0,-3-1-10,0 0 0,-1 0-1,1 0 1,0-1 0,0 1 0,-1 0 0,1-1-1,0 0 1,-1 1 0,1-1 0,0 0-1,-1 0 1,1 0 0,-1 0 0,1 0 0,-1 0-1,0 0 1,1-1 0,0-1 0,3-3 14,0 0 1,0 0-1,6-11 0,1-9 13,15-47-1,-16 41-115,-4 12 13,9-27 7,-14 43 0,-1-1 0,0 1 1,-1-1-1,1 0 0,-1 1 0,0-1 1,0-7-1,0 12 48,0 0 0,0-1-1,0 1 1,0 0 0,0 0 0,-1 0-1,1-1 1,0 1 0,0 0 0,0 0 0,0 0-1,0-1 1,0 1 0,0 0 0,0 0-1,0 0 1,-1 0 0,1 0 0,0-1-1,0 1 1,0 0 0,0 0 0,-1 0 0,1 0-1,0 0 1,0 0 0,0 0 0,0-1-1,-1 1 1,1 0 0,0 0 0,0 0-1,0 0 1,-1 0 0,1 0 0,0 0 0,0 0-1,0 0 1,-1 0 0,1 0 0,0 0-1,0 0 1,0 0 0,-1 0 0,1 1-1,0-1 1,0 0 0,0 0 0,0 0 0,-1 0-1,1 0 1,0 1 0,-13 10-122,8-4 154,1 0 1,-1 0-1,2 0 0,-1 1 0,1-1 1,0 1-1,0 0 0,-1 8 0,-11 71 202,12-68-206,1-5-13,0 0 0,2 0 0,-1 0 0,2 1 0,0-1 0,0 0 0,1 0 0,1 0 0,1 0 0,0 0 0,0-1 0,1 0 0,1 0 0,0 0 0,11 15 0,-15-25-252,0 1 1,1-1-1,0 0 1,-1 0-1,1 0 1,1 0-1,-1 0 1,0-1-1,0 0 1,5 3-1,-3-3-1260,0 1 1,0-1-1,0-1 0,7 2 1,-11-3 1298,0 1 0,-1-1-1,1 0 1,-1 0 0,1 0 0,0 0 0,-1 0 0,1 0 0,-1 0 0,1 0 0,0 0 0,-1 0-1,1 0 1,-1 0 0,1-1 0,0 1 0,-1 0 0,1 0 0,-1 0 0,1-1 0,0 0 0,7-13-5182,1-10 1105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5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9376,'-59'-14'4256,"59"28"-3680,15-11-4288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0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 10048,'-36'-8'4544,"36"3"-3936,8 2-1312,5 3 256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0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77 3808,'0'-1'181,"0"0"0,0 0 1,1-1-1,-1 1 0,0 0 0,1 0 1,-1 0-1,1-1 0,0 1 0,-1 0 0,1 0 1,0 0-1,0 0 0,0 0 0,-1 0 1,1 0-1,0 1 0,0-1 0,2-1 1,-2 1 285,1-1 1,0 1-1,-1-1 1,1 1-1,-1-1 1,1 0-1,1-2 1,0-1 658,1 0 0,0 0 0,0 0 0,1 1 0,-1-1 0,11-6 0,-17 21 3473,-6 7-4552,-4 9 123,0 0 1,-14 50-1,6-17 71,0-5 69,-2-1 0,-2-1 0,-3-1 0,-2-1 1,-37 48-1,16-26-1,44-63-8,4-6 42,5-4-39,12-2-223,45-6 97,-25 3-184,39-2 0,384 19 203,-456-11-226,31 4-1135,-13 1-7205,-16-2 5372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0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20 463 3968,'-1'-1'209,"0"1"-1,0 0 1,-1-1 0,1 1 0,0 0-1,0 0 1,-1 0 0,1 0 0,0 0 0,-1 0-1,0 1 1,-1-2 1901,8-3 597,25-12 1547,22-1-2789,-30 10-896,-8 2-160,98-28 1161,-43 13-1046,-46 13-335,42-9-1,-41 11-86,-19 3-73,0 1 1,1 0-1,0 0 1,-1 0 0,1 1-1,-1 0 1,1 0-1,5 1 1,-10-1-21,0 0 1,0 1-1,0-1 1,0 1-1,0-1 1,0 1-1,0-1 1,0 1-1,0 0 1,-1-1-1,1 1 1,0 0-1,0 0 0,-1 0 1,1-1-1,-1 1 1,1 0-1,-1 0 1,1 0-1,-1 0 1,1 0-1,-1 0 1,0 0-1,1 0 1,-1 0-1,0 0 0,0 1 1,0 4 98,0 0-1,0 0 1,-2 11-1,1-5-13,-6 29-55,5-31-2,1-1-1,-1 1 0,1 0 0,1 0 0,1 12 0,-1-15 15,1 1-1,0-1 0,0 1 0,1-1 0,0 0 1,0 1-1,1-1 0,0 0 0,0 0 1,1-1-1,8 13 0,-10-16 8,0-1 0,0 0 0,0 0 0,0 0 0,0 0 0,1 0 0,-1 0 0,0-1-1,1 1 1,-1-1 0,1 0 0,4 2 0,-5-2-25,1-1 0,-1 0 0,0 0 0,0 0 0,1 0 0,-1 0 0,0 0 0,1-1-1,-1 1 1,0-1 0,0 1 0,0-1 0,0 0 0,0 0 0,4-2 0,0-1 21,1-1 0,-1 1 0,0-1 0,0 0 0,0-1 1,-1 0-1,0 1 0,8-14 0,-2 1 44,17-37 0,-22 39-91,0 0 0,-2 0 0,4-20 0,1-3 34,-6 27-178,0-1 1,-1 0-1,0-1 1,0-15-1,3 33 116,5 2 42,0 0 1,1-1-1,-1 0 0,19 6 0,50 10-123,-61-17 82,225 48-72,-124-28 397,-93-22 44,-10 0 6,-18 1-212,-10 4-46,-1-2-95,0-1 0,0 0 1,-1-1-1,-26 4 0,7-2 137,-94 22 205,101-20-355,0 2-1,-41 19 0,62-26 23,1 1 0,-1 0 0,1 0 0,0 0 0,0 0 0,0 0 0,-5 6 0,9-8-4,-1 0-1,1-1 0,-1 1 0,1 0 0,-1 0 0,1 0 1,-1 0-1,1 0 0,0 0 0,-1 0 0,1 0 1,0 0-1,0 0 0,0 0 0,-1 0 0,1 0 0,1 2 1,-1-2 8,1 0 1,-1 0 0,1 0 0,-1 0 0,1 0 0,0 0 0,-1 0 0,1 0 0,0-1-1,0 1 1,-1 0 0,1 0 0,0 0 0,0-1 0,0 1 0,0-1 0,0 1-1,0-1 1,2 1 0,4 1 31,0 0 0,0-1 1,-1 0-1,1 0 0,0 0 0,0-1 0,0 0 0,0-1 0,13-2 0,-3 1-6,9-1-8,1-3 0,-1 0 0,0-1 0,-1-1 0,1-2 0,-2-1-1,1 0 1,-2-2 0,0-1 0,0 0 0,34-31 0,-58 54-145,0-1 0,-1 1 0,-4 11 0,4-14 117,0 1 1,0-1-1,0 0 0,1 0 1,0 1-1,1-1 0,-1 0 1,1 1-1,0-1 0,1 1 1,0-1-1,0 0 0,0 1 1,3 7-1,-4-13-2,1 0 1,-1 1-1,1-1 1,0 0-1,-1 1 0,1-1 1,0 0-1,0 0 1,0 1-1,0-1 0,0 0 1,0 0-1,0 0 1,0 0-1,1-1 0,-1 1 1,0 0-1,1 0 1,-1-1-1,0 1 0,1-1 1,-1 1-1,1-1 1,-1 0-1,1 1 1,-1-1-1,0 0 0,1 0 1,-1 0-1,1 0 1,-1 0-1,1 0 0,-1-1 1,3 0-1,5-1 29,-1-1-1,1 0 1,-1 0-1,13-8 1,-7 4-16,45-21 40,81-51 0,-115 62-37,-2 0 0,0-2-1,-1 0 1,-1-2 0,33-41-1,-28 29-12,-2-2-1,-2-1 0,-1 0 1,-2-2-1,19-51 0,-36 82-48,0 0-1,-1 1 1,1-1-1,-1 0 0,0-11 1,-1 17 29,0 0 0,0 0 0,0 1 0,0-1 0,0 0 0,0 0 0,0 1 0,0-1 0,-1 0 0,1 1 0,0-1 1,0 0-1,-1 1 0,1-1 0,0 0 0,-1 1 0,1-1 0,-1 1 0,1-1 0,-1 0 0,1 1 0,-1-1 0,0 1-1,0-1 0,0 1 1,0 0-1,0 0 0,1 0 0,-1 0 0,0 0 0,0 0 0,0 0 1,0 0-1,1 1 0,-1-1 0,0 0 0,0 0 0,0 1 0,1-1 1,-1 0-1,0 1 0,0-1 0,1 1 0,-1-1 0,0 1 0,0 0 1,-5 5-25,0-1 0,0 2 1,0-1-1,1 0 0,0 1 1,1 0-1,-6 10 0,-39 70-41,-55 132 0,99-204 109,0 0 0,1 0 0,0 0 0,1 0 0,1 1 0,1-1 0,0 26 0,1-34 9,1 1 1,0-1 0,0 1 0,1-1-1,0 0 1,0 0 0,0 0-1,1 0 1,0 0 0,0 0-1,1-1 1,0 1 0,0-1-1,1 0 1,0 0 0,0-1-1,8 8 1,-9-11 5,0 1-1,0-1 1,0 0-1,0 0 1,0 0-1,1 0 1,-1-1 0,1 0-1,-1 0 1,1 0-1,0-1 1,-1 1-1,1-1 1,0 0-1,-1 0 1,1-1-1,-1 1 1,1-1-1,0 0 1,4-2 0,4-1 37,1-1 0,-1-1 1,0 0-1,-1-1 0,17-11 1,-12 5-83,-1 0 0,0-1 0,15-16 0,37-51-9,-54 64 93,-10 12-76,-2 2-13,1 1 1,-1-1-1,1 0 1,-1 0-1,0 0 1,0-1 0,-1 1-1,1 0 1,-1-1-1,2-6 1,-3 10 3,0 0 1,0 1 0,0-1-1,0 0 1,0 0 0,0 0-1,0 0 1,-1 0 0,1 0-1,0 0 1,0 0 0,0 0-1,0 0 1,-1 1 0,1-1-1,0 0 1,0 0 0,0 0-1,0 0 1,0 0 0,-1 0-1,1 0 1,0 0 0,0 0-1,0 0 1,0 0 0,-1-1-1,1 1 1,0 0 0,0 0-1,0 0 1,0 0-1,0 0 1,-1 0 0,1 0-1,0 0 1,0 0 0,0 0-1,0-1 1,0 1 0,0 0-1,-1 0 1,1 0 0,0 0-1,0 0 1,0-1 0,0 1-1,0 0 1,0 0 0,0 0-1,0 0 1,0 0 0,0-1-1,0 1 1,0 0 0,0 0-1,0 0 1,0-1 0,-11 17-81,9-12 67,-5 8 61,1 0 0,0 1 0,0 0 1,2 0-1,0 0 0,0 1 0,1-1 1,1 1-1,0 0 0,1 0 0,0-1 0,1 1 1,1 0-1,5 27 0,-6-41-37,0 1-1,0-1 0,0 1 1,0-1-1,0 1 0,0-1 1,1 1-1,-1 0 1,0-1-1,0 1 0,1-1 1,-1 0-1,0 1 1,1-1-1,-1 1 0,1-1 1,-1 1-1,0-1 0,1 0 1,-1 1-1,1-1 1,-1 0-1,1 0 0,-1 1 1,2-1-1,-1 0 3,0 0-1,0 0 0,0 0 1,0 0-1,0 0 0,0 0 1,0 0-1,0 0 1,0-1-1,0 1 0,0-1 1,0 1-1,1-1 1,4-2 28,0-1 1,-1 0 0,8-7 0,20-19 8,55-43 128,6 4-390,-76 58 230,25-11 0,-27 14-74,-15 7 56,0 1 0,0-1-1,0 1 1,-1 0 0,1-1 0,0 1 0,0 0 0,0-1 0,0 1 0,0 0 0,0 0 0,0 0 0,0 0-1,0 0 1,-1 0 0,1 0 0,0 0 0,0 0 0,0 0 0,0 1 0,0-1 0,0 0 0,0 1 0,0-1-1,-1 0 1,1 1 0,0-1 0,0 1 0,-1 0 0,1-1 0,0 1 0,-1-1 0,1 1 0,0 1-1,2 2-42,-1 1 0,1-1-1,-1 1 1,-1 0 0,3 7-1,-3-7 69,1-1 0,-1 1-1,1-1 1,-1 0 0,1 0-1,4 5 1,-2-4-1,0 0 0,1 0 0,0 0 1,-1-1-1,2 0 0,-1 0 0,0 0 0,1-1 0,0 0 0,0 0 0,0 0 1,0-1-1,0 0 0,1 0 0,-1 0 0,0-1 0,1 0 0,-1 0 0,1-1 0,0 0 1,-1 0-1,1 0 0,-1-1 0,1 0 0,-1 0 0,1-1 0,-1 0 0,0 0 1,0 0-1,1-1 0,-2 0 0,1 0 0,9-7 0,-3-1-27,0 0 0,-1-1 1,0 0-1,0-1 0,-2 0 0,0-1 0,0 0 0,-1 0 0,-1-1 1,10-28-1,-16 39-6,1-1 0,-1 1 1,0-1-1,0 0 0,-1 1 1,0-1-1,1 0 0,-2 0 1,0-7-1,-4-5-33,5 16 42,0 1 1,-1-1-1,1 1 1,0-1-1,-1 1 1,1 0-1,0-1 1,-1 1-1,1 0 1,-1 0-1,1-1 1,-1 1 0,1 0-1,-1 0 1,1-1-1,0 1 1,-1 0-1,1 0 1,-1 0-1,0 0 1,-1 0-12,0 0 0,1 1 1,-1-1-1,0 1 0,0-1 0,1 1 1,-1 0-1,0 0 0,1 0 0,-1 0 0,1 0 1,-1 0-1,1 0 0,-3 3 0,-4 4 37,-1 1 0,2 0 0,-1 0 0,1 1-1,0 0 1,1 0 0,0 1 0,1 0 0,0 0-1,1 0 1,0 0 0,-4 24 0,7-31-11,0 0-1,1 0 1,0 0 0,-1 1 0,1-1 0,1 0 0,-1 0 0,1 0-1,0 1 1,0-1 0,0 0 0,0 0 0,1 0 0,-1-1 0,1 1-1,0 0 1,1 0 0,-1-1 0,0 0 0,1 1 0,0-1 0,0 0-1,4 3 1,-1-1-5,0-1 0,1 0-1,0 0 1,0 0-1,0-1 1,0 0 0,0 0-1,1-1 1,-1 0 0,1-1-1,13 2 1,5-1-246,0-2 0,0-1 0,46-7 1,27-14-4599,-52 13 2628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0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88 3392,'-4'-17'1088,"4"16"-956,0 0 0,0 0 0,0 0 0,0 0 0,0 0 0,0 0 0,0 0 0,0 0 1,1 0-1,-1 0 0,0 0 0,1 0 0,-1 0 0,1 0 0,-1 1 0,1-1 0,-1 0 0,1 0 0,0 0 0,-1 0 0,1 1 0,0-1 1,0 0-1,0 1 0,-1-1 0,2 0 0,3-3 1022,2-9 2217,5-8 526,-12 20-3744,0 1-1,0-1 1,1 1-1,-1-1 1,0 1-1,1-1 1,-1 1-1,1-1 1,-1 1-1,0 0 1,1-1-1,-1 1 1,1 0-1,-1-1 1,1 1-1,-1 0 1,1 0-1,0-1 1,-1 1 0,1 0-1,-1 0 1,1 0-1,-1 0 1,1 0-1,0 0 1,0 0-1,0 0-35,0 1-1,0 0 1,0 0 0,0 0 0,0 1-1,0-1 1,-1 0 0,1 0-1,0 0 1,-1 1 0,1-1-1,-1 0 1,1 0 0,-1 1-1,1-1 1,-1 1 0,0 1 0,1 2 118,2 8 12,-2 0 0,0 0 0,0 0-1,-1 0 1,-3 22 0,1-8-80,-25 246 542,-4 96 86,34-283-459,-4-86-330,1 0 1,0 0 0,0 0-1,0 0 1,0 1 0,0-1-1,0 0 1,1 0-1,-1 0 1,0 0 0,0 1-1,0-1 1,0 0-1,0 0 1,0 0 0,0 0-1,0 1 1,0-1 0,0 0-1,0 0 1,1 0-1,-1 0 1,0 0 0,0 0-1,0 1 1,0-1-1,0 0 1,0 0 0,1 0-1,-1 0 1,0 0 0,0 0-1,0 0 1,0 0-1,1 0 1,-1 0 0,0 0-1,0 0 1,0 0-1,1 0 1,9-3 179,12-12 14,-21 14-190,17-10 9,0-1 0,1 2 0,0 0 1,1 2-1,0 0 0,24-6 1,7 2 51,71-9 0,-4 12 15,-98 9-66,-1 1 0,1 1-1,37 8 1,-42-5-3531,0 0 0,19 10 0,-26-11 2397,2-1-1830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0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88 7136,'-12'-11'2309,"12"11"-2267,0 0 0,0 0-1,0 0 1,0 0 0,0 0 0,0 0-1,0-1 1,0 1 0,0 0 0,0 0-1,0 0 1,0 0 0,-1 0 0,1-1-1,0 1 1,0 0 0,0 0 0,0 0-1,0 0 1,0-1 0,0 1-1,0 0 1,1 0 0,-1 0 0,0 0-1,0 0 1,0-1 0,0 1 0,0 0-1,0 0 1,0 0 0,0 0 0,0 0-1,0 0 1,0-1 0,0 1 0,1 0-1,-1 0 1,0 0 0,0 0 0,0 0-1,0 0 1,0 0 0,0 0 0,1 0-1,4-3 1543,35-6 2941,136-27 1174,-135 30-5411,-3-1-310,70-4 1,-90 13-527,-3 0-2717,-11-2 1579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0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68 9792,'-4'-8'4448,"26"1"-3872,-4-1 1599,6 8-1311,10-8 512,3-1-832,3-2-320,1 6-128,-1-2-320,-3 7 128,-2-5-2016,-4 5 1184,6 0-3647,-6 9 2559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0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63 3712,'5'-7'939,"1"1"-1,-1 0 1,2 0-1,-1 0 1,0 1 0,1 0-1,0 0 1,1 1 0,8-5-1,-16 9-845,0 0-1,1-1 0,-1 1 1,1 0-1,-1-1 0,1 1 1,-1 0-1,1 0 0,-1 0 0,1-1 1,-1 1-1,1 0 0,-1 0 1,1 0-1,-1 0 0,1 0 1,0 0-1,-1 0 0,1 0 1,-1 0-1,1 0 0,-1 0 1,1 1-1,-1-1 0,1 0 1,-1 0-1,1 0 0,-1 1 1,1-1-1,-1 0 0,1 1 0,-1-1 1,0 0-1,1 1 0,-1-1 1,1 0-1,-1 1 0,0-1 1,1 1-1,-1-1 0,0 1 1,0-1-1,1 1 0,-1-1 1,0 1-1,0-1 0,0 1 1,0-1-1,0 1 0,1-1 1,-1 1-1,0 0 0,0 4 190,0 0 1,-1 0-1,1 0 0,-2 8 1,1-8-92,-3 16 300,-1-1-1,-15 40 0,-24 37 395,4-11-270,9-9-109,2 1 1,-17 85 0,28-87 69,17-74-573,0 5 161,5-9 90,8-5-147,6 0-29,2 1 0,-1 1 0,1 1 0,-1 0 1,34-1-1,6 0-19,0 3-1,1 3 1,65 8 0,-108-6-309,9 2 98,-10-4-4113,-7 2-2433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0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11552,'-1'0'943,"1"1"-831,-1-1-1,1 0 1,0 0-1,-1 0 0,1 0 1,0 0-1,0 1 1,0-1-1,-1 0 1,1 0-1,0 1 1,0-1-1,0 0 0,-1 0 1,1 1-1,0-1 1,0 0-1,0 0 1,0 1-1,0-1 1,0 0-1,0 1 0,0-1 1,0 0-1,0 0 1,0 1-1,0-1 1,0 0-1,0 1 1,0-1-1,0 0 0,0 0 1,0 1-1,0-1 1,0 0-1,0 1 1,1-1-1,3 35 2668,1 65 0,-6-72-2336,-1 1-1,-11 52 0,10-69-611,-6 30-205,9-39-140,0 0 1,0 0-1,0-1 0,0 1 0,0 0 0,0 0 0,1 0 1,-1 0-1,1 0 0,0-1 0,2 6 0,-3-8 394,0 0 0,0 1 0,0-1 0,1 0 0,-1 1 0,0-1 0,0 0 0,1 0-1,-1 1 1,0-1 0,0 0 0,1 0 0,-1 0 0,0 1 0,0-1 0,1 0 0,-1 0 0,0 0 0,1 0 0,-1 0 0,0 1 0,1-1-1,-1 0 1,1 0 0,-1 0 0,0 0 0,1 0 0,-1 0 0,1 0 0,11-6-4416,5-5 1080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1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29 5408,'0'-3'586,"1"-14"2774,-1 16-3148,0 1 0,0 0 0,0-1 0,0 1 1,0-1-1,0 1 0,0 0 0,1-1 0,-1 1 0,0 0 1,0-1-1,0 1 0,0 0 0,1-1 0,-1 1 1,0 0-1,0 0 0,1-1 0,-1 1 0,0 0 0,1 0 1,-1 0-1,0-1 0,1 1 0,-1 0 0,0 0 1,1 0-1,-1 0 0,0 0 0,1-1 0,0 1 1,-1 1-5,1 0 0,0-1 0,-1 1 0,1 0 1,-1-1-1,0 1 0,1 0 0,-1 0 1,1-1-1,-1 1 0,0 0 0,0 0 1,1 0-1,-1-1 0,0 1 0,0 0 1,0 0-1,0 0 0,0 0 0,0 0 0,0 0 1,-2 16 435,-1 0 0,0 0 0,-1 0-1,0-1 1,-11 25 0,0 1-299,0 11-337,3 0 1,-11 95 0,23-117-1564,1-13-1636,-9-41-10324,11 10 10241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1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10208,'-5'-5'4640,"10"2"-4032,-2-2 1791,7 5-1439,4-3 1024,4 6-1152,4-6-32,6 3-480,-2-4-128,6 4-128,0-5-128,-1 10 32,1-5-736,-6 0 384,1 0-3328,-4 0 2049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00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87 2400,'1'-21'1071,"-1"20"-961,0 0 0,1 0 0,-1 0 0,0 0 0,0 0 0,1 0 0,-1 0 0,0 0 1,1 0-1,-1 0 0,1 0 0,-1 0 0,1 1 0,0-1 0,1-1 0,0-1 354,0 0 0,1 1 0,-1-1 1,0 0-1,0 0 0,-1-1 0,1 1 0,-1 0 1,2-4-1,-1 2 392,-1-3 795,-1 6-918,0 4-599,0-1-12,-4 4 6,-7 33 705,-9 66 0,3-14-339,-22 63 281,-11 50 114,35-129-521,-19 137 779,32-176-964,-3 26 722,5-61-893,0 1 1,0-1-1,0 0 0,0 0 1,0 0-1,0 0 1,0 0-1,0 0 1,0 0-1,0 0 1,0 0-1,0 0 0,0 1 1,0-1-1,0 0 1,0 0-1,0 0 1,0 0-1,0 0 1,0 0-1,0 0 0,0 0 1,0 1-1,0-1 1,0 0-1,0 0 1,0 0-1,0 0 0,0 0 1,0 0-1,0 0 1,0 0-1,0 0 1,-1 0-1,1 0 1,0 1-1,0-1 0,0 0 1,0 0-1,0 0 1,0 0-1,0 0 1,0 0-1,0 0 0,0 0 1,-1 0-1,1 0 1,0 0-1,0 0 1,0 0-1,0 0 1,0 0-1,0 0 0,0 0 1,0 0-1,0 0 1,-1 0-1,1 0 1,0 0-1,0 0 1,0 0-1,0 0 0,-4-9 444,0-24 38,5 13-353,6-29-1,-1 12-218,-4 25 99,0 1 0,1-1 0,1 1 0,0 0 0,0 1 0,1-1 0,1 1 0,-1-1 0,2 2 0,-1-1 0,1 1 0,1 0 0,15-14 0,-8 10-55,0 1 1,0 0-1,1 1 1,1 1 0,0 1-1,0 0 1,31-10-1,-42 17 3,1 0 1,-1 0-1,1 1 0,-1 0 0,1 0 0,-1 1 0,1 0 0,-1 0 0,1 1 1,-1-1-1,13 4 0,-16-3 41,0 0 0,0 0 0,-1 0 0,1 1 0,0-1 0,0 1 0,-1-1 0,1 1 0,-1 0-1,1 0 1,-1 0 0,0 0 0,0 1 0,0-1 0,0 1 0,0-1 0,-1 1 0,1 0 0,-1-1 0,0 1 0,1 0 0,-1 0 0,0 0 0,-1 0 0,1 0 0,0 5 0,-1 1-18,-1-1-1,0 1 1,0-1 0,-1 0 0,0 0-1,-5 16 1,1-7 173,1-3-133,0-1 1,-1 1-1,-1-1 1,0 0-1,-1 0 1,-1-1-1,0 0 1,0-1-1,-15 14 1,16-16 23,-1-1 0,0 0 0,0-1-1,-1 0 1,0 0 0,-1-1 0,-13 6 0,19-10-36,-1 0-1,0 0 1,0 0 0,0-1 0,0 0-1,0 0 1,0 0 0,0-1 0,0 0-1,0 0 1,0-1 0,-1 0-1,1 0 1,0 0 0,-7-3 0,5 1-12,0-1 0,1 0 0,-1 0 0,1-1 0,0 0 0,0 0 0,-9-9 0,-2-5 46,-16-22 1,32 39-63,-2-2-320,5 6 126,8 16 50,-3-8 103,0 0 1,11 12 0,-11-15 87,1-1 0,0-1 0,0 1-1,0-1 1,0 0 0,1-1 0,0 1-1,0-2 1,0 1 0,0-1 0,1 0-1,-1-1 1,1 0 0,15 2 0,-10-3 25,0-1 1,0 0 0,1 0 0,-1-2 0,0 0 0,0 0-1,-1-1 1,1-1 0,-1-1 0,14-5 0,-5-1 47,-1 0 0,-1-1 0,0-1 1,-1-1-1,22-20 0,62-70-138,-75 76-19,-20 20-93,0 0 0,13-17 0,-22 47-38,-19 91 135,11-69 67,2-1 0,-3 66 0,10-105 40,2 24 102,-2-26-131,0-1 0,1 0 0,-1 1 0,0-1 0,1 1 0,-1-1 0,1 0 0,0 1 1,0-1-1,-1 0 0,1 0 0,0 0 0,0 0 0,0 1 0,0-1 0,2 1 0,-2-2-24,0 1-1,-1-1 1,1 0-1,0 0 1,-1 0-1,1 0 1,0 0-1,-1 0 1,1 0 0,0 0-1,-1 0 1,1 0-1,-1 0 1,1-1-1,0 1 1,-1 0-1,1 0 1,-1-1-1,1 1 1,0 0-1,-1-1 1,1 1-1,-1 0 1,1-1-1,-1 1 1,1-1-1,0 0 1,17-22 68,40-89 21,-42 77-112,2 0-1,40-57 0,-55 88-5,-1 2 0,0-1 0,-1 1 0,1 0 0,0 0 0,0 0 0,0 0 0,0 0 0,3-1 0,-5 3 14,1 0 1,-1 0 0,0 0-1,0 0 1,1 0 0,-1 0-1,0 0 1,0 0 0,1 0-1,-1 0 1,0 0 0,0 0-1,1 0 1,-1 0 0,0 0-1,0 0 1,1 0 0,-1 0-1,0 0 1,0 0 0,1 0-1,-1 0 1,0 1 0,0-1-1,1 0 1,-1 0 0,0 0-1,0 0 1,0 1 0,0-1-1,1 0 1,-1 0 0,0 0-1,0 1 1,0-1 0,0 0-1,0 0 1,0 1 0,0-1-1,0 0 1,1 0 0,-1 1-1,0-1 1,0 0 0,0 0-1,0 1 1,0-1 0,0 0-1,0 0 1,-1 1 0,1-1-1,0 0 1,0 0 0,0 1-1,-2 17-83,2-17 62,-3 38-101,-4 19 19,-3 26 108,9-72 44,1 0 1,1 0-1,0 0 1,0-1-1,4 15 1,-4-24-30,-1 1 0,1-1 0,0 0-1,-1 0 1,1 0 0,0 1 0,1-1 0,-1 0 0,0 0 0,1 0 0,-1-1-1,1 1 1,-1 0 0,1-1 0,0 1 0,3 2 0,-4-4-4,1 1 1,0 0-1,0-1 1,0 1-1,0-1 1,0 1-1,0-1 1,0 0-1,0 0 1,0 0-1,0 0 1,0 0-1,-1 0 1,1-1-1,4 0 1,2-2 15,0-1 1,0 1 0,0-2 0,0 1 0,-1-1 0,14-11 0,16-16 185,60-66 1,20-46-5,-96 116-214,-2-1 0,-1-1 0,-1-1 0,17-46-1,38-135-215,-61 174 69,-4 9-43,-5 18 23,-2 11 13,-1 3-69,-43 237 33,37-187 201,3 1-1,2 0 0,2 0 1,2 0-1,3 0 1,21 94-1,-22-134 61,0-1 0,1 0 0,0 0-1,11 17 1,-14-25-12,0-1-1,1 0 1,0 0 0,0 0-1,0 0 1,0 0 0,1-1-1,-1 1 1,1-1-1,0 0 1,0 0 0,0 0-1,1-1 1,-1 0-1,0 0 1,6 2 0,-7-3-169,-1-1 1,1 0-1,0 1 1,-1-1-1,1 0 1,0 0 0,0-1-1,-1 1 1,1-1-1,0 1 1,-1-1 0,1 0-1,0 0 1,2-1-1,-2 0-524,-1 1-1,1-1 0,-1 0 1,1 0-1,-1 0 0,0 0 1,0 0-1,0-1 0,0 1 1,0 0-1,0-1 0,-1 0 0,1 1 1,-1-1-1,1 0 0,-1 0 1,0 0-1,-1 0 0,2-3 1,3-19-2676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1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15 5408,'6'-14'12119,"-3"28"-10262,-3-13-1588,2 7 151,-1 0 1,-1 0-1,0 0 1,0 0-1,-2 14 1,-10 43 717,8-48-847,-51 232 1661,26-6-1184,26-218-638,1-18-74,1-1 0,1 1 0,-1-1 0,1 1 0,0-1 0,2 10 0,-1-9 83,-1-7-109,0 1 1,1 0-1,-1 0 0,0 0 1,0 0-1,1 0 1,-1 0-1,0 0 0,1-1 1,-1 1-1,1 0 0,0 1 1,-1-2-19,1 0 1,0 0-1,-1 0 1,1 0-1,-1 0 0,1 0 1,-1 0-1,1 0 1,-1 0-1,1 0 1,-1-1-1,1 1 0,-1 0 1,1 0-1,-1 0 1,1-1-1,-1 1 1,1 0-1,-1-1 0,1 1 1,-1 0-1,1-1 1,-1 1-1,0-1 1,1 1-1,-1-1 0,8-4-43,-1 0 0,0 1-1,1 0 1,0 0 0,10-4-1,2 0 108,-8 5-69,-1 0-1,0 0 0,1 1 0,0 1 0,-1 0 0,22 1 0,-27 0-6,183 17 309,-109-8-309,-71-8 1358,0-1-3604,19-3-14492,-19 2 13192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1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6 103 6816,'-5'-8'12736,"5"7"-12362,7-12 3814,20-13-4059,-25 24 699,6-4-687,-1 0-1,1 1 0,0 0 1,0 0-1,1 1 0,-1 0 0,1 0 1,0 1-1,0 0 0,0 1 1,11-2-1,-15 3-126,1 1 0,-1-1-1,0 1 1,1 0 0,-1 1 0,1-1 0,-1 1-1,0 0 1,1 0 0,-1 1 0,0 0-1,0 0 1,0 0 0,0 0 0,0 1 0,-1 0-1,1 0 1,-1 0 0,0 0 0,7 7 0,-9-8 2,-1 0 0,1 1 1,-1-1-1,1 0 1,-1 0-1,0 1 1,0-1-1,0 1 1,0-1-1,-1 1 1,1-1-1,-1 1 1,1-1-1,-1 1 1,0 0-1,0-1 1,0 1-1,0-1 1,0 1-1,-1 0 1,1-1-1,-1 1 1,0-1-1,0 1 0,0-1 1,0 1-1,0-1 1,-2 4-1,-3 3 25,-1 0-1,1 0 0,-1-1 1,-1 0-1,-10 10 0,-24 19 54,-66 65 207,106-100-304,-7 9 372,9-11-362,0 1 1,0-1 0,0 0-1,0 0 1,0 0-1,0 1 1,0-1-1,0 0 1,0 0-1,0 0 1,0 1-1,0-1 1,0 0-1,0 0 1,0 0-1,0 1 1,0-1-1,0 0 1,0 0-1,0 0 1,1 1-1,-1-1 1,0 0-1,0 0 1,0 0 0,0 0-1,0 1 1,0-1-1,1 0 1,-1 0-1,0 0 1,0 0-1,0 0 1,1 0-1,-1 0 1,0 1-1,0-1 1,0 0-1,0 0 1,1 0-1,-1 0 1,0 0-1,0 0 1,1 0-1,-1 0 1,0 0 0,0 0-1,0 0 1,1 0-1,-1 0 1,0 0-1,0 0 1,0 0-1,1-1 1,-1 1-1,0 0 1,17-1 202,0 0 0,30-8 0,11-1-131,46 5-519,-33 1-1994,-61 4 1833,-1-1-440,0 0-1,0 1 1,16 2 0,-23-2 702,0 1 0,-1-1 0,1 0 0,-1 1 0,1-1 0,-1 1 0,1-1 0,-1 1 0,0 0 0,1-1 0,-1 1 0,0 0 0,1 0 0,-1 0 0,0 0 0,0 0 0,0 1 0,0-1 0,0 0 0,0 0 0,0 1 0,-1-1 0,1 0 0,0 1 0,-1-1 0,1 1 0,-1-1 0,1 2 0,3 24-3501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20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395 5 2496,'0'0'175,"-1"-1"0,0 1 0,1-1 1,-1 1-1,1 0 0,-1-1 0,0 1 0,1 0 1,-1-1-1,0 1 0,1 0 0,-1 0 0,0 0 1,1-1-1,-1 1 0,0 0 0,0 0 0,1 0 1,-1 0-1,-1 1 0,-12 6 4586,5-1-5372,-22 11 2118,16-9-1115,1 0-1,-1 1 1,1 1-1,1 0 0,-15 15 1,10-5-164,1 0 0,1 2 0,1 0 0,1 0 1,-15 32-1,-45 130 307,64-151-412,0 1 0,3 0 0,1 0 0,1 1 0,2-1 0,1 1 0,2 0 0,1 0-1,2-1 1,1 1 0,2-1 0,1 0 0,2 0 0,2-1 0,0 0 0,3-1 0,26 49 0,-30-65-60,0 0-1,1 0 1,0-2-1,1 1 0,1-1 1,28 22-1,-41-35-289,1 0 0,0-1-1,0 1 1,0 0 0,1-1-1,-1 1 1,0-1 0,0 1-1,0-1 1,0 0 0,0 1 0,1-1-1,-1 0 1,0 0 0,0 0-1,0 0 1,1 0 0,-1 0-1,0 0 1,0 0 0,0-1-1,0 1 1,2-1 0,10-2-1981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21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6 304 1824,'-6'-6'9995,"8"1"-10390,2-3 611,0 1 1,1 0 0,-1 0-1,1 0 1,1 1 0,0-1 0,-1 1-1,8-5 1,16-18-18,4-7 176,27-34 301,-50 57-625,0 1 1,0-1-1,2 2 1,-1 0-1,21-15 1,-32 26-39,0-1 1,1 1-1,-1-1 1,1 1-1,0-1 1,-1 1 0,1 0-1,-1-1 1,1 1-1,0 0 1,-1 0-1,1-1 1,0 1-1,-1 0 1,1 0-1,0 0 1,-1 0-1,1 0 1,0 0-1,-1 0 1,1 0-1,0 0 1,-1 0-1,1 0 1,0 0-1,-1 0 1,1 1-1,0-1 1,-1 0 0,1 1-1,-1-1 1,1 0-1,-1 1 1,1-1-1,0 0 1,-1 1-1,1-1 1,-1 1-1,0-1 1,1 1-1,-1-1 1,1 1-1,-1 0 1,0-1-1,1 1 1,-1-1-1,0 1 1,0 0-1,0-1 1,1 2-1,0 2 35,-1 0 0,1 0 0,-1 1 0,0-1-1,0 0 1,0 6 0,-6 20 218,-1 1 0,-1-1 1,-20 47-1,25-71-217,2 0 65,-1-1-1,1 0 1,-2 10-1,3-14-69,0 0 1,0 0-1,0-1 0,0 1 0,0 0 1,0 0-1,0 0 0,0 0 0,1 0 0,-1 0 1,0-1-1,1 1 0,-1 1 0,1-2-22,-1 1 0,0-1 0,1 0 0,-1 0-1,0 0 1,1 1 0,-1-1 0,0 0 0,1 0-1,-1 0 1,0 0 0,1 0 0,-1 1 0,1-1-1,-1 0 1,0 0 0,1 0 0,-1 0 0,1 0-1,-1 0 1,0-1 0,1 1 0,-1 0 0,0 0 0,1 0-1,-1 0 1,1 0 0,-1 0 0,0-1 0,1 1-1,-1 0 1,59-30 210,58-39 0,-39 20-211,40-18-165,-99 60 18,-14 9 24,-7 7 26,-3 4 68,0 1-1,1 0 0,0 0 0,1 0 0,-1 24 0,3-33 32,1-1 1,0 1-1,1-1 0,-1 1 1,1-1-1,0 0 1,0 1-1,0-1 0,1 0 1,-1 0-1,1 0 0,0 0 1,0 0-1,0 0 0,1 0 1,-1-1-1,1 1 0,0-1 1,0 0-1,1 0 0,-1 0 1,0 0-1,1 0 0,0-1 1,-1 0-1,1 0 0,0 0 1,0 0-1,1 0 1,-1-1-1,0 0 0,0 0 1,1 0-1,-1 0 0,1-1 1,-1 1-1,0-1 0,1 0 1,-1-1-1,1 1 0,-1-1 1,0 0-1,1 0 0,6-3 1,-4 2 16,1-2-1,-1 1 1,0-1 0,0 0 0,-1-1 0,1 1-1,-1-1 1,0-1 0,0 1 0,-1-1 0,0 0 0,0 0-1,0-1 1,4-7 0,-4 3 7,0 0 0,-1-1-1,0 1 1,-1-1 0,3-16 0,-5 22-78,0-1 1,-1 1 0,0 0 0,0 0 0,0 0-1,0 0 1,-1 0 0,0 0 0,-1 0 0,1 0-1,-1 0 1,-4-9 0,5 15 21,1-1 0,0 1 0,-1-1 0,1 0 0,0 1-1,-1-1 1,1 1 0,-1 0 0,1-1 0,-1 1 0,1-1 0,-1 1 0,1 0 0,-1-1 0,1 1-1,-1 0 1,1-1 0,-1 1 0,0 0 0,1 0 0,-1 0 0,0 0 0,1 0 0,-1-1 0,1 1-1,-1 0 1,0 0 0,1 1 0,-1-1 0,0 0 0,1 0 0,-1 0 0,0 0 0,1 0 0,-1 1-1,1-1 1,-1 0 0,1 1 0,-1-1 0,0 0 0,1 1 0,-1-1 0,1 1 0,0-1-1,-1 0 1,1 1 0,-1-1 0,1 1 0,-1 0 0,-2 3-40,-1 0 1,1 0-1,0 1 0,-4 7 0,2-3 45,1 1 0,0-1 0,0 1-1,1 0 1,0 1 0,1-1 0,0 0-1,1 1 1,0-1 0,1 1-1,0-1 1,0 1 0,1-1 0,1 1-1,-1-1 1,2 0 0,-1 1 0,2-1-1,4 10 1,-8-19-1,3 7 31,0 0-1,1-1 0,0 1 0,1-1 1,6 9-1,-10-15-5,0 0 0,0 1 1,0-1-1,0 0 0,1 0 0,-1 0 1,0 0-1,1 0 0,-1 0 1,1-1-1,-1 1 0,1 0 0,0-1 1,-1 1-1,1-1 0,0 0 1,-1 1-1,1-1 0,0 0 0,-1 0 1,1 0-1,0 0 0,-1 0 1,1-1-1,0 1 0,-1 0 0,1-1 1,0 1-1,-1-1 0,1 0 1,-1 1-1,3-3 0,8-4 69,-1-2 0,1 1 1,15-17-1,1-1-30,42-29-134,-34 28 160,38-37 1,-74 64-90,0 0 0,0 0 0,0 0 0,0 0 0,0 0 0,0 0 0,0 1 0,0-1 0,0 0 0,0 0 0,0 0 0,0 0 0,0 0 0,0 0 0,0 0 0,0 0 0,0 0 0,0 0 0,0 0 0,0 0 0,1 0 0,-1 0 0,0 0 0,0 0 1,0 0-1,0 1 0,0-1 0,0 0 0,0 0 0,0 0 0,0 0 0,0 0 0,1 0 0,-1 0 0,0 0 0,0 0 0,0 0 0,0 0 0,0 0 0,0-1 0,0 1 0,0 0 0,0 0 0,0 0 0,0 0 0,1 0 0,-1 0 0,0 0 0,0 0 0,0 0 0,0 0 0,0 0 0,0 0 0,0 0 0,0 0 0,0 0 0,0 0 0,0 0 0,0-1 0,0 1 0,0 0 0,0 0 0,0 0 0,0 0 0,0 0 0,-2 11-196,-9 20-25,11-30 220,-4 9 87,2-1-1,-1 1 1,1 0 0,-1 17 0,3-21-63,0 0 0,0 0 0,0 1 0,1-1 0,0 0 1,0 0-1,0 0 0,5 12 0,-5-17-5,-1 0 0,1 0 1,-1 0-1,1 0 0,0 0 0,0 0 0,-1 0 1,1 0-1,0 0 0,0 0 0,0-1 0,0 1 1,0 0-1,0-1 0,0 1 0,0 0 0,0-1 1,0 1-1,0-1 0,2 1 0,0-1 15,-1 0 0,0 0 0,0 0 0,0 0 0,0 0 0,1-1 0,-1 1 0,0 0 0,0-1 0,4-1 0,2-3 57,0 1-1,1-1 1,-2 0 0,11-9-1,9-8-30,-1-1 0,-1-1-1,34-43 1,-57 63-76,1 0 1,0 1-1,0-1 0,0 0 0,1 1 1,-1 0-1,1 0 0,8-5 0,-12 8 15,0 0 0,0 0 1,1 0-1,-1 0 0,0 0 0,1 0 0,-1 0 0,0 0 0,0 0 0,1 0 0,-1 1 0,0-1 0,0 0 0,1 0 0,-1 0 0,0 0 0,0 1 0,0-1 0,1 0 0,-1 0 1,0 1-1,0-1 0,0 0 0,0 0 0,1 1 0,-1-1 0,0 0 0,0 0 0,0 1 0,0-1 0,0 0 0,0 0 0,0 1 0,0-1 0,0 0 0,0 1 0,0-1 0,0 1 1,1 11-62,-1-12 67,0 23-33,2 0 1,4 26 0,-3-36 78,0-1-1,0 0 0,1 1 1,1-1-1,8 16 1,-13-27-33,0 0 0,1-1 1,-1 1-1,0-1 0,0 1 0,1-1 1,-1 1-1,1 0 0,-1-1 1,0 1-1,1-1 0,-1 1 1,1-1-1,-1 0 0,1 1 0,-1-1 1,1 1-1,-1-1 0,1 0 1,-1 0-1,1 1 0,0-1 1,-1 0-1,1 0 0,0 1 0,-1-1 1,1 0-1,-1 0 0,1 0 1,0 0-1,-1 0 0,1 0 1,0 0-1,-1 0 0,1-1 0,0 1 1,-1 0-1,1 0 0,-1 0 1,1-1-1,0 1 0,-1 0 1,1-1-1,-1 1 0,1 0 0,0-1 1,1-2 8,0 1 1,0 0-1,0 0 0,0-1 1,-1 1-1,1-1 1,-1 1-1,2-5 0,23-73 62,7-19-232,-32 97 144,0-1-1,1 1 1,-1-1 0,1 1-1,-1 0 1,1-1-1,0 1 1,0 0-1,0 0 1,0 0-1,0 1 1,0-1 0,1 0-1,-1 1 1,1 0-1,-1-1 1,1 1-1,-1 0 1,1 0-1,0 0 1,0 1-1,-1-1 1,7 0 0,3 1 23,0 0 0,0 0 0,0 1 0,17 4 0,3 0-18,53 5 174,89 5-564,-151-14-1819,0 4 592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23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8 375 3648,'0'0'156,"-8"0"5016,31-8-2692,-16 6-2150,0 0 0,0-1 0,14-7 0,4-1 131,6-2-34,-1 0 0,-1-2 0,0-2 0,46-34 0,-55 35-259,-1-1 0,0-1 0,-2-1 1,0 0-1,-1-1 0,22-37 0,-30 42-26,-3 6-139,0 1-1,0 0 1,0 0-1,8-8 0,-13 16-2,0 0-1,0 0 1,0 0-1,0 0 0,0 0 1,1 0-1,-1 0 0,0 0 1,0 0-1,0 0 1,0 0-1,0 0 0,0 0 1,0 0-1,0 0 0,1 0 1,-1 0-1,0 0 0,0 0 1,0 0-1,0 0 1,0 0-1,0 0 0,0 0 1,0 0-1,0 1 0,1-1 1,-1 0-1,0 0 0,0 0 1,0 0-1,0 0 1,0 0-1,0 0 0,0 0 1,0 0-1,0 0 0,0 0 1,0 1-1,0-1 0,0 0 1,0 0-1,0 0 1,0 0-1,0 0 0,0 0 1,0 0-1,0 0 0,0 1 1,0-1-1,0 0 0,0 0 1,0 0-1,0 0 1,0 0-1,0 0 0,0 0 1,0 0-1,0 1 0,0-1 1,0 0-1,0 0 1,0 0-1,0 0 0,0 0 1,-1 16 80,-5 20 89,4-23-185,-4 15 146,2 0-1,1 0 0,1 54 1,2-76-66,1 0 0,0 0 1,0 1-1,1-1 0,0 0 0,0-1 0,0 1 1,1 0-1,0-1 0,0 1 0,0-1 1,1 0-1,0 0 0,0 0 0,0 0 0,0-1 1,1 0-1,0 0 0,0 0 0,0 0 1,0-1-1,7 3 0,-9-5-23,0 0 1,-1-1-1,1 1 1,0-1-1,0 0 1,0 0-1,-1 0 0,1 0 1,0 0-1,0-1 1,-1 1-1,1-1 0,4-2 1,36-15 279,-21 7-135,36-27 0,-48 31-159,0-1 0,-1 0 0,0-1 0,0 0 0,12-16 0,-19 22-32,0 0 0,-1-1-1,1 1 1,-1-1 0,1 1 0,-1-1 0,0 0 0,0 1 0,-1-1 0,1 0 0,-1 0 0,0 1 0,0-1 0,0 0-1,-1-4 1,1 5 8,-1 1 0,1 0 0,-1 0 0,0 0 0,1 0 0,-1-1 0,0 1 0,0 0 0,-1 0 0,1 0 0,0 1-1,-1-1 1,1 0 0,-1 0 0,0 1 0,1-1 0,-1 1 0,0 0 0,0-1 0,0 1 0,0 0 0,0 0 0,0 0 0,0 0-1,-5-1 1,4 2-18,0 0 0,0 0-1,0 0 1,0 0-1,0 1 1,0-1 0,0 1-1,0-1 1,1 1-1,-1 0 1,0 0 0,0 0-1,0 1 1,1-1-1,-1 1 1,1 0 0,-1-1-1,1 1 1,0 0-1,-3 3 1,-3 3-45,-1 1-1,2 0 1,-12 18-1,15-20 42,-8 10 46,2 1 1,-11 22-1,19-36-12,0 0 1,1 0 0,-1 0 0,1 0-1,0 1 1,0-1 0,1 0 0,-1 1 0,1-1-1,0 0 1,0 1 0,0-1 0,1 0-1,-1 1 1,1-1 0,3 8 0,-4-10-1,1-1 0,0 0 0,0 1 0,0-1 0,1 0 1,-1 1-1,0-1 0,0 0 0,1 0 0,-1 0 0,1 0 0,-1 0 1,1 0-1,-1-1 0,1 1 0,-1 0 0,1-1 0,0 0 0,-1 1 1,1-1-1,0 0 0,2 1 0,6-1 62,0 0 0,-1-1 1,11-1-1,-8 0 7,44-5 120,73-20 0,-95 17-206,-1-1 0,1-1 0,42-24 0,-46 20 109,0-2-1,53-40 1,-83 58-116,1-1 1,-1 1-1,0-1 0,1 1 1,-1-1-1,1 1 1,-1 0-1,1-1 0,-1 1 1,1-1-1,0 1 0,-1 0 1,1 0-1,-1-1 1,1 1-1,0 0 0,-1 0 1,1 0-1,0 0 0,-1-1 1,1 1-1,0 0 1,-1 0-1,1 0 0,1 1 1,-2-1 6,1 1 1,-1 0 0,0-1 0,0 1-1,1 0 1,-1-1 0,0 1 0,0 0 0,0 0-1,0-1 1,0 1 0,0 0 0,0 0-1,0-1 1,0 1 0,0 0 0,0-1-1,-1 2 1,0 6-17,-2 0 0,1 0 0,-5 9 0,-16 24 44,-34 48 0,-6 9-30,-25 76 174,-48 77-52,100-187 1189,46-83-1137,79-154 92,-72 136-219,19-43-68,69-110 1,-60 118 32,-15 23-108,60-75 0,-86 120 75,0-1-1,-1 2 0,2-1 0,-1 0 0,0 1 1,1 0-1,7-5 0,-10 8 16,-1-1 0,0 0 0,1 1 1,-1 0-1,1-1 0,-1 1 0,0 0 0,1 0 0,-1 0 0,1 0 0,-1 0 0,1 0 0,-1 0 0,1 0 0,-1 1 1,0-1-1,1 0 0,-1 1 0,1 0 0,-1-1 0,0 1 0,0 0 0,1-1 0,-1 1 0,0 0 0,0 0 0,0 0 1,0 0-1,0 0 0,0 0 0,0 0 0,1 2 0,1 3 8,1 0 0,-1 0 0,-1 0 0,1 0 0,-1 1-1,0-1 1,0 1 0,-1-1 0,0 1 0,0-1 0,-1 1 0,1 0 0,-2 8 0,0-5 20,0 0 1,0 0 0,-1-1-1,-1 1 1,1 0 0,-1-1-1,-1 0 1,-7 14 0,9-18 23,-1-1 1,0 0 0,0 0-1,0 0 1,0 0 0,-1 0-1,0-1 1,1 0 0,-1 0-1,-6 4 1,7-5-23,0-1-1,0 0 1,0 0 0,0 0-1,0 0 1,0-1 0,0 1-1,0-1 1,-1 0-1,1 1 1,0-2 0,0 1-1,0 0 1,0-1 0,0 1-1,0-1 1,0 0 0,-4-1-1,1-1-816,0 0 0,0 0-1,0-1 1,-6-5 0,7 5-185,0 0 0,0 1 1,0 0-1,-1 0 0,1 0 1,-8-2-1,13 5 834,0 0 1,-1 0-1,1 0 0,-1 0 0,1 0 1,0 0-1,-1 0 0,1 0 1,-1 0-1,1 0 0,0 0 0,-1 0 1,1 0-1,-1 0 0,1 0 1,0 0-1,-1 1 0,1-1 1,0 0-1,-1 0 0,1 0 0,-1 1 1,-8 13-4989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25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15 3072,'31'-14'8698,"-31"14"-8603,-8 13 1819,-15 16-946,23-29-915,-28 32 1448,-15 19-144,39-48-1252,2-5 25,4-8 270,14-15 16,-12 20-255,-1 1 0,0-1 1,-1 1-1,1-1 0,-1 0 1,0 0-1,0 0 0,0 0 1,0 0-1,-1-1 0,1-5 1,-15 23 483,12-10-636,-14 23-101,14-23 99,0 0-1,1 0 1,-1 0 0,0 0 0,1 0 0,-1 0-1,1 0 1,-1 0 0,1 0 0,0 0 0,0 0 0,0 3-1,0-5-44,0 0 1,0 1-1,1-1 0,-1 1 0,0-1 0,0 0 0,0 1 0,0-1 0,1 0 1,-1 1-1,0-1 0,0 0 0,1 1 0,-1-1 0,0 0 0,0 1 0,1-1 1,-1 0-1,0 0 0,1 0 0,-1 1 0,1-1 0,-1 0 0,0 0 0,1 0 1,-1 0-1,0 0 0,1 0 0,-1 1 0,1-1 0,-1 0 0,0 0 0,1 0 1,-1 0-1,1 0 0,0-1 0,17-4-1966,-11 2 1399,76-20-7688,-37 10 3237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25.5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 8 3808,'0'0'58,"0"-1"0,0 1 1,0 0-1,1-1 0,-1 1 0,0 0 0,0-1 1,0 1-1,0 0 0,0 0 0,0-1 1,0 1-1,1 0 0,-1 0 0,0-1 1,0 1-1,0 0 0,1 0 0,-1-1 0,0 1 1,0 0-1,1 0 0,-1 0 0,0 0 1,0-1-1,1 1 0,-1 0 0,0 0 0,1 0 1,-1 0-1,0 0 0,0 0 0,1 0 1,-1 0-1,1 0 0,9 12 2320,1 5-1438,-1 0 0,0 1 0,10 29 0,-3-7-294,90 171 3119,-51-110-2057,-48-85-1379,-2 0 1,1 1-1,-2 1 0,5 23 0,-6-18-145,-1 0-1,-2 1 0,0 0 0,-1-1 1,-2 1-1,0-1 0,-2 1 0,0-1 0,-1 0 1,-2 0-1,0-1 0,-2 0 0,-13 26 1,3-14-107,-1-1 1,-2-1-1,-1-1 1,-33 34-1,1-10-2575,-69 54 1,102-91-824,0-1-1,-1-1 1,-38 20 0,2-13 89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5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51 992,'4'0'175,"0"1"1,0-1-1,0 1 1,0 1-1,6 1 1,19 6 744,30-6-200,0-2 0,107-13 0,-87 6-596,83 5 0,80 15 398,-219-13-444,226 6 307,73 6-306,-59 7 44,144-12-129,-52-6 337,-68-3-384,-163 6 8,46 1 36,374-14-1,-327 0-179,2 1 383,94 10 377,-98-13-758,-2 0 294,452 10-65,-468 6 213,4 0-382,287 18 154,-82-12 212,-178-11-259,-145 2 25,42 2 70,-30-6-134,315 10 128,-68-14 93,-121-3-244,166-1 202,-309 7-256,293 9 387,-36-4-17,36 2-175,-75-1-16,-70-3 224,404 6 124,-607-7-377,116 1 96,217-5 191,-19-2-501,-221 7 320,271-9 45,-235 7-238,220 3-287,-2 16 478,194-3 652,-412-16-649,114-7-132,-3-1-31,16 3 36,53 1 33,-52 7 83,160 4 111,-94-3-189,-14 1-11,-13 1 131,-41-2-203,338 6 15,-419-7 51,-197-2-15,1319 9 112,-673-5 32,40-4-165,49-4-59,-708 4 80,1225 4 122,-477 0 12,506-1 164,-964 0-174,135-1-61,-32-6-95,422-5 53,-130-10 193,469-20-6,-293 10 277,-593 17-381,33 0 59,776-37 423,-952 40-504,219-8 786,-223 14-2282,-132 4 6,0 0 0,16 4 0,-1 3-3114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3:5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89 3808,'-3'2'9722,"2"15"-6969,0 26-3730,1-37 1820,0 413 1317,5-351-1894,-4-60-306,1-1 0,-1 1-1,1 0 1,6 12 0,-4-8 167,-4-11-72,0 0 0,1 0 0,-1 0 1,0 0-1,1 0 0,-1 0 0,1 0 1,-1 0-1,1 0 0,0 0 0,-1 0 1,2 1-1,-2-2-33,1 0-1,-1 0 1,0 0 0,0 0 0,1 0-1,-1-1 1,0 1 0,0 0-1,0 0 1,1 0 0,-1 0 0,0 0-1,0-1 1,0 1 0,0 0-1,0 0 1,1 0 0,-1 0 0,0-1-1,0 1 1,0 0 0,0 0-1,0 0 1,0-1 0,0 1 0,0 0-1,1 0 1,-1-1 0,0 1-1,0 0 1,0 0 0,0 0 0,0-1-1,2-29 619,7-176 55,-4 114-702,7-40-121,-1 7 330,1 30-291,-10 82 72,-2 12 6,0 0 0,0 0 1,0 0-1,0 0 0,1 0 1,-1 0-1,0 0 1,1 0-1,-1 0 0,1 0 1,-1 0-1,1 0 0,-1 0 1,1 0-1,-1 1 0,1-1 1,0 0-1,0 0 0,-1 1 1,3-2-1,-2 2 1,0-1 0,0 1 0,-1 0 0,1 0 1,0 0-1,0 0 0,0 0 0,0 0 0,0 0 0,0 0 0,0 0 0,0 0 0,0 1 0,0-1 0,0 0 0,0 1 0,1 0 0,4 3-13,0-1 0,-1 1 0,0 1 0,10 8 0,22 24 111,-2 1 0,-1 1 0,40 63 0,-58-73-11,-1 1-1,18 53 0,12 66 148,-42-138-207,10 37 231,32 72 0,-34-80 701,-9-37-448,-1-8-131,0-17 151,12-302 55,9 126-464,4 60-260,-15 90-216,-7 35-2996,-1 23-3859,-2-1 5238,4 7-781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0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3 203 4992,'0'0'23,"0"0"1,0 0-1,0 0 1,0 0-1,0 0 1,-1 0-1,1 0 1,0 0 0,0 0-1,0 0 1,0 0-1,0 0 1,0 0-1,0 0 1,0 0-1,0 0 1,0 0-1,0 0 1,0 0-1,0 0 1,0 0-1,-1 0 1,1 0-1,0 0 1,0 0-1,0 0 1,0 0-1,0 0 1,0 0-1,0 0 1,0 0 0,0 0-1,0 0 1,0 0-1,0 0 1,0 0-1,0 0 1,0 0-1,0 0 1,0 0-1,0 0 1,0 0-1,0 0 1,0 0-1,0 1 1,0-1-1,0 0 1,-1 0-1,1 0 1,0 0-1,0 0 1,0 0-1,0 0 1,0 0-1,0 0 1,1 0 0,-1 0-1,0 0 1,0 0-1,0 0 1,0 1-1,0-1 1,0 0-1,0 0 1,5 4 2241,11 4 1706,-9-7-3525,0 1 0,0-1 0,1-1 0,-1 1 0,1-1 0,-1-1 0,0 1-1,1-1 1,-1-1 0,9-1 0,-2-2-103,0 0 0,-1 0-1,1-1 1,13-8-1,-20 10-232,-1-1 0,1 1 0,-1-1 0,0-1 0,0 1 0,0-1 0,-1 0 0,1 0 0,7-14-1,-11 18-96,-1-1-1,1 0 0,-1 0 0,0-1 0,0 1 0,0 0 0,0 0 0,-1-1 0,1 1 0,-1 0 0,0 0 0,0-1 0,0 1 0,0 0 0,-1-1 0,1 1 0,-1 0 0,0 0 0,0-1 0,0 1 0,0 0 0,-1 0 0,1 0 0,-1 0 0,0 1 0,-3-5 0,3 4-25,0 1-1,0 0 0,0 1 0,0-1 0,0 0 1,0 0-1,0 1 0,-1 0 0,1-1 1,-1 1-1,1 0 0,-1 0 0,1 0 0,-1 0 1,0 1-1,1-1 0,-1 1 0,0 0 0,1 0 1,-1-1-1,0 2 0,0-1 0,1 0 1,-1 1-1,0-1 0,1 1 0,-6 1 0,4 0 33,0 0 0,-1 0 0,1 0 0,0 0-1,0 1 1,1-1 0,-1 1 0,0 0 0,1 0-1,0 0 1,0 1 0,0-1 0,0 1-1,0 0 1,-2 5 0,-1 4 43,1 0 0,0 0 0,1 1 0,0-1-1,1 1 1,1 0 0,-1 22 0,3-26 10,0-1-1,1 1 0,0-1 1,0 1-1,1-1 1,1 1-1,0-1 1,0 0-1,0 0 1,1-1-1,1 1 1,5 8-1,-4-8 0,1 0 1,0 0-1,1-1 0,0 0 1,0 0-1,1-1 1,0 0-1,0 0 0,1-1 1,0 0-1,0-1 0,0 0 1,1-1-1,-1 0 0,1 0 1,0-1-1,0-1 1,1 0-1,-1 0 0,21-1 1,-24-1-46,1-1 1,-1 0 0,0 0 0,0-1 0,0 0 0,0-1-1,0 1 1,0-2 0,0 1 0,-1-1 0,0 0-1,1-1 1,-2 0 0,1 0 0,0 0 0,8-10-1,4-7 63,0-1-1,-2-1 1,20-32-1,-34 49-87,-1 4-32,0 1-1,0-1 1,0 0-1,1 1 1,-1-1-1,1 1 1,-1-1-1,1 1 1,0 0-1,4-2 1,-7 4 21,1 0 0,-1 0 0,0 0 1,1 0-1,-1 0 0,1 0 0,-1 0 1,1 0-1,-1 0 0,0 0 0,1 0 1,-1 0-1,1 0 0,-1 0 0,0 0 1,1 1-1,-1-1 0,1 0 0,-1 0 1,0 1-1,1-1 0,-1 0 0,0 0 1,1 1-1,-1-1 0,0 0 0,0 1 1,1-1-1,-1 0 0,0 1 0,0-1 1,1 1-1,5 15 52,-5-13-34,8 24-21,-2-2 190,19 39-1,-21-56-124,0 1-1,0-1 1,0 0 0,1-1-1,0 1 1,1-1 0,0 0-1,8 7 1,-11-11-131,0-1-1,-1 1 1,1 0 0,0-1 0,0 0 0,1 0-1,-1 0 1,0 0 0,1-1 0,-1 0-1,1 0 1,-1 0 0,10 0 0,-14-1-78,0 0 1,1 0 0,-1 0-1,1 0 1,-1 0-1,0 0 1,1 0 0,-1 0-1,0 0 1,1 0 0,-1-1-1,0 1 1,1 0 0,-1 0-1,0 0 1,1-1 0,-1 1-1,0 0 1,0 0-1,1-1 1,0 0-523,4-3-1220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01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57 5472,'-22'-9'1760,"22"8"-1666,-1 1 1,0 0-1,1-1 1,-1 1-1,1-1 1,-1 1-1,1-1 1,-1 1-1,1-1 1,-1 1-1,1-1 1,-1 0-1,1 1 1,0-1-1,-1 0 1,1 1-1,0-1 1,0 0-1,-1 1 1,1-1-1,0 0 1,0 0-1,0 1 1,0-1-1,0 0 1,0 1-1,0-1 1,0 0-1,0 0 1,1 1-1,-1-2 1,6-1 563,-1 1 1,1 0 0,0 0-1,0 0 1,0 1 0,0 0-1,1 0 1,5 0 0,-2 0-54,99-6 2617,-55 5-2268,117 0-253,-137 5-1027,0 0 0,-1 3 0,34 8 0,-35-1-4756,-4 5 1354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0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 6656,'-30'3'2144,"30"-3"-2114,-1 0 0,1 0-1,0 0 1,-1 0 0,1 0 0,-1 0 0,1 0 0,0 0 0,-1 0 0,1 0 0,0 0 0,-1 0-1,1 0 1,0 1 0,-1-1 0,1 0 0,0 0 0,-1 0 0,1 1 0,0-1 0,0 0 0,-1 0 0,1 1-1,0-1 1,0 0 0,-1 1 0,1-1 0,-176 249 9564,138-202-8596,-75 72-1,101-108-1158,-1-2 0,0 1 0,0-2 0,-1 0 1,-26 12-1,30-14-1173,23-7-6978,-8-1 7067,13-2-1405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0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18 845 5888,'-18'3'1898,"19"-2"-1624,0-1 0,0 1 0,1-1 0,-1 1 0,0-1 0,0 1 0,0-1 0,0 0 0,0 0 0,1 1 0,-1-1 0,0 0 0,0 0 0,0 0 0,2 0 0,34-6 2699,-17 3-1974,36-9 0,41-22 423,-84 28-1247,-1 0-1,1-1 1,-1-1-1,-1 0 1,18-15-1,-9 1 55,0-1 1,-2-1-1,0-1 0,27-53 1,-14 12 397,32-104-1,-62 166-599,25-69 405,-3 9 547,26-117-1,-46 171-943,-1 12-38,-2 19-24,-25 281 705,24-279-651,0 141 228,3-80-295,5 63-912,-6-122-1816,-2-16-874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0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18 116 10464,'-4'-44'3370,"4"44"-3309,0-1-1,1 1 0,-1-1 1,0 1-1,0-1 0,0 1 1,0-1-1,-1 1 1,1-1-1,0 1 0,0-1 1,0 1-1,0-1 0,0 1 1,-1-1-1,1 1 0,0-1 1,0 1-1,-1-1 0,1 1 1,-1-1-1,0 0 74,0 1 0,0-1-1,0 0 1,0 0 0,0 0-1,0 0 1,1-1 0,-1 1 0,-1-2-1,2 2-40,0 1 0,0-1-1,0 1 1,0-1 0,0 1 0,0-1-1,0 1 1,0-1 0,1 1-1,-1-1 1,0 1 0,0-1 0,0 1-1,1-1 1,-1 1 0,0-1-1,1 1 1,-1-1 0,0 1 0,1 0-1,-1-1 1,1 1 0,-1 0-1,0-1 1,1 1 0,-1 0 0,1 0-1,-1-1 1,1 1 0,-1 0-1,2 0 1,10-6 652,1 1 0,0 1 0,0 0 0,21-3 1,55-2-792,-6 8-1276,-71 2-276,1 1 0,-1 0 0,0 0 0,21 8 0,-29-9 1081,-1 1 0,1 0-1,-1 0 1,1 0 0,-1 0-1,4 4 1,16 20-5120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0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9 5216,'-1'-2'365,"-1"-3"1055,5 3 1451,-3 5-2030,0 0 0,0 0 1,-1 0-1,0 0 0,1 0 1,-3 5-1,-11 16 1627,4-12-2306,-18 19-1,9-12 636,-117 162-1157,123-163-464,8-10 235,-3 3-447,0-6-2598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0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6 838 3136,'0'1'45,"-6"2"943,9 2 1205,1-5 623,2 1-2403,-1 0-1,0-1 0,1 0 0,-1 0 0,0 0 0,1-1 1,-1 1-1,0-1 0,0-1 0,0 1 0,0-1 0,0 0 1,7-3-1,-2 0-146,0-1 1,-1 1 0,0-2-1,0 1 1,12-13 0,-13 11-195,-2 0 1,1-1-1,-1 0 1,-1 0-1,1 0 1,5-16-1,-6 15-35,80-193 568,-4 7 155,-31 96-271,32-78 814,-77 159-1029,-5 15-301,-4 14-193,-20 63-223,11-35 566,-16 74-1,0 116 369,26-177-296,2 0 1,8 79 0,-6-125-135,0 1 0,-1-1 1,2 0-1,-1 0 0,1 0 0,-1-1 1,6 10-1,-6-12-20,0-1 0,0 0 0,0 1-1,0-1 1,0 0 0,1 0 0,-1 0 0,0 0 0,1 0-1,-1 0 1,1 0 0,-1 0 0,1-1 0,-1 1 0,1-1-1,-1 1 1,1-1 0,0 1 0,-1-1 0,1 0 0,0 0-1,-1 0 1,1 0 0,0 0 0,0 0 0,-1 0 0,1-1-1,1 0 1,2 0 11,1-1-1,-1 0 1,0 0-1,-1 0 1,1-1 0,0 1-1,-1-1 1,1 0-1,-1-1 1,0 1-1,4-5 1,5-7 66,19-26 1,-29 37-111,109-172-96,-64 94 11,-38 62-24,-8 17 24,0-1 1,0 0-1,0 1 1,0-1-1,4-3 1,-5 7 47,-1 1 0,1-1 0,-1 1 0,1 0 0,-1-1 0,0 1 0,1 0 0,-1 0 0,0-1 0,1 1 0,-1 0 0,0 0 0,0 0 0,0-1 0,1 3 0,0 19-10,0 1 1,-4 31-1,0 31 107,4-65-32,6 58 238,-6-66-185,2-1-1,-1 0 0,1 0 1,8 19-1,-10-29-68,-1 0-1,0 0 1,1 0-1,-1 0 1,1 0-1,0 0 1,-1-1-1,1 1 1,0 0 0,-1 0-1,1 0 1,0-1-1,0 1 1,0 0-1,0 0 1,-1-1 0,1 1-1,0-1 1,0 1-1,0-1 1,0 0-1,0 1 1,2-1 0,-2 0-2,0 0 1,1 0 0,-1 0 0,0-1 0,1 1 0,-1-1 0,0 1 0,0-1 0,0 1 0,1-1 0,-1 1-1,0-1 1,0 0 0,0 0 0,2-2 0,2-2 34,0-1-1,0 0 1,-1 0 0,0 0-1,4-8 1,13-32-102,-1-2-1,-3-1 1,12-54 0,-25 91-142,-2 11 26,1 15-62,-2 2 175,27 164 313,-27-175-250,1 1 0,-1-1 1,1 0-1,0 0 0,0-1 0,5 8 0,-7-11 10,0 0 1,1 0-1,0 0 0,-1 0 0,1 0 1,-1-1-1,1 1 0,0 0 0,0 0 1,-1-1-1,1 1 0,0-1 0,0 1 1,0-1-1,0 1 0,0-1 0,0 1 1,0-1-1,0 0 0,0 1 0,0-1 1,0 0-1,0 0 0,0 0 0,0 0 1,0 0-1,0 0 0,0 0 1,0 0-1,0 0 0,0 0 0,0-1 1,0 1-1,0 0 0,0-1 0,-1 1 1,1-1-1,0 1 0,0-1 0,0 1 1,1-1-1,3-4 13,0 0 1,0 0-1,0-1 0,0 1 0,6-12 1,19-36-103,-26 45 69,52-100 52,-37 69-68,-14 28-32,0 0 0,1 1 0,11-17 0,-16 27 39,0-1 0,-1 1 0,1-1 0,-1 1 0,1 0 0,-1-1 0,1 1-1,0 0 1,-1-1 0,1 1 0,0 0 0,0-1 0,-1 1 0,1 0 0,0 0 0,-1 0 0,1 0 0,0 0-1,0 0 1,-1 0 0,1 0 0,0 0 0,0 0 0,-1 0 0,1 1 0,0-1 0,-1 0 0,1 0-1,0 1 1,-1-1 0,1 0 0,0 1 0,-1-1 0,1 1 0,0 0 0,5 3-13,-1 0 1,0 1-1,5 5 0,0-1 91,11 11-58,2-2 1,0-1-1,1-1 0,1 0 0,0-2 0,31 12 1,-54-26 14,0 1 1,1-1-1,-1 1 1,0-1 0,1 0-1,4 0 1,0 1 96,-16 9-20,4-4-114,0-1 1,0 1 0,-5 9-1,-6 6 48,11-15-32,1 0 0,0 0 0,0 1 0,0-1 0,1 1 0,0-1 0,0 1 0,-2 9 0,4-14-2,0 1 0,1-1 0,0 0 0,-1 0 0,1 0 0,0 0 0,0 0 0,0 0 0,0 1 0,0-1 0,0 0 0,1 0 0,-1 0 0,1 0 0,-1 0 0,1 0 0,0 0 0,0 0 0,0 0 0,0 0 0,0 0 0,1-1 0,-1 1 0,0 0 1,1-1-1,-1 1 0,1-1 0,0 1 0,-1-1 0,1 0 0,0 0 0,3 2 0,-3-2 30,0 0 0,0-1 0,1 1 0,-1 0 0,0-1 0,1 1 0,-1-1 0,0 0 0,1 1 0,-1-1 0,1 0 0,-1-1 0,0 1 0,1 0 0,-1-1 0,0 1 0,1-1 0,-1 0 0,0 0 1,0 0-1,0 0 0,1 0 0,-1 0 0,0-1 0,-1 1 0,1-1 0,0 1 0,0-1 0,-1 0 0,3-2 0,0-1-23,-1 0 0,0 0 0,0 0 1,0-1-1,-1 1 0,0-1 0,0 1 0,0-1 0,-1 0 1,1 0-1,-1-9 0,0 1-24,-1 1-1,0-1 1,-2 0 0,1 0-1,-2 1 1,0-1 0,0 1-1,-1 0 1,-10-23 0,12 33 31,0 0 0,1-1 0,-1 1 1,1-1-1,0 0 0,-1-5 1,2 8-13,0 0 0,0 0 1,0 1-1,1-1 1,-1 0-1,0 0 0,0 0 1,0 1-1,1-1 1,-1 0-1,0 0 0,1 1 1,-1-1-1,1 0 1,-1 0-1,1 1 0,-1-1 1,1 1-1,0-1 1,-1 1-1,1-1 0,0 0 1,-1 1-1,1 0 1,0-1-1,-1 1 0,1 0 1,0-1-1,1 1 1,20-8 146,32-5 1,-5 1-56,-16 1 7,1-1-1192,-13 9-2683,-21 3 3616,1 0-1,-1 0 1,0 0-1,0 0 1,0 0 0,1 0-1,-1 0 1,0 0-1,0 0 1,0 0 0,1 0-1,-1 0 1,0 1-1,0-1 1,0 0 0,1 0-1,-1 0 1,2 4-3089,-2-4 3089,0 0 0,0 0-1,0 1 1,0-1-1,-3 9-2912,2-7 1952,-4 13-1823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0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22 115 6880,'-21'-23'3136,"21"14"-2720,8 1 832,5 8-768,19-7 2048,4 2-1408,18-6 191,0 7-767,49-9-352,5 6-128,19-6-1344,-11 5 705,19 1-6401,-14 7 3872,10 4-608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0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1 988 5632,'0'1'239,"0"-1"1,0 1 0,0 0-1,0 0 1,0-1 0,0 1-1,0 0 1,0 0 0,1-1-1,-1 1 1,0 0-1,0 0 1,1-1 0,-1 1-1,1 0 1,-1-1 0,0 1-1,1 0 1,-1-1 0,2 1-1,-1 2 271,1 0 0,0-1 0,0 1 0,0-1 0,0 1 0,3 1 0,-1-1-45,0 0 0,0-1 0,0 0 0,1 0 0,-1 0-1,1-1 1,7 2 0,-9-2-239,0-1 0,-1 0 0,1 0 0,0 0 0,0-1 0,-1 1 0,1-1 0,0 1 0,-1-1 0,1 0 0,0 0 0,-1 0 0,1 0 0,3-3 0,1-2 56,1 0 0,-1-1 0,-1 0-1,0 0 1,0 0 0,8-13 0,-10 14-185,5-7 46,-2-1 0,1 1 0,9-28 0,12-50 30,-8 23-28,-5 19-83,39-95-118,-51 137 49,-1 0 1,1 1-1,0-1 1,1 1 0,6-8-1,-10 13 11,0 0 0,-1 0 0,1 1 0,0-1-1,0 0 1,0 0 0,0 1 0,0-1 0,-1 0-1,1 1 1,0-1 0,1 1 0,-1 0 0,0-1 0,0 1-1,0 0 1,0-1 0,0 1 0,0 0 0,0 0-1,0 0 1,1 0 0,-1 0 0,0 0 0,0 0-1,0 0 1,0 1 0,0-1 0,0 0 0,0 1 0,0-1-1,0 1 1,0-1 0,0 1 0,0 0 0,0-1-1,0 1 1,0 0 0,0-1 0,0 1 0,-1 0-1,1 0 1,0 0 0,0 2 0,6 8-3,-1 1 0,0 0-1,-1 0 1,0 0 0,-1 1 0,4 22 0,-3-13-2,8 24 60,-3 0 0,-1 1-1,3 79 1,-12-116-30,0-1 0,-1 1 0,0-1 0,-1 1-1,0-1 1,-3 10 0,4-16-3,0 0 0,-1 0-1,1-1 1,0 1 0,-1 0 0,1-1 0,-1 1-1,0-1 1,0 0 0,0 0 0,0 1-1,0-1 1,0 0 0,-1-1 0,1 1-1,-1 0 1,1-1 0,-1 1 0,0-1-1,0 0 1,1 0 0,-6 1 0,1-1-11,0 0 1,0-1 0,0 0 0,0 0 0,0-1-1,1 0 1,-1 0 0,0-1 0,0 0 0,-9-4-1,-4-3-37,1 0 0,-23-16-1,35 20-33,0 0 0,0-1 0,1 1 0,0-1 0,0 0 0,1-1 0,-1 1 0,1-1 0,1 0 0,-1-1 0,-3-8 0,8 16 52,0 0 0,0 0-1,0 0 1,0-1 0,-1 1-1,1 0 1,0 0-1,0 0 1,0 0 0,0 0-1,0-1 1,0 1 0,0 0-1,0 0 1,0 0 0,0 0-1,0 0 1,0-1 0,0 1-1,0 0 1,0 0 0,0 0-1,1 0 1,-1-1 0,0 1-1,0 0 1,0 0 0,0 0-1,0 0 1,0 0-1,0 0 1,0-1 0,0 1-1,1 0 1,-1 0 0,0 0-1,0 0 1,0 0 0,0 0-1,0 0 1,0 0 0,1 0-1,-1 0 1,0 0 0,0 0-1,0 0 1,0 0 0,1-1-1,-1 1 1,0 0 0,0 0-1,0 1 1,0-1-1,0 0 1,1 0 0,-1 0-1,0 0 1,0 0 0,0 0-1,0 0 1,0 0 0,1 0-1,-1 0 1,0 0 0,0 0-1,0 0 1,0 0 0,0 1-1,19 8 71,4 2-210,30 1 128,0-2 0,105 4 0,-141-13 41,0 0 0,0-2 1,0 0-1,0-1 0,0-1 1,0 0-1,31-12 0,-41 12 11,1-1 0,-1 0-1,0 0 1,0-1 0,0 0-1,0 0 1,-1-1 0,11-11 0,-4 1 20,-1 0 0,15-27 1,24-59 30,-16 29-46,-7 19-40,41-85 150,-58 114-188,-2-1 0,0 0 1,8-47-1,-15 57 56,12-89 21,-14 93-79,1 0 0,-1 0 0,-1 0 0,0 0 1,-1 0-1,-5-18 0,6 27 28,0 1 0,0 0 0,0-1 0,0 1 0,-1 0 0,1 0 0,0 0 1,-4-3-1,5 5 8,-1-1 1,1 1 0,-1 0 0,1-1 0,-1 1-1,1 0 1,-1-1 0,0 1 0,1 0 0,-1-1-1,0 1 1,1 0 0,-1 0 0,0 0 0,1 0-1,-1 0 1,0 0 0,1 0 0,-1 0-1,0 0 1,1 0 0,-1 0 0,0 0 0,1 0-1,-1 0 1,0 1 0,1-1 0,-1 0 0,1 1-1,-1-1 1,0 0 0,1 1 0,-1-1 0,1 1-1,-1-1 1,1 1 0,-1-1 0,1 1-1,-1 0 1,-4 5-54,0 0-1,0 1 1,1 0 0,0 0-1,1 0 1,-5 10 0,-15 52-98,18-49 142,-11 38 66,3 1 0,3 0 1,2 0-1,3 1 0,2 0 0,7 67 0,-3-99-17,2 1 0,12 50 1,-13-69-12,1-1-1,0 0 1,1 0 0,0-1 0,0 1 0,1-1 0,0 0 0,0 0-1,1 0 1,0-1 0,0 1 0,10 7 0,-12-12-19,0-1 0,1 1 0,0 0 1,-1-1-1,1 0 0,0 0 0,0-1 0,0 1 0,0-1 1,1 0-1,-1 0 0,0-1 0,0 0 0,1 0 0,5 0 1,10-3 5,-1 0 0,31-9 1,-40 9-9,13-4-43,-1-2 0,1 0 0,-1-2 0,-1 0-1,0-2 1,33-24 0,-21 10-26,31-22 235,-64 48-170,-1 1 0,1-1 1,0 1-1,0-1 0,0 0 0,0 1 1,-1-1-1,1 0 0,0 0 0,0 0 1,-1 1-1,1-1 0,-1 0 0,1 0 1,-1 0-1,1 0 0,-1 0 0,0 0 1,1 0-1,-1 0 0,0 0 0,0 0 1,0 0-1,1 0 0,-1-1 0,0 1 0,-1 0 1,1 0-1,0-1 0,-5-6-17,3 7 11,1 1-1,-1-1 1,0 0 0,0 1-1,0-1 1,0 1-1,0 0 1,1-1 0,-1 1-1,0 0 1,0 0-1,0 0 1,0 0-1,0 1 1,0-1 0,0 0-1,0 1 1,0 0-1,1-1 1,-1 1 0,-3 1-1,-3 3 21,0 0 0,0 0 0,-8 7 0,12-8-9,-97 77 142,83-64-121,0 0 0,1 1 0,-16 23 0,30-37-13,0 0 1,1 0-1,-1 0 0,1 1 0,0-1 1,0 1-1,0 0 0,1-1 1,-2 7-1,3-8 2,0-1 1,0 0-1,0 0 0,0 0 0,1 0 1,-1 0-1,1 0 0,-1 1 0,1-1 1,0 0-1,-1 0 0,1-1 1,0 1-1,1 0 0,-1 0 0,0 0 1,0-1-1,1 1 0,-1 0 0,1-1 1,-1 1-1,4 1 0,-2-1 12,0 0 0,0-1 0,0 1 0,0-1 0,0 0 0,0 0 0,0 0 0,1 0-1,-1-1 1,0 1 0,1-1 0,-1 0 0,1 0 0,-1 0 0,0 0 0,6-1 0,1-1 48,0-1-1,1 0 1,-1 0 0,9-5 0,-11 4-100,0 0 1,0 0 0,-1-1 0,0 0 0,0-1 0,0 0-1,6-6 1,-1-2-31,-1 0 1,14-21-1,-25 34 36,1 0 1,-1 0-1,1 0 1,-1 1-1,1-1 1,-1 0-1,1 0 1,-1 1-1,1-1 1,0 0-1,-1 1 1,1-1-1,0 1 1,0-1-1,-1 1 1,1-1-1,0 1 0,0-1 1,0 1-1,0 0 1,0 0-1,-1-1 1,1 1-1,1 0 1,-1 0 3,0 1-1,0-1 1,0 1 0,-1-1 0,1 1-1,0-1 1,-1 1 0,1-1-1,0 1 1,-1 0 0,1 0 0,-1-1-1,1 1 1,-1 0 0,1 0 0,-1-1-1,0 1 1,1 0 0,-1 0-1,0 0 1,0 1 0,2 5-10,2 7-19,1 0-1,0 0 1,10 19 0,-13-30 53,-1 0-1,1 0 1,0 0 0,0 0 0,0-1 0,1 1 0,-1-1 0,1 1 0,0-1 0,-1 0 0,1 0-1,0 0 1,0 0 0,0 0 0,1-1 0,-1 1 0,0-1 0,1 0 0,-1 0 0,4 1 0,-3-2 17,1-1 0,-1 1 0,0 0 0,0-1 0,0 0 0,0 0 0,0 0 0,0-1 0,6-2 0,6-2 28,-2 0-53,-1 0 1,1 0-1,-1-1 0,0-1 0,-1-1 1,0 1-1,0-2 0,-1 0 1,0 0-1,-1-1 0,0 0 1,11-17-1,6-13 23,-2-1 0,26-62-1,-42 84-21,67-159 11,-66 146 5,0 1 0,-3-1 0,7-58 0,-13 85-24,-1 0-1,-1 1 0,1-1 1,-1 0-1,-2-10 0,3 15 7,-1-1-1,1 1 1,0 0-1,-1 0 0,0 0 1,1 0-1,-1 0 1,1 0-1,-1 0 1,0 0-1,0 0 0,0 0 1,0 0-1,-1-1 1,1 2-4,0-1 0,0 1 1,0 0-1,1 0 0,-1 0 1,0 0-1,0-1 1,0 1-1,0 0 0,0 0 1,1 1-1,-1-1 0,0 0 1,0 0-1,0 0 1,0 1-1,0-1 0,1 0 1,-1 1-1,0-1 0,0 0 1,1 1-1,-2 0 1,-5 4 2,0 1 1,0 0 0,1 0 0,0 0 0,1 1 0,-1 0-1,1 0 1,0 0 0,-4 10 0,2-4 10,1 0 0,1 0 0,0 1 0,-6 27 1,5-1-15,2 1 1,3 0 0,0-1 0,8 57 0,-5-75 6,1-1 1,1 0-1,1-1 0,1 1 1,1-1-1,0 0 0,2 0 1,0-1-1,1-1 1,23 32-1,-30-45 26,1 0-1,0 0 1,1-1 0,-1 0-1,1 0 1,-1 0-1,1-1 1,1 1 0,-1-1-1,0-1 1,1 1 0,-1-1-1,11 4 1,-12-6-2,1 1 0,0 0 0,-1-1 1,1 0-1,0 0 0,-1 0 0,1-1 0,-1 0 0,1 0 0,-1 0 0,1 0 0,-1 0 1,1-1-1,-1 0 0,0 0 0,0 0 0,0-1 0,4-3 0,-3 2-28,0 0-1,-1 0 1,0-1-1,0 1 0,0-1 1,-1 0-1,0-1 1,1 1-1,-2 0 1,1-1-1,2-6 1,2-10-29,7-35 0,-14 54 29,13-76-64,-12 69 32,0 0 0,-1 0 0,0 0 0,-1 0 0,-4-19 0,5 28 8,0 0-1,0 1 1,0-1 0,0 0-1,0 0 1,-1 0-1,1 1 1,0-1 0,-1 0-1,1 0 1,0 1-1,-1-1 1,1 0 0,-1 1-1,1-1 1,-1 0-1,1 1 1,-1-1 0,0 1-1,1-1 1,-1 1-1,-1-1 1,1 1 10,0 0 0,1 0 1,-1 0-1,1 0 0,-1 0 1,0 1-1,1-1 0,-1 0 0,0 1 1,1-1-1,-1 0 0,1 1 0,-1-1 1,1 1-1,-1-1 0,1 0 0,-1 1 1,1 0-1,-1-1 0,0 2 0,-2 3 27,0 1-1,0-1 0,0 1 0,-3 7 0,2 5 7,0-1 0,0 0 0,2 1 0,0 0 0,1 0 0,2 32 0,0-44-10,0 1-1,0 0 1,0-1 0,1 1-1,0-1 1,0 1 0,1-1-1,0 0 1,0 0 0,0 0-1,1 0 1,0-1 0,0 1-1,0-1 1,1 0 0,8 7-1,-8-8 18,0 0 1,0-1-1,0 0 0,0 0 0,1 0 1,-1-1-1,1 0 0,-1 0 0,1 0 0,0-1 1,0 1-1,0-1 0,0-1 0,0 1 1,0-1-1,0 0 0,0-1 0,11-1 1,-6-1 7,0-1 1,0 0-1,0-1 1,0 0-1,-1 0 1,0-1-1,0-1 1,0 1-1,-1-2 1,0 1-1,10-12 1,-1-1-17,-2 0 1,0-1-1,-1 0 1,13-25-1,-26 40-132,-4 6 21,-9 10-39,-20 22 46,28-28 90,-158 163-47,153-158 95,0 1-1,-7 10 0,9-11-45,5-8 2,1-1 0,-1 1 1,1 0-1,0-1 0,-1 1 0,1 0 0,-1 0 0,1-1 1,0 1-1,0 0 0,-1 0 0,1 0 0,0 1 0,0-2-1,0 1-1,0-1 0,0 0 1,0 0-1,0 0 1,1 1-1,-1-1 0,0 0 1,0 0-1,0 1 0,0-1 1,1 0-1,-1 0 1,0 0-1,0 0 0,0 1 1,1-1-1,-1 0 0,0 0 1,0 0-1,0 0 0,1 0 1,-1 0-1,0 0 1,0 0-1,1 1 0,-1-1 1,0 0-1,1 0 0,3 0 60,0 0-1,0-1 1,0 1-1,7-2 1,-1 0-54,77-8 221,43-8-327,-129 17 90,94-21-1735,-34 2-2464,-61 20 4175,15-8-5880,-14 3 1745,-9 0 1153,-17-5-1854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0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65 10560,'-21'-12'3904,"26"7"-3040,3 2-224,10-2 831,14-2-927,18-1 832,21 3-768,14 2-128,-4-1-288,-4-1-256,-14 2 0,-10-2-1248,-12 5 736,-6 0-2879,-7 0 1951,-11 5-4544,-7 10 3392,-15 2-384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0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19 101 8800,'-18'-25'4000,"36"25"-3488,9 0 640,14-3-736,9-5 1535,11 0-1119,44-9 64,30 5-544,-1 4-608,-7 1 160,-6-1-3807,13 3 2143,1 5-5536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0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72 4224,'0'-3'312,"1"1"0,-1-1 1,1 1-1,0-1 0,-1 1 0,1-1 0,0 1 1,1-1-1,1-2 0,-2 3 386,0 0 0,0-1 0,0 1 0,0 0 0,0-1-1,0 1 1,-1-1 0,1 1 0,-1-3 0,0 4-549,0 0 0,0 0 1,0 1-1,0-1 0,-1 0 0,1 0 0,0 1 1,0-1-1,-1 0 0,1 1 0,-1-1 0,1 1 1,-1-1-1,1 0 0,-1 1 0,1-1 0,-1 1 1,1-1-1,-1 1 0,1 0 0,-1-1 1,0 1-1,1 0 0,-1-1 0,0 1 0,0 0 1,1 0-1,-1-1 0,0 1 0,1 0 0,-2 0 1,-26-1 1487,23 1-1409,-7 0-147,-1 1 0,1 0 0,-1 1 0,1 1 0,0 0 1,0 0-1,0 1 0,0 1 0,1 0 0,0 1 0,0 0 1,0 0-1,0 1 0,1 1 0,0 0 0,1 0 0,0 1 1,0 0-1,1 0 0,0 1 0,1 0 0,-11 20 0,5-4-19,1 0 0,1 0-1,-9 35 1,16-44-13,0 0 1,1 1-1,1 0 0,0-1 1,2 1-1,1 28 0,0-41-27,0 1 0,0-1-1,0 1 1,1-1 0,0 1 0,0-1-1,0 0 1,1 0 0,-1 0 0,1 0-1,1-1 1,-1 1 0,5 4-1,-3-4 37,1 0-1,0 0 0,0-1 0,1 1 0,-1-1 0,1-1 0,0 0 0,0 0 0,10 3 0,15 3 104,1-1-1,0-2 1,1-1 0,-1-2 0,1-2-1,37-2 1,-56 0-60,0 0-1,0-1 0,0-1 0,0-1 1,-1 0-1,1 0 0,-1-2 1,18-9-1,-23 10-49,-1 0 0,1-1 0,-1 0 0,0-1 0,-1 0 0,1 0 0,-1-1 0,-1 1-1,1-1 1,-1-1 0,-1 1 0,0-1 0,5-10 0,-4 2-65,-1 1 0,0-1 0,-1 0 0,0 0 0,-2 0 0,0-1 0,-1 1 0,-1-1 0,0 1 0,-1-1 0,-1 1 0,-1 0 0,0-1 0,-2 1 0,-6-19 0,7 28-45,1 0 0,-1-1 0,-1 1 0,0 1 0,0-1 0,0 1 0,-1 0 0,0 0 0,0 0-1,-1 1 1,0 0 0,-14-10 0,12 12-1,0 0 1,0 0-1,-1 1 0,1 0 0,-1 1 0,-11-2 1,-61-4-323,60 7 284,0 2-1,0 0 0,1 1 1,-36 8-1,46-7-275,0 0-1,1 1 1,-1 0-1,0 1 0,1 0 1,0 1-1,0 0 1,1 0-1,0 1 1,-11 10-1,18-15 83,0 0-1,0 0 1,0 1 0,0-1-1,0 1 1,1-1 0,-1 1-1,1 0 1,0-1 0,0 1-1,0 0 1,-2 5 0,3-6 7,0 0 0,0 0 0,0 0 0,0-1 0,1 1 0,-1 0 0,0 0 0,1 0 0,-1 0 0,1-1 0,0 1 0,0 0 0,-1-1 1,1 1-1,0 0 0,1-1 0,-1 1 0,0-1 0,0 0 0,0 1 0,3 0 0,17 15-2056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19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453 625 2656,'17'-5'1875,"-16"5"-1705,0 0 1,-1 0-1,1 0 1,-1 0 0,1 0-1,0 0 1,-1 0-1,1 0 1,-1-1-1,1 1 1,-1 0-1,1 0 1,0-1-1,-1 1 1,1 0 0,-1 0-1,1-1 1,-1 1-1,1-1 1,-1 1-1,0 0 1,1-1-1,-1 1 1,1-1 0,-3-1 1826,2 1-1878,-1 0 0,1 0 1,-1 0-1,1 0 1,-1 1-1,0-1 1,0 0-1,1 1 0,-1-1 1,0 0-1,0 1 1,0-1-1,-1 0 1,-6-1-15,1 1 0,-1 1 0,1-1 0,-1 1 0,0 0 0,-7 2 0,-44 9 381,27-2-122,1 2 1,-40 19-1,62-26-315,1 1-1,-1 0 0,1 1 1,0 0-1,0 0 1,1 0-1,-1 1 1,2 0-1,-1 1 0,1-1 1,0 1-1,0 1 1,1-1-1,0 1 1,1 0-1,0 0 0,0 0 1,1 0-1,0 1 1,1-1-1,0 1 1,1 0-1,-1 0 0,2 11 1,0-14 56,0-1 1,0 1-1,1-1 0,1 1 1,-1 0-1,4 8 1,-5-14-68,1 1 1,-1 0 0,1 0 0,0-1 0,0 1-1,0-1 1,0 1 0,0 0 0,1-1-1,-1 0 1,0 1 0,0-1 0,1 0 0,-1 0-1,1 0 1,0 0 0,-1 0 0,1 0 0,0 0-1,-1 0 1,1-1 0,0 1 0,0-1 0,-1 1-1,1-1 1,0 0 0,2 1 0,0-2 18,-1 1 1,1-1-1,0 1 0,-1-1 1,1 0-1,-1 0 0,1-1 1,-1 1-1,0-1 1,4-2-1,31-24 230,-35 25-261,29-24 79,-1-1 0,-2-1 1,46-61-1,-66 78-142,0-1 73,1 0 0,-2-1 0,9-17 0,-15 9 280,-3 12-289,1 10-33,0 0 0,0 0 0,0 0 0,0 0 0,0 0 0,0 0 0,0 0 0,0-1 0,0 1 0,0 0 0,0 0 0,0 0 0,0 0 0,0 0 0,0 0-1,-1 0 1,1 0 0,0 0 0,0-1 0,0 1 0,0 0 0,0 0 0,0 0 0,0 0 0,0 0 0,0 0 0,0 0 0,-1 0 0,1 0 0,0 0 0,0 0 0,0 0 0,0 0 0,0 0 0,0 0 0,0 0 0,-1 0 0,1 0-1,0 0 1,0 0 0,0 0 0,0 0 0,0 0 0,0 0 0,0 0 0,0 0 0,-1 0 0,0 1 28,0-1 0,0 1 0,0 0 0,1 0 0,-1 0-1,0-1 1,0 1 0,0 0 0,1 0 0,-1 0 0,0 0 0,0 2 0,-3 3-142,-4 6 164,-1 0 0,0-1-1,-14 14 1,-19 21-133,8 3 58,1 1 0,3 1 0,2 2 0,-25 66 0,-91 196 628,138-294-70,8-16-107,7-8 255,45-43 87,13-6-667,-3-3 0,-2-2 0,-3-4 0,66-87 0,63-97-271,-107 135 187,-71 96-168,-7 9 27,-6 8 27,-5 10 84,1 0 0,1 1-1,0-1 1,-8 27-1,-5 12 11,5-16-81,-11 39 0,21-61 156,1 0-1,1 0 0,0 0 0,1 1 1,0-1-1,2 20 0,-1-33-51,0-1 0,0 1 1,0 0-1,0-1 0,0 1 0,0-1 1,0 1-1,1 0 0,-1-1 0,0 1 1,0-1-1,0 1 0,1-1 0,-1 1 0,0-1 1,1 1-1,-1-1 0,0 1 0,1-1 1,-1 1-1,0-1 0,1 0 0,-1 1 0,1-1 1,0 0 7,0 0 0,0 0-1,0-1 1,-1 1 0,1 0 0,0-1 0,0 1 0,0 0 0,-1-1 0,1 1 0,0-1 0,-1 1 0,1-1 0,-1 0-1,1 1 1,0-1 0,-1 0 0,1 1 0,-1-1 0,1-1 0,38-54 474,-11 15-387,40-45 1,59-34-203,-47 47 84,-67 58-5,-12 13-18,1 0 1,0-1 0,0 1 0,-1 0 0,1 0-1,0 0 1,1 1 0,-1-1 0,0 0-1,1 1 1,3-3 0,-6 4 28,0 0-1,0 0 1,0 0 0,1 0 0,-1 0-1,0 0 1,0 0 0,0 0-1,0 0 1,0 0 0,0 0-1,0 1 1,0-1 0,0 0 0,0 0-1,0 0 1,0 0 0,1 0-1,-1 0 1,0 0 0,0 0 0,0 0-1,0 0 1,0 0 0,0 0-1,0 0 1,0 0 0,0 0 0,0 0-1,0 1 1,0-1 0,0 0-1,0 0 1,0 0 0,0 0-1,0 0 1,0 0 0,0 0 0,0 0-1,0 0 1,0 0 0,0 0-1,0 1 1,0-1 0,0 0 0,0 0-1,0 0 1,0 0 0,0 0-1,0 0 1,0 0 0,0 0 0,0 0-1,-5 7-100,-7 7 7,2-3 96,0 0 0,2 1-1,-1 0 1,2 1 0,-1-1-1,2 1 1,-6 14 0,9-19 34,1 0 1,0 1-1,0-1 1,1 0-1,0 0 1,0 1-1,1-1 1,0 0-1,1 1 1,0-1-1,0 0 1,3 10-1,-3-15-14,-1 0-1,1 0 0,0 0 1,1 0-1,-1-1 0,0 1 1,1 0-1,0-1 0,-1 1 1,1-1-1,0 1 0,0-1 1,1 0-1,-1 0 0,0 0 1,1 0-1,-1 0 0,1 0 1,0-1-1,-1 1 0,1-1 1,0 0-1,0 0 0,0 0 1,0 0-1,0 0 0,0-1 1,0 1-1,0-1 0,0 0 1,0 0-1,0 0 0,0-1 1,7 0-1,4-2 50,1-1 0,-1-1 0,0 0 0,0-1 0,20-11 0,63-45 125,-67 41-282,64-45 292,-76 54-310,0 0 0,1 1 1,30-13-1,-27 17-32,-21 7 137,0-1 1,0 1-1,0 0 1,0-1-1,1 1 1,-1 0-1,0 0 1,0 0-1,0 0 1,0 0-1,1 0 1,-1 0-1,2 1 1,-2 0 193,-13 2-331,-27 14 123,-70 42 0,88-46 43,-2 0-111,-38 29 0,55-38 76,1 1 1,-1 0 0,1 1-1,0-1 1,0 1 0,1 0 0,0 0-1,0 0 1,0 1 0,1-1-1,-5 12 1,8-17 23,-1 1 0,1 0 0,-1 0 1,1 0-1,0 0 0,-1 0 0,1 0 0,0 0 0,0 0 0,0 0 1,1 0-1,-1 0 0,0 0 0,1 0 0,0 0 0,-1 0 0,1-1 1,0 1-1,0 0 0,0 0 0,0-1 0,2 4 0,-1-4-2,-1 0 1,1 1-1,-1-1 0,1 0 0,0 0 1,0-1-1,-1 1 0,1 0 0,0 0 1,0-1-1,0 1 0,0-1 0,0 0 0,0 0 1,0 0-1,0 1 0,0-2 0,0 1 1,0 0-1,0 0 0,0-1 0,2 0 1,3-1 22,-1-1 1,1 1-1,-1-2 1,0 1 0,0 0-1,0-1 1,9-9-1,34-35 52,27-42 71,-67 80-99,0 0-1,0-1 1,-1 0 0,8-16 0,-3 8-1,-11 17-124,0 0-1,0 0 0,0 0 1,-1 0-1,1-1 1,-1 1-1,1-1 0,-1 1 1,0-1-1,1-3 0,-9 17-431,-5 11 652,9-18-156,1 0 1,-1 0 0,1 0-1,0 0 1,1 1 0,-3 8-1,1 1 12,1 1-1,0 0 0,2 29 1,0-37 0,1-1 1,0 0-1,0 0 1,0 0-1,1 0 1,0 0-1,0 0 1,0-1-1,1 1 1,0-1-1,0 0 1,6 7-1,-8-10-2,0 0 1,1 0-1,-1-1 0,1 1 1,0 0-1,0-1 0,-1 0 0,1 1 1,0-1-1,0 0 0,0 0 0,1 0 1,-1 0-1,0 0 0,0-1 0,0 1 1,1-1-1,-1 1 0,0-1 0,0 0 1,1 0-1,-1 0 0,0 0 0,1 0 1,1-1-1,12-5 115,-1 0 1,1-1-1,-2-1 1,1 0-1,13-10 1,7-4-26,43-31-290,-53 34 250,0 2 0,40-20 0,-40 23 18,-18 10-161,0 0-1,0 1 0,10-4 1,-17 7 66,1 0 1,-1-1 0,1 1 0,-1 0 0,1 0 0,-1 0 0,1 0 0,-1 0-1,1-1 1,-1 1 0,1 0 0,-1 0 0,1 0 0,-1 0 0,1 1-1,-1-1 1,1 0 0,-1 0 0,1 0 0,-1 0 0,1 0 0,-1 1 0,1-1-1,-1 0 1,1 0 0,-1 1 0,0-1 0,1 0 0,-1 1 0,1-1 0,-1 0-1,0 1 1,1-1 0,-1 1 0,0-1 0,0 1 0,1-1 0,-1 1-1,0-1 1,1 1 0,-1 3-2,0-1-1,0 0 1,1 0-1,-2 1 0,0 5 1,1-4 60,-4 21-24,-2 1 0,-13 39-1,1-4 570,22-71-378,0-1 0,0 2 0,1-1 0,9-12 0,34-42-123,-47 62-91,11-14-75,1 0 0,1 1 0,23-19-1,-18 26-59,-8 4-66,-9 11 22,1 0 1,2 17 0,-3-9 137,-1 0 0,-2 18 1,1-16 140,2 25 1,-2-28 257,0-14-358,0 1 1,0 0 0,-1-1 0,1 1 0,1 0 0,-1 0 0,0-1 0,0 1 0,1 0 0,-1-1 0,1 1 0,-1-1 0,1 1 0,0 0 0,-1-1 0,1 1 0,0-1 0,0 0 0,1 2 0,-1-2 345,1 1-258,-2-2-81,0 0-1,0 0 1,0 0-1,0 0 0,0 0 1,0 1-1,0-1 1,0 0-1,0 0 0,0 0 1,0 0-1,0 0 1,0 0-1,0 0 1,0 1-1,0-1 0,0 0 1,1 0-1,-1 0 1,0 0-1,0 0 0,0 0 1,0 0-1,0 0 1,0 0-1,0 0 1,1 1-1,-1-1 0,0 0 1,0 0-1,0 0 1,0 0-1,0 0 0,0 0 1,1 0-1,-1 0 1,0 0-1,0 0 1,6-1 25,1 1 1,-1-1-1,0 0 1,1-1-1,-1 1 1,0-1 0,0-1-1,-1 1 1,11-6-1,4-5 56,25-20-1,-11 7-74,34-18 173,-43 30-129,-1-2 0,-1-1 0,30-27 0,-36 25-60,-1-1 0,-1 0 0,-1-1 0,-1-1 0,16-36 0,-9 13 53,-3-1-1,17-66 1,6-97-254,-38 196 120,-1 0 0,0 0-1,-2-19 1,1 32 75,0 0 1,0-1 0,0 1-1,0 0 1,0-1-1,0 1 1,0 0-1,0-1 1,0 1 0,-1 0-1,1-1 1,0 1-1,0 0 1,0-1 0,0 1-1,0 0 1,-1-1-1,1 1 1,0 0-1,0 0 1,0-1 0,-1 1-1,1 0 1,0 0-1,0-1 1,-1 1-1,1 0 1,0 0 0,-1 0-1,1-1 1,0 1-1,-1 0 1,1 0-1,0 0 1,-1 0 0,1 0-1,0 0 1,-1 0-1,1 0 1,0 0-1,-1 0 1,1 0 0,0 0-1,-1 0 1,1 0-1,0 0 1,-1 0 0,1 0-1,0 0 1,-1 0-1,1 1 1,0-1-1,-1 0 1,1 0 0,0 0-1,0 1 1,-1-1-1,1 0 1,0 0-1,-1 1 1,-16 17-277,10-8 250,0 1 1,0 0 0,-8 21 0,6-12-2,-97 222-87,21-48 102,67-145 52,1 1 1,-9 53 0,22-86 34,1 1 0,1 0 1,1 0-1,1 0 0,2 28 1,-2-44-43,0 1 1,1-1-1,-1 0 1,1 0-1,-1 0 1,1 0-1,0 1 1,0-1-1,0 0 1,0 0-1,0 0 1,0-1-1,0 1 1,1 0-1,-1 0 1,1-1-1,-1 1 1,1 0-1,0-1 1,0 0-1,-1 1 1,1-1-1,2 1 1,-1-1-6,0-1 1,-1 1-1,1-1 1,-1 0-1,1 0 1,0 0-1,-1 0 1,1 0 0,0 0-1,-1-1 1,1 1-1,-1-1 1,1 0-1,-1 0 1,1 0-1,-1 0 1,1 0-1,-1-1 1,0 1-1,3-3 1,19-14 78,0-1 1,-2-1-1,33-36 0,71-83-183,-118 127-172,-6 10 9,-4 11 185,1-7 85,-3 23-44,-5 13-202,6-26 175,0-1-1,1 1 0,0 0 1,1-1-1,1 20 1,8 60 653,-8-90-583,0 1 1,0-1-1,0 0 0,1 1 0,-1-1 1,0 0-1,1 1 0,-1-1 0,1 0 1,0 0-1,-1 1 0,1-1 0,0 0 1,0 0-1,0 0 0,1 1 0,-2-1-1,1-1 0,0 0 0,-1 0 0,1 1 0,-1-1 0,1 0 0,0 0 0,-1 0 0,1 0 0,0 0 0,-1 0-1,1 0 1,0 0 0,-1 0 0,1 0 0,0 0 0,-1 0 0,1 0 0,0 0 0,-1-1 0,1 1 0,0 0 0,0-1-1,3-2 21,0 1-1,0-1 0,-1-1 0,1 1 0,-1 0 0,1-1 0,2-4 0,14-20 57,22-41 1,7-11-30,-9 26-227,-49 70 66,1 1 0,0 1 0,2-1 0,0 1 0,1 0 0,-4 29 0,9-46 102,-2 11-2,1 0-1,1 0 0,0 0 1,3 22-1,-3-33 12,0-1 0,0 1 0,0-1 0,0 1 0,0-1 0,0 0 0,0 1 0,0-1 0,1 1 0,-1-1 0,0 1 0,0-1 0,0 1 0,1-1 0,-1 0 0,0 1 0,1-1 0,-1 1 0,0-1 0,1 0 0,-1 1 0,0-1 0,1 0 0,-1 0 0,1 1 0,-1-1 0,1 0 0,-1 0 0,0 0 0,1 0 0,-1 1 0,1-1 0,-1 0 0,1 0 0,-1 0-1,1 0 1,-1 0 0,1 0 0,-1 0 0,1 0 0,-1 0 0,1-1 0,-1 1 0,1 0 0,-1 0 0,1 0 0,-1 0 0,0-1 0,1 1 0,-1 0 0,1 0 0,0-1 0,3-2 69,1-1 0,0 1 0,7-8 0,-8 6-53,2 0-14,128-110 62,-113 99-136,1 1 0,0 1 1,1 1-1,44-18 0,-66 30 46,0 1-1,0-1 0,0 1 0,0 0 0,0-1 0,1 1 1,-1 0-1,0 0 0,0 0 0,0 0 0,1 0 0,-1 0 0,0 0 1,0 0-1,1 0 0,-1 1 0,0-1 0,0 0 0,2 1 1,-3 0 3,1 0 1,0-1-1,0 1 1,-1 0 0,1 0-1,-1-1 1,1 1 0,-1 0-1,1 0 1,-1 0-1,1 0 1,-1 0 0,0 0-1,1 0 1,-1 0 0,0 0-1,0 0 1,0 1-1,1 4-14,-1 0 0,-1 1 0,1-1 0,-1 0-1,-3 10 1,-35 131-49,11-36 575,28-111-492,0 1 1,0-1 0,0 0-1,0 1 1,0-1-1,-1 0 1,1 1 0,0-1-1,0 1 1,0-1-1,0 0 1,0 1 0,0-1-1,0 0 1,0 1-1,1-1 1,-1 0 0,0 1-1,0-1 1,0 0-1,0 1 1,0-1 0,0 0-1,1 1 1,-1-1-1,0 0 1,0 0 0,1 1-1,-1-1 1,1 0 15,0 0 0,0 0 0,0-1 0,-1 1 0,1-1 0,0 1 0,0-1 1,-1 1-1,1-1 0,0 1 0,-1-1 0,1 0 0,-1 1 0,1-1 0,-1 0 0,1-1 1,40-50-25,40-48 189,-61 77-232,1 1-1,30-23 0,-50 44 22,0 0-1,0 0 0,0 1 0,0-1 0,0 0 1,0 0-1,1 1 0,-1-1 0,0 1 0,0-1 1,1 1-1,-1-1 0,0 1 0,1 0 0,-1 0 1,0-1-1,1 1 0,-1 0 0,2 1 0,-2-1 7,-1 0-1,1 1 0,0-1 1,0 1-1,0-1 0,-1 1 1,1-1-1,0 1 0,-1 0 1,1-1-1,-1 1 0,1 0 1,-1-1-1,1 1 0,-1 0 1,1 0-1,-1 0 0,0 0 1,1-1-1,-1 3 0,2 3-14,-1 1 1,0-1-1,-1 1 0,0-1 0,0 12 1,-27 172 477,27-181-190,4-20 27,4-13-256,0 1 0,2 0 0,1 1 0,1 0 0,1 1 0,19-25 0,-28 40-55,1-1 0,0 1-1,1 0 1,-1 0 0,1 1-1,0 0 1,9-6 0,-13 10 1,1-1 1,-1 1-1,1 0 1,-1 0-1,1 0 0,0 0 1,0 1-1,-1-1 1,1 1-1,0 0 1,0 0-1,0 0 0,-1 0 1,1 0-1,0 0 1,0 1-1,-1-1 1,1 1-1,0 0 0,0 0 1,-1 0-1,1 0 1,4 3-1,3 3-12,0 0-1,-1 0 0,12 13 1,-11-9 200,22 15 0,-19-18-73,1 1 0,0-2 0,0 0 1,1 0-1,0-1 0,0-1 0,1-1 0,17 3 0,-23-5-215,1-1 1,0-1-1,-1 0 1,1 0-1,16-3 1,-19 1-467,0 0 1,0 0-1,0-1 0,0 0 1,0-1-1,0 1 1,11-9-1,-16 10-239,-1 0-1,1 0 1,0 0-1,-1 0 1,1-1 0,-1 1-1,0-1 1,0 0 0,3-4-1,3-5-2523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0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5408,'-3'-1'1827,"4"5"-262,6 12 915,-3-8-1633,-1 0-1,0 1 1,3 11-1,-5 1-84,0 1-1,-2 0 0,-1-1 1,0 1-1,-8 27 1,7-33-456,-12 57 349,-3-2 0,-3 0-1,-4-1 1,-37 76 0,-21 57-1011,55-115-3202,27-83 3595,-7 27-4331,8-31 3941,-1 0 0,1 0 0,0 0 1,0 0-1,0 0 0,0 0 0,0 0 1,0 0-1,0 0 0,0 0 1,1 0-1,-1 0 0,0 0 0,0 0 1,1 0-1,-1-1 0,1 1 0,-1 0 1,1 0-1,-1 0 0,1 0 1,-1-1-1,1 1 0,0 0 0,-1 0 1,2 0-1,8-2-2943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1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17 2400,'0'-1'129,"0"1"-1,1-1 1,-1 1 0,0-1-1,1 1 1,-1-1-1,0 1 1,1-1 0,-1 1-1,1-1 1,-1 1 0,0 0-1,1-1 1,-1 1 0,1 0-1,-1-1 1,1 1 0,0 0-1,-1 0 1,1-1 0,-1 1-1,1 0 1,-1 0 0,1 0-1,0 0 1,-1 0-1,1 0 1,-1 0 0,1 0-1,1 0 1,26 0 1689,-19 1 152,-8-2-1788,-1 1 0,1 0 0,-1 0 0,1-1 0,-1 1 0,1 0 0,-1 0 0,1-1 0,4-5 5011,-8 10-4179,2 0-873,-1 0 0,-1 0 0,1 0 0,-1 0 1,1-1-1,-6 6 0,-2 3 55,-34 37 444,34-35-550,0-3-14,1 1-1,0 0 1,1 1-1,1-1 1,0 1-1,-8 22 0,6-13 60,7-17-90,0 1-1,0-1 1,-2 10-1,3-13-3,1 0 0,0 0 0,0 0 0,0 0 0,0 0 0,1 0 0,-1 0 0,0 0 0,1 0 0,-1 0 0,1 0 0,0 0 0,0 0 0,1 2 0,-1-2-6,1-1 0,-1 1 0,0-1 0,1 0 0,-1 0-1,1 1 1,0-1 0,-1 0 0,1 0 0,0-1 0,0 1-1,0 0 1,-1-1 0,1 1 0,0-1 0,0 1 0,0-1-1,0 0 1,0 0 0,0 0 0,0 0 0,2 0 0,7-1 7,0 0 1,17-5 0,-25 5 3,105-29 1138,-51 12-629,-37 13-599,82-22-312,-93 26 17,0 3-6874,0 14-1795,-4-1 4966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1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5216,'-3'-2'603,"-2"-2"429,5 4-982,0 0-1,0 0 1,0 0-1,0 0 0,0-1 1,0 1-1,0 0 1,0 0-1,0 0 1,0 0-1,0 0 1,0 0-1,0 0 0,0 0 1,0 0-1,0 0 1,0 0-1,0-1 1,0 1-1,0 0 1,0 0-1,0 0 0,0 0 1,0 0-1,1 0 1,-1 0-1,0 0 50,0 0-49,0 0-1,0 0 0,0 0 1,0 0-1,0 0 1,0 0-1,0-1 1,0 1-1,0 0 1,0 0-1,1 0 0,-1 0 1,0 0-1,0 0 1,0 0-1,0 0 1,0 0-1,0 0 1,0 0-1,0 0 0,0 0 1,0 0-1,0 0 1,1 0-1,-1 0 1,0 0-1,0 1 1,0-1-1,0 0 0,0 0 1,0 0-1,0 0 1,0 0-1,0 0 1,1 1 173,-1-1 1,1 1-1,0 0 0,-1 0 1,0 0-1,1 0 1,-1 0-1,1 0 0,-1 0 1,0-1-1,0 1 1,0 0-1,1 0 0,-1 0 1,0 2-1,0-1 320,3 31 1118,-2 1-1,-3 43 1,-1-4-1417,1-36-751,-1-2-3369,2-27 1465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1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 5408,'0'-3'5960,"1"4"-5807,0-1 0,-1 1 1,1-1-1,0 1 1,0 0-1,0-1 1,-1 1-1,1 0 0,0 0 1,-1 0-1,1-1 1,0 1-1,-1 0 1,1 2-1,1 2 190,0 1 0,0 0 0,-1 0 0,0 0 0,-1 1 0,1-1 0,-1 0 0,0 0 0,-1 0 0,1 0 0,-1 1 0,0-1 0,-4 10 0,-3 6 89,-1 0-1,-16 27 1,-3 9-183,13-22-52,1-4 113,-16 55-1,29-87-284,1 1-1,0-1 0,0 0 0,0 0 1,0 0-1,0 0 0,0 1 0,0-1 0,0 0 1,0 0-1,0 0 0,0 0 0,0 1 1,0-1-1,0 0 0,0 0 0,0 0 0,0 0 1,0 1-1,0-1 0,0 0 0,0 0 1,0 0-1,1 0 0,-1 1 0,0-1 1,0 0-1,0 0 0,0 0 0,0 0 0,0 0 1,0 0-1,1 1 0,-1-1 0,7-1 248,14-10-453,-14 6 218,17-9-7,-12 7 53,0 1-1,16-7 1,-7 5-7,-12 4-55,0 1 0,0 0 0,0 0 1,1 1-1,-1 0 0,18-1 0,53 3 53,-79 0-218,18 1-15758,-5 3 13093,-6-1 1820,19 6-878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1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38 5472,'-11'-14'1760,"8"11"-486,18-3 3056,-6 1-3065,-2 3-788,0 0 0,1 0 0,-1 1 0,0 0 0,1 0 0,-1 1 0,14 0 0,-16 1-384,0-1 0,0 1-1,1 0 1,-1 1 0,0-1-1,0 1 1,-1 0-1,1 0 1,0 1 0,0 0-1,6 5 1,-8-6-52,-1 1 1,1 0-1,-1 0 0,0-1 1,0 1-1,0 1 1,-1-1-1,1 0 0,-1 0 1,1 1-1,-1-1 1,0 1-1,0-1 0,-1 1 1,1-1-1,-1 1 1,0 7-1,0-2 73,-1-1 1,0 1-1,0 0 1,-1 0-1,0 0 1,-4 8-1,0-3 53,-1 0-1,0 0 1,-1-1-1,0 0 0,-15 17 1,-56 55 930,79-84-1060,-5 3 290,7-5-56,15-6 193,28-5-108,106-24-1139,-117 27-2692,-13 1-2681,-12 5 3548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1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 6400,'-1'0'41,"1"0"0,0-1 0,0 1 0,0 0 0,0 0 0,0 0 0,0 0 0,0 0 0,-1 0 0,1 0 0,0 0 0,0 0 0,0 0 0,0-1 1,0 1-1,0 0 0,0 0 0,0 0 0,0 0 0,0 0 0,0 0 0,0-1 0,0 1 0,0 0 0,0 0 0,0 0 0,0 0 0,0 0 0,0 0 0,0-1 0,0 1 0,0 0 0,0 0 0,0 0 0,0 0 1,0 0-1,0-1 0,0 1 0,0 0 0,0 0 0,0 0 0,0 0 0,0 0 0,0 0 0,1 0 0,-1 0 0,0-1 0,0 1 0,0 0 0,0 0 0,0 0 0,0 0 0,0 0 0,0 0 0,1 0 0,-1 0 0,0 0 1,0 0-1,0 0 0,0 0 0,14 3 2276,-12-2-2169,-1 0 0,0 0-1,0-1 1,0 2 0,0-1 0,0 0 0,0 0-1,0 0 1,0 0 0,0 1 0,0-1 0,-1 0 0,1 1-1,-1-1 1,1 0 0,-1 1 0,1-1 0,-1 1-1,0-1 1,1 1 0,-1-1 0,0 1 0,0-1-1,-1 3 1,1 4 372,0 1-1,-4 16 0,-32 121 1841,4-18-1339,25-100-535,7-27-191,4-15-452,64-180-585,-57 169 765,1 1-1,1 1 0,1 0 1,1 1-1,31-36 0,-44 56-21,0 0-1,-1 1 1,1-1-1,0 0 1,0 1-1,0-1 0,0 1 1,1 0-1,-1 0 1,3-2-1,-4 3 16,0 0-1,0 0 1,0 0-1,0 0 0,0 0 1,0 0-1,0 0 1,0 1-1,0-1 1,0 0-1,0 0 1,-1 1-1,1-1 1,0 0-1,0 1 1,0-1-1,0 1 1,0 0-1,-1-1 1,1 1-1,0 0 1,-1-1-1,1 1 1,0 0-1,-1 0 1,1-1-1,-1 1 1,1 0-1,0 1 1,3 7 109,0 0 1,0 1-1,-1-1 1,0 1-1,-1 0 1,0 0-1,-1 0 1,1 14 0,5 26 82,-3-34-125,7 31 16,-10-43-53,1 1 0,0-1 0,0 1 0,0-1 0,0 0 0,1 0 0,4 5 0,-7-8-32,0-1-1,0 0 1,1 1 0,-1-1 0,0 0 0,0 0 0,1 0 0,-1 1 0,0-1 0,1 0 0,-1 0 0,0 0 0,1 0-1,-1 1 1,0-1 0,1 0 0,-1 0 0,1 0 0,-1 0 0,0 0 0,1 0 0,-1 0 0,0 0 0,1 0 0,-1 0-1,0 0 1,1-1 0,-1 1 0,1 0 0,10-10-17,7-19-394,-16 26 374,59-123-899,-55 112 836,10-16-13,-15 29 104,0 0-1,-1-1 1,1 1-1,0 0 1,0 0-1,0 1 1,0-1-1,0 0 1,0 0-1,0 0 0,0 1 1,0-1-1,0 0 1,1 1-1,-1-1 1,0 1-1,0-1 1,1 1-1,-1 0 1,2-1-1,-2 2 50,0-1 1,0 1-1,0-1 1,1 1-1,-1-1 0,0 1 1,0 0-1,0-1 0,0 1 1,0 0-1,0 0 1,0 0-1,-1 0 0,1 0 1,0 0-1,0 0 0,0 2 1,11 20 422,-10-18-415,-1 0-1,0 0 1,0 0 0,0 0 0,-1 1 0,0-1-1,0 6 1,0-5-40,0 0-1,0 0 1,1 0 0,2 11 0,-1-9-319,0 0 0,-1 0 1,0 0-1,0 10 1,-1-11-1304,0-1 0,-1 1 0,1-1 0,-1 1 0,-4 11 0,0-3-698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1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6048,'19'58'3753,"-13"-42"-2450,0 0 0,-1 1 1,-1-1-1,-1 1 0,3 34 1,-5-30-578,-1-9-525,0-1 1,0 1-1,-1-1 1,-4 18-1,-2 2-903,36-73-15582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1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47 6560,'-4'0'7598,"5"9"-6919,-2 2 31,0 0 0,-1-1 0,-6 21 1,1-5-288,-33 184 1118,29-151-1275,-5 25 172,11-59 24,4-17-281,2-13-120,14-86-580,16-80 330,-20 125 284,26-74 1,-34 111 34,1 0 0,0 1 1,0 0-1,1 0 1,0 0-1,0 1 0,1-1 1,8-8-1,-13 16-108,-1-1 0,1 1 0,-1 0 1,1-1-1,-1 1 0,1 0 0,-1 0 0,1-1 0,-1 1 0,1 0 1,0 0-1,-1 0 0,1 0 0,-1 0 0,1 0 0,0 0 1,-1 0-1,1 0 0,0 0 0,-1 0 0,1 0 0,-1 0 0,1 0 1,0 0-1,-1 1 0,1-1 0,-1 0 0,1 0 0,-1 1 0,1-1 1,-1 0-1,1 1 0,-1-1 0,1 1 0,-1-1 0,1 1 0,-1-1 1,0 1-1,1-1 0,-1 1 0,1 0 0,12 25 378,-13-26-397,3 11 64,0 0 0,-1-1 0,-1 1 0,1 0-1,-2 0 1,0 0 0,-1 15 0,0 4 134,5 51 213,-3-69-316,1 0 1,1 0 0,0 0-1,6 17 1,-9-29-97,0 0 0,0 0 0,0 0 0,0 0 0,0 0 0,0 0 1,0 0-1,0 0 0,0 1 0,1-1 0,-1 0 0,0 0 0,0 0 0,0 0 0,0 0 0,0 0 0,0 0 0,0 0 1,0 0-1,0 0 0,0 0 0,0 0 0,0 0 0,0 0 0,0 0 0,0 0 0,0 0 0,0 0 0,0 0 0,1 0 1,-1 0-1,0 0 0,0 0 0,0 0 0,0 0 0,0 0 0,0 0 0,0 0 0,0 0 0,0 0 0,0 0 0,0 0 1,0 0-1,0 0 0,1 0 0,-1 0 0,0 0 0,0 0 0,0 0 0,0 0 0,0 0 0,0 0 0,0 0 0,0 0 1,0 0-1,0 0 0,0 0 0,0 0 0,0 0 0,0 0 0,0 0 0,0 0 0,0-1 0,4-1-14,0-1 0,-1 0 0,1 0 0,-1-1 0,0 1 0,0-1 0,3-5 0,18-34-459,-4 8 217,-17 31 230,83-117-387,-73 106 469,0 0-1,1 0 0,1 2 1,0 0-1,24-15 0,-39 27-26,1 1-1,0-1 1,0 1 0,0-1-1,0 1 1,0-1-1,-1 1 1,1 0 0,0 0-1,0-1 1,0 1-1,0 0 1,0 0 0,0 0-1,0 0 1,0 0-1,0 0 1,0 0 0,0 1-1,0-1 1,2 1-1,-2-1 16,1 1 0,-1 0 0,0 0 0,1 0 0,-1 0-1,0 1 1,0-1 0,0 0 0,0 0 0,0 1 0,0-1-1,1 2 1,1 5 113,0-1 0,0 0 0,-1 1 0,3 12 0,-2 4 73,-1 0-1,-1 28 1,2 23-52,1 1-147,-4-44-2604,0-16-304,18-27-12154,-9 3 11621,0 0 1344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1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6144,'-7'-5'8640,"12"3"-7692,4-2 23,1 0-1,0 0 1,0 1 0,1 1 0,11-2 0,-21 4-934,0 1-1,0-1 1,0 1 0,0 0 0,0-1 0,0 1 0,0 0 0,0 0-1,0-1 1,0 1 0,-1 0 0,1 0 0,0 0 0,-1 0 0,1 0 0,-1 0-1,1 0 1,-1 0 0,0 0 0,1 1 0,-1-1 0,0 1 0,2 5 42,-2 0 1,1 0 0,-1 0 0,0 0 0,0 0-1,-1 0 1,0 0 0,0-1 0,-4 13 0,-1-1 91,-1 1 0,-11 21 1,7-18-11,4-5 63,-2-1-1,-13 20 1,21-35-186,1 0 0,-1 0 0,0-1 0,0 1 1,1 0-1,-1 0 0,1 0 0,-1 0 0,1 0 1,-1 0-1,1 0 0,0 1 0,-1-1 0,1 0 1,0 0-1,0 0 0,0 0 0,0 0 1,0 0-1,0 1 0,0-1 0,0 0 0,1 0 1,-1 1-1,1-1 23,0 0 1,0 0-1,0 0 1,0 0 0,-1-1-1,1 1 1,0 0-1,0-1 1,1 1-1,-1-1 1,0 1-1,0-1 1,0 0-1,0 1 1,0-1 0,1 0-1,-1 0 1,0 0-1,0 1 1,0-1-1,2-1 1,18 0-419,-1-1 1,28-6-1,-3 0-3632,0 4-4632,-27 4 1555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2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62 3552,'12'-10'1923,"3"-4"1818,-15 14-3570,1-1 1,-1 1-1,0-1 1,0 1-1,1-1 0,-1 1 1,0-1-1,0 0 1,0 1-1,0-1 1,0 1-1,0-1 1,0 0-1,0 1 0,0-1 1,0 0-1,0 1 1,0-1-1,0 1 1,-1-1-1,1 1 1,0-1-1,0 0 1,-1 1-1,1-1 0,0 1 1,-1-1-1,1 1 1,-1-1-1,1 1 1,0 0-1,-1-1 1,1 1-1,-1 0 0,1-1 1,-1 1-1,1 0 1,-2-1-1,0-1 106,-1 1 0,0-1-1,0 1 1,0-1 0,0 1 0,-6-1-1,-1 0-164,0 0-1,-1 1 0,1 0 0,0 1 0,-1 0 1,1 1-1,0 0 0,-1 0 0,1 1 0,0 1 1,0 0-1,0 0 0,1 1 0,-1 0 0,1 0 0,0 1 1,0 1-1,0 0 0,1 0 0,-1 0 0,2 1 1,-1 0-1,1 1 0,0-1 0,0 1 0,1 1 1,1-1-1,-1 1 0,1 0 0,0 1 0,1-1 0,-5 18 1,9-27-112,-2 8 113,0-1 1,0 1-1,1 0 0,0 13 1,1-19-83,0 0 1,0 0-1,0 0 1,1 1-1,-1-1 1,1 0-1,0 0 1,-1-1-1,1 1 1,0 0-1,0 0 0,0 0 1,0 0-1,1-1 1,-1 1-1,0 0 1,1-1-1,-1 0 1,1 1-1,-1-1 1,1 0-1,0 1 1,2 0-1,0 0 53,1 0-1,0 0 1,-1 0 0,1 0-1,0-1 1,0 0-1,0 0 1,0 0 0,0 0-1,1-1 1,-1 0-1,10-1 1,-8-1-38,-1 1-1,1-1 1,0 0 0,-1-1 0,1 1 0,-1-1-1,1-1 1,9-6 0,-7 3-27,0 0-1,0-1 1,-1 0 0,0-1-1,-1 1 1,1-2 0,-2 1-1,1-1 1,-1 0 0,-1 0-1,6-13 1,20-84 28,-30 102-25,4-10-97,-6 20-83,-2 19 151,3 14 153,6 60 0,-2-56-89,-2 50 0,-4-51 117,-2 1 1,-19 80 0,17-101-140,0-1-1,-2 0 1,0 0-1,-1-1 0,-1 0 1,-1-1-1,-22 30 1,29-44-18,0 1 0,-1 0 0,1-1 0,-1 0 0,0 0 0,0 0 0,0-1 0,-1 0 0,1 0 0,-1 0 0,-8 2 0,11-4-7,-1 0 0,1 0 1,0-1-1,0 1 0,-1-1 0,1 0 0,0 0 0,0 0 0,-1-1 1,1 1-1,0-1 0,0 0 0,-1 0 0,1 0 0,0 0 0,0 0 1,0-1-1,0 1 0,1-1 0,-1 0 0,0 0 0,1 0 0,-4-3 1,0-1-49,1 0 0,0-1 1,0 0-1,0-1 1,1 1-1,0-1 0,0 1 1,1-1-1,0 0 0,0-1 1,1 1-1,0 0 1,1-1-1,-1 1 0,2-1 1,-1-9-1,1 11 4,0-1 0,1 1 1,0 0-1,0-1 0,0 1 0,1 0 0,0 0 0,1 0 0,0 0 0,0 0 0,0 1 0,1-1 1,-1 1-1,2 0 0,-1 0 0,1 0 0,0 1 0,0-1 0,8-5 0,3 0 28,1 1 0,0 0 0,0 2-1,31-12 1,82-17 167,-44 13-45,-49 13-44,-1-2 0,0-1 1,-1-2-1,-1-1 0,0-2 1,53-39-1,-57 28-54,-25 24 69,0 0 0,0 1 0,1 0-1,0 0 1,8-6 0,-7 8 131,0 0 240,-6 11-202,-1 2-233,-1 10 134,-3 28 0,4-43-135,0-1 0,0 1 0,0 0 0,0-1 0,1 1 0,-1-1 0,1 0 0,0 1-1,0-1 1,1 0 0,0 1 0,2 4 0,-3-6-9,1-1 1,-1 0-1,0 0 0,1 0 0,0 0 1,-1 0-1,1 0 0,0-1 0,0 1 1,0 0-1,0-1 0,0 0 0,0 1 0,1-1 1,-1 0-1,0 0 0,1 0 0,-1 0 1,1-1-1,-1 1 0,1-1 0,-1 1 1,4-1-1,5-1 53,0 0 0,-1 0 0,1-1 0,0-1-1,19-6 1,49-26 230,-68 30-246,13-7-54,-1-2 0,0 0-1,-1-2 1,34-30 0,-56 46 5,1-1-6,0 0 1,0 0-1,0 0 0,0 0 0,0 0 0,0 0 1,1 0-1,-1 1 0,0-1 0,0 0 1,1 1-1,-1-1 0,0 1 0,1 0 0,-1-1 1,2 1-1,2 13-182,-2 0 229,0 0 0,-2 1 0,1 16-1,0-5-27,-1-11-1,-1-9-31,0 1-1,0-1 0,1 1 1,0-1-1,0 1 1,3 6-1,-2-7-27,7 8 446,-9-12-388,1-1 0,-1 0-1,1 0 1,0 0-1,-1 0 1,1 1-1,-1-1 1,1 0-1,-1 0 1,1 0-1,0 0 1,-1 0-1,1-1 1,-1 1 0,1 0-1,-1 0 1,1 0-1,-1 0 1,1-1-1,0 1 1,-1 0-1,1 0 1,-1-1-1,0 1 1,1 0-1,-1-1 1,1 0-1,6-4-24,0-1 0,-1 0-1,0-1 1,0 1 0,-1-1-1,1 0 1,-1 0 0,-1-1-1,6-12 1,-1-1-78,-1 0 1,7-32-1,-15 52 77,0 0 0,0 0 1,1 0-1,-1 0 0,0 1 0,1-1 0,-1 0 0,0 0 1,1 1-1,-1-1 0,1 0 0,-1 0 0,1 1 1,0-1-1,0 0 0,-1 1 11,1-1 1,-1 1-1,0 0 0,1 0 1,-1 0-1,0 0 0,1 0 1,-1 0-1,0 0 0,1 0 1,-1 0-1,1 0 0,-1 0 1,0 0-1,1 0 0,-1 0 1,0 1-1,1-1 0,-1 0 1,0 0-1,0 0 0,1 0 1,-1 1-1,0-1 0,1 0 1,2 3 25,0 1-1,0-1 1,0 1 0,4 6 0,0 1 57,-4-7-69,1 0 0,0 0 0,0 0 0,1 0 0,-1-1 0,1 0 0,-1 0 0,1 0 0,0 0 0,0-1 0,1 0 0,-1 0 0,0 0 0,1-1 0,10 2 0,-2-2 27,0-1 0,0 0 0,0-1 1,0 0-1,19-5 0,-22 3-13,0 0 0,0 0-1,0-1 1,-1 0 0,1-1-1,9-6 1,-16 9-33,0-1 0,0 1 1,0-1-1,-1 0 0,1 0 0,-1 0 0,0-1 1,0 1-1,0-1 0,-1 0 0,1 1 0,-1-1 1,0 0-1,0-1 0,0 1 0,-1 0 0,3-9 0,-4 12-9,0 0 0,1 0 0,-1 0 0,0 0 0,0 0 0,0 0 0,0 0-1,0 0 1,0 0 0,0 0 0,0 0 0,-1 0 0,1 0 0,0 0-1,-1 0 1,1 0 0,0 0 0,-1 0 0,1 0 0,-1 0 0,0 0-1,1 0 1,-1 0 0,-1 0 0,1 0-4,0 0 1,-1 1-1,1-1 0,0 1 0,-1 0 1,1-1-1,-1 1 0,1 0 1,-1 0-1,1 0 0,0 0 0,-1 0 1,1 0-1,-1 0 0,-1 1 0,-4 0 7,0 2-1,-1-1 0,2 1 1,-1 0-1,-11 6 0,10-4 65,1 0 0,1 0 0,-1 1 0,1 0-1,0 0 1,0 0 0,-5 8 0,9-11-40,0 0 1,0 0-1,0 1 1,1-1-1,-1 0 1,1 1-1,-1-1 1,1 1-1,1-1 1,-1 1-1,0 0 1,1-1-1,0 1 1,-1 0-1,2 0 1,-1-1-1,0 1 0,1 0 1,1 4-1,-1-5-5,0 0-1,1 0 0,0 0 1,0-1-1,0 1 0,0 0 0,0-1 1,0 1-1,1-1 0,-1 0 1,1 0-1,0 0 0,0 0 0,-1 0 1,5 1-1,7 4-12,29 9-1,-34-13-75,9 2-1339,-1-1-1,31 4 1,-28-6-3644,30 8 0,-31-2-1813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5 973 3552,'-5'5'5520,"7"-5"-4502,3 2-660,0-1-1,-1-1 0,1 1 0,0-1 0,0 0 1,0 0-1,0 0 0,8-2 0,43-12 704,-47 12-931,49-16 531,54-25 0,-98 36-594,0-1 0,-1 0-1,0 0 1,0-2 0,-1 1-1,0-2 1,-1 1 0,0-2-1,-1 1 1,0-2-1,-1 1 1,-1-1 0,1 0-1,-2-1 1,0 0 0,-1 0-1,8-25 1,-8 21-57,-4 13-76,0 0-1,0 0 1,0 0-1,-1 0 0,1-5 1,-3 9-342,-2 4 67,-1 6-67,-50 181 530,52-182 17,0 1 1,0 0-1,0 16 0,2-22-53,0 0 0,0 0 0,1 0 0,-1 0-1,1 0 1,-1 0 0,1 0 0,0 0 0,0 0 0,1-1 0,-1 1-1,0 0 1,1-1 0,0 1 0,2 2 0,-3-4-39,0 0 1,0 0-1,0-1 0,1 1 1,-1 0-1,0-1 1,0 1-1,0-1 1,1 1-1,-1-1 0,0 0 1,1 0-1,-1 1 1,0-1-1,1 0 1,-1 0-1,0 0 0,1 0 1,-1-1-1,0 1 1,1 0-1,-1 0 0,0-1 1,1 1-1,-1-1 1,0 1-1,0-1 1,3-1-1,3-2 51,-1 0-1,1-1 1,10-9-1,-2-1-25,0 1 0,-2-2-1,21-30 1,28-56-61,-5 6-613,-57 96 593,0 0 0,0 0 1,0 0-1,0 1 0,0-1 0,0 0 0,0 0 1,0 0-1,0 0 0,0 0 0,0 0 0,0 0 0,0 0 1,0 0-1,0 0 0,0 0 0,0 0 0,0 0 1,0 0-1,0 0 0,1 0 0,-1 0 0,0 0 0,0 0 1,0 0-1,0 0 0,0 0 0,0 0 0,0 0 1,0 0-1,0 0 0,0 0 0,0 0 0,0 0 0,0 0 1,0 0-1,1 0 0,-1 0 0,0 0 0,0 0 1,0 0-1,0 0 0,0 0 0,0 0 0,0 0 0,0 0 1,0 0-1,0 0 0,0 0 0,0 0 0,0 0 1,0 0-1,0 0 0,0 0 0,0 0 0,0-1 0,0 1 1,0 0-1,1 0 0,-2 11-222,-4 25 180,3-23-13,-1 8 59,1 0-1,2 24 0,0-37 7,0-1 0,1 0 0,0 0 0,1 0 0,0 0 1,0 0-1,0 0 0,1 0 0,-1 0 0,5 6 0,-4-10 50,-1 0 0,1 0 0,0 0 0,0 0 0,0-1 0,0 1 0,1-1 0,-1 0 0,1 0 0,-1 0 0,1 0 0,0 0 0,-1-1 0,1 0 0,0 0 0,0 0 0,0 0 0,0-1 0,0 1 1,0-1-1,0 0 0,0 0 0,0 0 0,0-1 0,0 0 0,0 0 0,0 0 0,0 0 0,7-3 0,1-2-16,-1-1 0,1 0 1,-2-1-1,1 0 0,-1-1 0,0 0 1,-1 0-1,0-1 0,0 0 0,-1-1 1,0 0-1,-1 0 0,-1 0 0,6-13 1,-5 8-81,-1 1 0,-1-1 1,0 0-1,-1 0 0,-1-1 0,-1 1 1,0-1-1,-1 1 0,0-1 1,-4-29-1,1 33-344,3 18-11,-1-1 369,1-1 1,0 0-1,0 0 1,0 0-1,0 0 1,3 4-1,3 2 57,0-1-1,1 0 1,0-1-1,1 1 1,-1-2-1,1 1 1,1-1-1,12 6 1,-19-11-2,0 0 0,-1-1 0,1 1 0,0-1 0,-1 1 0,1-1 0,0 0 0,-1 0 0,1 0 0,0-1 0,-1 1 0,1-1 0,0 1 0,-1-1 0,1 0 0,-1 0 0,1 0 0,-1 0 0,1-1 0,2-1 0,5-4 44,-1 0 1,1-1-1,9-11 0,-16 15-61,70-74 244,-46 46-123,2 2 0,45-38-1,-45 46-160,69-57 251,-87 68-233,-1 1-1,0-1 0,-1-1 0,0 0 1,0 0-1,8-17 0,-8 10-88,9-28 0,-16 41 80,0 0 0,0 0 0,-1-1 0,0 1 0,0-1 0,-1 1 0,0 0 0,0-1 0,-1-7 0,1 14 14,0-1 0,0 1 1,0 0-1,-1 0 0,1 0 0,0-1 0,0 1 0,0 0 1,0 0-1,0 0 0,0 0 0,-1-1 0,1 1 0,0 0 1,0 0-1,0 0 0,0 0 0,-1 0 0,1 0 0,0 0 1,0-1-1,-1 1 0,1 0 0,0 0 0,0 0 0,0 0 1,-1 0-1,1 0 0,0 0 0,0 0 0,0 0 0,-1 0 1,1 0-1,0 0 0,0 0 0,-1 0 0,1 1 0,0-1 1,0 0-1,0 0 0,-1 0 0,1 0 0,0 0 0,0 0 1,0 0-1,0 1 0,-1-1 0,1 0 0,0 0 0,0 0 1,0 0-1,0 1 0,0-1 0,0 0 0,-1 0 0,1 1 1,-10 10-260,9-11 261,-56 84-323,34-49 224,-6 11 84,2 2 0,-26 64 0,-29 106-157,64-167 109,-10 29 114,-43 114 1189,77-206-1053,1 1 0,1-1 0,-1 1-1,2 1 1,11-12 0,-7 7-240,2 2-1,0 0 0,24-16 1,-36 27 28,0 0 0,0 0 0,0 0 0,0 1 0,0 0 0,0-1 0,1 1 0,-1 0 0,0 1 0,1-1 0,-1 1 0,1-1 0,-1 1 0,5 0 0,-6 1 27,0-1 0,-1 1 0,1 0 0,0-1 0,-1 1 0,1 0 0,-1 0 0,1 0 1,-1 0-1,1 0 0,-1 1 0,0-1 0,0 0 0,1 1 0,-1-1 0,0 0 0,0 1 0,0-1 0,-1 1 0,1 0 0,0-1 0,-1 1 0,1 0 0,-1-1 0,1 1 0,-1 0 0,1 3 0,1 9-89,0 27 0,1 11 29,-3-50 93,1 1-1,-1-1 1,1 0-1,-1 0 1,1 0-1,0 0 1,0 0-1,0 0 1,0 0-1,0 0 1,0 0 0,1 0-1,-1-1 1,1 1-1,-1-1 1,1 1-1,2 1 1,-2-1 3,1-1 0,0 1 0,0-1 0,0 0 0,1 0 0,-1 0 0,0 0 0,0 0 0,1-1 0,4 1 0,7-1 63,0-1 1,0-1-1,-1 0 0,18-5 1,-18 4-3,4-1-76,-1-2 1,-1 0-1,1 0 1,-1-2 0,0 0-1,-1 0 1,1-2-1,-2 0 1,0 0 0,0-2-1,-1 1 1,15-18-1,-22 23-173,-11 14-105,-8 14 2,7-7 226,-12 21 0,16-32 32,0-1-1,1 1 0,-1-1 0,1 1 0,0 0 1,0-1-1,0 1 0,1 0 0,-1 6 0,1-7 38,0-1-1,0 1 1,1-1 0,-1 0-1,1 1 1,-1-1 0,1 0-1,0 1 1,0-1-1,-1 0 1,2 0 0,-1 1-1,0-1 1,0 0-1,1 0 1,1 1 0,-2-2-12,0 0 0,0-1 1,-1 1-1,1-1 0,0 0 1,0 1-1,0-1 0,0 1 0,0-1 1,0 0-1,0 0 0,0 0 1,0 0-1,0 0 0,0 0 1,0 0-1,0 0 0,0 0 0,0 0 1,0 0-1,0-1 0,0 1 1,0 0-1,1-1 0,22-12 391,-19 9-386,-1 0 0,1 0-1,-1 0 1,0 0-1,-1-1 1,1 1 0,-1-1-1,0 0 1,0 0-1,0 0 1,-1-1-1,1 1 1,-1-1 0,1-7-1,-1 5-32,-1 1 0,1-1 0,-2 0-1,1 0 1,-1 1 0,0-1 0,-1 0 0,0 0-1,0 0 1,-4-10 0,5 17-17,0-1 1,-1 0-1,1 1 1,-1-1-1,0 0 1,1 1-1,-1-1 0,0 1 1,0-1-1,0 1 1,0-1-1,0 1 0,0 0 1,0-1-1,-1 1 1,1 0-1,0 0 1,-1 0-1,1 0 0,-1 0 1,1 0-1,-1 0 1,0 1-1,1-1 1,-1 0-1,0 1 0,1 0 1,-1-1-1,-2 1 1,3 0 7,-1 1 1,1-1-1,-1 1 0,1 0 1,0-1-1,-1 1 1,1 0-1,0 0 1,0 0-1,-1 0 1,1 0-1,0 0 0,0 0 1,0 0-1,0 1 1,0-1-1,-1 2 1,1 0 13,-1-1 1,1 1-1,0-1 1,0 1-1,-1 0 1,2-1-1,-1 1 1,0 0-1,0 3 1,1-2-11,0 0 1,1 0-1,0 0 1,-1 0-1,1 0 1,1 0-1,-1-1 1,0 1-1,1-1 1,0 1-1,0-1 1,0 1-1,4 3 1,-5-5 23,1 0 0,-1-1 0,1 1 1,-1 0-1,1-1 0,0 0 1,0 1-1,0-1 0,0 0 0,0 0 1,0 0-1,0 0 0,0-1 0,0 1 1,1-1-1,-1 1 0,0-1 0,0 0 1,0 1-1,1-1 0,-1 0 0,0-1 1,1 1-1,-1 0 0,4-2 0,6-2 109,1-1 0,-1 0-1,0-1 1,19-13 0,39-33 4,-68 50-130,36-32 117,-1-1 0,63-79 0,-88 99-127,42-61-138,-12 15 59,-31 53-14,-11 7 101,0 1-1,0 0 0,0 0 0,1 0 0,-1 0 1,0 0-1,0 0 0,0 0 0,1 0 0,-1 0 1,0 1-1,0-1 0,0 0 0,1 0 0,-1 0 1,0 0-1,0 0 0,0 0 0,1 0 0,-1 0 1,0 0-1,0 1 0,0-1 0,0 0 0,1 0 1,-1 0-1,0 0 0,0 1 0,0-1 0,0 0 1,0 0-1,0 0 0,0 0 0,0 1 0,0-1 1,1 0-1,-1 0 0,0 0 0,0 1 0,0-1 1,0 0-1,0 0 0,0 0 0,0 1 0,0-1 1,0 0-1,0 0 0,-1 0 0,1 1 0,0-1 1,-2 21-116,-1-1 1,-1 0-1,0 1 1,-12 27-1,13-39 106,-9 29-38,-2-1 1,-1-1 0,-2 0-1,-2-1 1,-37 52 0,46-72 110,6-9 32,0 0-1,-1 0 1,1 0-1,-1-1 1,0 0 0,0 0-1,0 0 1,-1 0-1,0-1 1,0 0-1,-9 5 1,14-9-81,0 0 0,1 1 1,-1-1-1,0 0 0,0 0 0,0 0 1,0 0-1,1 1 0,-1-1 1,0 0-1,0 0 0,0-1 0,0 1 1,0 0-1,0 0 0,1 0 1,-1-1-1,0 1 0,0 0 1,0-1-1,1 1 0,-1 0 0,0-1 1,0 1-1,1-1 0,-1 0 1,0 1-1,1-1 0,-1 1 1,1-1-1,-1 0 0,1 0 0,-1 1 1,1-1-1,-1 0 0,1 0 1,0 1-1,-1-1 0,1 0 0,0-2 1,-1 0 16,0-1-1,0 1 1,0-1 0,1 0 0,0 0 0,0 1-1,1-8 1,0 2 2,5-24-18,-6 31-39,1 1 1,0-1 0,-1 0 0,1 0 0,0 0 0,0 1-1,0-1 1,0 0 0,0 1 0,0-1 0,0 1-1,1 0 1,1-3 0,-2 4 5,1-1 0,-1 1 0,0 0 0,1 0-1,-1-1 1,1 1 0,-1 0 0,1 0 0,-1 0 0,0 0 0,1 1 0,-1-1-1,1 0 1,1 1 0,19 7 7,2 2 68,0-1 0,1-1-1,-1-2 1,1 0 0,1-1-1,-1-1 1,52 0 0,-68-5-31,0 0 1,0-1-1,-1 0 1,1-1-1,-1 1 1,1-1-1,-1-1 1,0 0-1,0 0 1,-1-1-1,1 1 1,-1-2-1,0 1 1,0-1-1,-1 0 1,0 0-1,7-9 1,0-2-5,-1-1-1,0 0 1,-1-1 0,-1 0 0,13-38 0,-20 50-27,0 1-1,-1-1 1,0 0 0,-1 0 0,1 0 0,-1 0 0,-1 0-1,1 0 1,-1 0 0,-1-12 0,1 19 8,0 0 0,0-1 0,-1 1 0,1 0 0,0 0 0,0-1 0,0 1 1,0 0-1,0 0 0,0-1 0,-1 1 0,1 0 0,0 0 0,0 0 0,0-1 0,-1 1 0,1 0 0,0 0 0,0 0 0,-1 0 1,1 0-1,0 0 0,0-1 0,-1 1 0,1 0 0,0 0 0,0 0 0,-1 0 0,1 0 0,0 0 0,0 0 0,-1 0 0,1 0 0,0 0 1,0 0-1,-1 0 0,1 0 0,0 0 0,-1 0 0,1 1 0,0-1 0,0 0 0,0 0 0,-1 0 0,1 0 0,0 0 0,0 1 0,-1-1 1,1 0-1,0 0 0,0 0 0,-1 1 0,-13 12-114,6-2 70,0 0-1,0 1 1,1-1-1,1 1 1,0 1-1,1-1 1,0 1-1,1 0 1,-3 13-1,5-17 82,0 0 0,1 0 0,1 0 0,-1 0 0,1 0-1,1 0 1,0 0 0,0 0 0,5 16 0,-4-19 4,0 1 0,1-1 1,0 0-1,0 0 0,1 0 1,-1 0-1,1 0 0,1-1 1,-1 0-1,1 0 0,0 0 0,0 0 1,6 4-1,-6-6-14,0 0-1,0-1 1,0 1 0,1-1-1,-1 0 1,1-1 0,-1 1-1,1-1 1,-1 0 0,12 0-1,4 0-1342,35-5-1,-33 2-1165,-13 1 1588,13-1-2500,-7 2-1791,-2 2 996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20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20 4480,'-36'-3'2016,"32"14"-1728,8-7 1952,6 4-1280,21 0 2208,9 1-1792,46-6 320,4 5-1025,40-16-95,-9 0-384,24-7-32,-11 3-96,-4-5 224,-22 9-160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2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26 7136,'-76'-20'2656,"63"20"-2080,4-5-160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2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91 4384,'1'-2'242,"-1"0"0,0 0 0,1 0 0,-1 0 0,1 1 0,0-1 0,0 0 0,-1 1 0,1-1 0,0 0 0,0 1 0,1-1 0,-1 1 0,2-2 0,23-19 9173,-26 25-9170,-1 0-1,0 0 1,0 0 0,0 0 0,0-1-1,0 1 1,-1 0 0,1-1 0,-1 1-1,-2 1 1,-3 8 103,-12 17 162,-4 9-87,-65 165 528,33-67-366,-56 113 770,107-242-1335,3-5 43,0 0 0,0-1-1,0 1 1,1 0 0,-1 0 0,0 0 0,1 0 0,-1 2 0,7-7 572,0-4-537,-1 1 0,0-1 0,0 0 0,-1 0 0,0 0 1,0-1-1,4-12 0,16-61-40,-17 54 6,18-66-146,5 1 0,58-124 0,-74 188 86,27-52 40,-35 70-106,0 0 0,1 0 0,1 1-1,0 0 1,10-10 0,-17 18 59,0 0 0,0 0 0,0 0 0,0 0 0,0 1 0,0-1 0,0 0 0,1 1-1,-1-1 1,0 1 0,0-1 0,1 1 0,-1 0 0,0-1 0,0 1 0,1 0 0,-1 0 0,0 0 0,1 0 0,-1 0 0,0 0 0,1 0 0,-1 0 0,0 1 0,1-1 0,-1 1 0,0-1 0,0 1 0,0-1 0,1 1-1,-1-1 1,0 1 0,0 0 0,0 0 0,0 0 0,0-1 0,0 1 0,0 0 0,0 0 0,0 2 0,4 4 59,0 0 0,-1 0 0,1 1 0,5 15 0,17 54 56,-3 1 0,18 100 0,-37-157 21,9 30 0,-14-51-128,0 0 1,0 0-1,0 0 0,0 1 0,0-1 0,0 0 0,1 0 1,-1 0-1,0 1 0,0-1 0,0 0 0,0 0 0,0 0 1,0 0-1,0 1 0,0-1 0,1 0 0,-1 0 0,0 0 1,0 0-1,0 0 0,0 0 0,1 1 0,-1-1 1,0 0-1,0 0 0,0 0 0,0 0 0,1 0 0,-1 0 1,0 0-1,0 0 0,0 0 0,1 0 0,-1 0 0,0 0 1,0 0-1,7-6 169,3-17-22,14-56-25,11-27-121,-23 81-20,1 1 0,0 0 0,2 1-1,1 0 1,19-21 0,-33 41-27,1 0 0,0 0 0,1 0 1,-1 0-1,0 0 0,6-2 0,-8 4 29,0 1 0,0-1 0,0 1-1,0-1 1,0 1 0,0 0 0,0-1-1,1 1 1,-1 0 0,0 0 0,0 0 0,0 0-1,0 0 1,0 0 0,0 0 0,0 0 0,0 0-1,0 1 1,1-1 0,-1 0 0,0 1-1,0-1 1,0 1 0,0-1 0,-1 1 0,1-1-1,0 1 1,1 1 0,2 2-3,0 1 0,0 0 0,0 0-1,-1 0 1,0 0 0,0 1 0,0-1 0,3 11 0,12 51 132,-17-61-93,54 268 396,-15-69-509,-35-170 3,-5-17-2074,0-18 1962,0 0 0,0 1 0,0-1 0,0 0 1,0 1-1,0-1 0,0 0 0,0 1 0,-1-1 0,1 0 1,0 0-1,0 1 0,0-1 0,0 0 0,0 1 1,-1-1-1,1 0 0,0 0 0,-1 1-197,1-1 197,0 0 0,0 0 0,-1 0 0,1 1 0,0-1 1,0 0-1,-1 0 0,1 0 0,-1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2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24 108 4640,'-1'0'-29,"-10"-11"3331,10 10-2473,0 0 0,0 0 0,0 0 1,0-1-1,0 1 0,1 0 0,-1-1 0,0 1 0,0-1 0,1 1 0,-1-1 0,1 1 0,0-1 0,-1 0 0,1 1 0,0-1 1,0-2-1,1 3-780,-1 1 1,1-1 0,-1 0-1,1 1 1,0-1 0,-1 0 0,1 1-1,0-1 1,0 1 0,0-1-1,-1 1 1,1 0 0,0-1-1,0 1 1,0 0 0,0 0-1,0-1 1,0 1 0,0 0 0,-1 0-1,3 0 1,86-6 827,-29 0-741,118-15-11,-35 3 12,-127 16-105,89-5-203,-104 7-85,3 9-1568,-3-8 1509,-1 0 1,0 1-1,0-1 1,0 1-1,0-1 1,0 1-1,0-1 1,-1 1-1,1-1 1,0 0-1,-1 1 1,1-1-1,-1 0 1,-1 3-1,-11 16-4817,5-7-132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2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 9056,'-11'-1'2876,"16"-2"-667,21-2-30,0 4-721,162-9 2614,-79 6-3530,76 0-1127,-134 2-1772,0 1-5536,-30-1 4586,2-8-1295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2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 4320,'2'-5'4690,"8"11"1046,-9-4-5451,1 0-1,-1 0 1,1 1 0,-1-1-1,0 0 1,0 1 0,0-1-1,0 1 1,0 0-1,-1-1 1,1 1 0,-1-1-1,0 1 1,1 0 0,-1-1-1,0 1 1,-1 3-1,0 8 136,-2 0 0,-3 14 0,2-9-46,-25 142 967,-6 32-490,8-81-285,22-93-465,3-13 68,1-1-1,-1 1 1,1 0-1,-1 10 1,19-16-73,-2-1 304,23-4 0,11-1-272,294-2 42,-308 11-1850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2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6240,'1'6'7174,"7"11"-5031,-3-8-965,-3-1-548,-1 0-1,1 0 0,-1 1 0,-1-1 0,1 0 0,-1 0 0,-2 13 0,1 5 40,-3 39 93,0-3-5332,14-67-3019,6-5 1573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2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 4576,'0'-1'106,"0"1"0,0-1 1,1 1-1,-1-1 0,9-11 10307,-5 29-6232,-5-4-3488,-1 0 0,0 0 0,-4 13 0,-2 16-260,-22 215 768,26-148-4141,12-135-14547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2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9888,'0'-1'164,"-1"1"1,1-1 0,0 1 0,0-1-1,-1 1 1,1-1 0,0 1-1,0-1 1,0 0 0,0 1 0,0-1-1,0 1 1,0-1 0,0 0-1,0 1 1,0-1 0,0 1 0,0-1-1,0 0 1,0 1 0,0-1-1,1 1 1,-1-1 0,0 1 0,0-1-1,1 1 1,-1-1 0,1 0-1,1 0 389,0-1-1,0 1 0,0 0 1,0 0-1,0 0 0,5-1 1,-4 1-2,5-1 82,1 0 0,0 1 0,0 0 1,0 0-1,-1 1 0,16 1 0,5 0-324,77-1-187,-35 0-3460,-50 2 723,-3 4-3367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2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18 6816,'0'-3'987,"3"-11"6239,-1 16-6753,-1 0 0,0 0-1,0 0 1,0 0 0,0 0 0,0 0 0,1 4-1,-2-5-238,1 5 13,0 0 1,0-1 0,-1 1-1,1 0 1,-1 0 0,-1 0-1,1 0 1,-1-1 0,-2 10-1,-1 7 45,-6 93 441,-7 39-26,6-70-329,-9 40 108,16-110-454,3-9 10,-1-1-1,1 1 1,1-1-1,-2 9 1,2-12 699,5-2-646,-1 0-1,1 0 1,-1 0 0,0 0-1,1-1 1,6-4 0,7-1 122,-6 3-116,1 0-1,0 1 1,0 1 0,0 0 0,21 0 0,66 8 200,-8 0-2359,-91-6 1564,0 0 0,0 0 0,0-1 0,0 1 0,0 0 0,0-1 0,0 1 0,0 0 0,0-1 0,-1 1 0,1-1 0,0 0 0,0 1-1,0-1 1,-1 1 0,1-1 0,0-1 0,3-1-2485,4-5-3575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3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 6656,'-2'-1'512,"-3"-4"3341,13 0-1192,-6 4-2402,3-1 708,-1-1 1,0 0-1,0 0 0,0 0 1,-1 0-1,4-5 0,-3 4-527,0 1 0,0-1 0,0 0 0,9-4-1,-9 6-297,0-1-1,1 1 0,0 1 0,0-1 1,-1 1-1,1-1 0,6 1 0,-10 0-127,0 1-1,1 0 0,-1 0 1,0 0-1,1 0 0,-1 1 1,0-1-1,0 0 0,1 0 1,-1 1-1,0-1 0,0 1 1,0-1-1,0 1 1,0 0-1,1-1 0,-1 1 1,0 0-1,0 0 0,-1-1 1,1 1-1,0 0 0,0 0 1,0 0-1,0 0 0,-1 0 1,1 1-1,-1-1 0,1 0 1,-1 0-1,1 0 1,-1 0-1,1 2 0,1 6 51,0 0-1,0 0 1,-1-1 0,0 1-1,-1 0 1,0 0-1,0 0 1,-1 0 0,0 0-1,0 0 1,-1 0-1,-6 16 1,2-13 32,-1 0-1,0-1 1,0 1 0,-12 12 0,14-18-7,-1 0 1,0 0 0,0-1-1,0 0 1,0 0-1,-1 0 1,0-1 0,-10 5-1,11-6 231,9-4-66,10 0-198,112 6 1527,24-2-704,-73-1-3883,-38-1-2689,-1 0-4067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23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1034 3328,'1'4'354,"2"1"0,-1-1 0,0 1 0,4 4 0,8 15 3924,-13-23-4163,-1-1 0,0 1 1,0-1-1,0 0 1,0 1-1,1-1 0,-1 0 1,0 1-1,0-1 1,1 0-1,-1 0 0,0 1 1,1-1-1,-1 0 0,0 0 1,0 1-1,1-1 1,-1 0-1,1 0 0,-1 0 1,0 0-1,1 0 1,-1 0-1,0 1 0,1-1 1,-1 0-1,1 0 0,-1 0 1,0 0-1,1 0 1,-1 0-1,1 0 0,-1-1 1,0 1-1,1 0 1,-1 0-1,0 0 0,1 0 1,-1 0-1,0-1 0,1 1 1,-1 0-1,0 0 1,1 0-1,-1-1 0,0 1 1,1 0-1,-1-1 0,0 1 1,0 0-1,0-1 1,1 1-1,-1 0 0,0-1 1,0 1-1,0 0 1,0-1-1,1 1 0,-1 0 1,0-1-1,0 1 0,0-1 1,57-147 3275,-47 126-3301,2 0 0,0 1-1,2 0 1,24-29 0,-21 30-46,2 1 0,0 1 0,1 1 0,0 0 0,2 2 0,0 0 0,31-15 0,-49 28-68,0 0 1,0 1-1,0-1 1,0 1-1,0 0 1,1 0-1,-1 0 1,0 1-1,0 0 0,7 0 1,-10 0 20,1 0 0,-1 1-1,1-1 1,-1 0 0,1 1 0,-1 0 0,0-1 0,1 1-1,-1 0 1,0-1 0,1 1 0,-1 0 0,0 0-1,0 0 1,0 0 0,0 1 0,0-1 0,0 0 0,0 0-1,0 1 1,0-1 0,-1 0 0,1 1 0,0-1-1,-1 1 1,1-1 0,-1 0 0,0 1 0,1 0 0,-1 1-1,1 4 40,-1 0-1,0 0 1,0 0-1,-1 0 0,0 0 1,0 0-1,-1 0 1,-2 9-1,-26 56 52,18-44 147,-36 91 588,45-109-643,4-7 149,1-3-281,0-1 0,-1 0 1,1 0-1,-1 0 1,1 0-1,-1-1 1,1 1-1,-1 0 1,2-2-1,52-48 176,82-56 0,-74 61-217,74-72 1,-135 115-43,0 1 1,1 0-1,-1 0 1,1 1-1,0-1 1,2-1-1,-4 3 29,-1-1 0,0 1-1,0 0 1,1 0 0,-1 0-1,0 0 1,0 0 0,1 0 0,-1 0-1,0 0 1,0 0 0,1 0-1,-1 0 1,0 0 0,1 0-1,-1 0 1,0 0 0,0 0 0,1 0-1,-1 0 1,0 0 0,0 0-1,1 0 1,-1 1 0,1-1-1,-1 1-4,0-1-1,0 1 0,0-1 1,1 1-1,-1-1 0,0 1 1,0-1-1,0 1 0,0 0 1,0-1-1,0 1 0,0-1 0,0 1 1,0-1-1,0 1 0,0 0 1,-1 0-1,-9 38 19,-16 39 0,-9 34 147,31-92-82,0 0-1,1 1 1,1-1-1,1 35 0,6-36 372,-5-18-417,0-1 0,1 1 0,-1-1 0,0 1 0,0-1-1,1 1 1,-1-1 0,1 0 0,-1 1 0,0-1 0,1 1 0,-1-1 0,1 0 0,-1 0 0,1 1 0,-1-1 0,1 0-1,-1 0 1,1 1 0,-1-1 0,1 0 0,-1 0 0,1 0 0,-1 0 0,1 0 0,-1 0 0,1 0 0,0 0 0,-1 0-1,1 0 1,-1 0 0,1 0 0,-1 0 0,1-1 0,0 1 0,2-2 18,0 1 1,0-1-1,0 0 1,-1 0-1,1 0 1,-1 0-1,1 0 0,2-4 1,19-25 137,-17 22-129,36-43-8,90-84 0,-63 68 28,-67 66-86,11-15 108,-13 17-110,-1 0 0,0-1 0,1 1 0,-1-1 0,0 1 0,1-1 0,-1 1 0,0-1 0,0 1 0,1-1 0,-1 0 0,0 1 0,0-1 0,0 1 0,0-1 0,0 1 0,0-1 0,0 0 0,0 1 0,0-1 0,0 1 0,0-1 0,0 1 0,0-1 0,0 0 0,-1 0 0,0 1 0,1 0-1,-1 0 1,0 0 0,1 0 0,-1 0 0,0 0-1,1 0 1,-1 0 0,0 0 0,0 0-1,1 0 1,-1 1 0,1-1 0,-1 0-1,0 0 1,1 1 0,-1-1 0,0 1 0,1-1 4,-8 5-15,0 0 0,0 1-1,1 0 1,0 0 0,0 0 0,1 1-1,0 0 1,0 1 0,0-1 0,1 1 0,-8 17-1,9-18 38,1 0-1,0 1 0,0 0 1,1-1-1,0 1 0,1 0 1,-1 0-1,2 0 0,-1 1 1,1-1-1,0 0 0,1 0 1,-1 0-1,3 9 0,-2-15 5,-1 0-1,1 0 1,0 0-1,-1 0 0,1-1 1,0 1-1,0 0 1,0 0-1,0-1 0,0 1 1,0-1-1,1 1 1,-1-1-1,0 1 1,1-1-1,-1 0 0,1 0 1,0 0-1,-1 0 1,1 0-1,0 0 0,0 0 1,-1 0-1,1-1 1,0 1-1,0-1 1,0 1-1,0-1 0,0 0 1,3 1-1,1-2 17,0 1 0,0-1 0,-1 0 0,1-1 0,-1 1 0,1-1 0,-1 0 0,9-5 0,43-27 206,-26 13-107,77-47 349,-87 54-426,-1-2 0,37-36 1,-35 25-185,-20 25 86,-1 0 0,1 0-1,-1 0 1,0 0 0,0 0 0,0-1-1,0 1 1,0 0 0,0-1 0,0-3 0,-17 19-461,3 0 451,1 1 0,0 0 1,-16 27-1,24-36 69,1 1 0,0 0 0,0-1 0,1 1 0,0 0 0,0 0 1,0 1-1,1-1 0,0 0 0,0 1 0,0-1 0,1 0 0,0 1 0,1 7 0,0-10 2,0 0 0,0 0 0,0-1 1,1 1-1,0 0 0,-1-1 0,1 1 0,1-1 0,-1 0 0,0 1 0,1-1 0,3 3 0,-4-4 3,0 0 1,0 0-1,1-1 0,-1 1 0,0-1 0,0 0 1,1 0-1,-1 0 0,1 0 0,-1 0 0,1 0 1,-1 0-1,1-1 0,0 0 0,-1 1 0,1-1 1,0 0-1,-1 0 0,5-1 0,-3 0 47,1 0 1,0-1-1,0 1 0,-1-1 0,1-1 1,-1 1-1,0 0 0,0-1 0,0 0 1,5-5-1,4-4 35,18-22 0,-12 12-36,3-2-100,50-52 125,-60 65-110,0 0-1,1 1 1,1 0 0,16-8-1,-27 16-28,0 1 0,0-1 0,0 1-1,0 0 1,0 0 0,0 1 0,0-1-1,5 0 1,-7 1 37,0 0 0,0 0 0,0 0-1,-1 0 1,1 1 0,0-1 0,0 0-1,0 0 1,-1 1 0,1-1 0,0 0-1,-1 1 1,1-1 0,0 1 0,-1-1-1,1 1 1,0-1 0,-1 1 0,1-1 0,-1 1-1,1 0 1,-1-1 0,1 1 0,-1 0-1,0 0 1,1-1 0,-1 1 0,0 0-1,1 0 1,-1-1 0,0 1 0,0 0 0,0 0-1,0 0 1,0-1 0,0 1 0,0 0-1,0 0 1,0 1 0,-2 19 25,-1 0 1,0 0-1,-2 0 0,-9 29 1,-5 20 37,2-1 665,19-69-521,4-7 50,11-17 217,-5 8-310,0 0-154,2 0 1,0 0-1,1 1 1,0 1-1,1 1 0,1 0 1,0 1-1,1 1 0,0 0 1,1 2-1,32-13 0,-49 21-35,4-1-74,0 1 0,0-1-1,8 0 1,-13 2 105,0 0-1,0-1 0,0 1 1,0 0-1,-1 0 0,1 0 1,0 0-1,0 0 0,0 1 1,0-1-1,-1 0 1,1 0-1,0 0 0,0 1 1,0-1-1,-1 0 0,1 1 1,0-1-1,0 1 0,-1-1 1,1 1-1,0-1 1,-1 1-1,1-1 0,-1 1 1,1 0-1,-1-1 0,1 1 1,-1 0-1,1 0 0,-1-1 1,1 1-1,-1 1 1,1 1-5,-1 1 1,0-1-1,0 0 1,0 0-1,-1 1 1,1-1-1,-1 0 1,0 0 0,-1 5-1,-13 31 13,8-24-5,-4 10 1,5-12 82,1 0 0,-7 22 1,12-35-74,0 0 0,0 0 0,0 0 0,0 0 0,0 0-1,0 0 1,0 0 0,0 0 0,0 1 0,0-1 0,0 0 0,0 0 0,0 0 0,0 0 0,0 0 0,0 0 0,0 0 0,0 0 0,0 0 0,0 0 0,0 1-1,0-1 1,0 0 0,0 0 0,0 0 0,1 0 0,-1 0 0,0 0 0,0 0 0,0 0 0,0 0 0,0 0 0,0 0 0,0 0 0,0 0 0,0 0 0,0 0-1,0 0 1,1 0 0,-1 1 0,0-1 0,0 0 0,0 0 0,0 0 0,0 0 0,0 0 0,0 0 0,0 0 0,0 0 0,1-1 0,-1 1 0,0 0 0,0 0-1,0 0 1,0 0 0,0 0 0,0 0 0,0 0 0,0 0 0,0 0 0,6-3 64,44-45 346,-23 20-400,57-44 0,-83 71-40,1 0 1,0 0 0,-1 0-1,1 0 1,0 0-1,0 0 1,0 0-1,0 0 1,0 1 0,0-1-1,0 1 1,0 0-1,0-1 1,0 1-1,3 0 1,-4 0 2,0 1 1,0-1-1,0 1 0,0-1 1,0 1-1,0-1 0,0 1 1,0-1-1,0 1 0,0 0 0,0 0 1,-1-1-1,1 1 0,0 0 1,0 0-1,-1 0 0,1 0 1,-1 0-1,1 0 0,-1 0 1,1 0-1,-1 0 0,1 0 1,-1 0-1,0 0 0,0 2 1,3 10 66,-2 0 0,0-1 1,-1 20-1,-1-17-7,2-1 1,1 18 0,-2-32-38,0 0 1,0 0 0,0 0-1,0 1 1,0-1 0,1 0-1,-1 0 1,0 0 0,0 1-1,0-1 1,0 0 0,0 0 0,0 0-1,0 1 1,0-1 0,0 0-1,1 0 1,-1 0 0,0 0-1,0 1 1,0-1 0,0 0-1,1 0 1,-1 0 0,0 0 0,0 0-1,0 0 1,0 0 0,1 1-1,-1-1 1,0 0 0,0 0-1,1 0 1,-1 0 0,0 0-1,1 0 1,8-5 151,12-16 120,-16 16-247,51-48 24,82-59 0,-86 72-41,-22 15-8,-1-1 0,-1-2-1,-1 0 1,-2-2 0,25-37 0,-15 15 14,-1-2 0,-3-1 0,-3-1 0,41-115 0,-64 153-107,14-47-538,-19 58 358,-4 8 52,-8 15-6,2 1 135,-13 29-1,-63 163-31,78-190 89,-39 93-89,14-35 199,-24 83 0,53-145-16,0 0-1,1 1 1,1-1-1,0 1 0,1 30 1,1-44-40,0-1 0,0 1 0,0 0 0,0-1-1,0 1 1,1-1 0,-1 1 0,1-1 0,-1 1 0,1-1 0,0 1 0,-1-1 0,1 1 0,0-1 0,0 0-1,0 0 1,0 1 0,0-1 0,0 0 0,0 0 0,0 0 0,1 0 0,-1 0 0,0 0 0,1 0 0,-1-1-1,1 1 1,-1 0 0,1-1 0,-1 1 0,1-1 0,-1 0 0,1 1 0,-1-1 0,1 0 0,0 0 0,2 0 0,1-1 19,1 1 1,-1-1 0,1-1-1,-1 1 1,1-1 0,-1 0 0,0 0-1,0-1 1,8-4 0,4-4-2,20-17 0,-17 10-52,-1-1 0,-1-1 0,0-1 1,15-24-1,-19 30-138,-13 15 139,-1 0 0,0 0 0,0 0 0,0-1 1,1 1-1,-1 0 0,0 0 0,0 0 0,1 0 0,-1 0 1,0 0-1,0 0 0,1 0 0,-1 0 0,0 0 0,0 0 1,1 0-1,-1 0 0,0 0 0,0 0 0,1 0 0,-1 0 1,0 0-1,0 0 0,1 0 0,-1 1 1,1-1 0,-1 1 0,0-1 0,0 1 0,1-1 0,-1 1 0,0-1 0,0 1 0,0-1 0,1 1 1,-1-1-1,0 1 0,0-1 0,0 1 0,0-1 0,0 1 0,0 0 0,-2 31-147,1-20 64,1-1 0,0 0 0,2 21 1,1-20 156,-1-1 0,1 1 1,6 10-1,-8-19-45,0 0 1,0 0-1,0-1 1,1 1-1,0-1 1,-1 1-1,1-1 1,0 0 0,0 1-1,0-1 1,1 0-1,-1 0 1,0-1-1,1 1 1,-1 0-1,1-1 1,3 2-1,-2-2 9,0 0-1,0 0 1,0 0 0,0-1-1,0 0 1,0 0 0,0 0-1,0 0 1,0-1-1,0 1 1,7-3 0,2-1-24,-1-1 0,15-8 0,-8 4 74,14-6-34,-1-2 0,32-22 1,-56 34-25,0-1 0,0 0 0,-1 0 0,0 0 0,0-1 0,-1-1 1,0 1-1,0-1 0,-1 0 0,0 0 0,0 0 0,7-18 0,-12 25-29,1 0-1,-1 0 1,1 0-1,-1 0 1,0 0 0,0 1-1,0-1 1,1 0-1,-1 0 1,0 0-1,0 0 1,0 0-1,0 0 1,0 0 0,0 0-1,-1 0 1,1 1-1,0-1 1,0 0-1,-1 0 1,1 0-1,-1 0 1,1 0 0,0 1-1,-1-1 1,0 0-1,1 0 1,-1 1-1,1-1 1,-1 0 0,0 1-1,0-2 1,-1 2-19,0-1 1,1 1 0,-1-1 0,0 1 0,0 0-1,1 0 1,-1 0 0,0 0 0,0 0-1,1 0 1,-1 0 0,0 0 0,0 1-1,-2 0 1,-4 2-16,0 0 0,1 1 0,-1 0 1,1 0-1,0 0 0,0 1 0,0 0 0,-9 9 0,5-3-1,1 0 0,1 0-1,-17 25 1,24-32 44,0 0-1,0 0 0,0 0 1,0 0-1,1 0 0,-1 1 1,1-1-1,0 0 1,1 1-1,-1-1 0,1 1 1,0-1-1,0 1 0,0-1 1,2 9-1,-1-10 29,0 0 0,0-1 0,0 1 0,0 0 0,0-1 0,1 1 0,-1-1 1,1 1-1,0-1 0,0 0 0,0 0 0,0 0 0,0 0 0,0 0 0,1 0 0,-1 0 0,1-1 0,-1 1 0,1-1 0,-1 0 0,1 0 0,0 0 0,0 0 0,-1 0 0,5 0 1,2 0 20,1 0 0,0 0 1,-1-1-1,1 0 1,0-1-1,18-4 0,56-18 211,-24 0-295,0-1 1,62-37-1,-115 58 9,23-13-77,-29 16 86,0-1 0,1 1-1,-1-1 1,0 1-1,0-1 1,0 1 0,0 0-1,1 0 1,-1 0-1,0-1 1,0 1 0,1 0-1,-1 0 1,0 1-1,0-1 1,1 0-1,-1 0 1,0 1 0,0-1-1,2 1 1,-2 1-10,0-1 0,0 1 0,-1 0 0,1 0 0,-1-1 0,1 1 0,-1 0 0,1 0 0,-1 0 0,0 0 0,0-1 0,0 1 0,0 0 0,0 0 0,-1 0 0,1 0 0,-1 2 0,-9 36-135,7-28 220,0 0 0,1 0 0,0 0-1,1 0 1,1 22 0,0-27-6,1 0-1,0 0 1,0 0 0,1 0-1,0-1 1,0 1 0,0 0 0,1-1-1,0 0 1,0 0 0,8 11 0,-10-15-32,1 0 0,0 0 1,0-1-1,0 1 1,-1-1-1,2 1 0,-1-1 1,0 0-1,0 0 1,0 1-1,1-2 1,-1 1-1,0 0 0,1 0 1,-1-1-1,1 1 1,-1-1-1,1 0 1,-1 0-1,0 0 0,1 0 1,-1 0-1,1 0 1,-1-1-1,1 1 1,-1-1-1,5-1 0,11-6 22,-1 0-1,0-1 1,0-1-1,16-12 1,-10 7 12,-5 3-43,102-70 68,-95 63 24,-1-1 1,35-38-1,-24 14-169,30-49 0,-38 54-364,-27 38 416,0 0 0,1 1 0,-1-1 1,0 1-1,1-1 0,-1 0 0,1 1 0,-1-1 0,1 1 1,-1-1-1,1 1 0,0-1 0,-1 1 0,1 0 1,0-1-1,-1 1 0,1 0 0,0-1 0,0 1 5,-1 0 1,0 1-1,1-1 0,-1 0 0,0 0 0,0 0 0,1 1 1,-1-1-1,0 0 0,0 0 0,0 1 0,1-1 0,-1 0 0,0 0 1,0 1-1,0-1 0,0 0 0,1 1 0,-1-1 0,0 0 1,0 1-1,0-1 0,0 0 0,0 0 0,0 1 0,0 0 1,0 4-23,0-1 1,0 1 0,0 0-1,-1 6 1,-8 25 28,-1 1 0,-25 56 0,8-25 60,-25 87 129,49-146-157,2-5 27,-1 0 0,1 0-1,0-1 1,-1 1 0,-3 4-1,5-8-45,0 1 0,0-1-1,0 0 1,-1 1 0,1-1 0,0 0 0,-1 1-1,1-1 1,0 0 0,-1 1 0,1-1-1,0 0 1,-1 0 0,1 0 0,0 1 0,-1-1-1,1 0 1,-1 0 0,1 0 0,0 0-1,-1 0 1,1 0 0,-1 0 0,1 0-1,-1 0 1,1 0 0,0 0 0,-1 0 0,0 0-1,0 0 10,0-1 1,0 1-1,0-1 0,0 0 0,0 1 0,0-1 0,0 0 0,0 0 0,0 1 0,-1-3 0,-1-1 19,-1 0 0,2 0 0,-1-1 0,-3-5 0,-45-106 32,50 114-67,0-1-1,0 1 1,0 0 0,0-1 0,1 1 0,-1-1-1,1 1 1,0-1 0,0-4 0,0 7-5,0-1-1,0 0 1,1 0 0,-1 1 0,0-1 0,1 0 0,-1 0-1,1 1 1,-1-1 0,1 0 0,-1 1 0,1-1 0,-1 1-1,1-1 1,0 1 0,-1-1 0,1 1 0,0-1 0,-1 1-1,1 0 1,0-1 0,0 1 0,-1 0 0,1 0-1,0-1 1,0 1 0,0 0 0,-1 0 0,1 0 0,0 0-1,0 0 1,0 0 0,-1 0 0,2 1 0,18 0 53,0 1 0,0 1 0,24 7 0,21 3-133,102 3 302,-95-14-6210,-68-2 5357,14 0-4007,0 4-3393,0 7 2241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3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6 108 3552,'-5'-2'20703,"6"3"-20526,0-1 0,0 0 0,0 0-1,0 1 1,-1-1 0,1 0 0,0 0-1,0 0 1,0 0 0,0 0 0,0 0-1,0 0 1,2 0 0,9-3 214,0-1 1,0 1-1,0-2 1,19-9-1,-17 7-241,1 1-1,21-7 0,81-13-206,-64 16-51,-23 1-1378,-21 2-4303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3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 10624,'-3'-4'2902,"6"3"-1536,-3 1-1275,1 1 0,-1-1 0,1 0-1,-1 0 1,1 0 0,-1 1 0,1-1 0,-1 0 0,1 1 0,-1-1-1,0 0 1,1 1 0,-1-1 0,1 0 0,-1 1 0,0-1 0,1 2-1,1 1 547,0 1-1,0 0 1,-1 1-1,1-1 1,-1 0-1,0 0 1,-1 1-1,1-1 1,0 6-1,-4 44 1569,1-18-1233,-8 93 259,-29 148 0,35-256-1246,1-1-552,-12 37-1,11-47-1000,0 0 0,0-1 0,-6 10 0,-3-4-1366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43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32 1728,'1'-1'210,"-1"-1"0,1 1 0,0 0 0,-1 0 0,1 0 0,0 0 0,0 0 0,0 0-1,0 0 1,0 0 0,0 0 0,0 0 0,2-1 0,-2 1 195,1 0 1,-1 0-1,0 0 0,0 0 0,0 0 1,0 0-1,0 0 0,0 0 0,1-2 1,-2 3-318,0 0 1,0-1-1,0 1 1,0 0 0,0 0-1,0 0 1,0 0-1,0 0 1,0-1-1,0 1 1,0 0 0,1 0-1,-1 0 1,0 0-1,0 0 1,0 0-1,0-1 1,0 1 0,0 0-1,0 0 1,0 0-1,1 0 1,-1 0-1,0 0 1,0 0 0,0 0-1,0 0 1,0 0-1,1-1 1,-1 1-1,0 0 1,0 0 0,0 0-1,0 0 1,0 0-1,1 0 1,-1 0-1,0 0 1,0 0 0,0 0-1,0 0 1,1 0-1,-1 1 1,0-1-1,0 0 1,0 0 0,0 0-1,3 10 2421,-2 21-995,-1-28-1527,0 28 422,-2 0 0,0 0 0,-3-1 0,0 1 0,-2-1 0,-1-1 0,-2 1 0,0-1 0,-29 54 0,22-55-239,-133 243 364,141-253 29,1-3-3609,12-27-6326,8-5 6620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43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40 200 6048,'-12'-4'806,"9"3"-428,0 0-1,0 0 1,0 1 0,-1-1 0,1 1 0,-6-1-1,32 1 4701,28-6 0,29-9-2011,83-29-3416,-139 37 995,41-15-489,68-33 1,-99 44-232,1 0-1178,-15-1-3268,-14 6 707,3 4 1275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45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0 6560,'-18'0'2117,"17"0"-2069,1 0-1,-1 1 1,1-1-1,-1 0 1,1 0-1,0 1 1,-1-1 0,1 0-1,-1 0 1,1 1-1,0-1 1,-1 0-1,1 1 1,0-1-1,-1 1 1,1-1 0,0 0-1,0 1 1,-1-1-1,1 1 1,0-1-1,0 1 1,0-1-1,-1 1 1,1-1 0,0 1-1,0 0 1,0-1 156,-13 33 4107,1 20-2502,6-25-916,-20 87 666,-6 0 0,-64 152 0,94-264-1527,-10 27 186,-2-1 1,-20 29 0,34-57-222,0-1 0,-1 1 0,1-1 0,0 1 0,0-1 0,-1 1 0,1-1 0,0 1-1,-1-1 1,1 0 0,-1 1 0,1-1 0,-1 1 0,1-1 0,0 0 0,-1 0 0,1 1 0,-1-1-1,0 0 1,1 0 0,-1 1 0,0-1 0,1 0-23,-1-1-1,1 1 0,0 0 1,-1-1-1,1 1 1,0 0-1,0-1 1,-1 1-1,1 0 0,0-1 1,0 1-1,-1-1 1,1 1-1,0 0 1,0-1-1,0 1 0,0-1 1,0 1-1,0-1 1,0 1-1,0-1 1,0-4-176,0 1 0,0-1 1,0 0-1,2-6 0,-1 6 167,1 0-1,0 1 1,1-1 0,-1 0-1,1 1 1,0-1-1,0 1 1,5-6-1,32-28 195,-39 37-154,1 0-1,-1 0 0,0 0 1,1 0-1,-1 0 0,1 0 0,-1 0 1,1 1-1,0-1 0,-1 1 1,1-1-1,0 1 0,0-1 0,-1 1 1,1 0-1,0 0 0,-1 0 1,1 0-1,0 0 0,0 0 0,-1 1 1,1-1-1,0 1 0,-1-1 1,1 1-1,0-1 0,-1 1 0,1 0 1,-1 0-1,1 0 0,-1 0 1,1 0-1,-1 0 0,0 0 0,0 0 1,3 3-1,3 5 243,0-1 1,0 2-1,-1-1 1,7 15-1,-11-21-213,12 23 414,34 48 0,-43-67-379,1 0 0,0 0 0,1 0-1,0-1 1,0 0 0,0-1 0,1 0 0,-1 0-1,1 0 1,15 6 0,-15-9-18,-1 0 1,1 0-1,-1-1 1,1 0 0,0 0-1,0 0 1,0-1-1,-1-1 1,1 1-1,0-1 1,0-1-1,-1 1 1,1-1-1,-1-1 1,1 1-1,-1-1 1,0 0-1,10-7 1,-6 3-54,1-1 1,-1 0 0,-1-1-1,0 0 1,0 0 0,-1-1-1,0-1 1,-1 1 0,13-21-1,-20 28-18,1 0-1,-1 1 1,0-1-1,0 0 1,0 0-1,-1 0 1,1 0-1,-1 0 1,1-7-1,-1 9 2,0 1 0,0-1 0,0 0 0,0 0 0,0 0 0,-1 0 0,1 0 0,0 0 0,-1 0 0,1 0 0,0 0 0,-1 1 0,1-1 0,-1 0 0,1 0 0,-1 1 0,0-1 0,1 0 0,-1 1 0,0-1 0,1 0 0,-1 1 0,0-1 0,0 1 0,0-1 0,1 1 0,-1-1 0,0 1 0,0 0 0,0 0 0,0-1-1,0 1 1,0 0 0,0 0 0,0 0 0,1 0 0,-3 0 0,1 0 20,0 0 0,0 1 1,0-1-1,1 1 0,-1-1 0,0 1 0,1 0 0,-1-1 0,0 1 0,1 0 1,-1 0-1,1 0 0,-1 0 0,1 1 0,-1-1 0,1 0 0,0 1 0,0-1 0,0 0 1,0 1-1,0-1 0,0 1 0,0 0 0,0-1 0,1 1 0,-1 0 0,0 0 0,0 3 1,-1 2 102,1 1 1,0 0 0,0 0 0,0-1 0,2 16 0,1-8-43,1 0 1,0 0 0,1 0 0,1-1 0,1 1-1,0-1 1,0-1 0,14 22 0,-18-32-29,0 0-1,1 0 1,-1-1 0,1 1-1,-1 0 1,1-1 0,0 1-1,0-1 1,0 0 0,0 0-1,0 0 1,1 0 0,-1-1-1,1 0 1,-1 1 0,5 0-1,-6-2-12,1 0 0,-1 1 0,1-1 1,-1-1-1,0 1 0,1 0 0,-1 0 0,1-1 0,-1 1 0,0-1 0,0 0 0,1 0 0,-1 0 0,0 0 0,0 0 0,0-1 0,0 1 1,0 0-1,0-1 0,0 0 0,0 1 0,-1-1 0,1 0 0,-1 0 0,1 0 0,0-2 0,31-48 104,29-41-159,-51 78 13,1 1 1,1 1 0,0 0-1,0 1 1,24-17-1,-35 29-3,0-1 0,-1 0 1,1 0-1,0 1 0,0-1 0,0 1 0,-1-1 0,1 1 0,0 0 1,0 0-1,0 0 0,0 0 0,0 0 0,0 0 0,-1 0 0,1 0 0,0 1 1,0-1-1,0 1 0,-1 0 0,1-1 0,3 3 0,3 2 35,-1-1 1,0 2-1,11 9 0,-8-7 56,22 20 19,43 31 365,-67-53-368,1-1 0,0 0 0,0 0 0,1-1-1,-1-1 1,1 1 0,12 1 0,-19-4-70,0-1-1,0 0 1,0 0 0,0 0 0,-1-1-1,1 1 1,0 0 0,0-1 0,0 0-1,0 0 1,-1 0 0,1 0 0,0 0-1,-1-1 1,1 1 0,-1-1 0,0 1-1,1-1 1,1-3 0,3 0 8,-2-2-1,1 1 1,-1-1-1,0 0 1,6-9-1,-10 12-1,1 0-1,-1 0 1,1 0-1,-1 0 1,0 0-1,-1 0 0,1 0 1,-1 0-1,1 0 1,-2-5-1,1-2-162,-1-1 0,-4-16 0,5 27 122,0 1 0,-1-1 0,1 0 0,0 1 0,0-1 0,0 0 0,-1 1 1,1-1-1,0 1 0,0-1 0,-1 0 0,1 1 0,-1-1 0,1 1 0,0-1 0,-1 1 0,1-1 0,-1 1 0,1-1 0,-1 1 0,0 0 0,1-1 0,-1 1 0,1 0 0,-1-1 0,0 1 0,1 0 0,-1 0 0,1 0 0,-1-1 1,0 1-1,1 0 0,-1 0 0,0 0 0,0 0 0,1 0 0,-1 0 0,0 0 0,1 1 0,-1-1 0,1 0 0,-2 1 0,-1 0 9,1 0 1,-1 0-1,1 0 0,-1 1 0,1-1 0,0 1 1,-1 0-1,1 0 0,-2 2 0,1-1 46,1 1 1,0-1-1,0 1 0,0-1 0,0 1 1,1 0-1,-1 0 0,1-1 0,0 1 0,0 0 1,1 0-1,-1 0 0,1 0 0,0 0 1,0 0-1,0 0 0,0 1 0,2 4 0,0 2 216,0 0 0,1 0-1,1 0 1,0-1-1,8 17 1,-7-18-152,0 0 0,1-1-1,0 1 1,0-1 0,1 0 0,0-1 0,0 1 0,11 7 0,-14-12-104,1 0 0,-1 0 1,1-1-1,-1 1 0,1-1 1,0 0-1,0-1 0,0 1 1,0-1-1,1 0 0,-1 0 1,0 0-1,0-1 0,1 0 1,-1 0-1,0 0 0,9-2 1,-6 0-703,-1 0 1,1-1 0,0 0 0,-1 0-1,1 0 1,-1-1 0,0 0-1,12-10 1,-1-1-4955,26-30-1,-36 36 4337,15-16-4262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47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76 461 5824,'-7'-4'7648,"6"9"-5430,-3 7-1136,-23 75 1911,9-26-2059,13-42-417,-9 24 0,15-43-495,-1 0 0,0 0 0,0 0 0,0 0 0,0 0 0,1 0 0,-1 0 0,0-1 0,0 1 0,0 0 0,1 0 0,-1 0 0,0 0 0,0 0 0,0 0 0,0 1 1,1-1-1,-1 0 0,0 0 0,0 0 0,0 0 0,1 0 0,-1 0 0,0 0 0,0 0 0,0 0 0,0 0 0,0 0 0,1 1 0,-1-1 0,0 0 0,0 0 0,0 0 0,0 0 0,0 0 0,0 1 1,0-1-1,1 0 0,-1 0 0,0 0 0,0 0 0,0 1 0,0-1 0,0 0 0,0 0 0,0 0 0,0 1 0,0-1 0,0 0 0,0 0 0,0 0 0,33-58 181,-17 32-233,1 1 0,24-26 0,-31 39-24,2 1-1,0 0 1,0 1 0,1 0-1,24-14 1,-35 23 70,0 0 1,0 0-1,-1 0 0,1 0 1,0 0-1,0 0 1,0 1-1,0-1 0,0 1 1,1 0-1,-1-1 0,0 1 1,0 0-1,0 0 0,0 1 1,0-1-1,0 0 1,0 1-1,0-1 0,2 1 1,-1 1 10,-1-1 0,0 1 0,0-1 0,0 1 0,0-1 0,0 1 0,-1 0 0,1 0 0,0 0 0,-1 0 0,0 0 0,1 1 0,-1-1 0,1 3 0,2 6 124,0 1 1,-1 0 0,-1-1-1,0 1 1,1 20 0,-3 7 107,-1-30-199,0 0 0,1 0 0,1 1 0,2 13 1,-1-23 200,3-6-110,7-16-84,-5 10-120,6-11-133,-5 7 145,1 2-1,0-1 1,20-23-1,-26 35 64,1-1-67,0 0-1,0 0 1,0 0-1,1 1 1,8-6-1,-12 8 41,0 1-1,0-1 0,0 1 1,0 0-1,-1-1 1,1 1-1,0 0 1,0 0-1,0 0 0,0 0 1,0 0-1,0 0 1,0 0-1,0 0 0,0 0 1,0 0-1,0 1 1,0-1-1,0 0 1,0 1-1,0-1 0,0 0 1,0 1-1,0-1 1,-1 1-1,1 0 0,0-1 1,0 1-1,-1 0 1,1-1-1,0 1 1,-1 0-1,1 0 0,-1-1 1,1 1-1,-1 0 1,1 0-1,-1 0 0,1 0 1,-1 2-1,3 3 82,-1 0 1,0 0-1,0 0 0,-1 1 0,0-1 0,1 11 1,-3 43 356,0-24-242,1-36-181,0 1 0,0-1 1,0 0-1,0 0 1,0 0-1,0 0 0,0 1 1,0-1-1,0 0 0,0 0 1,0 0-1,0 1 1,0-1-1,0 0 0,0 0 1,0 0-1,0 1 1,0-1-1,0 0 0,0 0 1,0 0-1,0 0 1,1 0-1,-1 1 0,0-1 1,0 0-1,0 0 1,0 0-1,0 0 0,1 0 1,-1 0-1,0 1 0,0-1 1,0 0-1,0 0 1,1 0-1,-1 0 0,8-5 173,11-16-113,-13 14-19,16-15-32,0 0 0,2 2-1,29-20 1,-52 40-72,-1 1 60,0 0 1,1 0-1,-1 0 1,1 0 0,-1 0-1,1 0 1,-1 0 0,1 0-1,-1-1 1,1 1 0,0 0-1,-1 0 1,1 0 0,0-1-1,0 1 1,0 0 0,0-1-1,1 1 1,7 8-47,2 4 85,-1 0-1,11 20 1,-10-15 147,17 20 0,-27-37-171,2 2 45,0 1-1,0-1 1,0 0 0,0 0 0,0 0-1,6 4 1,-7-7-41,-1 1 0,1 0 1,0-1-1,0 1 0,-1-1 0,1 0 0,0 1 1,0-1-1,0 0 0,-1 0 0,1 0 1,0 0-1,0 0 0,0-1 0,-1 1 0,1-1 1,0 1-1,0-1 0,2-1 0,5-2 45,-1 0-1,0-1 1,-1 0 0,1-1-1,6-5 1,34-37 20,-28 29-147,-3 1-139,28-36 0,-44 53 126,8 22-134,-1 11 216,-7-24 22,1 0 1,0 0-1,1 0 1,0-1 0,0 1-1,7 12 1,-9-18-12,1 1-1,-1-1 1,1 0 0,0 0 0,0 1 0,0-1-1,0-1 1,0 1 0,0 0 0,5 2-1,-6-3-2,0-1-1,1 0 1,-1 1 0,0-1-1,1 0 1,-1 0-1,0 0 1,1 0-1,-1 0 1,0 0-1,0-1 1,1 1-1,-1 0 1,0-1-1,0 1 1,1-1-1,-1 1 1,0-1 0,0 1-1,0-1 1,0 0-1,0 0 1,0 0-1,0 1 1,0-1-1,1-2 1,9-8 24,-1-1 1,0-1-1,-1 0 1,-1 0 0,0-1-1,-1 0 1,8-20-1,6-11-159,-3 9 290,-18 35-192,1 1-1,-1 0 1,0-1-1,0 1 1,0-1-1,0 1 0,0 0 1,1-1-1,-1 1 1,0 0-1,0-1 0,1 1 1,-1 0-1,0 0 1,1-1-1,-1 1 1,0 0-1,0 0 0,1-1 1,-1 1-1,1 0 1,-1 0-1,0 0 1,1 0-1,-1-1 0,0 1 1,2 0-1,-2 0-2,1 1-1,-1-1 1,1 0 0,-1 0-1,1 1 1,-1-1-1,1 0 1,-1 1-1,1-1 1,-1 1 0,1-1-1,-1 0 1,1 1-1,-1-1 1,1 2-1,12 23-257,-12-22 263,0 2 23,1 1-1,-1-1 1,0 1 0,0-1 0,0 1 0,-1-1-1,0 11 1,-1 1-15,-5 21 0,1-3 5,2-17 58,0-1 1,-8 26-1,11-43-50,0 1 0,0 0-1,0-1 1,0 1 0,-1 0 0,1-1-1,0 1 1,0 0 0,-1-1 0,1 1 0,-1-1-1,1 1 1,0 0 0,-1-1 0,1 1-1,-1-1 1,1 1 0,-1-1 0,1 0-1,-1 1 1,0-1 0,1 0 0,-1 1-1,0-1 1,1 0 0,-1 1 0,0-1-1,1 0 1,-1 0 0,0 0 0,1 0-1,-1 0 1,0 0 0,1 0 0,-1 0 0,0 0-1,1 0 1,-1 0 0,0 0 0,1 0-1,-1-1 1,0 1 0,1 0 0,-1-1-1,0 1 1,0-1 0,-2-1-23,0 0-1,1 0 1,-1 0 0,1-1-1,-1 1 1,1-1-1,0 0 1,-2-3 0,2 3-19,1 2 11,0-1 0,0 1-1,1 0 1,-1 0 0,0-1 0,1 1-1,-1-1 1,1 1 0,-1 0 0,1-3-1,0 3 18,0 1-1,1-1 1,-1 0-1,0 1 0,1-1 1,-1 0-1,0 1 1,1-1-1,-1 1 0,1-1 1,-1 1-1,1-1 1,-1 1-1,1-1 0,-1 1 1,1-1-1,0 1 1,-1 0-1,1-1 0,0 1 1,-1 0-1,1 0 1,0 0-1,-1-1 0,1 1 1,1 0-1,132-31 178,-13 5 33,-112 23-171,120-39 260,-116 37-256,0-1 1,0-1-1,-1 0 0,0 0 0,0-2 0,0 1 1,12-13-1,-17 12-23,0 1 1,0-1-1,-1 0 1,-1 0-1,1-1 0,6-18 1,-3 5 14,9-44-1,-11 24-16,-3 0 1,-1 0-1,-3-53 0,0 50-136,-1 22-294,0 19 184,-1 16 132,-10 289 433,7-60-164,5-230-99,-1 19-1943,6 36 0,-4-39-3352,-1-17 829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48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92 10880,'-21'-4'4928,"29"-1"-4289,5 5 1569,6 0-1344,7-3 1472,16 0-1312,11-6-96,5 1-576,-3-3-672,-2 2 160,-3 1-2208,3 0 1312,-3-1-4351,5 6 3039,16-9-4768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49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15 6464,'-12'-13'2090,"4"12"2666,9 11-684,-1-8-4804,2 19 1680,-1 0 0,-2 26-1,0-3-302,1 372 2982,-2-371-3189,-2 1 1,-11 49 0,14-89-385,0 3 73,1-6 95,0-7 192,0-2-395,1 0 0,0 0 1,1 0-1,-1 0 0,1 1 1,0-1-1,1 1 0,4-10 0,2-1-113,18-22-1,-20 29 55,1 1 1,0 0-1,0 0 0,1 1 1,0 0-1,0 0 0,0 1 1,1 0-1,0 1 1,0 0-1,1 1 0,11-4 1,-16 6 47,0 0 0,0 1 1,0 0-1,0 0 1,1 1-1,-1-1 0,0 1 1,0 1-1,1-1 0,-1 1 1,0 0-1,0 0 0,0 1 1,0 0-1,0 0 0,0 0 1,-1 1-1,1 0 0,-1 0 1,1 0-1,-1 1 1,0 0-1,5 5 0,-7-6 29,-1-1-1,1 1 0,-1 0 1,0 0-1,0 0 1,0 1-1,0-1 1,0 1-1,-1-1 0,0 1 1,1-1-1,-1 1 1,-1 0-1,2 4 0,-2-3 28,0 0 0,0 0-1,-1 0 1,1 0 0,-1 1-1,0-1 1,-1 0 0,1-1-1,-4 8 1,-2 2 69,-1 1 1,-1-1 0,-1 0-1,0-1 1,-14 16-1,16-21-93,0 0 1,-1-1-1,1 1 0,-1-2 0,-1 1 1,1-1-1,-1-1 0,-1 0 0,1 0 1,-19 5-1,23-8-41,0 0-1,0-1 1,0 0 0,-1 0 0,1-1-1,-1 1 1,1-1 0,0-1-1,-1 1 1,1-1 0,0 0 0,0-1-1,-1 1 1,1-1 0,0-1 0,0 1-1,1-1 1,-1 0 0,1 0-1,-8-6 1,12 9-4,1 0-1,-1-1 1,1 1-1,-1 0 1,1-1-1,-1 1 0,1-1 1,-1 1-1,1-1 1,-1 1-1,1-1 1,0 1-1,-1-1 1,1 1-1,0-1 1,0 1-1,-1-1 1,1 1-1,0-1 1,0 0-1,0 1 1,0-1-1,0 1 0,0-1 1,0 0-1,0 1 1,0-1-1,0 0 1,0 1-1,0-1 1,0 1-1,0-1 1,0 0-1,1 1 1,-1-1-1,0 1 1,0-1-1,1 1 1,-1-1-1,0 1 0,1-1 1,-1 1-1,1-1 1,-1 1-1,0-1 1,1 1-1,-1 0 1,1-1-1,0 1 1,3-3-32,1 1 1,-1 0-1,0 0 0,1 0 1,7-2-1,31-5 111,0 1 0,45-1 0,49-9 195,-107 11-227,-1-1 1,0-1 0,0-1-1,47-26 1,-73 35-42,-1-1-1,0 0 0,1 1 1,-1-1-1,0 0 1,0 0-1,0 0 0,0 0 1,-1 0-1,3-3 1,-4 5-12,0-1 0,1 1 1,-1-1-1,0 1 1,0-1-1,0 0 1,1 1-1,-1-1 0,0 1 1,0-1-1,0 1 1,0-1-1,0 0 0,0 1 1,0-1-1,0 1 1,0-1-1,-1 0 1,1 1-1,0-1 0,-1 0-16,1 0 0,-1 0-1,0 1 1,1-1 0,-1 0-1,0 1 1,1-1 0,-1 1-1,0-1 1,0 1 0,0-1-1,0 1 1,1-1 0,-1 1-1,0 0 1,-2-1 0,1 1 11,-1 0 1,0-1-1,1 1 1,-1 1 0,1-1-1,-1 0 1,1 0 0,-1 1-1,1-1 1,0 1 0,-1 0-1,1 0 1,0 0 0,-1 0-1,-2 2 1,0 0 64,0 1 0,-1-1 0,1 1 0,-8 10 0,11-13 0,1 1 0,-1 0 0,1 0 0,0 0 0,0 0 0,0 0 0,0 0 0,0 0 0,0 0 0,1 0-1,-1 1 1,1-1 0,-1 0 0,1 0 0,0 1 0,0-1 0,0 0 0,0 0 0,0 1 0,1-1-1,-1 0 1,1 0 0,-1 0 0,1 1 0,0-1 0,0 0 0,0 0 0,0 0 0,0 0 0,1 0-1,-1-1 1,2 3 0,0 0 2,0-1 0,0 0-1,0 0 1,0 0-1,0 0 1,1 0 0,0-1-1,-1 0 1,1 1 0,0-1-1,0-1 1,0 1 0,0 0-1,1-1 1,-1 0-1,6 1 1,11-2-998,0-1 1,0-1-1,-1-1 0,30-8 0,23-2-6111,-51 9 4076,1 2 0,0 0 0,-1 2-1,39 4 1,-23 2 646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51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81 2144,'2'-5'525,"0"0"0,1 0-1,-1 1 1,1-1 0,-1 1 0,1 0-1,1 0 1,-1 0 0,0 0 0,1 1 0,0-1-1,0 1 1,0 0 0,7-4 0,15-9 7384,-29 24-5957,-6 17-1259,1 1 1,2 0-1,-4 30 1,-8 30-183,-53 129 1020,57-187-1363,-32 51 1,-4 8 73,44-76-148,2 0 0,-1 0 0,2 1 0,-1-1 0,2 1 0,-2 14 0,3-25-78,1 0 0,0 0 0,0 0 0,0 0 0,0 0 0,0 0-1,0 1 1,0-1 0,0 0 0,0 0 0,1 0 0,-1 0 0,0 0 0,1 0 0,-1 0 0,1 0 0,-1 0 0,1 0 0,-1-1 0,1 1 0,0 0 0,-1 0 0,1 0-1,0-1 1,1 2 0,-1-1-10,1-1 1,0 1-1,-1-1 0,1 1 0,0-1 0,-1 0 0,1 0 0,0 0 1,0 0-1,-1 0 0,1 0 0,0 0 0,0 0 0,1-1 0,6-2 17,0 0-1,0 0 1,-1-1-1,14-7 1,-1-3 20,-2-1 0,0 0 0,-1-2 0,24-27 0,-40 42-45,30-34-265,-31 36 265,-1 0 1,0 0-1,0 1 0,0-1 0,1 0 0,-1 0 1,0 0-1,0 0 0,0 1 0,0-1 0,1 0 0,-1 0 1,0 0-1,0 1 0,0-1 0,0 0 0,0 0 1,0 1-1,0-1 0,0 0 0,0 0 0,0 1 1,1-1-1,-1 0 0,0 0 0,0 1 0,-1-1 0,1 0 1,0 0-1,0 1 0,0-1 0,0 0 0,0 0 1,0 1-1,1 21-175,0 3 252,3-1 109,-1-7-108,0 0-1,-1 18 1,-1-28-38,-1 1 1,2-1-1,2 13 1,-2-14 74,-1 0 1,1 1-1,0 11 1,-3-18-105,1 0 1,0 1 0,0-1 0,0 1 0,0-1 0,0 0 0,0 1 0,0-1 0,1 1 0,-1-1 0,0 0 0,0 1 0,0-1 0,0 0 0,0 1 0,0-1 0,1 0 0,-1 1 0,0-1 0,0 0-1,1 1 1,-1-1 0,0 0 0,1 0 0,-1 1 0,0-1 0,0 0 0,1 0 0,-1 1 0,1-1 0,-1 0 0,0 0 0,1 0 0,-1 0 0,0 0 0,1 0 0,-1 1 0,1-1 0,-1 0 0,0 0-1,1 0 1,-1 0 0,1-1 0,15-4 213,-15 5-212,3-2 11,-1-1-1,0 1 0,0 0 0,-1-1 0,1 0 1,0 1-1,-1-1 0,0 0 0,0 0 0,0-1 1,0 1-1,0 0 0,0-1 0,1-6 0,8-12 8,7-8-79,36-67-327,-45 80 341,-8 16 39,1-1 0,-1 0-1,0 0 1,0 0-1,0 0 1,-1 0-1,1-1 1,0 1 0,-1 0-1,1 0 1,-1-1-1,0 1 1,0-3-1,0 5-60,0 1-98,1 0 123,-1 0 1,0 0-1,0 0 0,0 0 0,0 0 0,-1 0 0,1 0 0,0 0 1,0 0-1,-1 0 0,1 0 0,-1 1 0,-1 4-13,1 5 54,0 0 1,0 0-1,1 0 1,1 0 0,0 0-1,0 0 1,4 12-1,0-5 67,0 0 0,2 0 0,10 22-1,-15-37-62,-1-1 0,0 1 0,1-1-1,0 1 1,-1-1 0,1 0 0,0 0-1,0 0 1,0 0 0,0 0 0,1 0-1,-1-1 1,0 1 0,1-1-1,-1 1 1,5 1 0,-5-3-6,1 1 1,-1-1-1,0 0 1,0 0-1,1 0 1,-1 0-1,0 0 1,0 0-1,0 0 0,1-1 1,-1 1-1,0-1 1,0 0-1,0 0 1,0 0-1,0 0 1,0 0-1,0 0 0,0 0 1,0 0-1,2-3 1,30-28-257,-1-1 1,32-44-1,-59 70 220,-4 4 29,0 0 1,0 0-1,0 0 0,0 0 0,0 0 1,-1 0-1,0 0 0,1-1 0,0-3 1,-2 6-6,0 0-1,0 0 1,0-1 0,0 1 0,0 0 0,0 0 0,0 0 0,0 0 0,0-1 0,0 1 0,-1 0 0,1 0 0,0 0 0,-1 0 0,1 0 0,-1 0 0,1 0 0,-1 0 0,0 0 0,1 0 0,-1 0 0,0 0 0,0 0 0,0 0 0,1 0 0,-1 1 0,-2-2 0,0 1-20,2 1-92,14 5 268,9 1-164,0-1 1,0-1 0,28 1-1,66-2 327,-103-3-306,-12 0 94,-1 3-67,-1-1 0,0 0 0,0 1 0,-1-1 0,1 0 0,-3 4 0,0-1-26,-5 11-98,4-8 124,0 1 1,0-1 0,1 1-1,0 0 1,-3 12-1,4-5-81,0-1 0,-2 24 0,5-31 93,0 0 0,1-1 0,0 1 0,0 0 0,1 0 0,5 14 0,-7-20-31,1 0 0,0 0-1,0 0 1,0 0 0,0 0-1,1 0 1,-1 0 0,0 0-1,1-1 1,-1 1 0,1-1-1,0 1 1,2 1 0,-4-3-10,1 1-1,0-1 1,0 0 0,0 1 0,0-1-1,0 0 1,0 0 0,0 1 0,0-1-1,0 0 1,0 0 0,0 0 0,0 0 0,-1-1-1,1 1 1,0 0 0,0 0 0,0 0-1,0-1 1,0 1 0,0 0 0,0-1-1,0 1 1,-1-1 0,1 1 0,0-1 0,0 0-1,-1 1 1,1-1 0,0 0 0,-1 1-1,2-2 1,0-1-15,0-1 1,0 1-1,0 0 0,0-1 1,-1 1-1,1-1 0,-1 0 0,0 1 1,0-1-1,0 0 0,0 0 1,-1 0-1,0-7 0,0-2-83,0-1-1,-5-20 1,5 34 84,-14-69-589,11 61 606,0-1 1,0 1-1,-1 0 0,0 1 0,0-1 1,-6-7-1,4 8-3,4 4 159,-1 0-1,0-1 1,1 1-1,0-1 1,-3-4-1,24 7 595,160 10-294,-72-9-2156,-90 0-3334,-64 4-11413,11 3 12850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52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97 9152,'-37'-5'4128,"47"1"-3584,3 4 1824,14 0-1409,14 0 1377,8-5-1344,9 2 256,15-5-736,35-4-224,16 0-192,-6 1-576,-20-2 256,-3 1-4480,-14 4 2593,17 4-6177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25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22 2816,'15'-16'1665,"-14"16"-1514,-1-1 0,1 1-1,-1 0 1,0-1-1,1 1 1,-1-1-1,1 1 1,-1 0-1,1-1 1,-1 1 0,1 0-1,-1 0 1,1-1-1,-1 1 1,1 0-1,-1 0 1,1 0 0,0 0-1,-1 0 1,1-1-1,-1 1 1,1 0-1,4 2 4098,-4-1-3835,-1 1 1,1 0-1,-1-1 1,1 1 0,-1 0-1,1-1 1,-1 1 0,0 2-1,-2 0-221,1 1 0,0 0 0,0 0 0,0 0 0,1 0 0,-1 6 0,-1 18 261,-70 300 2107,-8-70-485,35-132-928,39-118-355,14-11 128,71-15-483,39-5 342,109 4-519,-155 14-131,1 4-124,-33 0-10,-39 0-65,0 0 1,0 0 0,0 0-1,0 0 1,0-1-1,0 1 1,0 0 0,0-1-1,0 1 1,0-1-1,0 1 1,-1-1 0,1 1-1,1-2 1,4-2-4750,9 6-8003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57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199 171 2720,'13'-2'1572,"10"-3"2596,-23 5-4059,0 0-1,1 0 1,-1 0-1,0 0 1,1 0 0,-1 0-1,0-1 1,1 1-1,-1 0 1,0 0-1,1 0 1,-1-1-1,0 1 1,0 0 0,1 0-1,-1-1 1,0 1-1,0 0 1,0 0-1,1-1 1,-1 1-1,0 0 1,0-1 0,0 1-1,0 0 1,0-1-1,1 1 1,-1 0-1,0-1 1,0 1-1,0 0 1,0-1-1,0 1 1,0 0 0,0-1-1,0 1 1,0 0-1,-1-1 1,1 1-1,0 0 1,0-1-1,0 1 1,0 0 0,0-1-1,-1 1 1,1-1-1,-2 0 209,-1-1-1,1 0 0,-1 1 1,1 0-1,-1 0 0,0-1 1,1 1-1,-1 1 0,0-1 1,0 0-1,-5 0 0,1 0 149,-1-1-189,1 2-1,0-1 0,0 0 1,0 1-1,-1 1 0,1-1 1,0 1-1,0 0 0,-13 5 1,10-3-54,0 1 0,0 0 0,0 1 1,1 0-1,-1 0 0,-8 8 1,15-11-163,0 1 1,0 0-1,1 0 1,-1 0-1,1 0 1,-1 1-1,1-1 1,0 1-1,0-1 1,1 1-1,-1 0 1,1-1-1,0 1 1,0 0-1,0 0 1,1 0 0,-1 0-1,1 0 1,0 0-1,0 8 1,1-2 42,1 1 0,0-1 1,0 0-1,1 1 1,0-1-1,9 18 0,-7-19-34,0-1 0,1 1 0,-1-1-1,2 0 1,-1-1 0,1 1 0,0-1 0,1-1-1,0 1 1,0-1 0,0 0 0,0-1 0,14 6-1,-13-7-36,0 0-1,-1-1 0,1 0 0,1-1 0,-1 0 0,0-1 0,0 1 0,1-2 0,-1 1 0,0-1 0,1-1 0,-1 0 0,0 0 0,16-5 1,-15 3-36,1-1 0,-1 0 0,-1 0 0,1-1 0,-1 0 0,0-1 0,0 0 1,0-1-1,-1 1 0,10-12 0,14-19-35,-16 16 37,39-35 0,-43 40-53,-11 14 6,-3 8 68,2-6-19,-7 22 294,1 0 1,1 0-1,1 1 0,-2 30 1,5-36-262,1 0-1,2 25 1,-1-35 37,0 0 0,1 0-1,-1 0 1,1 1 0,1-2-1,-1 1 1,8 12 0,-10-17-66,1-1 0,0 0 0,-1 0 0,1 0 0,0 0 0,0 0-1,0 0 1,0 0 0,0 0 0,0 0 0,0 0 0,0-1 0,0 1 0,0 0 0,0-1 0,0 1 0,1 0 0,-1-1 0,0 0 0,0 1 0,1-1 0,-1 0 0,0 0 0,1 1 0,-1-1 0,0 0-1,1 0 1,-1-1 0,0 1 0,1 0 0,-1 0 0,0-1 0,0 1 0,1 0 0,-1-1 0,0 0 0,0 1 0,0-1 0,0 0 0,2 0 0,0-2-27,0 1 1,0-1 0,0 0 0,0 0-1,-1 0 1,1 0 0,-1 0-1,0 0 1,0-1 0,0 1-1,-1-1 1,3-6 0,-2 2-44,-1 1-1,0-1 1,-1 0 0,0 0 0,0 1-1,0-1 1,-1 0 0,-1 1 0,-2-13-1,-2 1-30,0 1 0,-15-30-1,17 41 84,1 1-1,-1 0 1,-1 1-1,1-1 1,-1 1-1,0 0 1,0 0-1,0 0 1,-1 0-1,0 1 1,0 0-1,0 1 1,-10-6 0,16 9 27,0 0 0,0 0 1,0 0-1,0 1 1,0-1-1,0 0 0,0 0 1,0 0-1,0 0 1,0 0-1,0 0 0,0 0 1,0 0-1,0 0 1,0 0-1,0 0 0,0 0 1,0 0-1,0 0 1,0 0-1,0 0 1,0 0-1,0 0 0,0 0 1,0 0-1,0 0 1,0 0-1,0 0 0,0 0 1,0 0-1,0 1 1,0-1-1,0 0 0,0 0 1,0 0-1,0 0 1,0 0-1,0 0 0,0 0 1,0 0-1,0 0 1,0 0-1,0 0 0,0 0 1,0 0-1,0 0 1,-1 0-1,1 0 1,0 0-1,6 6 183,12 7 9,-12-12-161,-1 0-1,0 0 1,1 0 0,-1 0-1,1-1 1,-1 0-1,0 0 1,1-1-1,-1 1 1,7-2-1,11-4 179,23-8-1,-20 5-140,61-16 88,104-37 89,-181 57-227,-8 4-10,1-1-1,1 1 1,-1 0 0,0 0-1,0 0 1,6-1 0,-7 3-28,-1 0 0,0 0 1,0 0-1,0 0 0,0 0 0,0 0 1,-1 0-1,1 1 0,0-1 0,0 0 1,-1 1-1,1-1 0,-1 0 0,1 3 1,0-3 0,6 20-3,-2 1 0,0-1 0,-1 1 0,2 29 0,-4-24 63,2-1 0,8 31 0,-11-54-34,0 1-1,0-1 1,1 0-1,-1 0 0,1 0 1,0 0-1,-1-1 0,1 1 1,3 2-1,-4-4-16,-1 0 1,1-1-1,0 1 1,-1-1-1,1 1 1,0-1-1,0 1 1,-1-1-1,1 1 1,0-1-1,0 0 1,0 0-1,-1 1 1,1-1-1,0 0 0,0 0 1,0 0-1,0 0 1,0 0-1,0 0 1,-1 0-1,1 0 1,0 0-1,0 0 1,0-1-1,0 1 1,0 0-1,-1 0 1,1-1-1,0 1 1,0-1-1,-1 1 0,1-1 1,0 1-1,-1-1 1,1 1-1,1-2 1,4-6 16,1 0 0,-1 0 0,-1-1 0,1 0 0,-1 0 1,5-14-1,-2 6-55,51-118 78,-40 87-342,-14 40 288,-2 11 23,1 15 4,-3-12-43,1 1 63,1 0 0,-1 1 0,8 11 0,4 12-63,-8-14 60,2 7-13,2 0 0,13 27-1,-18-43-5,0 0 0,1 0-1,-1-1 1,2 0 0,-1 0-1,1 0 1,0-1 0,0 0 0,13 9-1,-10-10 28,0 0-1,0 0 0,0-1 0,1 0 0,-1-1 0,1 0 0,0-1 0,0 0 0,0 0 0,0-2 0,1 1 0,-1-1 0,0-1 0,22-3 0,-24 2-37,1 0 0,-1-1 0,0 0-1,1-1 1,-1 1 0,-1-2 0,1 1 0,-1-1-1,1-1 1,-2 1 0,1-1 0,-1-1-1,1 1 1,-2-1 0,1-1 0,-1 1-1,8-13 1,-6 6-83,0-1 0,-2 0-1,1-1 1,3-16 0,-8 24 29,0 0 1,0 1 0,-1-1-1,0-1 1,-1 1 0,0 0 0,0 0-1,-1 0 1,0 0 0,-2-11-1,2 17 42,1 0-1,-1 1 1,1-1 0,-1 0-1,0 0 1,0 1-1,0-1 1,0 0-1,0 1 1,0-1-1,0 1 1,0 0-1,-1-1 1,1 1-1,0 0 1,-1 0-1,1-1 1,-4 0-1,3 1-4,1 1 1,-1 0-1,1 0 0,-1 0 0,0-1 0,1 2 0,-1-1 1,1 0-1,-1 0 0,1 0 0,-1 1 0,0-1 1,1 1-1,-1-1 0,1 1 0,0 0 0,-1-1 0,1 1 1,0 0-1,-1 0 0,1 0 0,0 0 0,-2 2 0,-1 1 23,1 0-1,-1 0 0,1 0 0,0 0 1,0 1-1,0 0 0,1-1 0,0 1 1,0 0-1,0 0 0,0 0 0,1 0 1,0 1-1,0-1 0,0 0 0,1 8 1,-1 0 38,2 1 1,0 0 0,0-1 0,1 1-1,5 16 1,-2-13 29,0 0-1,1-1 1,10 21 0,-14-33-40,1 0 0,-1 0 0,1 0 1,-1 0-1,1 0 0,0-1 0,1 1 0,-1-1 0,0 0 1,1 0-1,0 0 0,0 0 0,0-1 0,0 0 1,0 0-1,0 0 0,7 2 0,-9-4-22,-1 0 0,1 0 0,0 0 0,-1 0 1,1 0-1,-1 0 0,1-1 0,0 1 0,-1-1 0,1 1 0,-1-1 0,1 0 0,-1 0 1,1 1-1,-1-1 0,0 0 0,1 0 0,-1 0 0,0-1 0,0 1 0,2-1 0,2-5-10,0 1 0,9-14 0,48-96 22,-44 77-41,3 1-1,25-38 1,-35 61 53,-7 9-56,0 0 1,1 0 0,-1 0-1,8-6 1,-11 11-155,8 31-26,-8-20 180,-1 0 1,0 0-1,-1 1 1,-1-1-1,-1 10 0,-1 4 5,-22 96 175,21-98-139,0 1-30,-2 0 1,0 0 0,-2-1-1,0 0 1,-13 21 0,19-40 3,1 1 1,-1 0-1,0-1 0,0 1 1,0-1-1,0 0 1,-1 0-1,1 0 1,-1 0-1,0-1 1,0 1-1,0-1 0,0 0 1,0 0-1,-1-1 1,-5 2-1,9-3-16,-1 0-1,1 0 1,-1 0 0,1 0-1,-1 0 1,1 0-1,0-1 1,-1 1 0,1 0-1,0-1 1,-1 1 0,1-1-1,0 0 1,0 1-1,-1-1 1,1 0 0,0 0-1,0 0 1,0 0-1,0 0 1,0 0 0,0 0-1,0 0 1,1 0 0,-1 0-1,0-1 1,0 1-1,0-2 1,-1-1-30,0 0 0,1 0 0,0 0 0,-1 0 0,1 0 0,0-1 0,1 1 0,-1-6 0,1 7 37,0 0 0,0-1 0,1 1-1,-1 0 1,1-1 0,-1 1 0,1 0 0,0 0 0,0 0 0,1 0 0,-1 0 0,1 0 0,0 0-1,-1 0 1,1 0 0,0 1 0,0-1 0,1 1 0,4-5 0,-2 4 14,0 0 1,0 0-1,0 1 0,1 0 1,-1 0-1,0 0 1,1 0-1,0 1 0,-1 0 1,1 0-1,6 0 0,10-1 12,0 1-1,1 1 0,-1 1 0,0 1 1,27 6-1,-41-5-9,0-1 0,0 1 1,-1 1-1,1 0 0,-1 0 1,0 0-1,0 1 0,0 0 1,-1 0-1,1 1 0,-1 0 1,-1 0-1,1 0 0,-1 1 1,0 0-1,0 0 0,-1 0 1,0 0-1,-1 1 0,1 0 1,-1-1-1,-1 1 0,1 1 1,-2-1-1,1 0 0,-1 0 1,0 1-1,0-1 0,-1 0 1,-2 17-1,-5 12 58,-1 0 0,-23 61 0,18-58-12,-11 33 226,-45 91 1,68-161-275,-3 5 2,0-1-1,0 0 1,-6 8-1,10-15-13,0 0-1,0 1 0,0-1 1,-1 0-1,1 1 1,0-1-1,0 0 1,-1 0-1,1 1 1,0-1-1,-1 0 1,1 0-1,0 0 0,-1 1 1,1-1-1,0 0 1,-1 0-1,1 0 1,0 0-1,-1 0 1,1 0-1,-1 0 1,1 0-1,0 0 1,-1 0-1,1 0 0,0 0 1,-1 0-1,1 0 1,-1 0-1,1 0 1,0 0-1,-1 0 1,1 0-1,0-1 1,-1 1-1,1 0 0,0 0 1,-1 0-1,1-1 1,0 1-1,0 0 1,-1 0-1,1-1 1,0 1-1,0 0 1,-1-1-1,1 1 1,0 0-1,0-1 0,0 1 1,-1 0-1,1-1 1,0 1-1,0 0 1,0-1-1,0 1 1,0-1-1,-6-24-136,5 2 71,1 1 0,1 0 0,2 0 0,0 0 0,1 0 0,11-36 0,-1 19 35,2-1-1,33-60 1,75-96-185,-94 156 284,2 2 0,59-57 0,-87 92-46,-1-1-2,1 1-1,0 0 1,-1 0-1,1 0 0,1 0 1,5-3-1,-9 6-2,0 0 0,0 0 0,0-1 0,0 1 0,1 0 0,-1 0 0,0 0 0,0 0 0,0 0 0,0 0 0,0 1 0,0-1 0,0 0 0,0 0 0,0 1 0,0-1 0,0 0 0,0 1 0,0 0 0,0-1 0,-1 1 0,1-1 0,0 1 0,0 0 0,0-1 0,-1 1 0,1 0 0,0 0 0,-1 0 0,1 0 0,-1 0 0,1-1 0,-1 1 0,1 0 0,0 2 0,1 2 15,0 1 0,-1 0 0,1 0 0,-1 0 1,0 0-1,0 0 0,-1 0 0,0 0 0,0 0 0,0 1 1,-1-1-1,0 0 0,-2 6 0,-1 4 27,0-1-1,-1 0 1,-14 29-1,12-32-20,-1-1 0,0 1 0,0-2 0,-14 14 0,-11 14-254,34-37 207,-1-1-1,0 1 0,1-1 0,-1 1 0,1-1 0,-1 0 0,1 1 1,-1-1-1,1 0 0,-1 1 0,1-1 0,0 0 0,-1 0 0,2 1 1,-2-1-9,3 0-1,0 0-1,0 0 0,0 0 1,0 0-1,0-1 1,0 1-1,0-1 1,0 0-1,0 0 0,0 0 1,3-1-1,6-2-49,237-93-272,-177 67 396,85-39 508,-166 81-660,-6 3 85,-1-2 0,-22 16 0,18-14 117,-23 20-1,41-33-88,-7 6 38,1 1 0,0-1 0,-11 18 0,17-23-29,1-1 1,0 1-1,0-1 0,0 1 1,0-1-1,0 1 1,0 0-1,0 0 0,1 4 1,0-6-5,0 1 0,0-1 0,0 1 0,0-1 0,0 1 0,1-1 0,-1 0 0,1 1 0,-1-1 0,1 0 0,0 1 0,-1-1 0,1 0 0,0 0 1,0 1-1,0-1 0,0 0 0,0 0 0,2 1 0,1 1 25,0 0 1,0-1 0,0 0 0,1 0-1,-1 0 1,1 0 0,-1 0-1,1-1 1,0 0 0,-1 0-1,1-1 1,0 1 0,9-1 0,2-1 11,0 0 1,30-7 0,-40 7-108,0-1-1,-1 0 1,1 0 0,0 0-1,-1-1 1,0 0 0,0 0-1,0 0 1,9-8 0,-11 9 33,-1 0 1,0 0 0,0-1-1,0 1 1,0-1-1,0 0 1,0 1-1,-1-1 1,1 0-1,-1 0 1,0 0 0,0 0-1,0 0 1,0 0-1,-1-1 1,1 1-1,-1 0 1,1 0 0,-2-7-1,1 5-19,-1-1 0,-1 0 0,1 0 0,-1 1 0,0-1 0,0 1 0,-1-1 0,0 1 0,0 0 0,0 0 0,0 0 0,-1 0 0,0 1 0,-5-6 0,-5-2 13,0 0-1,-1 1 1,-18-10-1,22 14 71,7 5-22,1 0 0,-1 0 0,1-1 0,0 1 0,0-1 0,-4-4 0,7 6-16,-1 1 0,1-1 0,-1 0 0,1 0 1,0 1-1,-1-1 0,1 0 0,0 0 0,0 0 1,0 1-1,0-1 0,-1 0 0,1 0 0,0 0 1,0 0-1,1 1 0,-1-1 0,0 0 0,0 0 0,0 0 1,0 0-1,1 1 0,-1-1 0,0 0 0,1 0 1,-1 1-1,1-1 0,-1 0 0,1 1 0,-1-1 1,1 0-1,-1 1 0,1-1 0,1 0 0,3-4 55,1 0-1,0 1 0,0 0 0,0 0 0,0 0 1,1 1-1,0 0 0,-1 1 0,12-4 0,7 0 154,34-4-1,-33 6-201,-14 3 19,1-1 0,0 1 0,0 1 0,-1 0-1,1 1 1,0 1 0,-1-1 0,17 6 0,-21-4-1,0-1 0,-1 1 0,0 1 0,0-1 0,0 1 0,0 1 0,-1-1 0,1 1 0,-1 0 0,0 1 0,-1-1 0,1 1 0,-1 0 0,5 8 0,-7-10-6,0 1-1,0-1 1,-1 0-1,1 1 1,-1-1-1,0 1 1,0 0-1,-1 0 1,1 0 0,-1 0-1,0 0 1,0 0-1,-1 0 1,0 0-1,0 0 1,-1 8-1,0-3 55,1-5-32,0 0 0,0-1 0,-1 1 0,0 0 0,0-1 0,0 1 0,0-1 0,-1 1 0,0-1 0,0 0 0,-5 8 0,7-12-46,0 1 0,0-1 0,0 0 0,0 0 0,0 0 0,0 0-1,0 0 1,0 1 0,0-1 0,0 0 0,0 0 0,-1 0 0,1 0-1,0 0 1,0 0 0,0 1 0,0-1 0,0 0 0,0 0 0,-1 0-1,1 0 1,0 0 0,0 0 0,0 0 0,0 0 0,0 0 0,-1 0-1,1 0 1,0 0 0,0 0 0,0 0 0,0 0 0,-1 0 0,1 0-1,0 0 1,0 0 0,0 0 0,0 0 0,-1 0 0,1 0 0,0 0-1,0 0 1,0 0 0,0 0 0,0 0 0,0 0 0,-1 0 0,1-1 0,0 1-1,0 0 1,0 0 0,0 0 0,0 0 0,0 0 0,0 0 0,-1-1-1,1 1 1,0 0 0,0 0 0,0 0 0,0 0 0,0 0 0,0-1-1,0 1 1,0 0 0,0 0 0,0 0 0,-1-14-341,1 14 348,2-23-127,0 0-1,2 0 1,0 0 0,2 1-1,0-1 1,2 1 0,13-28-1,-18 44 147,0 0-1,0 0 0,1 0 0,0 1 0,0-1 1,6-5-1,-9 10-17,-1 0-1,1 0 1,0 0 0,0 1 0,0-1-1,0 0 1,0 0 0,0 1 0,0-1 0,0 1-1,0-1 1,0 1 0,0-1 0,0 1 0,0 0-1,0-1 1,0 1 0,1 0 0,-1 0-1,0 0 1,0 0 0,0 0 0,0 0 0,1 0-1,-1 0 1,0 0 0,0 1 0,0-1 0,0 1-1,0-1 1,0 0 0,0 1 0,0 0-1,0-1 1,0 1 0,0 0 0,0-1 0,0 1-1,0 0 1,0 0 0,0 0 0,-1 0 0,1 0-1,1 1 1,4 8 21,0 0 1,-1 1-1,0 0 1,0 0-1,5 19 0,10 61 251,-18-78-233,1 0-1,0 0 0,0-1 1,2 1-1,5 12 0,-8-22-34,0 1 1,0-1-1,0 0 0,0 0 1,1-1-1,-1 1 0,1 0 1,0-1-1,0 1 0,0-1 1,0 0-1,0 0 0,0 0 1,1-1-1,-1 1 0,0-1 0,1 1 1,-1-1-1,1 0 0,0-1 1,-1 1-1,8 0 0,7-2-125,0 0-1,-1-1 0,1-1 0,-1 0 0,1-2 0,23-8 0,-24 6 56,0 0 0,-1-2 1,0 1-1,0-2 0,-1 0 0,20-17 0,-5-1 67,47-53 0,-75 78 4,0 1-22,1-1-1,-1 1 1,0-1 0,0 1 0,0-1-1,0 0 1,0 0 0,-1 0 0,1 0-1,-1-1 1,0 1 0,0 0 0,1-5-1,-2 8 12,0 0-1,0 0 1,0-1-1,0 1 0,-1 0 1,1 0-1,0 0 0,0 0 1,0 0-1,0 0 0,-1-1 1,1 1-1,0 0 0,0 0 1,0 0-1,0 0 0,-1 0 1,1 0-1,0 0 1,0 0-1,0 0 0,0 0 1,-1 0-1,1 0 0,0 0 1,0 0-1,0 0 0,-1 0 1,1 0-1,0 0 0,0 0 1,0 0-1,0 0 1,-1 0-1,1 1 0,0-1 1,0 0-1,0 0 0,0 0 1,-1 0-1,1 0 0,0 0 1,0 0-1,0 1 0,0-1 1,0 0-1,0 0 1,0 0-1,-1 1 0,-9 7 5,4-2-12,1 0-1,1 0 1,-1 0-1,-5 12 1,-6 7-135,-77 94 429,93-118-278,-31 39 132,29-37-129,0-1-1,1 1 1,-1-1 0,1 1 0,0-1 0,0 1-1,0 0 1,0-1 0,1 1 0,-1 0 0,1 0 0,-1 0-1,1-1 1,0 1 0,0 4 0,1-7-12,-1 1-1,0 0 1,1 0 0,-1 0 0,0-1 0,1 1 0,-1 0-1,1-1 1,-1 1 0,1 0 0,0-1 0,-1 1-1,1-1 1,0 1 0,-1-1 0,1 1 0,0-1 0,0 0-1,-1 1 1,1-1 0,0 0 0,0 0 0,0 1 0,-1-1-1,1 0 1,0 0 0,0 0 0,0 0 0,0 0 0,0 0-1,-1 0 1,1 0 0,0 0 0,0-1 0,0 1-1,0 0 1,4-2-68,0 1-1,0-1 1,-1 1-1,9-5 0,-7 2 8,-1 0 0,1-1 0,-1 1 0,1-1 0,-1 0 0,-1 0-1,1-1 1,-1 0 0,0 1 0,5-10 0,3-9-147,13-33 1,-22 50 177,44-137-651,-17 46 106,41-147 339,-70 237 344,1-1-1,-1 0 1,0 0-1,-1-11 1,0 20-98,0 0 0,0-1 1,0 1-1,0 0 1,0 0-1,0 0 0,0 0 1,0 0-1,0-1 0,0 1 1,0 0-1,0 0 1,0 0-1,0 0 0,0 0 1,0-1-1,0 1 1,0 0-1,0 0 0,0 0 1,0 0-1,0 0 1,0 0-1,0-1 0,0 1 1,0 0-1,0 0 1,-1 0-1,1 0 0,0 0 1,0 0-1,0 0 1,0 0-1,0-1 0,0 1 1,0 0-1,-1 0 1,1 0-1,0 0 0,0 0 1,0 0-1,0 0 1,0 0-1,-1 0 0,1 0 1,0 0-1,0 0 1,0 0-1,0 0 0,0 0 1,-1 0-1,1 0 1,0 0-1,0 0 0,0 0 1,0 0-1,0 0 1,0 0-1,-1 1 0,1-1 1,0 0-1,0 0 0,0 0 1,0 0-1,0 0 1,-9 8 177,9-7-172,-6 5 97,1 2 0,0-1-1,0 1 1,0 0 0,1 0-1,1 0 1,-1 0 0,-2 12 0,-1 7 201,-5 40 1,7-23-164,2 0 1,2-1-1,2 1 0,7 54 0,-7-88-103,1-1 1,0 1-1,0-1 1,1 0-1,0 0 0,1 0 1,0 0-1,10 16 0,-11-21-21,0 0 0,1 0 0,-1-1 0,1 1 0,0-1-1,0 1 1,0-1 0,1 0 0,-1-1 0,1 1 0,0-1 0,-1 0-1,1 0 1,0 0 0,0-1 0,0 0 0,9 1 0,-6-1-66,1 0 0,-1-1 1,0-1-1,0 1 0,0-1 1,0-1-1,-1 1 0,1-1 0,9-4 1,-6 1-47,1 0 0,-1-1 0,0-1 0,0 1 0,12-12 0,-5 3 19,-2 0 0,0-2 0,-1 0 0,-1 0 0,-1-1 0,14-24 0,10-20 49,-35 60 42,-2 8 22,-2 10 47,-5 18 189,2 0-1,1 1 1,1-1-1,4 51 0,-1-83-272,0-1 0,0 1 0,1-1 0,-1 1 0,0 0 0,1-1 0,-1 1 0,1-1 0,-1 1 0,1-1 0,0 1 0,0-1 0,-1 0 0,1 1 0,0-1 0,0 0 0,0 0 0,1 0 0,-1 0 0,0 0 0,0 0 0,1 0 0,1 1 0,-2-1-16,1-1 0,0 1 0,0-1 0,0 0-1,-1 0 1,1 0 0,0 0 0,0 0 0,0 0 0,-1 0 0,1-1-1,0 1 1,0-1 0,-1 1 0,1-1 0,0 0 0,-1 0 0,1 1-1,0-1 1,1-2 0,3-1-34,0-1-1,0 0 1,0 0-1,-1 0 1,0-1-1,7-9 1,23-41-322,-13 20 264,-10 17 117,-5 7 19,1 0-1,1 0 0,-1 1 0,2 0 0,11-11 0,-20 21-26,0 0 1,-1 1-1,1-1 1,0 1-1,-1-1 0,1 1 1,0-1-1,0 1 1,0-1-1,0 1 1,-1 0-1,1-1 1,0 1-1,0 0 0,0 0 1,0 0-1,0 0 1,0 0-1,0 0 1,-1 0-1,1 0 1,0 0-1,2 1 1,-2-1 9,-1 1 1,1-1-1,0 1 1,0 0-1,0 0 0,-1-1 1,1 1-1,0 0 1,-1 0-1,1 0 1,-1 0-1,1 0 1,-1 0-1,1 0 1,-1 0-1,1 2 1,0 5 60,1 0-1,-1 0 1,0 0-1,-1 9 1,-2 4 2,0 0 1,-1 0-1,-8 27 1,2-9 23,-5 1-50,13-38-273,3-3 94,-1-1 0,1 1 0,-1 0-1,0 0 1,1-1 0,-1 1 0,0-1 0,0 0 0,1-2 0,-1 3 27,22-39-347,-13 22 379,14-19 0,-21 32 99,1 0 1,0 0-1,0 1 0,0 0 0,1 0 1,-1 0-1,1 1 0,7-5 0,-11 7-16,0 1 0,0-1-1,-1 1 1,1-1-1,0 1 1,0 0-1,0 0 1,0-1-1,-1 1 1,1 0-1,0 0 1,0 0-1,0 0 1,0 0-1,0 0 1,0 0 0,0 0-1,0 0 1,-1 0-1,1 0 1,0 1-1,0-1 1,0 0-1,0 1 1,-1-1-1,1 1 1,0-1-1,0 1 1,-1-1 0,1 1-1,0-1 1,-1 1-1,1 0 1,0-1-1,-1 1 1,1 0-1,-1 0 1,1-1-1,-1 1 1,0 0-1,1 0 1,-1 1 0,3 4 39,-2-1 1,1 2-1,-1-1 1,1 11-1,-1-13-52,-2 31 96,0-29-49,1 0 1,0 0-1,0 1 0,0-1 0,1 0 0,1 6 0,-2-10-36,1 0 1,0-1-1,-1 1 0,1 0 0,0-1 0,0 1 0,0-1 0,0 0 0,0 1 0,1-1 0,-1 0 1,0 0-1,1 0 0,-1 1 0,0-1 0,1-1 0,-1 1 0,1 0 0,0 0 0,-1-1 0,1 1 0,0 0 1,-1-1-1,1 0 0,0 1 0,2-1 0,5 0-22,-1 0 1,0 0-1,0 0 1,11-3-1,-19 3 6,23-5-91,0-1 1,0 0-1,-1-2 1,0 0-1,0-2 1,-1 0-1,-1-1 1,0-1-1,0-1 1,-1-1-1,-1-1 1,33-34-1,31-50 191,-69 82-144,9-10-142,-22 26 94,-3 5 71,-4 10 9,-10 26 10,-36 65 1,-18 15 348,69-118-318,1 1-1,-1 0 0,0 0 0,1 0 0,0 0 0,0 0 0,0 0 1,0 0-1,0 0 0,0 6 0,1-7 48,1-2-74,0-1 0,-1 1 0,1-1 0,-1 0 0,1 1 0,-1-1 0,1 0 0,-1 1 0,1-1 0,-1 0 0,0 1 0,1-1 0,0-1 0,1-3-31,4-5 2,0-1 1,0 1-1,-1-1 1,6-19-1,-6 14 57,12-23 0,-10 25-25,-5 10-12,0-1-1,0 1 0,1 0 0,0 0 1,4-5-1,-4 18 83,1 4-14,-1 0-1,0 0 1,-1 1-1,1 15 1,-1 58 27,-2-62-61,-2 22 59,-3 0 1,-1 1-1,-2-2 0,-2 1 1,-24 64-1,27-89-59,-2-1 0,0 0 1,-1-1-1,-1 0 0,-20 26 0,23-35-67,-1-1-1,1-1 1,-1 0-1,-1 0 1,0-1-1,0 0 0,-1 0 1,0-1-1,0-1 1,-1 0-1,-12 5 1,16-9-19,1 0 0,-1 0 0,1-1 0,-1 0-1,0 0 1,0-1 0,1 0 0,-1 0 0,0-1 0,0 0 0,1 0 0,-1-1 0,1 0 0,-1-1 0,1 1 0,-10-6 0,5 2-23,1 0 0,0-1 0,1-1 0,-1 1 0,2-2 0,-1 1 0,1-1 0,0-1 0,-9-13 0,9 10-24,-39-57-217,41 59 290,1-1 1,0 0 0,0-1 0,-4-15 0,9 25 9,1 0 0,-1-1 0,1 1 0,-1 0 1,1 0-1,0-1 0,0 1 0,1 0 0,-1-1 0,1 1 1,-1 0-1,1 0 0,0 0 0,0-1 0,1 1 0,-1 0 1,1 1-1,-1-1 0,1 0 0,0 0 0,0 1 0,0-1 0,0 1 1,1-1-1,-1 1 0,0 0 0,1 0 0,5-3 0,4-2-410,0 0 0,1 1 0,0 1 0,0 0 0,19-5 0,27-4-2627,-2 2-1621,-44 8 1502,0 0-1,15-7 0,-16 4-19,-5-1 475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4:57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88 11232,'-21'-40'4128,"6"32"-3200,-2-12-257,12 15-1694,0 2 415,5-1-1312,0-1 1088,10 2-2400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00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29 805 4480,'-2'0'212,"0"1"-1,0 0 1,0 1 0,1-1 0,-1 0 0,0 0-1,1 1 1,-1-1 0,1 1 0,-1 0 0,1-1 0,0 1-1,0 0 1,0 0 0,0-1 0,0 1 0,0 0-1,0 0 1,1 0 0,-1 4 1413,1-5-1408,0-1 0,0 1-1,0-1 1,0 1 0,0 0 0,0-1 0,1 1-1,-1-1 1,0 1 0,0-1 0,1 1 0,-1-1-1,0 1 1,1-1 0,-1 1 0,0-1 0,1 1-1,-1-1 1,1 1 0,1-1-39,0 1 1,0-1-1,0 0 0,0 0 1,0 0-1,0 0 0,0 0 0,0 0 1,0 0-1,0-1 0,-1 1 1,1-1-1,0 1 0,0-1 1,0 0-1,0 0 0,-1 0 1,1 0-1,-1 0 0,1 0 1,0 0-1,-1 0 0,3-3 1,3-4 173,-1 0 1,1 0 0,6-12-1,-11 17-245,92-155 1510,49-69 25,-140 223-1565,21-26 503,-21 27-489,-1 1 0,0-1 0,1 1 1,0 0-1,-1 0 0,1 0 0,0 0 0,4-2 0,-6 4-72,-1 0 0,1 0-1,0 0 1,0 0 0,-1 0 0,1 0 0,0 0 0,-1 0 0,1 0 0,0 0-1,-1 0 1,1 0 0,0 1 0,0-1 0,-1 0 0,1 1 0,-1-1-1,1 0 1,0 1 0,-1-1 0,1 0 0,-1 1 0,1-1 0,-1 1-1,1-1 1,-1 1 0,1 0 0,-1-1 0,0 1 0,1-1 0,-1 1-1,0 0 1,1-1 0,-1 1 0,0 0 0,0-1 0,0 1 0,1 0-1,-1 1 1,1 4 48,1 1-1,-1-1 1,0 9-1,-1-12-51,2 31 66,-2 0 0,-1 0 1,-2 0-1,-1 0 0,-2 0 1,-1-1-1,-14 39 0,17-62-60,0-1 1,-1 1-1,0-1 0,-1 0 0,0-1 0,0 1 1,-1-1-1,0 0 0,0-1 0,-1 0 0,0 0 0,0 0 1,-15 7-1,18-11-46,0 0-1,-1 0 1,1-1 0,-1 0 0,0 0-1,0-1 1,0 0 0,0 0 0,0 0-1,-11 0 1,12-2-12,0 1-1,0-1 1,0 0-1,1 0 0,-1-1 1,0 0-1,1 1 1,-1-1-1,1-1 1,-1 1-1,1-1 1,0 0-1,0 0 1,-5-5-1,3 3-63,1 0 0,1-1-1,-7-7 1,11 12 77,-1 0 0,0 0-1,1 0 1,-1 0 0,1 0 0,-1-1 0,1 1 0,0 0 0,-1 0 0,1 0-1,0 0 1,0 0 0,0-2 0,0 2 18,0 1 0,1-1 1,-1 0-1,0 1 0,0-1 0,1 1 0,-1-1 1,0 1-1,1 0 0,-1-1 0,1 1 0,-1-1 1,0 1-1,1 0 0,-1-1 0,1 1 0,-1 0 1,1-1-1,0 1 0,-1 0 0,1 0 0,-1 0 1,1-1-1,-1 1 0,1 0 0,-1 0 0,1 0 1,0 0-1,0 0 0,11 0 129,1 0 0,-1 0 0,1 2 0,17 3-1,21 1-96,0-3 118,1-2 0,62-8 0,-100 6-115,-1-2-1,1 0 1,-1-1 0,1 0-1,17-8 1,-23 8-18,0-1-1,-1 1 1,1-2-1,-1 1 1,0-1-1,0 0 1,0 0-1,-1-1 1,7-8-1,86-140 143,-24 35-108,-61 98-40,0-1 0,-2 0 1,0-1-1,-2 0 0,0-1 1,-2 0-1,7-36 0,-13 53 1,10-71-88,-11 72 71,-1 0 0,0-1 0,0 1 0,-1-1 0,0 1-1,0 0 1,-1-1 0,-4-10 0,6 17 8,0 0 1,-1 0-1,1 0 0,-1 0 0,1 0 0,-1 0 1,1 0-1,-1 0 0,0 0 0,0 1 0,1-1 1,-1 0-1,0 0 0,0 0 0,0 1 1,0-1-1,0 1 0,-2-2 0,2 2-3,0 0 0,0 0 0,0 0 0,0 0 0,0 0 0,1 0 0,-1 0 0,0 0 0,0 0 0,0 1 0,0-1 0,0 0-1,0 1 1,0-1 0,1 1 0,-1-1 0,0 1 0,-1 0 0,-2 3-16,0 0 1,0 0-1,0 0 0,1 0 1,0 1-1,-4 5 0,-8 17 138,2 0 1,0 1-1,2 0 0,1 0 0,-10 49 0,7-5 192,-4 84-1,13-105-224,2 1-1,3 0 1,9 67 0,-9-110-23,1 1 0,0-1 0,1 0 1,0 0-1,5 10 0,-7-16-45,1-1 1,-1 1 0,1 0-1,-1-1 1,1 0-1,0 1 1,0-1-1,0 0 1,1 0-1,-1 0 1,0 0-1,1-1 1,0 1 0,-1 0-1,1-1 1,0 0-1,-1 0 1,1 0-1,5 1 1,3 0-40,1-1-1,-1-1 1,1 0 0,-1 0-1,1-1 1,-1-1 0,14-3 0,-1-1-102,-1-2 1,30-13-1,-27 9 45,0-2-1,-2-1 1,0-1-1,38-32 1,-22 11 28,55-64 1,-67 69-22,-11 13 175,23-31 0,-40 50-102,0-1-1,1 1 1,-1 0 0,0-1-1,0 1 1,1 0 0,-1-1-1,0 1 1,0 0 0,1-1-1,-1 1 1,0 0 0,0-1-1,0 1 1,0-1 0,0 1-1,0 0 1,0-1-1,0 1 1,1-1 0,-1 1-1,-1-1 1,1 1 0,0 0-1,0-1 1,0 1 0,0-1-1,0 1 1,0 0 0,0-1-1,0 1 1,-1-1 0,1 1-6,-1 0 1,0 0 0,1 0-1,-1 0 1,1 0 0,-1 1 0,1-1-1,-1 0 1,1 0 0,-1 0-1,1 1 1,0-1 0,-1 0 0,1 0-1,-1 1 1,1-1 0,0 0-1,-1 1 1,1-1 0,0 1 0,-1-1-1,1 0 1,0 1 0,-1-1-1,1 2 1,-187 303 1457,185-300-1420,-1 0 1,1-1 0,0 1-1,1 0 1,-1 0 0,1 0-1,0 0 1,0 0 0,1 0-1,-1 0 1,1 9-1,1-12-19,-1 0-1,0 0 0,0 0 0,1 0 1,-1-1-1,1 1 0,0 0 0,0 0 0,-1-1 1,1 1-1,0-1 0,0 1 0,0-1 1,1 1-1,-1-1 0,0 1 0,0-1 1,1 0-1,-1 0 0,1 0 0,-1 0 1,1 0-1,-1 0 0,1 0 0,0 0 0,0-1 1,-1 1-1,1-1 0,0 1 0,0-1 1,0 0-1,-1 1 0,1-1 0,0 0 1,2-1-1,2 1-46,-1 0 0,0-1 0,0 0 1,0 0-1,0 0 0,0-1 0,0 1 1,0-1-1,0 0 0,-1-1 0,1 1 1,-1-1-1,0 0 0,1 0 0,-1-1 1,-1 1-1,1-1 0,0 0 0,-1 1 1,4-7-1,5-8-119,-1-1 1,-1 0 0,13-34-1,-7 15 186,-15 35-58,0 0 0,1 1 0,-1-1 0,1 0 0,0 1 0,0 0 0,4-5 0,-6 7 27,0 0 1,0 0 0,0 0-1,0 0 1,0 0-1,0 0 1,0 0 0,0 0-1,0 0 1,0 0 0,0 0-1,0 0 1,0 0-1,0 0 1,1 0 0,-1 0-1,0 0 1,0-1-1,0 1 1,0 0 0,0 0-1,0 0 1,0 0-1,0 0 1,0 0 0,0 0-1,0 0 1,0 0-1,0 0 1,1 0 0,-1 0-1,0 0 1,0 1 0,0-1-1,0 0 1,0 0-1,0 0 1,0 0 0,0 0-1,0 0 1,0 0-1,0 0 1,0 0 0,0 0-1,0 0 1,0 0-1,1 0 1,-1 0 0,0 0-1,0 0 1,0 0-1,0 0 1,0 0 0,0 1-1,0-1 1,0 0 0,0 0-1,0 0 1,0 0-1,0 0 1,0 0 0,0 0-1,4 8-11,-1 0 1,1 0-1,-1 1 0,-1-1 0,3 17 1,-3-15 61,0 0 0,1 0 1,0 0-1,1 0 1,6 12-1,-7-17-41,0 0 0,0-1 0,1 1 1,0 0-1,0-1 0,0 0 0,1 0 0,-1-1 0,1 1 0,0-1 0,0 0 0,0 0 0,0 0 0,1-1 1,-1 0-1,1 0 0,-1 0 0,1-1 0,0 0 0,0 0 0,-1 0 0,1-1 0,0 1 0,12-2 0,-8-1-20,1 1-1,-1-2 0,0 1 0,0-1 0,0-1 0,0 0 0,0 0 0,-1-1 0,10-5 0,-7 1-15,-1 0 0,1 0 0,-1-1 0,-1-1 0,16-19 0,-2-6-144,-1 0 1,-2-2 0,23-54 0,-19 31 138,-3-1 1,-2-2 0,13-80-1,-26 102 265,-1 0 0,-1-61-1,-7 97-169,-1 11-43,-5 15-24,8-19 3,-28 108 44,16-58 123,6-18-42,0 0 1,2 0-1,1 58 1,6-38-28,13 83 0,-10-105 42,15 49 0,-17-68-76,1-1 1,0 1 0,1-1-1,0 1 1,0-2 0,16 19-1,-20-26-65,0-1 0,0 1 0,1-1 0,-1 0 0,1 0 0,0 0 0,-1 0 0,1 0 0,0-1 0,0 1 0,0-1 0,0 0 0,0 0 0,1 0 0,-1 0 0,5 0 0,-4-1-35,0 0 1,0 0 0,0-1-1,0 1 1,0-1-1,-1 0 1,1 0 0,0-1-1,0 1 1,-1-1-1,8-4 1,-1-1-86,0-1 1,0 0-1,-1-1 0,0 0 1,0 0-1,-1-1 0,10-15 1,-8 10 7,0-1 1,-1-1 0,0 1-1,-2-1 1,0 0 0,-1-1-1,7-31 1,-12 46 116,-1 0-1,1 0 1,-1 1-1,0-1 1,0 0 0,-1 0-1,1 0 1,0 0-1,-1 0 1,0 0-1,1 0 1,-1 0-1,-1 1 1,1-1 0,0 0-1,0 1 1,-1-1-1,0 1 1,1-1-1,-1 1 1,0 0 0,0 0-1,0 0 1,-1 0-1,-4-3 1,4 3-4,1 1 1,-1 0 0,0 0-1,0 0 1,0 0-1,0 1 1,0-1-1,0 1 1,0 0 0,0-1-1,0 2 1,0-1-1,0 0 1,0 0 0,0 1-1,1 0 1,-1-1-1,0 1 1,0 0 0,0 1-1,1-1 1,-1 0-1,0 1 1,1-1 0,-3 3-1,-2 1 20,1 1 1,1 0-1,-1 0 0,1 0 1,0 0-1,0 1 0,1 0 1,-1 0-1,2 0 0,-5 10 0,1 2 122,1 1 0,0-1 0,-2 21-1,6-29-45,1 0 0,0 1 0,0-1-1,1 1 1,1-1 0,0 0-1,3 12 1,-3-18-59,0 0-1,0-1 1,1 1-1,-1-1 1,1 0 0,0 0-1,1 1 1,-1-1-1,1 0 1,0-1-1,0 1 1,0 0 0,0-1-1,0 0 1,1 0-1,0 0 1,-1 0 0,1 0-1,5 1 1,1 1-27,0-1 0,0-1 0,1 0 0,0 0 0,-1-1 0,1 0 0,0-1 0,0 0 0,0-1 0,0 0 0,0-1 0,-1 0 0,1-1 0,0 0 0,0 0 0,18-8 0,-13 3-38,-1 0-1,0 0 0,-1-2 0,0 0 1,0 0-1,-1-1 0,0-1 1,-1 0-1,0-1 0,13-18 0,1-6-36,-1-2 0,19-41 0,-29 55 94,2-5 20,-14 25-27,-2 6-21,-1 5-27,-6 34-26,-3-1-1,-21 66 1,24-90 58,-1-1 1,0 0-1,-1 0 1,-1 0-1,0-1 1,-1 0-1,-1-1 0,0 0 1,-18 16-1,12-16 95,-1 0 0,-1-1 0,0-1 0,-20 9 0,35-18-73,0-1-34,1 0 0,0 0 0,0 0-1,-1 0 1,1-1 0,0 1 0,-1-1 0,1 0 0,-4 0 0,2 0 8,224-9 755,-109-7-2113,-3-12-4058,-104 27 4823,1-1 0,-1 1 0,1-1 0,-1 0 1,0 0-1,0 0 0,3-2 0,-5 3 364,0 0 0,-1 1 0,1-1 0,0 1-1,-1-1 1,1 0 0,-1 1 0,1-1 0,-1 0 0,1 0-1,-1 1 1,0-1 0,1 0 0,-1 0 0,0 0 0,1 0-1,-1 1 1,0-1 0,0 0 0,0 0 0,0 0 0,0 0-1,0 0 1,0 0 0,0 0 0,0 1 0,-1-1-1,1 0 1,0 0 0,-1 0 0,1 0 0,0 1 0,-1-1-1,0-1 1,-17-18-2707,-15-7-2048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00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23 11456,'-27'-22'5215,"46"22"-4543,7 0-224,24 0-384,11 5 1888,16 3-1088,-4-4 288,3 1-704,19-5-128,8 3-192,0 0-1152,-13 2 576,-22-5-3232,-15 3 2049,-16 2-3809,-6-1 3104,-36 4-2432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00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24 8960,'-10'-20'3328,"15"20"-2592,14 0-192,-1 0 1024,8 5-960,11-1 2079,11-4-1503,39 0-128,37 0-640,-1 0-800,-7-4 192,-13-1-4383,5 2 2527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03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16 168 2400,'-16'2'9693,"23"-1"-7114,3-2-2040,0 0 1,0-1 0,-1 0-1,1-1 1,-1 0-1,18-8 1,-4 2-126,23-11 505,80-47-1,-115 60-819,14-9 121,-22 13-151,1 0-1,0 0 1,0 0 0,1 1 0,-1-1 0,0 1 0,1 0-1,-1 1 1,1-1 0,0 1 0,9-2 0,-13 3-51,0 0 1,0 1-1,0-1 1,0 0-1,0 1 1,0-1-1,0 0 1,0 1-1,0-1 1,0 1-1,0 0 1,0-1-1,0 1 1,0 0-1,0 0 1,-1 0-1,1-1 1,0 1-1,0 0 1,-1 0-1,1 0 1,-1 0-1,1 0 1,-1 0-1,1 0 0,-1 0 1,1 2-1,1 5 103,0 0-1,1 15 1,-1-12 24,7 65 327,-8-52-181,2-1 1,0 1-1,13 43 0,-15-63-265,0-1 0,1 0 0,-1 0 0,1 0 0,-1 0 0,1 0 0,0 0 0,0 0 0,0-1 1,1 1-1,-1 0 0,1-1 0,-1 0 0,1 0 0,6 4 0,-6-5-6,0 0 1,1 0 0,-1 0-1,1 0 1,0-1 0,-1 0-1,1 1 1,-1-1-1,1-1 1,0 1 0,-1 0-1,1-1 1,-1 0-1,1 0 1,5-2 0,32-13-131,62-35 1,-65 32 61,27-18 37,77-55 1,-135 86 80,0 1 1,1 0-1,0 1 1,0 0-1,0 0 1,0 0-1,1 1 1,9-2-1,-17 5-37,1 0 1,-1 0-1,1 1 0,-1-1 1,1 0-1,-1 0 0,1 1 0,-1-1 1,1 1-1,-1 0 0,1-1 1,-1 1-1,0 0 0,1 0 0,-1 0 1,0 0-1,0 0 0,1 0 0,-1 0 1,1 2-1,19 27 122,-18-25-145,5 10 8,-1 1-1,0-1 1,-2 1-1,0 0 1,4 22-1,13 37-1754,-18-55-922,-3-17 1545,-1-1 0,0 1 1,1-1-1,0 1 1,0 0-1,-1-1 0,2 1 1,1 3-1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03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29 6048,'-6'-10'760,"5"8"-479,0-1-1,-1 1 1,1 0 0,-1-1 0,1 1-1,-4-2 598,10 26 2135,0-2-1386,-2 15 62,-1 1 1,-2 0-1,-6 56 0,-26 108 1214,24-154-2488,1-9-111,-80 377 890,84-398-1527,-2 2-1643,0-9-5346,16-23 3354,13-18-2576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04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19 4320,'-1'-2'235,"1"2"-186,-1-1-1,1 1 1,-1 0-1,4-16 13778,-3 24-13379,-2-1-1,1 1 0,-1-1 1,0 1-1,0-1 0,-1 0 0,-7 12 1,0 4-76,-12 29-81,-68 171 694,72-178-536,18-45-446,0 0 0,0 1 1,0-1-1,0 0 0,0 0 0,0 1 0,0-1 0,0 0 0,0 0 0,0 1 0,0-1 0,0 0 0,0 0 1,1 0-1,-1 1 0,0-1 0,0 0 0,0 0 0,0 1 0,0-1 0,0 0 0,0 0 0,1 0 0,-1 0 1,0 1-1,0-1 0,0 0 0,1 0 0,-1 0 0,0 0 0,0 0 0,0 1 0,1-1 0,-1 0 0,13 2 126,15-4 45,-11-1 36,-1-1-1,19-8 1,-17 5-159,30-6-1,40 1-198,-50 11-5739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0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7136,'-10'1'2353,"10"6"-559,1 5-448,-2 4-389,-1-1 0,0 1-1,-2-1 1,0 0 0,0 0 0,-13 26 0,-7 25-1330,23-62-416,-2 6-310,2-3-3925,13-14-2298,15-12 4586,1-11 1296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05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6 4992,'-8'-5'1370,"8"4"-1315,0 1 1,0 0 0,0 0-1,-1 0 1,1 0 0,0 0-1,0 0 1,0 0-1,-1 0 1,1 0 0,0 0-1,0 0 1,0 0 0,0 0-1,-1 0 1,1 1 0,0-1-1,0 0 1,0 0 0,0 0-1,-1 0 1,1 0 0,0 0-1,0 0 1,0 0 0,0 1-1,0-1 1,-1 0 0,1 0-1,0 0 1,0 0 0,0 0-1,0 1 1,0-1 0,0 0-1,0 0 1,0 0 0,0 0-1,1 5 3541,0-2-3251,0 0 0,0 0 0,0 0 1,0 1-1,-1-1 0,1 0 1,-1 0-1,0 1 0,0-1 0,-1 5 1,-5 35 2202,0-19-1389,-14 33 1,-2 9-668,16-44-367,3-14-73,1-1-1,0 0 0,-1 9 0,-4 26 419,7-40-54,7-6-240,17-15-200,-21 16 20,1 0-1,-1 0 1,1 0-1,0 0 1,0 1 0,0-1-1,7-2 1,4 1 47,0 0 0,0 1 0,0 0 1,1 2-1,-1 0 0,0 0 0,1 1 0,-1 1 0,0 1 0,20 4 1,-26-3-322,-8-2-516,19 0-14803,-6 4 13200,-8-3 1661,13 5-1403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25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6720,'0'-9'3040,"8"9"-2624,-3 0 2304,0 5-1568,-2-1 1088,2 7-1313,-5 6 897,5 6-1024,-10 2 352,0 3-672,-3 1-64,8 2-256,-5-3 192,5-4-224,-5-4 96,10-4-128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06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49 4736,'-9'-3'1914,"17"2"1414,12-2-106,-1-4-1425,14-5 448,39-9 0,-69 21-2197,-1-1-1,1 1 0,-1 0 0,1-1 0,-1 1 0,1 0 0,-1 0 1,1 1-1,-1-1 0,5 2 0,-5-2-20,-1 1 0,0-1 0,0 1-1,0 0 1,0 0 0,0 0 0,0-1 0,0 1 0,0 0 0,0 0-1,-1 0 1,1 1 0,0-1 0,-1 0 0,1 0 0,0 0-1,-1 0 1,0 1 0,1-1 0,-1 0 0,1 3 0,0 3 31,-1 0-1,1 0 1,-1-1 0,0 1 0,-1 0 0,0 0 0,0 0-1,0-1 1,-1 1 0,0 0 0,0-1 0,-1 1-1,0-1 1,0 0 0,0 0 0,-1 0 0,-7 9 0,-4 2 353,0 1 1,-2-2 0,-35 29 0,31-26 57,19-18-304,16 3 369,-4-2-552,0-1 0,-1 1 0,1-2 0,0 1 0,-1-1 0,1-1 0,10-1 0,22-4-2845,-24 4-1617,21-5-1,-6 0-2777,-11-3 4175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13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7 2144,'5'-7'17135,"-6"23"-16281,-1-9-672,-1 1 1,0-1-1,0 1 1,-1-1-1,0 0 1,-1 0 0,-6 9-1,-3 0 307,-27 25-1,39-38-468,-49 47 397,46-44-354,0 0 0,0 1 1,1 0-1,-1 0 0,2 0 1,-7 15-1,9-17-1,0 0 1,0 0-1,1 0 0,0 11 1,0-13 25,0-1 333,10 2 54,-1-3-357,-1 1-1,1-1 1,0-1 0,-1 0-1,16-1 1,47-11 676,4 1-310,-56 9-447,-1 2 1,26 2-1,-26 5-80,-16-7-282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15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49 3232,'0'0'57,"0"0"0,0 0 0,0 0-1,-1 0 1,1 0 0,0 0 0,0 0 0,0 0 0,0 0 0,0-1 0,-1 1 0,1 0 0,0 0-1,0 0 1,0 0 0,0 0 0,0 0 0,0 0 0,0 0 0,-1 0 0,1 0 0,0-1 0,0 1-1,0 0 1,0 0 0,0 0 0,0 0 0,0 0 0,0 0 0,0 0 0,0-1 0,0 1 0,0 0-1,0 0 1,-1 0 0,1 0 0,0 0 0,0-1 0,0 1 0,0 0 0,0 0 0,1 0 0,-1 0-1,0 0 1,0-1 0,0 1 0,0 0 0,0 0 0,9 0 2352,12 5 4975,-25 3-5886,-3 4-1043,0 0 0,-2-1 0,1 0 0,-11 10 0,6-6-75,-14 20 0,-71 112 921,71-100-751,26-46-497,5-13 70,34-61-687,-16 34 402,-10 19 189,1 2 1,1-1-1,1 2 0,24-24 0,20-24 413,-1 1 1022,-57 63-1270,11 19 453,-2 16-299,-6-21-231,0 1-1,-1 0 0,0 0 0,0 24 0,-2-24-189,4 25 0,0-5 236,3-5 506,1-46-715,37-66-1115,-28 48 1166,22-34-1,-39 69 5,-1-1-1,0 1 0,1-1 1,-1 0-1,1 1 0,-1-1 1,1 1-1,-1-1 0,1 1 1,-1-1-1,1 1 0,0 0 1,-1-1-1,1 1 0,-1 0 1,1-1-1,0 1 0,0 0 1,-1 0-1,1 0 0,0-1 1,-1 1-1,2 0 0,-1 1 35,1-1-1,-1 0 0,0 1 1,0-1-1,0 0 0,0 1 0,0 0 1,0-1-1,0 1 0,0 0 0,0-1 1,0 1-1,1 1 0,3 4 229,1 1-1,-2-1 1,8 12 0,-7-10-262,9 19 25,0 1 1,-1 1-1,-2-1 1,10 41-1,-18-60-120,3 14-392,5 14-4976,-5-29 75,3-4 1691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21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3232,'4'3'4202,"-4"-3"-4052,0 0 0,0 0 0,0 0 1,0 1-1,0-1 0,0 0 0,0 0 0,0 0 0,0 1 0,0-1 0,0 0 0,0 0 0,-3 12 8615,1-4-10014,-16 87 3036,11-60-1305,-6 51 1,11-62-215,2 1 0,0 0 0,8 47 0,-8-70-222,0 0 0,1 0 1,-1 0-1,1 0 0,0 0 1,-1-1-1,1 1 0,0 0 1,0 0-1,0-1 1,1 1-1,-1 0 0,0-1 1,0 0-1,2 2 0,-1-2-7,-1 0 0,0-1 0,0 1 0,1 0-1,-1-1 1,0 0 0,1 1 0,-1-1 0,0 0 0,1 1-1,-1-1 1,0 0 0,1 0 0,-1 0 0,1 0 0,2-1-1,0 0-7,0-1-1,0 1 1,0-1-1,0 0 1,0 0-1,-1 0 0,1-1 1,-1 1-1,1-1 1,-1 0-1,0 0 1,3-3-1,14-18-185,23-40 1,-33 43-36,-8 15-359,-4 17 248,-1 0 361,1 0 0,0 0 0,1 1 0,0-1 0,1 1 0,0 11-1,1-20 0,-1 1-1,1 0 0,0 0 0,0-1 0,0 1 0,0-1 0,1 1 0,0-1 0,-1 1 0,1-1 0,0 0 0,0 0 0,1 0 0,-1 0 0,1 0 0,0 0 0,-1-1 0,1 1 0,0-1 0,0 0 0,1 0 0,3 2 0,0-1 51,0-1-1,1 1 0,-1-1 1,1-1-1,-1 0 0,1 0 1,-1 0-1,1-1 1,0 0-1,-1 0 0,1-1 1,0 0-1,7-2 0,-1-1-45,-1 0 0,0 0 0,0-1 0,-1-1 0,1 0 0,16-11 0,-18 8-41,0 1-1,0-1 1,-1-1 0,-1 0 0,0-1 0,0 1 0,-1-2 0,0 1 0,0-1 0,-2 0 0,0-1 0,0 0 0,-1 0 0,0 0 0,-1 0 0,3-22 0,-6 28-99,0 1 0,-1 0 0,0-1 0,0 1 1,-1-1-1,1 1 0,-1 0 0,-1-1 0,1 1 0,-1 0 0,0 0 1,-1 0-1,-4-10 0,2 9-454,1 1-1,-1-1 1,0 1 0,0 0 0,-1 1 0,-8-8-1,-4 3-2187,17 9 2520,1 1-1,-1 0 1,0 0-1,1 0 1,-1-1 0,1 1-1,-1 0 1,0 0-1,1 0 1,-1 0 0,0 0-1,1 0 1,-1 0-1,0 0 1,1 0 0,-1 0-1,0 1 1,1-1-1,-1 0 1,1 0 0,-1 0-1,0 1 1,1-1-1,-1 0 1,0 2 0,-1 5-4937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22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26 5824,'-15'-20'1866,"8"15"3512,9 12-2147,0-4-3882,1 4 988,-1 0 1,0-1 0,0 1 0,-1 0 0,0 0 0,1 11 0,-1-3-80,17 226 2068,-18-237-2768,3 25 1356,-2-19-2955,-1-1-3419,0-12 3284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22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24 6816,'-28'-8'2528,"28"-1"-1984,0 6 192,5 0-672,5 6-2176,3-3-1504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23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 7136,'-11'-5'2377,"11"13"-1075,1 1-1099,17 213 6664,-17-202-6662,-1 436 1982,-7-378-2033,0 32-3482,7-107 2308,-1 9-912,-3-6-3430,0-3 3101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23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97 9152,'-22'-20'4128,"31"15"-3584,1 2 1824,8-6-1409,4 1 1025,4 1-1152,6-1-544,-1 0-192,11-1-384,-2 1 160,5 5-2144,4-1 1248,-4-1-3583,-5 5 2591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23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13 7456,'-5'-11'1638,"5"11"-1620,0 0 0,0 0 0,0 0-1,0-1 1,0 1 0,0 0 0,0 0 0,0 0 0,0 0 0,0 0 0,-1 0-1,1 0 1,0 0 0,0 0 0,0 0 0,0 0 0,0 0 0,0 0 0,0 0 0,0 0-1,0 0 1,0 0 0,0 0 0,0 0 0,0 0 0,0 0 0,0-1 0,0 1-1,0 0 1,0 0 0,0 0 0,-1 0 0,1 0 0,0 0 0,0 0 0,0 0-1,0 0 1,0 0 0,0 0 0,0 0 0,0 0 0,0 0 0,0 1 0,0-1 0,0 0-1,0 0 1,0 0 0,0 0 0,0 0 0,-1 0 0,1 0 0,0 0 0,0 0-1,0 0 1,0 0 0,0 0 0,0 0 0,0 0 0,0 0 0,0 0 0,0 0 0,0 0-1,0 0 1,0 0 0,0 1 0,0 19 1456,0-3-865,-3 38 1551,-3 0 0,-13 58 0,2-13-1216,-50 273 1573,60-343-2157,-3 35 0,10-64-363,0-1 0,0 0 0,-1 1 0,1-1 0,0 0-1,0 1 1,0-1 0,0 0 0,0 1 0,0-1 0,0 0 0,0 1 0,0-1 0,0 1 0,0-1 0,0 0-1,0 1 1,0-1 0,0 0 0,0 1 0,1-1 0,-1 0 0,0 1 0,0-1 0,0 0 0,1 1 0,-1-1 0,0 0-1,0 0 1,1 1 0,-1-1 0,0 0 0,0 0 0,1 0 0,-1 1 0,0-1 0,1 0 0,-1 0 0,0 0-1,1 0 1,-1 1 0,0-1 0,1 0 0,-1 0 0,0 0 0,1 0 0,-1 0 0,1 0 0,-1 0 0,3-1-83,-1 0 1,0 0-1,0 0 1,1 0 0,-1 0-1,3-3 1,7-6-151,0 0-1,-2-1 1,1-1 0,-1 1 0,-1-2-1,9-13 1,-8 10 231,1 0 0,1 2 0,25-26-1,-36 39 51,1 0 0,-1 0-1,0 0 1,1 0 0,0 0 0,-1 0-1,1 0 1,-1 0 0,1 1-1,0-1 1,0 1 0,-1-1-1,1 1 1,2-1 0,-3 1 1,0 1-1,0-1 1,1 0 0,-1 0 0,0 1 0,0-1 0,0 0-1,0 1 1,0-1 0,0 1 0,0 0 0,0-1 0,0 1 0,0 0-1,-1-1 1,1 1 0,0 0 0,0 0 0,-1 0 0,1 0-1,0 0 1,-1-1 0,2 3 0,3 9 256,-1-1 0,0 1 0,3 18 0,0-4-70,10 52 263,-9-37-1783,2-1-3967,-9-38 4320,0 1 0,0-1 1,0 1-1,1-1 0,-1 0 0,0 0 0,1 0 0,-1 0 1,1 0-1,0 0 0,0 0 0,0 0 0,2 2 1,10 4-2069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25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5 1984,'0'0'94,"0"0"1,0-1-1,0 1 1,0 0-1,-1 0 1,1 0-1,0-1 1,0 1-1,0 0 1,0 0-1,0 0 1,-1-1-1,1 1 1,0 0-1,0 0 1,0 0-1,-1 0 0,1 0 1,0-1-1,0 1 1,0 0-1,-1 0 1,1 0-1,0 0 1,0 0-1,-1 0 1,1 0-1,0 0 1,0 0-1,-1 0 1,1 0-1,0 0 1,0 0-1,-1 0 1,1 0-1,0 0 1,0 0-1,0 0 0,-1 0 1,1 1-1,-1 10 6836,1 2-7120,-2-5 702,-1 1 0,1 0 0,-1-1 0,-1 0 0,0 0 0,-6 11 0,-6 13 272,-4 18-285,2 0 0,3 1 0,2 1 1,-7 54-1,17-76 40,0 41 0,3-31-3330,0-18-3635,2-34 3557,6-3-1744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27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315 452 1824,'0'-1'46,"1"1"0,-1-1 0,1 0 0,-1 1 0,1-1 0,-1 0 0,1 1-1,-1-1 1,1 1 0,-1-1 0,1 1 0,0-1 0,-1 1 0,1 0 0,0-1 0,0 1 0,-1 0 0,1-1 0,0 1 0,1 0 0,0-1 157,4-2 916,0 0 0,0-1 0,8-6 0,-13 9-958,0 0-1,0 0 0,0 0 1,0 0-1,0 0 0,0 0 0,0-1 1,-1 1-1,2-3 0,-2 4-75,1-1-1,-1 1 1,0-1-1,0 1 1,0-1-1,0 1 1,0-1 0,0 0-1,0 1 1,0-1-1,0 1 1,0-1-1,-1 1 1,1-1-1,0 1 1,0-1-1,0 1 1,-1-1-1,1 1 1,0-1-1,-1 1 1,1-1-1,0 1 1,-1-1-1,0 1 1,0-1 12,-1 0 1,0 0-1,1 1 0,-1-1 0,0 0 1,0 1-1,0 0 0,1-1 0,-1 1 1,0 0-1,0 0 0,0 0 1,-2 1-1,-2-1 109,-10 1 40,0 0 0,0 1 1,0 1-1,0 0 0,0 2 0,1-1 1,0 2-1,-19 9 0,16-6-159,0 1-1,1 1 0,1 1 1,-1 0-1,2 1 1,-19 19-1,29-26 11,0-1 1,0 1-1,1 0 0,0 0 1,0 1-1,-5 11 0,8-16-60,1 0-1,-1-1 1,1 1 0,-1 0-1,1 0 1,-1 0 0,1 0 0,0 0-1,0 0 1,0 0 0,0 0-1,0 0 1,1 0 0,-1 0-1,0 0 1,1 0 0,0 0-1,-1 0 1,1 0 0,0 0-1,0-1 1,0 1 0,0 0-1,0-1 1,1 1 0,-1 0-1,0-1 1,1 0 0,2 3-1,0-2 75,0 1 0,0-1-1,0 1 1,1-1-1,-1 0 1,1-1 0,0 1-1,-1-1 1,1 0-1,0 0 1,8 0 0,1-1 177,0 0 0,24-4 0,-32 3-276,0 0 0,-1 0 0,1-1-1,0 0 1,-1 0 0,1 0 0,-1-1-1,1 1 1,-1-1 0,0-1-1,0 1 1,-1-1 0,1 0 0,-1 0-1,0 0 1,0 0 0,0-1 0,0 0-1,-1 0 1,0 0 0,0 0 0,0 0-1,-1-1 1,3-7 0,1-6-144,-3 10 116,0 0 0,0 0-1,-1 0 1,-1 0 0,1-11-1,-3 17-30,-1 7-27,-3 11-23,4-10 186,1 1 1,0-1 0,0 1-1,0-1 1,1 1 0,-1-1-1,1 1 1,1-1-1,-1 1 1,1-1 0,0 0-1,2 6 1,-2-9-38,-1 1 1,0 0-1,1-1 1,0 1-1,-1-1 0,1 0 1,0 1-1,0-1 0,1 0 1,-1 0-1,0 0 1,1-1-1,-1 1 0,1-1 1,-1 1-1,1-1 0,0 0 1,0 0-1,-1 0 0,1 0 1,0 0-1,0-1 1,0 1-1,3-1 0,0 0 8,0-1 0,-1 0 0,1 0 0,0 0 0,-1-1 0,10-3 0,32-19-50,-36 18 8,27-15 140,-24 12-51,0 1 0,1 1 1,0 0-1,28-9 0,-39 15-120,0 0 0,-1 1 0,1 0 1,0-1-1,0 1 0,-1 0 1,1 1-1,0-1 0,0 1 0,-1 0 1,1 0-1,-1 0 0,6 2 0,-7-2 14,0 0 0,0 0 0,-1 0 0,1 1 0,0-1 0,-1 0 0,1 1 0,-1-1 0,1 1 0,-1 0 0,0-1 0,0 1 0,0 0 0,0 0 0,0 0-1,0 0 1,0 0 0,0 0 0,-1 0 0,1 0 0,-1 0 0,0 0 0,1 0 0,-1 4 0,-1-1 67,1 1 0,-1-1 0,0 1 0,0-1 0,-1 0-1,1 0 1,-1 0 0,-1 0 0,1 0 0,0 0 0,-1 0 0,0-1 0,-4 5 0,-6 12 549,12-21-606,1 0 1,0 0-1,0 0 0,0 0 1,0 0-1,0 0 0,0 0 1,0 0-1,0 1 0,0-1 1,0 0-1,0 0 0,0 0 1,0 0-1,0 0 0,0 0 1,-1 0-1,1 0 0,0 0 1,0 0-1,0 0 0,0 1 1,0-1-1,0 0 0,0 0 1,0 0-1,0 0 0,0 0 0,0 0 1,0 0-1,0 0 0,0 0 1,0 0-1,0 1 0,0-1 1,1 0-1,-1 0 0,0 0 1,0 0-1,0 0 0,0 0 1,0 0-1,0 0 0,0 0 1,0 0-1,0 0 0,0 0 1,0 0-1,0 1 0,0-1 1,0 0-1,0 0 0,1 0 1,-1 0-1,0 0 0,0 0 1,0 0-1,0 0 0,9-3 280,20-10-272,-9 3 86,5 0-81,96-34-48,-119 44-4,0-1 0,0 1 0,0-1 0,0 1 1,0 0-1,0-1 0,0 1 0,0 0 1,0 1-1,0-1 0,0 0 0,0 0 1,0 1-1,0-1 0,0 1 0,0 0 0,0-1 1,0 1-1,-1 0 0,1 0 0,2 2 1,-3-2 22,0 0 1,0 1-1,0-1 0,-1 1 1,1-1-1,0 1 1,0-1-1,-1 1 1,1 0-1,-1-1 1,1 1-1,-1 0 1,0 0-1,0-1 0,0 1 1,0 0-1,0-1 1,0 1-1,0 0 1,0 0-1,-1-1 1,1 1-1,-2 3 1,-1 3-27,-4 18 133,7-25-94,0 0 0,0 0 0,0-1 0,0 1 0,0 0 0,0 0 0,0 0 0,0 0 0,1-1 0,-1 1 0,0 0 0,0 0 0,1-1 0,-1 1 0,1 0 0,-1-1 0,1 1 0,-1 0 0,1-1 0,-1 1 0,1 0 0,-1-1 1,1 1-1,0-1 0,-1 1 0,1-1 0,0 1 0,0-1 0,6 3 31,0-1 0,-1 0 0,1-1 1,0 0-1,0 0 0,0 0 0,10-1 0,49-5 281,-58 4-233,18-4 17,0 0 1,0-2 0,28-12 0,-21 8-140,15-7 81,-2-2 0,45-26 0,-90 45-44,54-31 48,-50 29-110,-1 0 0,0 0 0,0-1-1,0 1 1,0-1 0,-1 0 0,1 0 0,-1 0 0,4-7 0,-7 10 52,0 1 0,1 0 0,-1 0 1,0-1-1,0 1 0,1 0 0,-1-1 0,0 1 0,0-1 1,0 1-1,0 0 0,0-1 0,0 1 0,1-1 0,-1 1 1,0 0-1,0-1 0,0 1 0,0-1 0,0 1 0,-1 0 1,1-1-1,0 1 0,0 0 0,0-1 0,0 1 0,0-1 1,0 1-1,-1 0 0,1-1 0,0 1 0,0 0 1,-1-1-1,1 1 0,0 0 0,0 0 0,-1-1 0,1 1 1,-1 0-1,-1-1-3,0 1 1,0-1 0,0 1 0,0 0-1,0 0 1,0 0 0,-1 0-1,1 0 1,-2 1 0,-14 3-30,1 1 0,0 1 0,0 0 0,0 1 0,-28 17 1,26-14 27,3-2-3,1 0 0,1 2 0,-1-1 0,1 2 0,-23 22 0,34-30 36,1 0 0,0 0 0,0 1 1,0-1-1,0 0 0,-2 5 0,4-7-14,0-1 0,-1 1-1,1 0 1,0-1 0,0 1-1,0 0 1,-1-1 0,1 1-1,0 0 1,0 0-1,0-1 1,0 1 0,0 0-1,1-1 1,-1 1 0,0 0-1,0 0 1,0-1 0,0 1-1,1 0 1,-1-1 0,0 1-1,1 0 1,-1-1-1,1 1 1,-1-1 0,1 1-1,-1 0 1,1-1 0,-1 1-1,1-1 1,-1 0 0,1 1-1,-1-1 1,1 1 0,1-1-1,3 2 51,-1-2 0,1 1 0,0 0-1,0-1 1,0 0 0,0 0 0,0-1-1,0 1 1,-1-1 0,9-2 0,2 0-15,8 0-22,0-1 1,0-2-1,0 0 0,-1-1 1,0-1-1,0-2 0,-1 0 1,0-1-1,-1 0 0,28-23 1,-29 17-8,-1-1-1,0 0 1,-2-1 0,0-1-1,-1 0 1,23-45 0,-13 14-91,-2-1 1,17-57-1,-35 93-1,0 0 0,-1-1 0,0 1-1,-2-1 1,1-19 0,-3 34 48,0 1-1,1-1 0,-1 1 1,-1-1-1,1 1 0,0-1 1,0 1-1,-1-1 0,1 1 1,0-1-1,-1 1 0,0-1 1,1 1-1,-1 0 1,-1-2-1,2 2 23,-1 1 0,1 0 1,-1 0-1,1-1 0,-1 1 1,1 0-1,-1 0 0,1 0 0,-1 0 1,1 0-1,-1 0 0,1-1 1,-1 1-1,1 0 0,-1 1 0,1-1 1,-1 0-1,1 0 0,-1 0 1,1 0-1,-1 0 0,1 0 0,-1 1 1,1-1-1,-1 0 0,1 0 1,-1 1-1,0-1 0,-3 3 11,1 0 0,-1 1 0,0-1 0,1 1 0,0 0 0,0 0 0,0 0 0,-3 5 0,-2 7 27,1 1 1,0 0-1,1 0 1,1 1-1,0 0 0,-3 32 1,-3 115 185,12-102-919,12 99 0,-6-115-144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26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60 9056,'-10'-13'3360,"20"10"-2624,-7-6-192,7 6 1888,8-2-1441,4-2 929,18-1-1120,14 3-64,13 2-448,1-1-288,-10 4 0,-3 0-416,-15 0 192,0 0-2400,-9 0 1409,-3 0-3745,-11 0 2752,6 4-3104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26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0 7552,'-2'0'163,"1"1"0,0-1 0,-1 0 1,1 0-1,-1 1 0,1-1 0,0 0 1,0 1-1,-1 0 0,1-1 0,0 1 0,0 0 1,0-1-1,-1 1 0,1 0 0,0 0 1,0 0-1,0 0 0,1 0 0,-1 0 1,0 0-1,0 0 0,0 2 0,-2 3 194,0 0 1,0 1-1,-2 11 0,-3 4 1091,-8 21 368,2 0-1,-13 75 0,-4 94-513,30-206-1255,-3 100 455,4-96-460,0-8-52,0 0 0,0-1-1,0 1 1,0 0 0,1 0 0,-1 0 0,1 0 0,-1 0 0,1 0 0,0 0 0,0-1 0,2 4 0,-3-5-6,0 1 1,0-1 0,1 0 0,-1 0 0,0 0 0,0 1 0,0-1-1,1 0 1,-1 0 0,0 0 0,1 0 0,-1 0 0,0 0-1,0 1 1,1-1 0,-1 0 0,0 0 0,0 0 0,1 0-1,-1 0 1,0 0 0,1 0 0,-1 0 0,0 0 0,0 0 0,1-1-1,-1 1 1,0 0 0,1 0 0,-1 0 0,1 0 0,0-1-31,0 0 0,0 0 0,0 0 0,0 0 0,-1 0 0,1 0 0,0-1 0,0 1 0,-1 0 0,1 0 0,0-2 0,12-25-605,27-65-261,2-1 1076,-35 77-35,-7 17-124,2-3 49,-1 0 1,0 0 0,1 0-1,-1 0 1,1 1-1,0-1 1,0 1 0,0-1-1,0 1 1,0-1 0,0 1-1,3-2 1,-4 4-32,-1 0 0,0 0 0,1 0 0,-1-1 0,0 1 0,1 0 0,-1 0 0,1 0 0,-1 0 0,0 0 0,1 0 0,-1 0 0,0 0 0,1 0 0,-1 0 0,1 0 0,-1 0 0,0 1 0,1-1 0,-1 0 0,0 0 0,1 0 0,-1 0 0,0 0 0,1 1 0,-1-1 0,0 0 0,1 0 0,-1 1 0,0-1 0,0 0 0,1 1 0,-1-1 0,0 0-1,0 0 1,0 1 0,1-1 0,-1 1 0,5 16 294,-4-14-213,2 19 392,-1 0 0,0 0 0,-3 33 0,0-16-144,-3 34 682,0-23-3081,4-16-6337,8-45-842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26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32 253 9152,'-3'8'3360,"3"7"-2592,3 10-224,-3-10 1024,-3 5-960,-2 0-97,0 0-319,1 0-288,-1 0 32,0-7-1951,0-1 1119,5-4-3456,0-5 2464</inkml:trace>
  <inkml:trace contextRef="#ctx0" brushRef="#br0" timeOffset="1">69 49 6976,'-5'-32'2592,"-4"27"-2016,4-2 96,5 2-640,10 14-3776,7 2-256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27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 6976,'-1'0'178,"0"0"0,0 0 1,0 0-1,0 0 0,0 0 0,0 0 0,0 0 1,0 0-1,0 1 0,0-1 0,0 0 1,0 1-1,0-1 0,0 1 0,0-1 1,0 1-1,0-1 0,1 1 0,-1 0 1,0-1-1,0 1 0,1 0 0,-2 1 0,-20 25 1846,14-16-325,-11 10 32,13-16-1434,1 0 0,0 0-1,0 1 1,1-1 0,-5 9-1,8-12-265,0 0-1,0 0 0,1 0 1,-1 0-1,1 0 0,-1 0 1,1 0-1,0 0 0,0 0 1,-1 0-1,2 0 0,-1 0 1,0 0-1,0 0 0,1 0 1,-1 0-1,1 0 0,-1 0 1,1 0-1,0 0 0,0 0 1,0 0-1,1 2 0,7 8 95,0 0 1,1 0-1,0-1 0,17 15 0,51 34 1564,-76-59-1614,0 1 0,0-1 0,0 1 0,-1-1 0,1 1 0,0 0 0,1 2 0,-3-3-46,1-1-1,-1 1 1,0-1-1,0 1 1,0-1-1,0 1 1,1-1 0,-1 1-1,0-1 1,0 1-1,0-1 1,0 1-1,0-1 1,0 1-1,0-1 1,0 1-1,-1-1 1,1 1 0,0-1-1,0 1 1,0-1-1,0 1 1,-1-1-1,1 1 1,0-1-1,0 0 1,-1 1-1,1-1 1,0 1 0,-1-1-1,1 0 1,-1 1-1,1-1 1,0 0-1,-1 0 1,1 1-1,-1-1 1,1 0-1,-1 0 1,0 1 0,-4 1 49,0 0 0,0 0 1,-1 0-1,1 0 0,0-1 0,-1 0 1,1 0-1,-1-1 0,-7 1 1,-5-2-842,-28-4 0,14 0-1214,-21-6-6743,43 10 6075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5:28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23 5152,'-3'-2'1250,"1"-2"2092,1 11-414,-24 114 1746,1 59-2661,-11 78-45,30-223-1450,5-33-193,5-15-154,1-11-265,3-31 0,-2 12 84,14-97 72,-13 75 115,3 0 0,22-73-1,-28 119-64,-3 13-1,0-1 1,0 1-1,0-1 0,1 1 0,0 0 1,5-9-1,-7 15-94,-1-1 1,0 1-1,1-1 1,-1 1-1,0 0 1,1-1-1,-1 1 1,1 0-1,-1 0 1,1-1-1,-1 1 1,1 0-1,-1 0 1,1 0-1,-1 0 0,1 0 1,-1-1-1,1 1 1,-1 0-1,1 0 1,-1 0-1,1 0 1,-1 1-1,1-1 1,-1 0-1,1 0 1,-1 0-1,1 0 1,-1 0-1,1 1 1,-1-1-1,1 0 1,-1 0-1,0 1 0,1-1 1,-1 0-1,1 1 1,-1-1-1,0 0 1,1 1-1,-1-1 1,0 1-1,1-1 1,-1 0-1,0 1 1,1 0-1,13 24 430,-14-25-446,9 24 29,-1 1 0,-1 0 0,7 49 0,-8-41 84,14 47-1,-18-73-76,1-1 0,0 1 0,0-1 1,1 0-1,0 0 0,5 6 0,-7-10-8,0 0 0,0 0 0,0 0 0,0 0 0,0 0 1,1 0-1,-1-1 0,4 2 0,-5-2-12,0-1 1,0 0-1,0 1 1,1-1-1,-1 0 0,0 0 1,0 1-1,1-1 1,-1 0-1,0 0 1,1 0-1,-1-1 1,0 1-1,0 0 0,1 0 1,-1-1-1,0 1 1,2-1-1,4-4-37,-1 1 0,1-1 0,-1 0 0,0-1-1,-1 0 1,1 1 0,-1-2 0,0 1 0,-1 0 0,5-9 0,2-2-127,14-19-57,-3 2 122,1 1 0,3 1-1,39-39 1,-52 58 135,23-18-20,-34 29-31,1 0-1,-1 0 1,1 1-1,0-1 1,0 1 0,0 0-1,0 0 1,0 0-1,0 0 1,0 0-1,0 1 1,3-1 0,-4 1 26,-1 1 1,0-1 0,1 0 0,-1 1-1,0-1 1,1 0 0,-1 1 0,0 0 0,1-1-1,-1 1 1,0 0 0,0-1 0,0 1-1,0 0 1,0 0 0,0 0 0,0 0 0,0 0-1,0 0 1,0 0 0,1 3 0,1 1 60,0 1 1,-1 0 0,3 9 0,2 11 191,-1 0 1,4 50-1,-4-29-112,24 165 17,-26-190-811,0 0 0,12 32 0,-8-27-3553,-7-24 2789,0 0-1,1-1 1,-1 1-1,1 0 1,0 0-1,0-1 1,0 1-1,0-1 1,0 0-1,5 5 0,-13-16-2492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1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25 1984,'0'-1'69,"0"1"0,0-1 1,0 0-1,0 0 0,0 1 1,0-1-1,0 0 0,0 0 0,1 1 1,-1-1-1,0 0 0,1 1 0,-1-1 1,0 0-1,14-12 12001,-15 23-8099,-15 65-2444,-3-13-648,-28 62-1,31-90-641,-1-1 0,-1-1 0,-31 40-1,-58 82 235,88-123-902,2 1 0,2 1 0,-15 40 0,30-72 196,0 0 1,0-1-1,0 1 0,-1-1 1,1 1-1,0 0 0,0-1 1,-1 1-1,1-1 0,-1 1 1,1-1-1,0 1 0,-1-1 1,1 1-1,-1-1 0,1 1 1,-2 0-1,2-1 83,0 0-1,-1-1 1,1 1-1,0 0 1,0 0-1,0 0 1,-1-1 0,1 1-1,0 0 1,0 0-1,0 0 1,0-1-1,-1 1 1,1 0-1,0 0 1,0-1-1,0 1 1,0 0 0,0 0-1,0-1 1,0 1-1,0 0 1,0 0-1,0-1 1,0 1-1,0 0 1,0-1 0,0 1-1,0 0 1,0 0-1,0-1 1,0 1-1,0 0 1,0 0-1,1-1 1,-1 1-1,0 0 1,0 0 0,0 0-1,1-1 1,3-10-4024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1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40 164 6816,'-8'-5'896,"5"3"-195,0-1 0,-1 1 0,0 0 0,1 1 0,-1-1-1,-7-3 3270,17 0-2295,-2 2-1314,1 1-1,0 0 1,1 1 0,-1-1-1,0 1 1,8-1 0,3-1 165,287-62 3298,-50 18-3931,-198 40-3346,-16 6-8934,-25 3 9364,3 8-140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1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5 6656,'-5'-5'3623,"3"9"-1375,0 1-1618,-4 7 957,0-1 0,-13 20 0,-5 6-498,-83 164 2307,22-39-1810,-36 62-536,99-175-966,17-38-11,0 0 1,0-1-1,-1 1 0,0-1 0,-8 10 0,19-34-1001,3 1 834,1 1-1,1 0 1,0 0-1,1 1 1,0 0 0,0 1-1,2 0 1,-1 1-1,25-14 1,-34 22 104,-1-1 1,0 1-1,1 0 1,-1 0-1,1 0 1,-1 1-1,1-1 1,-1 1-1,1-1 1,0 1-1,-1 0 1,1 0-1,0 0 1,-1 0-1,1 0 1,-1 1-1,1-1 1,0 1-1,-1-1 0,1 1 1,-1 0-1,0 0 1,1 0-1,-1 1 1,0-1-1,1 1 1,-1-1-1,2 3 1,3 4 190,0 0-1,0 1 1,-1-1 0,-1 1 0,9 18 0,7 9 146,-14-24-291,1-2 1,0 1 0,1-1-1,0 0 1,1-1-1,0 0 1,1-1 0,-1 0-1,19 10 1,-24-15-42,1-1 1,-1 1 0,1-1 0,0 0-1,0-1 1,0 1 0,0-1 0,0-1-1,0 1 1,0-1 0,0 0 0,1 0-1,-1 0 1,0-1 0,0 0 0,0-1-1,0 1 1,0-1 0,-1 0 0,1 0-1,0-1 1,9-6 0,-7 4-89,0-1 1,0 0 0,-1 0-1,0-1 1,0 0-1,0-1 1,8-12 0,-12 17 28,-1-1 0,0 1-1,0-1 1,0 0 0,-1 0 0,1 0 0,-1 0 0,0 0 0,0 0 0,0 0 0,0 0 0,-1 0 0,0 0 0,0 0 0,0-1 0,0 1 0,-1 0 0,0 0 0,1 0 0,-3-6 0,3 10 39,-1-1-1,1 0 1,0 0-1,-1 1 1,1-1-1,-1 0 1,1 0 0,-1 1-1,1-1 1,-1 1-1,1-1 1,-1 0 0,0 1-1,1-1 1,-1 1-1,0-1 1,0 1 0,1 0-1,-1-1 1,0 1-1,0 0 1,1-1 0,-2 1-1,0 0 4,0 0 1,1 0-1,-1 0 0,0 0 0,1 1 1,-1-1-1,1 0 0,-1 1 0,0-1 0,-2 2 1,-2 1 38,0 1 0,0 0 1,0 0-1,-6 5 0,6-3 37,1 0-1,-1 1 0,1-1 1,0 1-1,1 0 0,0 1 1,0-1-1,0 1 1,1-1-1,0 1 0,1 0 1,0 0-1,0 0 0,-2 16 1,3-14-16,1-1 1,0 0-1,0 1 1,1-1-1,0 0 1,0 0 0,1 0-1,0 0 1,1 0-1,0 0 1,0 0-1,1-1 1,6 11-1,-9-16-37,1-1 1,1 1-1,-1 0 0,0-1 0,1 1 0,-1-1 0,1 0 0,0 0 1,-1 0-1,1 0 0,6 2 0,-7-3-12,0 0 0,0-1 0,0 1-1,0-1 1,0 0 0,0 1 0,0-1 0,0 0-1,0 0 1,0 0 0,0-1 0,0 1 0,0 0 0,0-1-1,0 0 1,0 1 0,0-1 0,0 0 0,-1 0 0,1 0-1,3-2 1,4-5 9,1-1 0,-1 0 0,-1 0 0,0-1 0,0 0 0,6-11 0,-3 5-70,23-26 0,-12 17 46,-12 14-22,0 0-1,15-13 1,-25 24 28,1-1 1,0 1-1,-1-1 0,1 1 0,0-1 1,0 1-1,-1-1 0,1 1 1,0-1-1,0 1 0,0 0 1,-1 0-1,1-1 0,0 1 1,0 0-1,0 0 0,0 0 1,0 0-1,-1 0 0,1 0 1,0 0-1,0 0 0,0 0 1,0 1-1,0-1 0,-1 0 1,1 0-1,0 1 0,0-1 1,0 1-1,-1-1 0,1 1 1,0-1-1,-1 1 0,1-1 1,0 1-1,-1-1 0,1 1 1,-1 0-1,1-1 0,-1 1 1,1 0-1,-1 0 0,1 0 1,0 1-1,1 3-5,0 1 0,0-1-1,0 1 1,-1 0 0,1 6 0,4 41 163,-5-34-10,6 27-1,-7-43-113,1 0 0,0-1 0,-1 1 1,1-1-1,0 1 0,2 3 0,-2-5-22,-1-1 1,1 0-1,-1 1 0,0-1 1,1 0-1,-1 1 0,1-1 1,-1 0-1,0 1 0,1-1 1,-1 0-1,1 0 0,-1 0 1,1 1-1,-1-1 0,1 0 1,-1 0-1,1 0 0,0 0 1,-1 0-1,1 0 1,-1 0-1,1 0 0,-1 0 1,1 0-1,-1 0 0,1 0 1,-1-1-1,1 1 0,-1 0 1,1 0-1,-1 0 0,1-1 1,-1 1-1,0 0 0,1-1 1,-1 1-1,1 0 0,-1-1 1,0 1-1,1-1 0,13-12 93,-1 0-1,-1-1 1,21-28-1,3-5-36,-1 10-116,2 2 0,79-59 0,-114 92 52,0 1 0,0 0 0,0-1 0,0 1 0,0 0 0,0 0 0,0 1 0,0-1 1,0 0-1,1 1 0,-1-1 0,0 1 0,4 0 0,-5 0-6,0 0 1,0 0-1,0 0 0,0 1 1,0-1-1,0 0 1,0 1-1,0-1 0,-1 1 1,1-1-1,0 1 0,0-1 1,0 1-1,-1-1 0,1 1 1,0 0-1,-1 0 1,1-1-1,0 1 0,-1 0 1,1 0-1,-1 0 0,0-1 1,1 1-1,-1 0 0,0 0 1,1 0-1,-1 0 1,0 0-1,0 0 0,0 0 1,0 0-1,0 0 0,0 1 1,0 30 2,-1 1 0,-2-1 0,-1 0 0,-10 34 0,7-35 81,-1-2 0,-2 1 0,-1-1 0,-1-1 0,-31 53 0,28-58-49,-1-1-1,-1 0 1,0-1-1,-2-1 1,0-1-1,-1-1 1,-26 18-1,28-24-7,-1-1 0,0-1 1,-1 0-1,0-2 0,0 0 0,-26 5 0,40-12-37,-2 1-1,1-2 1,0 1-1,0-1 1,0 0-1,-8-1 1,12 0-6,0 1 0,0-1 1,-1 1-1,1-1 1,0 0-1,0 0 0,0 0 1,0 0-1,0-1 0,0 1 1,0-1-1,1 0 0,-1 0 1,-3-3-1,5 3 26,0 1 0,0-1 1,0 1-1,1-1 0,-1 1 0,0-1 0,1 1 0,-1-1 0,1 1 1,0-1-1,-1 0 0,1 1 0,0-1 0,0 0 0,0 1 0,0-1 1,1 0-1,-1 1 0,0-1 0,1 1 0,-1-1 0,1 0 1,-1 1-1,1-1 0,0 1 0,-1-1 0,3-1 0,0-1 39,0 0 0,0 0 0,0 0 0,1 0-1,0 1 1,-1-1 0,8-3 0,15-8 95,1 2 0,0 1 0,1 1 1,43-11-1,-48 16-107,222-59-403,-149 49-4474,-94 15 4463,1 2-238,0-1-1,0 0 1,0 0-1,-1 1 0,1 0 1,0 0-1,0-1 1,-1 2-1,1-1 1,0 0-1,-1 0 1,0 1-1,1-1 0,-1 1 1,0 0-1,1 0 1,-1 0-1,2 2 1,16 12-4967,-16-14 4805,-1 0-1,1 0 0,0-1 1,7 3-1,16-2-1876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1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12 3232,'5'-2'3988,"-8"0"-1548,-8-3 390,4 4-1947,-1 0 0,0 1 0,1 0-1,-1 0 1,0 1 0,-7 1 0,-44 13 875,54-13-1616,-3 1 16,1 0-1,-1 0 0,1 1 1,0 0-1,0 1 1,1 0-1,-1 0 1,1 0-1,0 1 1,0 0-1,1 0 1,0 0-1,0 1 1,0-1-1,1 1 0,-6 12 1,1 0 40,2-1 0,0 1 1,1 0-1,0 1 0,-3 30 1,6-26 18,0 1 0,2-1 1,3 39-1,-2-62-194,0 1-1,0-1 1,1 0 0,-1 0-1,0 0 1,1 0 0,-1 1-1,0-1 1,1 0 0,-1 0 0,1 0-1,0 0 1,-1 0 0,3 2-1,-3-3-9,1 0-1,-1 1 1,1-1-1,-1 0 1,1 0-1,-1 1 1,1-1-1,-1 0 1,1 0-1,-1 0 1,1 0-1,-1 0 1,1 0 0,0 0-1,-1 0 1,1 0-1,-1 0 1,1 0-1,-1 0 1,1 0-1,-1 0 1,2-1-1,1-1-17,0 1 0,-1-1-1,1 0 1,-1 0 0,1 0 0,-1 0-1,0-1 1,1 1 0,-1 0 0,2-4 0,61-105-782,-6 11 448,-36 62 487,-15 23-109,1 1 1,18-23 0,-27 37-25,0 0-1,1 0 1,-1-1 0,0 1 0,0 0 0,0 0-1,0 0 1,0 0 0,0-1 0,0 1-1,1 0 1,-1 0 0,0 0 0,0 0-1,0 0 1,0 0 0,1-1 0,-1 1-1,0 0 1,0 0 0,0 0 0,1 0 0,-1 0-1,0 0 1,0 0 0,0 0 0,1 0-1,-1 0 1,0 0 0,0 0 0,1 0-1,-1 0 1,0 0 0,0 0 0,0 0 0,1 0-1,-1 0 1,0 0 0,0 1 0,0-1-1,0 0 1,1 0 0,-1 0 0,0 0-1,0 0 1,0 0 0,0 1 0,1-1-1,-1 0 1,0 0 0,0 0 0,0 0 0,0 1-1,0-1 1,0 0 0,0 0 0,0 0-1,0 1 1,1-1 0,-1 0 0,0 0-1,0 0 1,0 1 0,0-1 0,0 0 0,0 0-1,0 1 1,1 15 262,-1-15-246,0 32 357,7 45 1,-5-64-306,0-1-1,1 1 1,1-1-1,1 0 1,-1 0-1,9 13 1,-11-23-60,0 1 0,0 0 0,1-1 0,-1 1 0,1-1 0,0 0 0,0 0 0,6 5 0,-7-7-14,0 0 1,0 0-1,-1 0 0,1 0 1,0-1-1,0 1 0,0-1 1,0 1-1,0-1 1,0 1-1,0-1 0,0 0 1,0 0-1,1 0 0,-1 0 1,0-1-1,0 1 0,0 0 1,3-2-1,1 0-22,0-1 0,0 0-1,0 0 1,-1 0 0,1-1-1,-1 1 1,0-1 0,0 0-1,8-10 1,0-2-143,20-31-1,2-5-5,32-24 343,-66 75-178,-1 1 0,1-1-1,-1 1 1,1-1-1,-1 0 1,1 1-1,-1-1 1,1 1-1,-1-1 1,1 1 0,0-1-1,-1 1 1,1 0-1,0-1 1,-1 1-1,1 0 1,0-1-1,0 1 1,-1 0 0,1 0-1,0 0 1,0 0-1,-1-1 1,1 1-1,0 0 1,0 1-1,-1-1 1,1 0 0,0 0-1,0 0 1,-1 0-1,1 0 1,1 1-1,-1 0 16,-1 0-1,1 0 0,0 0 1,0 0-1,0 1 0,-1-1 1,1 0-1,-1 0 0,1 0 1,-1 1-1,1-1 0,-1 0 1,0 1-1,0-1 0,0 0 1,0 1-1,1-1 0,-2 2 0,2 23 249,1 0-1,1-1 0,8 38 0,-6-45-109,0-1 0,1 0-1,1 0 1,0-1-1,18 28 1,-24-41-142,1-1-1,-1 0 0,1 0 1,0 0-1,0 0 1,0 0-1,0 0 1,0 0-1,0-1 1,1 1-1,-1-1 0,0 1 1,1-1-1,-1 0 1,1 0-1,-1 0 1,1-1-1,4 2 1,-2-2 4,-1 0 0,0 0 0,0-1 0,1 1 0,-1-1 0,0 0 0,0 0 0,0 0 0,0-1 0,8-3 0,2-3-49,0-1 0,-1-1-1,0 0 1,-1 0 0,13-14 0,4-5-226,38-51 0,-55 63 112,-1 0 1,-1-1-1,0 0 1,-1-1-1,7-20 0,-15 38 147,-1 0 0,1 0 0,-1-1-1,1 1 1,-1 0 0,0 0 0,0 0-1,1 0 1,-1 0 0,0-1-1,0 1 1,0 0 0,0 0 0,0 0-1,-1-1 1,1 1 0,0 0 0,0 0-1,-1 0 1,1 0 0,-1 0-1,1-1 1,-1 1 0,0 0 0,1 0-1,-1 0 1,0 1 0,1-1 0,-1 0-1,0 0 1,0 0 0,0 0-1,-1 0 1,0 0 16,0 1 0,1-1 0,-1 1 0,0 0 0,0-1 0,1 1 0,-1 0 0,0 0 0,0 0 0,0 1 0,0-1 1,1 0-1,-1 1 0,0-1 0,0 1 0,1-1 0,-1 1 0,0 0 0,1 0 0,-4 1 0,1 1 33,0 1 0,0-1 0,0 1 1,0-1-1,0 1 0,1 1 0,0-1 0,0 0 1,0 1-1,0-1 0,1 1 0,-1 0 0,1 0 1,1 0-1,-1 0 0,1 0 0,-1 0 0,1 1 1,0 6-1,1 0 70,-1-1 0,2 1 1,0 0-1,0 0 0,1 0 1,0-1-1,8 21 0,-8-26-74,1 1-1,1 0 0,-1-1 1,1 1-1,0-1 0,0 0 1,1-1-1,0 1 0,0-1 1,0 0-1,1 0 0,-1 0 0,1-1 1,0 0-1,9 5 0,-10-7-112,1 1-1,-1-1 0,1 0 1,-1 0-1,1-1 1,0 0-1,-1 0 0,1 0 1,0-1-1,0 1 0,0-1 1,0-1-1,0 1 0,-1-1 1,1 0-1,0 0 0,0-1 1,-1 0-1,10-4 0,-2-2-1058,1 0-1,-1-2 0,13-11 1,-16 13-348,-1 0 1,1 0-1,1 1 1,-1 0 0,1 1-1,0 0 1,16-5-1,-10 7-372,22-2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1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 4640,'-6'-1'11072,"-2"7"-9809,-46 23 2602,43-24-3560,-1 1 1,1 0 0,0 0 0,0 1 0,1 1 0,-18 16 0,15-9-55,1 2 1,0-1 0,2 2 0,-11 22 0,-29 76 368,46-107-569,-99 261 1816,89-227-1625,1 1 0,3 0 0,1 1 0,2 0 0,3 0 0,1 0 0,6 77 0,-2-100-152,2 0-1,0-1 1,1 1 0,12 34-1,-11-45-543,0 0-1,0-1 1,13 21-1,-12-24-655,0 0-1,0 0 1,0 0 0,1-1-1,13 10 1,-17-14 604,-1 0 0,1-1 0,-1 0 0,1 1 0,-1-1 0,1 0 0,5 1 0,33 3-7808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28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25 4064,'7'-4'566,"0"1"1,-1 0-1,1 0 1,0 0-1,0 1 1,1 0-1,-1 1 1,0-1-1,1 1 0,-1 1 1,1 0-1,-1 0 1,13 2-1,-18-2-501,-1 0 0,0 1 0,0-1 0,0 1 0,0-1 0,0 1-1,0 0 1,0-1 0,0 1 0,0 0 0,0 0 0,0-1 0,0 1 0,-1 0-1,1 0 1,0 0 0,-1 0 0,1 0 0,0 0 0,-1 1 0,1-1-1,-1 0 1,0 0 0,1 0 0,-1 0 0,0 1 0,0-1 0,0 0 0,0 0-1,0 0 1,0 3 0,0 3 196,-1 1 0,-1-1 0,1 1 0,-4 7 1,-160 465 3983,153-453-3969,-4 8 233,2 0 1,1 1 0,-12 52-1,25-87-442,-1 0-1,1 0 1,0 0 0,0 0-1,0 0 1,0 0-1,0 0 1,0 0 0,0 0-1,1 0 1,-1 0-1,0 0 1,0 0-1,1 1 1,0-2-31,-1 1 0,0-1 1,1 0-1,-1 1 0,0-1 0,1 1 1,-1-1-1,1 0 0,-1 0 1,1 1-1,-1-1 0,0 0 0,1 0 1,-1 1-1,1-1 0,-1 0 0,1 0 1,0 0-1,0 0 0,3 0 54,-1 0-1,1-1 1,0 1-1,-1-1 1,1 0-1,4-2 1,1 1-126,39-9 129,0 1 0,81-3 0,100 9 242,-155 5-613,-72-1-52,0 0 1,0 0-1,-1 0 0,1 0 1,0 0-1,0 1 0,0-1 1,-1 1-1,3 0 1,4 4-6204,-3-2 2624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2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 2976,'0'-2'14390,"0"2"-14209,2 9 2579,-1 15-3118,-1-20 1219,-1 80 971,-19 135 0,-25 161-387,44-305-1023,1-73-405,0-1 1,0 1 0,1-1-1,-1 1 1,0-1 0,0 1 0,1-1-1,-1 1 1,1-1 0,-1 0-1,1 1 1,-1-1 0,1 0 0,0 1-1,0-1 1,2 2 0,-2-2-2,-1 0 0,1-1 1,0 1-1,0-1 0,0 1 1,0-1-1,0 0 0,0 1 1,0-1-1,1 0 0,-1 1 1,0-1-1,0 0 0,0 0 1,0 0-1,0 0 0,0 0 1,0-1-1,0 1 0,0 0 1,1 0-1,-1-1 1,1 0-1,46-20 261,-39 15-222,1 2 0,0-1 0,1 1-1,-1 0 1,1 1 0,11-2 0,-22 5-53,19-3 55,1 1 0,0 1 1,0 1-1,35 3 0,-39-1-98,0 2-1,1 0 1,15 6 0,-30-9-445,1 0 0,0-1 1,-1 1-1,1-1 0,0 1 1,4-1-1,16-4-9148,-10-1 6178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2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48 6304,'0'0'75,"-2"-2"158,1 1-1,0 0 0,0-1 1,-1 1-1,1 0 1,-1 0-1,1 0 1,-1 0-1,0 0 1,1 0-1,-1 0 1,0 1-1,1-1 1,-6 0 3301,25-2 1665,9-2-2937,39-7-13,-38 8-3446,45-1 1,-47 3-4601,-17 1 69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2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10560,'-10'-5'3904,"15"2"-3040,5-6-224,-1 6 1311,4-2-1183,0 2 608,5-1-800,6-1-384,-3 2-160,6-2-320,1 5 160,-1 0-1856,-6 0 1088,8 0-4063,-3 5 2783,9-5-3808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2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 7232,'-3'-3'855,"1"2"-536,1 0 0,0 0 0,-1 0 0,1 0 0,-1 0 0,1 0 0,-1 0 0,0 0 0,1 1 0,-1-1 0,0 0 0,-2 0 0,8 11 2759,-2 4-1925,-1 0 1,-1-1-1,0 1 1,-4 24-1,2-13-451,-22 193 1952,15-149-2364,-10 67-184,15-112-121,3-20 81,0 1 1,0-1-1,1 0 0,-1 1 1,1-1-1,0 0 1,0 1-1,1-1 0,-1 1 1,3 6-1,-3-10-50,0-1 0,1 0 0,-1 0 0,0 0 1,1 1-1,-1-1 0,0 0 0,1 0 0,-1 0 0,1 0 1,-1 0-1,0 0 0,1 0 0,-1 0 0,1 0 0,-1 0 0,0 0 1,1 0-1,-1 0 0,1 0 0,-1 0 0,0 0 0,1 0 1,-1 0-1,1-1 0,11-3 120,-11 4-84,36-13 463,-26 8-434,0 1 1,0 1-1,1 0 1,22-4 0,-23 7-74,-1-1 0,1 1 1,0 1-1,0 0 0,-1 0 1,16 5-1,-9-3-269,-15-3-123,-3 6-4005,1-6 3846,-1 1-1,1 0 1,0 0 0,-1 0 0,0 1 0,-9-5-7035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2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 5312,'-7'-7'4338,"8"16"2221,0 3-6331,0 33 2045,-2 1 0,-9 60-1,7-81-2029,0 0-454,-1 0 1,-1 0-1,-9 24 0,10-41-460,-1 4-5980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2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6048,'0'-1'223,"-1"1"-1,0 0 1,1 0 0,-1 0 0,1-1-1,-1 1 1,0 0 0,1 0 0,-1 0-1,0 0 1,1 0 0,-1 0 0,0 0-1,1 0 1,-1 1 0,1-1 0,-2 0-1,1 10 5261,0 6-4527,-8 57 4100,-1 39-2234,7-81-2487,-5 138 33,7-89-893,1-48-8347,-5-43 1832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2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8384,'-7'-9'4628,"22"9"482,-3 0-4022,121-3 2065,3 0-4503,-80 1-2485,1-5-3557,-30 2 2054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2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6816,'3'2'6100,"3"11"-3506,-4-9-2184,0 1 1,-1-1-1,0 1 1,0 0-1,1 7 1,-2-5-65,0 28 1374,-5 38 0,-5 8-809,0 7-233,-33 132 0,38-202-552,1-5-11,0-1-1,1 1 1,1 0-1,-1 18 1,3-30 39,4-1-138,0-1 0,0 0 0,0 1 0,8-4 0,14-2 43,-3 3 271,34-2 305,46 5-845,-59 0-9174,-38 0 6851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2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74 10144,'-11'-18'3258,"10"18"-3169,1-1-1,-1 0 0,1 1 1,0-1-1,0 1 0,-1-1 1,1 0-1,0 1 0,0-1 1,0 1-1,-1-1 0,1 0 1,0 1-1,0-1 0,0 0 1,0 1-1,0-1 0,0 0 1,1 1-1,-1-1 0,0 0 1,0 1-1,1-2 0,0 0 183,0 1 1,-1-1-1,2 1 0,-1-1 0,0 1 0,0 0 0,0-1 0,3-1 0,2-1 657,-1 1 0,1-1 0,10-4 0,-14 7-844,1 0 0,-1 0 0,1 1 0,0-1 0,-1 1 0,1-1 0,0 1 0,-1 0 0,1 0 0,-1 0 0,1 0 0,0 0 0,-1 1 0,1-1 1,0 1-1,-1 0 0,1-1 0,-1 1 0,1 0 0,-1 1 0,0-1 0,0 0 0,1 1 0,-1-1 0,0 1 0,0 0 0,0 0 0,0 0 0,-1 0 0,1 0 0,0 0 0,-1 0 0,0 0 0,1 1 0,-1-1 0,1 5 0,1-1 2,-2 0 1,1 0-1,-1 1 0,1-1 0,-2 1 0,1-1 0,-1 1 0,0-1 0,-2 12 1,0-4 68,-1 1 0,0-2 1,-8 20-1,-3-4 136,11-24-218,0 0 0,0 1 1,1-1-1,-1 1 0,1-1 0,1 1 0,-1 0 0,0 8 0,2-13 327,1-1-360,0 0-1,0 0 1,0 0-1,0 0 1,0 0-1,0 0 1,1 0-1,-1 0 1,0-1-1,2 0 1,0 0 32,40-1 500,-5 0-590,32-5-1024,-6 2-6337,-58 5 5325,0 0-1,0 0 1,-1 0-1,9 3 0,12 0-2045,-2-6 650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2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31 2976,'-6'-2'849,"6"5"362,0-2-1085,0 0 1,0 0 0,1-1 0,-1 1 0,0 0 0,0 0 0,-1-1 0,1 1-1,0 0 1,0-1 0,0 1 0,0 0 0,-1 0 0,1-1 0,0 1 0,0 0-1,-1-1 1,1 1 0,-1 0 0,-5 6 1084,0 0 1,0 0-1,-1-1 0,-13 10 0,18-15-1027,0 1 0,0-1 0,0 0 0,-1 0 0,1 0 0,0 0-1,0-1 1,-1 1 0,1-1 0,-4 1 0,5-1-112,-1 0 0,1 0 0,0 0 1,0-1-1,-1 1 0,1 0 0,0-1 0,0 1 0,-1-1 1,1 1-1,0-1 0,0 1 0,0-1 0,0 0 0,0 0 1,0 1-1,0-1 0,0 0 0,0 0 0,-1-2 0,0 0-54,1 0-1,-1 0 1,1 0-1,0 0 0,0 0 1,1 0-1,-1 0 1,0-1-1,1 1 0,0 0 1,0 0-1,0-1 0,0 1 1,0 0-1,1 0 1,-1 0-1,1-1 0,0 1 1,0 0-1,0 0 1,0 0-1,1 0 0,-1 0 1,1 1-1,0-1 0,3-4 1,-9 27 648,1-13-541,0 0-1,0-1 0,0 1 0,-5 6 1,6-11-91,1 0 0,-1 0 0,0 1 0,0-1 0,0 0 0,0-1 0,0 1 1,0 0-1,0 0 0,-1-1 0,1 1 0,-1-1 0,-4 2 0,7-3-19,-1 0 0,0 0 0,1-1 0,-1 1-1,0 0 1,1 0 0,-1 0 0,1-1 0,-1 1 0,0 0 0,1-1 0,-1 1-1,1 0 1,-1-1 0,1 1 0,-1-1 0,1 1 0,-1-1 0,0-3 242,9 7-8,-1 1-41,0 1 0,-1 0-1,0 1 1,0-1 0,-1 1 0,0 0-1,0 0 1,5 9 0,3 2 237,38 48 1779,-47-61-2015,0 1 0,-1 0 1,1 0-1,-1 0 0,0 0 0,-1 1 0,1-1 1,3 12-1,-6-14-144,1 0-1,-1 1 1,1-1 0,-1 0 0,0 1 0,0-1 0,0 0 0,-1 1 0,1-1-1,-1 0 1,0 0 0,1 1 0,-2-1 0,1 0 0,0 0 0,-1 0 0,-2 4-1,0-1-264,-1 1 0,0-1 0,0-1 0,-1 1 0,-10 8 0,8-9-949,1 0-1,-1 0 0,0-1 0,-14 5 0,-14 7-8705,19-15 3711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29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44 6656,'0'0'156,"-1"-1"0,1 1 1,0 0-1,-1 0 0,1-1 0,-1 1 0,1-1 1,-1 1-1,1 0 0,0-1 0,-1 1 1,1-1-1,0 1 0,-1-1 0,1 1 1,0-1-1,0 1 0,0-1 0,-1 1 1,1-1-1,0 1 0,0-1 0,0 1 1,0-2-1,1 2 236,-1-1 0,1 0 0,0 0 0,0 1 0,-1-1 0,1 1 0,0-1 0,0 1 0,0-1 0,0 1 0,0-1 0,0 1 0,0 0 0,1-1 0,12-4 866,1 1 0,18-3 0,-8 4-702,47-1-1,-68 4-554,1 0-1,-1 0 1,0 1 0,0 0-1,0 0 1,1 0-1,-1 0 1,0 0-1,0 1 1,-1 0-1,1 0 1,6 4-1,-8-5 9,-1 1-1,1-1 1,-1 1-1,1-1 1,-1 1-1,1 0 0,-1-1 1,0 1-1,0 0 1,0 0-1,0 0 1,0 0-1,-1 0 0,1 0 1,0 0-1,-1 0 1,0 0-1,1 0 1,-1 0-1,0 0 0,0 0 1,0 1-1,0-1 1,-1 0-1,1 0 1,-1 2-1,-1 3 15,-1 0 0,1 0 1,-1 0-1,-1-1 0,0 1 0,-4 6 0,-31 36 421,16-21-21,19-24-397,1 1 186,-1-1 1,1 1-1,0 0 1,-4 8-1,7-13-189,0 0-1,0 1 1,0-1 0,0 0-1,0 1 1,-1-1-1,1 0 1,1 1 0,-1-1-1,0 0 1,0 1-1,0-1 1,0 0 0,0 1-1,0-1 1,0 0-1,0 1 1,0-1 0,1 0-1,-1 1 1,0-1-1,0 0 1,1 0 0,-1 1-1,0-1 1,0 0-1,1 0 1,-1 1 0,0-1-1,0 0 1,1 0-1,-1 0 1,0 0 0,1 1-1,-1-1 1,1 0-1,13 3 314,-11-3-180,21 3 253,39-1 0,-45-3-829,-1 2 0,1 0 0,-1 0 1,1 2-1,17 4 0,-8 4-999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2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 4480,'5'-7'8642,"-6"15"-6746,-2 3-1252,0 1 0,-1-1 0,0 0 0,-11 18-1,-5 15 127,1 8 19,-17 84-1,16-52-343,11-52-218,-1 6 326,-11 72 0,21-100-360,0-10-190,0 0 1,0 0-1,1 0 1,-1 0-1,0 0 1,0 0 0,0 1-1,0-1 1,0 0-1,0 0 1,0 0-1,0 0 1,0 0-1,1 0 1,-1 0 0,0 0-1,0 0 1,0 0-1,0 0 1,0 0-1,0 0 1,0 0 0,1 0-1,-1 0 1,0 0-1,0 0 1,0 0-1,0 0 1,0 0-1,0 0 1,0 0 0,0 0-1,1 0 1,-1 0-1,0-1 1,0 1-1,0 0 1,0 0 0,0 0-1,0 0 1,0 0-1,0 0 1,0 0-1,13-20-219,71-177-221,-52 115 512,34-64 136,-55 127-42,1 0 0,0 1 0,1 0 1,1 1-1,20-19 0,-32 34-70,0 0-1,0 0 1,0 1 0,0-1-1,0 1 1,0 0-1,5-2 1,-6 2-56,0 1 0,0 0 0,0 0 0,0 0-1,0 0 1,0-1 0,0 1 0,0 1 0,0-1 0,0 0 0,0 0 0,0 0 0,-1 0 0,1 1-1,0-1 1,0 0 0,0 1 0,0-1 0,0 1 0,0-1 0,-1 1 0,1-1 0,0 1-1,0 0 1,0 1 0,3 3 81,0 0-1,0 0 1,-1 0 0,0 0-1,0 1 1,3 9 0,11 40 16,-11-33 6,2 7-51,-5-15-76,1 0 0,0-1 0,1 1 0,1-1-1,9 17 1,-15-29-8,0-1 1,1 1-1,-1 0 0,1-1 0,-1 1 1,1 0-1,-1-1 0,1 1 1,-1-1-1,1 1 0,0-1 0,-1 1 1,1-1-1,0 1 0,-1-1 0,1 0 1,0 1-1,0-1 0,-1 0 0,1 0 1,1 1-1,-1-1-10,0-1 0,0 1 0,-1 0 0,1 0 0,0-1 0,0 1 0,-1 0 0,1-1-1,0 1 1,-1-1 0,1 1 0,0-1 0,-1 1 0,1-1 0,-1 1 0,1-1 0,0-1 0,2-3-140,0-1-1,0 0 1,0 0 0,2-7-1,-5 11 44,14-38-585,13-34 50,-13 36 555,-10 26 46,1 0 0,7-13 1,-12 24 42,1 0 0,-1 0-1,0 1 1,1-1 0,-1 1 0,1-1 0,-1 0 0,1 1-1,-1-1 1,1 1 0,-1-1 0,1 1 0,0-1 0,-1 1-1,1-1 1,0 1 0,-1 0 0,1-1 0,0 1-1,-1 0 1,2 0 0,-1 0 20,-1 0 1,1 0-1,0 0 0,-1 0 1,1 0-1,0 1 0,-1-1 0,1 0 1,0 1-1,-1-1 0,1 0 0,-1 1 1,1-1-1,-1 1 0,1-1 1,-1 1-1,1-1 0,0 1 0,1 3 119,1 0-1,-1 0 0,0 0 0,0 0 1,0 0-1,1 5 0,3 15 243,0 0-1,-2 0 1,2 34-1,-5 77 25,-1-80-362,-3-2-386,1-1-4716,-2-28-4201,4-16 6751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2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64 7296,'-3'-4'713,"2"3"-520,0 0 0,0-1-1,0 1 1,0 0 0,0 0-1,0 0 1,0 0 0,-12-9 9789,22 7-9374,-7 2-190,22-7 1127,0 2 0,32-6 0,-12 7-1663,71 0 1,-110 5 2196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2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9792,'0'-5'3648,"18"5"-2848,14 0-224,-9-4 1887,4 1-1471,-1-2 288,6-3-736,-1 1-576,1-1 0,-1 0-2688,-9-1 1473,1 6-4417,14-2 3200,-2-7-2208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3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37 4224,'6'-18'2927,"-3"0"10044,-4 26-11216,-20 81 1413,14-60-2709,-11 34 0,-2 1 63,0 20-124,-46 146-279,22-94 254,43-133-257,1 1 0,0-1 0,0 0-1,0 1 1,0-1 0,2 4 0,16-13-24,4-2 369,23-4-1,9-4 41,-40 11-341,0 1 0,0 0 0,23-3 0,38 2-104,-43 5-4399,-14-1-11103,3-3 11793,5-6-421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3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8128,'-2'-1'784,"-7"-6"1090,7-1 2145,19 4 1170,-3 1-3937,1 1 0,-1 1-1,1 0 1,20 3 0,-2-2-263,-10 0-705,0-1 1,34-6-1,-19 4-264,1 0-3272,-34 3 1109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3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 7712,'-7'-5'1693,"4"2"398,10 3-292,-5 0-1510,0 0 1,0 0 1,-1 0-1,1 0 1,0 1-1,-1-1 1,1 1-1,0-1 1,-1 1 0,1-1-1,-1 1 1,1 0-1,-1 0 1,1 0-1,-1 0 1,0 0 0,1 0-1,-1 0 1,0 1-1,0-1 1,0 0-1,0 1 1,0-1-1,0 1 1,0-1 0,0 1-1,-1-1 1,1 1-1,-1 0 1,1-1-1,-1 1 1,1 0-1,-1 2 1,1 6 301,0 0 0,-1 0 0,0 0 0,-2 14 1,-12 61 706,3-24-865,5-21-495,-1-1 0,-2 0 0,-2 0 1,-23 56-1,28-83-525,-1 0-7742,15-26-299,6-12 2894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3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 3552,'-17'-18'11866,"20"23"-11257,0 1 1,0-1-1,0 1 0,-1-1 1,1 1-1,1 11 0,10 20 1195,31 42 825,9 18-1060,-41-69-1389,-2 0 0,-2 0 0,0 1 0,-2 0 0,-1 1 0,-1-1 0,-2 1 0,-1 0 0,-1 1-1,-1-1 1,-8 49 0,3-52-107,-2 0-1,0 0 1,-2-1-1,-22 46 1,13-38-589,-2-1 1,-45 58 0,58-82-441,-1 0 0,0-1 0,0 0 0,-17 12 0,-5-3-3758,0-7 1563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3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85 3808,'1'-2'344,"-1"0"-1,0 0 1,1 0 0,-1 0 0,1-1-1,0 1 1,1-2 0,-2 3-67,1-1 0,0 1 0,-1 0 0,1-1 0,-1 1 0,1 0 0,-1-1 0,0 1 0,1-1 0,-1 1 0,0 0-1,0-1 1,0 1 0,0-1 0,0 1 0,-1-1 0,1 1 0,0 0 0,-1-1 0,1 1 0,-1 0 0,1-1 0,-1 1 0,-1-2 0,0 0-23,0 1-1,0 0 1,0-1-1,-1 1 1,0 0-1,1 0 0,-1 0 1,0 0-1,0 1 1,0-1-1,0 1 1,0 0-1,0 0 1,0 0-1,0 0 1,-1 0-1,1 1 1,0-1-1,-1 1 0,1 0 1,0 0-1,-1 0 1,1 1-1,0-1 1,-6 2-1,2 0-83,-1 0 0,1 0 0,0 1 0,0-1 0,1 1-1,-1 1 1,0 0 0,1 0 0,0 0 0,-10 9 0,5-1 17,0 0 0,0 0-1,2 1 1,-1 0 0,2 1 0,0 0 0,0 0 0,2 1 0,-1 0 0,2 0 0,0 1 0,1-1 0,1 1 0,0 0 0,1 0 0,1 0 0,0 0 0,2 22 0,-1-35-154,0 0 0,1 0 0,-1 0 1,1 0-1,0 0 0,-1 0 1,1 0-1,0-1 0,1 1 0,-1 0 1,0-1-1,1 1 0,0-1 0,-1 1 1,1-1-1,0 0 0,0 0 1,0 0-1,1 0 0,-1 0 0,0 0 1,1-1-1,4 3 0,-2-2-10,0 0 0,0-1 1,0 0-1,0 0 0,0-1 0,0 1 0,0-1 0,0 0 0,0-1 0,0 1 0,0-1 0,9-2 0,-4 0-89,0-1 1,-1 1-1,1-2 0,-1 1 0,0-2 1,0 1-1,0-1 0,-1 0 0,0-1 1,0 0-1,0 0 0,-1-1 0,0 0 1,6-10-1,6-10 135,-2-2 0,27-60 1,-35 66-49,-3 10 657,-7 32 62,-2 16-538,3 1 0,0-1 0,3 0 0,0 1-1,16 63 1,-18-95-508,0 0-1,0 0 1,0 0-1,0 0 1,1 0-1,-1 0 1,1-1-1,-1 1 0,4 2 1,-4-3-394,1 0-1,0 0 1,0-1-1,0 1 1,0-1 0,0 1-1,0-1 1,0 0-1,1 0 1,-1 0 0,0 0-1,1 0 1,-1-1-1,0 1 1,1-1 0,-1 1-1,1-1 1,3 0-1,15-3-2845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3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9216,'1'-12'4479,"4"21"-1462,2 25-695,-2 4-1185,-2 0 0,-2 0 0,-1 1 0,-8 53 0,7-62-630,1-30-497,1 0 0,-1 0 0,1 0 0,-1 0 0,0 0 0,1 0 0,-1 0 0,1 0 0,-1 0 0,0 0 0,1-1 0,-1 1 0,1 0-1,-1 0 1,0 0 0,1 0 0,-1-1 0,0 1 0,1 0 0,-1 0 0,0-1 0,1 1 0,3-3-61,-1-1-1,1 1 1,-1-1-1,0 0 1,0 0-1,0 0 1,-1-1-1,1 1 1,2-9-1,7-10-14,-10 20 71,42-66-67,-39 63 156,0 0 0,0 0 0,1 0 0,-1 1 0,1 0 0,0 0 0,1 0 0,9-5 0,-14 10-48,-1-1 0,0 1-1,0-1 1,0 1 0,0 0-1,1 0 1,-1 0 0,0 0-1,0 0 1,0 0 0,1 0 0,-1 0-1,0 0 1,0 1 0,0-1-1,1 0 1,-1 1 0,0-1-1,0 1 1,0-1 0,0 1-1,0 0 1,0-1 0,0 1 0,0 0-1,0 0 1,0 0 0,0-1-1,-1 1 1,1 0 0,0 0-1,0 2 1,2 1 31,-1-1 0,0 1 1,0 1-1,0-1 0,0 0 0,-1 0 0,0 1 1,1 4-1,0 4 23,-2-1 0,0 1 0,-1 14 0,0-18-130,0 1 1,1 0 0,0 0-1,1-1 1,0 1 0,1 0-1,3 11 1,-4-18-278,0-1-1,0 1 1,0-1 0,1 0-1,0 1 1,-1-1 0,1 0-1,0 0 1,0 0 0,0 0-1,0-1 1,0 1-1,1 0 1,-1-1 0,0 0-1,1 1 1,-1-1 0,3 1-1,2 0-943,-1 0 0,1-1 0,0 1 0,0-1 0,-1-1 0,10 1 0,24-1-2103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3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200 427 8544,'5'-11'1335,"-2"8"-811,-1-1 0,0 0 0,0 0 1,-1 0-1,1-1 0,-1 1 0,0 0 1,1-5-1,-3 8-436,1 1 0,0 0 0,0-1 0,0 1 0,0-1 0,-1 1-1,1 0 1,0-1 0,0 1 0,-1 0 0,1-1 0,0 1 0,-1 0 0,1 0 0,0-1 0,-1 1 0,1 0 0,0 0 0,-1-1 0,1 1 0,-1 0 0,1 0-1,0 0 1,-1 0 0,1 0 0,-1 0 0,1-1 0,-1 1 0,1 0 0,0 0 0,-1 0 0,1 1 0,-1-1 0,1 0 0,-1 0 0,0 0 0,-16 4 1452,9-1-1193,1 0 0,1 1-1,-1 0 1,1 1-1,-1 0 1,1 0 0,0 0-1,1 0 1,-8 10-1,-5 9 413,-17 28 0,21-32-548,6-6-7,-1 0 0,1 0 0,-8 23 0,14-31-110,0 0 1,0 0-1,1 1 0,0-1 0,0 1 0,0-1 1,1 1-1,0 0 0,0-1 0,1 1 0,1 6 1,-2-11-81,0-1 0,1 1 0,-1-1 1,0 0-1,1 1 0,-1-1 1,1 1-1,0-1 0,-1 0 0,1 0 1,0 1-1,0-1 0,0 0 1,0 0-1,0 0 0,0 0 0,0 0 1,0 0-1,0 0 0,1-1 1,-1 1-1,0 0 0,1-1 0,-1 1 1,0 0-1,1-1 0,-1 0 1,1 1-1,-1-1 0,1 0 0,-1 0 1,0 0-1,1 0 0,-1 0 1,1 0-1,-1 0 0,1 0 0,1-1 1,3-1-60,-1 1 0,0-1 0,0 0 0,0-1-1,0 1 1,0-1 0,-1 0 0,1 0 0,4-5 0,4-4-129,-1-1-1,0 0 1,-1-1-1,-1 0 1,0-1-1,-1 0 1,9-20-1,2-12 68,15-56 0,-29 82 48,44-151-13,-38 123 924,8-77 0,-20 122-718,0 0 0,0 0 0,0 0 0,0 0 0,-2-6 0,2 9-120,0 1 0,0 0 0,0 0 0,0-1 0,0 1 0,0 0 0,0 0 0,0 0 0,-1-1 0,1 1 0,0 0 0,0 0 0,0 0 0,0 0 0,0-1 0,0 1 0,-1 0 0,1 0 0,0 0-1,0 0 1,0-1 0,0 1 0,-1 0 0,1 0 0,0 0 0,0 0 0,0 0 0,-1 0 0,1 0 0,0 0 0,0 0 0,0 0 0,-1 0 0,1 0 0,0 0 0,0 0 0,-1 0 0,0 0 28,0 1 0,0 0 0,0 0 0,0 0 0,1 0 1,-1 0-1,0 0 0,0 0 0,1 0 0,-1 0 0,1 0 0,-1 2 0,-4 6 101,1 1-1,1 1 0,0-1 0,-4 19 0,-1 46 225,7-61-314,-2 30 184,2-1-1,8 81 1,-4-102-347,1-1 0,1 1 0,1-1 0,1 0 0,0-1 0,2 0 0,18 33-1,-21-45-846,0 1-1,0-2 0,0 1 0,1-1 0,15 12 0,-12-12-3499,21 13 1,-28-19 3724,0 1 1,0-1 0,1 1-1,-1-1 1,0 0 0,1 0-1,4 0 1,-6-1 122,0 0 1,1 0-1,-1 0 1,0-1-1,1 1 1,-1-1-1,0 0 0,3-1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32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3 409 2656,'-3'6'1545,"10"-6"1250,11-6 43,-17 6-2934,26-12 825,-1-1 0,0-2 0,0-1 0,-2 0 0,36-32 0,-27 19-653,-1-1 0,-2-2 1,-1-1-1,-1-1 1,29-49-1,-25 35-6,-34 62-568,1-4 414,-13 128-75,13-113 494,1-1-1,2 1 1,7 39-1,-7-57-146,0 0 0,0 0 0,1 0-1,-1-1 1,2 1 0,-1-1 0,1 0 0,0 0 0,0 0 0,0 0 0,1-1 0,8 8-1,-11-11-109,0 0-1,1 0 0,-1-1 1,0 1-1,1-1 0,-1 1 1,1-1-1,0 0 0,-1 0 1,1 0-1,0-1 0,0 1 1,-1-1-1,5 1 0,-1-1 2,-1 0-1,1-1 1,-1 1 0,0-1-1,1 0 1,-1-1-1,6-2 1,3-1 13,-1-2 1,0 0-1,0 0 1,20-16-1,-21 13-57,0-1-1,-1 0 1,0-1-1,-1 0 1,-1 0-1,1-1 1,9-19 0,-13 21-68,0-1 1,-1 0-1,0-1 1,-1 1-1,-1-1 1,0 0-1,0 1 1,-1-1 0,0-17-1,-2 26 25,0 0 1,-1 0-1,1 0 0,-1 0 1,0 0-1,0 0 0,0 0 1,0 0-1,-4-5 0,5 8 0,-1 0 0,1 0 0,-1 0 0,0 0 0,1 0 0,-1 0 1,0 1-1,0-1 0,0 0 0,0 0 0,0 1 0,0-1 0,0 1 0,0-1 0,0 1 0,0-1 0,0 1 0,0 0 0,0-1 0,0 1 0,0 0 0,-1 0 0,1 0 1,0 0-1,0 0 0,0 0 0,0 0 0,0 0 0,0 0 0,-1 1 0,1-1 0,0 0 0,0 1 0,0-1 0,0 1 0,0-1 0,-1 2 0,-4 1-12,-1 2 0,2-1 0,-1 1 0,0 0-1,1 0 1,0 0 0,0 1 0,0 0 0,1 0-1,0 0 1,0 0 0,-6 14 0,1 1-17,1 2 0,-10 39 0,15-52 65,2 0-1,-1-1 1,1 1 0,0 0-1,1 0 1,1 10-1,-1-17 11,1 0 0,-1 0-1,1 0 1,0 0 0,-1-1 0,1 1-1,0 0 1,1 0 0,-1-1-1,0 1 1,1-1 0,-1 1-1,1-1 1,0 0 0,0 1-1,0-1 1,0 0 0,0 0 0,1-1-1,-1 1 1,1 0 0,-1-1-1,1 1 1,-1-1 0,4 1-1,3 1 128,-1-2 0,1 1-1,0-1 1,0 0-1,-1-1 1,1 0 0,9-2-1,63-11 285,-60 8-393,0-1 0,-1 0 0,0-2 0,-1-1 0,0 0 0,0-1 0,28-21 0,-7 0-81,-2-1 0,39-43 0,-63 60-8,-9 8-4,1 1 0,1 0 0,-1 0-1,1 0 1,11-6 0,-18 12 23,1-1-1,-1 1 1,0 0-1,1 0 1,-1 0-1,1-1 1,-1 1 0,1 0-1,-1 0 1,0 0-1,1 0 1,-1 0 0,1 0-1,-1 0 1,1 0-1,-1 0 1,1 0-1,-1 0 1,0 0 0,1 1-1,-1-1 1,1 0-1,-1 0 1,1 0 0,-1 1-1,0-1 1,1 0-1,-1 0 1,0 1-1,1-1 1,-1 0 0,0 1-1,1-1 1,-1 0-1,0 1 1,0-1 0,1 1-1,-1-1 1,0 0-1,0 1 1,0-1-1,1 1 1,-1-1 0,0 1-1,0-1 1,0 1-1,1 2 22,-1-1 0,1 1 0,-1 0 0,0 0 0,0-1 0,0 5 0,-5 22 39,-2 1 1,-12 35 0,18-64-38,-11 34 239,-26 46 0,36-77-232,1-3 14,1 0 1,-1-1-1,1 1 0,0 0 1,-1-1-1,1 1 0,0 0 1,-1-1-1,1 1 0,0 0 1,0 0-1,0-1 0,0 1 1,0 0-1,0 0 1,0-1-1,0 1 0,0 0 1,0 0-1,0-1 0,0 1 1,1 1-1,0-2-9,-1 0 1,1 0-1,0 0 0,-1 0 1,1 0-1,-1 0 0,1 0 1,0 0-1,-1 0 1,1 0-1,0 0 0,-1 0 1,1 0-1,-1-1 0,1 1 1,0 0-1,-1 0 0,1-1 1,-1 1-1,1-1 0,-1 1 1,1 0-1,-1-1 1,1 1-1,-1-1 0,1 1 1,-1-2-1,14-11 95,0-2 0,21-31 0,2-2 144,-14 20-265,2 2-1,0 0 1,2 2 0,32-22-1,-56 44-33,0 0 0,0-1-1,1 2 1,-1-1 0,1 0-1,0 1 1,-1 0 0,1 0 0,0 0-1,7-1 1,-10 2 24,0 0 1,0 0-1,1 0 0,-1 1 0,0-1 1,1 0-1,-1 1 0,0-1 0,0 1 1,0-1-1,1 1 0,-1 0 0,0-1 1,0 1-1,0 0 0,0 0 0,0 0 1,0 0-1,0 0 0,-1 0 1,1 0-1,0 0 0,0 0 0,-1 0 1,1 1-1,-1-1 0,1 0 0,-1 0 1,1 0-1,-1 1 0,0-1 0,0 0 1,1 3-1,-1 2 16,1-1 0,-1 1 0,-1-1 1,1 1-1,-1-1 0,0 1 0,0-1 0,0 0 1,-1 1-1,0-1 0,0 0 0,-3 7 0,-6 7 86,-23 32 0,24-37-31,-34 54 323,62-76 176,31-20-320,56-44 1,-27 17-217,-75 54-12,4-4-56,0 0 0,0 1 0,15-5 0,-21 8 27,0 0 1,0 1-1,0 0 1,1-1 0,-1 1-1,0 0 1,0-1-1,0 1 1,1 0 0,-1 0-1,0 0 1,1 0-1,-1 0 1,0 0 0,0 1-1,0-1 1,1 0-1,-1 1 1,0-1 0,0 0-1,0 1 1,0 0-1,1-1 1,-1 1 0,0 0-1,0-1 1,0 1-1,0 0 1,-1 0 0,1 0-1,0 0 1,0 0-1,1 2 1,-1 0-11,1 1-1,-1 0 1,0 0-1,0 1 1,0-1-1,0 0 1,-1 0 0,0 0-1,0 8 1,-6 41 41,1-21 34,5-28-24,-1-1 0,1 1-1,1 0 1,-1 0 0,0-1 0,1 1 0,0 0-1,0-1 1,0 1 0,3 6 0,-3-8 7,0 0 0,0-1 0,0 1 0,1 0 0,-1 0-1,0-1 1,1 1 0,0-1 0,-1 1 0,1-1 0,0 0 0,0 1 0,-1-1 0,1 0 0,0 0 0,0-1 0,0 1 0,0 0 0,0 0 0,3-1 0,3 2-8,1-2 0,0 1 0,-1-1 0,1 0-1,-1-1 1,1 0 0,-1-1 0,1 0 0,-1 0 0,12-4 0,-6-1 18,1 0 1,-2 0-1,1-2 0,22-16 1,-6 2 50,29-24-65,-53 41-50,1 0 0,-1-1 0,-1 0 1,1 0-1,-1 0 0,5-10 0,-10 16 25,1 1 0,-1 0-1,0 0 1,0 0 0,0 0-1,0-1 1,0 1 0,1 0-1,-1 0 1,0 0 0,0-1-1,0 1 1,0 0 0,0 0-1,0-1 1,0 1 0,0 0-1,0 0 1,0-1 0,0 1-1,0 0 1,0 0 0,0-1-1,0 1 1,0 0 0,0 0-1,0-1 1,0 1 0,0 0-1,0 0 1,0 0-1,0-1 1,-1 1 0,1 0-1,0 0 1,0-1 0,0 1-1,0 0 1,-1 0 0,1 0-1,0 0 1,0-1 0,0 1-1,-1 0 1,1 0 0,0 0-1,0 0 1,0 0 0,-1 0-1,1 0 1,0 0 0,0 0-1,-1 0 1,1-1 0,0 1-1,0 0 1,-1 0 0,1 0-1,0 1 1,0-1 0,-1 0-1,1 0 1,0 0 0,0 0-1,-1 0 1,-16 6-134,-2 5 116,1 2 0,0 0 0,-28 28 0,-40 56-114,83-92 130,-1-1-1,1 1 1,1 0-1,-1-1 0,-3 10 1,6-13 21,-1 1 0,1-1-1,-1 1 1,1 0 0,0 0 0,-1-1 0,1 1-1,0 0 1,0-1 0,0 1 0,0 0 0,1 0 0,-1-1-1,0 1 1,1 0 0,-1-1 0,1 1 0,-1-1-1,1 1 1,0 0 0,1 1 0,-1-2 7,0 0 0,0-1-1,0 1 1,0-1 0,0 1 0,0-1 0,0 1 0,1-1 0,-1 1-1,0-1 1,0 0 0,0 0 0,1 0 0,-1 0 0,0 1-1,0-2 1,0 1 0,1 0 0,-1 0 0,0 0 0,0 0 0,0-1-1,2 0 1,26-10 261,-19 4-258,0 0 0,0-1 0,-1-1 0,0 1 0,-1-1 1,1-1-1,8-12 0,4-5-22,-7 11-33,-5 6-83,0 0 1,-1-1-1,0 0 1,11-21 0,-22 39 73,0 1 1,1-1-1,-1 1 0,2 0 1,-1 0-1,1 0 1,0 0-1,1 0 1,0 12-1,1-16 53,-1 0 0,1 0 0,0 0 1,0 0-1,1 0 0,-1 0 0,1 0 0,-1 0 0,1-1 0,1 1 0,-1-1 0,0 1 0,1-1 0,0 0 0,-1 0 1,1 0-1,0-1 0,1 1 0,-1-1 0,6 4 0,0-1 35,0-1 0,1-1 0,-1 1 0,1-2 1,0 1-1,0-1 0,0-1 0,0 1 0,0-2 0,0 1 0,0-2 1,0 1-1,0-1 0,11-3 0,-6 1 7,0-1 0,-1-1 0,1 0-1,-1-1 1,0 0 0,0-1 0,0-1 0,16-13 0,-15 8-44,-2 0 1,0-1-1,0-1 1,-1 0-1,19-33 0,-28 44-29,1-6-99,3-1-548,-5 11 372,-2 8 181,-4 19 82,-15 47 0,11-44-5,-5 30 0,13-58 74,0-1 0,0 1 1,0 0-1,0 0 0,1 0 1,-1 0-1,0 0 0,1 0 1,-1-1-1,1 1 0,0 0 1,-1 0-1,1-1 0,0 1 1,2 2-1,-3-4-14,0 0 1,1 0-1,-1 1 0,1-1 1,-1 0-1,1 0 0,-1 0 1,1 1-1,-1-1 0,1 0 1,-1 0-1,0 0 1,1 0-1,-1 0 0,1 0 1,-1 0-1,1 0 0,-1 0 1,1 0-1,-1-1 0,1 1 1,-1 0-1,1 0 1,10-4 83,-2-1-47,-1 0 0,0-1 1,0 0-1,0 0 0,-1-1 0,0 0 0,-1 0 1,11-13-1,-9 9-147,1 0 0,1 1-1,16-13 1,-5 7-135,-21 17 180,1 0 1,-1-1 0,1 1-1,-1 0 1,0-1 0,1 1-1,-1 0 1,0 0 0,1 0-1,-1-1 1,0 1 0,0 0-1,0 0 1,0 1 0,0 4 7,-1 0 1,0-1 0,-1 1-1,1 0 1,-1-1 0,-3 7-1,-4 16-36,5-15 59,-1 10 67,5-23-48,1 0 0,-1 0-1,0 0 1,0 0 0,0 1 0,0-1 0,0 0 0,1 0 0,-1 0-1,0 0 1,0 0 0,0 0 0,0 0 0,1 0 0,-1 0 0,0 0-1,0 0 1,0 0 0,1 0 0,-1 0 0,0 0 0,0 0 0,0 0-1,0 0 1,1 0 0,-1 0 0,0 0 0,0 0 0,0 0 0,0 0-1,1 0 1,-1 0 0,1 0 40,3-2 17,1 1 1,-1-1 0,1 0-1,-1 0 1,0-1 0,8-4-1,16-9 137,-21 13-248,0 0 0,1 1-1,-1 0 1,1 1 0,-1-1 0,1 1 0,0 1 0,-1 0 0,1 0 0,0 0-1,0 1 1,-1 0 0,1 1 0,-1-1 0,1 1 0,-1 1 0,0 0-1,1 0 1,10 7 0,18 7-122,-27-14 263,0 1 0,0 1 1,0 0-1,-1 0 1,9 7-1,-16-11-168,-1-1-1,1 1 1,-1-1 0,1 1-1,-1-1 1,1 1-1,-1-1 1,0 1 0,1-1-1,-1 1 1,0-1-1,0 1 1,1 0 0,-1-1-1,0 1 1,0 0-1,0-1 1,0 1 0,0 0-1,0-1 1,0 1-1,0 0 1,0-1 0,0 1-1,0 0 1,0-1-1,0 1 1,0-1-1,-1 1 1,1 0 0,0-1-1,0 1 1,-1-1-1,1 1 1,0 0 0,-1-1-1,1 1 1,-1-1-1,1 1 1,-1-1 0,0 1-1,-1 1-652,-1 0-1,1 0 0,-1-1 1,1 1-1,-1-1 1,1 0-1,-1 0 0,-3 1 1,3-1-223,0 0 0,-1 0 0,1 0 0,-1-1 0,1 0 0,-1 0 0,1 0 0,0 0-1,-6-1 1,-6-6-3337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3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23 5472,'9'-22'11845,"-13"23"-9774,-6 4-1764,-84 55 2886,-12 8-1630,91-57-1376,1 1 0,1 0 0,0 1 0,1 0 0,-11 16 0,9-9 76,2 0 0,0 1 1,2 1-1,-14 37 1,-19 95 561,36-127-701,-1 5 8,2 0 0,1 0 1,1 0-1,2 0 0,2 42 0,1-60-127,0-1 0,1 1-1,1-1 1,0 0 0,0 0 0,2 0 0,0-1-1,0 1 1,1-1 0,0-1 0,1 1-1,1-1 1,0 0 0,0 0 0,14 12-1,-14-16-289,0 0 0,1 0 0,0-1-1,0 0 1,13 5 0,-11-6-755,1-1 1,0 0-1,0 0 1,13 1-1,-4-2-1883,1-1 0,-1-2 0,1 0 0,-1-1 0,24-4 0,-7-1-122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4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2656,'3'-7'4831,"7"-1"-2224,-8 7-2011,0 0-1,1 1 1,-1-1-1,0 0 1,0 1-1,1-1 1,3 1 2820,-1 15-189,-11 46-600,3-37-2283,-10 161 1081,3-36-909,9-131-416,-21 163 269,20-166-234,1-1-1,1 19 1,0-24-144,0-7 89,5-6 379,10-4-380,0 1 0,0 1 0,1 0 0,0 1 0,19-3 0,3 2 30,70-7 161,94 8-89,-168 9 1032,-19-1-3692,-7-2-2426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4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 7648,'-19'-20'4133,"18"80"3696,-1-38-6528,-8 43 1,-8-4-1067,14-49-460,3-7-587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4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 6304,'-3'-2'489,"2"1"-309,1 0 0,-1 0 0,0 1 0,0-1 1,0 0-1,0 1 0,0-1 0,0 0 0,0 1 0,0-1 1,0 1-1,0 0 0,0-1 0,0 1 0,0 0 1,-3-1 1759,-1 8 1910,2 0-3042,0 0 1,0 1-1,0 0 0,1 0 0,-2 13 1,-1 4 192,-10 52 164,-5 82 0,6-80-687,3-16-1489,8-21-4829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4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9056,'-10'-20'4096,"20"20"-3552,-1 0 1888,4-3-1441,2-2 1153,7 5-1248,4 0-256,2 8-416,2-3-288,2 2 0,4-2-192,1-2 160,-5-3-2144,-1 0 1216,1 0-3583,-6 0 2591,-7 0-4064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4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20 6816,'-4'-5'1049,"-1"-10"4579,6 31-2578,-1 1-2027,0-1-1,-2 0 1,-2 17 0,-6 45 586,3-17-946,-4 11-188,-1 5 154,-29 108 0,34-158-541,2-8-22,-9 21-1,6-13 314,7-26-310,1-1-48,0 0 1,0 1-1,0-1 1,0 0-1,0 0 1,0 0-1,0 1 1,0-1-1,0 0 1,0 0 0,0 0-1,0 1 1,0-1-1,0 0 1,0 0-1,0 0 1,0 1-1,0-1 1,0 0-1,0 0 1,0 0-1,0 1 1,1-1-1,-1 0 1,0 0-1,0 0 1,0 1-1,0-1 1,1 0-1,9-5 153,1 1-1,0 1 0,0 0 1,0 0-1,23-2 0,40 3 482,-41 0-603,1 1 0,44 6 0,-77-5-317,1 0 1,-1 0-1,1 0 1,0 0-1,-1 0 1,1-1-1,-1 1 1,1 0-1,1-1 1,30-14-22290,-10 9 20655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4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 6656,'0'-1'83,"0"1"0,0 0 0,0 0 0,-1 0 0,1 0 0,0 0 0,0-1 0,0 1 0,0 0 0,0 0 0,0 0 0,-1-1 0,1 1 0,0 0 0,0 0 0,0 0 0,0-1 0,0 1 0,0 0 0,0 0 0,0 0 0,0-1 0,0 1 0,0 0 0,0 0 0,0 0 0,0-1 0,0 1 0,0 0 0,0 0 0,0-1 0,0 1 0,1 0 0,-1 0 0,0 0 0,0 0 0,0-1 1,0 1-1,0 0 0,11-6 3103,23 0 1538,-25 5-3892,-1-1-194,0 1-1,-1 0 0,1 1 0,-1-1 0,12 2 0,-17-1-597,-1 0 0,1 1 1,-1-1-1,0 0 0,1 1 0,-1-1 0,1 1 0,-1-1 0,0 1 0,1 0 0,-1-1 0,0 1 1,1 0-1,-1 0 0,0 0 0,0 0 0,0 0 0,0 0 0,0 1 0,0-1 0,0 0 1,0 0-1,-1 1 0,1-1 0,0 0 0,-1 1 0,1-1 0,-1 1 0,0-1 0,1 1 1,-1-1-1,0 1 0,0-1 0,0 3 0,0 1 14,0 0 1,-1 0-1,0-1 1,0 1-1,0 0 1,-1-1-1,1 1 0,-1-1 1,0 1-1,0-1 1,-1 0-1,1 0 1,-1 0-1,0 0 1,0 0-1,0 0 0,-1-1 1,1 0-1,-1 1 1,0-2-1,0 1 1,0 0-1,-6 2 1,-8 5 144,11-7-51,0 0 0,1 1 0,-1 0 0,1 0 0,-9 8 1,15-11 48,2 0 102,7 1-164,0-1 1,0 0 0,0 0-1,15 0 1,2-1-31,31 1-325,-24-2-3018,1 3-7255,-17 0 3128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4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2144,'-1'0'384,"0"0"0,0 0 0,0 0 0,0 0 0,0 0 0,1 1 0,-1-1 0,0 0 0,0 0 0,0 1 0,0-1 0,0 1 0,1-1 0,-3 1 0,1 1 635,0-1 1,0 0-1,0 0 0,-1-1 0,1 1 1,-1 0-1,-3 0 0,19-3 5198,11-3-4275,43-8-965,-12 4-159,28-5 385,-78 14-1114,0-1 1,0 1-1,-1 0 0,1 0 0,0 1 1,0 0-1,4 1 0,-7-2-99,-1 0 0,1 1 1,-1 0-1,1-1 0,-1 1 0,0 0 1,1 0-1,-1 0 0,0 0 0,0 0 0,0 0 1,1 0-1,-1 0 0,0 0 0,0 0 1,-1 1-1,1-1 0,0 0 0,0 1 0,-1-1 1,1 1-1,-1-1 0,1 1 0,0 1 0,2 8-185,-3-10-114,1 0 0,-1 1 0,0-1 1,1 0-1,-1 0 0,0 0 0,0 0 0,0 0 1,0 0-1,0 0 0,0 1 0,0-1 0,0 0 1,0 0-1,-1 0 0,0 2 0,1-2 0,0-1-1,0 1 0,-1-1 0,1 1 1,0 0-1,0-1 0,0 1 0,0-1 1,0 1-1,0 0 0,0-1 1,0 1-1,0-1 0,0 1 0,0 0 1,0-1-1,1 1 0,-1-1 0,0 1 1,0-1-1,1 1 0,-1 0 1,0-1-1,1 1 0,-1-1 0,0 1 1,1-1-1,-1 0 0,1 1 0,-1-1 1,1 1-1,0-1 0,1 1-159,0 0 0,-1 0 0,1-1 0,0 1 0,0-1 0,0 0 0,-1 1 0,1-1-1,0 0 1,0 0 0,2-1 0,25-5-3264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4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 7232,'0'-2'408,"1"-5"1539,8 10 3282,-7 15-248,-1 8-3248,-6 27 73,-3 0-1,-22 81 1,-51 95-765,79-222-1060,-41 106-900,38-103-566,2-6-495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4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33 2720,'-3'1'16269,"-3"2"-18016,0-1 2220,-1-1 0,1 0-1,-1 0 1,-11 0 0,1 0-32,15 0-413,1-1 0,-1 0 0,1 0 0,-1 0 0,1 0 0,-1 0-1,1 0 1,-1 0 0,1-1 0,-1 1 0,1 0 0,-1-1 0,1 0 0,-1 1-1,1-1 1,0 1 0,-1-1 0,1 0 0,0 0 0,0 0 0,0 0-1,-1 0 1,1 0 0,0 0 0,0 0 0,1-1 0,-1 1 0,0 0 0,0 0-1,1-1 1,-1 1 0,0-1 0,1 1 0,-1-1 0,1 1 0,0 0-1,0-1 1,-1 1 0,1-3 0,0 3-10,0 1 0,0-1 1,0 1-1,0 0 0,0-1 0,0 1 1,-1-1-1,1 1 0,0 0 0,0-1 0,0 1 1,-1-1-1,1 1 0,0 0 0,0-1 0,-1 1 1,1 0-1,0 0 0,-1-1 0,1 1 1,0 0-1,-1 0 0,1-1 0,-1 1 0,1 0 1,0 0-1,-1 0 0,1 0 0,-1 0 0,1 0 1,-1-1-1,1 1 0,0 0 0,-1 0 1,1 0-1,-1 0 0,1 1 0,-1-1 0,1 0 1,0 0-1,-1 0 0,-24 7 356,15-5-249,-18 1 723,28-3-833,-1 0 1,1 1-1,0-1 1,0 0-1,0 0 0,0 0 1,-1 0-1,1 1 1,0-1-1,0 0 1,0 0-1,0 0 0,0 1 1,-1-1-1,1 0 1,0 0-1,0 0 1,0 1-1,0-1 0,0 0 1,0 0-1,0 1 1,0-1-1,0 0 1,0 0-1,0 1 0,0-1 1,0 0-1,0 0 1,0 1-1,0-1 1,0 0-1,1 0 0,-1 0 1,0 1-1,0-1 1,0 0-1,0 0 0,0 0 1,0 1-1,1-1 1,-1 0-1,0 0 1,7 12 430,5 3 240,16 14 0,-20-21-400,0-1-1,-1 1 1,0 0-1,0 1 1,-1 0-1,0 0 1,-1 0-1,7 15 0,-11-20-265,0 0-1,0 1 1,-1-1-1,1 0 0,-1 0 1,0 0-1,0 0 0,-1 0 1,1 0-1,-1 1 1,0-1-1,0 0 0,0 0 1,-1-1-1,1 1 0,-1 0 1,0 0-1,0-1 1,0 1-1,-1-1 0,-4 6 1,-2 1-138,-1 0 1,0 0 0,-1-1 0,0 0-1,-14 8 1,16-11-742,-1-1 1,1 0-1,-1 0 1,0-1-1,0 0 0,0-1 1,0 0-1,-1-1 0,1 0 1,-1 0-1,0-1 0,-10-1 1,-12-3-5995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32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48 6880,'-13'-28'2560,"3"25"-1984,1-5-160,14 4 480,-5-1-192,9 5-544,-1 0-2208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4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252 157 3072,'-12'-33'1845,"12"32"-1572,0 0 0,0 0 0,0 0 0,0 0 0,0 0 0,0 0 0,0 0 0,1 0 0,-1 0-1,0 0 1,1 1 0,-1-1 0,1 0 0,0-1 0,0 1 17,-1 0-1,0 1 1,1-1 0,-1 0-1,1 1 1,-1-1-1,0 0 1,0 0 0,1 1-1,-1-1 1,0 0 0,0 0-1,0 1 1,0-1 0,0 0-1,0 0 1,0 0-1,0 1 1,0-1 0,0 0-1,0 0 1,-1 1 0,1-2-1,-1 2-188,1 0 0,0 0 1,-1 1-1,1-1 0,-1 0 0,1 0 0,0 1 0,-1-1 0,1 0 1,0 0-1,-1 1 0,1-1 0,0 0 0,-1 1 0,1-1 0,0 0 1,0 1-1,-1-1 0,1 0 0,0 1 0,0-1 0,0 1 0,0-1 1,-1 1-1,1-1 0,0 0 0,0 1 0,0 1-24,-76 191 4177,55-147-3837,-84 163 936,92-184-1259,-5 6 58,12-21-67,6-10-76,0 0 0,0 0 0,0 1-1,0-1 1,0 0 0,0 0-1,0 0 1,0 0 0,0 1-1,0-1 1,0 0 0,0 0-1,0 0 1,0 0 0,1 0-1,-1 0 1,0 1 0,0-1-1,0 0 1,0 0 0,0 0 0,0 0-1,0 0 1,0 0 0,0 1-1,1-1 1,-1 0 0,0 0-1,0 0 1,0 0 0,0 0-1,0 0 1,0 0 0,1 0-1,-1 0 1,1 0 20,0 0 0,0 0 0,0 0-1,0 0 1,-1-1 0,1 1 0,0 0 0,0 0-1,0-1 1,0 1 0,0-1 0,0 1 0,-1-1 0,1 1-1,0-1 1,0 0 0,0 0 0,16-15-52,-2-2-1,0 1 1,0-2 0,-2 0 0,12-22 0,47-108-332,-51 103 433,12-29 192,59-118 649,-91 192-878,-1 0-1,1 0 1,-1 0 0,1 0-1,0 0 1,0 0 0,-1 0-1,1 0 1,0 0 0,0 0-1,0 0 1,0 0 0,0 1-1,0-1 1,0 0-1,0 1 1,0-1 0,0 1-1,0-1 1,0 1 0,1-1-1,-1 1 1,2-1 0,-2 2-16,1-1 1,-1 1-1,0 0 0,0-1 1,1 1-1,-1 0 1,0 0-1,0-1 1,0 1-1,0 0 1,0 0-1,0 0 1,0 0-1,-1 0 1,1 1-1,0-1 1,0 0-1,-1 0 1,1 1-1,-1-1 1,1 2-1,6 18 79,-1 0-1,-1 1 1,-1-1-1,1 36 1,-1-21-35,0-1-38,1 11 5,1 0 0,16 54-1,-20-93-54,0 1 65,0-1 0,1 0 0,0-1 0,0 1 0,4 7-1,-7-13-40,1-1 0,-1 0 0,0 1-1,0-1 1,1 1 0,-1-1 0,0 0-1,1 1 1,-1-1 0,0 0-1,1 1 1,-1-1 0,1 0 0,-1 0-1,0 1 1,1-1 0,-1 0 0,1 0-1,-1 0 1,1 0 0,-1 1 0,1-1-1,-1 0 1,1 0 0,-1 0-1,1 0 1,-1 0 0,1 0 0,-1 0-1,1 0 1,0-1 0,0 1-5,1-1 1,-1 0-1,0 0 1,0 0-1,0 0 1,0 0-1,0 0 1,0 0-1,0 0 1,2-3-1,1-3-36,1-1 0,5-15-1,5-14-139,48-114-302,-48 120 330,2 0 0,33-47 0,-9 26 41,-41 51 115,0 1 0,0-1 0,1 1 0,-1-1 0,1 1 0,-1-1 0,0 1 0,1-1 0,-1 1 0,1-1 0,-1 1 0,1-1 0,0 1 0,-1 0 0,1-1 0,-1 1 0,1 0 0,0 0 0,-1-1 0,1 1 0,0 0 0,-1 0 0,1 0 0,0 0 0,-1 0 0,1 0 0,0 0 0,-1 0 0,2 0 0,-1 1 0,0-1 1,0 1-1,0 0 0,0 0 0,0 0 1,0-1-1,0 1 0,-1 0 1,1 0-1,0 0 0,0 0 0,-1 1 1,1-1-1,0 1 0,2 6 84,0 0-1,0 0 1,2 15 0,3 46 342,-1 100 1,-3-27-152,9-55-136,-4-40-145,-8-31-195,-1-13-143,0-1 0,0 0 0,0 0 0,0 1 1,0-1-1,1 0 0,-1 0 0,1 0 0,1 4 0,-2-6 109,0 0-1,1 0 0,-1 0 1,0 1-1,1-1 1,-1 0-1,0 0 1,1 0-1,-1 0 0,0 0 1,1 0-1,-1 1 1,1-1-1,-1 0 0,0 0 1,1 0-1,-1 0 1,0 0-1,1-1 0,-1 1 1,1 0-1,-1 0 1,1 0-1,1-1-736,15 0-5725,34 2 1,-46-1 6481,23 1-3766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4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97 5056,'-4'-19'17912,"15"17"-15814,332-42 1699,-287 38-3689,40-3-93,-94 9-40,18-3-217,-9 1-105,-11 1 152,1 1 0,-1 0 0,1 0 0,-1 0 0,1-1 0,-1 1 0,1 0-1,-1 0 1,1-1 0,-1 1 0,1 0 0,-1-1 0,0 1 0,1-1 0,-1 1-1,0-1 1,1 1 0,-1 0 0,0-1 0,1 1 0,-1-1 0,0 0 0,0 0-1,0 1-20,0 0-1,0 0 0,0-1 0,0 1 1,-17 0-12278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4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61 9632,'-17'-14'5601,"30"11"-3203,15-3 781,-10 1-1973,1 1-1,21-1 0,246-9 738,-87 6-8158,-192 7 5315,0 1-779,0-1 0,0 1 0,12 2 0,-1 4-5067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5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28 5984,'-4'-8'946,"0"-2"-134,2 0 7355,11 19-5442,-7-5-2432,-1 0 0,0 0 0,-1 0 0,1 0 0,-1 0 0,1 0 0,-1 0 0,0 0 0,-1 0 0,1 1 0,-1-1 0,-2 7 0,2-6-38,-7 32 121,-1-1 0,-2 0 1,-2 0-1,-1-2 0,-2 0 0,-1 0 1,-2-1-1,-1-2 0,-1 0 0,-36 40 1,34-45-392,-54 56 296,55-61 375,20-19-226,9-2-299,12-2-84,-15 2 49,51-3 313,-11 1-173,169 0 896,-104 4-930,-11-2-549,-77 0-3607,0 0-4012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6:5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31 7968,'-11'-21'2565,"11"21"-2526,0 0 0,0-1-1,0 1 1,0 0 0,0-1 0,0 1-1,0 0 1,0-1 0,0 1 0,0 0-1,0-1 1,0 1 0,1 0 0,-1-1-1,0 1 1,0 0 0,0 0 0,0-1 0,0 1-1,1 0 1,-1 0 0,0-1 0,0 1-1,0 0 1,1 0 0,-1-1 0,0 1-1,0 0 1,1 0 0,-1 0 0,0 0 0,1-1-1,-1 1 1,0 0 0,0 0 0,1 0-1,-1 0 1,0 0 0,1 0 0,-1 0-1,1 0 1,13 0 1970,-8 2-1510,0 0-1,0 0 0,0 1 0,0 0 1,-1 0-1,1 1 0,8 6 1,-3 0 353,-1-1 1,16 19-1,-13-12-209,20 22 749,-2 2 1,-2 1 0,27 51-1,-31-38-957,-3 2-1,-2 0 1,18 83 0,-34-121-395,-1 0-1,0 1 1,-2-1 0,0 1 0,-1 0 0,-1-1 0,0 1-1,-2-1 1,0 1 0,-1-1 0,-1 0 0,0 0-1,-1-1 1,-13 24 0,7-18-546,-1-1 0,-1 0 0,-1-1-1,-1 0 1,-1-1 0,0-1 0,-2-1 0,0-1 0,-1 0-1,-29 18 1,-37 15-5131,8-12 1723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0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48 2656,'0'-1'114,"1"0"0,-1 0 0,1 0 0,0 0 0,0 0 1,-1 0-1,1 0 0,0 0 0,0 1 0,0-1 0,0 0 0,0 1 0,0-1 0,0 0 1,0 1-1,0-1 0,2 1 0,12-9 2200,-1-11 1350,-11 16-3056,-14 26 1150,1 0 0,-13 48 1,-10 70-1237,-15 87-53,34-173-338,-8 37 383,21-87-497,0 4 178,-1 0 1,-5 14-1,7-18-509,1-15-3553,1 0 944,5-1 977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0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20 114 4576,'-10'-15'1319,"9"14"-1004,0 0 0,0 0 0,0-1 1,0 1-1,0 0 0,1-1 0,-1 1 0,0 0 1,1-1-1,-1 1 0,1-3 0,0 3-77,0 0-1,1 1 1,-1-1-1,1 0 1,-1 0-1,1 0 0,-1 1 1,1-1-1,-1 0 1,1 0-1,0 1 1,-1-1-1,1 1 0,0-1 1,0 1-1,-1-1 1,1 1-1,0-1 1,0 1-1,0-1 0,1 1 1,1-1-22,0 0 1,-1 0-1,1 1 1,0-1 0,0 1-1,0 0 1,0 0-1,0 0 1,0 0-1,5 1 1,8 1 275,24-4 153,-1-2 0,48-11 0,-2 1-196,150-10-168,-227 23-268,11 0 15,-12 1-96,-1 0 1,0-1-1,0 0 1,8-2-1,-39 16-13227,10-5 10927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0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55 4224,'-22'13'1365,"11"-5"404,11-8-1727,0 0 0,0 0 0,0 0 0,-1 0 0,1 0 0,0 0 0,0 1 1,0-1-1,0 0 0,0 0 0,0 0 0,0 0 0,0 0 0,0 0 0,0 0 0,0 0 1,0 0-1,0 0 0,0 0 0,0 1 0,0-1 0,0 0 0,0 0 0,0 0 0,0 0 0,0 0 1,1 0-1,-1 0 0,0 0 0,0 0 0,0 0 0,0 0 0,0 0 0,0 0 0,0 1 0,0-1 1,0 0-1,0 0 0,0 0 0,0 0 0,0 0 0,0 0 0,0 0 0,1 0 0,-1 0 1,0 0-1,0 0 0,0 0 0,0 0 0,0 0 0,0 0 0,0 0 0,0 0 0,0 0 0,0 0 1,0 0-1,1 0 0,-1 0 0,0 0 0,21-2 4158,-15 1-3927,17-3 915,-1-1-1,27-8 1,6-3-373,-5 4-415,1 2 0,0 3 0,57-2 0,-70 11-837,-35 0-1611,1 5 550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0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107 121 4576,'-3'-7'9838,"-7"14"-8610,6-6-1155,0 1 0,1 0 0,-1 1-1,0-1 1,1 1 0,0-1 0,-1 1-1,1 0 1,1 1 0,-1-1 0,-3 5-1,-11 11 36,14-16-73,-1 1 17,0 0-1,0 1 1,0-1 0,-5 10 0,8-13-22,1 1 1,-1-1 0,0 1 0,1 0-1,-1 0 1,1 0 0,-1-1 0,1 1-1,0 0 1,0 0 0,0 0 0,0-1-1,0 1 1,0 0 0,0 0-1,1 0 1,-1 0 0,1-1 0,-1 1-1,2 2 1,-1-1 52,1-1 0,-1 0 0,1 1 0,0-1-1,-1 0 1,1 0 0,0 0 0,0 0 0,0 0 0,1-1-1,-1 1 1,0-1 0,1 1 0,-1-1 0,4 1 0,-2 0 43,1-1 1,0 1-1,0-1 0,0 0 1,0-1-1,-1 1 1,1-1-1,8-1 1,-8 1-31,0-1 1,-1 0 0,1 0 0,0 0 0,-1 0 0,1-1 0,-1 0 0,8-4 0,-10 5-64,1-1 1,-1 1-1,0-1 0,0 0 0,0 0 0,0 0 0,0 0 0,-1 0 1,1 0-1,-1 0 0,1-1 0,-1 1 0,0 0 0,0-1 1,2-3-1,-2 2-39,-1 0 0,1-1 1,-1 1-1,1 0 0,-1 0 0,-1 0 1,1 0-1,0 0 0,-1 0 1,0 0-1,-2-6 0,0 1-29,-1 1 1,0 0-1,0 1 0,-1-1 0,-10-12 0,15 19 57,0 0 0,0 1-1,0-1 1,0 0 0,0 0-1,0 1 1,0-1-1,0 0 1,1 1 0,-1-1-1,0 0 1,0 1 0,1-1-1,-1 1 1,0-1 0,1 0-1,-1 1 1,1-1 0,-1 1-1,1-1 1,-1 1-1,1-1 1,-1 1 0,1 0-1,-1-1 1,1 1 0,1-1-1,25-18 262,-19 14-254,10-8 30,1 2 0,1 0 0,0 1 0,40-14 1,-52 22-54,0 0 1,-1 0 0,1 0-1,0 1 1,0 0 0,0 1-1,0-1 1,0 2 0,0-1-1,0 1 1,0 0 0,0 1-1,0 0 1,-1 0 0,1 1-1,-1-1 1,8 5 0,-10-3 44,0-1 1,0 1 0,0 0 0,-1 0 0,1 1 0,-1-1 0,5 8-1,2 4 137,8 19-1,-14-26-116,-1 0-1,1-1 1,0 1-1,1-1 1,0 0-1,1 0 1,-1-1-1,14 12 1,1-6-87,42 20 1,-34-19-1826,3 1 379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1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91 2144,'0'0'699,"-7"-7"474,9 8 44,-7 0-130,6 5-594,-1 1 0,0 0 0,0-1 0,-1 1-1,0 0 1,-3 10 0,-28 64 569,17-17-599,2 0 0,-5 68 0,2-11-146,10-72 454,-1 78 0,7-126-657,0 0 0,0 0 0,0-1 1,0 1-1,0 0 0,0 0 0,0-1 0,0 1 1,-1 0-1,1 0 0,0-1 0,0 1 1,-1 0-1,1-1 0,-1 2 0,-1-4 861,3-6-807,9-50 339,29-176-347,-20 102-267,22-86 379,-40 214-282,0 0 1,1 0-1,-1 0 0,1 0 1,3-5-1,0 0-300,-5 8 298,0 1-1,0-1 1,0 1-1,1 0 1,-1-1-1,0 1 1,0 0-1,0 0 1,1-1 0,-1 1-1,0 0 1,0-1-1,1 1 1,-1 0-1,0 0 1,0 0-1,1-1 1,-1 1-1,0 0 1,1 0 0,-1 0-1,0 0 1,1 0-1,-1-1 1,0 1-1,1 0 1,-1 0-1,1 0 1,0 0 0,8 7-137,4 15 63,0 19 80,-2 1 1,8 47-1,11 45 71,-28-127-71,7 22 235,-8-28-205,-1 0 0,0 0 0,1 0 0,-1 0 1,1 0-1,-1 0 0,1 0 0,-1 0 0,1 0 0,-1-1 1,1 1-1,0 0 0,0 0 0,-1-1 0,1 1 1,0-1-1,0 1 0,0 0 0,0-1 0,-1 1 0,1-1 1,1 1-1,1-2 50,-1-1 1,1 1 0,-1 0-1,0-1 1,0 1 0,0-1-1,0 0 1,0 0 0,0 1-1,0-1 1,-1-1 0,1 1-1,-1 0 1,2-3 0,65-125 778,-19 51-1018,99-123-1,-144 197 132,1-1 0,0 1 0,0 0 0,0 0 0,0 0 0,11-6 0,-15 11 14,1-1 0,-1 0 1,0 1-1,1-1 1,-1 1-1,0 0 0,1-1 1,-1 1-1,1 0 1,-1 0-1,0 0 0,1 0 1,-1 0-1,0 0 1,1 1-1,1-1 0,-1 1 12,0 0 0,-1 0-1,1 0 1,0 0-1,-1 0 1,1 1-1,-1-1 1,1 0-1,-1 1 1,1-1 0,-1 1-1,0-1 1,0 1-1,2 3 1,2 5 3,0 1-1,-1 0 1,0 0 0,0 0 0,2 17-1,7 59 115,-12-70-144,30 321 355,-6-140 587,-24-188-800,3 6-55,-2-26-3997,-2-3 1449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33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70 2656,'0'-1'39,"3"-5"248,-1 1 1,1-1-1,0 1 0,0-1 1,0 1-1,1 0 0,0 0 1,0 1-1,0-1 0,9-6 1,-9 8 672,1 0 599,-6 11-596,-4 2-397,0 0 0,0 0 0,-12 15 0,0 2 104,-143 268 2156,159-295-2818,1 1 0,0-1 0,-1 1-1,1-1 1,0 1 0,0-1 0,-1 1-1,1-1 1,0 1 0,0-1 0,0 1-1,0-1 1,0 1 0,0-1 0,0 1-1,0-1 1,0 1 0,0 1 0,0-2-111,1 0 1,-1 0-1,0 0 0,0 0 1,1 0-1,-1 0 1,0 1-1,0-1 0,1 0 1,-1 0-1,0 0 1,1 0-1,-1 0 1,0 0-1,0 0 0,1 0 1,-1 0-1,0 0 1,1 0-1,-1-1 0,0 1 1,0 0-1,1 0 1,-1 0-1,0 0 1,1 0-1,2-2-945,0 0-1,0 0 1,0 0 0,0 0 0,5-5-1,17-21-1665,6-12 554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1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97 3136,'0'0'111,"-1"0"1,1-1 0,0 1-1,-1 0 1,1 0-1,0-1 1,-1 1-1,1 0 1,0-1 0,0 1-1,-1-1 1,1 1-1,0 0 1,0-1-1,0 1 1,0-1 0,-1 1-1,1 0 1,0-1-1,0 1 1,0-1-1,0 1 1,0-1 0,0 0-1,0 3 995,0-8 1131,0 0-98,0 5-1491,0 2-485,15-1 205,13-1 143,0-1 0,0-1-1,54-15 1,-22 6-86,62-6 0,-80 13-304,113-8 583,-146 13-529,0-1 1,-1 1 0,13 2 0,-22-2-251,1 0 0,0 0 0,0 0 0,-1 0 0,1 0 0,0 0-1,0 0 1,0 0 0,-1-1 0,1 1 0,0 0 0,0 0-1,0 0 1,-1 0 0,1 0 0,0 0 0,0 0 0,0-1-1,0 1 1,-1 0 0,1 0 0,0 0 0,0 0 0,0-1-1,0 1 1,0 0 0,-1-1 0,1 1-5,0 0 1,0 0 0,0 0-1,0 0 1,0 0-1,0 0 1,0-1-1,0 1 1,0 0-1,0 0 1,-1 0-1,1 0 1,0 0-1,0 0 1,0 0-1,0 0 1,0 0-1,0 0 1,0 0-1,-1 0 1,1-1-1,0 1 1,0 0-1,0 0 1,0 0-1,0 0 1,-1 0-1,1 0 1,0 0-1,0 0 1,0 0-1,0 0 1,0 1-1,0-1 1,-1 0-1,1 0 1,0 0 0,0 0-1,0 0 1,0 0-1,0 0 1,0 0-1,0 0 1,-1 0-1,1 0 1,0 0-1,0 1 1,-10 1-3249,-1 5 1136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1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11 100 4160,'-10'0'2475,"14"2"191,17-1 267,5-6-1864,-1-1-1,37-12 0,-2 0-502,152-21 575,-120 28-3634,-44 6-1035,-35 4 947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2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95 4064,'4'-20'2620,"1"1"1,14-36-1,-19 70-2327,-2-3-223,2 0-1,0 21 0,0 13 305,-20 112 625,-2 24-68,4-23-519,3-39 488,12-104-445,2-14-285,0 1 0,1 0 0,-1-1 0,0 1 1,1-1-1,0 1 0,0 0 0,0 0 0,0-1 0,0 1 0,1 2 0,5-9 274,-1-1-312,13-5 17,0 0 0,1 2 0,37-13 0,65-7 146,-106 25-289,1 0 1,-1 1-1,1 1 0,29 2 1,-12 0 473,-33-1-689,1 0 0,-1 0 0,1 0 0,-1 0 0,1 0 0,-1-1 0,1 1 0,-1 0 0,0 0 0,1-1 0,-1 1 1,1 0-1,-1 0 0,0-1 0,1 1 0,-1-1 0,0 1 0,1 0 0,-1-1 0,1 0 0,5-5-5072,5 2 1985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2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4896,'1'0'390,"-1"0"-345,1 0 0,-1 0 0,0 0 0,0 1 0,1-1 0,-1 0 0,0 0 0,0 0 0,0 0 0,1 0 0,-1 0 0,0 1 0,0-1 0,0 0 0,0 0 0,1 0 0,-1 1 1,0-1-1,0 0 0,0 0 0,0 0 0,0 1 0,0-1 0,1 0 0,-1 0 0,0 1 0,0-1 0,0 0 0,0 0 0,0 1 0,0-1 0,0 0 0,0 0 0,0 1 1,0-1-1,0 0 0,0 0 0,-1 1 0,1-1 0,0 76 3331,-2 3-1525,13 109-1,-1-113-335,-7-69-1965,0-9-1180,3-15-2923,-4 11 2684,10-13-1917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2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5984,'2'0'3544,"-2"0"-3461,3 9 1218,-15 154 2329,0-23-2738,7-38-348,-1 39-32,9-57 747,-3-83-1969,0-4-604,1-10-2619,3 5 1677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2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7040,'4'-5'3464,"7"0"-3508,-9 5 506,7-3 251,0 1-1,0 0 1,-1 1-1,17-1 1,12-2 220,0-2-638,1 1-1,0 2 0,0 2 1,57 5-1,-79-3-1351,17 4-1979,-9 2-1969,2 4 1213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2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21 4320,'0'-1'89,"0"1"-1,1-1 1,-1 0 0,0 1-1,1-1 1,-1 0 0,0 1-1,0-1 1,0 0 0,1 1-1,-1-1 1,0 0 0,0 0 0,0 1-1,0-1 1,0 0 0,0 1-1,-1-1 1,1 0 0,0 0-1,0 1 1,0-1 0,-1 0-1,1 1 1,0-1 0,-2-1 1491,3 5-1416,0-1 0,0 1 0,0-1-1,-1 1 1,0 0 0,1 0-1,-1-1 1,0 5 0,-7 36 1107,-45 364 2727,34-251-3171,18-115-653,0-30 81,0 0 0,0-1 0,-4 20 0,4-30-216,0 0 0,0 0 0,0 0 0,0 0 0,0 0 0,0 1 0,0-1 1,0 0-1,0 0 0,0 0 0,0 0 0,0 0 0,0 0 0,0 0 0,0 0 0,0 0 0,0 0 0,0 0 0,0 1 0,0-1 0,1 0 0,-1 0 0,0 0 0,0 0 0,0 0 0,0 0 0,0 0 0,0 0 0,0 0 0,0 0 1,0 0-1,0 0 0,1 0 0,-1 0 0,0 0 0,0 0 0,0 0 0,0 0 0,0 0 0,0 0 0,0 0 0,0 0 0,0 0 0,1 0 0,-1 0 0,0 0 0,0 0 0,0 0 0,10-3 740,17-7-778,-16 6 165,4-1-129,1 2 1,-1-1 0,1 2 0,0 0-1,0 1 1,22 2 0,-31-1-36,17 0 167,0-2 1,0 0-1,27-7 0,-39 6-90,0 0-1,0-1 1,0-1 0,0 1 0,-1-2-1,0 0 1,18-12 0,8-17-2930,-10 10-3087,-11 12 3213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2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92 4736,'-11'-19'3818,"12"19"-3488,-1-1 0,1 1 0,0-1-1,0 1 1,-1-1 0,1 1 0,0-1 0,-1 0-1,1 0 1,-1 1 0,2-2 0,-1-1-148,0 0 0,0 1 0,0-1 0,1 1 1,-1 0-1,1-1 0,0 1 0,0 0 0,0 0 1,0 0-1,3-2 0,7-8 149,-10 10-301,0 0 0,1 0 1,-1 0-1,0 0 0,1 1 0,-1-1 1,1 1-1,-1-1 0,1 1 0,0 0 0,-1 0 1,1 0-1,0 0 0,0 1 0,3-1 1,-4 1-30,-1 0 0,1 0 0,0 0 0,-1 0 0,1 1 0,-1-1 0,1 0 1,-1 1-1,1-1 0,-1 1 0,1 0 0,-1-1 0,1 1 0,-1 0 0,0 0 1,0 0-1,1 0 0,-1 0 0,0 0 0,0 0 0,0 1 0,0-1 0,0 0 0,0 1 1,0-1-1,-1 0 0,1 1 0,0-1 0,0 3 0,1 2 43,-1 1 0,0-1 0,0 1-1,0 0 1,-1-1 0,0 1 0,0 0 0,-1-1-1,1 1 1,-2-1 0,1 1 0,-4 9-1,-4 9 305,-21 42-1,17-45 342,-28 36 0,33-48 50,5-6 530,6-5-776,12-4-159,17-4-56,-18 5-237,0 0-1,0 1 1,0 0-1,24 0 0,78 6-973,-98-3 202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2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42 3552,'-10'-1'1328,"6"2"1210,2-1-2234,1 0 0,0 0 0,0 0-1,0 1 1,0-1 0,0 1 0,0-1-1,0 1 1,0-1 0,-2 2 0,2-1 82,0 0 0,0-1 0,0 1 0,-1 0 0,1-1 0,0 1 0,0-1 0,-1 0 0,1 1 0,0-1 0,-2 0 0,2 0 318,95-21 2868,-30 8-3185,93-5 0,-146 17-361,0 1 0,0 0-1,0 1 1,0 0 0,13 3 0,-19-4 311,0 0-1024,5 7-7176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2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83 6400,'0'0'85,"-1"0"1,0 0 0,1 0-1,-1 0 1,1 0-1,-1 0 1,1 0 0,-1-1-1,1 1 1,-1 0-1,1 0 1,-1 0-1,1-1 1,-1 1 0,1 0-1,-1-1 1,1 1-1,0 0 1,-1-1 0,1 1-1,-1 0 1,1-1-1,0 1 1,-1-1 0,1 1-1,0-1 1,0 1-1,-1-1 1,1 1 0,0-1-1,0 1 1,0-1-1,0 1 1,0-1-1,0 1 1,0-1 0,0 1-1,0-1 1,0 0-1,0 0 1,1-1 378,1-1-1,-1 1 1,1 0-1,0-1 1,0 1-1,0 0 1,0 0-1,0 0 1,1 1-1,2-3 1,-2 2-112,4-3-66,0 0 1,1 1 0,-1 0 0,1 1 0,0-1 0,0 1-1,0 1 1,0-1 0,11 0 0,-4 1-173,0 0 0,0 2 1,0 0-1,22 2 0,-36-2-104,18 3 95,28 6 1,-43-8-79,1 0 0,-1 0 0,1 1 0,-1 0 0,0 0 0,0 0-1,0 0 1,0 1 0,0 0 0,0-1 0,-1 1 0,5 5 0,-7-6-14,0 0-1,0-1 1,0 1 0,0 0-1,-1 0 1,1 0 0,0 0-1,-1 0 1,0 0-1,1 0 1,-1 0 0,0 0-1,0 0 1,0-1 0,0 1-1,-1 0 1,1 0 0,0 0-1,-1 0 1,1 0-1,-2 2 1,-2 5 49,1-1 1,-2 0-1,-6 10 0,8-13-18,-98 142 430,17-27-308,-53 77 644,124-180-733,9-11-18,0-1-1,0 0 0,1 1 0,-5 9 0,8-15-30,0 1 0,0-1 0,-1 1 0,1 0 0,0-1 0,0 1-1,0-1 1,0 1 0,0 0 0,0-1 0,0 1 0,0 0 0,0-1-1,0 1 1,0-1 0,1 1 0,-1 0 0,0-1 0,0 1 0,1-1 0,-1 1-1,0-1 1,0 1 0,1 0 0,0 0 21,0 0 0,0 0-1,0-1 1,1 1 0,-1 0 0,0-1-1,0 1 1,0-1 0,0 1 0,1-1 0,0 1-1,5 0 131,0 0-1,1 0 0,9-1 1,-14 0-143,240 11 508,-221-6-439,3-1-2850,-20-4 1145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2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32 2496,'0'-2'133,"0"1"-1,1-1 1,-1 1 0,1-1-1,-1 1 1,1 0 0,-1-1-1,1 1 1,0-1-1,0 1 1,-1 0 0,1 0-1,0 0 1,0-1 0,0 1-1,1 0 1,-1 0 0,0 0-1,0 0 1,0 1 0,1-1-1,-1 0 1,1 1 0,-1-1-1,0 0 1,3 0 0,0 1 161,-1 0 1,0 0 0,1 0 0,-1 0 0,0 1 0,1-1-1,-1 1 1,0 0 0,0 0 0,1 0 0,3 3 0,-4-3-171,0 1 0,0 0 0,0 0 0,-1 0 0,1 0 0,-1 1 1,0-1-1,0 0 0,0 1 0,0 0 0,0 0 0,0-1 0,-1 1 1,1 0-1,-1 0 0,2 5 0,1 5 376,-1 0 0,3 22 0,-3-9 7,-2 0 0,0 0-1,-2 0 1,-1 0 0,-6 33-1,6-49-372,0 0-1,-1-1 1,-1 1 0,1 0-1,-7 10 1,8-16-86,0-1-1,0 1 1,-1-1-1,1 0 1,-1 0-1,0 0 1,0 0 0,0 0-1,0 0 1,0-1-1,0 1 1,-1-1-1,1 0 1,-1 0 0,0-1-1,-4 3 1,-24 0 506,4-4-170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34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17 5312,'13'-17'1952,"-13"25"-1504,0 4-128,0 0 2368,0 8-1536,-5 8 384,-3 8-928,-5 4 192,-1 0-480,1 0-32,-2 0-160,7-9 128,-1-2-160,4-1 96,5-5-96,0-3-2464,0-3 1312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2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34 2080,'0'-1'86,"0"0"-1,-1 0 1,1 0-1,0 0 1,0 0 0,0 0-1,1 1 1,-1-1 0,0 0-1,0 0 1,0 0-1,1 0 1,-1 0 0,0 0-1,1 0 1,-1 1 0,1-1-1,-1 0 1,1 0-1,0 0 1,-1 1 0,1-1-1,0 0 1,-1 1 0,1-1-1,0 1 1,0-1-1,-1 1 1,1-1 0,0 1-1,0-1 1,0 1 0,0 0-1,0 0 1,1-1 0,-1 1 96,-1 0 0,1 0 0,0 0 0,-1 0 0,1-1 0,0 1 0,-1 0 0,1 0 0,-1-1 0,1 1 0,-1 0 0,1 0 0,-1-1 0,1 1 0,-1-1 0,1 1 0,-1-1 0,1 1 0,-1-1 0,1 0 1265,-6 9-945,4-5-411,-1-1 0,0 0 0,0 0 0,1 0 0,-1 0 0,0 0 0,-1 0 0,1 0 0,0-1 0,0 1 0,-1-1 0,1 1 0,-5 1 0,3-2 171,-1 1-1,1-1 0,-1 1 1,1-1-1,-1-1 0,-8 2 1,11-2-217,0-1 1,0 1 0,0-1-1,1 1 1,-1-1 0,0 1 0,0-1-1,1 0 1,-1 0 0,0 0-1,-1-1 1,2 1-67,0 0-1,0 0 1,0 1-1,0-1 1,0 1-1,0-1 0,0 1 1,0-1-1,0 1 1,0-1-1,0 1 1,0 0-1,0 0 1,0-1-1,0 1 1,0 0-1,-1 0 1,1 0-1,0 0 0,0 1 1,0-1-1,-2 0 1,-8 5 88,0 0 0,0-1 0,0-1 0,0 0 0,-1 0 0,-20 1 0,23-6 201,10-3 72,11-5 76,-4 7-365,1 0 0,0 1-1,-1 0 1,1 0 0,0 1-1,1 0 1,-1 0 0,0 1-1,14 1 1,-15 0 26,0 0 0,0 0 0,0 1 0,0 0 0,0 1 0,0 0 1,-1 0-1,1 0 0,9 7 0,-15-9-8,1 1 0,-1-1 1,0 1-1,0 0 0,1 0 0,-1 0 0,0 0 1,-1 1-1,1-1 0,0 0 0,-1 1 1,1-1-1,-1 1 0,0 0 0,0-1 1,0 1-1,0 0 0,0 0 0,0 0 0,-1-1 1,0 1-1,1 0 0,-1 0 0,0 0 1,0 0-1,-1 0 0,1 0 0,-1 0 1,-1 4-1,-1 1 78,0 0 1,-1 0-1,0 0 0,0-1 1,-1 1-1,0-1 0,-7 7 1,-48 47 198,-148 112 411,137-119-1162,50-40-2528,5-5 752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3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1170 2496,'4'1'1333,"-3"-1"-1140,0 0 0,0 0 0,-1 0-1,1-1 1,0 1 0,0 0-1,-1 0 1,1 0 0,0 0 0,0-1-1,-1 1 1,1 0 0,0-1-1,-1 1 1,1-1 0,-1 1 0,1 0-1,0-1 1,-1 1 0,1-1-1,0-1 1,84-62 2602,8-6-2150,71-89 47,-131 126-616,187-212 191,-162 178-61,-26 31-216,-2-1 0,44-71 0,-68 95-509,-10 15-406,-14 20 182,-6 12 550,3 1 0,1 0-1,-30 74 1,24-35 782,-18 81 0,37-132-182,2 0 1,1 1-1,1-1 0,1 1 0,1 29 0,1-51-311,0 0 0,0-1 0,0 1 1,1 0-1,-1-1 0,0 1 0,1-1 0,0 1 0,-1-1 1,1 1-1,0-1 0,2 3 0,-3-3-51,1-1 1,-1 1-1,1-1 0,-1 0 0,1 1 0,-1-1 1,1 0-1,0 1 0,-1-1 0,1 0 1,0 0-1,0 1 0,-1-1 0,1 0 0,0 0 1,-1 0-1,1 0 0,0 0 0,-1 0 0,1 0 1,1 0-1,2-2 46,-1 1 0,1-1 0,0 1 1,-1-1-1,1 0 0,-1 0 0,0-1 0,1 1 0,-1-1 1,3-3-1,41-46 248,-11 10-209,158-156 286,-176 181-386,25-21-31,-1-2 0,46-60 0,-51 48 0,-2-2 0,-2-1 0,-3-2 0,39-104-1,-56 131 137,-10 23-110,1-1-1,-1 0 0,0 0 0,0 0 0,-1 0 0,2-14 0,-5 18-276,-3 10-40,-15 46 154,-10 24 125,0 0-70,-3-1 0,-45 77 0,27-70 84,-34 57 116,-83 194 1520,167-333-1618,0 0-1,0 0 0,0 0 1,1 0-1,-1 0 1,0 0-1,0 0 0,0 0 1,0 0-1,0 0 1,0 0-1,0 0 0,0 0 1,0 0-1,0 0 1,0 0-1,0 0 0,0 0 1,0 0-1,0 0 1,1 0-1,-1 0 0,0 0 1,0 1-1,0-1 1,0 0-1,0 0 0,0 0 1,0 0-1,0 0 1,0 0-1,0 0 0,0 0 1,0 0-1,0 0 1,0 0-1,0 0 0,0 0 1,0 0-1,0 1 1,0-1-1,0 0 0,0 0 1,0 0-1,0 0 1,0 0-1,0 0 0,0 0 1,0 0-1,0 0 1,0 0-1,0 0 0,0 0 1,-1 0-1,1 0 1,0 0-1,0 0 0,0 1 1,0-1-1,5-5 169,44-67 717,7-13-875,-42 68-13,79-101-64,-78 101-78,1 0 0,20-15-1,-34 31 99,-1 0-1,0 0 0,0 0 1,0 0-1,1 0 0,-1 1 1,0-1-1,1 0 0,-1 1 1,1-1-1,-1 1 0,1-1 1,-1 1-1,1 0 0,-1 0 1,3 0-1,-3 0 19,0 0 1,0 0-1,0 1 0,0-1 0,0 1 1,0-1-1,0 1 0,0 0 0,0-1 1,0 1-1,0 0 0,0 0 1,-1-1-1,1 1 0,0 0 0,0 0 1,-1 0-1,1 0 0,-1 0 0,1 0 1,-1 0-1,1 0 0,-1 0 0,1 1 1,2 11 11,0 1 1,0-1-1,-1 1 1,0 26-1,-1-19 11,4 26-1,-2-32-5,8 26 0,-9-35 54,1 0 1,-1-1 0,1 1-1,0-1 1,0 0-1,1 0 1,7 9 0,-10-13-38,1 0 0,-1 1 0,1-1 0,-1 0 1,1 0-1,0 0 0,-1 0 0,1-1 0,0 1 0,0 0 1,-1-1-1,1 1 0,0-1 0,0 1 0,0-1 0,0 0 1,0 0-1,0 0 0,0 0 0,0 0 0,-1 0 0,1-1 1,0 1-1,0-1 0,0 1 0,0-1 0,-1 0 0,1 0 1,0 1-1,-1-1 0,3-2 0,3-2 45,1 0 1,-1-1-1,0 0 1,-1 0-1,0-1 1,7-9-1,34-51 384,-18 23-283,-11 19-127,-1-1 0,-1 0-1,16-39 1,-31 64-63,-1-1 0,1 0 0,-1 1 0,0-1 0,1 0 0,-1 1 0,0-1 0,0 0 0,-1-2 0,1 4 3,0-1 1,0 1 0,0-1 0,0 1 0,0-1 0,0 1-1,0 0 1,-1-1 0,1 1 0,0 0 0,0-1 0,-1 1-1,1-1 1,0 1 0,0 0 0,-1 0 0,1-1 0,0 1-1,-1 0 1,1-1 0,0 1 0,-1 0 0,1 0 0,-1 0-1,1-1 1,0 1 0,-1 0 0,1 0 0,-1 0 0,1 0-1,-1 0 1,1 0 0,0 0 0,-1 0 0,1 0 0,-1 0-1,1 0 1,-1 0 0,1 0 0,0 0 0,-1 0 0,1 1 0,-1-1-1,1 0 1,-1 1 0,-4 1-10,0 0-1,0 1 1,0 0-1,0 1 1,0-1 0,1 1-1,0-1 1,-1 1-1,2 1 1,-1-1-1,0 1 1,1-1 0,0 1-1,0 0 1,0 0-1,1 0 1,-4 8 0,3-3 32,0-1 0,1 0 1,0 1-1,0-1 0,1 1 1,0-1-1,0 1 1,1 0-1,1-1 0,1 11 1,-2-18 14,0 0 0,0 0 0,1 0 0,-1 0 1,1 0-1,0 0 0,-1-1 0,1 1 0,0 0 0,0 0 1,0 0-1,0-1 0,0 1 0,1-1 0,-1 1 0,0-1 1,1 1-1,-1-1 0,1 0 0,-1 1 0,1-1 0,0 0 1,0 0-1,-1-1 0,1 1 0,0 0 0,0 0 0,0-1 1,0 1-1,0-1 0,0 0 0,0 1 0,0-1 1,3 0-1,5-1 73,0-1 1,0 0 0,-1 0-1,1-1 1,14-5 0,-21 6-98,55-20 51,-1-3 0,64-38 0,-110 57-65,-5 1-32,0 2 0,0-1 0,0 0 1,1 1-1,-1 0 0,1 1 0,0 0 0,0 0 0,0 0 1,7 0-1,-12 2 42,-1 0 0,0 0-1,0 0 1,0 0 0,1 1 0,-1-1 0,0 1 0,0-1 0,0 1 0,0-1 0,0 1 0,0-1 0,0 1 0,0 0 0,0 0 0,0-1 0,0 1-1,0 0 1,0 0 0,0 0 0,-1 0 0,1 0 0,0 0 0,-1 0 0,1 3 0,2 2-29,-1 1 0,0 0 0,2 11 0,0 2 92,-2-12-53,0-1 46,0 1 1,1-1 0,0 0 0,0 0-1,5 9 1,-7-15-37,-1 0 1,1 0-1,0 0 0,0 0 1,0 0-1,0 0 0,0 0 1,0-1-1,0 1 0,0 0 1,0-1-1,0 1 0,0 0 1,0-1-1,1 1 0,-1-1 1,0 0-1,0 1 0,1-1 1,-1 0-1,0 0 0,0 0 1,1 0-1,-1 0 0,0 0 1,1 0-1,-1 0 0,0 0 1,0-1-1,1 1 0,-1 0 1,0-1-1,0 1 0,0-1 1,0 0-1,0 1 0,1-1 1,0-1-1,5-3 39,0 0 0,-1-1 0,0 0 0,11-13 0,-5 4 88,1-1-41,0 0 0,12-24 0,0 1 41,-24 36-143,1 1 0,-1-1 1,0 0-1,0 0 0,0 0 0,0-3 0,0 6-9,-1-1 1,0 1-1,0-1 1,0 1-1,1-1 1,-1 1-1,0-1 1,0 1-1,0-1 1,0 1-1,0-1 1,0 0-1,0 1 0,0-1 1,0 1-1,-1-1 1,1 1-1,0-1 1,0 1-1,0-1 1,0 1-1,-1 0 1,1-1-1,0 1 1,-1-1-1,1 1 0,0-1 1,-1 1-1,1 0 1,0-1-1,-1 1 1,1 0-1,-1-1 1,1 1-1,0 0 1,-1 0-1,1-1 1,-1 1-1,1 0 0,-1 0 1,1 0-1,-1 0 1,0-1-1,-1 2-5,1-1 0,-1 0 0,1 1 0,-1 0 0,1-1 0,-1 1 0,1 0 0,-1-1 0,1 1 0,-1 0 0,1 0 0,0 0-1,-1 0 1,1 1 0,0-1 0,0 0 0,0 0 0,0 1 0,-1 1 0,0 0 25,1-1 0,-1 1-1,1-1 1,0 1 0,0 0 0,0 0-1,0 0 1,0 0 0,1 0 0,-1 5-1,1-3-14,0 0 0,1 0-1,-1 1 1,1-1 0,1 0-1,-1 0 1,1 0 0,0 0-1,0 0 1,0 0 0,5 5-1,-3-3 27,1-1-1,0 0 0,0 0 0,1 0 0,0-1 0,12 9 0,-4-5 73,0-1-1,0-1 1,0 0-1,1-1 1,0-1-1,0 0 1,16 2-1,7-3-297,-7-2-3101,-17 2 1372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3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61 5216,'-8'0'2368,"43"8"-2048,-4-5 1664,1 0-1152,31-6 864,5 3-992,44-8-160,6 0-352,11-4 0,-8 4-96,11-7 352,-21 6-224,2 1-6304,-18 5 3296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3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 3808,'0'-6'7421,"-6"7"-6410,1 0-878,1 0 0,-1 1 1,0 0-1,1-1 0,-1 2 1,1-1-1,0 1 0,-5 2 1,-4 4 4,-9 5-26,2 2 0,0 0 0,1 1 0,0 1 0,-27 36 0,33-38 24,0 1 0,2 1 0,-18 34 0,27-48-57,1 0 0,-1 1-1,1-1 1,0 1 0,0-1-1,0 1 1,0 0 0,1-1 0,0 1-1,0 0 1,0-1 0,0 1-1,2 5 1,-1-8-16,-1 0 0,1 0-1,0 0 1,-1 0 0,1-1-1,0 1 1,0 0 0,0-1-1,1 1 1,-1-1 0,0 1-1,1-1 1,-1 0 0,0 1-1,1-1 1,0 0 0,-1 0-1,1 0 1,0 0 0,-1 0 0,1-1-1,0 1 1,0 0 0,0-1-1,0 1 1,-1-1 0,1 0-1,0 0 1,0 1 0,0-1-1,0 0 1,0-1 0,0 1-1,3-1 1,2 0 10,-1-1 0,0 0 0,0 0 0,0 0 0,0-1 0,0 0 0,0 0 0,0 0 0,-1-1 0,0 0 0,0 0 0,0 0 0,0-1 0,-1 0 0,1 1 0,4-9 0,6-9-10,-1-1 0,19-41 0,-16 28 54,-11 25-277,-1 1 0,5-19 0,-8 33-119,-2 8 190,-2 3-38,0 4 101,0 0-1,1 0 1,1 0-1,4 32 0,-4-47 72,1 0 1,0 0-1,0 1 0,0-1 1,1 0-1,-1-1 0,1 1 0,0 0 1,0 0-1,0-1 0,1 1 0,-1-1 1,1 0-1,0 1 0,0-1 1,0-1-1,0 1 0,0 0 0,1-1 1,-1 0-1,1 1 0,0-1 0,-1-1 1,1 1-1,0-1 0,0 1 0,7 0 1,-3-1 37,0 0 0,1-1 1,-1 0-1,1 0 0,-1-1 1,0 0-1,1-1 0,-1 0 1,0 0-1,0-1 0,13-6 1,1-1 55,-1-2 1,36-25-1,-14 3-71,-1-3-1,67-74 1,-92 90-177,-14 16-15,1 0 1,0 0 0,9-7-1,-13 12 120,0-1 0,0 1 0,0 0 0,0 0 0,0 0 0,1 0 0,-1 0-1,0 0 1,0 0 0,0 0 0,0 0 0,0 0 0,0 0 0,1 0 0,-1 0 0,0 0-1,0 0 1,0 0 0,0 0 0,0 0 0,1 0 0,-1 0 0,0 0 0,0 1-1,0-1 1,0 0 0,0 0 0,0 0 0,0 0 0,1 0 0,-1 0 0,0 0 0,0 0-1,0 0 1,0 1 0,0-1 0,0 0 0,0 0 0,0 0 0,0 0 0,0 0 0,0 0-1,0 1 1,0-1 0,0 0 0,0 0 0,0 0 0,0 0 0,0 0 0,0 1-1,0-1 1,0 0 0,0 0 0,0 0 0,0 0 0,0 0 0,0 1 0,0-1 0,0 13-134,0-10 134,2 20 32,1 0-1,0-1 1,2 1 0,1-1-1,16 43 1,-20-59 17,1 0 0,0 0 1,0 0-1,1 0 0,-1 0 0,1-1 1,0 1-1,9 7 0,-11-11-15,0 0 0,1 0 0,-1-1 0,1 1 0,-1-1 0,1 1 0,-1-1 0,1 0 0,0 0 0,0 0 0,0 0 0,0 0 0,-1-1 0,1 0 0,0 1 0,0-1 0,0 0 0,0 0-1,0 0 1,0-1 0,5 0 0,-1-2 46,-1 1 0,1-1-1,0 0 1,-1 0-1,1-1 1,8-6-1,32-29 214,-38 30-285,10-8 39,-1-1 0,29-35 1,-42 47-43,-1-1 0,1 0 0,-1 0 0,0 0 0,-1-1 0,0 1 0,0-1 0,-1 0 0,1 0 0,-2 0 1,1 0-1,0-12 0,-2 19-12,0 0 0,0 0 0,0 0 0,0 0 0,0 1 1,0-1-1,0 0 0,-1 0 0,1 0 0,0 0 1,-1 1-1,1-1 0,0 0 0,-1 0 0,1 1 0,-1-1 1,1 0-1,-1 0 0,1 1 0,-1-1 0,1 1 0,-1-1 1,0 0-1,0 1 0,1-1 0,-1 1 0,0 0 0,0-1 1,1 1-1,-1-1 0,0 1 0,0 0 0,0 0 0,1 0 1,-1-1-1,0 1 0,0 0 0,0 0 0,0 0 1,0 0-1,-1 1 0,-1-1-46,-1 1 1,0-1-1,0 1 1,0 0-1,0 1 1,0-1-1,-6 4 1,5-2 53,1 1 0,-1-1 0,1 1 0,0-1 0,0 1 0,0 1-1,1-1 1,-1 0 0,1 1 0,0 0 0,0 0 0,1 0 0,-1 0 0,1 0 0,0 0 0,1 0 0,-1 1-1,1-1 1,0 1 0,0-1 0,1 7 0,-1-4 26,1 0-1,0 0 1,1 0 0,0 0-1,0-1 1,1 1 0,0 0-1,0-1 1,1 1 0,0-1-1,0 0 1,1 0 0,0 0-1,6 9 1,-2-7 45,0-1 1,1 0-1,0 0 0,0-1 0,1 0 1,0-1-1,0 0 0,13 6 1,7 1 213,53 15 0,-72-25-431,1 0 0,0-1 1,0 0-1,-1-1 0,16 0 1,-21-1-648,1-1 0,-1 0 0,0 0 0,10-3 0,-11 2-322,-1 1-1,0-1 1,0 0 0,0 0-1,0-1 1,-1 1 0,5-5-1,15-12-3915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3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1130 3488,'0'0'85,"0"0"0,0 1 1,0-1-1,0 0 0,0 0 0,1 1 1,-1-1-1,0 0 0,0 0 0,0 0 1,0 1-1,0-1 0,0 0 0,1 0 1,-1 0-1,0 1 0,0-1 0,0 0 0,1 0 1,-1 0-1,0 0 0,0 0 0,0 1 1,1-1-1,-1 0 0,0 0 0,0 0 1,1 0-1,-1 0 0,0 0 0,0 0 1,1 0-1,-1 0 0,0 0 0,0 0 1,1 0-1,-1 0 0,0 0 0,0 0 1,1 0-1,-1 0 0,0 0 0,0 0 1,0 0-1,1-1 0,-1 1 0,0 0 1,0 0-1,1 0 0,-1 0 0,0 0 0,0-1 1,0 1-1,1 0 0,16-12 1685,20-18 70,38-44-70,108-98-14,19 9-1047,-177 143-648,-2 0 0,0-2 0,-1-1 0,-2 0 0,0-1 0,32-53 0,-36 45-46,-1 0 0,-1-1 1,-1-1-1,-3 0 0,0 0 1,-2-1-1,3-40 0,-12 42-192,1 32 168,0 1-1,0-1 0,-1 1 1,1-1-1,0 1 0,0-1 1,0 1-1,0-1 0,-1 1 1,1-1-1,0 1 0,0-1 1,-1 1-1,1-1 1,0 1-1,-1 0 0,1-1 1,0 1-1,-1 0 0,1-1 1,-1 1-1,0 0-6,1 0 1,-1 0-1,0 0 1,1 1-1,-1-1 1,1 0-1,-1 1 1,1-1-1,-1 1 1,1-1-1,-1 1 1,1-1-1,-1 1 0,1-1 1,-1 1-1,1-1 1,0 1-1,-1-1 1,1 1-1,0 0 1,-1-1-1,1 2 1,-21 43-217,3 1 1,-24 90 0,33-105 215,-1 4 111,1 1 1,2 0-1,1 0 0,2 0 0,2 1 1,4 67-1,-2-99-5,1 1 0,0-1 0,0 0 0,0 0 0,0-1 0,1 1 0,0 0 0,0 0 0,0-1 0,1 1 0,3 5 0,-4-9-27,-1 0 0,0 0 0,0 0 0,1 1 0,-1-1 0,0 0 0,1-1 0,-1 1 0,1 0 0,-1 0-1,1-1 1,-1 1 0,1-1 0,0 1 0,2-1 0,-1 0 9,0 0-1,-1 0 1,1 0 0,-1-1-1,1 1 1,0-1 0,-1 0-1,1 0 1,-1 0 0,1 0-1,-1 0 1,5-3-1,57-45 652,-9 6-518,9 2-131,47-38-20,-82 55-53,-2 0-1,-1-2 1,-2-2 0,0 0-1,-2-1 1,-1-1-1,-1-1 1,-2-1-1,26-61 1,29-106-401,-71 185 197,-2 14 197,0-1-1,0 1 1,0 0-1,0 0 0,0 0 1,0 0-1,0 0 1,0-1-1,0 1 1,0 0-1,0 0 1,1 0-1,-2 0 1,1 0-1,0-1 1,0 1-1,0 0 1,0 0-1,0 0 1,0 0-1,0 0 1,0-1-1,0 1 0,0 0 1,0 0-1,0 0 1,0 0-1,0 0 1,0 0-1,0-1 1,-1 1-1,1 0 1,0 0-1,0 0 1,0 0-1,0 0 1,0 0-1,0 0 1,-1 0-1,1 0 1,0 0-1,-7 3-197,-7 9-1,8-4 162,1 0 0,0 1-1,1-1 1,-5 14 0,-5 9-29,-36 68 147,-80 119 0,73-139 16,-49 78 223,89-124-125,1 1-1,-14 43 0,27-67-132,2-9-5,1 1 0,0 0 0,-1-1 0,0 1 0,1-1 0,-1 1 1,0-1-1,0 1 0,1-1 0,-1 1 0,0-1 0,-2 2 0,-1-2 465,4-7-155,4-10 58,3 4-365,-1 1 0,2 0 0,-1 0 0,1 1 0,1 0 0,0 0-1,1 1 1,19-15 0,-5 7-188,1 2-1,0 0 1,28-11-1,-52 25 120,0 1 0,1-1 0,-1 1 0,1-1 0,-1 1 1,1-1-1,-1 1 0,1 0 0,-1 0 0,1 0 0,-1 0 0,1 0 0,0 0 0,-1 0 0,1 0 0,-1 1 1,1-1-1,-1 0 0,1 1 0,-1-1 0,0 1 0,1 0 0,-1 0 0,1-1 0,-1 1 0,0 0 0,0 0 1,0 0-1,1 0 0,-1 0 0,0 1 0,0-1 0,-1 0 0,2 2 0,1 2 1,0 0 0,-1 1 0,0-1 0,0 1 0,0-1 0,0 1-1,0 9 1,14 64 42,-13-68 49,1 0 0,0-1-1,0 1 1,11 17-1,-13-25-38,-1-1 1,1 1-1,0-1 0,0 0 1,0 0-1,0 0 0,0 0 1,0 0-1,1 0 0,-1 0 1,1-1-1,4 3 0,-5-3-5,0-1 0,0 0-1,0 1 1,0-1 0,0 0 0,0 0-1,0 0 1,0 0 0,0-1 0,0 1-1,0 0 1,0-1 0,-1 1-1,1-1 1,0 0 0,0 0 0,0 0-1,3-2 1,5-5 67,1 0 1,-1-1-1,-1 0 1,1-1-1,12-17 1,35-52-12,-34 45-81,37-41 1,-55 71-136,0 0 0,0 0 1,0 0-1,10-5 0,-14 26-204,-1-11 274,-1 2 71,1-1 1,0 1-1,0 0 1,1-1-1,0 1 0,1-1 1,0 1-1,0-1 1,0 0-1,6 12 0,4 0 61,25 31 0,-34-46-48,1-1 0,-1 0 0,1 0 0,0 0 1,-1 0-1,1 0 0,1-1 0,-1 0 0,0 0 0,1 0 1,-1 0-1,1-1 0,-1 1 0,1-1 0,0 0 0,-1-1 1,10 1-1,-2-1 50,0-1 1,0 0 0,1 0-1,-1-1 1,20-7-1,-12 2-22,-1-1 0,0-1-1,0 0 1,0-2 0,-1 0-1,-1-1 1,21-19 0,-31 25-36,-1 0 0,1-1 1,-1-1-1,7-11 0,-11 17-34,-1-1 0,1 1 0,-1-1 0,0 1 0,0-1-1,0 0 1,0 1 0,0-1 0,0 0 0,-1 0 0,0 1-1,1-1 1,-1 0 0,0 0 0,0 0 0,-1 0 0,0-4 0,1 7 2,-1-1 0,1 0 1,-1 0-1,1 1 1,-1-1-1,0 0 0,1 1 1,-1-1-1,0 1 1,1-1-1,-1 1 1,0-1-1,0 1 0,0-1 1,0 1-1,1 0 1,-1-1-1,0 1 0,0 0 1,0 0-1,0 0 1,0 0-1,0 0 1,0 0-1,1 0 0,-1 0 1,0 0-1,0 0 1,0 0-1,0 1 0,-1-1 1,-24 8-140,18-4 116,0 0 0,1 0 0,0 0 0,0 1 0,0 0 0,1 0 0,0 1 0,0-1 0,-6 9 0,8-10 37,1 1 1,0 0 0,0 0 0,0 0-1,1 1 1,-1-1 0,1 1 0,1-1-1,-1 1 1,1 0 0,0-1 0,0 1-1,0 9 1,2-7 25,-1 1-1,1-1 1,0 0 0,1 0 0,0 0-1,0 0 1,1-1 0,0 1-1,0-1 1,1 1 0,0-1-1,9 13 1,-10-16-2,0-1-1,0 1 1,0-1 0,1 0-1,0 0 1,-1 0 0,1 0-1,0-1 1,0 1 0,1-1-1,-1 0 1,0 0 0,1-1-1,-1 1 1,1-1-1,-1 0 1,1 0 0,0-1-1,-1 1 1,1-1 0,0 0-1,0 0 1,8-2 0,-5 0 34,0 0 1,0-1 0,-1 0-1,1 0 1,-1 0 0,11-8-1,41-31 173,-33 21-151,143-110-11,-113 85-77,-34 27 8,-17 14-9,-4 5-1,0-1 0,-1 1 0,1-1 1,0 0-1,0 0 0,0 1 0,-1-1 0,1 0 0,0 0 1,-1 0-1,1 0 0,0 0 0,-1 1 0,1-1 0,-1 0 1,0-1-1,1 1 0,-1 0 0,0 0 0,0 0 0,1-2 1,-1 3 1,0-1 0,0 1 0,-1-1 0,1 1 0,0-1 1,0 1-1,0-1 0,-1 1 0,1-1 0,0 1 1,-1-1-1,1 1 0,0-1 0,-1 1 0,1 0 0,0-1 1,-1 1-1,1-1 0,-1 1 0,1 0 0,-1 0 1,1-1-1,-1 1 0,1 0 0,-1 0 0,1-1 0,-1 1 1,1 0-1,-1 0 0,1 0 0,-1 0 0,0 0 1,1 0-1,-1 0 0,1 0 0,-1 0 0,0 0 0,-26 4-139,15-1 109,1 0 1,-1 0-1,1 2 0,0-1 0,1 1 1,-1 1-1,1 0 0,0 0 0,-14 13 0,19-15 47,1 0 0,-1 0 0,1 1 0,1 0 0,-1 0 0,1 0 0,-1 0 0,1 0-1,1 1 1,-1-1 0,1 1 0,0 0 0,0 0 0,1 0 0,0 0 0,0 0 0,0 0 0,1 0-1,-1 0 1,2 9 0,0-9 39,0 1 0,0-1 0,1 0 0,0 0 0,0 0 0,0 0 0,1 0 1,0 0-1,0-1 0,0 1 0,1-1 0,0 0 0,0 0 0,8 8 0,-4-6-8,0-1 1,1 0-1,0 0 0,0 0 1,1-1-1,-1-1 1,20 7-1,-12-6-69,-1-1 0,1 0 0,0-1 0,0-1 0,0-1 0,0 0 0,0-1 0,1-1 0,-1-1 0,0 0 0,23-7 0,-34 7-560,0 0-1,-1 0 1,0-1 0,1 0-1,-1 0 1,0 0 0,0-1 0,6-5-1,5-10-4222,-7 3 1579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4736,'-21'-5'2144,"26"13"-1856,3-5 1792,10 2-1184,17-1 1120,10 4-1152,46-8-128,7 0-416,29-3 32,-6-2-192,13-4 352,-12 6-288,12-8-5312,-16-1 2752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3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12 941 3328,'-11'11'1061,"11"-11"-1023,0 0-1,0 0 1,0 0-1,0 0 1,0 0-1,1 0 0,-1 0 1,0 0-1,0 0 1,0 0-1,0 0 1,0 0-1,0 0 1,1 0-1,-1 0 1,0 0-1,0 0 1,0 0-1,0 0 1,0 0-1,0 0 1,0 1-1,1-1 0,-1 0 1,0 0-1,0 0 1,0 0-1,0 0 1,0 0-1,0 0 1,0 0-1,0 0 1,0 1-1,0-1 1,1 0-1,-1 0 1,0 0-1,0 0 1,0 0-1,0 0 0,0 1 1,0-1-1,0 0 1,0 0-1,0 0 1,0 0-1,0 0 1,0 1-1,0-1 1,0 0-1,0 0 1,-1 0-1,1 0 1,0 0-1,0 0 0,0 0 1,0 1-1,0-1 1,0 0-1,0 0 1,0 0-1,0 0 1,0 0-1,0 0 1,-1 0-1,1 0 1,0 0-1,0 1 1,10-2 1605,1-1-1056,-1-1-1,1 0 0,0-1 0,-1 0 0,1 0 0,-1-1 0,0-1 1,-1 0-1,0 0 0,1-1 0,-2 0 0,10-10 0,9-11-227,-1-2 0,25-38 1,-10 12 51,-22 32-278,62-75 264,-63 79-467,1 0 0,35-27 0,-53 47 55,0-1-1,-1 0 0,1 0 0,0 1 0,0-1 0,0 1 0,0-1 0,0 1 0,0-1 0,1 1 0,-1-1 0,0 1 0,0 0 0,0 0 0,0 0 0,0-1 0,1 1 0,-1 0 0,0 0 1,2 1-1,-2-1 1,0 1 0,0-1 1,-1 1-1,1 0 1,0-1-1,0 1 0,-1 0 1,1-1-1,0 1 1,-1 0-1,1 0 0,-1 0 1,1-1-1,-1 1 1,1 0-1,-1 0 1,0 0-1,1 0 0,-1 1 1,1 4-32,0-1 0,0 1-1,-1 0 1,1 0 0,-2 0 0,0 10 0,-5 10 14,-13 41 1,0-5 137,4-6 112,-29 70 1,42-122-150,1 1-1,-1-1 1,-1 0-1,1 0 1,-1 0-1,1 0 1,-1-1-1,0 1 1,-4 3-1,6-7-39,-1 1-1,1 0 1,0 0-1,0-1 1,0 1-1,-1-1 1,1 1-1,0-1 1,0 1-1,-1-1 1,1 0-1,0 0 1,-1 0-1,1 0 0,0 0 1,-1 0-1,1 0 1,0 0-1,-1 0 1,1 0-1,0-1 1,-1 1-1,1-1 1,0 1-1,0-1 1,-1 1-1,1-1 1,0 0-1,0 1 0,0-1 1,0 0-1,0 0 1,0 0-1,0 0 1,0 0-1,-1-2 1,-3-2 8,1-1-1,0 0 1,0 0 0,0-1 0,1 1-1,0-1 1,-3-9 0,-13-53-123,15 53-42,3 15 114,1 1 1,0 0 0,0-1-1,0 1 1,-1 0-1,1-1 1,0 1 0,0-1-1,0 1 1,0 0 0,0-1-1,0 1 1,0-1-1,0 1 1,0-1 0,0 1-1,0 0 1,0-1-1,0 1 1,0-1 0,0 1-1,0-1 1,0 1 0,0 0-1,1-1 1,-1 0-1,8 9-337,-2-1 376,-2-3-4,1 1 1,-1-1 0,1 0-1,0 0 1,0-1 0,1 1-1,-1-1 1,1 0-1,-1-1 1,1 1 0,0-1-1,0 0 1,0-1 0,0 1-1,0-1 1,1-1-1,8 1 1,15-1 104,0-1 1,1-1-1,33-8 0,88-26 88,-141 34-218,33-12 173,45-20 0,-25 9-182,-27 10 72,-32 12-147,-5 3 77,0 1 19,0 0 40,9-12 149,5-4-22,0 0-1,-1 0 0,-1-2 0,0 1 0,12-27 1,-14 24-155,-1-1 1,-1-1 0,7-28-1,2-6-17,-3 16-54,14-43-57,31-148 0,-57 205-54,-2 24 147,0 0-1,1 1 0,-1-1 1,0 0-1,0 1 1,0-1-1,0 1 0,0-1 1,0 0-1,-1 1 1,1-1-1,0 0 0,0 1 1,0-1-1,-1 1 1,1-1-1,0 1 0,0-1 1,-1 0-1,1 1 1,-1-1-1,1 1 0,0-1 1,-1 1-1,1 0 1,-1-1-1,1 1 0,-1-1 1,1 1-1,-1 0 1,0-1-1,0 1 5,1 0 0,-1 0 0,1 1 0,0-1 0,-1 0 1,1 0-1,-1 0 0,1 1 0,0-1 0,-1 0 0,1 0 0,0 1 0,-1-1 0,1 0 0,0 1 0,0-1 0,-1 0 0,1 1 1,0-1-1,-1 1 0,-7 11-133,0 1 0,-10 23 0,-4 20-47,-28 113 0,37-120 167,0-1 85,2 0 0,2 1 0,2 0 0,-1 93-1,8-140-44,1 12 138,3 26-1,-3-36-101,0 0 0,1 1 0,-1-1 0,1 0 1,-1 0-1,1 0 0,0 0 0,1 0 0,-1-1 0,4 4 0,-5-5-17,1 0 0,0-1 0,0 1 0,0-1 0,0 0 0,0 0 0,0 0 0,0 0 0,1 0 0,-1 0 0,0 0 0,0-1 0,1 1 0,-1-1 0,1 1 0,-1-1 0,0 0 0,5-1 0,4 0 108,1 0 0,19-6 0,244-85 10,-206 66-24,-25 8-114,44-26-1,-36 17-107,-49 26 52,-3 1 40,0-1 0,0 1-1,0 0 1,0 0 0,0 0-1,0 0 1,0 0 0,0 0-1,0 0 1,0-1 0,0 1-1,0 0 1,0 0 0,0 0-1,0 0 1,0 0 0,0 0 0,0-1-1,0 1 1,0 0 0,0 0-1,0 0 1,0 0 0,0 0-1,0 0 1,0 0 0,0-1-1,0 1 1,0 0 0,0 0-1,0 0 1,-1 0 0,1 0 0,0 0-1,0 0 1,0 0 0,0 0-1,0 0 1,0 0 0,0-1-1,0 1 1,-1 0 0,1 0-1,0 0 1,0 0 0,0 0-1,0 0 1,0 0 0,0 0-1,-1 0 1,1 0 0,0 0 0,0 0-1,0 0 1,0 0 0,0 0-1,0 0 1,0 1 0,-1-1-1,1 0 1,0 0 0,-4 0-33,-1 0 0,1 0 0,0 1 0,-1-1 0,1 1-1,0 0 1,-1 0 0,1 1 0,0 0 0,-6 2 0,-6 3-23,-12 4-14,-37 19 0,53-23 83,1 0 0,-1 0 0,1 1 0,1 1 0,-16 15 0,25-23 3,0 0-1,0-1 0,1 1 0,-1 0 0,0 0 1,0 0-1,1 0 0,-1 0 0,1 0 0,-1 0 1,1 0-1,-1 0 0,1 0 0,0 0 0,0 0 1,-1 0-1,1 1 0,0-1 0,0 0 1,0 0-1,0 0 0,0 0 0,0 0 0,0 0 1,1 2-1,0-2 4,-1-1-1,1 1 1,0-1 0,-1 1 0,1-1-1,0 1 1,0-1 0,0 0 0,-1 1 0,1-1-1,0 0 1,0 1 0,0-1 0,0 0 0,-1 0-1,1 0 1,0 0 0,0 0 0,0 0 0,0 0-1,0 0 1,0 0 0,-1-1 0,1 1-1,0 0 1,0 0 0,0-1 0,0 1 0,-1 0-1,1-1 1,1 0 0,86-47 579,6-12-618,-89 57 14,-2 1-43,0 0 0,-1 1 1,1-1-1,0 1 0,6-3 1,-9 4 41,0 0 0,1 0 0,-1 0 0,0 0 0,1 0 0,-1 0 0,1 0 0,-1 0 0,0 0 0,1 0 0,-1 0 0,0 0 0,1 0 0,-1 1 0,1-1 0,-1 0 0,0 0 1,1 0-1,-1 0 0,0 1 0,0-1 0,1 0 0,-1 1 1,1 0-1,-1-1 1,1 1 0,-1 0-1,0 0 1,1-1 0,-1 1 0,0 0-1,0 0 1,0-1 0,0 1-1,0 0 1,0 0 0,0 1 0,-2 34-245,1-24 211,0-1 1,1 17-1,0-7 118,0-13-58,0 0 0,1 1 0,1 11 0,-1-19-6,-1 1 0,0 0-1,1-1 1,-1 1 0,1-1 0,0 1-1,-1-1 1,1 0 0,0 1 0,0-1-1,0 0 1,0 1 0,0-1 0,0 0-1,0 0 1,0 0 0,0 0 0,1 0-1,-1 0 1,0 0 0,1 0 0,-1-1-1,3 2 1,-2-2 4,0 0 1,0 0-1,1 0 0,-1 0 0,0 0 1,0-1-1,0 1 0,1 0 0,-1-1 1,0 0-1,0 0 0,0 1 0,0-1 1,0-1-1,0 1 0,-1 0 0,4-2 1,7-6 50,15-16 0,-11 11 2,163-125 421,-158 124-484,0-2 0,-1-1 0,-1 0-1,-1-1 1,0-1 0,16-26 0,-14 14 30,31-66 0,5-43-26,-10 26-491,-41 99 294,-4 10-22,-5 8-171,-2 6 328,0-1 0,1 1 0,0 0 1,-8 17-1,-14 42 53,19-46-38,6-13 9,-19 46-88,-26 110 1,45-150 138,0 0 1,1 1-1,0-1 0,1 0 1,1 1-1,0-1 0,1 0 1,1 0-1,0 0 0,1 0 1,0 0-1,1-1 0,1 0 1,0 0-1,13 21 0,-17-30 22,1 0-1,0 0 0,0 0 0,0-1 1,0 1-1,1-1 0,-1 0 0,1 0 1,0 0-1,0 0 0,0-1 0,0 0 1,0 0-1,7 3 0,-6-4-10,-1 0 0,1 0 0,-1-1 0,1 0 1,0 0-1,-1 0 0,1 0 0,-1-1 0,1 0 0,-1 0 0,1 0 0,-1 0 0,0-1 1,8-3-1,7-6 72,-1 0 1,0-1 0,21-19 0,-29 23-75,41-40 90,-38 36-118,-11 9-18,1 0 1,-1 0 0,0 0 0,1-1-1,-1 1 1,2-5 0,-4 8 0,0-1 0,1 0 1,-1 1-1,0-1 0,0 1 0,1-1 0,-1 1 1,0-1-1,0 0 0,0 1 0,0-1 0,0 1 1,0-1-1,0 0 0,0 1 0,0-1 0,0 1 1,0-1-1,0 0 0,0 1 0,0-1 1,-1 1-1,1-1 0,0 0 0,0 1 0,-1-1 1,1 1-1,0-1 0,-1 1 0,1-1 0,-1 1 1,1-1-1,0 1 0,-1 0 0,1-1 0,-1 1 1,1 0-1,-1-1 0,0 1 0,1 0 0,-1 0 1,1-1-1,-1 1 0,1 0 0,-1 0 0,-1 0 1,0 0-7,0 0 0,-1 0 0,1 1 0,0-1 0,-1 1 0,1-1 0,0 1 0,0 0-1,0 0 1,0 0 0,0 0 0,0 1 0,-2 1 0,-2 0-37,1 1-1,0 1 1,-8 6-1,11-8 58,0 0-1,1 0 1,-1 0-1,0 0 1,1 0-1,0 0 1,0 0 0,0 1-1,0-1 1,0 0-1,0 1 1,1-1 0,0 0-1,0 1 1,0-1-1,0 1 1,0-1 0,1 0-1,-1 1 1,3 5-1,-2-5 17,1 1-1,-1-1 0,1 0 1,0 1-1,0-1 0,1 0 1,-1 0-1,1-1 0,0 1 1,0-1-1,0 1 0,1-1 1,-1 0-1,7 4 0,-7-5 5,1 0 0,0 0 0,0-1 0,-1 0-1,1 1 1,0-1 0,0-1 0,0 1 0,0-1-1,0 1 1,0-1 0,0-1 0,5 1 0,5-3 57,-1 0 0,21-6 1,-25 6-53,41-15 346,84-40 1,-108 44-381,-1-1 0,0 0 1,38-33-1,-37 22 50,-22 20-86,1 1 0,0 0 1,0 0-1,0 0 0,0 1 1,7-4-1,-12 8 38,1 0 1,-1 0-1,0 0 0,0 0 0,0 0 1,0 0-1,1 0 0,-1 0 1,0 0-1,0 0 0,0 0 0,1 0 1,-1 0-1,0 0 0,0 0 1,0 1-1,0-1 0,1 0 0,-1 0 1,0 0-1,0 0 0,0 0 1,0 0-1,0 1 0,0-1 0,1 0 1,-1 0-1,0 0 0,0 0 1,0 1-1,0-1 0,0 0 0,0 0 1,0 0-1,0 1 0,0-1 1,0 0-1,0 0 0,0 0 0,0 0 1,0 1-1,0-1 0,0 3-22,-1 1-1,1-1 1,-1 0-1,0 0 0,0 0 1,0 0-1,0 0 1,-1 0-1,1 0 1,-1 0-1,0 0 0,-2 3 1,-31 32-211,22-25 221,-9 10 83,-37 43-161,54-59 117,0 0 0,1 0 0,-1 0 1,1 0-1,1 1 0,0 0 0,0 0 0,-2 8 1,5-13 4,-1 0-1,1 0 1,0 0 0,-1 0 0,2-1 0,-1 1 0,0 0 0,0 0 0,1 0 0,0 0 0,-1 0 0,1-1 0,0 1 0,1 0 0,-1-1 0,0 1 0,1-1 0,-1 1-1,1-1 1,0 1 0,0-1 0,0 0 0,0 0 0,0 0 0,0 0 0,1-1 0,-1 1 0,1-1 0,-1 1 0,1-1 0,-1 0 0,1 0 0,0 0 0,0 0-1,-1 0 1,1-1 0,0 1 0,5 0 0,2-1 37,-1 0-1,1-1 0,-1 0 1,1 0-1,-1-1 1,1 0-1,-1 0 0,0-1 1,0-1-1,12-5 1,-6 0-544,0 0 0,-1-1 0,0 0 1,22-21-1,-21 12-2213,-2 2 831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3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69 6464,'-72'-5'2944,"62"5"-2560,24-3 2112,4 3-1440,27-5 416,5 10-864,21-10-96,2 1-320,30-4 32,-5 0-129,10-4 97,-13 9-128,-24-11-32,-11 11 0,-20 0-3295,-8 3 1791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3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45 7456,'-29'0'3392,"61"4"-2944,-4-4 384,4 0-544,57-4 672,14-1-544,45-1-64,-3-2-224,29-9 192,-11 9-192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4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61 3392,'0'0'1088,"3"-2"-651,3-1-214,11-7 3138,-16 9-3155,0 1 0,-1 0 0,1-1 0,-1 1 0,1-1 0,0 0 0,-1 1 0,1-1 0,-1 1 0,1-1 0,-1 0 0,0 1 0,1-1 0,-1 0 1,0 0-1,1 1 0,-1-1 0,0-1 0,0 2-109,0-1 0,0 1 0,0-1 1,0 1-1,0-1 0,-1 1 0,1-1 1,0 1-1,0-1 0,-1 1 0,1-1 1,0 1-1,-1 0 0,1-1 0,0 1 1,-1-1-1,1 1 0,0 0 0,-1 0 1,1-1-1,-1 1 0,1 0 0,-1 0 1,1-1-1,-1 1 0,1 0 0,-1 0 1,0 0-1,-17-2 1184,10 4-1004,-1 1-1,0 0 1,1 0 0,-1 0 0,1 1 0,0 1-1,-14 9 1,16-11-150,-122 95 1175,64-46-860,57-47-394,-10 8 28,1 0-1,0 1 1,-24 28 0,36-38-68,1-1 0,0 1 0,1 0 1,-1 0-1,1 1 0,0-1 0,0 0 0,0 1 0,0-1 1,1 1-1,0 0 0,0-1 0,0 1 0,1 0 0,-1 0 1,1 0-1,0-1 0,1 1 0,-1 0 0,1 0 0,0-1 1,2 8-1,-1-5 51,1-1 1,0 0 0,1 1-1,-1-1 1,1 0-1,1-1 1,-1 1 0,1-1-1,0 0 1,0 0-1,0 0 1,1-1 0,-1 0-1,1 0 1,0 0 0,0-1-1,1 1 1,6 1-1,-2-1 17,0-1-1,0-1 1,0 0-1,0 0 0,0-1 1,1 0-1,-1-1 0,0-1 1,1 0-1,-1 0 1,12-3-1,36-11 192,-1-3-1,58-25 1,-16-4 138,-86 39-354,0-1 0,-1 0 1,0-1-1,20-19 0,-22 16-10,-1 0-1,0 0 0,-1-1 0,-1 0 1,0 0-1,-1-1 0,-1 0 1,9-29-1,-13 37-27,0 0-1,-1-1 1,0 0 0,0 1-1,0-1 1,-2-12-1,1 16-21,-1 0 0,0-1-1,0 1 1,0 0 0,-1 0-1,1 0 1,-1 0-1,0 0 1,0 1 0,0-1-1,-1 0 1,1 1 0,-6-6-1,2 4-37,0 0 1,0 1-1,0 0 0,-1 0 1,1 0-1,-1 1 0,0 0 0,0 1 1,0-1-1,0 1 0,0 0 0,-1 1 1,1 0-1,0 0 0,-1 1 0,1-1 1,-13 3-1,6-1-148,0 1 0,0 0 0,-1 1-1,2 1 1,-1 0 0,0 1 0,1 1 0,-20 10 0,18-5-1203,0 0-1,1 0 1,0 2 0,-22 25-1,13-10-787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34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476 102 3552,'5'-84'6026,"-5"83"-5984,0 1 0,0-1 0,0 0 0,0 1 0,0-1 1,0 0-1,0 1 0,0-1 0,-1 0 0,1 1 0,0-1 0,0 0 0,-1 1 0,1-1 0,0 1 0,-1-1 0,1 1 0,-1-1 0,1 1 0,0-1 0,-1 1 0,1-1 0,-1 1 0,1-1 0,-1 1 0,0 0 0,1-1 0,-1 1 0,1 0 0,-1 0 0,0-1 0,1 1 0,-1 0 0,0 0 0,1 0 0,-1 0 0,0 0 0,1 0 0,-1 0 0,0 0 0,1 0 0,-1 0 0,0 0 0,1 0 1,-2 1-1,-4 0 88,0 1 1,0 0-1,0 0 1,-5 3-1,9-4-49,-35 17 507,-52 31 0,77-41-463,1 0 0,0 1-1,1 0 1,0 0 0,0 1-1,1 1 1,0-1 0,-11 19 0,18-26-66,0 0 0,1 0-1,-1 0 1,1 0 0,0 0 0,-1 0 0,1 0 0,1 0 0,-1 0 0,1 0 0,-1 1 0,1-1 0,0 0 0,0 0 0,0 1 0,0-1 0,1 0 0,0 0 0,-1 1 0,1-1 0,0 0 0,0 0 0,1 0 0,-1 0 0,1 0 0,-1 0 0,1-1 0,0 1 0,0 0 0,0-1 0,1 0 0,-1 1 0,4 2 0,-1-1 27,0 0 1,0-1-1,0 0 0,0 0 1,1 0-1,-1 0 0,1-1 1,0 0-1,9 2 0,-11-3-40,-1 0 0,1-1 0,0 1 0,-1-1 0,1 0-1,0-1 1,-1 1 0,1 0 0,0-1 0,-1 0-1,1 0 1,0 0 0,-1 0 0,1-1 0,-1 1 0,6-5-1,0 0 19,-1-1-1,-1-1 0,1 1 0,-1-1 0,0-1 0,-1 1 0,0-1 0,0 0 1,-1 0-1,6-15 0,3-11 40,14-59 0,-21 66 10,-5 25-130,-1-1-1,0 0 1,-1 1 0,1-1 0,-1 1 0,0-1-1,1 0 1,-2-4 0,1 9 10,0-1 0,0 0 0,0 0 0,0 0 0,0 0 0,-1 0 0,1 1 0,0-1 0,0 0 0,0 0-1,0 0 1,0 0 0,-1 0 0,1 0 0,0 0 0,0 0 0,0 0 0,0 0 0,-1 0 0,1 0 0,0 1 0,0-1 0,0 0 0,0 0 0,-1 0 0,1 0 0,0-1-1,0 1 1,0 0 0,0 0 0,-1 0 0,1 0 0,0 0 0,0 0 0,0 0 0,0 0 0,0 0 0,-1 0 0,1 0 0,0 0 0,0-1 0,0 1 0,0 0 0,0 0-1,0 0 1,-1 0 0,1 0 0,0 0 0,0-1 0,0 1 0,0 0 0,0 0 0,0 0 0,0 0 0,0-1 0,0 1 0,0 0 0,0 0 0,0 0 0,0 0 0,0-1-1,-9 19-70,7-13 77,-37 94-85,-11 24-15,9-36 286,-53 121 121,65-132 323,-41 72 0,69-146-662,-1 2 177,0-1 0,0 1-1,-1-1 1,1 1 0,-5 3 0,7-6-106,-1-1 0,1 0 0,0 1 0,-1-1 0,1 0 0,-1 1 0,1-1 0,-1 0 1,1 0-1,-1 0 0,1 0 0,-1 1 0,1-1 0,-1 0 0,1 0 0,-1 0 0,1 0 0,-1 0 0,0 0 1,0-1-10,0 1 1,0 0 0,1-1-1,-1 1 1,0-1 0,1 1-1,-1-1 1,0 1 0,1-1-1,-1 0 1,1 1 0,-1-1 0,1 0-1,-1 1 1,1-1 0,-1-1-1,-3-7 20,0 0 0,1 0-1,0 0 1,1-1-1,0 1 1,0-1 0,0-14-1,-4-18-63,0 16-5,-1 1 1,-1 1 0,-2-1 0,-20-39 0,29 63-162,1 0 0,-1 0 0,0 0 0,1 0 0,0 0 0,-1-1 1,1 1-1,0 0 0,0 0 0,0 0 0,-1-1 0,1 1 0,1 0 0,-1 0 1,0 0-1,0-1 0,0 1 0,1 0 0,-1 0 0,0 0 0,1-1 1,-1 1-1,1 0 0,-1 0 0,1 0 0,0 0 0,-1 0 0,1 0 0,0 0 1,0 0-1,0 1 0,0-1 0,2-1 0,3-2-1107,0 0 1,0 1-1,1-1 0,11-3 1,-7 3 504,28-11-4283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4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20 5632,'8'-17'1834,"-8"17"-1805,0 0-1,1 0 0,-1 0 0,0 0 1,0 0-1,0 0 0,0 0 0,0 0 1,0 0-1,0 0 0,0-1 0,0 1 1,0 0-1,0 0 0,0 0 0,0 0 0,0 0 1,0 0-1,0 0 0,0 0 0,0 0 1,0-1-1,0 1 0,0 0 0,0 0 1,0 0-1,0 0 0,-1 0 0,1 0 1,0 0-1,0 0 0,0 0 0,0 0 0,0 0 1,0 0-1,0-1 0,0 1 0,0 0 1,0 0-1,0 0 0,0 0 0,0 0 1,-1 0-1,1 0 0,0 0 0,0 0 1,0 0-1,0 0 0,0 0 0,0 0 0,0 0 1,0 0-1,0 0 0,-1 0 0,1 0 1,0 0-1,0 0 0,0 0 0,0 0 1,0 0-1,0 0 0,0 0 0,0 0 1,0 0-1,0 0 0,0 1 0,-1-1 0,-6 4 2351,-41 56 1517,-48 95-710,-64 112-135,12 12-2090,90-165-903,44-86-85,-9 16-642,-32 86-1,43-86-210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4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64 4064,'0'-2'288,"0"0"1,0 0 0,0 0-1,0 0 1,1-1-1,-1 1 1,1 0-1,-1 0 1,1 0-1,0 0 1,0 0 0,0 0-1,0 0 1,0 1-1,0-1 1,0 0-1,1 0 1,2-2-1,19-19 8501,-47 78-7077,9-29-1393,-1-2 0,-30 36 0,-45 37 90,3 0 529,81-89-558,7-5-109,13-5 28,6-1-187,13 2-68,43-8 1,-44 4-98,41 0 1,63-1 286,-94 6-2436,-32 0 932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4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 8800,'-5'-8'4000,"5"19"-3488,0-2 1920,0 2-1441,-4 13 737,4 9-1024,-10 7 160,7 3-512,-10 5-128,8-3-128,-5-5 0,6-5-64,-1-7-576,5-3 288,-5-10-3136,10-4 1857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4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9 4736,'-2'-3'407,"-2"-1"814,4 4-1203,0 0 0,0 0 0,0 0 0,0 0 0,0 0 0,0 0 0,0 0-1,0 0 1,0 0 0,0 0 0,0 0 0,0-1 0,0 1 0,0 0 0,0 0 0,0 0 0,0 0 0,0 0 0,0 0 0,0 0 0,0 0 0,0 0 0,0 0 0,0 0 0,0 0 0,0 0 0,0 0 0,0-1 0,0 1 0,0 0-1,0 0 1,0 0 0,0 0 0,0 0 0,0 0 0,1 0 0,-1 0 0,2 0 2045,-2 11 1944,0-9-3805,0 0-1,0 0 0,0-1 0,0 1 1,0 0-1,0-1 0,-1 1 0,0 2 1,-3 8 453,-1-2-1,-1 1 1,1-1 0,-2 1 0,-14 17 0,-48 44 644,4-3-560,32-26 83,27-42-175,5-1-306,5 0-60,6-1-219,-1 0 0,18-5 0,-10 2-8,9-1 50,0 0 1,0 2 0,0 0-1,35 2 1,18 2 108,-46-1-848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4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89 7552,'0'-1'172,"-1"0"0,1 0 0,-1 0 0,1 0 0,0 0 0,-1 1 1,1-1-1,0 0 0,0 0 0,-1 0 0,1 0 0,0 0 0,0 0 0,0 0 0,0 0 1,0 0-1,1 0 0,-1 0 0,0 0 0,0 0 0,1 0 0,-1 0 0,0 0 1,1 0-1,-1 1 0,1-1 0,-1 0 0,1 0 0,-1 0 0,1 1 0,0-1 0,-1 0 1,1 1-1,0-1 0,0 0 0,0 1 0,-1-1 0,3 0 0,5-4 574,0 1 0,0 0-1,13-5 1,-12 5-452,10-3 564,30-8-1,-41 13-664,0 0-1,1 1 0,-1 0 0,1 1 1,-1-1-1,12 2 0,-19 0-181,0-1 0,1 0 0,-1 0-1,0 0 1,1 1 0,-1-1 0,0 1 0,1-1 0,-1 1 0,0 0-1,0-1 1,0 1 0,0 0 0,1 0 0,-1 0 0,0-1 0,0 1-1,-1 0 1,1 1 0,2 1 0,-3-2 11,1 1 0,-1 0 0,1 0 1,-1-1-1,0 1 0,0 0 0,1 0 0,-1-1 0,0 1 1,-1 0-1,1 0 0,0 0 0,-1 3 0,-2 4 55,-1 0-1,0 0 1,0 0 0,-8 12-1,9-17-85,-137 199 1321,133-194-1141,0 1 0,-5 10 0,10-17-97,1-1 1,0 1-1,0 0 0,0-1 0,0 1 0,0 0 1,1 0-1,-1 0 0,1 0 0,0 0 0,0 0 1,0 0-1,0 4 0,1-6-47,-1 0 1,1 0 0,-1 0-1,1 0 1,0 0-1,-1 0 1,1 0-1,0 0 1,-1 0 0,1-1-1,0 1 1,0 0-1,0 0 1,0-1-1,0 1 1,0-1-1,0 1 1,0-1 0,0 1-1,0-1 1,0 1-1,1-1 1,-1 0-1,0 0 1,2 1 0,33 1 191,-30-2-179,15-2-145,0 0-1,0-1 1,0-1 0,29-10-1,35-7-6930,-61 19 4477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4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55 6400,'-3'-20'2058,"5"6"1693,-1 20-2131,-2 13-1077,0 0 1,-2 0-1,0-1 0,-7 22 1,-28 73 531,17-54-670,11-31-119,1-4 273,-11 48-1,19-58 78,1-14-626,0 0 0,0 0 0,0 0 0,0 0 0,0-1 0,0 1 0,0 0 0,0 0 0,0 0 0,0 0 0,0 0 0,0 0 0,1 0 0,-1 0 1,0 0-1,0 0 0,0 0 0,0 0 0,0 0 0,0 0 0,0 0 0,0 0 0,0 0 0,0 0 0,0 0 0,0 0 0,0 0 0,0 0 0,0 1 0,0-1 0,1 0 0,-1 0 1,0 0-1,0 0 0,0 0 0,0 0 0,0 0 0,0 0 0,0 0 0,0 0 0,0 0 0,0 0 0,0 0 0,0 0 0,0 0 0,0 0 0,0 0 0,0 0 0,0 0 0,0 0 1,0 1-1,0-1 0,0 0 0,0 0 0,0 0 0,0 0 0,0 0 0,0 0 0,0 0 0,0 0 0,0 0 0,0 0 0,0 0 0,0 0 0,0 0 0,0 0 0,0 0 1,0 0-1,0 1 0,10-19 1071,-3 4-1006,93-187 132,-3 5-644,-96 195 428,-1 0 0,0 1 0,0-1 0,1 1 0,-1-1 0,0 1 0,1-1 0,-1 1 0,1-1 0,-1 1 1,1-1-1,-1 1 0,1-1 0,-1 1 0,1 0 0,-1-1 0,1 1 0,-1 0 0,1 0 0,0-1 0,-1 1 0,1 0 0,0 0 0,0 0 0,-1 0 0,1 1 0,-1-1 0,1 1 0,0-1 1,-1 1-1,1-1 0,-1 1 0,0-1 0,1 1 0,-1-1 0,1 1 0,-1-1 1,0 1-1,1 0 0,-1-1 0,0 1 0,0 0 0,0-1 0,1 1 0,-1 0 1,0-1-1,0 1 0,0 1 0,4 27 136,-2 1 0,-1-1 0,-3 32 0,1-31-29,1 0 1,1 0-1,5 33 0,-5-60-43,-1 1 0,1-1 1,0 0-1,0 1 0,0-1 0,1 0 0,-1 0 0,1 0 0,-1 0 0,1 0 0,0 0 0,0 0 0,1-1 1,2 4-1,-3-5-12,0 0 1,0 0-1,-1 0 0,1 0 1,0-1-1,0 1 1,0-1-1,0 1 1,0-1-1,0 0 1,0 0-1,0 0 1,0 0-1,0 0 1,0 0-1,-1 0 1,1-1-1,0 1 1,0-1-1,0 1 0,0-1 1,0 0-1,-1 0 1,1 0-1,0 0 1,1-1-1,5-3-3,0-1-1,0 0 0,-1-1 0,1 1 1,-2-1-1,1-1 0,6-8 0,38-62-177,14-46-118,-17 29-149,-36 78 134,-12 17 261,1 0 1,-1 0-1,0-1 1,0 1-1,0 0 1,0 0-1,0-1 1,1 1-1,-1 0 1,0 0-1,0 0 1,1-1-1,-1 1 1,0 0-1,0 0 1,1 0 0,-1 0-1,0 0 1,0-1-1,1 1 1,-1 0-1,0 0 1,1 0-1,-1 0 1,0 0-1,0 0 1,1 0-1,-1 0 1,0 0-1,1 0 1,-1 0-1,0 0 1,0 0 0,1 1-1,-1-1 1,0 0-1,0 0 1,1 0-1,-1 0 1,0 0-1,0 1 1,1-1-1,-1 0 1,0 0-1,0 0 1,1 1-1,-1-1 1,0 0-1,0 0 1,0 1-1,0-1 1,0 0 0,1 0-1,-1 1 1,0-1-1,0 0 1,0 0-1,0 1 1,0-1-1,0 0 1,0 1-1,3 18 23,-1 0 0,-1 0 0,-1 20 0,0-30 15,-16 228-152,13-213-50,3-19-468,-1-1 0,1 1 0,0 0 0,0 0 0,1 0 0,1 7 0,-2-10-460,1 1 0,0-1 0,0 0 1,0 1-1,1-1 0,-1 0 0,0 0 0,4 4 0,4 3-2220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4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 7040,'-4'-5'3200,"4"10"-2752,0-1 1984,0 4-1408,-5 7 1343,5 10-1343,-5 6 416,0 1-832,-3 8-32,8-4-384,-8 1 32,8-6-128,-5-2-1536,5-6 768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4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150 246 6304,'12'-4'1305,"-10"2"-287,-14 1 99,6 1-1032,7 2 316,0 0 1,0 0-1,0 0 0,0 1 1,0-1-1,0 0 0,0 0 1,-1 1-1,1-1 0,-1 1 1,1 2-1,-5 4 118,0 0 1,0 0-1,-9 13 1,1-1 212,-31 51 1068,25-43-1113,-20 41 0,32-57-547,4-10 34,0 1-1,0-1 1,0 1-1,1 0 0,-1 0 1,0 7-1,11-20 963,13-26-1335,-2-1-1,-2-1 1,-1 0-1,14-46 1,-22 54 152,49-133-477,-45 135 370,2 1-1,27-39 0,-38 59 82,-2 3-37,-1 8 62,-1 0 66,2 59 436,0-33-49,-4 62 0,-3-59-193,-16 48 1,12-51-3,2-1 1,-4 34-1,11-62-140,0 0 0,0-1 0,-1 1 0,2 0 0,-1 0 0,0-1-1,0 1 1,0 0 0,1 0 0,0 2 0,-1-4-57,0 0 0,1 1 0,-1-1 0,0 0 0,0 0 1,0 0-1,0 0 0,0 0 0,1 1 0,-1-1 0,0 0 0,0 0 0,0 0 0,0 0 0,1 0 0,-1 0 0,0 0 0,0 0 1,0 0-1,1 0 0,-1 0 0,0 0 0,0 0 0,0 0 0,1 0 0,-1 0 0,0 0 0,0 0 0,0 0 0,1 0 0,-1 0 0,0 0 1,11-10 241,-4-1-264,0 0 0,-1-1 1,0 0-1,6-16 0,-4 7-171,-2 7 95,87-189-705,-85 188 700,1 0-1,1 0 0,11-13 1,-20 27 70,0 0 1,0-1-1,1 1 1,-1 0-1,0 0 1,0 0-1,1 0 1,-1 0-1,1 0 1,-1 1-1,1-1 1,-1 0-1,1 1 1,-1-1-1,1 1 1,2-1-1,-3 1 8,0 0 1,0 0-1,0 1 0,0-1 0,-1 0 1,1 1-1,0-1 0,0 0 0,0 1 0,-1-1 1,1 1-1,0-1 0,0 1 0,-1-1 1,1 1-1,-1 0 0,1-1 0,0 1 0,-1 0 1,1-1-1,-1 1 0,0 0 0,1 0 1,-1 0-1,0-1 0,1 1 0,-1 0 1,0 0-1,0 0 0,0 0 0,1 0 0,-1 0 1,1 17 112,0 0 1,0 0-1,-2 0 1,-3 23-1,2-26 42,-17 133 663,-10 36-1249,29-183 288,-1 0 1,1 0-1,0 1 0,-1-1 1,1 0-1,0 0 0,0 0 1,0 1-1,0-1 0,0 0 1,0 0-1,0 0 0,1 0 1,-1 1-1,0-1 0,1 0 1,-1 0-1,0 0 0,1 0 1,-1 0-1,1 0 0,0 0 1,1 2-1,10 4-1824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4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56 7392,'6'-5'2209,"-3"2"-1230,0 1-1,0 0 1,0 0-1,0 0 1,0 0-1,0 1 0,6-3 1,17-7 868,-19 8-1449,0 0 0,0 0 0,0 0 1,1 1-1,-1 0 0,9 0 0,21-1 584,-37 3-978,0 0 0,0 0 1,0 0-1,0 0 0,0 0 1,0 0-1,1 0 0,-1 0 1,0 0-1,0 0 0,0 0 1,0 0-1,0 0 0,0 0 1,0 0-1,0 0 0,0 0 1,1 0-1,-1 0 0,0 0 1,0 0-1,0 0 0,0 1 1,0-1-1,0 0 0,0 0 0,0 0 1,0 0-1,0 0 0,0 0 1,0 0-1,0 0 0,0 0 1,0 1-1,0-1 0,0 0 1,0 0-1,0 0 0,0 0 1,0 0-1,0 0 0,0 0 1,0 0-1,0 1 0,0-1 1,0 0-1,0 0 0,0 0 1,0 0-1,0 0 0,0 0 1,0 0-1,0 0 0,-3 5 24,3-4-7,-7 9 148,0 0-40,0 1-1,-6 13 1,-7 15 390,-1 0 0,-52 68 0,40-61-28,29-40-420,0 0 1,0 1-1,1-1 1,-1 1-1,2 0 1,-1 0-1,1 0 1,0 0 0,0 0-1,0 11 1,2-15-35,0 1 1,0-1 0,0 0 0,0 0 0,1 0-1,-1 0 1,1 0 0,0 0 0,0 0 0,0-1-1,0 1 1,1 0 0,-1 0 0,1-1 0,0 1-1,0-1 1,0 1 0,0-1 0,0 0 0,0 0-1,0 0 1,1 0 0,-1 0 0,1 0 0,-1-1 0,1 1-1,3 0 1,2 2-27,-1-2 0,1 1 0,0-1 1,-1 0-1,1 0 0,0-1 0,0 0 0,9-1 0,-10 0-650,-1 0 0,1-1 0,-1 0 0,1-1 0,-1 1 0,10-5 0,6-4-4086,5 1 1440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52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465 625 3136,'1'-1'353,"1"0"1,0 0-1,-1 0 1,1-1-1,-1 1 1,1 0-1,-1-1 1,0 1-1,3-4 1,-4 5-254,0-1 0,0 1 0,0-1 1,0 0-1,0 1 0,-1-1 0,1 1 1,0-1-1,0 0 0,0 1 0,0-1 0,-1 1 1,1-1-1,0 1 0,-1-1 0,1 1 1,0-1-1,-1 1 0,1-1 0,-1 1 1,1 0-1,-1-1 0,1 1 0,0-1 0,-1 1 1,0 0-1,1 0 0,-1-1 0,1 1 1,-1 0-1,1 0 0,-2-1 0,0 0-38,-1 0 0,1 0 0,-1 0 0,0 0 0,0 1 0,1-1 0,-1 1 0,0 0 0,0-1 0,0 1 0,0 0 0,-3 1 0,-2 0 64,1 1 1,-1 0 0,-10 4-1,-14 7 43,0 2 0,0 1-1,2 1 1,0 2 0,1 1 0,1 1-1,1 2 1,1 0 0,1 2 0,-37 49-1,56-67-110,2 0-1,-1 1 1,1 0-1,0-1 1,1 2-1,-3 8 1,5-15-15,0 0 1,0 0-1,1 0 1,0 0-1,-1 0 1,1 0-1,0 1 1,0-1-1,0 0 1,0 0-1,0 0 1,1 0-1,-1 0 1,1 1-1,-1-1 1,1 0-1,0 0 1,0 0-1,0 0 1,0 0-1,0-1 1,0 1-1,0 0 1,1 0-1,-1-1 1,1 1-1,-1-1 1,4 3-1,0-1 61,0 0 1,1-1-1,-1 0 0,1 0 0,-1-1 0,1 0 0,-1 0 1,1 0-1,0 0 0,6-1 0,1 0 58,0-1-1,0 0 1,18-4-1,-20 2-91,0 0 0,0-1 0,0 0 0,0-1 0,-1 0 0,0 0 0,0-1 0,16-13-1,-14 8-41,0 0 0,-1 0 0,0-2 0,-1 1 0,13-22-1,-2-4 66,-2 0 0,-2-1 0,23-78 0,-38 111-140,-1 1 0,1-1 0,-1 0 0,0 1 0,-1-1 1,1 0-1,-1 1 0,-1-1 0,0-7 0,1 14 41,0-1 1,0 0-1,0 0 1,0 0-1,0 0 1,0 0 0,0 0-1,0 0 1,0 0-1,-1 0 1,1 0-1,0 0 1,0 0-1,0 1 1,0-1-1,0 0 1,0 0-1,0 0 1,0 0 0,0 0-1,-1 0 1,1 0-1,0 0 1,0 0-1,0 0 1,0 0-1,0 0 1,0 0-1,0 0 1,0 0-1,-1 0 1,1 0-1,0 0 1,0 0 0,0 0-1,0 0 1,0-1-1,0 1 1,0 0-1,0 0 1,0 0-1,-1 0 1,1 0-1,0 0 1,0 0-1,0 0 1,0 0 0,0 0-1,0 0 1,0 0-1,0-1 1,0 1-1,0 0 1,0 0-1,0 0 1,0 0-1,0 0 1,0 0-1,0 0 1,0 0-1,0-1 1,0 1-1,-5 11-104,4-8 101,-6 23 12,1 0 0,1 1 1,-2 49-1,6-70-6,-1 23-16,2-1-1,3 38 1,-2-54 89,1 1 1,0-1 0,1 0-1,1 1 1,0-1 0,0-1-1,10 19 1,-13-29-27,0 1-1,0 0 0,0 0 1,1-1-1,-1 1 1,0 0-1,1-1 1,-1 1-1,1-1 1,-1 0-1,1 0 1,0 1-1,-1-1 0,1 0 1,0 0-1,0-1 1,0 1-1,0 0 1,0-1-1,0 1 1,0-1-1,0 1 0,0-1 1,0 0-1,0 0 1,0 0-1,0 0 1,4-1-1,0-1 38,1 0 0,-1 0 1,0-1-1,0 0 0,0 0 0,0 0 0,7-7 0,26-21 38,-2-2 0,-1-1 0,35-44 0,19-19-147,-79 87 26,20-21-133,53-41 0,-81 70 114,-1 1 0,1-1 0,0 1 0,-1-1-1,1 1 1,5-1 0,-7 2 15,-1-1 1,1 1-1,0 0 1,-1 0-1,1 0 1,-1 0-1,1 0 1,0 0-1,-1 0 1,1 0-1,0 0 1,-1 0-1,1 0 1,0 0-1,-1 1 1,1-1-1,0 0 1,-1 0-1,1 1 1,-1-1-1,1 0 1,-1 1-1,1-1 1,-1 0-1,1 1 1,-1-1-1,1 1 0,-1-1 1,1 1-1,-1-1 1,0 1-1,1 0 1,-1 0-1,2 4-7,-1-1 0,0 1 0,0 0 0,0-1 0,-1 1 0,0 0 0,0 0 0,0 5 0,-8 39 146,-17 45 43,14-57-128,-24 61 779,35-98-816,0 0 0,0 0 0,0 0 0,0 0 0,0 0 0,0 0 0,1 0 0,-1 0 0,0 0 0,0 0 0,0 0 0,0 0 0,0 0 0,0 0 0,0 0 0,0 0 0,0 0 0,0 0 0,0 0 0,0 0 0,0 0 0,1 0 0,-1 0-1,0 0 1,0 0 0,0 0 0,0 0 0,0 1 0,0-1 0,0 0 0,0 0 0,0 0 0,0 0 0,0 0 0,0 0 0,0 0 0,0 0 0,0 0 0,0 0 0,0 0 0,0 0 0,0 0 0,0 0 0,0 1 0,0-1 0,0 0 0,0 0 0,0 0 0,0 0 0,0 0 0,0 0 0,0 0 0,0 0 0,0 0 0,0 0 0,0 0 0,0 0 0,0 1 0,0-1 0,0 0 0,0 0 0,0 0 0,0 0 0,0 0 0,0 0-1,0 0 1,-1 0 0,6-4 96,14-26 117,17-34 0,-13 22-213,-10 19-40,6-11-149,34-48 1,-52 81 154,0 0 1,0 0-1,0 0 0,0-1 0,0 1 0,0 0 1,0 0-1,0 0 0,0 1 0,0-1 1,0 0-1,0 0 0,1 1 0,-1-1 1,0 0-1,1 1 0,-1-1 0,0 1 1,1 0-1,-1 0 0,2-1 0,-1 2 14,-1-1-1,0 1 0,0 0 0,0-1 0,0 1 1,0 0-1,0 0 0,0 0 0,0 0 0,0 0 1,-1 0-1,1 0 0,0 0 0,0 0 0,-1 0 0,1 0 1,-1 0-1,1 0 0,-1 1 0,1-1 0,-1 0 1,0 0-1,1 3 0,4 22-39,-1 0 0,1 48-1,-4-46 105,1-1 0,9 45-1,-10-67-8,0-1 0,0 0 0,1 0 0,0 0 0,0 0 0,0 0 0,5 7 0,-6-9-26,0-1-1,1 1 1,-1-1-1,1 0 1,-1 0-1,1 1 0,-1-1 1,1 0-1,0 0 1,-1-1-1,1 1 1,0 0-1,0-1 1,0 1-1,0-1 1,0 1-1,0-1 0,0 0 1,2 0-1,3 0 16,1-1 0,-1 0 0,0 0 0,0-1 0,0 0 0,0 0 0,11-6-1,48-29 129,-43 24-146,19-12 9,-2-2 0,0-1 0,-2-2 0,-2-2 0,0-1 0,-2-2 0,35-48 0,-58 70-181,-7 8 59,-5 5 3,-10 10-46,3-3 110,-31 31-172,2 1 0,-58 81 0,85-106 208,0 0-1,1 1 0,0 1 0,1-1 0,-10 30 1,17-42 8,0 0 0,1 0 1,-1 0-1,1 0 0,-1 0 0,1 1 1,0-1-1,1 0 0,-1 0 0,0 0 1,1 0-1,0 0 0,-1 0 1,3 4-1,-2-5-2,0 0 0,0 0 0,1 0 0,-1-1 0,0 1 0,1 0 0,0 0 0,-1-1 1,1 1-1,0-1 0,0 0 0,0 0 0,0 1 0,0-1 0,0 0 0,0-1 0,1 1 0,-1 0 0,4 0 0,1 0 18,1 0-1,-1 0 1,0-1-1,0 0 1,0-1-1,0 1 1,1-2 0,-1 1-1,0-1 1,0 0-1,-1 0 1,1 0-1,0-1 1,-1 0-1,0-1 1,1 0-1,8-7 1,-5 2 37,0-1 1,-1 0 0,0-1-1,12-19 1,-6 4 21,13-28-1,0-12-30,-2 0-1,28-121 1,-2-143-80,-51 318 9,1-5-46,0 0 1,-1 0-1,-1 0 1,-1 0-1,-3-20 1,4 36 34,0 0 1,0 1-1,0-1 1,0 0-1,-1 1 1,1-1-1,0 1 1,0-1 0,-1 1-1,1-1 1,0 1-1,-1-1 1,1 1-1,0-1 1,-1 1-1,1-1 1,-2 0-1,2 1 11,0 0-1,-1 0 1,1 0 0,-1 0-1,1 0 1,-1 0-1,1 0 1,0 0 0,-1 1-1,1-1 1,-1 0-1,1 0 1,-1 0-1,1 0 1,0 1 0,-1-1-1,1 0 1,0 0-1,-1 1 1,1-1 0,0 0-1,-1 1 1,1-1-1,0 0 1,0 1-1,-1-1 1,1 0 0,0 1-1,0-1 1,-1 1-1,-5 13-73,0-1-1,0 1 0,2 0 0,-1 0 0,-3 25 1,0-4 57,-3 13 27,1 0 0,3 1 1,1 0-1,3 0 0,4 61 0,14 55 355,-10-132-179,1 0 1,2-1-1,12 33 1,-20-65-149,20 45-1148,-19-42 765,0 0 1,1-1-1,-1 1 0,1-1 0,0 1 1,-1-1-1,1 0 0,0 0 0,1 0 1,-1 0-1,0 0 0,1 0 0,2 2 1,-3-4-231,0 0 1,0 1 0,0-1 0,-1 0 0,1 0 0,0 0 0,0 0 0,0-1 0,2 0 0,-2 1 68,24-4-3871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35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40 5312,'11'-22'1701,"-10"22"-1651,-1-1 0,0 1 0,0-1 0,1 1 0,-1 0 0,0-1 0,0 1 0,1-1 0,-1 1-1,0-1 1,0 1 0,0-1 0,0 1 0,0-1 0,0 1 0,0 0 0,0-1 0,0 1 0,0-1 0,0 1 0,0-1 0,0 1 0,0-1 0,0 1-1,0-1 1,-1 1 0,1-1 0,0 1 0,0-1 0,-1 1 0,1 0 0,0-1 0,-1 0 0,1 1 58,-1 0 0,0 0 0,1 1 1,-1-1-1,1 0 0,-1 0 0,0 0 1,1 0-1,-1 1 0,1-1 0,-1 0 0,1 0 1,-1 1-1,1-1 0,-1 0 0,1 1 0,-1-1 1,1 1-1,-1-1 0,1 0 0,0 1 0,-1 0 1,-9 12 288,1 1 0,0 0 0,1 0 0,0 0 0,1 1 0,1 0 0,1 1 0,0-1 0,1 1 0,-4 32 1,7-44-277,1 1 1,0 0-1,0-1 1,1 1-1,0-1 1,-1 1-1,2-1 1,-1 1 0,0-1-1,1 0 1,0 0-1,0 1 1,0-1-1,0 0 1,1-1 0,5 8-1,-5-8-15,0-1 1,0 1-1,0-1 0,0 1 1,0-1-1,1 0 0,-1 0 0,1-1 1,-1 1-1,1-1 0,0 0 1,0 0-1,-1 0 0,1 0 0,0-1 1,0 1-1,0-1 0,0 0 1,0 0-1,6-1 0,-5 0-49,0 0 0,0-1 1,0 1-1,0-1 0,0 0 0,0 0 0,0-1 0,-1 1 1,1-1-1,-1 0 0,0 0 0,0 0 0,0-1 1,0 0-1,0 0 0,-1 0 0,5-6 0,-4 3-40,0 0 0,-1 0-1,1-1 1,-1 1 0,-1-1 0,0 1-1,0-1 1,0 0 0,-1 0 0,0 0-1,0-8 1,-1 8-44,0 0-1,-1 0 1,0 0-1,0 0 1,-1 0 0,0 0-1,0 0 1,-1 1-1,0-1 1,-1 1 0,-3-7-1,4 10-3,0-1 0,0 1 0,0 0 0,-1 0 0,1 1 0,-1-1-1,0 1 1,0 0 0,0 0 0,-1 0 0,1 0 0,-1 1 0,1 0 0,-1 0 0,0 0 0,0 0-1,-8-1 1,9 3-183,0-1 0,1 1-1,-1 0 1,0 0-1,0 0 1,1 1-1,-8 1 1,10-2-118,-1 1 0,1-1 0,-1 1 0,1 0 1,-1-1-1,1 1 0,-1 0 0,1 0 0,-1 0 0,1 0 0,0 0 0,0 0 1,-1 0-1,1 0 0,0 1 0,0-1 0,0 0 0,-1 3 0,2-3 129,0 0 0,0 0 0,0 0 0,0 0 0,0 0 0,0 0 0,0-1 0,0 1 0,0 0 0,0 0 0,1 0 0,-1 0 1,0 0-1,1 0 0,-1-1 0,0 1 0,1 0 0,-1 0 0,1-1 0,-1 1 0,1 0 0,0 0 0,-1-1 0,1 1 0,0-1 0,-1 1 0,1-1 0,0 1 0,0-1 0,0 1 0,-1-1 0,2 1 0,24 11-2917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58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326 489 3328,'0'-1'114,"0"0"28,1-1-1,-1 1 0,0 0 0,1 0 0,-1 0 0,1 0 0,0 0 0,-1 0 0,1 0 0,0 0 0,-1 0 0,1 1 0,0-1 0,0 0 0,0 0 0,0 1 0,0-1 0,1 0 0,-2 1-87,1-1 0,-1 1 0,0 0-1,0 0 1,1 0 0,-1 0-1,0 0 1,0 0 0,0 0-1,1 0 1,-1 0 0,0 0-1,0-1 1,0 1 0,1 0 0,-1 0-1,0 0 1,0 0 0,0-1-1,0 1 1,0 0 0,1 0-1,-1 0 1,0-1 0,0 1-1,0 0 1,0 0 0,0 0 0,0-1-1,0 1 1,0 0 0,0 0-1,0-1 1,0 1 0,0 0-1,0 0 1,0 0 0,0-1-1,0 1 1,0 0 0,0 0-1,0-1 1,0 1 0,0 0 0,0 0-1,-1 0 1,1-1 0,0 1-1,0 0 1,0 0 0,0 0-1,0 0 1,-1-1 0,1 1-1,0 0 1,0 0 0,0 0 0,0 0-1,-1 0 1,1-1 0,0 1-1,-1 0 1,-16-7 1502,0 6-1193,-1 0 1,-26 3-1,36-1-338,-6 0 13,1 1 0,-1 0 1,1 1-1,0 0 1,0 1-1,0 0 1,0 1-1,1 1 0,0 0 1,-16 11-1,21-13-22,1 1 0,0 0-1,1 0 1,-1 1 0,1-1-1,0 1 1,0 0 0,1 1-1,0-1 1,0 1 0,1-1-1,-1 1 1,1 0 0,1 1-1,-1-1 1,1 0 0,1 1-1,-1-1 1,0 13 0,2-13 70,1 1 0,-1-1 1,1 1-1,0-1 0,1 1 0,-1-1 1,2 0-1,-1 0 0,1 0 1,0 0-1,0 0 0,1 0 1,0-1-1,0 0 0,0 0 1,1 0-1,0 0 0,0-1 0,1 1 1,0-1-1,7 4 0,-5-3 21,0-1 0,0 0 0,1-1 0,-1 0 0,1-1 0,0 0 0,0 0 0,1-1 0,-1 0 0,0 0 0,1-1 0,-1 0 0,1-1 0,0 0 0,-1-1 0,12-1 0,-2-3-4,0 0 1,0-1-1,29-14 1,51-31 147,-42 19-244,42-19 72,175-98 135,-257 134-101,-16 15-112,-1 0 0,0 0 0,0 0 0,0 0 0,0 0 0,0 0 1,0 0-1,0 0 0,0 0 0,0 0 0,1 0 0,-1-1 0,0 1 1,0 0-1,0 0 0,0 0 0,0 0 0,0 0 0,0 0 1,0 0-1,0 0 0,0 0 0,0-1 0,0 1 0,0 0 0,0 0 1,0 0-1,0 0 0,0 0 0,0 0 0,0 0 0,0 0 0,0-1 1,0 1-1,0 0 0,0 0 0,0 0 0,0 0 0,0 0 1,0 0-1,0 0 0,0 0 0,0 0 0,0-1 0,0 1 0,0 0 1,0 0-1,0 0 0,-1 0 0,-11 4-16,1 1-26,1 0 0,0 1-1,1 0 1,-1 1 0,1 0 0,1 1 0,-16 16 0,14-13 18,1 1 1,0 0-1,1 0 1,1 0-1,-12 27 1,16-33 37,1 1-1,0-1 1,1 1 0,-1-1 0,1 1 0,1 0 0,-1 0-1,1-1 1,0 1 0,2 10 0,-1-14 9,-1 0 0,1 0 1,0 0-1,0 0 0,0-1 1,0 1-1,1 0 0,-1-1 1,1 1-1,0-1 0,-1 1 0,1-1 1,0 0-1,0 0 0,1 0 1,-1 0-1,0 0 0,1 0 0,-1-1 1,1 1-1,-1-1 0,1 0 1,0 0-1,0 1 0,5 0 0,-3-1 37,1-1-1,-1 0 1,1 0-1,-1 0 1,1 0 0,-1-1-1,1 0 1,-1 0-1,0 0 1,1-1-1,-1 0 1,0 0-1,0 0 1,0 0-1,0-1 1,6-4-1,-2 0-13,0 0 0,0 0-1,0-1 1,-1 0 0,0-1 0,-1 0-1,7-10 1,-9 12-33,-1 0 1,0 0-1,-1 0 1,1 0-1,-1-1 0,-1 1 1,1-1-1,-2 0 1,1 1-1,-1-1 0,0 0 1,0 0-1,-1 0 1,0 0-1,0 0 0,-1 0 1,0 0-1,-1 0 1,-3-12-1,3 17-48,0-1 1,0 1-1,0-1 0,0 1 0,0 0 0,-1 0 1,0 0-1,1 0 0,-1 0 0,0 1 1,0-1-1,-1 1 0,1 0 0,0 0 0,-1 0 1,1 0-1,-6-1 0,9 3 31,0 0 0,0 0 1,0 0-1,0 0 0,0 0 0,0 0 0,0 0 0,0 0 0,0 1 1,0-1-1,0 0 0,0 0 0,0 0 0,0 0 0,0 0 1,-1 0-1,1 0 0,0 0 0,0 0 0,0 0 0,0 1 0,0-1 1,0 0-1,0 0 0,0 0 0,0 0 0,0 0 0,0 0 1,0 0-1,0 0 0,0 0 0,-1 0 0,1 0 0,0 0 0,0 0 1,0 0-1,0 0 0,0 0 0,0 0 0,0 0 0,0 0 1,0 0-1,-1 0 0,1 0 0,0 0 0,0 0 0,0 0 0,0 0 1,0 0-1,0 0 0,7 7 105,-2-5-95,0 0 0,0 0 0,1-1 0,-1 0-1,1 0 1,-1 0 0,1 0 0,0-1 0,8 0-1,6-2 64,27-5-1,-18 2-14,40-9 178,98-33 0,-149 41-171,4-2 39,-1-1 0,28-15 1,-48 22-74,1 1-1,0 0 1,0 0 0,0-1 0,-1 1 0,1-1 0,-1 1-1,1-1 1,-1 0 0,0 0 0,1 1 0,-1-1 0,1-3-1,2-3 133,-3 8-175,0-1-1,0 0 1,0 1-1,0-1 1,0 0 0,0 1-1,0-1 1,0 1-1,0 0 1,0-1 0,1 1-1,-1 0 1,0 0-1,0-1 1,0 1 0,0 0-1,1 0 1,0 1-1,29 1-138,-26-2 126,0 1 17,0 0-1,0 0 0,0 0 1,0 0-1,0 1 1,0 0-1,-1 0 0,1 0 1,-1 1-1,1-1 0,-1 1 1,0 0-1,0 1 0,0-1 1,-1 1-1,1-1 0,-1 1 1,0 0-1,5 7 0,-5-5 8,1 1-1,-1 0 0,-1 0 1,1 0-1,-1 0 0,0 0 1,-1 0-1,0 1 0,0-1 1,0 1-1,-1-1 0,0 0 0,-1 9 1,0-14 17,-1 14 37,0 1 0,1-1 0,0 1 0,2-1-1,0 1 1,4 23 0,-4-38-28,-1 0-1,0-1 1,1 1-1,-1-1 1,1 1-1,-1-1 0,1 1 1,0-1-1,0 1 1,0-1-1,0 0 1,0 0-1,0 1 0,0-1 1,0 0-1,0 0 1,0 0-1,1 0 0,-1 0 1,0 0-1,1 0 1,-1-1-1,1 1 1,-1 0-1,1-1 0,-1 1 1,1-1-1,-1 0 1,1 1-1,1-1 1,0 0 19,1-1 0,-1 1 1,0-1-1,0 0 1,0 0-1,0 0 0,0 0 1,0-1-1,0 1 1,-1-1-1,1 0 0,0 1 1,-1-1-1,4-4 1,62-67 348,-7 6-124,-37 45-264,2-1-24,-1-1 0,-2-2 0,30-39 0,-52 62-27,1 1 0,-1-1 0,1 1 0,0 0 0,0-1 0,4-2 0,-5 5 30,0-1-1,0 1 1,0-1 0,0 1 0,0 0 0,0-1 0,0 1 0,0 0 0,0 0 0,0 0 0,0 0 0,0 0 0,0 0 0,0 0 0,0 0 0,0 0 0,0 0 0,0 0 0,0 1 0,0-1 0,2 1 0,7 3-13,3 1-44,-1 0-1,24 13 0,-28-12 37,0-1 0,0 1 0,-1 0 0,0 0 0,0 1 0,8 11 0,-11-13 33,-1 0 0,0 1 0,0-1 0,0 1 0,-1 0 0,1 0 0,-1 0 0,-1 0 0,1 0 0,0 11 0,-1-7 40,1 0-1,0 0 1,0-1-1,0 1 1,1-1-1,1 1 1,0-1-1,6 11 1,-9-17-13,1 0 0,0-1 1,0 1-1,0 0 0,0-1 0,1 1 0,-1-1 1,1 0-1,-1 0 0,1 0 0,0 0 0,0 0 1,0-1-1,0 1 0,0-1 0,0 0 0,0 0 1,1 0-1,-1 0 0,0 0 0,0-1 0,1 0 1,-1 1-1,1-1 0,-1 0 0,0-1 0,7 0 1,1-2 29,-1 0 1,1-1-1,-1 0 1,0-1-1,0 0 1,-1 0-1,13-10 1,61-54 217,-71 59-183,-1 0-66,0 0 0,-1 0 0,13-19 0,-20 24-20,0 1 0,0-1 0,0 0 0,-1 0 0,0 0 0,0 0 1,-1-1-1,1 1 0,-1 0 0,0-1 0,-1 1 0,1-7 0,-1 11-9,0 0 1,0 1-1,0-1 1,1 0-1,-1 1 1,0-1-1,0 0 0,-1 1 1,1-1-1,0 1 1,0-1-1,0 0 1,0 1-1,0-1 0,-1 0 1,1 1-1,0-1 1,-1 1-1,1-1 1,0 1-1,-1-1 0,1 1 1,-1-1-1,1 1 1,-1-1-1,1 1 1,-1 0-1,1-1 0,-1 1 1,1 0-1,-1-1 1,1 1-1,-1 0 1,0 0-1,1-1 0,-1 1 1,1 0-1,-1 0 1,0 0-1,1 0 1,-1 0-1,0 0 0,0 0 1,-2 0-26,1 1 1,0 0-1,1-1 1,-1 1-1,0 0 1,0 0 0,0 0-1,0 0 1,1 0-1,-1 1 1,0-1-1,-1 2 1,-3 3 14,1 0 1,-1 1 0,1-1 0,1 1 0,-1 0-1,1 1 1,0-1 0,1 1 0,0-1 0,0 1-1,1 0 1,0 0 0,0 1 0,1-1 0,0 0-1,0 0 1,1 1 0,0-1 0,2 14 0,0-11 37,0 1 0,0-1 1,1 0-1,1 0 1,-1-1-1,2 1 0,6 12 1,-8-19-4,0 0 1,0 1 0,0-1-1,1 0 1,-1-1-1,1 1 1,0 0-1,0-1 1,0 0-1,0 0 1,1 0-1,-1-1 1,1 0 0,0 1-1,0-2 1,0 1-1,0 0 1,8 0-1,-4-1 50,0 0 0,0-1 0,0-1-1,0 1 1,0-2 0,0 1 0,0-1 0,-1 0-1,1-1 1,15-7 0,6-5 17,44-28 0,-64 37-95,14-9 52,-1-1 1,-1 0-1,-1-2 0,0 0 0,-1-2 0,-1 0 0,-1-1 0,30-44 0,-40 51-48,5-6-151,12-28-1,-22 46-9,-2 7 51,-1 11-28,0-15 140,3 44-363,-2-27 339,0 29 0,-7 80-150,6-124 194,-2 38 135,2-38-101,0 0 1,-1 0-1,1 0 0,-1 1 1,0-1-1,0 0 0,0 0 1,0-1-1,-4 7 0,5-9-37,0 0 1,-1 1-1,1-1 0,0 0 0,-1 1 0,1-1 0,-1 0 0,1 1 1,0-1-1,-1 0 0,1 0 0,-1 1 0,1-1 0,-1 0 0,1 0 0,-1 0 1,1 0-1,-1 0 0,1 1 0,0-1 0,-1 0 0,1 0 0,-1 0 1,1 0-1,-1-1 0,1 1 0,-1 0 0,1 0 0,-1 0 0,1 0 0,-1 0 1,1-1-1,-1 1 0,1 0 0,0 0 0,-1-1 0,-1-1 27,0 1 0,0-1 1,0 0-1,1 1 0,-1-1 0,1 0 0,-3-4 0,-32-43 277,17 25-233,17 20-108,-1 1 1,0 0-1,1 0 1,-1 1-1,0-1 1,-5-3-1,8 6 15,-1-1 0,1 1 0,-1 0 0,1 0 0,-1-1 0,1 1-1,-1 0 1,1 0 0,-1 0 0,1 0 0,-1 0 0,1 0 0,-1 0 0,1 0 0,-1 0 0,1 0-1,-1 0 1,1 0 0,-1 0 0,0 0 0,0 1 3,1-1 0,-1 1-1,1-1 1,-1 1 0,1-1 0,-1 1 0,1-1-1,-1 1 1,1-1 0,0 1 0,-1 0 0,1-1-1,0 1 1,0 0 0,-1-1 0,1 1 0,0 0-1,0 0 1,0 0 0,-1 4 3,1-1-1,0 0 1,1 0 0,-1 1 0,1-1 0,0 0-1,0 0 1,0 0 0,0 0 0,1 0-1,-1 0 1,5 6 0,-2-1 7,1-1 0,1 0 1,0 0-1,8 9 0,-9-12 1,0 0 1,1 0-1,0 0 0,0-1 0,0 0 0,9 5 0,-12-7 5,1-1 0,-1 0 0,1 0-1,0 0 1,-1 0 0,1 0 0,0-1 0,0 1 0,0-1-1,0 0 1,-1 0 0,1-1 0,0 1 0,4-2 0,5-2 39,1 0 0,0-1-1,-1-1 1,20-11 0,45-35 186,-51 32-217,48-26-1,-66 41-84,-7 4 46,-1 0 0,1 0 0,0 0 1,0 1-1,-1-1 0,1 0 0,0 1 1,2-1-1,-4 1 13,1 0 0,-1 0 1,1 0-1,-1 0 0,1 1 0,-1-1 1,1 0-1,-1 0 0,0 0 0,1 1 0,-1-1 1,1 0-1,-1 1 0,0-1 0,1 0 1,-1 1-1,0-1 0,1 1 0,-1-1 1,0 0-1,1 1 0,-1-1 0,0 1 0,0-1 1,0 1-1,0-1 0,1 1 0,-1-1 1,0 1-1,0-1 0,0 1 0,0-1 1,0 1-1,0 0 0,0 4-29,0-1 1,0 1-1,0-1 0,0 1 1,-1-1-1,0 1 0,0-1 1,0 1-1,-3 6 0,-1 5-54,-34 117 88,18-66 28,-116 355 85,132-405-99,2-6 157,0-1-1,0 1 1,-7 10 0,8-19 95,0-8-86,2 6-171,-1-7 56,0-1 1,1 0-1,0 0 0,0 1 1,1-1-1,1-8 1,12-48 187,-11 54-206,56-225 108,-46 189-154,2 0-1,2 1 1,44-81 0,-46 101-35,1 0 0,1 2 0,1 0 0,0 1 0,2 1 0,1 0 0,39-28 0,-54 44 4,0 1 0,1 0-1,-1 1 1,1-1 0,0 1 0,0 0-1,0 1 1,1 0 0,-1 0 0,8-1-1,-12 3 24,0 0-1,0 0 0,-1 0 0,1 0 0,0 1 1,-1-1-1,1 1 0,0-1 0,-1 1 0,1 0 1,0 0-1,-1 0 0,0 0 0,1 1 0,-1-1 0,0 1 1,1-1-1,-1 1 0,0 0 0,0 0 0,0 0 1,-1 0-1,1 0 0,0 0 0,-1 1 0,1-1 1,-1 1-1,0-1 0,0 1 0,2 4 0,-1 3-1,1 0 0,-1-1 0,-1 1-1,0 0 1,0 15 0,-5 53 86,3-59-56,-3 10 36,-1-1-1,-1 1 1,-12 32 0,17-58-48,-3 9 45,-9 22-1,11-31-24,0 1-1,0-1 0,-1 1 0,1-1 0,-1 0 0,0 1 0,0-1 0,0-1 0,-5 5 1,4-5 23,0 0 1,0 0-1,0 0 1,0-1-1,0 1 1,0-1-1,0 0 1,-1-1-1,1 1 1,0-1-1,0 0 1,-1 0-1,1 0 1,0 0-1,0-1 1,-1 0-1,1 1 1,0-2-1,-5-1 1,6 2-37,-1 0 0,1-1 0,0 1 0,-1-1-1,1 0 1,0 0 0,0 0 0,0 0 0,1-1 0,-1 1 0,0-1 0,1 0 0,0 0 0,-1 1-1,1-2 1,1 1 0,-1 0 0,0 0 0,1 0 0,-1-1 0,1 1 0,0-1 0,-1-3 0,2 4-18,0 1 0,0-1 0,1 1 0,-1-1 0,0 1 0,1-1 0,-1 1 0,1 0 0,0-1 1,0 1-1,0 0 0,0-1 0,0 1 0,1 0 0,-1 0 0,1 0 0,-1 0 0,1 0 0,0 0 1,0 1-1,0-1 0,2-1 0,3-2-36,0 0 1,0 1-1,0 0 1,1 0-1,12-3 1,84-24 37,-29 10-25,106-23 59,-62 18-88,6-6 54,-96 24 11,-20 5-47,-19 7-123,-14 6 75,0 2 0,0 0 0,-29 21 0,43-25 75,-1 0 0,1 1-1,1 0 1,-1 0 0,2 1 0,-1 0 0,1 1 0,-10 18 0,17-26 25,0-1 1,-1 1-1,1-1 1,1 0 0,-1 1-1,0 0 1,1-1-1,-1 1 1,1-1-1,-1 1 1,1 0 0,0-1-1,1 1 1,-1-1-1,0 1 1,1 0-1,-1-1 1,1 1 0,0-1-1,0 1 1,2 4-1,-1-4 7,0-1-1,0 1 1,0 0-1,0-1 0,1 1 1,-1-1-1,1 0 1,0 0-1,0 0 1,0 0-1,0 0 0,0-1 1,0 0-1,0 1 1,0-1-1,5 1 1,0 0 9,1 0 1,-1-1 0,1 0-1,-1-1 1,1 0 0,-1 0-1,1 0 1,-1-1 0,0-1-1,1 1 1,-1-1 0,0-1-1,0 0 1,0 0 0,0 0-1,0-1 1,-1 0 0,0-1-1,0 1 1,0-1 0,0-1-1,-1 1 1,0-1 0,0 0-1,0-1 1,4-7 0,-2 3 2,0 0 0,-1-1 1,-1 0-1,0 0 1,0 0-1,4-16 0,-8 20-44,0-1-1,0 0 0,-1 0 0,0 1 0,0-1 1,-1 0-1,0 0 0,-1 0 0,0 0 0,-2-8 1,2 13-4,0 1 0,0 0 0,0 0 0,-1 0 0,1 0 0,-1 0 0,0 1 0,0-1 0,0 0 0,0 1 0,0-1 0,-5-3 1,2 2-9,1 1 0,-1 0 1,0 0-1,0 1 0,0-1 0,0 1 1,-6-1-1,-5-1 12,1 1 1,-1 0-1,0 2 0,-24 0 0,24 4-17,88-3 32,95 12 0,-149-9-1,1-1-48,1 1-1,-1 1 0,25 9 1,-39-11 26,0 0 0,1 1 0,-1-1 1,-1 1-1,1 0 0,0 0 0,-1 1 1,1-1-1,-1 1 0,0 0 0,0 0 0,-1 1 1,1-1-1,-1 1 0,0-1 0,4 9 1,-4-3 20,0 0 0,0 0-1,-1 0 1,0 0 0,0 0 0,-1 0 0,-1 1 0,0-1 0,0 0 0,-1 1 0,0-1 0,-4 13 0,-12 80 583,45-192 257,-20 69-827,1 1 0,1 0 0,0 1 0,1 0 0,1 0 0,1 1 0,1 1 0,0 0 1,1 1-1,0 1 0,20-14 0,-32 25-43,1 1 0,-1 0 0,1-1 1,0 1-1,0 1 0,0-1 0,0 1 0,0-1 0,0 1 1,0 0-1,6 0 0,-9 1 16,0 0 1,0 0-1,0 0 1,0 0-1,0 1 1,0-1-1,1 0 1,-1 0-1,0 1 1,0-1-1,0 1 0,0-1 1,0 1-1,0-1 1,0 1-1,-1 0 1,1-1-1,1 2 1,-1-1 3,0 1 0,0-1 1,0 1-1,-1-1 1,1 1-1,-1-1 0,1 1 1,-1-1-1,1 1 1,-1-1-1,0 1 0,0 0 1,0-1-1,0 1 0,0 0 1,0 1-1,-5 29-68,-11 43 0,10-52 67,1 0 0,1 1 1,1-1-1,0 33 0,3-49 66,1-1-1,-1 0 1,1 0-1,1-1 1,-1 1-1,1 0 0,3 8 1,-3-12-32,-1 1 0,0-1 0,1 0 0,0 1 1,-1-1-1,1 0 0,0 0 0,0 0 0,0 0 0,0-1 0,1 1 1,-1 0-1,0-1 0,1 0 0,-1 1 0,1-1 0,0 0 0,3 1 1,0-1-10,0 0 0,0-1 0,0 1-1,0-1 1,0 0 0,0-1 0,0 0 0,9-1 0,-1-2 27,0 0 0,18-8 0,-14 3-11,1 0 0,-1-1 0,25-19 0,44-44 43,-27 22-25,104-66 50,-133 98-116,0-1 1,41-37-1,-70 56 19,8-10-55,-11 5 10,-9 4 0,4 2 18,-1 1 0,1 0 0,-1 1 0,1-1 0,0 1 1,-7 3-1,-38 19-129,36-16 132,0 2 1,0 0-1,1 1 1,1 0-1,0 1 1,0 0-1,1 1 1,-15 21-1,15-16 36,0 0 0,2 0 0,0 1 0,0 1 0,2 0 0,-9 32 0,14-43 9,1 0 0,0 0 0,1 0 1,0 1-1,0-1 0,1 1 0,0-1 0,2 12 0,-2-20-12,0 0 0,0 0 0,1 0 0,-1 0 0,0 0 0,1 0 0,-1 0 0,1 0 0,-1 0 0,1 0 0,-1-1 0,1 1 0,0 0-1,-1 0 1,1 0 0,0-1 0,-1 1 0,1 0 0,0-1 0,0 1 0,0 0 0,0-1 0,0 0 0,0 1 0,0-1 0,0 1 0,0-1 0,0 0 0,0 0 0,0 1 0,0-1-1,0 0 1,0 0 0,0 0 0,0 0 0,0 0 0,0-1 0,0 1 0,0 0 0,0 0 0,0-1 0,0 1 0,0 0 0,0-1 0,0 1 0,0-1 0,0 0 0,1 0 0,7-6 6,0 0 0,-1-1 0,0 0 0,10-14 1,-11 15-6,135-162 167,-141 167-176,33-35 65,-3-1 1,0-2-1,24-45 0,-31 41-68,-2-1 1,-2-1-1,-2 0 0,-3-2 1,17-80-1,-30 114-44,0-1 1,-1 1-1,-1-28 0,0 39 24,0-1-1,-1 0 1,1 1-1,-1-1 1,0 1-1,0-1 1,-2-2-1,3 5 15,-1 0-1,1 0 0,-1 1 1,1-1-1,-1 0 0,1 1 1,-1-1-1,1 1 0,-1-1 1,0 0-1,1 1 0,-1 0 1,0-1-1,0 1 0,1-1 1,-1 1-1,0 0 1,0-1-1,0 1 0,1 0 1,-1 0-1,0 0 0,0 0 1,0 0-1,1 0 0,-1 0 1,0 0-1,0 0 0,0 0 1,0 0-1,1 0 0,-1 1 1,0-1-1,0 0 1,0 0-1,1 1 0,-2 0 1,-5 3-42,1 0 1,-1 0 0,1 0 0,0 1 0,0 0 0,-6 8-1,-32 38-40,26-27 54,0 2 1,2 0-1,0 1 0,2 0 1,-11 33-1,18-40 31,1-1 0,0 1 1,2 0-1,1 0 0,0 1 0,1-1 0,2 1 1,2 35-1,2-23 42,2-1 0,11 36 0,-13-53-26,2 0 0,0 0-1,0 0 1,1-1 0,1 0-1,14 18 1,-19-28 11,0-1 0,0 1 0,1-1 0,-1 1 0,1-1 0,0 0-1,0 0 1,0-1 0,0 1 0,1-1 0,-1 0 0,0 0 0,1-1 0,0 1 0,-1-1 0,1 0 0,0 0 0,0 0 0,0-1 0,6 0 0,-4 0 1,0-1 0,0 0 1,-1-1-1,1 0 0,0 0 0,0 0 1,-1-1-1,0 0 0,1 0 1,-1-1-1,0 0 0,-1 0 1,9-7-1,10-13 39,-1 0 0,28-41 1,-19 23 37,-24 33-184,-1-1 1,0 0 0,0-1 0,6-14-1,-17 39-71,1 0-1,0 0 1,0 21 0,-2 59 61,6-64 79,6 46 0,-6-73 41,-1 0 0,1 0-1,0 0 1,0 0 0,0 0 0,0-1-1,0 1 1,0 0 0,1-1 0,-1 1-1,3 2 1,-3-4-7,0-1 0,0 1 1,0 0-1,0 0 0,0-1 0,0 1 0,0-1 0,0 1 0,0-1 0,0 0 0,1 1 1,-1-1-1,0 0 0,0 0 0,0 1 0,0-1 0,1 0 0,-1 0 0,0 0 1,0-1-1,1 1 0,-1 0 0,0 0 0,0-1 0,0 1 0,0-1 0,0 1 1,0-1-1,1 1 0,0-2 0,13-8 34,-1 0 0,0-1 1,0-1-1,-1 0 0,17-21 0,9-8-24,15-7-118,2 1-1,61-39 0,-115 85 92,6-4-73,1-1 0,17-7 1,-25 12 57,1 0 0,-1 1 1,0-1-1,1 1 0,-1-1 1,0 1-1,1-1 0,-1 1 1,1 0-1,-1 0 1,1 0-1,-1 0 0,1 0 1,-1 0-1,0 0 0,1 0 1,-1 1-1,1-1 0,-1 0 1,0 1-1,1-1 0,-1 1 1,0 0-1,1-1 1,-1 1-1,0 0 0,0 0 1,1 0-1,0 1 0,-1 0 8,0 0-1,0 0 0,0 1 0,-1-1 0,1 0 1,-1 1-1,1-1 0,-1 0 0,0 1 1,0-1-1,0 0 0,0 1 0,0-1 1,-1 1-1,1-1 0,-1 0 0,1 1 1,-2 2-1,0 3-9,-36 119-30,22-81 197,-10 55 0,25-101-133,1 0 0,0 1-1,0-1 1,0 1 0,0-1-1,0 1 1,0-1 0,0 0 0,0 1-1,0-1 1,0 1 0,0-1-1,0 1 1,0-1 0,0 1-1,0-1 1,0 0 0,0 1 0,1-1-1,-1 1 1,0-1 0,1 1-1,6-3 189,8-12 3,-15 13-199,26-30 149,35-56-1,17-21-219,-64 92 59,-7 7-45,0-1 1,1 2 0,0-1-1,1 1 1,0 1 0,0-1-1,18-10 1,-26 18 36,0 0 0,-1-1 0,1 1 0,0 0 0,0-1 0,0 1 0,0 0 0,-1 0 0,1 0 0,0-1 0,0 1 0,0 0 0,0 0 0,0 1 0,-1-1 0,1 0 0,0 0 0,1 0 0,-2 1-3,1-1-1,-1 0 1,1 1 0,-1-1 0,1 1 0,-1-1-1,0 1 1,1-1 0,-1 1 0,0-1 0,1 1-1,-1-1 1,0 1 0,0-1 0,1 1 0,-1-1-1,0 1 1,0-1 0,0 1 0,0 0 0,0 4-38,0 0 0,0 0 0,-1 0 0,-1 10 0,1-11 96,-7 35-87,-10 63 56,16-89 52,1 0 0,1 0 0,0 0 0,1-1 0,5 24 0,-6-35-58,0 0 0,0 0 1,0 0-1,0 0 1,1 0-1,-1-1 1,0 1-1,1 0 1,-1 0-1,1 0 0,-1 0 1,1-1-1,-1 1 1,1 0-1,0-1 1,-1 1-1,1 0 1,0-1-1,0 1 0,-1-1 1,1 1-1,0-1 1,0 0-1,0 1 1,-1-1-1,1 0 0,2 1 1,0-1-1,0 0 1,0 0-1,-1 0 0,1-1 1,0 1-1,0-1 0,3-1 1,0 1 13,32-11 95,-1-2 1,0-1-1,52-29 1,-57 27-161,-21 11 48,173-91-43,-12-14 188,-155 100-133,-14 9-53,1 0 1,-1 0 0,1-1 0,-1 0-1,0 1 1,0-1 0,0 0-1,0 0 1,3-5 0,-6 8 29,0 0-1,0 0 1,0 0 0,0 0 0,0-1 0,0 1-1,0 0 1,0 0 0,0 0 0,0 0 0,1 0-1,-1 0 1,0-1 0,0 1 0,0 0 0,0 0-1,0 0 1,0 0 0,0 0 0,0-1-1,0 1 1,0 0 0,0 0 0,0 0 0,0 0-1,-1 0 1,1-1 0,0 1 0,0 0 0,0 0-1,0 0 1,0 0 0,0 0 0,0 0 0,0-1-1,0 1 1,0 0 0,0 0 0,-1 0-1,1 0 1,0 0 0,-8 0-108,-14 8 4,10-2 87,0 1 0,1 0 0,0 0 0,0 2 0,1-1 0,0 1 0,1 1 0,0-1 0,0 2 1,-14 21-1,15-20 31,1 1 0,0-1 0,1 2 0,0-1 0,1 1 0,0 0 1,1 0-1,1 0 0,-4 28 0,7-36 19,-1 1 1,1-1-1,1 0 1,-1 0-1,1 0 1,0 0-1,0 0 1,1 0-1,-1 0 1,1 0-1,1 0 1,5 10-1,-8-15-17,1 0 0,-1-1 0,1 1 0,-1 0 0,1 0 0,0-1 0,-1 1 0,1 0 0,0-1 1,0 1-1,0 0 0,-1-1 0,1 1 0,0-1 0,0 0 0,0 1 0,0-1 0,0 0 0,0 1 0,0-1 0,0 0 0,2 0 0,-2 0-4,0 0 0,1-1 0,-1 1 0,1-1 0,-1 1 1,0-1-1,1 0 0,-1 1 0,0-1 0,0 0 0,0 0 0,1 0 0,-1 0 0,0 0 0,0 0 1,0 0-1,-1 0 0,2-2 0,5-7 48,-2 0 1,1 0-1,-1 0 1,-1-1-1,5-16 1,13-62 160,-12 44-176,0 9-37,-6 23-99,0 1 1,-1-2 0,-1 1 0,1-16-1,-4 21-191,-3 8 76,2 2 191,1-1-1,0 0 1,0 1-1,0-1 1,0 1-1,0-1 1,0 1-1,0 2 1,-32 91-70,-125 275 64,74-188 124,-95 245-167,165-392 46,7-15 152,-1 0-1,-1 0 1,-1-1-1,-23 33 1,30-48-65,1-1-14,0 0 1,-1-1-1,1 1 1,-1-1-1,-2 3 0,4-4-36,0-1 0,0 1-1,1-1 1,-1 0-1,0 1 1,0-1 0,1 0-1,-1 1 1,0-1-1,0 0 1,0 0 0,0 0-1,1 0 1,-1 0-1,0 0 1,0 0 0,0 0-1,0 0 1,1 0-1,-1 0 1,0 0 0,0-1-1,0 1 1,0 0-1,1-1 1,-1 1 0,0 0-1,0-2 1,-2 1 8,1-1 0,0 0 0,0 0 0,0-1 0,0 1 0,0 0 0,0-1-1,0 1 1,1-1 0,0 1 0,-1-1 0,1 0 0,-1-5 0,-4-10 40,2 0 0,1 0 0,-3-32 0,4-63-10,2 95-36,0-17-5,2 1 0,8-41 1,-7 58-34,1 0 0,0 1 1,2-1-1,0 1 0,1 1 0,13-24 1,-16 33 7,0 0 1,1 0-1,0 1 1,1 0-1,-1-1 1,1 2 0,0-1-1,0 1 1,0 0-1,14-7 1,-2 4 1,0 0 0,35-9 0,7 5-893,1 3-1,69-2 1,-100 8-455,-15 1-334,28 0-2087,-14 6-2452,-15 2 2954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7:58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60 7968,'-42'-48'3616,"29"42"-3136,8 1-256,5 10-224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01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1295 3552,'1'-2'173,"0"0"1,1 1-1,-1-1 1,1 0-1,0 1 1,-1-1-1,1 1 1,0 0-1,0 0 1,0 0-1,0 0 1,0 0-1,0 0 1,4-1-1,16-8 1235,3-7-357,0-2-1,43-41 0,-43 36-686,107-88 1133,38-37-392,-146 124-965,0-1 0,-1-1-1,-2-1 1,26-45 0,-22 26 51,18-53 1,12-53 218,-51 142-392,15-57-31,-5 16-203,-14 51 202,0 1 0,0-1 0,1 1 0,-1-1 0,0 1 0,0-1 0,0 1 0,1-1 0,-1 1 0,0-1 0,0 0 1,0 1-1,0-1 0,0 1 0,0-1 0,0 1 0,0-1 0,0 0 0,-1 1 0,1-1 0,0 1 0,0-1 0,0 1 1,-1-1-1,1 1 0,0-1 0,-1 1 0,1-1 0,-1 1-4,0 0 0,1 0 0,-1 0 0,0 1 0,1-1 0,-1 0 0,1 0 0,-1 1 0,0-1 0,1 1 0,-1-1 0,1 0 0,-1 1 0,1-1 0,-1 1 0,1-1 0,-1 1 0,1-1 0,0 1 0,-1-1 0,1 1 0,0 0 0,-1-1 0,1 2 0,-8 13-43,1 0 0,1 0 0,-6 21-1,-10 50 26,20-74 35,0-4 2,-15 64 65,-14 135 0,30-194-17,1 1 1,0 0-1,3 16 0,-2-26 17,0-1 1,0 1-1,0 0 0,0-1 1,0 0-1,1 1 0,2 4 1,-3-7-6,0 0 0,0 1-1,0-1 1,0 0 0,0 0 0,1 0 0,-1 0 0,0 0 0,1 0 0,-1 0 0,1 0-1,-1 0 1,0-1 0,1 1 0,0-1 0,-1 1 0,3 0 0,2-1 60,0 1-1,0-1 1,0 0 0,1-1 0,-1 1-1,0-1 1,0 0 0,9-4 0,4-2 39,23-11 1,-32 13-124,17-7 42,-1-1 0,0-2 0,-1 0 1,-1-2-1,23-20 0,-16 6-31,0-3 0,-3 0 0,42-66 0,47-92 49,-96 153-16,-2-2 1,27-82-1,-34 88-42,-8 25-150,0 0 1,-1 0-1,0 0 1,-1 0 0,2-20-1,-12 38-380,-5 14 314,-15 31 0,4-3 201,1-5 45,-20 57 0,-44 118 164,59-160-37,-56 88-1,4-18 1336,83-129-946,5-6-302,10-6-4,-15 8-252,31-24 29,49-49-1,25-30-215,-107 105 149,0 0 0,0 0 0,0 0 0,1 0 0,-1 0 0,0 0 0,0 0 0,1 0 0,-1 0 0,1 1 0,-1-1 0,0 1 0,1-1 0,-1 1 0,1-1 0,0 1 0,-1 0 0,3 0 0,-3 0 7,0 0-1,0 0 0,0 1 0,0-1 1,-1 1-1,1-1 0,0 1 0,0-1 1,0 1-1,0-1 0,0 1 0,-1 0 1,1-1-1,0 1 0,-1 0 0,1 0 1,0-1-1,-1 1 0,1 0 0,-1 0 1,1 0-1,-1 0 0,1 0 0,-1 0 1,0 0-1,0 0 0,1 0 0,-1 1 1,3 16-7,1 30 0,-3-28-51,5 31 0,-5-46 100,0-1 0,0 1 0,1 0-1,-1-1 1,1 1 0,1-1 0,-1 0 0,0 1 0,1-1 0,0 0 0,4 4 0,-6-7-2,0 0-1,1 0 1,-1 0-1,0-1 1,1 1 0,-1-1-1,1 1 1,-1-1-1,1 1 1,-1-1 0,1 0-1,-1 0 1,1 1-1,-1-1 1,1 0 0,-1-1-1,1 1 1,-1 0-1,1 0 1,-1-1 0,1 1-1,-1 0 1,0-1-1,1 0 1,-1 1 0,2-2-1,6-2 71,-1-1 0,15-11 0,-20 14-78,138-117 595,-100 82-841,31-33 90,-72 70 121,0 0 0,1-1 0,-1 1 0,0-1 0,0 1 0,1 0 0,-1-1 0,0 1 0,1 0 0,-1-1 0,0 1 0,1 0 0,-1-1 0,1 1 0,-1 0 0,0 0 0,1 0 0,-1-1 0,1 1 0,-1 0 0,1 0 0,-1 0 0,1 0 0,-1 0 1,1 0-1,-1 0 0,1 0 0,-1 0 0,0 0 0,1 0 0,-1 0 0,2 0 0,-1 2-18,0-1 0,0 0 0,0 0 0,0 1 0,0-1 0,-1 1 0,1-1 0,1 3 0,3 7 37,1 2-49,-1 0 1,-1 0-1,0 0 0,0 1 0,2 26 0,5 19 40,-7-42 15,-2-8-11,0 0-1,0 0 0,1-1 0,6 13 0,-8-18 14,1-1 0,-1 1 0,1-1 1,0 0-1,0 0 0,0 0 0,0 0 0,0 0 0,0 0 0,1 0 1,-1-1-1,0 1 0,1-1 0,0 1 0,-1-1 0,1 0 0,0 0 1,4 1-1,3-1 38,-1 0 0,0 0 0,1 0 0,-1-1 0,0-1 0,1 0 0,-1 0 0,0-1 0,0 0 0,0 0 1,0-1-1,0 0 0,0-1 0,-1 0 0,16-10 0,-14 7-28,0 0-1,0-1 1,-1 0 0,0-1-1,-1 1 1,0-2 0,0 1-1,-1-1 1,0-1 0,-1 1-1,9-22 1,-8 16-12,-2 0 1,6-21-1,-10 30-32,0 0-1,0 0 1,0 0-1,-1 0 1,0 0 0,0-1-1,-1 1 1,-2-9-1,3 16 6,0-1-1,0 1 1,0 0-1,0-1 1,0 1-1,0 0 0,0-1 1,0 1-1,0 0 1,-1-1-1,1 1 1,0 0-1,0-1 0,0 1 1,0 0-1,-1-1 1,1 1-1,0 0 1,0 0-1,-1-1 1,1 1-1,0 0 0,0 0 1,-1-1-1,1 1 1,0 0-1,-1 0 1,1 0-1,0 0 0,-1 0 1,1 0-1,0-1 1,-1 1-1,1 0 1,-1 0-1,1 0 1,-1 0-1,0 1-2,0-1-1,0 1 1,0 0-1,-1-1 1,1 1-1,0 0 1,0 0-1,0 0 1,1-1 0,-3 3-1,-17 28-212,12-16 202,1 1 0,0-1 1,2 1-1,0 1 0,1-1 0,0 1 0,1-1 1,1 1-1,1 0 0,1 27 0,0-40 37,0 0-1,1-1 1,-1 1-1,1-1 1,0 1-1,0-1 1,0 0-1,1 1 1,-1-1-1,1 0 1,0 0-1,0 0 1,0 0-1,0 0 1,0 0-1,0-1 1,5 4-1,-4-3 20,1-1-1,-1 0 1,1 0-1,0 0 1,0 0-1,0-1 1,0 0-1,0 0 1,0 0-1,0 0 1,1 0-1,-1-1 1,0 0-1,8 0 1,13-2 99,0-2 0,-1 0 0,44-14 0,70-35 23,-121 46-132,-2-1 1,1-1 0,-1-1-1,0 0 1,13-13-1,-18 15-10,-1-1 0,0-1 0,0 0 0,-1 0 0,-1 0 0,1-1 0,9-20 0,-16 27-23,1 1 0,-1-1 0,0 0 0,0 0 0,0 0 1,0 1-1,-1-1 0,0 0 0,0 0 0,0 0 0,0 0 0,0 0 0,-1-4 0,0 8 2,1-1-1,-1 1 1,1 0-1,-1-1 1,0 1-1,1-1 1,-1 1-1,1 0 1,-1-1-1,0 1 1,1 0-1,-1 0 1,0 0-1,1-1 1,-1 1-1,0 0 1,1 0-1,-1 0 1,0 0-1,1 0 1,-1 0-1,0 0 1,1 1-1,-1-1 1,0 0-1,1 0 0,-1 0 1,0 1-1,1-1 1,-1 0-1,0 1 1,-1 0-29,-5 2-7,0 0 0,1 0 0,-1 0 0,1 1 0,0 0 0,0 1 0,0-1 0,1 1 0,-10 11 0,9-9 26,-1 1-1,1 1 0,1-1 0,0 1 1,0 0-1,-5 14 0,9-20 27,0-1 0,0 1 0,0 0 0,1 0 0,-1 0 0,1-1 0,0 1 0,-1 0 0,2 0 0,-1 0 0,0 0-1,0 0 1,1 0 0,0-1 0,-1 1 0,1 0 0,3 5 0,-2-5 12,0 1-1,1-1 1,0 0-1,-1 0 1,1 0-1,0 0 1,1 0-1,-1-1 1,0 1-1,1-1 1,4 2-1,6 3 80,1-1 0,1-1 0,-1 0 0,1-1 0,16 2 0,-16-5-77,-1 1 0,1-2 0,0 0 0,-1-1 0,1-1 0,-1 0 0,0-1 0,21-6 0,-23 5-2077,-1-1-1,24-12 1,-34 16 1712,1-1-851,0 0 1,0 0-1,0 0 1,0 0-1,0 0 0,4-4 1,-3 1-2391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02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6 152 5312,'-5'0'2400,"73"8"-2080,-20-8 1440,2 0-1024,53-15 480,5 2-704,37-18-32,-6-1-288,22-8 192,-16 12-256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04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1328 3072,'-18'-2'976,"18"2"-946,0 0-1,-1 0 1,1 0-1,0 0 1,0 0 0,0 0-1,0 0 1,0 0 0,-1 0-1,1 0 1,0 0-1,0 0 1,0 0 0,0 0-1,-1 0 1,1 0 0,0 0-1,0 0 1,0 1-1,0-1 1,0 0 0,0 0-1,0 0 1,-1 0 0,1 0-1,0 0 1,0 0-1,0 1 1,0-1 0,0 0-1,0 0 1,0 0 0,0 0-1,0 1 1,0-1 0,0 0-1,0 0 1,0 0-1,0 0 1,0 1 0,0-1-1,0 0 1,0 0 0,0 0-1,0 0 1,0 0-1,0 1 1,0-1 0,0 0-1,0 0 1,0 0 0,0 0-1,0 0 1,1 1-1,-1-1 1,0 0 0,0 0-1,0 0 1,0 0 0,0 0-1,0 0 1,1 1-1,1 0 220,0 0-1,1 0 0,-1 0 0,1-1 0,-1 1 0,1-1 0,-1 1 0,1-1 1,0 0-1,4 0 0,29-5 1050,-26 4-776,23-5 90,-1-2 1,0 0 0,0-2 0,-1-2-1,0-1 1,-1-1 0,-1-1-1,35-25 1,-46 26-424,-2 0 0,0-1 0,-1-1 0,0 0 0,-1-1-1,18-29 1,58-121 403,-68 122-559,8-17-119,-30 61 78,0 1 0,0 0-1,1-1 1,-1 1-1,0 0 1,0-1 0,0 1-1,0 0 1,1-1-1,-1 1 1,0 0-1,0-1 1,1 1 0,-1 0-1,0 0 1,0-1-1,1 1 1,-1 0 0,0 0-1,1 0 1,-1 0-1,0-1 1,1 1 0,-1 0-1,0 0 1,1 0-1,-1 0 1,0 0-1,1 0 1,-1 0 0,0 0-1,1 0 1,-1 0-1,1 0 1,0 1-10,-1-1 0,1 1 0,-1 0 0,1-1 0,-1 1 0,1 0 0,-1-1 0,0 1 0,1 0 0,-1 0 0,0 0 0,0-1 0,0 1 0,1 0 0,-1 0 0,0 0 0,0 1 0,1 44-73,-2 0 0,-7 52 1,2-53 194,-3 1 0,-1-1 0,-28 74 0,38-118-72,0 0 0,-1 1 1,1-1-1,-1 0 0,1 0 0,-1 0 1,0 0-1,1 0 0,-1 0 1,0 0-1,0 0 0,0 0 0,1 0 1,-1 0-1,0 0 0,0 0 0,-1-1 1,1 1-1,-2 1 0,2-2 0,0 0 0,0 0-1,0 0 1,0 0 0,0 0-1,0 0 1,0-1 0,0 1 0,0 0-1,1-1 1,-1 1 0,0 0-1,0-1 1,0 1 0,0-1-1,0 1 1,1-1 0,-1 1-1,-1-2 1,-4-4 31,1-1 0,-1 1 0,1-1 0,-7-13 0,6 9-34,-22-34-68,12 22-169,16 23 198,0 0 0,-1 0 0,1 0 1,0 0-1,0 0 0,0 0 0,0 0 1,0 0-1,-1 0 0,1 0 0,0 0 1,0 0-1,0 0 0,0 0 0,0 0 0,-1 0 1,1 0-1,0 0 0,0 0 0,0 0 1,0 0-1,0 0 0,-1 0 0,1 0 1,0 0-1,0 0 0,0 0 0,0 1 1,0-1-1,0 0 0,0 0 0,-1 0 0,1 0 1,0 0-1,0 0 0,0 1 0,0-1 1,0 0-1,0 0 0,0 0 0,0 0 1,0 0-1,0 1 0,0-1 0,0 0 0,0 0 1,0 0-1,0 0 0,0 0 0,0 1 1,0-1-1,0 0 0,-2 9-155,3-7 151,-1 1-1,1 0 0,0 0 1,0 0-1,-1 0 1,2-1-1,-1 1 0,0 0 1,1-1-1,-1 1 1,1-1-1,0 1 0,-1-1 1,1 0-1,4 3 1,-3-1 24,1-1 1,0 0-1,0 0 1,0 0-1,1 0 1,-1-1-1,1 0 1,-1 0 0,6 2-1,6-1 65,0 0-1,0-1 0,1 0 1,-1-1-1,0-1 1,30-4-1,-5-2 95,59-18 0,-69 15-112,0-2-1,0-1 1,-1-1 0,42-26 0,-37 16-31,-1-2 1,-1-1-1,33-32 0,31-42 190,131-176 0,-211 253-187,-1 0-1,-1-2 0,-1 0 1,-1 0-1,14-43 1,-13 28-75,9-51 0,-19 68 18,-1 1-1,0 0 0,-2-1 1,-1-24-1,0 44-5,0-1 0,-1 1 0,1 0 0,0-1 0,-1 1 0,0 0 0,0-1 0,0 1 0,0 0 0,0 0 0,-1 0-1,-3-5 1,5 7 26,0 1-1,-1 0 0,1-1 1,0 1-1,0 0 0,-1-1 0,1 1 1,0 0-1,-1 0 0,1 0 1,0-1-1,-1 1 0,1 0 0,-1 0 1,1 0-1,0 0 0,-1-1 1,1 1-1,-1 0 0,1 0 0,-1 0 1,1 0-1,0 0 0,-1 0 1,1 0-1,-1 0 0,1 0 1,-1 1-1,1-1 0,-5 2-62,1 0 1,0 0-1,0 1 0,0 0 0,0-1 0,1 2 1,-1-1-1,1 0 0,0 1 0,-4 4 0,-33 38-43,3 1 0,2 1-1,1 2 1,3 2 0,3 0-1,1 2 1,3 1 0,-19 66-1,19-29 172,5 1 0,-9 95 0,27-178 6,0 0 0,0 0 0,1 0 0,0 0 0,1 0 0,0 0 1,0 0-1,1 0 0,1-1 0,-1 1 0,9 16 0,-10-24-23,1 1 0,0-1 0,0 0 0,0 0-1,0 0 1,0 0 0,0 0 0,1 0 0,-1 0 0,1-1 0,-1 1 0,1-1-1,0 0 1,-1 0 0,1 0 0,0 0 0,0 0 0,0-1 0,0 1-1,0-1 1,0 0 0,3 0 0,9 0 112,1-1 0,-1 0 1,16-5-1,-23 5-110,202-48 149,-85 17-286,-55 19-21,-37 7 241,42-13-1,-75 19-124,0 0 0,1 0 0,-1 0 0,0 0 0,0-1-1,0 1 1,0 0 0,0 0 0,0 0 0,0 0 0,0 0 0,0 0-1,0-1 1,0 1 0,0 0 0,0 0 0,0 0 0,0 0-1,0 0 1,0-1 0,0 1 0,0 0 0,0 0 0,0 0-1,0 0 1,0 0 0,0-1 0,0 1 0,0 0 0,0 0-1,0 0 1,0 0 0,0 0 0,0 0 0,0 0 0,0-1 0,0 1-1,-1 0 1,1 0 0,0 0 0,0 0 0,0 0 0,0 0-1,0 0 1,0 0 0,0 0 0,-1 0 0,1 0 0,0-1-1,0 1 1,-8-5 51,3 3-41,1 1 0,0 0 0,-1 0-1,1 0 1,-1 1 0,1 0 0,-1-1 0,1 2 0,-7 0 0,-41 8-25,49-8 6,-39 10-146,-76 32 0,105-37 112,0 0-1,0 0 0,1 1 0,-23 16 1,34-22 55,0 0 0,-1 0 0,1 1 0,0-1 0,0 0 0,0 0 0,0 1 0,0-1 0,0 1-1,0-1 1,0 1 0,1-1 0,-1 1 0,0 0 0,0 2 0,1-3 9,0 0-1,1 0 0,-1-1 0,0 1 0,0 0 0,0 0 1,1-1-1,-1 1 0,0 0 0,1-1 0,-1 1 1,1 0-1,-1-1 0,1 1 0,-1 0 0,1-1 1,-1 1-1,1-1 0,-1 1 0,1-1 0,0 1 1,-1-1-1,1 0 0,0 1 0,0-1 0,-1 0 0,1 1 1,0-1-1,0 0 0,-1 0 0,1 0 0,0 0 1,0 0-1,-1 0 0,1 0 0,1 0 0,13 0 81,-1 0-1,1-1 0,0-1 0,-1 0 1,0-1-1,1 0 0,-1-2 0,0 1 1,15-9-1,-18 8-57,-2-1 0,1-1 0,-1 1-1,0-2 1,11-9 0,-3 1-1,-9 9-30,0 0 0,-1 0 0,11-15 0,-15 17-7,1 0 1,0 1 0,8-9-1,-3 5-315,-9 8 302,0 0-1,0 0 1,0 0 0,0 0 0,0 0 0,0 0 0,1 0 0,-1 0 0,0 0 0,0 0 0,0 0-1,0 0 1,0 0 0,0 0 0,0 0 0,0 0 0,1 0 0,-1 0 0,0 0 0,0 0-1,0 0 1,0 0 0,0 0 0,0 0 0,0 0 0,0 0 0,1 0 0,-1 1 0,0-1 0,0 0-1,0 0 1,0 0 0,0 0 0,0 0 0,0 0 0,0 0 0,0 0 0,0 0 0,0 1-1,0-1 1,0 0 0,0 0 0,0 0 0,0 0 0,0 0 0,0 0 0,0 1 0,3 10-157,0 10 47,-3-15 101,0 1 0,1-1 0,-1 0-1,1 1 1,1-1 0,-1 0 0,4 10 0,-3-13 37,-1-1-1,0 1 1,1-1-1,0 1 1,0-1-1,-1 0 1,1 0 0,1 0-1,-1 0 1,0 0-1,0 0 1,1 0-1,-1-1 1,1 1-1,0-1 1,-1 0-1,1 0 1,4 2-1,0-2 32,0 0 0,0 0 0,0-1 0,0 1 0,0-1 0,0-1 0,13-2 0,51-14 277,-38 7-260,0-1 0,-1-2 0,34-19 0,-52 24-57,-1-2-1,0 1 0,0-2 1,-1 0-1,0 0 0,-1-1 1,15-22-1,57-98 146,-72 112-144,225-461 180,-132 198-213,-102 276-63,0 0 1,-1 0-1,1-1 0,-2 1 1,1-11-1,-1 18 75,0-1 0,0 1 0,0 0 0,0 0 0,0-1 0,0 1 0,0 0 0,0 0 0,0-1 0,0 1 0,0 0-1,0 0 1,0-1 0,0 1 0,0 0 0,0 0 0,-1-1 0,1 1 0,0 0 0,0 0 0,0-1 0,0 1 0,-1 0 0,1 0-1,0 0 1,0 0 0,0-1 0,-1 1 0,1 0 0,0 0 0,0 0 0,-1 0 0,1 0 0,0 0 0,0 0 0,-1 0 0,1 0 0,0 0-1,-1 0 1,0 0-10,0 0 0,0 1 0,0 0-1,0-1 1,0 1 0,0-1 0,0 1-1,0 0 1,0 0 0,1 0 0,-1 0-1,-1 0 1,-9 15-102,-1 0-1,2 0 1,-13 26 0,-23 62-69,37-81 150,-5 10-5,-13 30 7,2 1 0,-24 103-1,35-85 39,-2 89 0,14-137-5,4 48-1,0-65 43,0-1 1,1 1-1,1-1 1,11 30-1,-13-40-15,1 0-1,0-1 0,0 1 1,0-1-1,1 0 0,0 0 1,0 0-1,0-1 0,0 0 1,1 1-1,0-1 0,10 6 1,-8-6 33,1 0 0,0-1 0,0 0 0,0 0 0,0-1 0,0 0 0,1 0 0,13 0 0,-5-1 23,0-2 0,0 0 0,0-1 0,-1 0 0,1-2 0,-1 0 0,0 0-1,0-2 1,17-7 0,-21 7-64,0 0-1,-1-1 0,0 0 0,0-1 0,-1 0 1,0 0-1,0-1 0,-1-1 0,0 0 0,-1 0 1,0 0-1,-1-1 0,0 0 0,0-1 1,-1 1-1,-1-1 0,0-1 0,-1 1 0,0-1 1,-1 1-1,0-1 0,1-16 0,-4 26-20,1 1-11,-1 0-1,1 0 1,-1 0 0,0 0 0,0 0 0,0 0 0,0 0 0,0 0 0,-1 0 0,1 0 0,-1 0 0,1 0 0,-1 0 0,0 0 0,1 0 0,-1 0 0,0 0 0,0 1 0,-2-3 0,2 3 7,0 0 0,0 1 0,0-1-1,0 0 1,0 1 0,0-1-1,0 1 1,0 0 0,0-1 0,0 1-1,-1 0 1,1-1 0,0 1 0,0 0-1,0 0 1,0 0 0,-1 0 0,1 0-1,0 0 1,0 1 0,0-1-1,0 0 1,0 1 0,0-1 0,-1 0-1,1 1 1,0-1 0,0 1 0,0 0-1,-1 1 1,1-2-2,-9 6-41,1 1 1,0-1 0,1 1-1,-14 15 1,10-10-8,1 0 0,1 2 0,0-1 0,1 1 0,0 0 0,-7 18 0,14-27 73,0-1-1,0 1 0,0 0 0,1-1 0,0 1 1,0 0-1,0 0 0,1 0 0,-1 0 0,1 0 1,1 0-1,-1 0 0,1 0 0,-1 0 0,1 0 1,1 0-1,-1 0 0,1 0 0,0-1 0,0 1 1,0-1-1,0 1 0,1-1 0,0 0 0,0 0 1,0 0-1,1 0 0,-1 0 0,6 4 0,-3-4 50,1 0 1,-1 0-1,1 0 0,0-1 0,0 0 0,0 0 0,1-1 0,-1 0 0,0 0 0,1-1 0,-1 0 0,1 0 1,0 0-1,13-2 0,-10 0-12,0-1 1,0 0 0,0-1-1,0 0 1,-1-1 0,1 0 0,-1 0-1,0-1 1,16-11 0,15-13 11,61-57 1,28-47-52,-116 118 5,48-49-334,-62 65 307,1-1 1,-1 0-1,0 1 0,0-1 0,1 1 1,-1-1-1,0 1 0,0-1 1,0 1-1,0-1 0,0 1 0,1-1 1,-1 1-1,0 0 0,0-1 1,0 1-1,-1-1 0,1 1 0,0-1 1,0 1-1,0-1 0,-1 2 0,-1 20-91,-2 0 52,0 0 0,-2-1 0,-1 1-1,-1-2 1,-17 36 0,7-24 201,-1-1 1,-40 49-1,54-74-102,4-3-33,-1 0 0,0 0 0,0-1 0,-1 1 0,1-1 0,-1 0 0,1 0-1,-1 0 1,0 0 0,1 0 0,-1 0 0,0-1 0,0 1 0,-6 1 0,6-3 27,-1 1 1,1-1-1,-1 1 0,1-1 1,-1 0-1,1 0 1,-1-1-1,1 1 1,-1-1-1,1 1 0,-1-1 1,1 0-1,-1-1 1,1 1-1,0-1 1,0 1-1,0-1 0,0 0 1,0 0-1,0 0 1,0 0-1,-3-4 1,3 3 8,-9-11-105,12 14 51,0 0 0,0-1 0,0 1 0,0-1 0,0 1 0,0 0 0,0-1 0,0 1-1,0-1 1,0 1 0,0 0 0,0-1 0,0 1 0,0-1 0,0 1 0,0-1 0,0 1 0,0 0 0,0-1 0,1 1 0,-1 0 0,0-1 0,0 1 0,0 0 0,1-1-1,-1 1 1,0 0 0,1-1 0,-1 1 0,0 0 0,1 0 0,-1-1 0,0 1 0,1 0 0,-1 0 0,0-1 0,1 1 0,-1 0 0,1 0 0,0 0 0,12-5-15,0 1 1,0 1-1,1 0 1,22-2 0,6-1-3,41-8 187,-32 7-1611,72-20 1,-104 17-1608,-4 1 956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05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 6656,'-14'-8'3008,"51"11"-2624,8-3 704,3 0-672,38 0 768,4 9-704,26-4 64,2-2-352,12-3 32,-12 3-128,-15 2 224,-19-1-192,-15 1 96,-20-2-128,-19-3-2016,-1 0 1024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05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17 5216,'-36'-11'2368,"46"17"-2048,8-1 1376,3 4-992,56-9 1120,13 3-1024,54-11 0,-1 4-480,51-7 224,-14 6-320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08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6 342 3488,'-5'8'6682,"5"-7"-6637,0-1-1,0 0 0,0 0 1,0 0-1,0 0 1,0 0-1,0 1 0,0-1 1,0 0-1,0 0 0,0 0 1,0 0-1,0 1 0,0-1 1,0 0-1,0 0 1,0 0-1,0 0 0,0 0 1,0 1-1,0-1 0,0 0 1,0 0-1,0 0 0,0 0 1,0 0-1,0 1 1,0-1-1,1 0 0,-1 0 1,0 0-1,0 0 0,0 0 1,0 0-1,0 0 1,0 0-1,1 0 0,-1 1 1,0-1-1,0 0 0,0 0 1,0 0-1,1 0 0,-1 0 1,0 0-1,0 0 1,0 0-1,0 0 0,0 0 1,1 0-1,-1 0 0,0 0 1,0 0-1,0 0 0,0 0 1,1 0-1,-1-1 1,0 1-1,0 0 0,0 0 1,0 0-1,0 0 0,0 0 1,1 0-1,-1 0 0,0-1 1,13-5 982,-8 2-678,12-12 395,-1 0 0,23-28 0,-17 13-455,2 1 0,2 1 0,0 2-1,2 0 1,1 2 0,40-27 0,-67 51-321,0-1 0,0 1 0,1 0-1,-1 0 1,0 0 0,1 0 0,-1 0 0,1 1 0,2-1 0,-4 1 21,0 0 1,0 0-1,0 0 0,-1 0 1,1 0-1,0 0 1,0 1-1,0-1 0,-1 0 1,1 0-1,0 1 0,0-1 1,0 1-1,-1-1 0,1 1 1,0-1-1,-1 1 0,1-1 1,-1 1-1,1-1 1,0 1-1,-1 0 0,1-1 1,-1 1-1,0 0 0,1 0 1,-1-1-1,1 1 0,-1 0 1,0 0-1,1 1 0,1 8-30,-1 0 0,0 0-1,0 13 1,0-7 25,0 70 10,3 48 3,-3-120 21,2 0 1,0 1-1,0-1 1,1 0-1,1-1 1,0 1-1,9 14 1,-10-21 48,0 0-1,1 0 1,0-1 0,1 0-1,0 0 1,-1 0 0,2-1 0,-1 0-1,1 0 1,0 0 0,0-1 0,0 0-1,0 0 1,1-1 0,9 3-1,-10-4-3,0 0 0,1-1-1,-1 1 1,1-1 0,-1-1 0,1 0-1,-1 0 1,1 0 0,-1-1-1,1 0 1,-1 0 0,1-1-1,-1 0 1,0-1 0,0 1-1,13-8 1,-7 2 10,0-2 1,0 1-1,-1-2 1,17-19-1,42-55 50,-60 72-117,32-41 0,3 1 1,2 3-1,3 1 1,66-49-1,-103 88-83,0 0 0,1 1 0,0 0 1,1 1-1,30-11 0,-41 18 41,-1 0 1,1 0-1,-1 0 0,1 1 0,-1-1 1,1 1-1,0 0 0,-1 1 1,1-1-1,0 1 0,6 2 1,-7-2 32,0 1 0,-1 0-1,1 0 1,-1 0 0,0 0 0,1 1 0,-1-1 0,0 1 0,0 0 0,-1-1 0,1 2 0,-1-1 0,1 0 0,-1 0-1,3 6 1,7 16 15,-2 1-1,0 1 0,7 35 0,-3-11 222,-5-23-275,12 39 643,-5-23-2968,-13-36 1642,4 13-3547,-4-12 2240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08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8 4640,'0'-1'67,"0"1"1,-1-1-1,1 1 1,0 0-1,0-1 1,0 1-1,-1 0 1,1-1-1,0 1 1,-1 0-1,1-1 1,0 1-1,-1 0 1,1 0-1,0-1 0,-1 1 1,1 0-1,0 0 1,-1 0-1,1-1 1,-1 1-1,1 0 1,0 0-1,-1 0 1,1 0-1,-1 0 1,0 12 1240,1-2-1212,-17 208 3698,16-207-3609,-36 277 2716,11-119-1840,-3 25-241,15 1 62,14-183-800,0 1 0,1 0 0,0-1 0,1 1 0,0-1 1,1 0-1,0 1 0,1-1 0,10 20 0,-14-31-187,0-1-1,0 1 0,0-1 1,0 1-1,0-1 1,1 1-1,-1-1 1,0 1-1,1-1 1,-1 1-1,0-1 1,0 1-1,1-1 0,-1 0 1,1 1-1,-1-1 1,0 0-1,1 1 1,-1-1-1,1 0 1,-1 0-1,1 1 1,-1-1-1,1 0 0,-1 0 1,1 0-1,-1 0 1,1 1-1,-1-1 1,1 0-1,0 0 1,-1 0-1,1 0 0,-1 0 1,1 0-1,-1-1 1,1 1-1,-1 0 1,1 0-1,-1 0 1,1 0-1,0-1 1,9-6-2391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12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17 1728,'-1'0'85,"1"0"0,0 0 0,0 0 1,0 0-1,0 0 0,-1 0 0,1-1 0,0 1 0,0 0 1,0 0-1,0 0 0,0 0 0,0-1 0,-1 1 1,1 0-1,0 0 0,0 0 0,0-1 0,0 1 0,0 0 1,0 0-1,0 0 0,0-1 0,0 1 0,0 0 0,0 0 1,0 0-1,0-1 0,0 1 0,0 0 0,0 0 0,0 0 1,0-1-1,1 1 0,-1 0 0,0 0 0,0 0 0,0 0 1,0-1-1,0 1 0,-2-4 3532,2-2-3092,0 8-277,0-2-24,-7 0-693,6 0 360,4 0 2735,-3 1-3058,0 1 470,0-1-29,0-1 0,0 1 1,0 0-1,0-1 1,0 1-1,0-1 0,0 1 1,0-1-1,0 1 1,0 0-1,0-1 0,-1 1 1,1-1-1,0 1 1,0-1-1,-1 1 0,1-1 1,0 1-1,-1-1 0,1 1 1,0-1-1,-1 1 1,1-1-1,-1 0 0,0 1 1,-2 2 2,-7 5-188,10-8 42,-1 1 173,1-1 0,0 0 0,-1 1 0,1-1 0,0 0 0,0 0 0,-1 1 0,1-1 0,0 1 0,0-1 0,0 0 0,-1 1 0,1-1 0,0 1 0,0-1 0,0 0 0,0 1 0,0-1 0,0 1 0,0-1 0,0 0 0,0 1 1,0-1-1,0 1 0,0-1 0,0 1 0,0-1 0,1 0 0,-1 1 0,0-1 0,0 1 0,0-1 0,0 0 0,1 1 0,-1-1 0,0 0 0,1 1 0,-1-1 0,0 0 0,1 1 0,0 1-35,-1 0 1,1 0-1,-1 0 0,0 0 0,0-1 0,0 1 0,0 0 0,0 0 0,0 0 1,0 0-1,-1 0 0,1 0 0,-2 3 0,0 5 77,-1 10 83,0-1 0,-1 0 0,-10 26 0,5-24 47,0 0 1,-2-1 0,0 0-1,-1-1 1,-17 20-1,19-25 40,1 0 0,-11 21 0,6-11 218,8-20-233,5-3-94,3-1-35,-1 0 5,8 0 368,28-2 252,50-8-1,17-2-472,-68 10-278,-19 0 40,0 1-1,30 3 1,-11-1-2010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35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44 141 3392,'4'-3'433,"-3"2"-232,0 0-1,0 0 1,1 0-1,-1 0 0,0 0 1,1 0-1,-1 1 1,1-1-1,-1 1 1,1-1-1,-1 1 0,1-1 1,-1 1-1,4 0 1,-7 1 58,1 0 0,0 0 0,0 0 0,0 0 0,-1 0 1,1 0-1,0 0 0,0 1 0,-1 1 0,-1 1 83,-5 6 136,1-1 0,0 1-1,0 1 1,1-1 0,-7 18 0,11-25-372,1 0 0,0 1 1,0-1-1,0 1 0,1-1 1,-1 1-1,1-1 0,0 1 1,0 0-1,0-1 0,0 1 1,1-1-1,-1 1 0,1-1 1,0 1-1,0-1 0,0 1 1,0-1-1,1 0 0,0 1 1,-1-1-1,1 0 0,3 4 1,3 1 166,1 0 0,0-1 0,0 1 0,1-2 1,0 1-1,0-2 0,1 1 0,-1-1 1,1-1-1,0 0 0,0 0 0,15 2 0,-23-5-181,0-1 0,0 0 0,0 1 0,0-1 0,-1-1 0,1 1-1,0 0 1,0-1 0,0 1 0,0-1 0,-1 0 0,1 0 0,0 0 0,-1 0-1,6-3 1,-5 2-27,0-1-1,0 0 0,-1 1 0,1-1 1,0 0-1,-1 0 0,0 0 0,0-1 0,0 1 1,3-6-1,-1-3-18,0 0 1,-1 0-1,0 0 1,-1-1-1,0 1 0,0-15 1,-1 4-61,-1 0-1,-1 0 1,-6-34 0,5 48-22,0 0 0,-1 0 0,0 0 0,-8-15-1,9 20 18,-1-1-1,1 1 1,-1 0 0,-1 0-1,1 0 1,0 1-1,-1-1 1,0 1-1,-7-6 1,8 8-131,0-1 0,0 1 0,0 0 0,0 0 0,0 0 0,0 0 0,-1 1 0,1-1 0,0 1 0,0 0 0,0 0 0,-1 0 0,1 0 0,0 0 0,0 1 0,0-1 0,0 1 0,-1 0 0,1 0 0,-3 2 0,5-2-141,-1-1 1,0 1-1,1 0 0,-1 0 0,1 0 0,-1 0 0,1 0 0,-1 1 0,1-1 1,0 0-1,0 1 0,0-1 0,-1 1 0,1-1 0,1 1 0,-1-1 0,0 1 1,0 0-1,1 0 0,-1-1 0,0 1 0,1 0 0,0 0 0,-1 0 0,1-1 1,0 1-1,0 0 0,0 0 0,0 0 0,1 0 0,-1-1 0,0 1 0,1 0 1,-1 0-1,2 1 0,12 20-2493,0-2 176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1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5216,'3'-6'3614,"1"12"-2562,-2-4-854,-1 0-1,0 1 0,0-1 1,0 0-1,0 1 0,0-1 1,-1 1-1,1-1 0,-1 1 1,0 0-1,1-1 0,-1 1 1,-1 4-1,2 3 150,-1 15 106,0 1 0,-5 29 1,2-33-292,1 0 1,1 0 0,3 27-1,-1-42-802,3 12-445,-4-19 930,0 0-1,1 1 1,-1-1-1,0 1 1,1-1 0,-1 0-1,1 1 1,-1-1-1,0 0 1,1 0 0,-1 1-1,1-1 1,-1 0-1,1 0 1,-1 0 0,1 1-1,-1-1 1,1 0 0,-1 0-1,1 0 1,-1 0-1,1 0 1,-1 0 0,1 0-1,-1 0 1,1 0-1,-1 0 1,1 0 0,-1-1-1,1 1 1,-1 0-1,1-1 1,16-2-2618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12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17 5152,'-4'-14'1648,"3"11"597,0 25-789,-4 14-670,4-21-365,-1 0 0,-1 0 0,0 0 0,-8 20 0,-26 44 818,24-55-873,9-17-186,-1 1 0,-8 10 0,8-11-46,0 0 0,1 0 1,-5 8-1,-10 28 1434,65-42 421,147-1-1151,-188 0-1049,0 1 1,0-1 0,1 1 0,-1 0-1,0 0 1,9 4 0,-10-2-900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13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36 7232,'0'-1'107,"0"1"0,0 0 0,0-1 0,-1 1 0,1 0 0,0-1 1,0 1-1,0 0 0,0-1 0,0 1 0,0 0 0,0-1 0,0 1 0,0 0 0,0-1 1,0 1-1,0-1 0,0 1 0,0 0 0,0-1 0,0 1 0,0 0 0,1-1 0,-1 1 1,0 0-1,0-1 0,0 1 0,1-1 0,10-6 1662,19-1-110,-26 7-1404,17-3 372,1 2 1,28 0 0,-47 2-597,0 0 1,1 0-1,-1 1 1,0-1 0,0 1-1,6 2 1,-8-3-22,-1 0-1,1 0 1,-1 0-1,1 0 1,-1 1 0,0-1-1,1 0 1,-1 0-1,1 1 1,-1-1 0,0 0-1,1 1 1,-1-1-1,0 1 1,1-1-1,-1 0 1,0 1 0,1-1-1,-1 1 1,0-1-1,0 1 1,0-1 0,0 1-1,1-1 1,-1 0-1,0 1 1,0-1-1,0 1 1,0-1 0,0 1-1,0-1 1,0 1-1,0-1 1,0 1 0,0-1-1,-1 1 1,1-1-1,0 1 1,0-1-1,0 1 1,-1-1 0,1 1-1,0-1 1,0 0-1,-1 1 1,1 0-1,-35 42 345,22-29-211,-13 20 0,16-19 9,2-5 50,-10 22-1,16-29-127,1 0 0,0 0 0,0 1 0,0-1-1,0 0 1,0 0 0,0 1 0,1-1 0,0 0 0,0 1-1,0-1 1,0 4 0,1-5 1,0 0 0,-1 0 0,1 0 0,0 0 0,0 0 0,0-1 0,1 1 0,-1 0 0,0-1 0,1 1 0,-1-1 0,1 0 0,-1 1 0,1-1 0,-1 0 0,1 0 0,0 0 0,0 0 0,0 0 0,2 1 0,5 1 51,-1 0 0,1-1 1,10 3-1,3-3 68,0 0 1,31-1-1,-28-2-116,-7 1-46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14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25 4160,'0'-20'2298,"5"17"524,-5 3-2782,0-1 1,0 1 0,0 0-1,0 0 1,0 0-1,0 0 1,0 0 0,0 0-1,0 0 1,0 0-1,0 0 1,0 0 0,1 0-1,-1 0 1,0 0-1,0 0 1,0 0-1,0-1 1,0 1 0,0 0-1,0 0 1,0 0-1,1 0 1,-1 0 0,0 0-1,0 0 1,0 0-1,0 0 1,0 0 0,0 0-1,0 1 1,0-1-1,0 0 1,1 0-1,-1 0 1,0 0 0,0 0-1,0 0 1,0 0-1,0 0 1,0 0 0,0 0-1,0 0 1,0 0-1,0 0 1,0 0 0,0 0-1,1 1 1,-1-1-1,0 0 1,0 0-1,0 0 1,0 0 0,-2 20 550,0 0 0,-1 0 0,-1 0 0,-9 26 0,4-12-213,-53 157 1355,24-79-837,14-16 923,24-79-1516,1-6 1596,15-11-1568,147-13 928,-98 3-1042,-32 4-214,0 1-1,35 1 0,-52 6 96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15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93 5216,'-7'-14'2489,"4"9"-1264,4 8-118,0-2-1008,-1 0 1,0 0-1,0 1 0,1-1 0,-1 0 1,0 0-1,0 1 0,0-1 1,-1 0-1,1 0 0,0 1 0,0-1 1,-1 0-1,0 3 0,-1 3 135,-4 36 487,2-9 28,-14 56-1,0-35-84,10-31-336,0-1 1,2 1 0,-4 25 0,10-25 737,0-24-1008,0 1 0,1-1 0,-1 0 0,0 1 0,0-1 0,0 0 0,1 0 0,-1 0 0,0 1 0,0-1 0,1 0 0,-1 0 0,0 0 0,0 1 0,1-1 0,-1 0 0,0 0-1,1 0 1,-1 0 0,0 0 0,0 0 0,1 0 0,-1 0 0,0 0 0,1 0 0,-1 0 0,0 0 0,1 0 0,-1 0 0,0 0 0,1 0 0,-1 0 0,0 0 0,0 0 0,1 0-1,-1-1 1,3-1 30,-1 0 0,0 0 0,0 0-1,0 0 1,0-1 0,0 1-1,-1-1 1,1 1 0,-1-1-1,0 1 1,1-1 0,-1 0 0,1-5-1,1-1 3,55-170-68,-15 37 148,-9 49-192,-29 83-41,-2 9-70,-2 2 114,-1 1 1,1-1-1,-1 1 1,1-1-1,-1 1 1,0-1-1,0 1 1,0 0-1,0-1 1,0 4-1,-8 137-94,-1 6 200,8-142-31,1 1 0,1 0 0,-1 0 0,1 0 0,0 0 0,0-1 0,1 1 0,0 0 0,0-1 0,1 1 0,4 8 0,-6-14-23,0 1 0,0-1 1,1 1-1,-1-1 0,1 0 1,-1 0-1,1 0 0,-1 0 1,1 0-1,-1 0 0,1 0 0,0 0 1,-1 0-1,1-1 0,0 1 1,0-1-1,0 1 0,0-1 1,-1 0-1,1 0 0,0 0 1,0 0-1,0 0 0,0 0 1,0 0-1,0-1 0,-1 1 0,3-1 1,7-2 53,0-1 1,-1 0-1,15-7 1,-24 10-87,22-11 72,0-2-1,-1-1 1,-1 0-1,0-2 1,20-21-1,86-101-106,-114 123 6,-8 9-27,1 0 1,1 0-1,-1 1 0,1 0 0,0 0 0,10-6 0,-16 11 43,0 1 0,0-1 1,0 1-1,1-1 0,-1 1 0,0-1 0,0 1 0,0 0 0,1 0 0,-1-1 0,0 1 0,0 0 0,0 0 0,1 0 0,-1 1 0,0-1 0,0 0 0,1 0 1,-1 1-1,2 0 0,-2 0 1,1 0 0,-1 0 0,1 0 0,-1 0 0,0 1 0,1-1 1,-1 0-1,0 1 0,0-1 0,0 1 0,0-1 0,1 3 0,1 5 0,0-1-1,0 1 1,-1-1-1,2 13 1,-4-20 12,6 35 79,-2 1 0,-1-1 0,-4 62 0,-1-55 227,1-23-1197,-4 31 1,4-43-1694,-1 1 1,-1-1-1,-5 14 1,-1-2-1615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30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421 4 3392,'18'-3'6336,"-22"4"-5334,0 4-791,0-1-1,0 0 0,0 0 0,-1 0 0,0 0 0,0-1 1,-10 6-1,-8 6-68,8-4-18,0 1-1,1 0 0,1 1 0,0 1 1,1 0-1,-13 19 0,-56 102 705,58-93-529,-61 122 699,71-134-767,1 0-1,2 1 0,-12 53 0,16-44 89,2 1 0,1-1 0,2 1 0,8 75 0,-3-91-131,0 0 1,2-1-1,0 1 1,2-1-1,1-1 1,0 1-1,2-2 1,27 43-1,-32-56-267,0 0 0,1-1 0,0 0 0,1 0 0,0-1 0,0 0 0,0 0 0,1-1 0,0 0 0,19 9 0,-18-7-6892,-2 0 3537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31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24 2912,'6'-24'9034,"-5"28"-8799,0-1-1,0 1 0,0 0 0,0 0 1,0 0-1,-1 0 0,0 0 1,0 6-1,-3 37 601,-1-10-323,-2 0 0,-16 56 0,4-28 488,-19 125 0,37-187-910,0 0 0,-1 1 0,1-1 1,0 0-1,0 1 0,1-1 0,-1 0 0,1 0 0,0 1 0,1 4 0,-1-7-34,0 1-1,-1-1 1,1 0-1,0 0 1,0 0-1,0 1 0,0-1 1,0 0-1,0 0 1,1 0-1,-1-1 0,0 1 1,0 0-1,1 0 1,-1-1-1,0 1 0,1-1 1,-1 1-1,1-1 1,-1 1-1,1-1 0,-1 0 1,0 0-1,1 0 1,2 0-1,33-2 494,56-9 0,-18 0-42,-46 10-421,34 2 0,-16 0 121,-46-1-170,-5-17-7098,0 9 3371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34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41 3552,'-18'-16'2010,"14"15"993,-6 1-128,40 16-769,-21-13-1901,1-1-1,0 0 1,0-1 0,0 0-1,0-1 1,14 0-1,61-12 197,-29 4-191,23-1 151,46-5 115,-102 12-325,-18 2-218,-1 0 0,0 0 0,1-1 0,-1 0 0,4-1 1,-32 4-7972,1 5 5820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34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73 4224,'-6'-6'1707,"7"3"-408,14 1 470,-2 1-763,66-22 1507,-1 1-1863,-54 17-630,0 1 0,1 1 1,-1 1-1,1 1 1,32 2-1,-34 4-824,-1 6-3677,-4 4 1340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35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12 3488,'-9'-9'1725,"7"6"368,2 4-1992,1 0 0,-1 0 0,0 0 0,0 0 0,0 0 0,1 0 0,-1 0-1,0 0 1,0 0 0,0 0 0,-1 0 0,1 1 0,0 3 374,-1 14-86,-1 0-1,-1 0 1,0 0 0,-2-1-1,0 1 1,-1-1 0,-15 33-1,10-26-3,2 0-1,-9 40 0,-6 55 247,23-116-601,-8 75 717,5-35-422,4-14 119,0-11 162,0-19-578,0 0-1,0 1 1,0-1-1,0 0 1,0 0-1,0 1 1,1-1-1,-1 0 1,0 1-1,0-1 1,0 0-1,0 1 1,0-1 0,0 0-1,1 0 1,-1 1-1,0-1 1,0 0-1,0 0 1,1 0-1,-1 1 1,0-1-1,0 0 1,1 0-1,-1 0 1,0 1-1,0-1 1,1 0-1,-1 0 1,1 0-1,11 0 598,20-11 39,-23 7-577,49-16 253,-15 4-203,84-18 0,-112 31-160,24-4 256,71-3-1,-90 13-3186,-22 2-859,2 5 1141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36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114 490 2976,'10'-10'1175,"-9"9"-1075,0 1 0,0-1 0,-1 0 0,1 1 0,0-1 0,0 0 0,-1 1 0,1-1 0,-1 0 0,1 0 0,0 0 0,-1 0 0,1 0 0,-1 0 0,0 1 0,1-1 0,-1 0 0,0 0 0,0 0 0,1-2-1,0-5 1556,0-4 644,-1 11-2266,0 1 0,0 0 0,-1-1 0,1 1 0,0-1 1,-1 1-1,1 0 0,0-1 0,-1 1 0,1 0 0,0 0 0,-1-1 0,1 1 0,0 0 0,-1 0 0,1 0 0,-1-1 0,1 1 0,-1 0 0,1 0 0,0 0 0,-1 0 0,1 0 0,-1 0 0,1 0 0,-1 0 0,1 0 0,-1 0 0,-3 1 71,1-1 0,0 1 0,-1 0 0,1 0 0,0 0-1,0 0 1,0 1 0,0-1 0,-3 3 0,-26 19 436,25-18-431,2 1-1,-1 0 1,1 0-1,0 1 1,0-1 0,1 1-1,-1 0 1,-4 13-1,7-16-59,0 0-1,1 1 0,0-1 1,0 1-1,0-1 0,1 1 1,-1 7-1,1-10 13,0 1 0,1-1 0,-1 1-1,1-1 1,-1 0 0,1 1 0,0-1 0,0 0 0,0 1 0,0-1 0,0 0 0,1 0-1,-1 0 1,3 3 0,-2-3-1,-1-1-1,0 0 0,1 0 1,-1 1-1,1-1 0,0 0 1,-1 0-1,1-1 1,0 1-1,0 0 0,-1 0 1,1-1-1,0 1 0,0-1 1,0 0-1,3 1 1,-1-1 0,0-1 1,-1 1 0,1-1 0,0 1 0,-1-1 0,1 0 0,-1-1 0,5-1 0,1-2-12,0 0 0,0 0-1,0-1 1,-1 0 0,10-10 0,-6 4-18,-1-2 0,0 1 0,-1-1 0,0-1 0,-1 0 0,0 0 0,8-22 0,-2-4 64,19-72-1,-25 73 95,-2-1 1,-1 0-1,0-60 0,-6 93-141,-1 0 0,1 0 0,-4-12 0,4 17-44,-1 1 0,0 0 0,1 0 1,-1 0-1,0 0 0,0 0 0,0 0 0,-2-2 0,2 4-19,1-1 0,-1 1 0,0-1-1,1 0 1,-1 1 0,0-1 0,1 1-1,-1 0 1,0-1 0,1 1 0,-1 0-1,0-1 1,0 1 0,0 0 0,1 0-1,-1-1 1,0 1 0,0 0 0,0 0-1,1 0 1,-3 0 0,2 1 2,0-1 0,0 0 0,0 1 0,0-1 0,0 1 0,0-1 0,0 1 0,1-1 0,-1 1 0,0-1 0,0 1 0,0 0 0,1-1 0,-1 1 0,0 0 0,1 0 0,-1 0 0,0 1 0,-9 19 4,4 0 28,1 1 0,1 0 0,1 0 0,-1 42 0,2-31 40,1 13 146,1-1 0,2 1 0,2-1 0,2 0 0,2 0 0,15 45 0,-19-73-126,-4-13-261,1 0 0,0 0 1,0 0-1,0 0 0,1-1 0,-1 1 1,1 0-1,0 0 0,4 5 0,-5-8-25,-1-1-1,1 1 1,0-1-1,-1 0 1,1 1-1,-1-1 0,1 0 1,0 1-1,-1-1 1,1 0-1,-1 0 0,1 1 1,0-1-1,-1 0 1,1 0-1,0 0 0,0 0 1,-1 0-1,1 0 1,0 0-1,-1 0 0,1 0 1,0-1-1,-1 1 1,1 0-1,0 0 0,-1 0 1,1-1-1,1 0 1,-1 0-204,1 0 0,-1 0 0,1 0 1,-1 0-1,0-1 0,0 1 0,1-1 1,-1 1-1,0-1 0,0 1 0,1-3 0,11-35-3423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35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5312,'0'0'103,"0"0"-1,1-1 1,-1 1-1,1 0 1,-1 0 0,1-1-1,-1 1 1,0 0 0,1 0-1,-1 0 1,1 0 0,-1 0-1,1 0 1,-1 0 0,1 0-1,-1 0 1,1 0 0,-1 0-1,0 0 1,1 0 0,-1 0-1,1 0 1,-1 0 0,1 0-1,-1 0 1,1 1 0,0 0 59,0-1 0,0 1 0,-1 0 0,1 0 0,0 0 0,-1 0 0,1-1-1,-1 1 1,1 0 0,-1 0 0,1 2 0,6 28 1885,-3 17-301,-3 58 0,-2-55-1280,-1-25-192,1-21-218,0-1 0,1 1 0,-1 0 0,1-1 0,0 1 0,1 0 0,-1-1 0,1 1 0,-1-1 0,4 8 0,0-7-2045,1 0 496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35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23 4992,'2'-13'1432,"0"4"1155,-1 19 204,-2 16-1983,-1 0 0,-2 0 0,-9 38 0,5-22-152,2-1-1,-1 48 0,-3 23-184,9-98-69,1-13-304,0 1 0,0 0 0,0-1 0,0 1 0,0 0 0,0-1 0,-1 1 0,1-1 0,-1 4 0,1-5-136,-1 0 1,1 0-1,0 0 1,0 0-1,0 0 1,0 0-1,0 0 1,0 0-1,0 0 0,0 0 1,0 0-1,0 0 1,0 0-1,0 0 1,0 0-1,0 1 1,0-1-1,0 0 1,0 0-1,0 0 1,0 0-1,0 0 1,0 0-1,-1 0 1,1 0-1,0 0 1,0 0-1,0 0 0,0 0 1,0 0-1,0 0 1,0 0-1,0 0 1,0 0-1,0 0 1,0 0-1,0 0 1,0 0-1,-1 0 1,1 0-1,0 0 1,0 0-1,0 0 1,0 0-1,0-1 1,0 1-1,0 0 0,0 0 1,0 0-1,0 0 1,0 0-1,0 0 1,0 0-1,0 0 1,0 0-1,0 0 1,0 0-1,0 0 1,0 0-1,0 0 1,0 0-1,0 0 1,0-1-1,0 1 1,0 0-1,0 0 0,0 0 1,0 0-1,0 0 1,-2-9-3477,2 2 1138,-1-5-376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36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7136,'50'5'7097,"-28"-2"-6152,296 17 2404,-279-23-2785,-2-1-5218,-28 6 1993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36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11 5408,'-2'-9'1681,"4"7"-875,2 5-392,-4-2-306,0 0-1,1 0 1,-1 0-1,0 0 1,0 0-1,0 1 1,0-1-1,1 0 1,-2 0-1,1 0 1,0 0-1,0 0 1,0 0-1,0 1 1,-1-1-1,1 0 1,-1 2-1,-1 5 257,-3 44 751,4-33-759,0 0 0,-2 0 0,0 0 0,-9 27 1,-60 122 1645,40-98-1353,-27 84 1,24-20 132,29-109-226,5-25-531,1 1 0,0-1 0,0 0 0,0 0 0,0 1 0,0-1 0,0 0-1,0 1 1,0-1 0,0 0 0,0 0 0,0 1 0,0-1 0,0 0 0,0 1 0,0-1-1,0 0 1,0 1 0,0-1 0,0 0 0,0 0 0,0 1 0,0-1 0,1 0-1,-1 0 1,0 1 0,0-1 0,0 0 0,1 0 0,-1 0 0,0 1 0,0-1-1,0 0 1,1 0 0,-1 0 0,0 1 0,1-1 0,-1 0 0,0 0 0,0 0 0,1 0-1,-1 0 1,0 0 0,0 0 0,1 0 0,-1 0 0,0 0 0,1 0 0,-1 0-1,0 0 1,1 0 0,-1 0 0,0 0 0,0 0 0,1 0 0,-1 0 0,1-1 0,20-7 117,-16 6-42,16-8 108,26-15-1,7-5-46,-25 18 145,57-16 1,-76 26-254,7-3 94,0-1 0,0-1-1,18-10 1,-24 14-1978,-8 2-343,6 1-279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37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23 109 5984,'-2'-2'469,"-15"-11"1685,17 13-2055,-1 0 1,1-1 0,0 1-1,-1 0 1,1-1 0,0 1-1,0 0 1,0-1 0,-1 1-1,1-1 1,0 1 0,0 0-1,0-1 1,0 1 0,0-1-1,0 1 1,0 0 0,0-1-1,0 1 1,0-1 0,0 1-1,0 0 1,0-1 0,0 1-1,0-1 1,0 1 0,0 0-1,1-1 1,-1 1 0,0-1-1,0 1 1,0 0 0,1-1-1,-1 1 1,0 0 0,0 0-1,1-1 1,-1 1 0,0 0-1,1-1 1,10-8 636,0 0 0,0 0 0,1 1 0,0 1 0,0 0 0,19-7 0,-22 11-602,0 0 0,0 0 0,1 1 0,-1 1 0,1-1 0,11 1 1,-18 1-133,0 0 0,0 0 1,0 0-1,0 1 0,-1-1 1,1 1-1,0 0 0,0 0 1,0 0-1,-1 0 0,1 0 1,-1 0-1,1 1 0,-1-1 1,1 1-1,-1 0 0,0 0 1,0 0-1,0 0 0,0 0 1,0 0-1,0 0 0,0 1 1,2 4-1,-2-2 18,-1-1 0,0 1 0,0-1 0,0 1 0,0-1 0,0 1 0,-1-1 0,0 1 0,0 0 0,0-1 0,-1 1 0,0 0 0,0-1 0,0 1 0,0-1 0,0 1 0,-3 4 0,-1 2 5,-1 0 1,0-1-1,-1 0 0,1 0 1,-13 12-1,-2 1 117,-2-1 0,-1-1 0,0-1 0,-49 29-1,58-38 391,11-7 154,10-4 139,1-2-664,0 1 1,0 0-1,11 1 1,9-2-77,29-5-39,-24 2-11,1 1 0,-1 2 0,43 2 0,-44 4-4365,-17 3 1765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37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14 7136,'15'-11'2309,"-7"9"-1413,-6 2-905,5 0 387,-1 0 0,1 0-1,-1 1 1,1 0 0,-1 0 0,1 0-1,6 4 1,2 1 228,0 0 0,0 2 0,-1 0 0,0 0 0,-1 2 0,1-1 0,18 20 0,-30-27-535,0 0 0,0 0 0,-1 1-1,1-1 1,0 1 0,-1-1 0,0 1 0,0 0 0,0-1-1,0 1 1,0 0 0,0 0 0,-1 0 0,1-1-1,-1 1 1,0 0 0,0 0 0,0 0 0,0 0 0,0 0-1,-1 0 1,1 0 0,-1-1 0,-2 6 0,-1 1 15,0-1 0,-1 1 1,0-1-1,-1 0 0,0 0 0,0-1 1,-14 13-1,-59 44 342,49-41-266,-46 36-2573,47-39 848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38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117 244 3136,'0'-2'189,"-1"0"0,1 0-1,-1 0 1,1 0 0,0 0 0,0-1-1,0 1 1,1-4 0,-1 5-23,0 0 0,0 0 0,1 0 0,-1 0-1,0 0 1,1 0 0,-1 0 0,0 0 0,1 0 0,0 1 0,-1-1-1,1 0 1,-1 0 0,1 0 0,0 1 0,0-1 0,-1 0 0,1 1-1,0-1 1,0 1 0,0-1 0,-1 1 0,3-1 0,1-1 867,-4 2-1018,0 0 1,0 0 0,0 0-1,0 0 1,0 0-1,0 0 1,0 0 0,-1 1-1,1-1 1,0 0 0,0 0-1,0 0 1,0 0-1,0 0 1,0 0 0,0 0-1,1 0 1,-1 0-1,0 0 1,0 0 0,0 0-1,0 0 1,0 0-1,0 0 1,0 0 0,0 0-1,0 0 1,0 0-1,0 0 1,0 1 0,0-1-1,0 0 1,0 0-1,0 0 1,0 0 0,0 0-1,0 0 1,0 0-1,0 0 1,0 0 0,0 0-1,0 0 1,0 0-1,0 0 1,0 0 0,1 0-1,-1 0 1,0 0-1,0 0 1,0 0 0,0 0-1,0 0 1,0 0-1,0 0 1,0 0 0,0 0-1,0 8 281,-1 6 51,0 1-1,-1-1 0,0 0 1,-5 15-1,-21 55 732,2-7-346,-39 197 1182,62-262-716,3-13-203,3-23 23,14-52-693,43-124 0,-18 58-446,-21 64 29,-17 53 57,-3 21 28,-1 0 0,1 1 0,-1-1 0,1 0 0,0 0 0,1 1 0,1-6 0,-3 9 2,0 0-1,0 0 0,0 0 0,0 0 1,0-1-1,1 1 0,-1 0 0,0 0 0,0 0 1,0 0-1,0-1 0,0 1 0,0 0 1,0 0-1,0 0 0,1 0 0,-1 0 1,0 0-1,0-1 0,0 1 0,0 0 1,0 0-1,1 0 0,-1 0 0,0 0 0,0 0 1,0 0-1,0 0 0,1 0 0,-1 0 1,0 0-1,0 0 0,0 0 0,1 0 1,-1 0-1,0 0 0,0 0 0,0 0 0,0 0 1,1 0-1,-1 0 0,0 0 0,0 0 1,0 0-1,0 0 0,1 0 0,-1 0 1,0 1-1,0-1 0,0 0 0,0 0 0,0 0 1,1 0-1,-1 0 0,0 0 0,0 1 1,0-1-1,0 0 0,0 0 0,0 0 1,0 0-1,0 1 0,0-1 0,5 14-178,-5-12 167,3 11-1,-2 0-1,1 1 1,-2 22 0,0 8-21,26 198 236,-25-235-176,0-2 90,0 1 0,0-1 0,0 0 0,0 0 0,4 7 0,-5-11-92,0-1-1,0 0 1,1 1-1,-1-1 1,0 0 0,0 1-1,1-1 1,-1 0-1,0 1 1,0-1 0,1 0-1,-1 1 1,0-1-1,1 0 1,-1 0 0,1 0-1,-1 1 1,0-1-1,1 0 1,-1 0 0,1 0-1,-1 0 1,0 0-1,1 0 1,-1 0 0,1 0-1,-1 0 1,1 0-1,1 0 23,-1-1-1,0 0 1,1 0-1,-1 1 0,0-1 1,0 0-1,0 0 1,0 0-1,0 0 0,0 0 1,0-1-1,0 1 1,1-2-1,31-49 394,17-24-175,-34 56-300,7-8 11,-2 0 1,-1-2-1,22-42 0,-17 15-28,21-67-1,-39 85 116,-6 30-149,0-1 0,4-12 0,-2 14-212,-4 11-79,-4 15 84,-22 216 85,22-159 356,5 86-1,1-132-75,5 42 176,-5-62-64,1 0 0,0 0 0,0-1 0,1 1 0,7 15 0,-10-24-165,0 1 1,0-1-1,0 1 1,1-1-1,-1 0 0,0 1 1,0-1-1,0 0 1,0 1-1,1-1 0,-1 0 1,0 1-1,0-1 1,0 0-1,1 0 0,-1 1 1,0-1-1,1 0 1,-1 0-1,0 1 0,1-1 1,-1 0-1,0 0 1,1 0-1,-1 0 0,0 1 1,1-1-1,-1 0 1,0 0-1,1 0 0,-1 0 1,0 0-1,1 0 1,-1 0-1,1 0 0,0 0 1,8-12-490,-2 1-1203,16-25-5083,-11 20 3669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39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16 6720,'-11'-7'2170,"11"7"-2131,0 0-1,0 0 0,0-1 1,-1 1-1,1 0 0,0 0 1,0 0-1,0 0 0,0 0 1,0 0-1,0-1 0,0 1 0,0 0 1,0 0-1,0 0 0,0 0 1,0 0-1,0 0 0,0-1 1,0 1-1,0 0 0,0 0 1,0 0-1,0 0 0,0 0 1,0 0-1,0-1 0,0 1 1,0 0-1,0 0 0,0 0 0,1 0 1,-1 0-1,0 0 0,0 0 1,0 0-1,0-1 0,0 1 1,0 0-1,0 0 0,0 0 1,1 0-1,-1 0 0,0 0 1,0 0-1,0 0 0,0 0 1,0 0-1,6-3 1306,60 2 1453,115 5-1232,-171-3-1505,31 1-6,0 3 1,0 1-1,40 12 0,-67-11-1179,-5-3 283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39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7968,'10'-3'3616,"22"-5"-3136,-11 4 1056,3 4-928,15-5-32,1 5-352,5 0-160,2 9-32,-7-1 160,-4 3-96,-6-2-448,2 2 160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40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12 4384,'0'-1'94,"0"1"0,-1 0 0,1 0 0,0-1 0,0 1 0,0 0 0,-1-1 0,1 1 0,0 0 0,0-1 0,0 1 1,0 0-1,0-1 0,0 1 0,0 0 0,0-1 0,-1 1 0,1 0 0,0-1 0,0 1 0,0 0 0,1-1 0,-1 1 0,0 0 0,0-1 0,0 1 0,0 0 0,0-1 0,0 1 0,0 0 1,1-1-1,-1 1 0,3 1 1902,-1 6-1144,-3 2-458,0 1 0,-1 0 0,0-1 0,-1 0 0,0 1 0,0-1 0,-8 15 0,-2 6 208,-19 50 498,-34 94 301,23 25-131,42-190-1122,-1-4-13,1 0 0,0 0-1,1-1 1,-1 1-1,1 0 1,0 0 0,0 0-1,2 8 1,1-8 876,1-6-493,4-3-383,139-52 542,-108 43-629,74-13 0,-105 24-24,69-7 87,-65 9-117,-1 0 1,0 0-1,0 1 0,0 0 1,11 4-1,-20-5-168,5 2 297,0 0 1,-1 0-1,1 1 1,6 3-1,-11-5-211,-1 0 1,0 0-1,1 0 0,-1 0 1,0 0-1,1 0 0,-1 0 0,0 1 1,1 1-1,-1-2-226,-1 0 0,1 0-1,-1 0 1,1 0 0,-1 0 0,0 0 0,1 1 0,-1-1-1,0 0 1,0 0 0,0 0 0,0 0 0,0 0 0,0 1-1,-1 0 1,1 7-2576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36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6 4384,'0'0'42,"0"-1"0,0 1 0,0 0-1,1 0 1,-1 0 0,0-1 0,0 1 0,0 0 0,0 0 0,0 0 0,0-1 0,0 1 0,0 0-1,0 0 1,0 0 0,0 0 0,1-1 0,-1 1 0,0 0 0,0 0 0,0 0 0,0 0-1,1 0 1,-1 0 0,0-1 0,0 1 0,0 0 0,0 0 0,1 0 0,-1 0 0,0 0 0,0 0-1,0 0 1,1 0 0,-1 0 0,0 0 0,0 0 0,0 0 0,1 0 0,4 8 620,1 19 1154,-7-5-948,0 0 0,-1 0-1,-2 0 1,0 0-1,-8 22 1,5-13-490,-3 2-422,0 0 0,-2-1 0,-23 42 0,35-72 697,-2 1-789,-1-35-13463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40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 3648,'-26'-3'3872,"-1"4"6277,44 1-9569,-1 0 1,0-1 0,1-1-1,18-2 1,2 1-220,105 1 306,-81 0-2950,-57 0 821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41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5 185 4736,'0'0'52,"0"0"-1,0 0 1,0 0 0,-1 0-1,1 0 1,0 0 0,0 0-1,0 0 1,-1 0 0,1-1-1,0 1 1,0 0 0,0 0-1,-1 0 1,1 0 0,0 0-1,0 0 1,0 0 0,0-1 0,-1 1-1,1 0 1,0 0 0,0 0-1,0 0 1,0-1 0,0 1-1,0 0 1,0 0 0,-1 0-1,1 0 1,0-1 0,0 1-1,0 0 1,1-11 2669,11-18 2581,-6 15-4229,-2 6-943,1-1 0,0 1 0,0 0 0,0 1 0,1-1 0,0 1 0,1 0 0,0 1 0,0-1 0,0 2 0,1-1 0,-1 1-1,1 0 1,1 0 0,-1 1 0,1 0 0,0 1 0,-1-1 0,2 2 0,-1-1 0,0 2 0,0-1 0,1 1 0,-1 0 0,0 1 0,11 1 0,-16 0-129,0 0-1,0 0 0,0 0 1,0 1-1,0 0 1,0-1-1,0 2 1,0-1-1,-1 0 1,1 1-1,-1-1 1,0 1-1,0 0 1,0 0-1,0 1 0,0-1 1,-1 1-1,4 4 1,-4-3 8,0-1 0,1 1 0,-2-1 0,1 1 0,0 0 1,-1-1-1,0 1 0,0 0 0,0 0 0,-1 0 0,0 0 0,0 0 0,0 0 0,0 0 1,-3 9-1,0-2 51,-2-1 1,1 0-1,-1-1 0,-1 1 1,-10 13-1,-41 50 90,31-41-28,-158 240 2748,184-272-2847,0-1 0,0 0 1,0 0-1,0 0 1,0 0-1,1 0 0,-1 1 1,0-1-1,0 0 1,0 0-1,1 0 0,-1 0 1,0 0-1,0 0 0,0 0 1,1 0-1,-1 0 1,0 0-1,0 0 0,0 0 1,1 0-1,-1 0 1,0 0-1,0 0 0,0 0 1,1 0-1,-1 0 1,0 0-1,0 0 0,0 0 1,1 0-1,-1 0 0,0 0 1,0-1-1,0 1 1,0 0-1,1 0 0,-1 0 1,0 0-1,15-5 336,-14 4-315,17-2 65,0-1-1,0 2 0,0 0 1,34 2-1,-37 0-95,12 0 9,1 1 0,-1 2 0,1 0 0,-1 2 0,0 1 0,27 10 1,-51-15-635,0 0 0,-1 0 0,1 1 0,0-1 0,-1 1 0,1 0 0,2 2 0,3 5-2274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43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34 4576,'-11'-11'1450,"4"-1"318,6 9-416,1 3-1297,0-1-1,-1 1 1,1 0-1,0 0 1,0-1-1,0 1 1,0 0-1,0 0 1,0-1-1,0 1 1,0 0-1,0-1 1,0 1 0,0 0-1,0 0 1,0-1-1,0 1 1,0 0-1,0 0 1,0-1-1,0 1 1,0 0-1,1-2 1125,-10 3 490,9-1-1652,0 0 0,0 0 0,0 0 0,0 0 0,-1 0 0,1 0 0,0 0 0,0 0 0,0 0 0,0 0 1,-1 0-1,1 0 0,0 0 0,0 0 0,0 0 0,0 0 0,0 0 0,-1 0 0,1 0 0,0 0 0,0 1 0,0-1 1,0 0-1,0 0 0,0 0 0,0 0 0,0 0 0,-1 0 0,1 0 0,0 1 0,0-1 0,0 0 0,0 0 0,0 0 1,0 0-1,0 0 0,0 1 0,0-1 0,0 0 0,2 8 876,1 6-384,-2-10-406,1 1 0,-1-1 1,1 1-1,0-1 0,0 0 0,1 0 0,-1 0 1,1 0-1,6 6 0,4 10 225,3 4 202,23 28 0,-20-28-215,16 28 0,-21-29-34,-1 2 0,14 34 0,-25-49-262,1 0 0,-1 0 0,0 0 0,-1 1-1,-1-1 1,0 11 0,-7 61 430,-26 113 239,20-126-373,-27 109 935,28-136-792,-3 0 0,-21 46 0,31-79-365,1-1 1,-2 1 0,1-1-1,-1 0 1,-1 0-1,1-1 1,-1 0-1,0 0 1,-1-1-1,0 1 1,0-2-1,-10 7 1,3-4 23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44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67 3808,'0'0'70,"-1"0"1,1 0-1,0 0 1,-1-1-1,1 1 1,0 0-1,-1-1 1,1 1-1,0 0 1,-1 0-1,1-1 1,0 1-1,0 0 0,0-1 1,-1 1-1,1-1 1,0 1-1,0 0 1,0-1-1,0 1 1,0 0-1,-1-1 1,1 1-1,0-1 1,0 1-1,0-1 1,0 1-1,0 0 1,0-1-1,1 1 1,-1-1-1,0 1 0,0 0 1,0-1-1,0 1 1,0 0-1,0-1 1,1 1-1,-1-1 1,0 1-1,0 0 1,1-1-1,2-8 2953,2-11 374,-5 3-1641,0 12-1431,0 8-262,0-1-55,0-1 0,-1 1 0,1-1 0,0 1 0,-1-1 0,1 1 0,-1-1 0,1 1 0,-1-1 0,0 0 0,1 1 0,-1-1 0,0 0 0,0 0 0,0 1 0,0-1 0,0 0 0,0 0 0,0 0 0,-1 0 0,1-1 0,0 1 0,-1 0 0,1 0 0,0-1 0,-1 1 0,-1 0 0,-3 1 50,0-1 1,1 1 0,-1-1 0,0-1-1,-10 1 1,12-1-8,1 0 1,-1-1-1,1 1 0,-1-1 0,1 0 0,-5-2 1,8 3-49,-1 0 1,1 0-1,-1 0 1,1 0 0,0 0-1,-1 0 1,1-1-1,-1 1 1,1 0-1,0 0 1,-1 0-1,1-1 1,0 1 0,-1 0-1,1 0 1,0-1-1,-1 1 1,1 0-1,0-1 1,0 1 0,-1 0-1,1-1 1,0 1-1,0-1 1,0 1-1,0 0 1,-1-1 0,1 1-1,0-1 1,0 1-1,0 0 1,0-1-1,0 1 1,0-1 0,0 1-1,0-1 1,0 1-1,0 0 1,0-1-1,1 1 1,-1-1-1,0 1 1,0 0 0,0-1-1,0 1 1,1-1-1,-1 1 1,0 0-1,0-1 1,1 1 0,-1 0-1,0-1 1,1 1-1,-1 0 1,0 0-1,1-1 1,-1 1-1,3-1-12,-1-1 0,0 1-1,0 0 1,1 0 0,-1 0-1,0 0 1,1 1 0,-1-1-1,1 0 1,-1 1 0,1 0-1,-1 0 1,1 0 0,3 0-1,2 0 7,1 1 0,13 4 0,-19-5 4,0 1-1,0 0 0,0 0 1,0 1-1,0-1 1,0 1-1,0-1 0,-1 1 1,1 0-1,-1 0 1,1 0-1,-1 0 0,0 1 1,0-1-1,3 4 1,-5-5 3,1 0 1,-1 0 0,1 0 0,-1 0 0,1 0 0,-1 0 0,0 0 0,0 0 0,1 0 0,-1 0-1,0 0 1,0 0 0,0 0 0,0 0 0,0 0 0,-1 1 0,1-1 0,0 1 0,-1 0 16,0-1 0,0 0 0,0 1 0,0-1 0,0 0 0,0 1 0,0-1 1,0 0-1,0 0 0,0 0 0,-1 0 0,1 0 0,0 0 0,-1 0 0,-2 1 0,0-1 4,0 1-1,0-1 0,0 0 0,0-1 0,0 1 0,0 0 0,0-1 0,0 0 0,0 0 1,0 0-1,0-1 0,0 0 0,0 1 0,0-1 0,0 0 0,0-1 0,0 1 0,0-1 1,0 0-1,1 0 0,-1 0 0,1 0 0,-1-1 0,-2-2 0,4 4-40,1 0 0,0 0 0,-1 0 0,1 0 1,0 1-1,-1-1 0,1 1 0,-1-1 0,1 1 0,-1-1 0,0 1 0,1 0 0,-1 0 0,1 0 0,-1 0 0,0 0 0,1 0 0,-1 0 1,1 0-1,-1 1 0,1-1 0,-3 1 0,-3 2 7,0 0-1,0 1 1,-11 7 0,11-6-29,-1-1 0,-12 6 0,13-7 116,-1-1 0,-1 1-1,1-2 1,-15 2 0,25-2-81,0 0 1,0 1-1,0-1 0,0 0 0,-1 0 0,1 1 0,0-1 1,0 1-1,1 2 0,3 1-12,7 6 163,1-1 0,0-1 0,1 0 0,24 10-1,-20-10 478,0 0 0,31 23 0,-48-30-557,0-1 1,0 1-1,0 0 1,0 0 0,-1 0-1,1 0 1,1 3-1,-2-5-33,-1 1-1,0 0 0,1 0 1,-1 0-1,0 0 1,1 0-1,-1 0 0,0 0 1,0 0-1,0 0 1,0 0-1,0 0 0,0-1 1,0 1-1,0 0 1,0 0-1,0 0 0,-1 0 1,1 0-1,0 0 1,0 0-1,-1 0 0,1 0 1,-1-1-1,1 1 1,-1 1-1,-4 3 39,0 0-1,0 0 1,0 0-1,0-1 1,-10 7-1,-37 19 221,38-22-216,-14 7-285,-48 29 192,63-36-3413,-19 17 0,21-9-224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45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568 3 5056,'-1'0'135,"0"-1"0,0 1 0,0 0 1,-1-1-1,1 1 0,0 0 0,0-1 0,0 1 1,0 0-1,0 0 0,0 0 0,-1 0 0,1 0 1,0 0-1,0 1 0,0-1 0,0 0 0,0 1 0,0-1 1,0 0-1,-2 2 0,-29 15 626,13-7-86,15-8-592,-17 6 287,1 2 0,0 0 1,1 1-1,0 1 0,-29 24 0,19-9 0,2 1-1,0 1 0,2 1 1,-21 35-1,13-14 388,-49 108-1,68-126-467,1 1 0,2 0 0,2 1 0,-9 60 1,15-68-150,1-1 1,1 1 0,1-1 0,2 1 0,1-1 0,11 50 0,-10-62-56,1 0 0,0 0 0,1-1 0,0 0 0,1 0 0,1-1 0,0 0 0,0 0 0,1-1 0,1 0 0,0 0 0,0-1 0,1 0 0,20 13 0,14 2 149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45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51 5888,'1'-5'550,"0"-1"0,0 1 0,1 0 1,0 0-1,3-7 0,-4 11-354,0 0 0,-1 0 0,1 0 0,0 0 1,0 0-1,0 0 0,0 0 0,0 0 0,0 1 0,2-2 0,-3 2-148,0 0 0,0 0 0,1 0 0,-1-1 0,0 1 0,0 0 1,1 0-1,-1 0 0,0 0 0,0 0 0,1 0 0,-1-1 0,0 1 0,0 0 0,1 0 0,-1 0 0,0 0 0,1 0 0,-1 0 0,0 0 1,0 0-1,1 0 0,-1 0 0,0 1 0,1-1 0,-1 0 0,0 0 0,0 0 0,1 0 0,-1 0 0,0 0 0,0 1 0,1-1 0,-1 0 0,0 0 1,0 0-1,0 0 0,1 1 0,-1-1 0,0 0 0,0 1 0,3 10 374,-1 1 0,0-1 0,-1 1 0,0 0 0,-2 18 0,-9 59 179,5-60-252,-38 183 655,37-183-776,-19 52 423,3-11-59,21-57-161,1-13-409,0 0 0,0 1-1,0-1 1,1 0 0,-1 1 0,0-1-1,0 0 1,0 0 0,1 0 0,-1 1-1,0-1 1,0 0 0,0 0 0,1 0-1,-1 1 1,0-1 0,1 0 0,-1 0-1,0 0 1,0 0 0,1 0 0,-1 0 0,0 0-1,1 1 1,-1-1 0,0 0 0,0 0-1,1 0 1,-1 0 0,0 0 0,1 0-1,-1-1 1,0 1 0,1 0 0,-1 0-1,0 0 1,0 0 0,1 0 0,-1-1-1,40-8 283,73-8 0,41 7-245,-89 7 112,-27 1-875,51 5 0,-75 0-3819,-5 0 1249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46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69 4736,'-11'-17'1530,"11"17"-1384,-1-1 0,1 1-1,0-1 1,0 1-1,-1-1 1,1 1 0,0-1-1,0 1 1,0-1-1,0 0 1,0 1 0,-1-1-1,1 1 1,0-1-1,0 1 1,0-1 0,1 0-1,-1 1 1,0-1-1,0 1 1,0-1 0,0 1-1,0-1 1,1 1-1,-1-1 1,0 0 0,0 1-1,1 0 1,-1-1-1,0 1 1,2-2 0,12-7 2250,2 3-1887,1 2 0,0 0 0,-1 1 0,1 0 0,0 1 0,26 1 0,-16 0-211,25 1-47,0 1 0,0 3-1,77 15 1,-127-18-292,1-1 0,-1 0 0,0 1-1,0-1 1,0 1 0,0 0 0,1 0 0,-1 0-1,0 0 1,3 3 0,2 6-3420,-2 1 1189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46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5984,'-18'-3'2688,"23"3"-2336,0 0 1856,8 0-1280,13-5 896,11 5-1056,13-4-288,-2 8-288,2-4-160,0 5 0,-10-2 96,-9 0-64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47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28 3808,'0'-1'121,"0"0"-1,0 0 1,0 0 0,0 0 0,0 0 0,0 0-1,0 0 1,0 0 0,1 0 0,-1 0-1,0 0 1,0 1 0,1-1 0,-1 0 0,1 0-1,-1 0 1,1 0 0,-1 1 0,1-1 0,-1 0-1,1 0 1,0 1 0,0-1 0,-1 0-1,1 1 1,0-1 0,0 1 0,-1-1 0,1 1-1,0-1 1,0 1 0,0 0 0,0 0-1,0-1 1,0 1 0,1 0 0,-1-1-7,0 1 1,0 0 0,0 0-1,0 0 1,0-1-1,0 1 1,0 0 0,0 0-1,0 0 1,0 1-1,1-1 1,-1 0 0,0 0-1,0 0 1,0 1-1,0-1 1,-1 1-1,1-1 1,0 1 0,0-1-1,0 1 1,0-1-1,0 1 1,0 0 0,-1-1-1,1 1 1,0 0-1,-1 0 1,1 0 0,0-1-1,-1 1 1,1 0-1,-1 0 1,1 2 0,0 0 70,-1 1 0,0 0 0,1 0 0,-1 0 1,-1-1-1,1 1 0,0 0 0,-1 0 1,-1 4-1,-14 35 383,12-32-471,-126 264 1943,33-79-560,90-181-1283,-13 31 88,19-42-171,0 0 1,0 0-1,0 0 1,0 0-1,1 0 1,0 0-1,0 0 0,0 0 1,1 6-1,-1-10-89,0 1 0,0-1 0,1 1-1,-1-1 1,0 1 0,1-1 0,-1 1-1,1-1 1,-1 1 0,1-1-1,-1 0 1,1 1 0,-1-1 0,1 0-1,-1 1 1,1-1 0,-1 0 0,1 0-1,0 0 1,-1 1 0,1-1-1,-1 0 1,1 0 0,0 0 0,-1 0-1,1 0 1,-1 0 0,1 0 0,0 0-1,-1 0 1,1 0 0,-1-1 0,1 1-1,0 0 1,-1 0 0,1-1-1,5 0 101,162-22 723,51-3-282,-143 26-188,-33 1-4751,-39-1 1771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47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6656,'0'0'158,"1"-1"0,-1 1 0,1-1 0,-1 1 0,1-1 0,-1 1-1,1-1 1,0 1 0,-1 0 0,1-1 0,0 1 0,-1 0 0,1 0 0,0-1 0,-1 1 0,1 0 0,0 0 0,-1 0 0,1 0 0,0 0 0,0 0 0,-1 0 0,1 0 0,0 0 0,-1 0 0,1 0 0,0 0 0,-1 1 0,1-1 0,0 0-1,-1 0 1,1 1 0,0-1 0,-1 0 0,2 2 0,0-2 67,0 1-1,0 0 0,-1 0 0,1 1 1,0-1-1,0 0 0,-1 1 1,1-1-1,-1 1 0,1-1 0,-1 1 1,0 0-1,2 1 0,-1 4 48,0-1 1,-1 1-1,1 0 0,-1-1 0,-1 1 0,1 0 1,-1 0-1,0 0 0,-1-1 0,-1 9 0,-3 11 31,-9 32 0,7-34-63,2-7-312,1 0 0,0 0 0,-1 32 0,6-40-150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36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5632,'0'0'2112,"0"20"-1664,-8 20-96,3-12 2400,-3 9-1568,-2 6 800,-3-3-1184,4 0 192,-4-4-609,8-4 1,0-4-224,5-5 192,0-3-224,0-3-4479,5-1 2367,-5 4-4512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48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16 3552,'-3'-3'446,"3"2"-250,-1 0 0,1 0-1,-1 0 1,0 0 0,1 0 0,-1 0-1,0 1 1,0-1 0,1 0 0,-1 1-1,0-1 1,0 0 0,0 1-1,0-1 1,0 1 0,0-1 0,-6 2 5882,16 2-3621,-1 0-2148,1 0 1,-1 0-1,0-1 0,1 0 1,-1-1-1,10 1 0,54-2 375,-37-1-520,118 1 460,-131-2-1893,-21 2 897,-1 0 0,1 0 0,0 0 0,-1 0 0,1-1 0,0 1 0,-1 0 0,1-1 0,-1 1 0,1-1 0,0 1 0,-1 0 0,1-1 0,-1 1 0,1-2 0,3-1-2113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48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 4320,'1'-5'1795,"1"9"7,4 6-802,-2-4-541,-1-1 1,1 1-1,-1 0 0,-1 0 1,1 0-1,-1 0 0,0 1 1,1 12-1,1 4 429,-1 25-1,-3-1-241,-1 0 1,-2-1-1,-3 0 0,-1 0 0,-14 47 0,-27 129 810,47-216-1202,0 10-2301,1-15 1866,0-1 0,0 0 1,0 0-1,0 1 0,1-1 1,-1 0-1,0 0 0,0 1 1,0-1-1,1 0 0,-1 0 1,0 0-1,0 1 1,1-1-1,-1 0 0,0 0 1,1 0-1,-1 0 0,0 0 1,1 1-1,-1-1 0,0 0 1,1 0-1,-1 0 0,0 0 1,0 0-1,1 0 0,-1 0 1,0 0-1,1 0 0,-1 0 1,0-1-1,1 1 1,-1 0-1,0 0 0,1 0 1,-1 0-1,0 0 0,0 0 1,1-1-1,-1 1 0,13-5-3493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49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 6048,'-2'2'2906,"0"7"-1328,-1 16-281,3-20-993,-6 57 1401,-3 0 0,-29 103-1,-31 48 334,64-198-1882,3-12-84,1 0 0,-1 1 1,1-1-1,0 1 0,0-1 0,0 1 0,1-1 0,-1 1 0,1-1 0,0 1 0,0 0 0,0 5 0,1-9-11,-1 1 0,0-1 0,1 1-1,-1-1 1,1 0 0,-1 1 0,0-1 0,1 0 0,-1 1 0,1-1 0,-1 0-1,1 0 1,-1 0 0,1 1 0,-1-1 0,1 0 0,-1 0 0,1 0-1,-1 0 1,1 0 0,-1 0 0,1 0 0,-1 0 0,1 0 0,-1 0-1,1 0 1,-1 0 0,1 0 0,19-5-49,-13 3 131,49-9 207,55-9 121,64-8-71,-159 26-389,-2 1-6,0-1 0,0 0 1,18-6-1,-24 7-5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50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4896,'0'-1'256,"-1"0"1,1 0 0,0 0-1,0 0 1,0 1-1,0-1 1,0 0-1,0 0 1,0 0 0,0 0-1,1 1 1,-1-1-1,0 0 1,0 0 0,1 0-1,-1 1 1,0-1-1,1 0 1,-1 0-1,1 0 1,1-1 144,-1 1-1,1-1 1,0 1 0,-1-1-1,1 1 1,0 0 0,4-3-1,4 0 498,0 0-1,18-5 1,-16 5-371,-4 2-322,0 0 1,0 0-1,9-1 0,-14 3-185,-1-1-1,0 1 1,0 0-1,0 0 1,1 1 0,-1-1-1,0 0 1,0 1-1,0-1 1,0 1-1,0 0 1,0 0-1,0-1 1,0 1-1,0 1 1,0-1 0,2 2-1,-3-2-17,0 0 0,0 0 0,-1 1-1,1-1 1,0 0 0,-1 1 0,1-1 0,0 0-1,-1 1 1,0-1 0,1 1 0,-1-1 0,0 1-1,0-1 1,0 1 0,0-1 0,0 1 0,0-1-1,0 1 1,0-1 0,-1 1 0,0 1 0,-1 6 5,-2 0 1,-5 13-1,2-5 25,-8 24 363,-2 0-1,-42 70 1,44-86-80,9-14-29,0 0 0,-16 19 0,21-29-232,1-1 0,-1 1 0,1-1 0,0 0 0,-1 1 0,1-1 0,-1 1 0,1 0 0,0-1 0,0 1 0,-1-1 0,1 1-1,0-1 1,0 1 0,0 0 0,-1 0 0,2-1-31,-1 0-1,0 1 0,0-1 0,0 0 1,0 0-1,0 0 0,0 1 1,1-1-1,-1 0 0,0 0 1,0 0-1,0 0 0,1 1 1,-1-1-1,0 0 0,0 0 1,0 0-1,1 0 0,-1 0 0,0 0 1,0 0-1,0 0 0,1 0 1,-1 0-1,0 0 0,0 0 1,1 0-1,-1 0 0,24-2 546,-17 0-582,24-2 223,0-1 1,51-17 0,-60 18-93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50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77 4480,'-11'-14'1445,"10"14"-1138,1-1-1,-1 0 1,1 0-1,-1 1 1,1-1-1,0 0 1,0 0-1,-1 0 1,1 1 0,0-1-1,0 0 1,0 0-1,0 0 1,0 0-1,0 1 1,0-1-1,0 0 1,0 0-1,0 0 1,0 0-1,0 1 1,1-1-1,-1 0 1,0 0 0,1 0-1,-1 1 1,1-1-1,-1 0 1,0 1-1,1-1 1,0 0-1,-1 1 1,1-1-1,0 0 1,7-5 564,12 1 52,-1 1 0,1 1 0,-1 0 0,36 1 0,-18 1-610,7-5 10,-30 4-258,22-1 0,-35 2-114,0 1 1,0 0-1,0 0 1,0 0-1,0 0 1,0 0-1,0 0 1,0 1-1,0-1 1,0 0-1,0 0 1,-1 1-1,1-1 1,0 1-1,0-1 1,0 0-1,0 1 1,0 0-1,-1-1 1,1 1-1,0-1 1,-1 1-1,1 0 0,0 0 1,-1-1-1,1 1 1,-1 0-1,1 0 1,0 1-1,-1-2-206,0 1 0,0-1-1,0 1 1,0 0 0,0-1-1,0 1 1,0-1 0,0 1-1,0 0 1,0-1 0,-1 1-1,1-1 1,0 1 0,0-1-1,-1 1 1,1-1 0,-1 1-1,1 0-420,-1 0 0,0 0 0,0 0 0,1-1 0,-1 1 0,0 0 0,0-1-1,0 1 1,0-1 0,0 1 0,-2 0 0,-2 3-3073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51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17 5888,'23'-13'1898,"-22"13"-1843,0-1-1,0 1 1,-1-1-1,1 1 1,0 0-1,0-1 1,0 1-1,0 0 1,0 0-1,0-1 1,0 1-1,0 0 0,0 0 1,0 0-1,0 0 1,0 0-1,0 1 1,0-1-1,0 0 1,1 1-1,1 0 226,-2-1-166,1 0-1,-1 0 0,0 1 0,0-1 0,1 1 0,-1-1 1,0 1-1,0 0 0,0-1 0,0 1 0,0 0 1,0 0-1,0 0 0,0 0 0,0 0 0,0 0 0,-1 0 1,1 0-1,0 0 0,0 0 0,-1 0 0,1 0 1,-1 0-1,1 1 0,-1-1 0,0 0 0,0 0 0,1 1 1,-1-1-1,0 0 0,0 2 0,1 3 191,2 8 144,-1 1 1,-1 0 0,0-1 0,-3 30 0,-13 59 1370,4-59-1117,-1 0-1,-21 49 1,-44 78 186,63-143-702,2 4 296,1-4-696,2-12-3521,3-8 1128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51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29 4224,'0'-1'194,"0"-1"1,0 1-1,1 0 1,-1-1-1,1 1 1,-1 0-1,1-1 1,-1 1-1,1 0 0,0 0 1,-1 0-1,1 0 1,0-1-1,0 1 1,0 0-1,0 1 1,0-1-1,0 0 1,0 0-1,1 0 0,-1 1 1,0-1-1,0 0 1,1 1-1,-1-1 1,0 1-1,0-1 1,1 1-1,-1 0 1,1 0-1,-1 0 0,0 0 1,1 0-1,-1 0 1,0 0-1,1 0 1,-1 0-1,3 1 1,-3 0-117,0 0 1,0-1-1,0 1 0,-1 0 1,1 0-1,0 0 1,0 0-1,-1 0 1,1 0-1,0 0 0,-1 0 1,1 0-1,-1 0 1,0 0-1,1 0 1,-1 1-1,0-1 0,0 0 1,1 0-1,-1 0 1,0 3-1,-2 30 832,1-25-585,0 2-54,-1 0 0,-1 0 1,0 0-1,0 0 0,-1 0 0,0-1 1,-1 1-1,0-1 0,-13 17 1,-7 7 694,-39 40 0,38-45-588,17-19-274,0-1 0,-1 0 0,-13 9 0,19-15-60,0 0-1,0-1 1,0 1 0,-1-1-1,1 0 1,-1 0-1,0 0 1,1-1-1,-1 0 1,0 1-1,-6-1 1,10-1-155,1 0 1,-1 0-1,0 0 0,1 0 1,-1 0-1,0 0 0,1 0 0,-1 0 1,0 0-1,1 0 0,-1-1 1,1 1-1,-1 0 0,0 0 1,1-1-1,-1 1 0,1 0 1,-1-1-1,0 1 0,1-1 0,-1 1 1,1-1-1,0 1 0,-1-1 1,1 1-1,-1-1 0,1 1 1,0-1-1,-1 1 0,1-1 0,0 0 1,0 1-1,-1-1 0,1 0 1,0 1-1,0-1 0,0 0 1,0 1-1,0-1 0,0-1 1,-1-14-2642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52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183 212 5824,'0'-10'1959,"1"0"0,1-13 0,-35 85 126,-42 111-271,57-136-1306,2 0-1,2 1 1,-13 54 0,24-67 391,3-25-878,0 0-1,0 0 1,0 0 0,0 0-1,0 1 1,0-1 0,0 0-1,0 0 1,0 0 0,0 0-1,0 1 1,0-1 0,0 0-1,0 0 1,1 0 0,-1 0-1,0 1 1,0-1 0,0 0-1,0 0 1,0 0 0,0 0-1,0 0 1,1 0-1,-1 1 1,0-1 0,0 0-1,0 0 1,0 0 0,1 0-1,-1 0 1,0 0 0,0 0-1,9-7 886,32-61-159,-3 12-678,41-80 0,69-190-314,-146 320 196,1 0 0,0 0 0,0 0 0,8-10 0,-11 15 45,0 1 0,0 0 0,0 0 1,0 0-1,0 0 0,0-1 0,1 1 0,-1 0 1,0 0-1,0 0 0,0 0 0,0 0 0,0-1 1,1 1-1,-1 0 0,0 0 0,0 0 0,0 0 1,0 0-1,1 0 0,-1 0 0,0 0 0,0 0 1,0 0-1,1 0 0,-1 0 0,0 0 1,0 0-1,0 0 0,1 0 0,-1 0 0,0 0 1,0 0-1,0 0 0,1 0 0,-1 0 0,0 0 1,0 0-1,0 0 0,1 0 0,1 10-114,-2 20-1,0-29 117,-17 289 61,17-280-51,-2 11 41,2 0 1,3 24-1,-3-41-17,0 0 0,1 0 0,0 0-1,0 0 1,0 0 0,0 0 0,1 0 0,-1 0 0,1 0 0,0-1 0,0 1 0,1-1 0,-1 1 0,1-1 0,0 0 0,-1 0-1,6 4 1,-6-6 15,0 0 0,1 0 0,-1 0 0,1 0 0,-1 0 0,1 0 0,0-1 0,-1 1 0,1-1 0,0 0 0,-1 0 0,1 0 0,0 0 0,0 0 0,-1-1 0,6-1-1,-4 1-13,0 0 0,0 0-1,0-1 1,0 0 0,0 0-1,0 0 1,-1 0 0,1-1-1,-1 0 1,4-2 0,4-8 36,0 0 1,-1 0 0,-1-1 0,0-1-1,10-21 1,32-86-151,-33 76 122,-4 7-39,11-25-62,-21 56-5,0 0 0,0 1 0,1-1 0,0 1 0,7-9 0,-11 16 56,-1 0 0,0-1 0,0 1 0,0 0 0,1-1 0,-1 1 0,0 0 0,1-1 0,-1 1-1,0 0 1,1-1 0,-1 1 0,0 0 0,1 0 0,-1 0 0,0-1 0,1 1 0,-1 0 0,0 0 0,1 0 0,-1 0-1,1 0 1,-1-1 0,1 1 0,-1 0 0,0 0 0,1 0 0,-1 0 0,1 0 0,-1 1 0,0-1 0,1 0-1,-1 0 1,1 0 0,-1 0 0,0 0 0,1 0 0,-1 1 0,1-1 0,-1 0 0,0 0 0,1 1 0,-1-1-1,0 0 1,1 0 0,-1 1 0,0-1 0,1 1 0,0 2-46,1 1 1,-1-1-1,1 1 0,-1-1 1,1 6-1,3 26-28,-2-1-1,-1 1 1,-3 43-1,0-23 157,1 140-297,0-195 115,0 0 1,0 0-1,0 0 0,0 1 1,0-1-1,0 0 1,0 0-1,0 0 1,0 0-1,0 1 1,0-1-1,0 0 0,0 0 1,0 0-1,0 0 1,0 1-1,0-1 1,1 0-1,-1 0 0,0 0 1,0 0-1,0 1 1,0-1-1,0 0 1,0 0-1,1 0-108,-1 0 108,0 0 1,0 0-1,0 1 1,0-1-1,0 0 1,1 0-1,-1 0 1,0 0-1,0 0 0,0 0 1,0 0-1,1 0 1,0 1-1196,4 1-1634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53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19 130 3648,'-2'-1'285,"1"-1"-1,-1 1 1,1-1 0,-1 0 0,1 0-1,0 1 1,0-1 0,-1 0 0,1 0-1,1-1 1,-1 1 0,0 0 0,0 0-1,1 0 1,-1-1 0,1 1 0,0 0-1,0 0 1,0-1 0,0 1 0,0 0-1,1-4 1,0 1 246,0 1 0,0 0 1,0 0-1,1 0 0,-1 0 0,1 0 1,0 0-1,1 0 0,2-4 0,-2 5-374,0 0 0,1 1-1,-1 0 1,0 0-1,1 0 1,-1 0-1,1 0 1,0 1-1,-1-1 1,6 0-1,2-1 60,0 0-1,1 1 0,-1 1 1,21-1-1,47 6 144,-30-1-312,-24-2-91,0-1 8,0 2 1,1 0-1,30 8 0,-46-5-1788,-5 3 481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53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17 6560,'-5'0'2976,"24"0"-2592,-6 0 1760,5 0-1248,5-5 576,4 5-896,10-3-192,-3 3-224,11-3-64,-3 3-32,-2-5 96,-4 10-96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37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12 7712,'1'-10'2258,"-1"10"-2234,0 0 1,0 0-1,0 0 0,0 0 0,0 0 0,0 0 0,1 0 0,-1 0 0,0-1 0,0 1 0,0 0 1,0 0-1,0 0 0,0 0 0,1 0 0,-1 0 0,0 0 0,0 0 0,0 0 0,0 0 1,0 0-1,1 0 0,-1 0 0,0 0 0,0 0 0,0 0 0,0 0 0,0 0 0,0 0 0,1 0 1,-1 0-1,0 0 0,0 0 0,0 0 0,0 0 0,0 1 0,0-1 0,1 0 0,-1 0 1,0 0-1,0 0 0,0 0 0,0 0 0,0 0 0,0 0 0,0 1 0,0-1 0,0 0 0,0 0 1,1 0-1,-1 1 307,0 0 0,1-1 1,-1 1-1,0 0 1,1-1-1,-1 1 0,0 0 1,0 0-1,0 0 1,1-1-1,-1 1 0,0 0 1,0 0-1,0-1 0,0 1 1,-1 1-1,1 0 38,0 0-1,0 0 0,-1 0 1,1 0-1,-1 0 0,0 0 1,1-1-1,-1 1 0,-2 3 1,-12 14 1897,15-19-2238,-1 0 0,1 0 0,0 0 0,-1 0-1,1 0 1,0-1 0,-1 1 0,1 0 0,0 0 0,0 0-1,-1 0 1,1 0 0,0-1 0,-1 1 0,1 0 0,0 0-1,0 0 1,0-1 0,-1 1 0,1 0 0,0 0 0,0-1-1,0 1 1,0 0 0,-1-1 0,1 1 0,0 0 0,0-1-1,0 1 1,0 0 0,0 0 0,0-1 0,0 1 0,0-1-1,-4-10 114,1 4-1302,3 7 764,0-1 0,0 1 1,-1-1-1,1 1 0,-1-1 1,-1-1-1984,1 1 1984,1 1-1,-1 0 0,1-1 1,-2 1-1,-18-2-4365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54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41 3552,'0'-3'326,"0"1"1,1-1-1,-1 1 1,1 0-1,0-1 0,-1 1 1,1 0-1,0-1 1,0 1-1,2-3 1,-2 5-157,-1-1 1,1 0-1,-1 0 1,0 1 0,1-1-1,0 0 1,-1 1 0,1-1-1,-1 1 1,1-1-1,0 1 1,-1-1 0,1 1-1,0-1 1,-1 1-1,1-1 1,0 1 0,0 0-1,0 0 1,-1-1-1,1 1 1,0 0 0,0 0-1,0 0 1,0 0 0,-1 0-1,1 0 1,0 0-1,1 0 1,-1 1-69,0 0 1,-1-1-1,1 1 0,0 0 1,-1 0-1,1-1 1,0 1-1,-1 0 0,1 0 1,-1 0-1,1 0 0,-1 0 1,0 0-1,1 0 0,-1 0 1,0 0-1,0 0 1,1 1-1,1 21 822,-5 31 383,-10 57-1,3-60-928,-2-2-1,-3 0 0,-27 64 0,38-103-344,-9 26 148,9-21 55,-2-1 0,1 1 0,-17 25 0,17-33-86,1 1 359,4-8-457,0 1 0,1-1 0,-1 0 0,0 0 0,1 0 1,-1 1-1,1-1 0,-1 0 0,1 0 0,-1 0 0,0 0 1,1 0-1,-1 0 0,1 0 0,-1 0 0,1 0 0,-1 0 1,0 0-1,1 0 0,-1 0 0,1 0 0,-1-1 0,0 1 0,1 0 1,77-14 331,105-6 0,-47 19-139,-90 1-149,-25 0-5083,-16 0 2108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55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7232,'0'-3'6214,"7"2"-3453,12 4-2056,-9-2 462,25 0-30,0-1-1,67-9 1,-54 3-936,-26 6-39,-8 0-3455,-9 0 1373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55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7296,'2'1'715,"-2"-1"-623,1 0 0,-1 1 0,1-1 0,-1 0 1,1 1-1,-1-1 0,1 1 0,-1-1 0,0 0 0,1 1 1,-1-1-1,0 1 0,0-1 0,1 1 0,-1-1 1,0 1-1,0-1 0,1 1 0,-1-1 0,0 1 0,0 0 1,0-1-1,0 1 0,0-1 0,0 1 0,0-1 0,0 2 1,5 58 2423,-2 86 1,-15 67 285,11-204-2734,-1 14 245,-5 24-1,6-41-635,-1 1 0,0-1 0,0 1 0,0-1 0,-1 0 0,0 0 0,0 0 0,-5 7 0,2-5-1554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55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6048,'3'-2'613,"-3"1"-532,1 1 0,-1-1 0,1 1 1,0-1-1,-1 1 0,1 0 0,0-1 1,-1 1-1,1 0 0,0 0 0,-1-1 1,1 1-1,0 0 0,0 0 0,-1 0 1,1 0-1,0 0 0,0 0 0,-1 0 1,1 0-1,0 0 0,0 0 0,-1 0 1,1 1-1,1-1 0,14 2 516,0 1 1,-1 0-1,1 2 0,28 10 1,-28-6-281,0 1-1,0 0 1,-1 1 0,0 1 0,-1 1 0,-1 0 0,0 0 0,0 1 0,-1 1-1,18 30 1,2 12 1027,45 107 0,-66-137-990,5 10 241,-2 1 0,11 48-1,-21-64-383,0 0 0,-1 0 1,-1 0-1,-2 0 0,-2 37 0,-1-39-101,-1 0-1,0 1 1,-1-1 0,-2-1 0,0 1-1,-18 34 1,16-40-28,0 0-1,-1 0 1,0-1-1,-2 0 1,-16 15-1,7-10-1117,0-1 0,-35 20 0,2-4-916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56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109 141 2720,'-8'-13'10799,"-33"-6"-9833,39 18-889,-1 0 0,1 0 0,0 0 0,0 0 0,0-1 0,0 1 0,0-1 0,0 0 0,0 1 0,0-1 0,1 0 0,-1 0 0,1 0 0,-1 0 0,1-1 0,0 1 0,0 0 0,0 0 0,0-1 0,0 1 0,1 0 0,-1-1 0,0-4 0,1 4-21,0 0 1,-1 0-1,1 0 1,1 0 0,-1 0-1,0 0 1,1 0-1,0 0 1,-1 0-1,1 1 1,0-1-1,0 0 1,1 0 0,-1 1-1,1-1 1,-1 0-1,1 1 1,2-3-1,-4 5-30,0-1 0,1 1-1,-1 0 1,0 0 0,0 0-1,0-1 1,0 1 0,1 0-1,-1 0 1,0 0 0,0 0-1,0-1 1,1 1 0,-1 0-1,0 0 1,0 0 0,0 0-1,1 0 1,-1 0 0,0 0-1,0 0 1,1 0 0,-1 0-1,0 0 1,0 0 0,1 0-1,-1 0 1,0 0 0,0 0-1,1 0 1,-1 0 0,0 0-1,0 0 1,1 0 0,-1 0-1,0 0 1,0 0 0,0 0-1,1 1 1,-1-1 0,0 0-1,0 0 1,0 0 0,1 0-1,-1 1 1,0-1 0,0 0-1,0 0 1,0 0 0,0 1-1,1-1 1,-1 0 0,14 12 469,-4-6-358,-1 0 0,-1 0 0,1 1 0,-1 0 0,0 1 0,-1-1-1,0 2 1,11 14 0,-7-6 153,-2 0 1,1 0-1,-2 0 0,7 21 0,-12-30-159,-1 0 0,0 1 0,-1-1 0,1 0 0,-2 1 0,1-1 0,-1 1 0,0-1 0,-1 1 0,0-1 0,-4 14 0,2-10-57,-1-1 0,-1 1 1,1-1-1,-2-1 0,0 1 0,0-1 0,-15 18 0,-2-2 109,-2-2 0,-36 30 1,20-22-142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57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15 4224,'1'0'243,"0"-1"1,0 1-1,0 0 1,0-1-1,0 1 1,0-1-1,0 0 0,0 1 1,0-1-1,0 0 1,-1 1-1,3-3 1,-3 3-167,0 0 1,-1 0 0,1 0-1,0-1 1,0 1 0,0 0-1,0 0 1,0 0 0,0-1-1,0 1 1,0 0 0,0 0-1,0 0 1,0-1-1,-1 1 1,1 0 0,0 0-1,0 0 1,0 0 0,0 0-1,0-1 1,-1 1 0,1 0-1,0 0 1,0 0 0,0 0-1,-1 0 1,1 0 0,0 0-1,0 0 1,0 0 0,-1 0-1,1 0 1,0 0-1,0 0 1,0 0 0,-1 0-1,-2-1 209,-1 1 0,0-1 0,1 1 0,-1 0 0,0 0 0,-4 1 0,-16 5-61,1 0 1,1 2-1,-1 0 1,1 2-1,-34 20 1,26-11-59,1 1 0,0 2 0,-26 27 0,45-39-96,1-1 0,1 2 0,-11 14 0,16-20 11,0 0-1,0-1 0,1 1 1,0 0-1,0 0 0,0 1 1,0-1-1,1 0 0,0 1 1,-1 8-1,2-13-36,0 0 1,0 1-1,0-1 1,0 0-1,0 1 0,1-1 1,-1 0-1,0 1 1,1-1-1,-1 0 1,1 1-1,-1-1 0,1 0 1,0 0-1,-1 0 1,1 1-1,0-1 1,0 0-1,0 0 0,0 0 1,0 0-1,0-1 1,0 1-1,0 0 1,0 0-1,1-1 0,-1 1 1,0 0-1,0-1 1,1 1-1,-1-1 1,3 1-1,2 0 65,0-1-1,0 0 1,0 0 0,-1 0-1,1 0 1,7-3-1,15-2 94,0-1 0,0-2-1,-1-1 1,37-17 0,-54 20-156,0 1 0,-1-2 0,1 1 0,-1-2 1,-1 1-1,1-1 0,-1 0 0,-1-1 0,0 0 0,0 0 0,0 0 1,-1-1-1,-1 0 0,0 0 0,0-1 0,-1 1 0,0-1 1,4-21-1,-9 20 4,-2 10-97,0 8-103,1-1 140,0 1 1,0 0 0,1 0 0,0 0-1,0 0 1,0 0 0,1 0 0,0 0-1,0 0 1,0 0 0,1 0-1,0 0 1,0-1 0,3 8 0,2 6 238,2-1-1,19 34 1,-6-13 127,-19-35-338,0 0-1,0 0 0,0-1 1,0 1-1,1-1 0,-1 1 0,1-1 1,0 0-1,0 0 0,0 0 1,1 0-1,-1 0 0,7 3 0,-5-7-2823,-1 1 731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58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32 5056,'0'-19'1642,"2"6"-110,-2 13-1479,1 1 897,-1-1-897,0 0 0,0 0 0,0 1 0,0-1 0,0 0-1,0 0 1,0 0 0,0 0 0,0 0 0,1 0-1,-1 0 1,0 0 0,0 0 0,0 0 0,0 0-1,0 0 1,0 0 0,0 0 0,0 0 0,0 0 0,0 0-1,0 0 1,1-1 0,-1 17 838,-1-1-1,0 0 1,-1 0 0,-4 16-1,-22 106 1558,27-123-1869,1-14-559,0 0 1,0 0 0,0 0 0,0 0 0,0 1 0,0-1-1,0 0 1,0 0 0,0 0 0,0 0 0,0 0 0,0 0-1,0 0 1,0 0 0,0 1 0,0-1 0,1 0-1,-1 0 1,0 0 0,0 0 0,0 0 0,0 0 0,0 0-1,0 0 1,0 0 0,0 0 0,0 1 0,0-1-1,0 0 1,1 0 0,-1 0 0,0 0 0,0 0 0,0 0-1,0 0 1,0 0 0,0 0 0,0 0 0,1 0 0,-1 0-1,0 0 1,0 0 0,14-13 1278,-9 7-1357,11-12 153,-1 0-107,1 1 1,22-19-1,-34 33-3,1-1 0,-1 1 0,1 0 0,0 0 0,0 0 0,0 1 0,0 0 0,0 0 0,0 0 0,1 0 0,-1 1 0,1 0 0,-1 0-1,11 0 1,-12 1 7,-1 1-1,0 0 0,0-1 1,0 1-1,0 0 0,0 1 1,0-1-1,0 0 0,-1 1 1,1 0-1,0-1 0,-1 1 1,1 0-1,-1 0 0,0 1 0,1-1 1,-1 0-1,0 1 0,0-1 1,-1 1-1,1 0 0,-1 0 1,1-1-1,1 7 0,1 1 76,-1 0 0,-1 0 0,0 0 0,0 0-1,-1 0 1,0 16 0,-1-24-36,0 1 1,0-1-1,1 0 1,-1 1-1,1-1 1,-1 0-1,1 1 1,0-1-1,-1 0 0,1 0 1,0 0-1,1 1 1,-1-1-1,0 0 1,1-1-1,-1 1 1,1 0-1,3 3 0,-2-3-249,0 0 0,0 0 0,0 0 0,1 0 0,-1-1-1,1 1 1,0-1 0,-1 0 0,1 0 0,6 1-1,21 1-1285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58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86 515 5888,'15'-21'1898,"-15"21"-1861,0 0-1,0-1 1,0 1-1,0 0 1,0-1-1,0 1 1,0-1-1,0 1 1,0 0-1,0-1 1,0 1-1,0 0 1,0-1-1,0 1 1,0 0-1,0-1 1,0 1-1,0-1 1,-1 1-1,1 0 1,0-1-1,0 1 1,0 0-1,-1 0 1,1-1-1,0 1 1,0 0-1,-1 0 1,1-1-1,0 1 1,-1 0-1,1 0 1,0-1-1,-1 1 1,1 0-1,0 0 1,-1 0-1,0-1 72,0 0-1,0 1 1,0-1 0,0 1-1,0-1 1,0 1 0,0-1-1,0 1 1,0 0 0,0-1-1,0 1 1,0 0 0,0 0-1,-1 0 1,1 0 0,0 0-1,0 0 1,0 0 0,0 0-1,0 0 1,0 0 0,0 1-1,-1-1 1,1 0 0,0 1-1,0-1 1,0 1 0,0-1-1,0 1 1,1 0 0,-1-1-1,-2 3 1,-1 0-138,0 1-1,0 0 1,1 1-1,-1-1 1,-3 7 0,2-4 113,1 1 1,0 0 0,0 0 0,0 0 0,1 1-1,1-1 1,-3 11 0,5-15 13,-1 0-1,1-1 1,-1 1-1,1 0 1,1 0 0,-1 0-1,0 0 1,1-1-1,0 1 1,0 0 0,0-1-1,0 1 1,1-1 0,-1 1-1,1-1 1,0 1-1,0-1 1,0 0 0,4 4-1,-6-6-46,1 0-1,0-1 1,0 1 0,0 0-1,0 0 1,0-1 0,0 1-1,0-1 1,0 1-1,0-1 1,0 1 0,0-1-1,1 0 1,-1 1-1,0-1 1,0 0 0,0 0-1,0 0 1,2 0 0,0-1 47,0 1-1,0-1 1,-1 1 0,1-1 0,0 0 0,-1 0 0,1-1 0,2 0 0,4-4 142,0-1 0,-1 1 0,12-12 0,-13 10-171,0 0-1,0-1 0,-1 0 0,0 0 0,-1-1 0,0 1 0,0-1 0,4-13 0,20-85 227,-26 97-269,22-101 2,14-151-1,-38 251 22,1-14-398,-1 23 146,-1 15 113,0 22 45,4 171 367,-1-160-192,3 1 0,16 65-1,15 5-112,-13-47-3034,-17-33-3579,1 0 1861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8:59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469 6 4736,'-1'-1'129,"0"0"1,-1 1-1,1-1 0,0 1 1,-1-1-1,1 1 0,0-1 0,-1 1 1,1 0-1,-1 0 0,1 0 1,0 0-1,-1 0 0,1 0 1,-1 0-1,1 0 0,-1 0 1,1 1-1,0-1 0,-1 1 1,1-1-1,0 1 0,-3 0 1,-4 3 192,0 1 0,-11 8 1,13-9 70,-8 5-78,-25 18 413,0 1 1,-43 43 0,65-54-517,2 2 0,1 0 0,0 0 0,1 2 0,-19 39-1,13-13 263,-23 79 0,27-70-86,2 2 0,-8 90 0,18-108-106,2-1 1,2 0-1,2 1 0,13 66 1,-12-89-142,0 1 0,2-1 1,9 19-1,-11-27-45,0-1 0,1 0 0,0 0 0,1 0 0,-1-1 0,1 0 0,13 12 0,-12-14-6,0-1 1,0 1 0,0-1-1,12 4 1,29 13 186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9:00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3 6240,'-2'-2'5873,"5"18"-4534,5 24-930,-6 4 587,-7 79 1,-17 43 607,21-162-1580,-19 95 809,8-49-514,8-31-242,1-7 15,0 1 0,1 0 0,0 0 0,1-1 0,1 25 0,1-22 154,-1-5 508,1-10-734,-1 0-1,0 1 1,0-1-1,1 0 1,-1 0 0,0 0-1,0 0 1,1 0-1,-1 0 1,0 0-1,1 0 1,-1 1 0,0-1-1,1 0 1,-1 0-1,0 0 1,1 0 0,-1-1-1,0 1 1,0 0-1,1 0 1,-1 0 0,0 0-1,1 0 1,-1 0-1,0 0 1,0-1 0,1 1-1,-1 0 1,0 0-1,1 0 1,28-14 154,0 2 0,1 2 0,1 0-1,35-5 1,8 2-72,137-5-1,-171 20-417,-38-1-103,0-1 0,0 0-1,0 1 1,0-1 0,1 1-1,-1 0 1,0 0 0,0 0-1,0 0 1,0 0 0,-1 0-1,1 0 1,3 3 0,-3 5-5379,-2 2 1836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56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45 1568,'0'0'80,"0"0"0,0 0 0,0 0 0,-1-1 0,1 1 0,0 0 0,0 0 0,0 0 0,0 0 1,-1 0-1,1 0 0,0 0 0,0 0 0,0 0 0,0 0 0,0 0 0,-1-1 0,1 1 0,0 0 0,0 0 0,0 0 0,0 0 0,0 0 0,0 0 0,0-1 0,0 1 1,-1 0-1,1 0 0,0 0 0,0 0 0,0-1 0,0 1 0,0 0 0,0 0 0,0 0 0,0-1 0,0 1 0,0 0 0,0-1 107,1 1 0,-1-1 1,0 1-1,0-1 0,0 1 0,0-1 0,0 1 0,0-1 0,0 0 0,0 1 0,0-1 0,-1 1 1,1-1-1,0 1 0,0-1 0,0 1 0,-1-1 0,1 0 0,-3-13 2127,0-1 4104,0 21-3801,-38 93-2173,10-26-35,20-45-108,-23 67 268,7 4-60,-44 200 667,69-284-1046,-2 6 384,0 31-1,5-51-504,-1 0 0,1-1 0,0 1 0,0-1 0,-1 0 0,1 1 0,0-1-1,0 0 1,0 1 0,0-1 0,-1 0 0,1 0 0,0 0 0,0 1 0,0-1 0,0 0-1,1-1 1,0 2-14,19 2 106,0-2 0,0 0 0,0 0 0,30-5 0,-19 2-46,47 0 51,-45 2 19,54-6 1,-74 6-32,-12 0-162,-1 0 0,1 0-1,0 0 1,-1 0 0,1 0 0,0 0 0,-1 0-1,1 0 1,-1 0 0,1-1 0,-1 1 0,1-1-1,0 1 1,-1-1 0,3-1 0,-2 1-852,0 0 0,0 0 0,0 0 0,0 1 0,1-1 0,-1 1 0,0-1 0,0 1 0,0 0 0,1 0 0,-1 0 0,0 0 0,4 1 0,6 0-2461,13-1-251,-2 5 891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9:00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42 5408,'-1'-1'311,"-1"1"-1,1-1 1,-1 1 0,1-1 0,-1 0-1,1 0 1,0 0 0,-1 0 0,1 1-1,0-2 1,0 1 0,0 0 0,0 0-1,-2-2 1,6 3 197,0 0 0,-1-1 0,1 1 0,0 0 0,0-1 0,0 1 0,3-2 0,-1 0-55,34-5 241,0 0-1,0 3 0,1 1 0,53 4 1,-48 0-665,-28-2-46,24 4 0,-36-3-564,1 2-1,0-1 1,-1 0-1,8 4 1,-10 4-5888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9:00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7808,'13'-3'3520,"40"-6"-3040,-21 6 864,4 3-832,9-5-128,0 5-256,-5 0-32,1 5-64,-9-5-1856,-5 7 992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9:01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5 5408,'0'-4'4532,"2"11"-3437,1 15-722,-5-2-41,-1 1 1,0-1-1,-2 0 1,-13 36-1,5-15 38,-2 7 222,-3 0 0,-43 83 0,-14 0 120,-3 7 330,76-135-942,0 1 1,1-1-1,-1 0 0,1 1 0,-1 3 1,2-6-69,0-1 0,0 0 0,0 1 1,0-1-1,0 1 0,0-1 0,0 1 1,0-1-1,0 0 0,0 1 0,0-1 0,0 1 1,0-1-1,0 0 0,1 1 0,-1-1 1,0 1-1,0-1 0,0 0 0,1 1 0,-1-1 1,0 0-1,0 1 0,1-1 0,-1 0 1,0 0-1,1 1 0,-1-1 0,0 0 0,1 0 1,-1 0-1,1 1 0,-1-1 0,0 0 1,1 0-1,-1 0 0,1 0 0,-1 0 0,0 0 1,1 0-1,-1 0 0,1 0 0,-1 0 1,0 0-1,1 0 0,-1 0 0,1 0 1,-1 0-1,0 0 0,1 0 0,0-1 0,85-18 1087,-1 0-979,-3 8 36,109-1 0,-181 12-158,1 0-1,0 1 0,0 0 1,-1 1-1,1 0 1,-1 1-1,13 5 1,-15-5-1658,0 1-1,-1 0 1,9 6 0,-3-1-4019,5 2 1809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9:02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25 6816,'10'-21'3050,"-10"21"-2989,0 0-1,0 0 0,0-1 0,1 1 1,-1 0-1,0 0 0,0 0 1,0-1-1,0 1 0,0 0 0,1 0 1,-1 0-1,0 0 0,0-1 1,0 1-1,1 0 0,-1 0 0,0 0 1,0 0-1,0 0 0,1 0 1,-1-1-1,0 1 0,0 0 0,1 0 1,-1 0-1,0 0 0,0 0 0,1 0 1,-1 0-1,0 0 0,0 0 1,1 0-1,-1 0 0,0 0 0,1 1 1,4 8 1271,0 16-297,-4 21-107,-2 0-1,-13 84 1,5-55-400,1-5-221,-10 125 768,17-187-1080,1 0-2,-1 1 0,0-1 1,-3 12-1,2-13-2639,5 1 663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9:02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8800,'0'-13'4000,"26"1"-3488,-7 4 992,-1 5-928,14-6 0,7 9-384,11-8 0,5 8-97,3 0 1,0 5-32,1-2 32,-10 6-64,-4-1-3455,-5 0 1855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9:03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 5824,'-1'2'477,"0"1"0,0 0 0,0 0 0,0 0 0,0-1 0,0 1 0,1 0 0,0 0 0,-1 0 0,1 4 0,-1 3 201,-23 190 3103,12-112-2791,-18 98 489,21-135-1143,-5 18 0,13-62-55,-1 0-1,1 1 1,0-1-1,1 1 0,0 0 1,0 7-1,18-18-3,62-15 225,-43 8-305,-22 6-171,-2 1-43,1-1 1,-1 2-1,1 0 0,0 0 0,27 1 0,-20 1-883,-16 0-129,0 0-1,-1 0 1,1 0-1,-1 1 1,8 1-1,9 8-2324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9:06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37 6400,'-1'-2'368,"-1"0"1,1 0 0,1 0 0,-1 0-1,0 0 1,0-1 0,0-2-1,1-7 4032,2 8-667,-2 4-3701,0 0 0,0 0-1,0 0 1,0 0 0,0 0-1,0 0 1,0 0 0,0 0 0,0 0-1,0 0 1,0 0 0,0 0 0,0 1-1,0-1 1,0 0 0,0 0 0,0 0-1,0 0 1,0 0 0,0 0-1,0 0 1,0 0 0,0 0 0,0 0-1,0 0 1,0 1 0,0-1 0,0 0-1,0 0 1,0 0 0,0 0 0,0 0-1,0 0 1,0 0 0,1 0-1,-1 0 1,0 0 0,0 0 0,0 0-1,0 0 1,0 0 0,0 0 0,0 0-1,0 0 1,0 0 0,0 0 0,0 0-1,1 0 1,-1 0 0,0 0-1,0 0 1,0 0 0,0 0 0,0 0-1,0 0 1,0 0 0,0 0 0,0 0-1,0 0 1,1 4 303,-1 0 0,1 0 0,0-1 0,0 1 0,3 7 0,2 8 418,-1 5-228,-2 1-1,-1 0 1,-1 27 0,-1-25-343,7 56 1,-6-76-325,-1-4-116,1 0 0,-1 0 0,1 0 0,0-1-1,0 1 1,0 0 0,0 0 0,0-1 0,1 1 0,2 4-1,4 1-1437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9:07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44 5408,'0'0'92,"-1"1"-1,1-1 1,0 1 0,0-1-1,-1 0 1,1 1 0,0-1-1,-1 0 1,1 1 0,0-1-1,-1 0 1,1 0 0,-1 1-1,1-1 1,0 0 0,-1 0 0,1 0-1,-1 1 1,1-1 0,-1 0-1,1 0 1,-1 0 0,1 0-1,-1 0 1,1 0 0,0 0-1,-1 0 1,0 0 0,0 0 72,1-1 1,-1 1-1,0 0 1,1 0-1,-1 0 1,1 1-1,-1-1 1,0 0-1,1 0 1,-1 0-1,0 0 0,1 1 1,-1-1-1,1 0 1,-1 1-1,25-8 7504,24-7-5907,-36 8-1419,0 1-1,1 1 0,-1 0 1,1 1-1,0 0 0,27-2 1,-39 5-333,0 0 0,0-1 0,1 1 0,-1 0 0,0 1 0,0-1 0,0 0 0,0 0 0,0 0 0,1 1 0,-1-1 0,0 0 0,0 1 0,0-1 0,0 1 0,0 0 0,0-1 0,0 1 0,0 0 0,-1-1 0,1 1 0,0 0 0,0 0 0,0 0 0,-1 0 0,1 0 0,-1 0 0,1 0 0,0 0 0,-1 0 0,0 0 0,1 0 0,-1 0 0,0 0 0,1 0 0,-1 0 0,0 1 0,0-1 0,0 0 0,0 0 0,0 0 0,0 0 0,0 0 0,-1 1 0,1-1 0,-1 1 0,-1 8 48,-1-1-1,0 1 1,-1-1-1,-6 12 1,5-11-59,-102 192 642,79-149-203,83-66 278,-7-6-729,30-11 97,-64 25-1454,25-3 1,-13 6-236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9:10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14 116 6816,'-14'-8'16319,"24"7"-16078,0-1-1,0 0 0,-1 0 0,0-1 0,1 0 1,12-6-1,1 0-12,8-2-79,52-13 0,105-1 278,-60 10-1275,-123 14 93,-1 1-198,3 10-5750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9:11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48 7552,'-14'-16'9781,"18"10"-6030,6-7-2548,-5 11-1053,-1 0-1,1 0 1,-1 1-1,1 0 1,-1-1-1,1 1 1,0 1-1,0-1 1,0 1-1,-1 0 0,1 0 1,5 1-1,-6-1-103,0 0 0,0 1 0,0 0 0,0 0 0,0 0 0,-1 0 0,1 0-1,0 1 1,-1 0 0,1 0 0,-1 0 0,0 0 0,1 0 0,-1 1 0,4 4 0,-4-3-7,0 0 1,-1 0 0,1 1 0,-1-1-1,0 1 1,0 0 0,-1 0 0,1-1-1,-1 1 1,0 0 0,-1 0 0,1 0 0,-1 10-1,-1 4 79,-1 0 1,-7 25-1,5-23 21,-2 8-31,-2 0-1,-1-1 0,-1 0 1,-27 52-1,26-58-62,-2-2 0,-1 0 1,0 0-1,-1-1 0,-1-1 0,-28 24 1,18-22 67,18-14-51,0 0-1,-14 14 1,22-20-60,0 0-1,-1 1 1,1-1 0,0 0-1,0 0 1,0 0-1,-1 1 1,1-1 0,0 0-1,0 0 1,0 1-1,0-1 1,-1 0-1,1 1 1,0-1 0,0 0-1,0 0 1,0 1-1,0-1 1,0 0 0,0 1-1,0-1 1,0 0-1,0 1 1,0-1 0,0 0-1,0 0 1,0 1-1,0-1 1,0 0 0,0 1-1,1-1 1,-1 0-1,0 0 1,0 1 0,0-1-1,0 0 1,1 0-1,-1 1 1,0-1 0,0 0-1,0 0 1,1 0-1,-1 1 1,0-1-1,0 0 1,1 0 0,-1 0-1,20 7 169,-9-5-87,13 5-40,1-1 0,0-2 0,0 0 0,36 0 0,-33-2-34,63-2-7161,-70 0 4629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57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5 6560,'-1'0'95,"1"0"0,0-1 0,0 1 0,-1 0 0,1-1 0,0 1 0,-1 0 0,1 0 0,0-1 0,-1 1 0,1 0 0,0 0 0,-1 0 0,1 0 0,0-1 0,-1 1 0,1 0 0,-1 0 0,1 0 0,0 0 0,-1 0 0,1 0 0,-1 0 0,1 0 0,0 0 0,-2 0 0,0 1 1052,2-1-1029,1 0 1,-1 1 0,0-1 0,0 0 0,0 0-1,1 0 1,-1 1 0,0-1 0,0 0 0,0 0-1,0 1 1,0-1 0,1 0 0,-1 0-1,0 1 1,0-1 0,0 0 0,0 1 0,0-1-1,0 0 1,0 0 0,0 1 0,0-1 0,0 0-1,0 1 1,0-1 0,0 0 0,0 1-1,0-1 1,0 0 0,0 0 0,-1 1 0,1-1-1,-3 11 1412,-24 72 3083,22-67-4342,0-1 0,0 1 0,1-1 0,1 1 0,-1 25 0,5-32-70,-1-9-242,1 1 1,-1-1 0,0 1 0,0-1 0,0 1 0,0 0 0,0-1-1,0 1 1,0-1 0,0 1 0,0-1 0,0 1 0,0-1 0,0 1-1,0-1 1,0 1 0,-1-1 0,1 1 0,0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9:11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0 7808,'-3'6'854,"3"-5"-715,-1 0-1,1 0 1,-1 0 0,1 0 0,0 0 0,0 0 0,-1 0 0,1 1 0,0-1 0,0 0 0,0 0 0,0 0 0,0 0-1,0 1 1,1-1 0,-1 0 0,0 0 0,1 2 0,8 37 1496,10 59 5339,-18-88-6267,0 0 0,-1 0 0,0 0 1,0 0-1,-1 0 0,-1 0 0,-3 11 0,4-17-601,-1-1 0,1 1 0,-1-1 0,-1 0 0,1 0 0,-1 0 0,1 0 0,-1 0-1,0 0 1,-1-1 0,1 1 0,0-1 0,-1 0 0,0 0 0,0 0 0,0-1 0,0 1 0,0-1 0,0 0 0,-1 0-1,1-1 1,-1 1 0,0-1 0,1 0 0,-8 1 0,-8 0-689,-1-1 0,1-1 0,-1-1 0,-29-5 0,32 4-349,2 0-1101,0 0-1,0-1 1,-26-10 0,8 1-1764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9:13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94 6400,'-4'-14'2058,"4"14"-1878,0-1 0,0 0 0,0 0-1,0 0 1,0 1 0,0-1-1,1 0 1,-1 0 0,0 0 0,0 1-1,1-1 1,-1 0 0,2-2 1599,-6 6-71,-9 17 749,5-5-1821,-10 19 396,1 1-1,-17 52 0,3-7-55,-20 30-66,-16 41-242,64-144-571,1 0 0,-1 0 0,1 1 0,1-1 0,-2 15 0,4-17 294,1-6-151,4-10 13,-4 8-145,10-19 27,-1 0 0,-1-1 0,-1 0 0,11-44 1,-12 39-82,17-58 88,29-97 3,-37 134-59,40-79 0,-57 127-84,1 0 1,0-1-1,-1 1 1,1 0-1,0 0 0,-1 0 1,1 0-1,0 0 1,0 0-1,0 0 1,0 0-1,0 0 0,0 0 1,0 0-1,1 0 1,1 0-1,-3 1 1,1 0 1,0 0-1,-1 0 0,1 0 0,-1 0 0,1 0 1,-1 0-1,1 1 0,-1-1 0,1 0 1,-1 0-1,1 1 0,-1-1 0,1 0 0,-1 1 1,1-1-1,-1 0 0,1 1 0,-1-1 1,0 0-1,1 1 0,-1-1 0,0 1 0,1-1 1,-1 1-1,1 0 0,2 6 23,0 0-1,-1 0 1,0 0-1,3 15 1,18 132 104,4 22 33,-24-161-158,14 52 196,-15-58-132,2-1 0,-1 0 0,1 1-1,0-2 1,9 14 0,-12-19-41,1 0 1,-1-1-1,0 1 0,1 0 1,0-1-1,-1 1 1,1-1-1,0 1 0,0-1 1,0 0-1,0 0 0,0 0 1,0 0-1,0 0 1,0 0-1,0 0 0,0-1 1,0 1-1,1-1 1,-1 0-1,0 0 0,0 1 1,1-1-1,-1-1 0,0 1 1,0 0-1,1-1 1,-1 1-1,0-1 0,3 0 1,2-3-4,1-1 0,-1 1 0,0-1 0,-1-1 0,1 1 0,-1-1 0,0 0 0,-1 0 0,1-1 0,-1 1 0,6-12 0,5-10-29,20-53 1,81-218-184,-116 295 125,1 0 0,0-1 0,0 1 0,0 0-1,0 0 1,1 0 0,0 1 0,3-5-1,-5 7 54,-1 1-1,0 0 0,1 0 1,-1-1-1,0 1 0,0 0 0,1 0 1,-1 0-1,1-1 0,-1 1 0,0 0 1,1 0-1,-1 0 0,0 0 0,1 0 1,-1 0-1,1 0 0,-1 0 0,0 0 1,1 0-1,-1 0 0,1 0 1,-1 0-1,0 0 0,1 0 0,-1 0 1,1 0-1,-1 0 0,1 1 0,0 0 2,0-1-1,-1 1 1,1 0 0,0 0-1,0 0 1,-1 0-1,1-1 1,0 1-1,-1 0 1,1 0 0,0 2-1,1 3 13,0 0 0,0 1-1,1 11 1,7 93 180,-5-33-139,7 135-95,-11-121-2550,-1-90 2243,0 0 1,0-1 0,0 1 0,0 0 0,1 0-1,-1 0 1,1 0 0,-1-1 0,2 4 0,-1-4 37,-1 0 0,1 0 0,-1-1 0,1 1 0,0 0 0,-1-1 0,1 1 0,0-1 0,0 1 0,0-1 0,-1 1 0,1-1 0,0 1 0,0-1 0,0 0 0,0 1 0,0-1 0,0 0 0,0 0 0,1 0 0,16 1-3057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9:13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83 5408,'-10'-7'14901,"10"7"-14809,0-1-1,1 1 1,-1 0 0,0-1 0,1 1 0,-1 0 0,0-1-1,1 1 1,-1 0 0,0 0 0,1-1 0,-1 1 0,1 0-1,-1 0 1,0 0 0,1-1 0,-1 1 0,1 0 0,-1 0-1,1 0 1,-1 0 0,2 0 0,2-1 217,36-12 319,1 1 0,0 3 0,57-6 0,-56 9-605,3-1-643,52 0 1,-87 7 1048,-1 3-5598,-9-2 4731,0 0-1,0-1 1,0 1-1,0 0 1,1-1 0,-1 1-1,0 0 1,-1-1 0,1 1-1,0 0 1,0-1-1,0 1 1,0 0 0,0-1-1,-1 1 1,1 0-1,0-1 1,-1 1 0,1-1-1,0 1 1,-1-1-1,1 1 1,-1 0 0,0 0-439,-8 14-2435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9:14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8960,'-13'0'4064,"23"3"-3520,-7-3 2176,10 0-1601,6 0 1089,4 8-1280,8-3 416,1-1-800,3-4-64,1 0-320,1 0-224,-5 3 0,-1-3-320,-4 0 224,4 0-3616,-4 0 2080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9:14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14 5824,'-1'-1'177,"1"1"1,0-1-1,0 0 1,0 1-1,0-1 1,0 1-1,0-1 1,0 1-1,0-1 1,0 1-1,1-1 1,-1 1-1,0-1 1,0 1-1,0-1 1,0 1-1,1-1 1,-1 1-1,0-1 1,1 1-1,-1 0 1,0-1-1,1 1 1,0-1-1,-1 1 155,1 0 0,-1 0-1,1 0 1,-1 0-1,1 0 1,-1 0-1,1 1 1,-1-1-1,1 0 1,-1 0-1,0 1 1,1-1-1,1 1 1327,-2 0-1327,0-1 1,1 1-1,11 16 5513,-8-6-6789,0 6 1372,-2 0-1,0-1 1,-1 1 0,-1 0-1,0 0 1,-4 18 0,-8 55 396,-4 0 0,-35 108 0,51-197-821,-2 8 23,-1 0 1,-1 0-1,1 0 0,-7 11 0,10-19-15,-1-1 1,1 1-1,-1 0 0,1 0 1,0 0-1,-1 0 1,1 0-1,0-1 0,0 1 1,0 0-1,0 0 1,0 0-1,0 0 0,0 0 1,0 0-1,0 0 1,0 0-1,0 0 0,1 1 1,-1-1 207,-6-1 662,10-6-842,-1 6-64,-1-1 1,1 0-1,0 1 0,0-1 1,0 0-1,4-2 0,15-5-13,40-4 66,106-8 0,66 14-108,-170 9 302,-32-1-1160,-2-1-3329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09:15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3968,'0'-6'520,"0"0"-1,1 1 1,-1-1 0,1 0 0,1 1 0,-1-1-1,3-6 1,-3 10-308,-1 1 0,1 0 0,0-1 0,-1 1 0,1 0-1,0 0 1,0 0 0,0-1 0,0 1 0,0 0 0,0 0 0,0 1 0,1-1 0,-1 0-1,0 0 1,0 0 0,1 1 0,-1-1 0,1 1 0,-1-1 0,0 1 0,1 0 0,-1-1-1,1 1 1,-1 0 0,1 0 0,-1 0 0,1 0 0,-1 0 0,1 0 0,-1 0 0,0 1 0,1-1-1,-1 1 1,3 0 0,4 2 337,0 0 0,-1 1 0,1 0 0,-1 1 0,13 9 0,32 32 1119,-50-45-1617,129 140 2930,-129-139-2938,15 19 235,0 1-1,-2 0 1,-1 2 0,-1-1-1,0 2 1,-2 0-1,-1 0 1,7 27 0,-5-3 164,-2-1 0,-2 1 0,2 70 0,-8-96-362,-2-1 0,0 0 0,-1 1 0,-2-1 0,0 0 0,-1 0 0,-2-1 0,0 1 0,-9 21 0,-7 1-308,-2-1 0,-1 0 0,-58 71 0,72-100 138,-61 74-2618,-6-8-3406,69-73 3156,-1 1 0,-18 10 0,-14 4-3202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0:23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35 1824,'2'-2'99,"-2"2"-77,0 0-1,0 0 1,0-1-1,1 1 0,-1 0 1,0 0-1,0 0 0,0-1 1,0 1-1,0 0 1,0 0-1,1-1 0,-1 1 1,0 0-1,0 0 0,0-1 1,0 1-1,0 0 1,0 0-1,0-1 0,0 1 1,0 0-1,0-1 0,0 1 1,0 0-1,0 0 1,0-1-1,-1 1 0,1 0 1,0 0-1,0-1 0,0 1 1,0 0-1,0 0 1,0 0-1,-1-1 0,1 1 1,0 0-1,0 0 0,0 0 1,-1 0-1,1-1 1,-1 1-1,0-1-2,1 1 8,0 0 1,1 0-1,-1 0 0,0 0 1,0 0-1,0 0 1,0 0-1,0 0 0,0 0 1,0 0-1,0 0 1,0 0-1,0 0 1,0 0-1,0-1 0,0 1 1,0 0-1,0 0 1,0 0-1,0 0 0,0 0 1,0 0-1,0 0 1,0 0-1,0 0 1,0 0-1,0 0 0,0 0 1,0 0-1,0 0 1,0 0-1,0 0 1,0 0-1,0 0 0,0 0 1,0 0-1,-1 0 1,1-1-1,0 1 0,0 0 1,0 0-1,0 0 1,0 0-1,0 0 1,0 0-1,0 0 0,0 0 1,0 0-1,0 0 1,0 0-1,0 0 0,0 0 1,0 0-1,6-2 1530,-3-13 2491,-3 14-4042,0 1 0,0 0 0,0 0 0,0 0 0,0 0 0,0 0 0,0 0 0,0 0 0,0 0 0,0 0 0,-1-1 0,1 1 0,0 0 0,0 0 0,0 0 0,0 0 0,0 0 0,0 0 0,0 0 0,0 0 0,-1 0 0,1 0 0,0 0 0,0 0 0,0 0 0,0 0 0,0 0 0,0 0 0,-1 0 0,1 0 0,0 0 0,0 0 0,0 0 0,0 0 0,0 0 0,0 0 0,0 0 0,0 0 0,-1 0 0,1 0 0,0 1 0,0-1 0,0 0 0,0 0 0,-4 1-143,-7-1 174,8 3 278,3-3-311,0 0-1,0 0 0,1 0 1,-1 0-1,0 0 1,0 0-1,0 0 1,0 0-1,0 0 1,0 0-1,0 0 1,0 0-1,0 0 1,0 0-1,0 1 1,0-1-1,0 0 1,0 0-1,0 0 1,0 0-1,0 0 1,0 0-1,0 0 1,0 0-1,0 0 1,0 0-1,0 0 1,0 0-1,0 0 1,0 0-1,0 0 1,0 0-1,0 0 1,0 0-1,0 0 1,0 0-1,0 0 1,0 0-1,0 0 1,0 0-1,0 0 1,0 0-1,0 0 1,0 0-1,0 0 1,-1 1-1,1-1 1,0 0-1,0 0 1,0 0-1,0 0 1,0 0-1,6-1 254,2 1-123,-8 0 463,-4 5-2143,4 1 554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0:2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61 1824,'-7'5'545,"-6"4"1202,0-2 0,-15 9 0,-7 6 536,22-13-480,73-13 117,-20-2-1537,0-2 1,65-22-1,29-7-211,-94 30-54,1 1-1,56-1 0,-93 7-93,-1 0 1,1-1-1,0 1 0,0-1 0,-1 1 1,1-1-1,0 0 0,-1-1 0,1 1 1,4-3-1,15-8 291,-64 61 133,7-11-355,-6 6 98,-61 90-1,95-124-150,-15 22 100,-22 49 0,-25 90 73,57-142-95,7-20 4,1-1 1,0 1 0,0 1-1,1-1 1,-3 18 0,5-27-119,0 0 0,0 0 0,0 0-1,0 0 1,0 0 0,0 0 0,0 0 0,0 0 0,0 0 0,0 0 0,0 0 0,0 0 0,0 0 0,0 1-1,0-1 1,0 0 0,0 0 0,0 0 0,0 0 0,0 0 0,0 0 0,0 0 0,0 0 0,0 0 0,0 0-1,0 0 1,0 0 0,1 0 0,-1 0 0,0 0 0,0 0 0,0 0 0,0 0 0,0 0 0,0 0 0,0 1 0,0-1-1,0 0 1,0 0 0,0 0 0,0 0 0,0 0 0,0 0 0,0 0 0,0 0 0,0 0 0,1 0 0,-1 0-1,0 0 1,0 0 0,0 0 0,0 0 0,0 0 0,0 0 0,0 0 0,0-1 0,0 1 0,0 0 0,0 0 0,0 0-1,0 0 1,0 0 0,0 0 0,0 0 0,0 0 0,0 0 0,1 0 0,-1 0 0,0 0 0,5-6-470,5-9-2174,-4 6 217,0 1 0,13-14 0,2 1-761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0:2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849 48 3808,'-3'-4'264,"-1"0"1,0 0-1,-1 0 1,1 0-1,-1 1 1,0 0-1,0-1 0,0 2 1,0-1-1,0 1 1,0 0-1,-1 0 1,1 0-1,-1 1 0,0-1 1,1 2-1,-1-1 1,0 0-1,-5 1 1,-11 1 6,0 1 1,1 1-1,-36 10 1,49-11-210,-30 8 198,1 2 0,0 2 0,-61 33 0,75-35-162,1 2 0,1 1 0,0 0 0,-23 23 0,17-11-50,1 2 1,-26 37-1,33-39 59,2 0 1,1 2 0,2 0 0,1 1 0,-16 51-1,12-19 157,-16 120-1,28-138-84,2 0 0,2 0 1,2 0-1,13 86 0,-12-119-110,0-1 0,1 0-1,0 0 1,1 0 0,0-1 0,0 1 0,1-1 0,0 0 0,1 0-1,11 14 1,-6-13 22,0-1 1,0 0-1,1 0 0,1-2 1,-1 1-1,1-2 0,0 1 0,24 6 1,2-1 292,74 11 0,-79-19-226,1-1 1,0-2 0,-1-2 0,62-8 0,131-37 380,-217 43-513,29-7 87,0-1 0,-1-2-1,40-20 1,-60 24-37,0-1 0,-1-1 0,0 0 0,-1-1 1,0 0-1,-1-2 0,0 0 0,14-18 0,-12 9 39,-2-1-1,0 0 0,-2-1 0,13-30 1,-13 20 117,-1 1 1,13-64 0,-22 77-160,-1 0-1,-1 1 1,-1-1 0,-1 0 0,-1 0 0,0 0 0,-2 1 0,-10-34 0,10 38-77,-1 0 0,-1 0 1,0 1-1,-1 0 0,-1 0 0,-1 0 1,0 1-1,0 1 0,-13-14 0,8 12-18,-1 1 0,-1 0 0,0 1 0,0 1 0,-1 0 0,-1 1 0,-36-16 0,30 17 5,0 2 0,-1 0-1,0 2 1,0 1-1,-50-4 1,60 8 23,-1 1-1,1 0 1,0 2-1,-1 0 1,1 0 0,0 1-1,0 1 1,1 1-1,-1 0 1,1 0-1,-14 9 1,22-10-496,-1 0 0,1 1-1,0 0 1,0 0 0,-8 9-1,11-10-395,0 0 0,0 0 0,0 1 0,0-1 0,1 0 0,0 1 0,0 0 0,0 0 0,-1 5 0,1 7-2090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0:3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437 133 2720,'7'-9'1417,"-7"9"-1349,1 0 0,-1-1 1,0 1-1,1 0 0,-1 0 0,0-1 0,1 1 0,-1 0 1,0-1-1,1 1 0,-1-1 0,0 1 0,0 0 0,1-1 1,-1 1-1,0-1 0,0 1 0,0-1 0,0 1 1,1-1-1,-1 1 0,0 0 0,0-1 0,0 1 0,0-1 1,0 1-1,0-1 0,0 1 0,0-1 0,-1 1 1,1-1-1,0 1 0,0-1 0,0 1 0,0-1 0,-1 1 1,1 0-1,0-1 0,0 1 0,-1-1 0,1 1 1,0 0-1,-1-1 0,1 1 0,-1-1-39,0 1-1,0 0 1,0-1-1,0 1 1,0 0-1,1 0 1,-1 0-1,0-1 1,0 1-1,0 0 1,0 0-1,0 0 1,0 1 0,0-1-1,0 0 1,1 0-1,-1 0 1,0 1-1,0-1 1,0 0-1,0 1 1,-1 0-1,-15 9 15,-11 12 352,-29 32 1,-14 13 205,62-60-504,-92 82 438,89-75-487,0-1-1,1 1 1,1 1-1,0 0 1,-13 28-1,10-14-64,1 1-1,-14 57 1,22-71 59,1 1-1,1 0 1,1 0 0,0 0 0,1 0 0,1 0 0,3 20 0,-2-30 66,0-1-1,0 1 1,0 0 0,1-1 0,0 0 0,0 1 0,1-1 0,-1 0 0,1-1 0,1 1 0,-1-1 0,1 0-1,0 0 1,0 0 0,10 6 0,-11-8-42,-1-1 1,1 0-1,0 0 0,0 0 0,0 0 1,0-1-1,0 1 0,0-1 0,1 0 0,-1-1 1,0 1-1,1-1 0,-1 0 0,0 0 1,1 0-1,-1 0 0,0-1 0,0 0 0,1 0 1,-1 0-1,0 0 0,0-1 0,0 1 1,0-1-1,0 0 0,5-4 0,-2 1 50,0-1 0,-1 0 1,1 0-1,-2 0 0,9-11 0,20-36 254,-31 49-349,21-39 161,35-80-1,14-46-53,-65 145-117,0-1 1,-1 0 0,-1 0-1,-2-1 1,0 0 0,-2 0-1,-1 0 1,-1 0 0,-1 0-1,-6-36 1,6 58-7,0-1 0,0 0 1,-1 0-1,0 1 0,-2-6 0,4 10-12,0-1 0,0 1-1,-1-1 1,1 1 0,0-1-1,0 1 1,0-1 0,-1 1-1,1 0 1,0-1 0,-1 1-1,1 0 1,0-1 0,-1 1-1,1-1 1,0 1-1,-1 0 1,1 0 0,-1-1-1,1 1 1,-1 0 0,1 0-1,0 0 1,-1-1 0,1 1-1,-1 0 1,1 0 0,-1 0-1,1 0 1,-1 0 0,1 0-1,-1 0 1,1 0 0,-1 0-1,1 0 1,-1 0 0,1 0-1,-1 0 1,1 1-1,-1-1 1,1 0 0,-1 0-1,1 0 1,-1 1 0,1-1-1,0 0 1,-1 1 0,1-1-1,0 0 1,-1 1 0,1-1-1,0 0 1,-1 1 0,1-1-1,0 1 1,-1-1 0,1 1-1,-6 9-57,0-1-1,1 1 0,1 0 1,-1 1-1,-4 18 0,-10 59 66,-6 119-128,23-177 153,2 0 0,2-1 0,0 1-1,2-1 1,8 30 0,-9-48 29,0-1 0,1 0 0,0 1 0,1-1 0,0-1 1,1 1-1,0-1 0,14 17 0,-17-22-12,1 0 0,0 0 1,1-1-1,-1 1 0,1-1 1,-1 0-1,1 0 0,0 0 1,0-1-1,0 0 0,0 0 1,1 0-1,-1 0 0,1-1 1,-1 0-1,1 0 0,-1-1 1,1 1-1,7-2 0,-3 0 32,0 0 1,1-1-1,-1 0 0,0-1 0,0-1 1,0 1-1,18-11 0,-14 6 12,-1 0-1,0-2 1,-1 0-1,19-18 1,-1-6 107,-2-1-1,41-66 1,-62 89-166,0 4 20,-2-1 0,1 0-1,-1 0 1,0-1 0,-1 0 0,0 0 0,-1 0-1,4-16 1,-5 14 24,-1 7-134,0 0 1,0 0 0,-1 0 0,1-6 0,-1 10 46,5 13 32,10 26-426,-11-29 400,0 0-1,0 0 0,-1 0 0,2 11 0,7 56-22,21 102 77,-31-172-35,0 0 1,0 0-1,0-1 1,1 1-1,0 0 0,0-1 1,0 0-1,8 9 1,-9-12 12,0 0 1,0 0 0,0 0-1,0-1 1,0 1 0,0-1 0,1 1-1,-1-1 1,1 0 0,-1 0-1,1 0 1,-1 0 0,1-1-1,-1 1 1,1-1 0,0 1-1,-1-1 1,1 0 0,0 0-1,-1 0 1,1 0 0,0-1-1,3 0 1,5-2 44,0-1 0,0 0 0,0-1 0,11-6 0,45-30 1,-53 32-55,67-45 131,86-76 0,-121 86-35,50-60 1,-94 102-98,9-12 43,-11 14-62,0-1 0,1 1 0,-1 0 0,0-1 0,0 1 0,0 0 0,1-1 0,-1 1 0,0 0 0,0-1 0,0 1 0,0 0 0,0-1 0,0 1 0,0 0 0,0-1 0,0 1 0,0 0 0,0-1 0,0 1 0,0 0 0,0-1 0,0 1 0,0 0 0,0-1 0,0 1 0,0 0 0,0-1 0,-1 1 0,1 0 0,0-1 0,0 1 0,0 0 0,-1-1 0,1 1 0,-1 0 0,1 0-7,-1 0 0,0 0 0,0 0 1,1 0-1,-1 0 0,0 0 0,0 0 0,1 0 1,-1 1-1,0-1 0,1 0 0,-1 1 0,0-1 1,1 0-1,-1 1 0,0-1 0,1 1 0,-1-1 1,1 1-1,-1-1 0,1 1 0,-1 0 0,0 0-20,-14 14-11,0 1 1,2 0 0,-15 21 0,-28 58-83,47-78 128,0 1 0,1 0 0,1 0 0,0 1 0,-4 22 0,10-33 7,0-1 0,0 1 1,1 0-1,0 0 0,0-1 0,3 16 1,-2-18-7,0 0 0,1-1 0,0 1 1,0 0-1,0-1 0,0 0 0,1 1 1,-1-1-1,1 0 0,0 0 0,7 7 0,-8-10 1,0 1 0,0 0 0,1 0 0,-1-1 0,0 1 0,1-1 0,-1 1 0,1-1 0,-1 0-1,1 0 1,0-1 0,-1 1 0,1 0 0,0-1 0,0 1 0,0-1 0,-1 0 0,1 0 0,4-1 0,-4 1 30,1-1 1,0-1 0,0 1 0,-1 0 0,1-1 0,0 0 0,-1 1 0,0-1 0,1-1 0,-1 1 0,0 0 0,0-1 0,4-5 0,1-2 36,0 0 0,-1-1-1,0 0 1,-1 0 0,0 0 0,7-20 0,19-76 113,-21 61-239,8-66 0,-15 96-399,-4 16 448,0 0-1,0 0 1,0 0-1,0 0 1,0 0-1,0 0 1,1 0-1,-1 0 1,0 0-1,0 0 1,0 0-1,0 0 1,0 0-1,0 0 1,0 0-1,0 0 1,0 0-1,0 0 1,0 0-1,0 0 1,1 0-1,-1 0 1,0 0-1,0 0 1,0 0-1,0 0 1,0 0-1,0 0 1,0 0-1,0 0 1,0 0-1,0 0 1,0 0-1,0 0 0,0 0 1,0 0-1,1 0 1,-1 0-1,0 0 1,0 1-1,0-1 1,0 0-1,0 0 1,0 0-1,0 0 1,0 0-1,0 0 1,0 0-1,0 0 1,0 0-1,0 0 1,0 0-1,0 0 1,0 1-1,2 12-202,2 53 74,-5 73 0,0-99 136,-4 52 91,-5 0 0,-3-1-1,-45 160 1,23-150 148,31-90-185,-2 0-1,1-1 1,-2 1-1,1-1 1,-1 0-1,-13 13 0,16-19-17,1 0 0,-1-1-1,-1 0 1,1 0 0,0 0-1,-1-1 1,1 1 0,-1-1-1,0 0 1,0 0 0,0-1-1,0 1 1,0-1 0,0 0-1,0-1 1,0 1-1,0-1 1,0 0 0,-1 0-1,1-1 1,0 0 0,0 1-1,0-2 1,0 1 0,0-1-1,-9-3 1,7 1-11,-1 0 0,1 0 1,0-1-1,0 0 0,0 0 0,1 0 0,-1-1 0,1 0 1,1 0-1,-1-1 0,1 0 0,0 0 0,1 0 0,-1 0 1,-3-12-1,0 1-73,2 0 0,-9-39-1,14 52 53,0-1-1,1 0 0,0 0 0,0 0 1,0 0-1,1 0 0,-1 0 0,1 0 0,1 0 1,-1 1-1,1-1 0,0 0 0,0 1 0,5-9 1,-2 6-31,1 1 1,0-1-1,1 1 0,-1 0 1,1 0-1,0 1 1,1 0-1,0 0 1,0 1-1,0-1 0,10-3 1,10-3-68,1 1 1,34-8-1,5-2-10,-37 10 136,0 0 0,-1-3 0,45-25 0,-46 18 15,0-1 1,-1-1 0,-1-1 0,33-39-1,85-121 34,-122 153-144,71-101 95,-54 66-230,-38 63-105,-3 8 77,-6 13-18,-6 19 186,1 2 1,1-1-1,3 1 0,1 1 0,-2 46 0,7-65 56,1 0 1,2 21-1,0-36 32,-1-1 1,1 1-1,0-1 1,0 1-1,1-1 1,-1 0-1,1 0 1,0 0-1,1 0 1,-1 0-1,1 0 1,0-1-1,4 5 1,-6-8-8,-1 0 1,1 0-1,0 0 1,0-1 0,0 1-1,-1 0 1,1-1-1,0 1 1,0-1 0,0 1-1,0-1 1,0 1-1,0-1 1,0 1-1,1-1 1,-1 0 0,0 0-1,0 0 1,0 1-1,0-1 1,0 0-1,0-1 1,0 1 0,1 0-1,-1 0 1,0 0-1,0-1 1,0 1-1,0 0 1,0-1 0,0 1-1,0-1 1,2 0-1,1-3 51,0 1-1,0 0 1,-1-1-1,1 0 1,5-7-1,6-12-11,-1 0-1,-1-2 1,-1 1-1,17-50 1,-6 15-108,0-4 43,22-44 38,-36 82-56,-6 16-150,-3 8-75,1 3-154,-2 14 354,-1-1-1,0 0 1,-5 15-1,-3 29-161,5-9 252,3 0 1,6 73-1,-3-112 1,1 0-1,0 0 0,0 0 1,2 0-1,-1-1 1,1 1-1,1-1 1,7 13-1,-11-22-27,0 0 0,0 0 0,0 1 0,0-1 0,0 0 0,0 0 0,0 0 0,0 0 0,0 0 0,1-1 0,-1 1 0,0 0 0,1 0 0,-1-1 0,0 1 0,1-1 0,-1 1 0,1-1 0,-1 0 1,4 1-1,-3-2 0,1 1 1,-1 0 0,1-1 0,-1 1-1,0-1 1,1 0 0,-1 0-1,0 0 1,1 0 0,-1 0 0,3-3-1,3-2 38,0-1-1,-1 0 0,0 0 1,0-1-1,7-11 0,121-185 255,-121 181-362,2 1 0,0 0-1,1 1 1,25-23 0,-40 42 28,1 0 1,-1 0-1,1 0 1,-1 1 0,1-1-1,0 1 1,0 0-1,-1-1 1,1 1 0,0 1-1,0-1 1,4 0-1,-6 1 13,1 0-1,-1 0 1,1 0-1,0 0 1,-1 0-1,1 0 1,-1 0 0,1 1-1,0-1 1,-1 1-1,1-1 1,-1 1-1,1 0 1,-1-1-1,0 1 1,1 0-1,-1 0 1,0 0-1,0 0 1,1 0-1,-1 0 1,0 1-1,0-1 1,1 2-1,2 3-4,-1 1 0,0 0 0,0 0 0,0 1 0,-1-1 0,0 0 0,0 1 0,-1 0-1,1 10 1,-1 9 27,-3 36-1,0-31-33,2 109 616,10-156 107,0-8-472,9-26-1,5-13-354,-17 48 98,7-19-111,1 1 0,31-46 0,-45 76 107,1 0 1,-1 1-1,1-1 0,0 0 1,-1 1-1,1-1 0,3-1 0,-4 3 26,-1-1 0,1 1-1,-1 0 1,1-1-1,-1 1 1,1 0-1,-1 0 1,1 0 0,-1 0-1,1 0 1,-1 0-1,1-1 1,-1 1-1,1 0 1,-1 0 0,1 1-1,0-1 1,-1 0-1,1 0 1,-1 0-1,1 0 1,-1 0 0,1 1-1,-1-1 1,1 0-1,-1 0 1,1 1 0,-1-1-1,0 0 1,1 1-1,-1-1 1,1 0-1,-1 1 1,0-1 0,1 1-1,-1 0 1,4 8-33,0 1 0,-1 0 0,-1-1 0,0 1 0,2 20 0,1 118 117,-5-111 291,0-37-357,0 0 0,0 0 0,0 0-1,0 0 1,0 0 0,0 0 0,0 0 0,0 1-1,0-1 1,0 0 0,0 0 0,0 0 0,0 0 0,0 0-1,0 0 1,0 0 0,0 0 0,0 1 0,0-1-1,1 0 1,-1 0 0,0 0 0,0 0 0,0 0 0,0 0-1,0 0 1,0 0 0,0 0 0,0 0 0,0 0 0,1 0-1,-1 1 1,0-1 0,0 0 0,0 0 0,0 0-1,0 0 1,0 0 0,0 0 0,1 0 0,-1 0 0,0 0-1,0 0 1,0 0 0,0 0 0,0 0 0,0 0-1,0-1 1,1 1 0,-1 0 0,0 0 0,0 0 0,5-2 31,-5 2-11,3-6 12,0 1 0,0-1 0,-1 0 0,0 1-1,2-10 1,2-3 64,-5 16-92,33-77 117,-29 70-184,0 0-1,0 1 1,1 0-1,0 0 1,0 0-1,11-9 1,-16 16 37,0-1 0,1 1 1,0 0-1,-1-1 0,1 1 0,0 0 0,0 0 1,0 0-1,-1 0 0,1 1 0,0-1 0,0 1 1,0-1-1,0 1 0,0-1 0,1 1 0,-1 0 1,0 0-1,0 0 0,0 0 0,0 1 0,0-1 1,0 0-1,0 1 0,3 1 0,-1 0 7,-1-1-1,0 2 1,0-1-1,0 0 1,-1 0-1,1 1 1,0 0-1,-1-1 1,0 1-1,1 0 1,-1 0-1,-1 0 1,4 7-1,-2-4 13,-1-2 29,0 0 1,0 0-1,0 0 0,-1 0 0,0 0 1,0 0-1,1 9 0,-2-13 219,4 9-443,-3-6 178,0 1 1,0-1-1,-1 1 0,0-1 0,1 1 1,-1-1-1,-1 1 0,1 0 0,0-1 1,-1 1-1,0-1 0,-1 6 1,0-3 15,0 5-21,0 1-1,0 20 1,-2 11-104,3-37 128,1 0 0,-1 0 1,1 0-1,1 0 0,-1 0 1,1 0-1,0 0 0,0 0 1,3 9-1,-2-14 27,0 1-1,0-1 1,0 0-1,0 0 1,0 0 0,0 0-1,0 0 1,1 0-1,-1-1 1,0 1 0,0-1-1,4 1 1,1 0-14,0-1 0,0 1 0,0-2 0,0 1 0,-1-1 0,1 0 0,0 0 0,0-1 0,-1 0 0,14-5 0,1-3-3,36-23 1,-43 24 10,-1 0-1,-1-1 1,0-1-1,0 0 1,-1-1 0,0 0-1,-1 0 1,-1-1-1,0 0 1,0-1 0,-1 0-1,-1-1 1,-1 1-1,9-28 1,-12 32-10,0-1-1,-1 1 1,0 0-1,0-16 1,-2 23-29,0 0 0,0 1 0,0-1 1,0 0-1,0 1 0,-1-1 0,0 0 1,1 1-1,-1-1 0,0 0 0,0 1 1,0 0-1,-1-1 0,1 1 1,0-1-1,-1 1 0,0 0 0,1 0 1,-1 0-1,0 0 0,-4-3 0,5 5 9,0-1 1,1 1-1,-1 0 0,1 0 0,-1 0 0,1 0 1,-1 0-1,0 0 0,1 0 0,-1 0 0,1 0 0,-1 0 1,0 0-1,1 0 0,-1 0 0,1 0 0,-1 0 0,1 1 1,-1-1-1,1 0 0,-1 0 0,1 1 0,-1-1 1,1 0-1,-1 1 0,1-1 0,-1 1 0,-12 13-53,13-14 51,-9 12-104,0 0 1,2 1-1,0 0 0,0 0 1,1 0-1,0 1 1,-4 20-1,7-24 118,1 0 0,0 1-1,0-1 1,1 1 0,1-1-1,0 1 1,0-1 0,1 1 0,1-1-1,-1 1 1,5 11 0,-4-16 24,1 1 0,0 0 0,0-1 0,1 0 0,0 0 0,0 0 0,1 0 0,-1-1 0,1 1 0,0-1 1,11 8-1,-13-11-9,0 0 0,0 0 0,1 0 0,-1 0 0,0-1 0,1 1 0,-1-1 0,1 0 0,0 0 0,-1 0 0,1 0 0,0-1 1,-1 0-1,1 1 0,0-2 0,0 1 0,-1 0 0,1-1 0,0 1 0,-1-1 0,1 0 0,0 0 0,5-3 0,-2 0 20,1-1 0,-1 0 0,0 0 0,-1-1 0,1 1 0,5-8 0,33-42 112,-28 34-83,0-1-65,21-28-56,90-88 1,-126 137 10,-1-1 0,1 1 0,-1-1 1,1 1-1,0 0 0,-1 0 0,1 0 0,4-2 1,-6 3 25,1 0 0,0 1 1,-1-1-1,1 0 1,0 0-1,-1 0 1,1 0-1,-1 1 0,1-1 1,0 0-1,-1 1 1,1-1-1,-1 0 1,1 1-1,-1-1 1,1 1-1,-1-1 0,1 1 1,-1-1-1,0 1 1,1-1-1,-1 1 1,0-1-1,1 1 0,-1-1 1,0 1-1,0 0 1,1-1-1,-1 1 1,0 1-1,2 2-4,-1 0 0,0 1 0,0-1 0,0 1 1,-1-1-1,0 1 0,1 0 0,-2-1 0,0 7 0,-9 43 66,5-31-58,-35 113 38,23-85 345,16-38-149,2-7 33,-1-6-249,0 0 0,0 0 0,0 0 1,0 0-1,0 0 0,1 0 0,-1 0 0,0 0 0,0 0 1,0 0-1,0 0 0,0 0 0,0 0 0,0 0 1,1 0-1,-1 0 0,0 0 0,0 0 0,0 0 0,0 0 1,0 0-1,0 0 0,0 0 0,1 0 0,-1 0 1,0 0-1,0 0 0,0 0 0,0 0 0,0 0 0,0 0 1,0 0-1,0 0 0,0-1 0,1 1 0,-1 0 1,0 0-1,0 0 0,0 0 0,0 0 0,0 0 0,0-1 1,86-107 572,-50 61-686,47-50 1,-77 91 50,0 0 0,0 0 0,0 0 0,1 1 0,0 0-1,0 0 1,1 0 0,13-5 0,-20 10 40,0 0-1,0 0 1,0-1 0,0 1 0,0 0-1,1 0 1,-1 0 0,0 0 0,0 1-1,0-1 1,0 0 0,0 0-1,0 1 1,1-1 0,-1 1 0,0-1-1,0 1 1,0-1 0,0 1 0,0-1-1,0 1 1,-1 0 0,1 0-1,0-1 1,0 1 0,0 0 0,-1 0-1,1 0 1,0 0 0,-1 0 0,1 1-1,1 2-11,0 1 0,0-1 1,0 0-1,-1 1 0,1-1 0,0 10 0,4 49-49,2 17 7,-6-66 71,-2-7 41,1 0 0,0 0 0,1 0 0,0 0 0,0-1 0,0 1 0,1-1-1,-1 1 1,8 9 0,-10-15-37,1 0-1,-1 0 1,1-1-1,-1 1 1,1 0 0,0-1-1,-1 1 1,1-1-1,0 1 1,0 0-1,-1-1 1,1 0-1,0 1 1,0-1-1,0 1 1,0-1 0,0 0-1,-1 0 1,1 0-1,0 1 1,0-1-1,0 0 1,0 0-1,0 0 1,0 0-1,0-1 1,0 1 0,0 0-1,-1 0 1,1 0-1,0-1 1,0 1-1,0 0 1,0-1-1,0 1 1,0-1-1,3-2 30,0 0-1,0 0 0,-1 0 0,1-1 0,4-6 0,5-9 40,0 0 0,-2 0-1,-1-1 1,10-26 0,4-6 51,72-119 121,5-9-39,5-75-552,-96 232 49,-7 19 95,-3 13-100,-26 108-165,-3 21 382,23-82 117,2 1 1,5 65-1,1-80 95,3-1 1,1 0-1,21 68 1,-22-93 21,1 0 1,10 19 0,-13-29-265,0-1 0,1 1-1,-1-1 1,1 0 0,0 0 0,0-1 0,0 1-1,1-1 1,6 5 0,-11-9-85,1 1 0,-1-1 1,1 0-1,0 1 0,0-1 0,-1 0 1,1 1-1,0-1 0,-1 0 0,1 0 0,0 0 1,0 0-1,0 1 0,-1-1 0,1 0 1,0 0-1,0-1 0,-1 1 0,1 0 1,0 0-1,0 0 0,-1 0 0,1-1 0,0 1 1,0 0-1,-1-1 0,1 1 0,-1-1 1,2 0-1,-1 1-103,0-1 0,-1 0-1,1 0 1,0 0 0,-1 0 0,1 0 0,-1 0 0,1-1 0,-1 1 0,1 0-1,-1 0 1,0 0 0,1 0 0,-1 0 0,0-1 0,0 1 0,0 0 0,0 0-1,0-3 1,-7-24-4719,-2 0 1642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0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95 701 2720,'24'-30'6397,"-31"35"-6146,0 1 1,-12 13 0,8-5-152,1-3 21,1 1-1,1 0 0,-12 20 1,19-29-95,-1 0 0,1 0 0,0 0 0,0 0-1,0 0 1,0 0 0,1 0 0,-1 1 0,1-1 0,0 0 0,-1 0 0,2 0 0,-1 1 0,0-1 0,1 0 0,-1 0 0,1 0 0,0 0 0,0 0 0,0 0-1,0 0 1,3 4 0,-3-5 67,1 1 0,0 0 0,0-1 0,1 1 0,-1-1 0,0 0 0,1 0 0,-1 0 0,1 0 0,0 0 0,0 0 0,0-1 0,0 0 0,0 1 0,0-1 0,4 1 0,-2-1 4,0-1 0,0 1 0,-1-1-1,1 0 1,0 0 0,0-1 0,0 0 0,0 0 0,-1 0 0,6-2 0,0 0 18,-1-1 1,1-1 0,-1 0-1,0 0 1,0 0-1,-1-1 1,0-1 0,0 1-1,9-11 1,-7 6-34,-1-1 0,-1 1 0,0-1 0,0-1 0,-2 0 0,1 0 0,5-18 0,6-13-743,-15 43 189,-2 6 145,-1 7 86,-2 23 196,-1 0 0,-3 0 0,-9 35 0,-2 11 1,6-16 96,-29 148 370,33-181-330,-14 38 0,16-56 108,-1 0 0,0 0 0,-1 0 0,-17 23 0,22-34-139,-1-1-1,1 0 1,-1 0-1,1 0 1,-1 0-1,0-1 1,0 1-1,0-1 1,0 1 0,0-1-1,0 0 1,0 0-1,0-1 1,0 1-1,0 0 1,-1-1-1,1 0 1,-5 0-1,4 0-16,1 0 0,-1 0-1,0-1 1,0 1 0,1-1 0,-1 0-1,0 0 1,1-1 0,-1 1-1,1 0 1,-1-1 0,1 0 0,0 0-1,0 0 1,0 0 0,-3-4-1,3 3-46,0 0 0,0-1-1,1 0 1,-1 1-1,1-1 1,0 0-1,0 0 1,0-1-1,1 1 1,0 0-1,-1-1 1,1-5-1,0 7-13,1 0-1,0 0 0,0 0 0,0 0 0,1 0 0,-1 0 1,1 0-1,-1 0 0,1 0 0,0 0 0,0 0 0,1 1 1,-1-1-1,0 0 0,1 0 0,0 1 0,0-1 0,2-2 0,18-16-99,0 2-1,40-27 1,-39 29 32,-5 3 143,-1 0-1,26-30 1,26-39 100,-48 57-52,8-7-23,1 3 0,1 0-1,41-29 1,-48 38-26,0-1 0,-1-1 0,-2-1 0,-1-1 0,24-36-1,-36 47-64,2 0 0,0 1 0,22-22 0,-32 34-4,1 1 0,-1-1-1,1 1 1,-1 0 0,1-1-1,-1 1 1,1 0 0,-1-1-1,1 1 1,0 0 0,-1 0-1,1 0 1,-1-1 0,1 1-1,0 0 1,-1 0-1,1 0 1,0 0 0,-1 0-1,1 0 1,0 0 0,-1 0-1,1 1 1,0-1 0,1 1-1,-1-1 0,0 1 1,0 0-1,0 0 0,0 0 1,1 0-1,-1 0 0,0 0 1,0 0-1,1 2 0,2 3-4,0 0 0,-1 1 0,4 9 0,-6-14 11,6 17-36,-1 1 0,-1-1 0,0 1 0,-1 1 0,1 35-1,-4-28 79,-2 0-1,-1-1 0,-9 49 0,10-68 23,-1 0 1,-1 0 0,1 0-1,-8 14 1,9-20-32,0-1 0,1 1 0,-1-1-1,0 1 1,0-1 0,-1 1 0,1-1 0,0 0 0,0 0-1,-1 1 1,1-1 0,-1 0 0,1 0 0,-1 0 0,1-1 0,-1 1-1,1 0 1,-1 0 0,0-1 0,0 1 0,1-1 0,-1 0 0,0 1-1,0-1 1,1 0 0,-1 0 0,0 0 0,0 0 0,-3-1-1,0-1 67,-1 0 0,1 0 0,0 0-1,0-1 1,0 0 0,0 0 0,0 0-1,1 0 1,-8-7 0,-2-5-5,-18-23 0,-29-24-610,61 62 511,0 0 0,0-1-1,0 1 1,0 0 0,0 0 0,0 0 0,1 0 0,-1-1 0,0 1 0,0 0 0,0 0 0,0 0-1,0-1 1,0 1 0,0 0 0,1 0 0,-1 0 0,0 0 0,0 0 0,0-1 0,0 1 0,1 0-1,-1 0 1,0 0 0,0 0 0,0 0 0,0 0 0,1 0 0,-1 0 0,0 0 0,0 0 0,1 0-1,-1 0 1,0 0 0,0 0 0,1 0 0,69 3-288,-45-3 357,94-4-18,-106 3-14,0-1 0,0-1 0,-1 0-1,1 0 1,-1-1 0,0-1 0,12-7-1,-13 5 29,-1-1-1,0 0 0,-1 0 1,0-1-1,0-1 0,-1 1 1,12-18-1,12-26 100,46-100 0,-27 48-11,37-45-105,-47 84-103,33-74-1,-45 58-177,-27 76 168,0-6-399,-2 11 460,0 1 0,0 0 0,0 0 1,0 0-1,0 0 0,0 0 0,0 0 0,0 0 0,0-1 0,0 1 1,0 0-1,0 0 0,0 0 0,0 0 0,-1 0 0,1 0 1,0 0-1,0 0 0,0 0 0,0 0 0,0-1 0,0 1 0,0 0 1,0 0-1,0 0 0,-1 0 0,1 0 0,0 0 0,0 0 0,0 0 1,0 0-1,0 0 0,0 0 0,0 0 0,-1 0 0,1 0 1,0 0-1,0 0 0,0 0 0,0 0 0,0 0 0,0 0 0,-1 0 1,0 1-20,0 0 0,0-1 0,0 1 0,0 0 1,0 0-1,0 0 0,0 0 0,0 0 0,0 0 1,1 0-1,-1 0 0,-1 1 0,-30 51-62,11-20 101,-31 65 1,40-66-55,2 0 0,-7 34 1,-7 67 57,15-76-32,3-21 9,0 48 1,5-65-18,2 0 0,0 0 0,1 0 0,6 24 0,-5-36 48,-1 1-1,1-1 0,1 0 1,-1 0-1,1 0 0,1 0 0,-1-1 1,1 0-1,0 0 0,0 0 0,1 0 1,0-1-1,0 0 0,0 0 1,1-1-1,-1 1 0,1-1 0,0-1 1,12 5-1,-5-4 54,0 0 0,1-1 0,-1-1 0,1 0 0,-1-1 0,1-1 0,0 0 0,-1-1 0,1-1 0,0 0 0,-1-1 0,0 0 0,0-1 0,25-11 0,-34 12-26,0 0 0,0 0 0,0-1 0,-1 0 0,0 0 0,1 0 0,-1 0 0,-1-1 0,1 1 0,-1-1 0,0 0-1,0 0 1,0 0 0,0-1 0,2-8 0,-2 5-85,-1 0 0,0 1 0,0-1 0,-1 0 0,0 0 1,0 0-1,-1 0 0,-1 0 0,-1-13 0,2 21 16,0 1 1,0-1 0,0 0-1,-1 1 1,1-1 0,0 0-1,0 1 1,0-1 0,-1 0-1,1 1 1,0-1-1,-1 0 1,1 1 0,0-1-1,-1 1 1,1-1 0,-1 1-1,1-1 1,-1 1-1,1-1 1,-1 1 0,0-1-1,1 1 1,-2-1 0,1 1 6,0 0 1,1 0 0,-1 0-1,0 0 1,0 0 0,0 0-1,0 0 1,0 1-1,0-1 1,0 0 0,1 1-1,-1-1 1,0 0 0,0 1-1,0-1 1,0 2 0,-6 3-15,1 0 1,0 0 0,-7 10 0,9-11 20,-2 3-23,0 0 0,1 1 1,0 0-1,0 0 0,0 0 1,-5 14-1,9-17 37,-1 1 0,0-1 0,1 1 0,0 0 0,0-1 0,1 1 0,0 0 0,0-1 0,0 1 0,0 0 0,1-1 0,1 7-1,0-9 35,-1 1-1,1-1 1,0 0-1,0 0 1,0 0-1,0 0 1,1 0-1,-1 0 1,1-1-1,-1 1 1,1-1-1,0 0 1,0 1-1,0-1 1,0-1-1,1 1 1,-1 0-1,0-1 1,1 0-1,-1 1 1,1-1-1,0-1 1,-1 1-1,8 0 0,-3-3 85,0 0-1,0 0 1,0-1-1,0 0 1,0 0-1,7-5 1,41-28 153,-54 34-266,46-32 37,12-9-117,-19 16-3,-8 4 70,59-28 0,-89 50-28,0-1 0,0 1 1,0 0-1,1 1 0,-1-1 0,0 0 1,0 1-1,1 0 0,-1 0 1,0 0-1,0 0 0,1 0 1,4 2-1,-7-2 18,1 1 1,-1-1-1,1 1 1,-1 0-1,1-1 1,-1 1-1,1 0 1,-1 0-1,0 0 1,0 0-1,1 1 1,-1-1-1,0 0 1,0 0-1,0 1 1,0-1-1,0 0 1,-1 1-1,1-1 1,0 1-1,-1-1 1,1 1-1,-1 0 1,1-1-1,-1 1 1,0 0-1,0 2 1,1 8 29,-1 1 1,-1-1-1,0 0 1,-1 0-1,0 1 1,-4 10 0,-27 70 477,81-114 702,37-25-1215,-61 31-20,2 0 1,50-19-1,-75 34 24,1-1-1,-1 0 0,1 1 1,-1-1-1,1 1 0,-1 0 0,1 0 1,0-1-1,-1 1 0,1 0 1,-1 0-1,1 0 0,0 1 0,-1-1 1,1 0-1,-1 1 0,1-1 1,-1 0-1,1 1 0,-1 0 0,1-1 1,-1 1-1,1 0 0,-1 0 1,0 0-1,0 0 0,1 0 1,-1 0-1,0 0 0,0 0 0,0 1 1,0-1-1,0 0 0,0 1 1,-1-1-1,1 1 0,0-1 0,-1 1 1,1-1-1,0 3 0,1 6 17,0 0-1,-1 1 0,0-1 1,0 0-1,-2 12 0,1-11-14,0-10 39,0-1-1,0 1 1,-1 0-1,1-1 1,0 1 0,0 0-1,0-1 1,0 1-1,0 0 1,0-1-1,1 1 1,-1 0-1,0-1 1,0 1-1,0 0 1,1-1-1,-1 1 1,0-1-1,0 1 1,1 0-1,-1-1 1,1 1-1,-1-1 1,1 1-1,0-1 22,1-1 0,-1 1 0,0-1 0,0 0 1,1 0-1,-1 1 0,0-1 0,0 0 0,0 0 0,0 0 0,0 0 0,1-2 0,18-18-47,1 2 1,0 0 0,26-16-1,-42 32 29,0-1-37,1 0 0,0 1 0,0-1 0,1 1 0,6-2 0,-12 4-10,1 1-1,-1 0 1,1-1 0,-1 1 0,0 0 0,1 0-1,-1 0 1,1 0 0,-1 0 0,1 0 0,-1 1-1,0-1 1,1 0 0,-1 1 0,1-1-1,-1 1 1,0-1 0,1 1 0,-1 0 0,0-1-1,0 1 1,0 0 0,0 0 0,1 0 0,-1 0-1,0 0 1,-1 0 0,1 0 0,2 3-1,13 24-113,-10-18 168,-1-1 1,11 14-1,-14-20-9,1-1 0,0 1 0,-1 0-1,1-1 1,0 0 0,0 1 0,1-1 0,-1 0 0,0-1-1,1 1 1,4 1 0,9 2 85,1-1 0,0-1-1,0 0 1,0-1 0,0-2 0,24 0-1,32-9-1141,-2-8-3568,-48 7 1262,-1 2 1114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1:59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334 449 1984,'1'-2'119,"0"1"0,-1-1 0,1 1-1,0-1 1,0 1 0,0-1 0,0 1 0,0 0 0,0 0 0,0-1-1,1 1 1,-1 0 0,0 0 0,3-1 0,-2 0 337,0 1 1,0 0-1,0-1 1,-1 1-1,1-1 1,-1 1-1,3-4 0,-4 4-339,1 0 1,-1 1-1,0-1 0,0 1 0,0-1 0,0 1 0,0-1 0,0 1 0,0-1 0,0 0 0,0 1 0,0-1 0,-1 1 0,1-1 0,0 1 0,0-1 0,0 1 0,-1-1 0,1 1 0,0-1 0,0 1 0,-1-1 0,1 1 0,-1 0 0,1-1 1,0 1-1,-1-1 0,1 1 0,-1 0 0,1-1 0,-1 1 0,1 0 0,-1 0 0,1-1 0,-1 1 0,1 0 0,-1 0 0,-2-1 195,1 0-1,0 0 1,-1 0 0,1 0-1,-1 0 1,-4 0 0,-2 2-9,0 0 0,0 0 0,0 1 0,0 0 0,0 1 0,0 0 0,1 0 0,-1 1 0,-11 7 0,-3 3 344,-41 33 1,-17 25 91,72-63-653,0 0-1,1 1 1,1 0-1,-1 0 1,1 1 0,-7 16-1,13-25-73,0 0 0,0 0 0,0 0 0,1 0 0,-1 0 0,1 0 0,-1 0 0,1 0-1,0 0 1,0 0 0,0 0 0,0 0 0,0 0 0,0 0 0,1 0 0,-1 0 0,1 0-1,-1 0 1,1 0 0,0-1 0,-1 1 0,1 0 0,0 0 0,1 0 0,-1-1-1,0 1 1,0-1 0,3 3 0,-1-2 31,0 1 0,0-1 0,1 0-1,-1-1 1,1 1 0,-1-1 0,1 1 0,-1-1-1,1 0 1,0 0 0,0-1 0,0 1-1,-1-1 1,6 0 0,2 0 6,0-1-1,0 0 1,0-1-1,0 0 1,0-1-1,-1 0 1,1-1 0,-1 0-1,0 0 1,0-1-1,0 0 1,-1-1-1,1 0 1,-1-1-1,-1 0 1,1 0 0,-2-1-1,14-15 1,0-8-24,-12 17-168,15-18-1,-23 32 139,-1-1 0,0 1 0,0 0-1,0-1 1,0 1 0,1 0 0,-1-1 0,0 1-1,0 0 1,1-1 0,-1 1 0,0 0 0,1 0-1,-1-1 1,0 1 0,1 0 0,-1 0-1,0 0 1,1-1 0,-1 1 0,1 0 0,-1 0-1,0 0 1,1 0 0,-1 0 0,1 0-1,-1 0 1,0 0 0,1 0 0,-1 0 0,1 0-1,-1 0 1,0 0 0,1 0 0,0 0-1,5 17 43,-6-16-35,6 37 56,-3-11 39,-1-10 148,0 29 1,-2-28 6,3 24 1,-2-36-134,0 0 0,1-1 0,-1 1 1,1 0-1,0-1 0,1 0 0,-1 1 1,5 4-1,-7-9-86,1 0 0,-1-1 0,1 1 1,-1 0-1,1-1 0,0 1 0,-1-1 0,1 1 0,0-1 0,-1 1 1,1-1-1,0 0 0,0 1 0,0-1 0,-1 0 0,1 0 1,0 0-1,0 0 0,0 1 0,0-1 0,-1 0 0,1 0 0,0 0 1,0-1-1,0 1 0,0 0 0,-1 0 0,1 0 0,0-1 1,0 1-1,0 0 0,-1-1 0,1 1 0,0 0 0,0-1 0,-1 1 1,1-1-1,0 0 0,5-3 64,0-1 0,-1 0 0,8-8 1,-10 9-79,75-85 5,-50 55-77,1 1 1,42-36 0,-62 62 35,-2 0-6,1 1-1,-1 0 1,13-7-1,-18 12 17,-1 1 0,0-1 0,1 0 0,-1 0 0,0 1 0,1-1 0,-1 1 0,1 0 0,-1-1 0,1 1 0,-1 0 0,1 0 0,-1 0 0,1 0 0,-1 0 0,1 0 0,-1 0 0,1 0 0,-1 1 0,1-1 0,-1 1-1,1-1 1,-1 1 0,1-1 0,-1 1 0,0 0 0,1 0 0,1 1 0,-2 0-2,1 1 0,-1-1-1,0 0 1,0 1 0,0-1 0,0 0-1,0 1 1,0 0 0,-1-1 0,1 1 0,-1-1-1,0 1 1,0-1 0,0 1 0,0 4-1,-1 4-20,0 1-1,-4 13 0,-2-5 218,0 0-1,-1 0 1,-1-1 0,-1 0-1,-13 19 1,17-28-139,10-15 44,0 0-1,1 0 1,0 0-1,8-6 1,-4 4-59,32-30-36,-17 16-34,-1 0 1,2 2-1,1 0 0,31-16 0,-56 34 17,1 0-1,-1 0 1,1 1 0,-1-1-1,1 0 1,-1 1-1,1 0 1,0-1 0,-1 1-1,1 0 1,0 0-1,-1-1 1,1 1 0,0 1-1,-1-1 1,1 0-1,0 0 1,-1 1 0,1-1-1,0 1 1,-1-1-1,1 1 1,1 0 0,-1 1 9,-1-1 1,0 1 0,1-1 0,-1 1 0,0-1 0,0 1-1,0 0 1,0-1 0,0 1 0,-1 0 0,1 0-1,0 0 1,-1 0 0,1-1 0,-1 1 0,0 0-1,0 0 1,0 0 0,0 4 0,0 17 5,-5 35-1,3-49 110,1 0-1,0 0 0,0 0 1,1 0-1,2 16 0,-2-23-78,0-1-1,0 0 1,1 1-1,-1-1 1,1 0 0,-1 1-1,1-1 1,0 0-1,-1 0 1,1 1-1,0-1 1,0 0-1,0 0 1,0 0 0,0 0-1,0 0 1,2 1-1,-1-1-11,0-1 0,-1 1 0,1-1 0,0 1 0,0-1 0,0 0 0,-1 0 0,1 0 0,0 0 0,0 0 0,0 0 0,0 0 0,-1-1 0,1 1 0,0-1 0,0 1 0,2-2 0,29-12 126,-1-2-1,53-34 0,-28 15-323,4-1 144,-3-3 0,86-72 0,-140 107 55,0 0 15,0 0 0,1 0 0,-1 0 1,5-8-1,-9 12-30,1 0 1,-1-1-1,0 1 1,0 0-1,0 0 1,1 0-1,-1-1 1,0 1-1,0 0 1,0 0-1,0 0 1,0-1-1,0 1 1,1 0-1,-1 0 1,0-1-1,0 1 1,0 0-1,0 0 1,0-1-1,0 1 1,0 0-1,0-1 1,0 1 0,0 0-1,0 0 1,0-1-1,0 1 1,-1 0-1,1 0 1,0-1-1,0 1 1,0 0-1,0 0 1,0 0-1,0-1 1,-1 1-1,1 0 1,0 0-1,0 0 1,0-1-1,-1 1 1,1 0-1,0 0 1,0 0-1,0 0 1,-1 0-1,1-1 1,0 1-1,0 0 1,-1 0-1,1 0 1,0 0-1,0 0 1,-1 0-1,1 0 1,0 0-1,-1 0 1,1 0-1,0 0 1,0 0-1,-1 0 1,1 0-1,0 0 1,0 0-1,-1 0 1,1 1-1,-19 5-120,-7 8 8,2 1-1,0 2 0,2 1 1,-28 26-1,-76 89 341,121-128-196,-43 55-79,44-54 38,0 0 1,1 1 0,-1-1-1,1 1 1,0 0 0,1 0-1,0 0 1,-2 8 0,4-15 11,0 1 1,-1 0 0,1 0 0,0 0 0,0-1 0,0 1 0,0 0 0,0 0 0,0 0 0,0 0 0,0-1 0,0 1 0,0 0 0,0 0 0,0 0 0,0 0 0,1-1 0,-1 1 0,0 0 0,1 0 0,-1-1 0,1 1 0,-1 0 0,1-1-1,-1 1 1,1 0 0,-1-1 0,1 1 0,0-1 0,-1 1 0,1-1 0,0 1 0,-1-1 0,1 1 0,0-1 0,0 0 0,-1 1 0,1-1 0,0 0 0,0 0 0,0 0 0,-1 1 0,1-1 0,0 0 0,0 0 0,0 0 0,0 0-1,-1-1 1,3 1 0,4-1 95,0-1-1,0 0 0,-1 0 1,13-6-1,6-4-63,0-2 0,-1 0 0,-1-2 0,0 0 0,-1-2 0,-1 0 1,0-2-1,33-41 0,-2-10-52,66-115 0,-92 142 30,-3 5 31,-1-1-1,-3-1 1,-1-1 0,20-69-1,-36 102-95,-1 0 0,1 0-1,-1-12 1,-10 32-571,-12 31 256,-19 56 0,28-59 415,3 0-1,0 1 1,-2 43 0,8-51-24,1 0 1,2 0-1,1 0 1,2 0 0,1 0-1,15 59 1,-16-84-171,-1 1-1,1-1 1,6 11 0,-4-11-742,0 0-1,0 0 1,0 0 0,1 0 0,7 6-1,-2-4-806,1 0-1,0-1 0,0 0 0,0-1 0,18 7 0,35 12-4159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0:3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7712,'-27'-12'3520,"35"9"-3072,-3-2 1376,4 10-1088,9-10 768,9 5-864,22-4 351,10-1-575,17 2 32,0 3-256,6 0 32,-11 3-128,-11 2 96,-12 4-128,-6-3-3967,-11 8 2111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0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304 700 1984,'1'-1'124,"0"-1"1,0 1-1,1-1 0,-1 1 1,0 0-1,0 0 0,1 0 1,-1 0-1,1 0 1,-1 0-1,1 0 0,-1 0 1,1 0-1,-1 1 0,4-2 1,-3 2 108,0-1 1,0 0-1,0 0 0,0 0 1,0 0-1,-1 0 1,1 0-1,3-3 0,-4 3-14,1 0-1,-1-1 0,0 1 0,0-1 1,1 1-1,-1-1 0,0 0 0,0 1 0,-1-1 1,1 0-1,0 0 0,0 0 0,0-2 0,-1 3-166,0 0-1,-1 0 1,1 0-1,0 0 1,0 0 0,0 0-1,-1 0 1,1 0-1,-1 0 1,1 0-1,-1 1 1,1-1-1,-1 0 1,1 0-1,-1 0 1,0 1-1,1-1 1,-1 0-1,0 1 1,0-1-1,1 1 1,-1-1 0,0 1-1,0-1 1,0 1-1,0-1 1,0 1-1,-1-1 1,-13-4-46,-1 1 1,1 0-1,0 1 1,-1 0-1,0 1 1,0 1 0,0 1-1,1 0 1,-1 1-1,0 0 1,0 2-1,-15 3 1,24-4-30,1 0 1,-1 0-1,1 1 1,-1 0-1,1 0 1,0 0-1,0 1 1,0 0-1,1 0 1,-1 1-1,1-1 1,0 1-1,0 0 1,1 0-1,-1 1 1,1 0-1,0-1 1,1 1-1,-1 1 1,1-1-1,1 0 1,-1 1-1,1-1 1,0 1-1,0 0 1,0 11-1,0-7 77,1 0-1,1 0 1,0 0 0,0 1-1,1-1 1,1 0-1,0 0 1,0 0 0,5 12-1,-5-17 17,1 0 0,0-1 1,0 1-1,0 0 0,1-1 0,0 0 0,0 0 0,0 0 0,0 0 0,1-1 0,0 1 0,0-1 0,0 0 0,1-1 0,-1 1 0,1-1 0,9 4 0,1-2 99,0 0-1,1-1 0,-1 0 1,1-1-1,-1-1 1,1-1-1,0 0 0,0-1 1,0-1-1,0-1 0,-1 0 1,1-1-1,-1-1 1,1-1-1,21-9 0,-19 7-66,-2-2 1,1 0-1,-1-1 0,0-1 0,-1 0 0,0-1 0,-1-1 0,-1-1 0,0 0 0,0 0 0,-2-2 0,20-29 1,-28 39-96,0 0 0,-1 0 0,0-1 0,0 1 0,0-1 0,-1 1 0,0-1 0,2-11 1,-4 18-15,0 0 0,0-1 1,0 1-1,0 0 1,0 0-1,0 0 1,0-1-1,0 1 1,0 0-1,0 0 1,0 0-1,0 0 1,-1-1-1,1 1 1,0 0-1,0 0 1,0 0-1,0 0 1,0-1-1,0 1 0,0 0 1,0 0-1,-1 0 1,1 0-1,0 0 1,0-1-1,0 1 1,0 0-1,-1 0 1,1 0-1,0 0 1,0 0-1,0 0 1,0 0-1,-1 0 1,1 0-1,0 0 1,0 0-1,0 0 1,-1 0-1,1 0 0,0 0 1,0 0-1,-10 6-249,3 2 191,0 1 1,1 1 0,0-1 0,0 1 0,1 0 0,-7 20-1,4-8 21,2 1 0,-5 31 0,9-44 69,1 0 0,0 1-1,1 0 1,0-1 0,0 1-1,1-1 1,4 16 0,-5-23 18,1 0 0,0 0 0,0 0 1,0-1-1,0 1 0,1 0 0,-1-1 0,1 1 0,0-1 1,-1 0-1,1 1 0,0-1 0,0 0 0,1 0 0,-1 0 1,0-1-1,1 1 0,-1 0 0,1-1 0,-1 0 0,1 1 1,0-1-1,0 0 0,-1 0 0,1-1 0,0 1 0,0-1 1,0 1-1,0-1 0,5 0 0,-4 0 0,-1-1 1,1 1-1,0-1 0,0 0 0,-1 0 0,1 0 1,-1-1-1,1 1 0,-1-1 0,1 0 1,-1 0-1,0 0 0,0 0 0,0-1 0,3-2 1,2-3 44,-1 0 1,1-1-1,9-16 0,-4 6 38,-2 0-1,-1-1 0,0-1 1,-2 0-1,8-25 0,-14 39-107,-1 0-1,0 1 0,0-1 0,0 0 1,-1 0-1,0 1 0,-1-1 0,1 0 1,-1 0-1,-3-9 0,3 13-34,0 0 1,0 0-1,0 0 0,-1 0 0,1 0 0,-1 0 1,0 1-1,0-1 0,0 0 0,0 1 0,0-1 1,0 1-1,-1 0 0,1 0 0,-1 0 0,0 0 1,0 0-1,1 1 0,-1-1 0,0 1 0,0 0 1,-1-1-1,-2 1 0,1 0-14,-1 0 1,1 0-1,0 1 1,-1 0-1,1 0 0,0 0 1,-1 1-1,1 0 1,-10 3-1,11-3 10,0 0 0,1 1 0,-1-1 1,1 1-1,-1 0 0,1 0 0,0 0 0,0 0 0,0 1 1,0-1-1,0 1 0,0 0 0,1 0 0,-4 5 0,65-22 805,-4-2-759,351-89 25,-404 105-42,43-6-295,-42 6 272,0 0-1,1 0 1,-1 1 0,0-1-1,0 0 1,0 1-1,0 0 1,0 0-1,0 0 1,0 0 0,6 3-1,-8-2 24,0-1-1,0 0 1,0 0-1,0 1 1,0-1 0,0 1-1,0-1 1,-1 1-1,1-1 1,-1 1-1,1-1 1,-1 1 0,1-1-1,-1 1 1,0 0-1,0-1 1,0 4-1,-1 29 81,-6 0 16,5-23 89,0 0 0,-1 18 0,2-29-175,1 1 1,0-1 0,0 0 0,0 1-1,0-1 1,0 0 0,0 1 0,0-1-1,0 0 1,0 1 0,0-1-1,0 0 1,0 1 0,0-1 0,0 0-1,0 1 1,0-1 0,1 0 0,-1 1-1,0-1 1,0 0 0,0 0 0,0 1-1,1-1 1,-1 0 0,0 1-1,0-1 1,0 0 0,1 0 0,-1 0-1,0 1 1,1-1 0,-1 0 0,0 0-1,0 0 1,1 0 0,-1 0-1,0 1 1,1-1 0,-1 0 0,0 0-1,1 0 1,-1 0 0,0 0 0,1 0-1,-1 0 1,0 0 0,1 0-1,-1 0 1,0 0 0,1 0 0,-1-1-1,0 1 1,1 0 0,19-13 251,-14 8-189,36-28 168,-24 17-190,25-16 1,-41 31-45,3-3-71,0 1-1,1 0 1,-1 1-1,9-4 1,-13 6 34,0 0-1,0-1 1,0 1-1,0 0 1,0-1-1,0 1 1,0 0-1,0 0 1,1 0-1,-1 0 1,0 0-1,0 1 1,0-1-1,0 0 1,0 0-1,0 1 1,0-1-1,0 0 1,0 1-1,0-1 1,0 1-1,0 0 1,0-1-1,0 1 1,0 0-1,0-1 1,0 1-1,-1 0 1,1 0-1,0 0 1,0 1-1,1 3-1,-1-1-1,1 1 1,-1-1-1,0 1 0,-1 0 1,1 0-1,-1-1 1,0 6-1,0 7 22,3 26 30,4 40 83,-6-74-85,1-1-1,0 1 1,1 0 0,0-1-1,0 1 1,9 14 0,-11-20-6,1-1 1,-1 0-1,1 0 1,-1 0 0,1-1-1,0 1 1,0 0-1,-1-1 1,1 1-1,0-1 1,1 1-1,-1-1 1,0 0 0,0 0-1,1 0 1,-1 0-1,5 1 1,-3-2 6,0 0 0,0 1 0,0-2 0,0 1 0,1 0 0,-1-1 1,0 0-1,0 1 0,7-4 0,5-3 37,0-1 1,-1 0-1,0-1 1,14-11-1,-23 16-44,24-20 69,-1-1 1,-1-1-1,27-34 0,-17 19-68,-18 19 0,-1-1-1,0-1 0,-2-1 1,18-35-1,-11 10-38,26-76 0,-17 35 133,45-136-127,-73 200 29,-5 25-56,0 1 0,0-1 0,0 0 0,0 0 0,0 1 0,0-1 0,0 0 0,0 0 0,-1 1 0,1-1 0,-2-2 0,2 3 29,0 1 0,-1 0-1,1 0 1,0 0 0,0 0 0,-1 0-1,1-1 1,0 1 0,0 0-1,-1 0 1,1 0 0,0 0-1,0 0 1,-1 0 0,1 0-1,0 0 1,-1 0 0,1 0-1,0 0 1,0 0 0,-1 0 0,1 0-1,0 0 1,0 0 0,-1 1-1,1-1 1,0 0 0,0 0-1,-1 0 1,1 0 0,0 1-1,-9 5-85,8-6 50,-4 5 16,0-1 1,1 0-1,-1 1 1,1 0-1,0 0 1,1 1 0,-1-1-1,-2 7 1,-20 48-133,20-43 88,-15 45-5,3 2 0,-15 105 0,28-139 73,2 0 0,1 1 1,3 50-1,1-63 78,0 0-1,1 0 1,1 0 0,1 0-1,0-1 1,2 1 0,11 22-1,-18-39-68,15 21 289,-15-21-269,1 0 0,0-1 0,0 1-1,-1 0 1,1 0 0,0-1 0,0 1 0,0-1-1,0 1 1,0-1 0,0 1 0,0-1 0,0 1-1,0-1 1,0 0 0,0 1 0,0-1 0,0 0-1,0 0 1,1 0 0,-1 0 0,0 0 0,2 0-1,1-2 42,1 0-1,0 0 0,-1 0 1,1-1-1,-1 1 0,7-7 1,26-23 214,-24 20-212,139-132 202,-143 136-275,-2 2-568,-15 19 273,7-11 320,-3 4-59,1 0-1,0 0 1,0 1 0,1-1-1,0 1 1,0-1-1,0 1 1,1 0-1,0 0 1,0 0 0,1 0-1,0 0 1,0 0-1,1 0 1,1 10-1,4 8 135,0 0-1,19 43 1,-19-52-50,2 3 18,1 0 1,14 20 0,-22-36-83,1 3 52,0 0 1,-1-1-1,0 1 1,0 0 0,-1 0-1,0 0 1,0 0-1,0 0 1,-1 7 0,0 9-129,0-15-111,2 5 873,1-11-229,3-7-248,29-56 325,-27 48-453,5-12-20,21-37-4,-6 17-102,-15 25 59,1 1 0,26-33 1,-27 39-10,-6 7 21,0 0-1,1 0 1,-1 1 0,2 0-1,9-7 1,-8 6-64,-8 6 36,1 0-1,0 0 0,-1-1 1,1 1-1,0 0 0,0 1 0,0-1 1,2-1-1,-3 2 13,-1 0 0,1 0 0,-1 0-1,1 0 1,0 1 0,-1-1 0,1 0 0,-1 0-1,1 0 1,-1 1 0,1-1 0,0 0 0,-1 0-1,1 1 1,-1-1 0,1 1 0,-1-1 0,1 0-1,-1 1 1,0-1 0,1 1 0,-1-1 0,0 1 0,1-1-1,-1 1 1,0-1 0,1 1 0,-1 0 0,0-1-1,0 1 1,1 1 0,10 13-121,-8-5 132,-2 0 0,1 1 1,-2-1-1,1 1 0,-2-1 0,1 1 1,-3 12-1,1-9 1,1 0 0,1 26 0,2 20-55,-2-40 112,3 27 0,0-10 40,-2-27-12,0 0 0,3 17 0,-2-15-244,2 4 94,13 11 209,-16-25 256,2-2-304,1 2-59,-3-1 113,0-1-145,-1 0 0,1 0 0,0 0 0,-1 0 0,1-1 0,0 1 0,-1 0 0,1 0 0,-1-1 0,1 1 0,0 0 0,-1-1 0,1 1 1,-1 0-1,1-1 0,-1 1 0,1-1 0,-1 1 0,1-1 0,-1 1 0,0-1 0,1 1 0,-1-1 0,0 0 0,1 1 0,-1-1 0,0 1 0,1-2 1,5-22 333,-6 23-340,5-59 300,9-77-150,-9 97-158,-5 30 6,1 0 1,1 0 0,-1 0 0,1 0 0,1 0 0,0 1-1,8-17 1,-6 16-9,-2 5-17,-1-1 1,1 1-1,0 0 1,0 0-1,1 1 0,0-1 1,0 1-1,0 0 1,0 0-1,6-4 1,-9 7 8,2-1-22,0 0 0,0 0 0,0 1 0,0-1 0,0 1 1,6-2-1,-8 3 25,1 0 0,-1 0 0,1 0 0,-1 0 0,1 0 0,-1 0 0,1 0 0,-1 1 0,0-1 0,1 0 0,-1 1 0,1 0 0,-1-1 0,0 1 0,1 0 0,-1-1 0,0 1 1,0 0-1,0 0 0,2 2 0,-1-1-7,1 1 0,-1 0 1,0 0-1,0 0 1,0 1-1,0-1 0,0 1 1,-1-1-1,2 7 1,8 40 100,-7-30-149,9 62-72,-9-51 145,1-1 1,2 0-1,10 31 1,-13-50 35,2 0 1,-1 0 0,1-1-1,1 0 1,0-1 0,0 1-1,13 12 1,-18-21-22,0 1 0,0-1 1,0 0-1,0 0 0,0 0 0,1 0 0,-1 0 0,0 0 1,0 0-1,1-1 0,-1 1 0,0-1 0,1 0 0,-1 0 1,5 0-1,0 0 19,-1-1-1,1 0 1,-1 0 0,9-3-1,-7 1 5,0 0-1,0-1 1,0 0-1,-1 0 0,0-1 1,0 0-1,0 0 1,-1-1-1,0 0 0,10-11 1,-3 0-25,0 0 1,-2-1 0,12-21-1,-8 5 65,21-64 0,-2 4-80,-32 89-41,-1 1 0,1-1 1,-1 0-1,0 0 0,0 0 0,0 0 0,0 0 0,-1-8 0,-1 33-404,-6 28 0,4-25 410,-3 38 0,10 45 78,-4-97-23,0-1 1,1 0-1,0 1 0,0-1 0,1 0 1,0 0-1,1 0 0,0 0 0,5 11 1,-8-19-3,0 1 0,1 0 1,-1-1-1,0 1 0,1-1 0,-1 1 1,1-1-1,-1 1 0,1-1 1,-1 1-1,1-1 0,-1 1 1,1-1-1,-1 0 0,1 1 0,0-1 1,-1 0-1,1 1 0,0-1 1,-1 0-1,1 0 0,0 0 1,-1 1-1,1-1 0,0 0 0,0 0 1,1-1-2,-1 1 0,0 0 0,1-1 0,-1 1 0,0-1 0,0 0 0,1 1 0,-1-1 0,0 0 0,0 0 0,0 0 0,1-1 0,4-4 6,-1 0 0,0 0 0,5-11 0,-9 17-20,74-140 335,-1 2-142,-62 121-164,-9 12-120,1 0 0,-1 0 0,0 0 0,-1 0 0,3-7 0,-4 9-190,-2 3 126,-5 8 91,-5 16-46,6-6 94,1 0 0,1 1 0,1-1 0,1 1 0,0 0 0,2-1 0,0 1 0,1 0-1,1-1 1,6 23 0,-7-35 23,0-1-1,0 1 0,1-1 0,-1 0 0,2 0 0,-1 0 1,0 0-1,1 0 0,0-1 0,0 0 0,0 0 1,0 0-1,1 0 0,0-1 0,0 1 0,8 3 1,-6-4 13,-1 0 0,1-1 1,0 0-1,-1 0 0,1-1 1,0 0-1,0 0 0,0-1 1,0 1-1,0-2 1,0 1-1,0-1 0,0 0 1,7-2-1,5-3 21,-1 0 1,1-1-1,-2-2 1,1 1-1,-1-2 0,-1 0 1,0-1-1,0-1 0,-1-1 1,24-25-1,-17 14 50,-1-2 0,-2 0-1,0 0 1,-2-2 0,24-52 0,-39 77-92,2-6-39,0 0 0,0 0 0,-1 0 0,0 0 0,-1-1 0,3-17 1,-5 27 29,0-1 0,0 1 0,0 0 0,0-1 0,0 1 0,0 0 0,0-1 0,0 1 0,0-1 0,-1 1 0,1 0 0,0-1 1,0 1-1,0 0 0,0 0 0,-1-1 0,1 1 0,0 0 0,0-1 0,-1 1 0,1 0 0,0 0 0,0-1 0,-1 1 0,1 0 0,0 0 1,-1 0-1,1-1 0,0 1 0,-1 0 0,1 0 0,0 0 0,-1 0 0,1 0 0,0 0 0,-1 0 0,1 0 0,-1 0 0,1 0 1,0 0-1,-1 0 0,1 0 0,0 0 0,-1 0 0,1 0 0,0 0 0,-1 0 0,1 1 0,0-1 0,-1 0 0,1 0 0,0 0 0,-1 1 1,-19 10-254,20-11 259,-6 6-39,0 0 0,0 1 1,1-1-1,-1 1 0,1 0 0,1 1 1,-1-1-1,2 1 0,-1 0 0,-4 13 1,2-2 5,1 0 0,0 0 1,2 0-1,0 1 0,0 22 1,3 3 123,7 50 0,-6-88-48,0 0 0,0 0 0,1 0 0,0-1 1,0 1-1,1-1 0,0 1 0,0-1 0,6 9 0,-8-13-26,0-1 0,0 1 0,1-1 0,-1 1 0,0-1 0,1 1 0,-1-1 0,1 0 0,-1 0 0,1 0 0,0 0 0,0 0 0,-1 0 0,1 0 0,0 0 0,0-1 0,0 1 0,0-1 0,0 1 0,0-1 0,0 0 0,0 0 0,0 0 0,0 0 0,0 0 0,0 0 0,0-1 0,0 1 0,0-1 0,0 1 1,0-1-1,0 0 0,-1 1 0,1-1 0,3-2 0,1-1 9,0-1 1,0 0-1,0 0 1,-1 0 0,7-7-1,1-2 40,130-152 366,-31 33-216,-99 117-207,-10 12-49,0 1 0,0-1 0,0 0-1,0 1 1,1 0 0,0-1 0,-1 1 0,1 1 0,0-1 0,0 1-1,8-4 1,-12 6 29,0 0 1,1 0-1,-1 0 0,0-1 0,1 1 1,-1 0-1,0 0 0,1 1 0,-1-1 1,0 0-1,1 0 0,-1 0 0,0 0 1,0 0-1,1 0 0,-1 0 0,0 0 1,1 1-1,-1-1 0,0 0 0,0 0 0,1 0 1,-1 0-1,0 1 0,0-1 0,0 0 1,1 0-1,-1 1 0,0-1 0,0 0 1,0 0-1,0 1 0,0-1 0,1 0 1,-1 1-1,0-1 0,0 1 0,2 13-122,-2-10 81,1 15 19,-1 0 1,-1-1 0,-1 1 0,-5 25 0,-23 72-25,29-112 47,-4 11 60,1-1 0,-2 1 1,0-1-1,0 1 0,-17 23 0,20-33-6,-1-1 0,0 1 0,0-1 0,0 0-1,0 0 1,-1 0 0,0 0 0,0-1 0,0 0 0,0 0-1,0 0 1,-1-1 0,1 0 0,-1 0 0,0 0 0,1-1 0,-1 1-1,-8 0 1,8-2-2,0 1-1,1-1 1,-1 0 0,1-1-1,-1 1 1,1-1-1,-1 0 1,1-1 0,-1 1-1,1-1 1,0 0-1,0 0 1,0-1 0,0 0-1,0 1 1,0-2-1,-7-5 1,-2-6-76,1-1 0,0 0-1,1-1 1,-15-27 0,22 35-120,5 9 159,0-1-1,-1 1 0,1-1 1,0 1-1,0-1 1,-1 1-1,1-1 1,0 1-1,0-1 0,0 0 1,0 1-1,0-1 1,0 1-1,0-1 1,0 0-1,0 1 0,0-1 1,0 1-1,0-1 1,0 0-1,1 1 1,-1-1-1,0 1 0,0-1 1,1 1-1,-1-1 1,0 1-1,1-1 0,-1 1 1,0-1-1,1 1 1,-1-1-1,1 1 1,-1 0-1,1-1 0,-1 1 1,1 0-1,-1-1 1,1 1-1,-1 0 1,1 0-1,-1 0 0,2-1 1,24-5 0,-25 5-15,199-17-248,29-4 502,-216 20-425,0-1-1,-1 0 0,0 0 1,0-1-1,0-1 0,0 0 1,11-7-1,-22 12-33,0-1 0,0 0 0,0 1-1,0-1 1,0 0 0,0 0 0,-1 1 0,1-1 0,0 0 0,-1 0 0,1 0 0,0 0-1,0-2 1,-1 3 3,0-1 0,0 0 0,0 1-1,0-1 1,0 0 0,0 1-1,-1-1 1,1 0 0,0 1 0,0-1-1,-1 0 1,1 1 0,0-1 0,-1 1-1,1-1 1,0 1 0,-1-1-1,1 1 1,-1-1 0,1 1 0,-1-1-1,1 1 1,-1-1 0,1 1-1,-1 0 1,0-1 0,1 1 0,-1 0-1,1 0 1,-1-1 0,0 1 0,0 0-1,-34-10-6196,-9 5 2122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0:4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6880,'-14'-20'3136,"19"17"-2720,-5-1 672,5 4-672,-5-5 32,4 2-512,1 3 224,0 8-64,-10-1-3328,0 6 1728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0:4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14 336 6880,'-13'-24'3136,"53"-1"-2720,14 11 320,8-3-480,46-18 896,5 2-672,48-10 352,7 6-480,6 2-192,-16 10-96,3 2 64,-16 10-64,-2 1 192,-22 12-160,-8 8-3776,-23 9 2016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0:4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77 3488,'4'-12'3066,"-2"4"34,-3 8-3049,0 0 1,1-1 0,-1 1 0,0 0 0,0-1 0,0 1 0,1 0 0,-1 0 0,0 0 0,0-1 0,0 1 0,0 0 0,0 0 0,1 0 0,-3 1 0,-16 1 133,-1 0 0,1 2 0,0 0 0,0 1-1,-28 12 1,22-7-118,0 0 1,1 1-1,1 2 0,-40 27 0,54-33-57,0 1 0,1 0 0,-1 0 0,2 1-1,-12 16 1,15-19 24,0 1-1,0-1 1,1 1 0,0 0-1,1 0 1,0 0-1,0 1 1,0-1-1,-1 13 1,3-16 34,0-1 0,0 1 0,1 0 0,-1-1-1,1 1 1,0-1 0,0 1 0,0-1 0,0 1 0,1-1 0,-1 0 0,1 1 0,0-1 0,0 0-1,0 0 1,0-1 0,1 1 0,-1 0 0,1-1 0,-1 1 0,1-1 0,0 0 0,0 0 0,0 0-1,0 0 1,1 0 0,-1-1 0,0 0 0,1 1 0,-1-1 0,1 0 0,-1-1 0,1 1 0,-1-1-1,1 0 1,0 1 0,-1-1 0,1-1 0,0 1 0,4-1 0,0-2 51,0 1 0,0-1 1,0 0-1,0 0 0,0-1 0,-1 0 0,0 0 1,0-1-1,0 0 0,7-6 0,1-4 118,0 0 0,25-32-1,-24 24-137,22-46-1,-12 20-60,-19 29-328,-7 17-6,-1 12-89,-3 10 331,1-1 0,1 1 0,0 0 0,1 0 0,2 0 0,0 0 0,4 26 0,-3-38 78,-1 1 48,1 0-1,0 0 1,0-1 0,1 1 0,0-1 0,6 12-1,-8-18-39,0 0 0,0 0 0,0 0 0,0 0 0,0 0 0,0 0 0,0 0 0,1 0 0,-1 0 0,0 0 0,0 0 0,1-1 0,-1 1 0,1-1 0,-1 1 0,3 0 0,-1-1 26,-1 0 0,1 0 0,-1 0 0,1-1 0,-1 1 0,0-1 0,1 1 0,-1-1 1,0 0-1,1 0 0,-1 0 0,0 0 0,4-3 0,24-17 414,-1-1 0,35-35 0,-32 28-288,-13 12-149,240-200 314,-256 215-408,0 0 1,0 0-1,0 0 1,0 0-1,1 1 1,-1-1-1,5 0 1,-7 1 45,0 1 0,0 0 0,0 0 0,-1 0 1,1 0-1,0 0 0,0 0 0,0 0 0,0 0 1,0 0-1,-1 0 0,1 1 0,0-1 0,0 0 1,0 1-1,-1-1 0,1 0 0,0 1 0,0-1 1,-1 1-1,1-1 0,0 1 0,-1-1 0,1 1 1,0 0-1,-1-1 0,1 1 0,-1 0 0,1-1 1,-1 1-1,0 0 0,1 0 0,-1 0 0,0-1 0,1 1 1,-1 0-1,0 1 0,2 10-7,0 0 1,-1 0-1,-1-1 0,0 1 0,-1 0 1,-2 15-1,2-18 30,-4 28 39,-2-1 1,-2 0-1,-19 50 0,23-72 69,0 0-1,-1 0 0,-13 20 1,16-31-81,1 1 0,-1-1 0,0 1 0,0-1 0,0 0 0,0 0 0,0 0 0,-1-1 0,1 1 0,-1-1 0,0 0 0,1 0 0,-1 0 0,0-1 0,0 1 0,0-1 0,-1 0 0,1 0 0,-8 1 0,5-2 3,0 0 1,0-1-1,0 1 1,0-1-1,0-1 1,0 1 0,1-1-1,-1-1 1,0 1-1,1-1 1,-10-5-1,11 5-51,-8-4 15,0-1 0,0 0 1,-14-13-1,24 18-8,-6-6-134,10 5 41,7 3 16,127 9 1,-76-6-49,248-3-36,-249-2-6346,-29 5 3183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0:4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14 941 1472,'-13'15'2832,"22"-15"-1140,-8 0-1490,1 0 1,-1 1-1,1-2 1,-1 1-1,1 0 1,-1 0 0,1 0-1,-1-1 1,1 1-1,1-2 1,4-1 252,1 0 1,-1-1-1,0-1 0,0 1 1,11-10-1,30-32 679,-28 26-776,56-51 329,96-99 345,-147 141-890,-1-1 1,-2 0-1,0-2 1,22-46 0,-23 33-1,-3-1 1,-1 0 0,17-78-1,-30 107-149,-1 0 0,0-1 0,-2 0 0,0 1 0,-2-33 0,1 49-7,0 0-1,0 1 1,0-1 0,0 0 0,0 0 0,-1 0 0,1 1 0,0-1 0,0 0 0,-1 1 0,1-1 0,-1 0 0,1 0 0,0 1 0,-1-1 0,1 1 0,-1-1 0,1 0 0,-2 0 0,2 1 3,-1 0 0,1 0 0,-1 0 0,1 0 0,0 0 0,-1 0 0,1 0 0,-1 0 0,1 0 0,-1 0 0,1 0 0,0 0 0,-1 1 0,1-1 0,-1 0 1,1 0-1,-1 0 0,1 1 0,0-1 0,-1 0 0,1 0 0,0 1 0,-1 0 0,-2 2-41,0 0 1,0 1-1,0-1 0,0 1 1,-2 5-1,-11 24-27,2 1 0,-12 37 0,7-15 12,3-13 9,2 0-1,3 1 0,-7 50 1,16-79 112,1 0 0,0 1 0,1-1 0,1 0 0,0 1 0,7 24 0,-6-32 40,0-1 0,0 1 0,1-1 0,0 0 0,1 0 0,-1 0-1,2 0 1,-1-1 0,1 1 0,-1-1 0,2 0 0,-1-1-1,1 1 1,9 7 0,-10-10-21,1-1 1,-1 1-1,0-1 0,1 0 0,-1 0 0,1-1 1,-1 1-1,1-1 0,0-1 0,0 1 0,-1-1 1,1 0-1,0 0 0,8-2 0,9-1 141,0-2 0,28-10 0,-33 10-103,41-14 147,0-2-1,91-47 1,-143 65-199,0-1-1,0 0 1,0-1 0,-1 0-1,1 0 1,8-8 0,-14 12-47,4-8-38,-5 9 11,-1 0 0,1-1 0,-1 1 0,1 0 0,0-1 0,-1 1 0,1 0 0,-1 0 0,1-1 0,-1 1 0,1 0 0,-1 0 0,1 0 0,-1 0 0,1 0 0,-1 0 0,1 0 0,-1 0 0,1 0 0,-1 0 0,1 0 0,-1 0 1,1 0-1,-1 0 0,1 0 0,-1 0 0,1 0 0,-1 1 0,-12 1-93,0 0 0,0 1 1,0 1-1,0 0 0,1 1 1,-23 12-1,25-12 83,1 1 0,-1 0 1,1 1-1,1 0 0,-1 0 1,1 1-1,0 0 0,-11 16 1,17-20 35,0-1 0,0 1 0,0 0 0,0 0 0,1-1 0,-1 1 0,1 0 0,0 0-1,0 0 1,1 1 0,-1-1 0,1 0 0,0 0 0,0 0 0,1 5 0,-1-7 21,1 1 0,0 0 0,0-1 0,-1 1 0,2 0 0,-1-1 0,0 0 0,0 1 0,1-1 0,0 1 0,-1-1 1,1 0-1,0 0 0,0 0 0,0 0 0,0-1 0,0 1 0,1 0 0,-1-1 0,0 1 0,1-1 0,5 2 0,0 0 53,0-1 1,0-1-1,0 1 0,0-1 1,1 0-1,-1-1 1,0 0-1,1 0 0,-1-1 1,0 0-1,1-1 1,-1 1-1,0-2 0,0 1 1,0-1-1,-1 0 0,1-1 1,8-5-1,0 0 14,-1-2 1,0 0-1,0-1 0,-1 0 0,0-1 0,-2 0 1,14-18-1,-24 28-97,0 0 0,0 0 0,0-1 0,0 1 0,0 0 0,-1-1 0,0 1 1,0-1-1,0 1 0,0-1 0,0 1 0,0-8 0,-1 9-10,0 1 1,-1-1-1,1 0 0,0 0 0,-1 1 1,1-1-1,-1 0 0,1 1 0,-1-1 1,0 1-1,1-1 0,-1 1 0,0-1 1,0 1-1,0-1 0,0 1 0,-1 0 1,1-1-1,0 1 0,-1 0 0,1 0 1,0 0-1,-1 0 0,1 0 0,-1 1 1,0-1-1,1 0 0,-4 0 0,-8-2-39,0 1 0,-1 1 0,1 0 0,-1 0 0,1 2 0,-1 0 0,-12 2 0,0 0 98,-1 2-19,20-1-30,14-2 145,37-4-117,0-1-1,1-2 0,82-21 1,-49 9-57,-66 15-4,0 1 0,1 1 0,-1-1 0,21 4 0,-31-3 18,0 0 0,-1 1-1,1-1 1,0 1 0,0-1-1,-1 1 1,1-1-1,0 1 1,0 0 0,-1 0-1,1 0 1,-1 0 0,1 0-1,-1 0 1,2 3 0,-2-3 9,0 0 0,-1 0 1,1 0-1,0 1 1,-1-1-1,0 0 1,1 0-1,-1 1 1,0-1-1,1 0 1,-1 1-1,0-1 0,0 0 1,0 1-1,0-1 1,-1 3-1,-1 4 47,-1 0 0,0 0-1,0-1 1,-1 1-1,-7 12 1,-4 8 290,13-17 333,14-19 103,8-6-636,1 1 1,0 1 0,0 1 0,29-10 0,98-25-873,-145 45 704,0 0-1,0 0 1,1 1-1,-1-1 1,1 1-1,-1 0 1,0 0-1,1 0 1,-1 0-1,5 2 1,-6-2 17,-1 1 0,1 0 1,-1-1-1,1 1 0,-1 0 0,1 0 0,-1 0 1,0 0-1,0 0 0,1 0 0,-1 1 0,0-1 0,0 0 1,0 0-1,0 1 0,0-1 0,-1 1 0,1-1 1,0 1-1,-1-1 0,1 1 0,0 2 0,0 4 32,1 1 0,-2-1 0,1 0 0,-2 15 0,1-17 2,-1 1 0,1 0 0,1-1 0,-1 1 0,1-1 0,0 1 0,4 10 0,-4-14 9,0 0 0,0 0 0,0 0 0,1 0 0,-1-1 0,1 1 0,0 0 0,0-1 0,0 0 0,0 1 0,0-1 0,1 0 1,-1 0-1,1 0 0,-1-1 0,1 1 0,-1 0 0,1-1 0,0 0 0,0 1 0,0-1 0,0-1 0,0 1 0,0 0 0,0-1 0,0 1 0,0-1 1,0 0-1,4 0 0,18-5 27,1 0 1,-1-2-1,-1 0 1,34-17-1,-2 3 38,217-77 283,-262 94-363,-1 0 0,1-1-1,0-1 1,-1 0 0,10-7 0,-10 1-111,-10 12 98,0 0-1,0 0 1,0 0 0,1 0-1,-1 0 1,0-1-1,0 1 1,0 0-1,0 0 1,0 0-1,0 0 1,0 0-1,0-1 1,0 1-1,0 0 1,0 0-1,-1 0 1,1 0-1,0 0 1,0-1-1,0 1 1,0 0 0,0 0-1,0 0 1,0 0-1,0 0 1,0 0-1,0 0 1,0-1-1,-1 1 1,1 0-1,0 0 1,0 0-1,0 0 1,0 0-1,0 0 1,-13-1-152,-15 5 10,1 2 0,-1 0 0,-45 18 1,56-17 103,-1 1 0,1 1 1,1 0-1,0 1 0,0 1 0,-22 20 1,32-25 40,1 0 0,-1 1 1,1 0-1,0 0 0,1 1 1,0-1-1,0 1 0,-4 10 1,6-13 24,1 0 1,-1 0 0,1 0-1,0 1 1,0-1 0,0 0-1,1 1 1,0-1 0,0 0 0,0 1-1,1-1 1,0 1 0,2 8-1,-2-12-3,-1 0 0,1 0-1,0 0 1,0 0-1,0 0 1,0 0 0,0 0-1,1 0 1,-1-1-1,1 1 1,-1 0 0,1-1-1,-1 1 1,1-1-1,0 0 1,0 1 0,0-1-1,-1 0 1,1 0-1,0 0 1,0-1 0,1 1-1,-1 0 1,0-1-1,0 1 1,0-1 0,0 0-1,1 0 1,3 0-1,0-1 26,0 0 0,-1 0-1,1-1 1,0 1 0,0-2-1,-1 1 1,1 0 0,-1-1-1,6-4 1,22-16 119,-2-1 1,-1-1-1,-1-2 1,49-58-1,-72 78-318,0 1 1,0-1 0,1 1-1,10-7 1,-21 39-293,1-11 365,-6 68 0,3-17 83,-1-10 6,1 2-71,-27 101 0,-25 27 157,-8 26-21,55-177 22,0 0 1,-3-1-1,-21 41 0,33-71-53,0 0 0,0-1 1,0 1-1,0-1 0,-1 1 0,1-1 0,-1 0 0,0 0 0,0 0 0,0 0 0,0 0 0,-1-1 0,1 0 0,-1 1 0,1-1 0,-1-1 0,0 1 1,-6 2-1,7-3-27,0-1 1,1 1-1,-1-1 1,0 0-1,0 0 1,0 0 0,0 0-1,0 0 1,0 0-1,0-1 1,0 0-1,0 1 1,1-1 0,-1 0-1,0 0 1,0-1-1,1 1 1,-1 0-1,1-1 1,-1 0 0,1 0-1,0 1 1,0-1-1,0-1 1,-3-2-1,-3-5 32,1-1 0,0 0 0,0-1 0,-7-18 0,4 8 28,-4-8-41,-17-50 0,27 67-13,0-1 0,1 0 1,1 0-1,0 1 0,1-1 1,1-24-1,0 31-24,2 1 0,-1 0 0,1 0-1,0 0 1,0 0 0,1 0 0,-1 0 0,1 1 0,1-1 0,-1 1-1,1-1 1,0 1 0,0 1 0,0-1 0,1 0 0,0 1 0,-1 0 0,2 0-1,6-4 1,6-2-10,0 1-1,1 0 1,0 1-1,31-8 1,149-27 10,-80 19-14,-74 14 81,46-10-2303,-78 19 669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0:4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301 122 2816,'0'-17'917,"1"17"-888,-1-1-1,0 1 0,1-1 1,-1 1-1,0-1 0,1 1 1,-1 0-1,0-1 1,1 1-1,-1 0 0,0-1 1,1 1-1,-1 0 0,1 0 1,-1-1-1,1 1 1,-1 0-1,1 0 0,-1 0 1,1 0-1,-1-1 0,1 1 1,-1 0-1,2 0 1,0-1 383,0 0 1,0 0 0,0 0 0,0 0 0,0-1 0,0 1 0,0-1 0,-1 1 0,3-3 0,-4 3-292,1 1 1,-1-1-1,0 0 1,0 1 0,1-1-1,-1 0 1,0 0-1,0 1 1,0-1 0,0 0-1,0 0 1,0 1-1,0-1 1,0 0 0,0 0-1,0 1 1,0-1-1,-1 0 1,1 0-1,0 1 1,0-1 0,-1 0-1,1 1 1,-1-1-1,0-1 1,1 1-65,-1 0 0,0 1 0,1-1 1,-1 0-1,0 0 0,0 0 0,0 1 0,0-1 0,1 0 1,-1 1-1,0-1 0,0 1 0,0-1 0,0 1 0,0 0 1,-1-1-1,1 1 0,0 0 0,-2-1 0,-21 2 76,11 0-145,2 0 36,0 0 1,0 1-1,1 0 1,-1 0-1,0 1 0,1 0 1,-13 7-1,0 1-127,-43 28 0,56-33 181,0 1-80,-1 0 1,1 0 0,0 1-1,-11 12 1,20-18 18,-1 0 0,0 0 0,1 0 0,-1 0 0,1 1 0,0-1 0,0 0 0,0 1 0,0-1 0,0 1 0,0 3 0,1-4 19,0 0 1,0-1 0,0 1 0,0 0 0,0 0 0,0-1 0,1 1 0,-1 0 0,1-1 0,0 1 0,-1 0 0,1-1 0,0 1 0,0-1 0,0 1-1,0-1 1,0 1 0,2 1 0,0 0 101,1 0-1,-1-1 1,0 1-1,1-1 0,0 0 1,0 0-1,-1 0 1,1 0-1,0-1 1,0 1-1,1-1 0,-1 0 1,0-1-1,0 1 1,0-1-1,1 0 1,4 0-1,4-1 174,0 0-1,-1-1 1,1 0-1,18-7 1,-22 7-255,0-1 1,-1-1-1,0 1 0,1-2 1,-1 1-1,-1-1 1,1 0-1,-1 0 1,0-1-1,0 0 0,0-1 1,-1 1-1,0-1 1,0-1-1,-1 1 1,0-1-1,0 0 0,4-9 1,17-53-431,-35 133-911,7-51 1277,0 0 1,0 1-1,1 0 0,1-1 0,0 1 1,3 14-1,-2-22 45,0-1 0,0 1 0,0-1 0,1 1 0,-1-1-1,1 1 1,1-1 0,3 6 0,-4-8 26,0 1 1,0-1-1,0 0 0,0 0 0,0 0 1,1 0-1,-1 0 0,1-1 0,-1 1 1,1-1-1,0 0 0,-1 1 0,1-1 1,5 1-1,-4-2 49,0 1 1,1-1 0,-1 0 0,0 0-1,1 0 1,-1 0 0,0-1-1,0 0 1,9-2 0,37-17 577,-35 13-491,129-64 511,-120 57-672,0-1 1,-2-1-1,37-34 1,-25 17-46,34-32-136,-53 50-294,-5 37 200,-6-13 152,0 0 1,6 18-1,-6-12 80,-1 0 0,0 0-1,-1 0 1,0 1 0,-1-1-1,-1 1 1,-1-1 0,-4 31-1,1-28 142,-1 0-1,-14 33 1,17-46-88,-1 0 0,0 0 0,1 0 0,-2-1-1,1 1 1,-1-1 0,1 0 0,-1 0 0,0 0 0,-1 0 0,1-1 0,-1 0 0,1 0 0,-6 3 0,7-5-14,1-1 1,0 1 0,-1-1-1,1 1 1,-1-1 0,1 0-1,-1 0 1,1 0 0,-1 0 0,1 0-1,-1-1 1,1 1 0,-1-1-1,-2-1 1,-35-14 288,33 13-318,-8-6 58,0 1 0,0-2 1,1 0-1,-20-20 0,19 18-22,-20-25-286,54 41-1,93 16 387,-61-10 170,0-2-1,70 3 0,126-26 288,-121-1 50,-9 1-1188,-41 8-4518,-35 7 1731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0:5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460 616 3392,'4'-11'2427,"-4"11"-2321,0 0 1,1-1-1,-1 1 1,0 0-1,0-1 1,1 1-1,-1-1 1,0 1-1,0 0 1,0-1-1,0 1 1,0-1-1,1 1 1,-1-1-1,0 1 1,0-1-1,0 1 1,0 0-1,0-1 1,0 1-1,0-1 1,-1 1-1,1-1 1,0 1-1,0 0 1,0-1-1,0 1 1,0-1-1,-1 1 1,1 0-1,0-1 1,0 1-1,-1-1 1,1 1 0,-1-1-1,-1-1-28,1 1 1,-1-1-1,0 1 1,0-1-1,1 1 0,-1 0 1,0 0-1,0 0 0,-1 0 1,1 0-1,0 0 0,0 0 1,-4 0-1,-31-4 198,32 5-214,-23-1 50,0 2 0,-46 7 0,55-6-129,1 1 1,1 1-1,-1 1 1,0 0-1,1 1 0,0 1 1,1 1-1,-1 0 1,-25 19-1,36-23 30,1 1-1,0 0 0,0 1 1,0-1-1,0 1 1,1 0-1,0 0 0,0 0 1,1 1-1,-5 12 1,6-15 55,1 0 1,0 0 0,0 0 0,1 0 0,-1 0 0,1 0-1,0 0 1,0 0 0,0 5 0,1-7-6,-1 1-1,1-1 1,-1 0-1,1 0 1,0 0 0,0 0-1,0 0 1,0 0 0,0-1-1,1 1 1,-1 0-1,0 0 1,1-1 0,-1 1-1,1-1 1,0 1 0,3 1-1,-3-2 14,0 0 0,0 0-1,1 0 1,-1 0-1,1 0 1,-1-1 0,0 1-1,1-1 1,-1 1 0,1-1-1,-1 0 1,1 0-1,-1 0 1,1-1 0,-1 1-1,1-1 1,3 0 0,4-3 146,-1 1 0,0-1 0,10-6 0,-15 7-162,145-84 963,-137 79-980,2 0-1,-1-1 0,0-1 0,0 0 0,-1-1 1,0 0-1,-1 0 0,0-2 0,12-17 0,-6 3-31,-1 0 0,-2-1 0,-1 0 0,14-45 1,-8 11-70,12-76 1,-17 42 201,-13 84-295,-1 0 0,0 0 0,-1 0 0,0 0 0,-5-23 0,6 35 138,0 0 0,0 0 0,0-1 0,0 1 0,0 0 0,0 0 0,0-1 0,0 1 0,0 0 0,-1 0-1,1 0 1,0-1 0,0 1 0,0 0 0,0 0 0,-1 0 0,1-1 0,0 1 0,0 0 0,0 0 0,-1 0 0,1 0 0,0 0 0,0 0 0,0-1 0,-1 1 0,1 0 0,0 0 0,0 0 0,-1 0 0,1 0 0,0 0 0,0 0 0,-1 0 0,1 0 0,0 0 0,0 0 0,-1 0 0,-10 8-131,-9 17 102,9-6-86,2 0-1,-12 33 1,-9 45 38,26-86 91,-11 45 18,1 0 1,-10 104-1,23-146-45,1 0-1,2 22 1,-2-30 37,1-1-1,0 0 1,0 0-1,1 0 1,-1 0 0,1 0-1,0 0 1,1 0-1,-1-1 1,4 6 0,4 2 188,0 1 1,1-2-1,0 1 1,1-1-1,21 15 1,-28-23-113,-1 0 1,1 0-1,0-1 1,-1 0-1,1 0 1,0 0-1,0 0 1,1-1-1,-1 0 1,0 0-1,0-1 1,1 1-1,-1-1 1,0 0-1,1 0 1,-1-1-1,0 1 1,0-1-1,1-1 1,7-2-1,-1-1 99,-1 0-1,0-1 1,0-1-1,16-12 1,-24 16-157,-1 1 0,1-1 0,-1 1 0,0-1 0,0 0 0,0 0 0,-1 0 0,1 0 0,-1-1 0,1 1 0,-1 0 0,0-1 0,0 1 0,-1 0 0,1-1 0,-1 1 0,0-1 0,1 1 0,-1-1 0,-1-4 0,1 6-40,-1 0-1,1 0 0,-1-1 1,1 1-1,-1 0 1,0 0-1,0 0 0,0 0 1,0 0-1,0 0 0,0 0 1,-1 1-1,1-1 0,0 0 1,-1 0-1,0 1 0,1-1 1,-1 1-1,0 0 0,0-1 1,1 1-1,-1 0 1,0 0-1,0 0 0,-1 0 1,1 1-1,0-1 0,0 1 1,0-1-1,0 1 0,-1 0 1,1-1-1,-4 1 0,3 1-29,-1-1-1,1 1 0,-1-1 0,1 1 0,0 0 0,-1 0 1,1 0-1,0 1 0,0-1 0,0 1 0,0 0 0,0 0 1,0 0-1,0 0 0,0 0 0,1 1 0,-1-1 0,1 1 1,0 0-1,0-1 0,-2 5 0,2-4 29,0 0-1,0 1 1,1-1-1,-1 1 1,1-1-1,0 1 1,0 0-1,0 0 1,0-1 0,1 1-1,0 0 1,-1 0-1,1 0 1,1-1-1,-1 1 1,0 0-1,1 0 1,0-1 0,2 8-1,-1-7 21,3 9 76,1-1 1,0 1-1,0-1 1,1 0-1,11 13 0,-15-22-45,-1 0 0,1 0 0,0-1-1,0 1 1,1-1 0,-1 0 0,0 0-1,1 0 1,-1 0 0,1 0 0,0-1-1,-1 1 1,1-1 0,0 0 0,0 0-1,0-1 1,0 1 0,0-1 0,0 0-1,0 0 1,0 0 0,0-1 0,6-1-1,35-9 191,0-3-1,-1-1 1,43-23-1,9-2-139,-39 17-71,-10 4-199,50-15 0,-92 33 171,-1 0 0,1 0 0,-1 0 0,1 0 0,-1 1 0,1 0 0,-1-1 0,1 2 0,0-1 0,-1 1 0,1-1 0,-1 1-1,5 2 1,-15-3 129,-1 0-1,0 0 0,1 0 0,-1 1 0,-11 3 0,-49 15-345,55-15 154,0 1-1,0 0 1,1 1-1,-1 0 1,-15 12-1,25-16 82,-1 0-1,1 0 1,-1 1-1,1-1 1,0 1-1,0 0 1,0-1-1,0 1 1,0 0-1,1 0 1,-1 0-1,1 0 1,0 1 0,0-1-1,0 0 1,0 1-1,0-1 1,1 0-1,0 1 1,0-1-1,0 1 1,0-1-1,0 0 1,0 1-1,3 6 1,-1-4 16,0 1-1,1-1 1,0 1 0,0-1 0,0 0-1,1 0 1,0-1 0,0 1 0,0-1 0,1 0-1,0 0 1,0 0 0,0-1 0,10 7-1,-10-8 13,0 0 0,0 0 0,0 0 0,0-1-1,1 0 1,-1 0 0,1-1 0,-1 1-1,1-1 1,0 0 0,-1-1 0,1 1 0,0-1-1,0-1 1,-1 1 0,1-1 0,0 0 0,7-2-1,31-13 153,-1-3 0,63-37-1,-73 37-136,154-83 124,-177 94-251,-1 1-88,-9 7 156,0-1-1,0 1 1,0 0-1,0 0 1,0 0-1,0 0 1,1 0-1,-1 0 1,0 0-1,0 0 1,0 0-1,0 0 1,0 0-1,0-1 1,1 1-1,-1 0 1,0 0-1,0 0 1,0 0-1,0 0 1,0 0-1,0 0 1,1 0-1,-1 0 1,0 0-1,0 0 1,0 0-1,0 0 1,0 0-1,1 0 1,-1 1-1,0-1 1,0 0-1,0 0 1,0 0-1,0 0 1,0 0-1,1 0 1,-1 0-1,0 0 1,0 0-1,0 1 1,14 21-108,-2-6 58,3 6 52,-10-16-23,-1 0-1,0 0 1,4 9 0,2 3 30,-8-15 11,-1 0-1,1-1 1,-1 1 0,0 0-1,0 0 1,0 0-1,1 5 1,3 11 3,1 0 0,0 0 0,1-1-1,16 30 1,-21-45 2,0 0-1,0 0 0,0 0 1,0 0-1,0 0 0,0-1 1,1 1-1,0-1 0,-1 0 1,1 0-1,0 0 0,0 0 1,0 0-1,0 0 0,0-1 1,1 0-1,-1 1 0,0-1 1,1 0-1,-1-1 0,1 1 1,-1-1-1,1 1 0,-1-1 1,1 0-1,-1 0 0,1-1 1,-1 1-1,1-1 0,-1 0 1,1 0-1,-1 0 0,0 0 1,0 0-1,1-1 0,-1 1 1,0-1-1,0 0 0,3-3 1,74-62 346,-43 34-271,1-7-141,-8 7 143,-16 21-42,28-32 20,-37 40-60,-1-2 0,-1 1-1,1 0 1,-1-1 0,0 1-1,5-12 1,-8 16-14,1 1 0,-1-1 0,0 0-1,1 0 1,-1 0 0,0 1 0,0-1 0,0 0 0,1 0-1,-1 0 1,0 0 0,0 0 0,0 0 0,0 1 0,-1-1-1,1 0 1,0 0 0,0 0 0,0 0 0,-1 0 0,1 1-1,0-1 1,-1 0 0,1 0 0,-1 1 0,1-1 0,-1 0 0,1 1-1,-1-1 1,0 0 0,1 1 0,-1-1 0,0 1 0,1-1-1,-1 1 1,0-1 0,0 1 0,1-1 0,-1 1 0,0 0-1,0-1 1,-1 1 0,-1 0-26,0-1 1,0 1-1,0 0 0,0 0 1,0 0-1,0 1 0,0-1 1,0 1-1,0-1 0,0 1 1,-5 3-1,-4 1-34,1 1-1,0 0 1,1 1 0,-1 0-1,1 1 1,-10 11 0,15-14 45,0 0 0,0 0 1,1 1-1,0 0 1,0 0-1,0 0 0,1 0 1,0 1-1,0-1 1,1 1-1,0 0 1,-3 10-1,5-15 25,-2 10 22,1 0 0,0 0 1,1 0-1,0 14 0,0-24-16,1 1-1,-1-1 1,0 1-1,1-1 0,0 0 1,-1 1-1,1-1 1,0 0-1,0 1 1,0-1-1,0 0 0,1 0 1,-1 0-1,1 0 1,-1 0-1,1 0 1,0 0-1,0 0 0,-1-1 1,1 1-1,0-1 1,0 0-1,1 1 1,-1-1-1,0 0 0,0 0 1,4 1-1,0-1 25,0 0-1,0-1 0,0 1 0,1-1 1,-1 0-1,0-1 0,0 0 0,7-1 1,52-16 167,-53 14-175,63-21 83,91-45 0,-129 52-71,-1-2 0,65-46 0,-93 54-50,-8 8-123,-6 6 28,-4 5 78,1 0 1,-1 1-1,1 0 1,0 0 0,1 1-1,0 0 1,1 1-1,0 0 1,0 0 0,1 0-1,0 1 1,1 0 0,0 0-1,0 0 1,2 1-1,-1 0 1,2-1 0,-1 1-1,2 0 1,-1 14-1,2-21 39,0 1 1,0-1-1,1 0 0,0 0 0,0 0 0,0 0 0,1 0 1,-1 0-1,1-1 0,1 1 0,-1 0 0,0-1 0,1 0 1,4 6-1,-6-10 4,0 1-1,-1-1 1,1 1 0,-1-1 0,1 0 0,0 1 0,-1-1 0,1 0-1,-1 1 1,1-1 0,0 0 0,0 0 0,-1 0 0,1 0 0,0 0-1,-1 0 1,1 0 0,0 0 0,-1 0 0,1 0 0,0 0 0,0 0-1,-1 0 1,1-1 0,0 1 0,-1 0 0,1 0 0,-1-1 0,1 1-1,0-1 1,15-14 245,-4-1-227,-1-2 1,-1 1-1,0-2 1,-1 1-1,6-21 1,16-50-255,-28 82-14,-3 11-105,-1 14 211,18 84-49,-14-93 193,-1 0-1,2-1 1,-1 1 0,1-1 0,6 10 0,-8-15 0,-1 0 0,1 0 1,0 0-1,0-1 0,1 1 0,-1 0 0,0-1 1,1 0-1,0 0 0,-1 0 0,1 0 0,0 0 0,0 0 1,0-1-1,0 1 0,0-1 0,6 1 0,-5-1 11,1-1 0,0-1 0,0 1 1,-1-1-1,1 1 0,0-1 0,-1-1 0,1 1 0,-1-1 0,1 0 0,6-3 0,6-5 64,23-17 1,-39 26-92,130-112 324,-29 22-341,-95 86-7,7-7-269,21-12-1,-35 25 288,0-1 0,0 0 1,1 0-1,-1 1 0,0-1 0,1 0 0,-1 1 0,0-1 0,0 0 0,0 1 0,1-1 0,-1 0 0,0 1 0,0-1 0,0 0 0,0 1 1,0-1-1,0 1 0,0-1 0,0 0 0,0 1 0,0-1 0,0 1 0,0-1 0,0 0 0,0 1 0,0-1 0,0 1 0,-1 19-33,-13 46 29,-2-1-1,-3 0 1,-32 71 0,47-127 76,1 0 1,-2 1 0,1-1 0,-1-1 0,-1 1 0,-6 7-1,12-15-57,-1-1-1,1 1 1,-1-1-1,1 1 1,-1-1-1,0 1 0,1-1 1,-1 1-1,1-1 1,-1 0-1,0 0 1,1 1-1,-1-1 1,0 0-1,1 0 1,-1 0-1,0 1 0,0-1 1,1 0-1,-1 0 1,0 0-1,1 0 1,-1 0-1,0-1 1,0 1-1,1 0 1,-1 0-1,0 0 0,1-1 1,-1 1-1,0 0 1,1-1-1,-1 1 1,1 0-1,-1-1 1,1 1-1,-1-1 1,0 1-1,0-2 0,-2-1 22,1 0 0,-1 0-1,0-1 1,1 1-1,0-1 1,-2-4-1,-1-4 42,1 0 0,0 0-1,0-1 1,-2-19 0,-3-59 16,6 58-49,2 27-66,0-2-18,1 0 1,0 0-1,0-9 1,0 15 22,0 1 0,0 0 1,1 0-1,-1-1 0,0 1 1,0 0-1,1 0 1,-1 0-1,1 0 0,-1 0 1,1-1-1,-1 1 1,1 0-1,0 0 0,-1 0 1,1 0-1,0 0 0,0 1 1,0-1-1,0 0 1,0 0-1,0 0 0,0 1 1,0-1-1,0 1 0,0-1 1,0 1-1,2-1 1,-2 1 5,1 0 0,-1 0 0,0 0 0,1 0 0,-1 0 0,0 0 1,1 1-1,-1-1 0,0 1 0,1-1 0,-1 1 0,0 0 0,0-1 0,1 1 1,1 1-1,18 18 68,-12-12 6,10 10-106,-2 0 0,22 30 1,8 8-56,-37-46 135,-6-6-2,0 0 0,0 0 0,-1 0 0,4 5 0,-6-8-32,0 0 1,-1 0 0,1 0 0,0 0-1,0 0 1,0 0 0,0 0-1,0-1 1,1 1 0,0 0 0,0 0-12,-1 0 1,1-1 0,-1 1 0,0 0 0,1 0 0,-1 1 0,0-1 0,2 2 0,-1 0 24,0-1 0,0 1 0,1 0 0,-1-1 0,1 0 0,-1 1 0,1-1 0,0 0 0,0 0 0,0-1 0,0 1 0,0-1 0,1 1 0,-1-1 0,0 0 0,1 0 0,-1 0 0,0-1 0,1 1 0,-1-1 0,1 0 0,-1 0 0,1 0 0,-1 0 0,1-1 0,-1 1 0,1-1 0,3-2 0,2 0 13,-1 0 1,1-1-1,-1 0 1,0 0 0,-1-1-1,1 0 1,-1-1-1,0 1 1,0-1 0,7-9-1,29-28-45,-23 23 105,33-40 0,-37 38-14,14-27 0,-25 40-65,-1 1 1,0-1-1,0-1 0,-1 1 1,-1-1-1,3-13 0,-4 22-13,-1 0-1,0 0 0,0-1 1,1 1-1,-1 0 0,0 0 1,0 0-1,0 0 1,0 0-1,-1 0 0,1 0 1,0 0-1,0 0 0,-1-1 1,1 1-1,0 0 0,-1 0 1,1 0-1,-1 0 1,1 1-1,-1-1 0,0 0 1,1 0-1,-1 0 0,0 0 1,0 1-1,0-1 0,1 0 1,-1 0-1,0 1 1,0-1-1,0 1 0,0-1 1,0 1-1,0 0 0,0-1 1,0 1-1,0 0 0,-1-1 1,1 1-1,0 0 1,0 0-1,-2 0 0,-4 0-15,0-1 0,0 1 1,0 1-1,0-1 0,0 1 0,0 0 0,0 1 0,0 0 0,1 0 0,-1 0 0,1 1 0,-1 0 0,1 0 0,0 1 0,0 0 1,0 0-1,1 0 0,-1 0 0,1 1 0,0 0 0,-7 9 0,5-5 22,1 0 0,0 0 0,1 1 0,-1 0 0,2 0 0,-1 0 1,2 0-1,-1 1 0,1-1 0,1 1 0,0 0 0,0 0 0,1 15 0,1-21 22,0 1 0,1-1 1,-1 1-1,1-1 0,1 1 1,-1-1-1,1 1 0,0-1 0,0 0 1,3 5-1,-3-6 0,0-1-1,1 0 1,-1 1 0,1-1-1,0 0 1,0-1 0,0 1-1,0 0 1,0-1 0,1 0-1,-1 0 1,1 0 0,-1 0-1,8 2 1,6 1 95,0-1 0,0-1 0,0-1 0,0 0-1,34-2 1,88-14 410,-46-5-1464,-59 10 324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0:5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120 462 2560,'7'-14'832,"-3"10"-517,1 2-367,26-15 2812,-29 17-2569,-1-1 0,0 0 0,1 0 0,-1 0 0,0 0 0,0 0 0,0-1 0,0 1 0,0 0 0,0 0 0,0-1 0,0 1 0,0-1-1,-1 1 1,1 0 0,-1-1 0,1 1 0,-1-1 0,1-2 0,-1 3-167,0 1 0,0 0-1,-1-1 1,1 1-1,0 0 1,0-1-1,0 1 1,-1 0 0,1 0-1,0-1 1,-1 1-1,1 0 1,0 0-1,-1 0 1,1-1 0,0 1-1,-1 0 1,1 0-1,0 0 1,-1 0-1,1 0 1,0 0 0,-1 0-1,1 0 1,0 0-1,-1 0 1,1 0-1,-1 0 1,-13 0 551,-10 2-247,19-2-315,1 0 1,-1 1 0,1-1 0,-1 1-1,1 0 1,-1 0 0,-5 2-1,2 1 24,0-1-1,1 1 1,0 1-1,-1-1 1,2 1-1,-1 1 1,0-1-1,-10 13 1,14-15-5,1-1 0,0 1 1,0 0-1,0 0 0,1 0 0,-1 0 1,1 1-1,-1-1 0,1 0 1,0 1-1,1-1 0,-1 0 1,0 1-1,1-1 0,0 1 1,0-1-1,0 1 0,0-1 0,0 1 1,1-1-1,0 1 0,0-1 1,-1 0-1,3 4 0,0-1 93,0 0-1,0 0 1,1 0-1,-1-1 1,1 0 0,1 0-1,-1 0 1,1 0-1,-1-1 1,2 1-1,7 5 1,-10-9-67,-1 1 0,1 0 0,0-1 1,0 0-1,0 1 0,0-1 0,0 0 0,0-1 0,0 1 1,1 0-1,-1-1 0,0 0 0,0 0 0,0 0 1,1 0-1,-1 0 0,0-1 0,0 1 0,0-1 1,1 0-1,-1 0 0,0 0 0,0 0 0,4-3 1,-1 0 21,-1-1 1,0 1 0,0-1 0,0 0 0,-1 0 0,0 0 0,0-1 0,0 1 0,-1-1 0,0 0 0,0 0 0,0 0 0,3-13 0,-3 11-70,-1-1 0,-1 1 1,1-1-1,-1 1 1,-1-1-1,1 1 0,-2-1 1,1 0-1,-1 1 1,-3-13-1,3 17-10,-1-1 0,0 0 0,0 1-1,0-1 1,-1 1 0,1 0 0,-1 0 0,-6-7-1,-3-4-188,11 14 208,1 1 1,0-1-1,-1 0 1,1 0-1,0 1 0,-1-1 1,1 0-1,0 0 1,0 0-1,0 0 1,0 0-1,0 1 1,0-1-1,0 0 0,0 0 1,0 0-1,0 0 1,0 0-1,1 1 1,-1-1-1,0 0 0,0 0 1,1 0-1,-1 1 1,1-1-1,-1 0 1,1 0-1,-1 1 1,1-1-1,-1 0 0,1 1 1,0-1-1,0 0 1,5-4 112,-1 1 1,1 0-1,8-5 0,-5 4-39,232-162 1565,-90 49-1755,-146 114 76,-3 2 23,1 0 0,-1 0-1,1 0 1,-1 1 0,1-1 0,3-1 0,-6 3-15,1 0 0,0 0 0,0 0 1,0-1-1,0 1 0,-1 0 0,1 0 0,0 0 1,0 0-1,0 0 0,0 1 0,-1-1 0,1 0 1,0 0-1,0 0 0,0 1 0,-1-1 0,1 0 1,0 1-1,0-1 0,-1 1 0,1-1 0,0 1 1,-1-1-1,1 1 0,-1 0 0,1 0 0,1 2-8,0-1-1,-1 1 0,0 0 0,1-1 0,-1 1 0,0 0 1,-1 0-1,1 0 0,0 0 0,-1 0 0,0 0 0,0 0 0,0 0 1,0 0-1,0 0 0,0 0 0,-1 0 0,1 0 0,-2 3 1,-3 11-27,-12 31 1,17-47 43,-112 238-28,64-141 116,-214 417 200,209-414 171,49-93-393,2-5 3,1 0 1,0 0-1,-1 0 1,0-1 0,1 1-1,-1 0 1,0-1-1,0 1 1,-1-1-1,1 0 1,0 0-1,-4 3 1,5-5-45,0 0 1,1 0-1,-1 1 1,0-1-1,1 0 1,-1 0-1,0 0 0,1 0 1,-1 0-1,0 0 1,1 0-1,-1 0 0,0-1 1,1 1-1,-1 0 1,0 0-1,1 0 1,-1-1-1,0 1 0,1 0 1,-1-1-1,1 1 1,-1-1-1,1 1 1,-1-1-1,1 1 0,-1-1 1,1 1-1,-1-1 1,1 1-1,0-1 0,-1 1 1,1-1-1,0 0 1,-1 0-1,-11-26 318,9 19-306,1 0 1,1 0-1,0-1 1,0 1-1,0 0 1,1 0-1,0-1 1,1 1 0,0 0-1,2-10 1,1 3-34,0-1 1,1 1 0,1 0 0,11-22 0,-13 29-14,0 1 1,1 0-1,0 0 0,1 0 1,-1 1-1,1 0 0,1 0 1,-1 0-1,1 1 1,11-8-1,-7 7 0,0 1-1,1-1 1,0 2 0,0 0-1,0 0 1,19-3 0,0 4 6,0 1 0,0 1-1,0 1 1,0 2 0,34 6 0,-24 0-211,-1 2 0,0 1-1,51 22 1,-60-16-4961,-16-9 2586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0:5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235 205 3136,'7'-12'3418,"-13"20"-516,-13 9-2179,4-5-470,1 0 0,0 2 0,1-1 1,-14 21-1,8-3 130,2 1 0,1 0 1,-20 61-1,17-40 57,8-30 99,8-18-239,1-1-1,0 1 0,0 0 0,1-1 0,-1 1 1,1 0-1,0 0 0,-1 5 0,3-10-239,-1 1-1,1-1 0,-1 0 1,0 0-1,1-1 1,-1 1-1,0 0 0,1 0 1,-1 0-1,0 0 1,1 0-1,-1 0 0,1 0 1,-1 0-1,0-1 1,0 1-1,1 0 0,-1 0 1,0-1-1,1 1 1,-1 0-1,0 0 0,0-1 1,1 1-1,-1 0 1,0 0-1,0-1 0,1 0 1,21-31 638,28-56 0,-23 37-462,29-55-12,58-155 0,-97 212-347,-21 68-210,0 27 0,-6 36 252,6-52 121,1-1-1,1 1 1,2 31-1,1-24 70,-1-31-34,0 0-1,0 0 1,1 0 0,0-1-1,2 7 1,2-4 418,1-10-198,4-12 18,-9 11-219,21-36 138,-2-1 1,21-55-1,-26 55-399,2 1 1,35-59-1,-50 96 152,1-3-34,0 0 0,0 1-1,1 0 1,4-5 0,-8 8 36,1 1-1,-1-1 1,1 1 0,-1-1-1,1 1 1,-1-1 0,1 1-1,0 0 1,-1-1 0,1 1-1,-1 0 1,1 0-1,0-1 1,-1 1 0,1 0-1,0 0 1,-1 0 0,1 0-1,0 0 1,0 0 0,-1 0-1,1 0 1,0 0 0,-1 0-1,1 0 1,0 0 0,-1 0-1,1 1 1,0-1 0,-1 0-1,1 0 1,0 1 0,-1-1-1,1 1 1,-1-1 0,1 0-1,-1 1 1,1-1 0,-1 1-1,1-1 1,0 2 0,5 7-9,-1 1 0,0 0 0,-1 1 0,0-1 0,-1 0 0,0 1 0,2 12 0,0 1-26,39 159 299,16 60 932,-59-239-1099,0 0-1,0 0 1,1 0-1,0 0 1,3 6 0,-5-9-211,1 0 0,0 0 1,0-1-1,0 1 1,-1 0-1,1 0 1,0 0-1,0-1 1,0 1-1,0 0 1,1-1-1,-1 1 1,0-1-1,0 1 0,0-1 1,0 0-1,0 1 1,1-1-1,-1 0 1,0 0-1,2 0 1,-2 0-115,0 0 1,0 0 0,-1 0-1,1 0 1,0-1-1,0 1 1,0 0 0,0 0-1,-1-1 1,1 1 0,0-1-1,0 1 1,-1 0-1,1-1 1,0 0 0,-1 1-1,1-1 1,0 1-1,-1-1 1,1 0 0,-1 1-1,1-1 1,-1 0 0,1 0-1,-1 1 1,0-1-1,1 0 1,-1 0 0,0 0-1,1-1 1,2-5-1748,9-14-2545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2:00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25 3904,'1'-1'135,"0"0"1,0 0-1,0-1 1,1 1 0,-1 0-1,0 0 1,0 0-1,1 0 1,-1 1-1,1-1 1,1-1-1,12-10 7887,-6 39-4876,-9-23-2991,0 1 0,0-1-1,0 1 1,0-1 0,-1 1 0,0-1 0,0 1-1,-2 5 1,-15 36 512,11-31-530,-90 285 2168,51-143-1644,38-131-525,-25 67 282,11-24 313,21-66-647,0 0 0,0 0 0,0 0-1,0 0 1,1 0 0,0 0 0,-1 0 0,1 0 0,0 0 0,1 4 0,8-7 246,9-4-185,-1-1-1,19-7 0,-17 6 2,26-7 1,0 5-163,1 1 0,-1 3 0,92 3 0,-120 2-17,7 0-2,25 5 1,24 6 621,-73-12-623,1 0 0,-1 0-1,1 0 1,0 0 0,-1 0 0,1 0 0,-1 0 0,1 0-1,0 0 1,-1 0 0,1 0 0,-1 0 0,1-1 0,-1 1-1,1 0 1,-1 0 0,1-1 0,-1 1 0,1 0 0,0-1 0,6-9-4652,1-2-2126,6 2 2259,7 5-559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0:5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91 120 2816,'-5'-13'1000,"1"0"1,0 0-1,2-1 1,-3-16-1,9 0 1103,-3 24-1329,-3 23-504,-7 62 954,-5 40-107,-13 80 1081,26-182-1725,2 21 1,0-10 344,0-23 747,3-10-944,4-10-188,-8 14-386,6-8-55,-1 0 0,1 1 0,0 0-1,1 0 1,0 0 0,0 1 0,1 0-1,0 0 1,0 1 0,1 0 0,-1 1-1,1-1 1,0 2 0,1-1 0,-1 1 0,1 1-1,0 0 1,0 0 0,0 1 0,0 0-1,15-1 1,-22 3 5,0 0 0,0 0 0,0 1 0,0-1 0,0 1 0,0-1 0,0 1-1,-1 0 1,1 0 0,0 0 0,0 0 0,-1 1 0,1-1 0,-1 1 0,1 0 0,-1 0 0,1-1 0,2 5 0,-3-3-2,0 0 1,0 0-1,-1 0 1,1 0 0,-1 0-1,0 0 1,0 1-1,0-1 1,0 0 0,0 1-1,-1-1 1,1 0-1,-1 1 1,0-1 0,0 1-1,-1 3 1,-2 14 66,-1 0 1,-1 0-1,-1-1 1,-1 1-1,-1-1 1,0-1 0,-1 0-1,-2 0 1,0-1-1,-16 22 1,24-37-33,1 0 0,-1 0 0,0 0 0,0 0 0,0 0 0,0-1 0,0 1 0,-1-1 0,1 0 0,-1 0 1,1 0-1,-5 1 0,5-2-11,1-1-1,-1 1 1,1-1 0,-1 0 0,1 0 0,-1 0 0,1 0-1,-1 0 1,1 0 0,-1-1 0,1 1 0,-1-1 0,1 0-1,0 0 1,-1 0 0,1 0 0,0 0 0,0 0 0,-1 0-1,1-1 1,-2-2 0,-3-1 30,1-1 1,0 0-1,1-1 0,-1 0 1,1 1-1,-5-12 0,-22-47-7,23 46-40,4 1 49,5 16-60,0 0 0,-1 0 0,1 0-1,-1 0 1,1 0 0,-1 0 0,0 1 0,0-1 0,0 0 0,0 0 0,-2-1 0,3 3 5,0 0 0,0-1 1,0 1-1,0 0 0,0 0 0,0 0 1,0 0-1,0 0 0,0 0 1,0 0-1,0 0 0,0 0 0,0 0 1,-1 0-1,1-1 0,0 1 1,0 0-1,0 0 0,0 0 1,0 0-1,0 0 0,0 0 0,0 0 1,-1 0-1,1 0 0,0 0 1,0 0-1,0 0 0,0 0 0,0 0 1,0 0-1,0 0 0,-1 0 1,1 0-1,0 0 0,0 0 0,0 0 1,0 0-1,0 0 0,0 0 1,0 1-1,0-1 0,-1 0 0,1 0 1,0 0-1,-1 7 11,4 8 61,14 8-3183,-4-12 1233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0:5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15 6048,'5'-11'2991,"-6"8"-960,-1 3-1927,1 0 1,-1 1 0,1-1 0,-1 1-1,1-1 1,-1 1 0,1 0-1,0-1 1,-3 3 0,-3 2-31,0 0 0,1 1 0,-1 0-1,1 0 1,1 0 0,-1 1 0,1-1 0,-6 12 0,0 0 124,2 1 0,-10 26 0,15-32 10,0-1 1,1 1-1,-3 26 1,5-32-47,0-1 0,1 1 0,0 0 0,1 0-1,0 0 1,0-1 0,0 1 0,1 0 0,3 8 0,-5-13-74,1-1 0,0 1 0,0-1 0,-1 1 0,1-1 0,0 1 0,0-1 0,1 1 0,-1-1 0,0 0 0,0 0 0,1 1 0,-1-1 0,1 0 0,-1 0 0,1-1 1,-1 1-1,1 0 0,-1 0 0,3 0 0,-2-1 9,1 0 0,-1 1 0,0-1 0,1-1 0,-1 1 0,0 0 0,1-1 0,-1 1 0,0-1 1,0 1-1,0-1 0,1 0 0,2-2 0,4-2 109,0-1-1,0-1 1,-1 0 0,0 0 0,8-9-1,6-9-6,27-38 0,-18 22-223,-15 16 7,-13 21 17,0-1 0,0 0 0,1 1 0,7-8 1,-9 12-430,-2 4 277,-4 9 165,3-10-64,-20 78-88,13-47 93,-1-1 0,-24 58 0,20-66 59,-1 0 0,-2-1 0,0-1 0,-34 37 0,22-30 134,-2-2 0,-55 40 0,77-61-23,0-2-1,-1 1 1,0-1-1,0 0 1,0-1-1,-19 6 1,26-10-91,0 1 0,-1-1 0,1 0 0,-1 1 0,1-1 0,-1 0 0,1 0 0,0-1 1,-1 1-1,1 0 0,-1-1 0,1 1 0,0-1 0,-1 0 0,1 0 0,0 0 0,0 0 0,-1 0 0,1-1 0,0 1 1,0-1-1,1 1 0,-1-1 0,0 0 0,0 1 0,1-1 0,-1 0 0,1 0 0,-1 0 0,1 0 0,0-1 0,0 1 1,-1-5-1,-1 0-33,0 0 0,1 0 0,0 0 0,0-1 1,1 1-1,0-1 0,1 0 0,-1 1 0,1-1 0,1 1 1,0-1-1,1-8 0,-1 13-13,0-1 0,0 1 0,0-1 1,1 1-1,-1-1 0,1 1 0,0 0 0,0 0 0,0 0 1,0 0-1,1 0 0,-1 0 0,1 1 0,-1-1 0,1 1 0,0 0 1,0 0-1,0 0 0,0 0 0,1 0 0,-1 1 0,0-1 1,1 1-1,-1 0 0,1 0 0,0 0 0,4 0 0,9-1 0,1 2-1,0 0 0,-1 1 1,1 0-1,-1 1 0,1 2 0,22 6 1,115 47 343,-143-52-284,-3-1-446,0-1-1,0 0 1,0-1 0,11 2-1,-16-3-414,0-1 1,0 0-1,1 0 0,-1 0 0,0-1 0,1 1 0,-1-1 1,0 0-1,0 0 0,7-3 0,16-8-2838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0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93 249 3552,'-8'1'344,"7"-1"321,-1 0 0,1 0 1,-1 0-1,1 0 0,-1 0 1,1 0-1,0 0 0,-1-1 1,1 1-1,-3-1 0,4 0-504,0 0 0,0 0-1,0 1 1,0-1 0,0 0 0,1 0-1,-1 1 1,0-1 0,0 0 0,1 1 0,-1-1-1,0 0 1,1 1 0,-1-1 0,1 0-1,-1 1 1,1-1 0,-1 1 0,1-1-1,-1 1 1,1-1 0,1 0 0,39-55 1966,85-96-633,-103 130-1680,-23 22 178,0 0-1,0 0 1,0 0 0,0-1-1,1 1 1,-1 0 0,0 0-1,0 0 1,1 0 0,-1 0-1,0-1 1,0 1 0,1 0-1,-1 0 1,0 0 0,0 0-1,1 0 1,-1 0 0,0 0-1,0 0 1,1 0 0,-1 0 0,0 0-1,0 0 1,1 0 0,-1 0-1,0 0 1,0 0 0,1 1-1,-1-1 1,0 0 0,1 1-4,-1 0 0,0 0 0,0 0 0,0 0 1,0 0-1,0 0 0,0-1 0,0 1 0,0 0 0,0 0 1,0 0-1,-1 0 0,1 0 0,-1 1 0,-91 256-4,77-215 156,1 0 0,2 2-1,1-1 1,3 2-1,-4 83 1,12-23 542,0-101-697,0 8 446,0-13-419,0 0 1,0 0-1,0 0 0,0 0 0,0 0 0,0 0 1,0 0-1,0-1 0,0 1 0,-1 0 0,1 0 1,0 0-1,0 0 0,0 0 0,0 0 0,0 0 1,0 0-1,0 0 0,0 0 0,-1 0 0,1 0 0,0 0 1,0 0-1,0 0 0,0 0 0,0 0 0,0 0 1,-1 0-1,1 0 0,0 0 0,0 0 0,0 0 1,0 0-1,0 0 0,0 0 0,0 0 0,0 0 1,-1 0-1,1 0 0,0 0 0,0 0 0,0 0 1,0 1-1,0-1 0,0 0 0,0 0 0,0 0 1,0 0-1,0 0 0,-1 0 0,1 0 0,0 0 0,0 0 1,0 1-1,0-1 0,0 0 0,0 0 0,0 0 1,0 0-1,0 0 0,0 0 0,0 0 0,0 1 1,0-1-1,0 0 0,0 0 0,0 0 0,0 0 1,0 0-1,-1-1-16,0 0 1,-1-1 0,0 1-1,1 0 1,-1 0 0,0 0-1,1 0 1,-1 1 0,0-1-1,0 0 1,0 1 0,0-1-1,1 1 1,-1-1 0,0 1-1,0 0 1,0 0 0,0 0-1,0 0 1,-4 1 0,-1 1-14,0 0 0,0 0 0,0 1 0,-8 3 0,-1 2 172,16-8-143,0 0 0,0 0 0,-1 0 0,1 0 0,0 0 1,0 1-1,0-1 0,-1 0 0,1 0 0,0 0 0,0 1 0,0-1 0,0 0 1,0 0-1,0 0 0,-1 1 0,1-1 0,0 0 0,0 0 0,0 1 1,0-1-1,0 0 0,0 0 0,0 0 0,0 1 0,0-1 0,0 0 0,0 0 1,0 1-1,0-1 0,0 0 0,0 0 0,0 1 0,1-1 0,-1 0 1,0 0-1,0 0 0,0 1 0,0-1 0,0 0 0,0 0 0,1 0 0,-1 1 1,0-1-1,0 0 0,0 0 0,0 0 0,1 0 0,-1 0 0,0 1 1,1-1-1,13 10 562,-5-6-439,-1-1 0,1 0 0,0-1 0,1 0 0,-1-1 0,0 0 0,1 0 1,14-1-1,-4 0-82,-3 1 6,65 2 261,104 17 0,-178-18-629,1 0-1,-1 0 1,1 1 0,8 4-1,2 4-714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0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2 300 3488,'-2'1'1956,"2"-1"-1908,8 3 1775,12 2-93,-14-5-1460,-1 0 1,1 0-1,-1-1 1,1 0-1,-1 1 0,1-2 1,-1 1-1,0-1 1,0 0-1,10-4 0,4-5 459,26-16-1,-24 12-327,109-74 640,-110 73-810,-1-1 0,0 0 1,-2-2-1,19-24 0,-31 37-105,-3 4-85,0-1 0,1 0 1,-1 0-1,0 0 0,-1 0 0,1 0 0,0 0 0,1-7 0,-3 10-41,0 0-22,0 1-1,0 0 1,0-1-1,0 1 1,0 0-1,0-1 0,0 1 1,-1 0-1,1-1 1,0 1-1,0-1 1,-1 1-1,1 0 1,0-1-1,-1 2 1,0 0-103,-10 30-90,-8 48 1,16-66 261,2-1 0,0 1-1,0 0 1,1 0 0,1-1 0,3 23 0,-3-33 11,-1 0 0,1 0 0,0 1 0,1-1 0,-1 0 0,1 0 0,-1 0 0,1 0 0,0 0 0,2 3 0,-3-6-11,0 1 0,-1 0-1,1-1 1,0 1 0,0-1-1,-1 1 1,1-1 0,0 1-1,0-1 1,0 0-1,0 1 1,0-1 0,0 0-1,0 0 1,-1 1 0,3-1-1,-1 0 12,-1-1-1,1 1 1,-1 0-1,1-1 1,-1 1-1,0-1 0,1 1 1,-1-1-1,0 0 1,1 0-1,-1 1 1,0-1-1,0 0 0,2-2 1,24-23 199,2 1 0,1 2 0,1 1 0,66-36 0,-84 52-296,15-8 17,1 1-1,1 1 1,39-9 0,-66 20 21,-1 1 0,1 0 0,-1-1 0,1 1 0,-1 0 0,1 0 0,-1 1 0,1-1 0,-1 1 0,1-1 1,-1 1-1,5 1 0,-6-1 10,0-1-1,0 1 1,0 0 0,0-1 0,0 1 0,0 0 0,0 0 0,0 0 0,0 0 0,0 0-1,-1 0 1,1 0 0,0 0 0,-1 0 0,1 0 0,0 1 0,-1-1 0,0 0-1,1 0 1,-1 1 0,0-1 0,1 0 0,-1 0 0,0 1 0,0 0 0,-1 8 50,0 0 0,-1-1 0,0 0 0,0 1 0,-6 13 0,0 1-3,8-23-14,0 0 0,-1 0 0,1 0-1,0 0 1,0 0 0,-1 0 0,1 0-1,0 0 1,0 0 0,0 0 0,1 0-1,-1 0 1,0 1 0,3-1 564,3-8-261,3-4-323,0 1 0,1 0 0,0 0 0,1 1 0,0 0 0,1 1-1,-1 0 1,2 1 0,16-7 0,-27 12-50,1 1-1,-1 0 1,1 0 0,-1 1 0,1-1-1,0 0 1,-1 1 0,1 0-1,0 0 1,0 0 0,-1 0 0,1 0-1,0 0 1,0 0 0,-1 1-1,1 0 1,0-1 0,-1 1 0,1 0-1,-1 0 1,1 1 0,-1-1-1,0 0 1,1 1 0,-1-1 0,0 1-1,0 0 1,0 0 0,0 0-1,0 0 1,2 3 0,0 1 114,1 1 0,-1 0 1,0 0-1,-1 0 0,0 1 0,0-1 1,0 1-1,-1-1 0,2 13 0,-1-3 399,2 12-2700,-5-26 1185,0 0 0,1 0 1,-1 0-1,-1 0 0,1 0 1,-1 4-1,0 2-1471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0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4800,'-45'5'2176,"32"6"-1888,13-2-576,8 2 96,16 1 864,2 5-352,14-1-2432,7-1 1120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0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40 2720,'1'-1'198,"-1"1"1,1-1-1,-1 1 1,1 0-1,-1-1 1,1 1-1,-1-1 1,1 1-1,0 0 1,-1 0-1,1-1 1,-1 1-1,1 0 1,0 0-1,-1 0 1,1 0-1,0-1 1,-1 1-1,1 0 1,0 0-1,-1 0 1,2 1-1,2-1 1439,-4 0-1581,0-1-1,-1 1 0,1 0 0,0-1 0,0 1 1,0 0-1,0 0 0,-1-1 0,1 1 0,0 0 0,0 0 1,-1-1-1,1 1 0,0 0 0,0 0 0,-1 0 1,1-1-1,0 1 0,0 0 0,-1 0 0,1 0 1,0 0-1,-1 0 0,1 0 0,0 0 0,-1 0 0,1 0 1,0 0-1,-1 0 0,1 0 0,0 0 0,-1 0 1,-10 1 250,7-1-261,0 1-1,0 0 1,1-1 0,-1 0-1,-4 0 1,-23 2 34,19 1-92,1 0 1,-1 1-1,1 0 0,0 1 1,1 0-1,-18 11 0,24-14 7,1 1-1,0 0 1,0 0-1,0 0 1,0 0 0,0 0-1,1 0 1,-1 1-1,-3 7 1,5-9 14,0 1 1,0 0-1,1 0 1,-1 0 0,1-1-1,-1 1 1,1 0-1,0 0 1,0 0 0,0 0-1,0 0 1,1 0-1,-1 0 1,1-1-1,1 7 1,1-2 88,1 0 0,0 1 1,-1-1-1,2 0 0,-1-1 0,1 1 1,0-1-1,1 0 0,0 0 0,-1-1 1,2 1-1,10 7 0,-11-10 48,0 1-1,0-1 1,0 0 0,1 0-1,-1-1 1,0 0 0,1 0-1,0 0 1,-1-1 0,1 0-1,0 0 1,0-1 0,0 0-1,0 0 1,10-2 0,7-5 145,0-1 1,0-1-1,-1-1 1,42-25-1,-42 22-180,239-152 493,-261 164-626,0 0 1,0 0 0,0 1-1,0-1 1,0 0 0,0 1-1,0-1 1,0 1-1,0-1 1,0 1 0,0 0-1,1-1 1,-1 1 0,0 0-1,0 0 1,0 0-1,0 0 1,1 0 0,-1 0-1,0 0 1,0 0 0,0 1-1,0-1 1,0 0-1,1 1 1,1 0 0,-1 1 6,1 0 0,-1 0 0,0 0 0,0 1 1,0-1-1,0 1 0,0-1 0,2 7 0,37 56 149,-31-50-90,0 0 0,1 0-1,0-1 1,19 17 0,-27-29-4,0 1 0,1 0 1,-1-1-1,1 0 0,-1 0 0,1 0 1,0 0-1,0 0 0,0-1 1,0 0-1,0 0 0,0 0 0,0 0 1,1-1-1,6 1 0,-6-2 36,0 1 0,0-1-1,0 0 1,-1-1 0,1 1 0,0-1-1,-1 0 1,1 0 0,-1 0 0,0-1-1,0 1 1,7-7 0,5-4 95,48-43 489,-57 49-583,0 0 0,-1 0 0,-1-1-1,1 0 1,-1 0 0,7-15 0,-12 22-75,1-1 0,0 1 0,-1 0 0,1-1 0,-1 1 0,0-1 0,0 1 0,1-1 1,-1 1-1,0-1 0,0 1 0,0-1 0,0 1 0,-1-1 0,1 1 0,0-1 0,-1 1 0,1-1 1,-1 1-1,1 0 0,-1-1 0,0 1 0,1 0 0,-1-1 0,-2-1 0,2 2-18,0 0 0,0 1 1,0-1-1,0 0 0,0 0 0,-1 1 0,1-1 0,0 1 0,-1-1 1,1 1-1,0-1 0,-1 1 0,1 0 0,0 0 0,-1 0 0,1 0 1,-1 0-1,1 0 0,0 0 0,-1 0 0,1 0 0,-1 1 0,1-1 1,0 1-1,-1-1 0,0 1 0,-1 1-7,0 0-1,0-1 1,1 1-1,-1 0 0,1 0 1,-1 1-1,1-1 1,0 0-1,0 1 1,0 0-1,0-1 1,1 1-1,-4 5 1,1 3-40,0-1 1,-4 16 0,6-19 67,0-1-1,1 1 1,0 0 0,1 0-1,-1 0 1,1 0 0,1 8 0,0-11 19,-1 0 1,1 0 0,0 0-1,1-1 1,-1 1-1,1 0 1,-1-1 0,1 1-1,0-1 1,0 0-1,1 1 1,-1-1 0,1 0-1,4 4 1,-2-4 7,-1 1-1,1-1 1,0 0 0,0-1 0,1 1-1,-1-1 1,0 0 0,1 0 0,0-1-1,-1 1 1,1-1 0,11 0 0,5 0 161,45-5 0,-49 2-91,18-2 32,0-2 1,0-1-1,55-20 0,-40 8-39,85-45-1,-113 51-30,93-54 141,-114 65-195,0 1 1,-1 0 0,1 0-1,-1-1 1,1 1 0,-1-1-1,0 1 1,1-1-1,-1 1 1,0-1 0,1-3-1,-1 4-12,-1 1 0,0 0 0,0 0 0,0 0 0,0-1 0,0 1 0,0 0 0,0 0 0,0-1 0,0 1 0,0 0 0,0 0 0,0 0 0,0-1 0,0 1 0,0 0 0,0 0 0,0-1 0,0 1 0,-1 0 0,1 0 0,0 0 0,0-1 0,0 1 0,0 0 0,0 0 0,0 0 0,-1 0 0,1-1 0,0 1 0,0 0 0,0 0 0,-1 0 0,0 0-11,0-1-1,0 1 1,0 0 0,0 0 0,0 0 0,0 0 0,0 0 0,0 0 0,0 1-1,0-1 1,0 0 0,-1 1 0,-2 0 5,0 1 0,0 0-1,1 0 1,-1 0 0,1 0-1,-1 0 1,-5 6 0,-7 5 8,0-2-19,0 2-1,1-1 1,0 2 0,-19 22-1,29-30 46,0 0-1,1 0 0,0 0 1,1 1-1,-1-1 0,1 1 1,1 0-1,-1-1 1,1 1-1,0 1 0,0-1 1,1 0-1,0 0 1,1 1-1,0 12 0,0-19-8,0 0 0,0 0-1,0 0 1,0 1-1,0-1 1,0 0 0,1 0-1,-1 0 1,0 0-1,1 0 1,-1 0-1,1 0 1,-1 0 0,1 0-1,0 0 1,-1 0-1,1 0 1,0 0 0,0 0-1,0 0 1,-1-1-1,3 2 1,-2-2 4,0 1 1,0-1-1,0 0 0,0 0 0,0 0 1,0 0-1,1 0 0,-1 0 1,0 0-1,0 0 0,0 0 1,0-1-1,0 1 0,1 0 0,-1-1 1,0 1-1,2-2 0,2-2 67,1 1 0,0-1 0,-1-1 1,0 1-1,0-1 0,5-6 0,16-22 145,37-62 0,-28 43-771,-36 55 451,1 0-1,0-1 1,-1 1 0,1 0 0,1-1-1,0 6 1,-1 1 45,0-1 33,1 0 0,-1 0 0,1-1 0,1 1 0,-1 0 0,1-1 0,1 1 0,0-1 0,0 0 0,4 8 0,-6-12 35,1 0 1,0 0-1,0-1 1,1 1-1,-1 0 1,1-1-1,-1 1 1,1-1-1,0 0 1,0 0-1,0 0 1,0 0-1,0-1 1,0 1-1,1-1 1,-1 1-1,0-1 1,1-1 0,-1 1-1,1 0 1,-1-1-1,1 1 1,-1-1-1,6 0 1,2-2 25,1 1 1,-1-2 0,1 1 0,-1-2 0,0 1-1,0-2 1,14-6 0,70-47 169,-75 44-152,58-44 104,-26 18-362,-38 29 81,-12 9 79,1-1 0,-1 1 1,1 1-1,-1-1 0,1 0 0,0 0 0,0 1 1,0 0-1,0-1 0,0 1 0,3-1 0,-4 2 0,5 0-110,-4 9 118,-2-2 40,-1-1-61,1 0 0,-1 1 1,0-1-1,0 0 0,-1 0 1,0 1-1,-2 8 1,-17 43 149,14-40 85,4-15-146,1 1 0,-1-1 1,0 1-1,1-1 0,-2 0 1,1 1-1,0-1 0,-1 0 0,1 0 1,-6 4-1,6-6-18,1 0 1,0 0-1,-1 0 1,1 0-1,-1-1 1,0 1-1,1 0 0,-1-1 1,0 1-1,1-1 1,-1 0-1,0 1 1,1-1-1,-1 0 0,0 0 1,0 0-1,1-1 1,-1 1-1,0 0 0,1 0 1,-1-1-1,0 1 1,1-1-1,-1 0 1,-2-1-1,-3-2 10,0 0 0,0-1 0,1 1-1,0-1 1,0-1 0,-9-10 0,15 16-43,0 0 0,-1 0 1,1 0-1,0-1 0,0 1 0,0 0 1,0 0-1,0-1 0,-1 1 0,1 0 1,0 0-1,0 0 0,0-1 0,0 1 1,0 0-1,0 0 0,0-1 0,0 1 0,0 0 1,0-1-1,0 1 0,0 0 0,0 0 1,0-1-1,0 1 0,0 0 0,0 0 1,0-1-1,0 1 0,0 0 0,0 0 1,1-1-1,-1 1 0,0 0 0,0 0 1,0 0-1,0-1 0,1 1 0,-1 0 0,0 0 1,0 0-1,0 0 0,1-1 0,-1 1 1,0 0-1,0 0 0,1 0 0,-1 0 1,0 0-1,0 0 0,1 0 0,-1 0 1,0 0-1,0 0 0,1 0 0,-1 0 1,0 0-1,0 0 0,1 0 0,-1 0 0,0 0 1,1 0-1,23 1-279,-18 0 254,39 4-17,-22-1-1,0-2 0,29-1 0,-32-3 94,-1 0 0,1-2 1,23-6-1,53-24 253,-37 13-266,-47 17 12,0 0 1,0-1-1,0 0 1,-1-1-1,1 0 0,11-10 1,-22 16-48,0 0 0,-1-1 0,1 1 0,0-1 0,-1 1 0,1-1 0,-1 0 0,1 1 0,-1-1 0,1 0 0,-1 1 0,0-1 0,1 0 0,-1 1 0,0-1 0,1 0 0,-1 0 0,0 1 0,0-1 0,1-1 0,-2 1-6,1 1 0,0-1 0,0 1 1,-1-1-1,1 1 0,0-1 0,-1 1 0,1 0 0,-1-1 0,1 1 0,0 0 0,-1-1 0,1 1 1,-1 0-1,1 0 0,-1-1 0,1 1 0,-1 0 0,1 0 0,-1 0 0,1 0 0,-2-1 0,-2 1-39,0-1 0,0 1 0,0 0 1,0 0-1,0 0 0,-6 1 0,2 1 3,-1 1 1,1 0 0,-1 1-1,1-1 1,0 2-1,1-1 1,-1 1 0,1 0-1,0 1 1,0-1 0,0 1-1,1 1 1,0-1 0,0 1-1,-6 10 1,9-12 32,0 0 0,1 0-1,-1 0 1,1 0 0,0 0 0,0 0 0,1 1 0,0-1 0,0 1-1,0 0 1,0 6 0,1-8 17,1 1-1,-1-1 1,1 1 0,0-1-1,0 1 1,1-1 0,-1 0-1,1 0 1,0 1-1,0-1 1,0 0 0,1-1-1,-1 1 1,1 0 0,4 3-1,-4-4 22,0 0 0,0 0 0,0-1 0,0 0 0,1 1-1,0-1 1,-1 0 0,1-1 0,0 1 0,0-1 0,0 0 0,-1 1-1,2-2 1,-1 1 0,0 0 0,0-1 0,0 0 0,0 0-1,0 0 1,0-1 0,0 1 0,0-1 0,0 0 0,5-1 0,8-4 87,-1 0 1,1-1 0,-1-1-1,19-12 1,22-17-17,105-88-1,-150 114-181,-9 8 16,0 0 0,-1 1 0,1 0 0,0-1 1,1 1-1,-1 0 0,6-2 0,-9 4 62,0 0 0,0 0 0,0 0 0,0 0 0,0 0 0,0 0 1,1 0-1,-1 0 0,0 0 0,0 0 0,0 0 0,0 0 0,0 0 0,0 0 1,1 0-1,-1 0 0,0 0 0,0 0 0,0 0 0,0 0 0,0 0 1,0 0-1,0 0 0,0 0 0,1 0 0,-1 0 0,0 0 0,0 1 0,0-1 1,0 0-1,0 0 0,0 0 0,0 0 0,0 0 0,0 0 0,0 0 1,0 0-1,0 1 0,0-1 0,0 0 0,0 0 0,0 0 0,0 0 0,1 10-92,-4 13 74,2-18 16,-18 115-44,16-107 113,-1 0 1,0 0-1,-1 0 1,0-1-1,-1 0 0,0 0 1,-8 11-1,13-21-33,-1-1 0,1 1 0,0-1-1,0 1 1,0-1 0,-1 0 0,1 0-1,-1 1 1,1-1 0,-1 0 0,1 0-1,-1-1 1,0 1 0,1 0 0,-1-1-1,0 1 1,0-1 0,1 1 0,-1-1-1,0 0 1,-3 1 0,3-2-11,0 1 1,-1-1-1,1 1 0,0-1 0,-1 0 1,1 0-1,0 0 0,0 0 1,0-1-1,0 1 0,0 0 1,0-1-1,0 0 0,0 1 1,0-1-1,-1-3 0,-6-4 35,-27-35 188,32 39-249,0-1 1,1 1-1,-1-1 0,1 0 1,1 0-1,-4-8 0,6 13-2,0 1 0,0 0 0,0-1 0,0 1 0,0 0-1,0-1 1,0 1 0,-1 0 0,1-1 0,0 1 0,0-1 0,1 1-1,-1 0 1,0-1 0,0 1 0,0 0 0,0-1 0,0 1 0,0 0-1,0 0 1,0-1 0,1 1 0,-1 0 0,0-1 0,0 1-1,0 0 1,1 0 0,-1-1 0,0 1 0,1 0 0,-1 0 0,0-1-1,0 1 1,1 0 0,-1 0 0,1 0 0,0-1-12,1 1 0,-1 0 0,0 0 0,1 0 0,-1 0 0,1 0-1,-1 0 1,1 0 0,1 1 0,31 10-107,77 40 228,-93-44 39,1-1 0,0-1 0,1-1 0,20 3 0,23-3-4799,-48-3-768,2 4 1664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0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1110 1888,'0'0'28,"-1"0"-1,1 0 1,0 0-1,0 0 1,-1 0-1,1 0 1,0 0-1,0 0 1,0 0 0,-1 1-1,1-1 1,0 0-1,0 0 1,0 0-1,-1 0 1,1 0 0,0 0-1,0 0 1,0 1-1,0-1 1,-1 0-1,1 0 1,0 0 0,0 0-1,0 1 1,0-1-1,0 0 1,0 0-1,0 0 1,0 1 0,-1-1-1,1 0 1,0 0-1,0 1 1,0-1-1,0 0 1,0 0 0,0 0-1,0 1 1,0-1-1,0 0 1,1 1-1,8 6 1960,-6-5-1661,0-1 0,0 0 0,0 0 0,0-1 0,0 1 0,0 0 0,0-1 0,5 0 0,13-4 436,0-2-1,0-1 1,-1 0-1,0-2 0,27-14 1,-33 16-531,43-24 561,94-67 0,-124 77-727,0-2-1,25-28 0,41-58 133,210-303 656,-240 305-1072,-60 101-197,-5 10 169,-7 14-50,-8 12 200,2 2 0,0 0-1,-14 49 1,13-35 38,-9 21 137,-19 89-1,32-108-16,7-32 56,1 0 0,1 0 0,0 1 0,1-1 0,0 28 0,2-41-38,1 0 1,-1-1 0,0 1 0,1 0 0,0 0 0,0 0 0,0-1-1,0 1 1,0 0 0,1-1 0,-1 1 0,3 2 0,-3-3-5,1-1 0,-1 0 1,1 0-1,-1 0 0,1 0 0,-1 0 1,1 0-1,0 0 0,0 0 1,-1-1-1,1 1 0,0-1 0,0 1 1,0-1-1,0 0 0,0 1 1,-1-1-1,1 0 0,3-1 0,6 0 81,-1-1-1,1-1 0,-1 0 0,1 0 1,-1-1-1,0 0 0,0-1 1,18-12-1,-14 8-105,-1-1 0,0-1 0,0 0 1,-1 0-1,0-2 0,17-22 0,50-88 173,-77 120-216,157-296 201,-65 72-80,-64 133-453,-27 83 311,-3 11 12,0 0 0,0 0 0,0 0 1,0 0-1,-1 0 0,1 0 0,0 1 0,0-1 0,0 0 0,0 0 0,0 0 1,0 0-1,0 0 0,0 0 0,0 0 0,0 0 0,0 0 0,0 0 0,0 0 1,0 0-1,0 0 0,0 0 0,0 0 0,0 0 0,0 0 0,0 0 0,0 0 1,0 0-1,-1 0 0,1 0 0,0 0 0,0 0 0,0 0 0,0 0 1,0 0-1,0 0 0,0 0 0,0 0 0,0 0 0,0 0 0,0 0 0,0 0 1,0-1-1,0 1 0,0 0 0,0 0 0,0 0 0,0 0 0,0 0 0,0 0 1,0 0-1,0 0 0,0 0 0,0 0 0,0 0 0,0 0 0,0 0 0,0 0 1,0 0-1,0 0 0,0 0 0,0 0 0,0 0 0,0 0 0,0 0 1,0-1-1,-10 18-259,-64 177 218,-9 59 178,22-57 82,-42 54 743,98-241-834,-1 7 902,8-15-479,7-6-220,2-2-212,-7 4-93,0 1 0,0-1-1,0 0 1,-1 0-1,1 0 1,2-4 0,18-19 67,-6 7-169,16-23 1,42-71-163,-75 112 217,0-1 1,0 1-1,-1 0 0,1 0 1,0-1-1,0 1 1,1 0-1,-1 0 1,0 0-1,0 0 0,0 0 1,4-1-1,-5 2 16,0 0-1,1 0 0,-1 0 1,1 0-1,-1 0 0,1 0 0,-1 0 1,1 0-1,-1 0 0,1 0 1,-1 0-1,1 0 0,-1 0 0,1 0 1,-1 1-1,1-1 0,-1 0 1,0 0-1,1 1 0,-1-1 1,1 0-1,-1 0 0,0 1 0,1-1 1,-1 0-1,1 1 0,0 2 18,1 0 1,0-1-1,-1 1 0,0 0 0,0 0 0,0 0 1,0 0-1,0 0 0,-1 0 0,1 4 0,7 119-218,-9-121 242,2 0-1,-1 0 0,0 0 0,1 0 0,0 0 0,0 0 1,1 0-1,2 7 0,-3-10-3,0-1-1,0 1 1,1 0-1,-1-1 1,0 1-1,0 0 1,1-1-1,-1 1 1,1-1 0,0 0-1,-1 0 1,1 0-1,0 1 1,0-2-1,0 1 1,-1 0-1,1 0 1,0 0 0,0-1-1,0 1 1,0-1-1,0 0 1,3 1-1,8-2 103,-1 0 0,1 0 0,0-1 0,-1-1 0,19-6 0,-26 8-102,14-5 73,0 0 0,-1 0 0,0-2 0,0 0 0,28-18 0,-30 13-83,-1 0-1,0-1 1,-1 0-1,-1-1 0,0-1 1,-1 0-1,-1-1 1,0 0-1,-1-1 1,-1 0-1,-1-1 0,-1 1 1,6-21-1,-13 38-23,0 1 0,1-1 0,-1 1 0,0-1 0,0 1 0,0-1-1,0 1 1,1-1 0,-1 0 0,0 1 0,0-1 0,0 1 0,0-1 0,0 1 0,-1-1-1,1 0 1,0 1 0,0-1 0,0 1 0,-1-2 0,-7 7-196,-11 18-191,14-16 362,0 1 0,1-1 1,0 1-1,0 0 0,1 1 1,-1-1-1,2 1 0,-1-1 0,1 1 1,1 0-1,0-1 0,0 1 0,0 0 1,2 10-1,-1-13 40,1 0-1,0 1 1,0-1-1,1 0 1,0 0 0,0 0-1,1 0 1,-1 0 0,1-1-1,0 1 1,1-1-1,-1 0 1,1 1 0,0-2-1,1 1 1,-1 0-1,1-1 1,0 0 0,0 0-1,7 4 1,4 1 164,-1-1-1,2 0 1,30 9-1,-36-14-443,1 0-1,-1-1 0,0 0 1,1-1-1,0 0 0,21-2 1,-31 1-177,0 0 1,1-1-1,-1 1 0,0-1 1,1 1-1,-1-1 1,0 0-1,0 0 1,0 0-1,3-2 0,8-5-1697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0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72 5472,'-23'-7'2496,"33"14"-2176,-2-2 896,11-2-736,30-3 1216,5 5-960,50-13 192,8 3-544,27-7 0,-18 1-256,14-6 352,-17 5-256,3 1-2432,-18 3 1184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1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8 874 4576,'-1'-1'210,"0"1"0,1-1 0,-1 0 0,0 0 0,1 0 0,-1 0 0,1 1 0,0-1 0,-1 0 0,1 0 0,0 0 0,-1 0 0,1 0 0,0 0 0,0 0 1,0 0-1,0 0 0,0 0 0,0 0 0,0 0 0,0-1 0,5-25 2300,-3 19-2489,-1 5 35,1-1 0,-1 1 1,1 0-1,0-1 0,-1 1 1,2 0-1,-1 0 0,0 0 1,1 0-1,-1 1 0,6-6 1,-2 3-19,9-7 81,0 0 0,0 1-1,29-15 1,-21 12-28,41-23 160,-16 10 231,73-56 1,-77 45-206,34-26 43,-75 62-315,-1 1 0,1-1 0,0 0 0,0 1 0,0-1 0,0 1 0,0 0 0,0 0 0,5-1 0,-7 2-8,0 0 0,0 0 0,0 1 0,1-1 1,-1 0-1,0 1 0,0-1 0,0 0 0,0 1 1,0-1-1,0 1 0,0 0 0,0-1 0,0 1 0,0 0 1,0-1-1,-1 1 0,1 0 0,0 0 0,0 0 1,-1 0-1,1 0 0,0 0 0,-1 0 0,1 0 1,-1 0-1,0 0 0,1 0 0,-1 0 0,1 2 1,1 5 11,-1 0 1,1 0 0,-1-1 0,-1 1 0,0 15 0,-6 44 152,4-49-95,-2 1 74,-8 30 0,-2 6 41,14-53-141,0-1 1,-1 1 0,1-1 0,0 0 0,0 1 0,0-1 0,0 1 0,0-1 0,0 1 0,1-1 0,-1 0 0,1 3 0,-1-4-23,0 0 1,1 1-1,-1-1 0,0 0 0,0 0 1,0 1-1,1-1 0,-1 0 0,0 0 1,1 0-1,-1 0 0,0 1 1,0-1-1,1 0 0,-1 0 0,0 0 1,1 0-1,-1 0 0,0 0 0,1 0 1,-1 0-1,0 0 0,1 0 0,-1 0 1,0 0-1,1 0 0,-1 0 1,0 0-1,1 0 0,-1 0 0,1-1 1,3-1 123,1 0 0,-1-1 0,0 0 0,0 0 1,5-4-1,-4 2-111,280-234 298,-278 233-326,17-14-105,-22 19 81,-1 0 0,1 0 0,-1 0 0,1 0 0,0 0 1,0 0-1,-1 1 0,1-1 0,0 0 0,0 1 0,2-1 0,-4 1 13,1 0 0,-1 0 0,0 1 0,1-1-1,-1 0 1,0 0 0,1 0 0,-1 0 0,0 1-1,1-1 1,-1 0 0,0 0 0,1 1 0,-1-1-1,0 0 1,0 0 0,1 1 0,-1-1 0,0 0-1,0 1 1,0-1 0,1 0 0,-1 1-1,0-1 1,0 0 0,0 1 0,0-1 0,0 0-1,0 1 1,1 10-44,-1-10 46,-1 13-27,-1 0 0,0 0-1,-1 1 1,-1-1-1,0-1 1,-12 27 0,9-26 25,2 1 0,-1 0 1,2 0-1,0 0 0,-2 21 1,6-33 37,0 0-1,0 0 1,0 0 0,0 0 0,1 1 0,0-1 0,-1 0-1,1 0 1,0 0 0,0 0 0,1 0 0,-1 0 0,1-1 0,-1 1-1,3 2 1,-3-3 27,1 0-1,0 0 1,-1-1-1,1 1 1,0-1-1,0 0 1,0 1-1,0-1 1,0 0-1,0 0 1,0 0-1,0 0 1,0-1-1,1 1 1,-1-1 0,0 1-1,1-1 1,-1 0-1,0 0 1,5 0-1,2-1 46,0-1-1,0 0 1,0 0-1,0-1 1,0-1-1,10-4 1,3-4 13,21-15-1,-33 20-100,1-1 0,-2 0 0,1-1 0,-1 0 0,0-1 0,-1 1 0,0-2 0,-1 1 0,11-22 0,-11 21-21,-5 7-18,1 1 0,-1-1 0,-1 0 0,1 0 0,1-4 0,-9 58-717,2-32 710,1 0 1,0 0-1,0 27 0,3-42 53,1 1 0,-1-1-1,1 0 1,-1 0-1,1 0 1,2 4-1,-3-6 8,1 0 1,-1 0-1,1 0 0,-1 0 0,1 0 0,-1 0 0,1 0 0,0 0 0,-1 0 1,1 0-1,0-1 0,0 1 0,0 0 0,0 0 0,-1-1 0,1 1 1,0-1-1,0 1 0,0-1 0,2 1 0,-1-1 21,1 0 0,0 0 0,0 0 0,0 0 0,0 0 0,0-1-1,-1 0 1,1 0 0,0 1 0,0-1 0,-1-1 0,1 1 0,-1 0 0,1-1 0,-1 1 0,0-1 0,1 0 0,-1 0-1,0 0 1,2-2 0,5-6 10,-1-1 0,15-22-1,-15 21-43,56-104-21,-62 112 10,-2 3-21,0 0 0,1 0 0,-1 0 0,0 1 1,1-1-1,-1 0 0,1 0 0,-1 0 0,1 1 0,-1-1 1,1 0-1,-1 0 0,1 1 0,0-1 0,1 0 0,-1 19-285,-2 10 230,0-10 32,1-1-1,2 18 0,-1-30 86,0 0-1,0 0 1,0 0-1,1 0 1,-1 0 0,1 0-1,0-1 1,1 1 0,-1-1-1,1 1 1,5 6-1,-7-10 8,0 0 0,1 0-1,-1-1 1,0 1 0,1 0-1,-1-1 1,1 1 0,-1 0 0,1-1-1,-1 0 1,1 1 0,-1-1-1,1 0 1,-1 0 0,1 0-1,-1 0 1,1 0 0,-1 0-1,1 0 1,-1-1 0,1 1-1,2-1 1,5-2 72,0 0 0,12-6 0,-15 7-122,32-18-38,58-38 0,-57 32 19,-13 9-14,-16 10-41,0 0 0,1 1 0,20-9 0,-30 14 65,0 1 0,1-1 0,-1 1 1,0-1-1,1 1 0,-1 0 0,0 0 1,1-1-1,-1 1 0,0 0 0,1 0 1,-1 1-1,0-1 0,1 0 0,-1 0 0,0 1 1,1-1-1,-1 0 0,0 1 0,0-1 1,1 1-1,-1 0 0,0 0 0,0-1 1,0 1-1,0 0 0,0 0 0,0 0 1,0 0-1,0 0 0,0 0 0,-1 0 1,1 0-1,0 0 0,-1 1 0,1-1 0,0 0 1,-1 0-1,0 1 0,1-1 0,-1 0 1,1 2-1,0 4 29,0-1 0,0 1 0,0 0 0,-1 0 0,0-1 0,-1 1 0,0 9 0,-3-1 33,0 0 0,-1 0 0,-11 25 0,15-39-20,1-1-1,0 1 1,-1-1 0,1 1 0,-1 0 0,1-1 0,0 1 0,0 0 0,-1-1 0,1 1 0,0 0-1,0-1 1,0 1 0,0 0 0,-1 0 0,1-1 0,0 1 0,0 0 0,1-1 0,-1 1 0,0 1-1,1-2-4,-1 0 0,1 0 0,0 0 0,0 0 0,-1 0 0,1-1 0,0 1 0,-1 0 0,1 0 1,0-1-1,-1 1 0,1 0 0,-1-1 0,1 1 0,0-1 0,-1 1 0,1-1 0,33-28 501,-33 27-514,23-22-12,-17 17-81,0 0-1,0 0 1,0 0 0,1 1-1,-1 1 1,1-1-1,12-5 1,-19 11 66,-1-1 1,1 1-1,0 0 1,0 0-1,-1-1 1,1 1-1,0 0 1,0 0-1,-1 0 1,1 0-1,0 0 1,0 0-1,0 0 1,-1 0-1,1 0 1,0 0-1,0 0 1,0 1-1,-1-1 1,1 0-1,0 0 1,-1 1-1,1-1 1,0 1-1,0 0 1,0 0 5,1 0 0,-1 1 1,0-1-1,0 0 0,0 1 0,-1-1 1,1 1-1,0-1 0,0 1 0,-1 0 1,1 2-1,1 4-32,-1 1 0,0-1-1,0 16 1,-1 46 355,1-69-304,-1-1 0,0 0 0,1 0 1,-1 0-1,0 0 0,0 0 0,1 0 0,-1 0 0,0 0 0,1 0 0,-1 0 0,0 0 0,1 0 0,-1 0 0,0 0 0,0 0 0,1 0 0,-1 0 1,0 0-1,1-1 0,-1 1 0,0 0 0,0 0 0,1 0 0,-1 0 0,0-1 0,0 1 0,1 0 0,-1 0 0,0-1 0,9-5 105,-3 2-99,0-3-55,2 0-1,-1 1 1,1 0 0,-1 1-1,2 0 1,-1 0-1,9-4 1,-16 9 17,0 0 1,0-1-1,0 1 1,0 0-1,-1 0 1,1 0-1,0 0 1,0 0-1,0 0 1,0 0-1,0 0 1,0 0-1,0 0 1,-1 0 0,1 0-1,0 1 1,0-1-1,0 0 1,0 1-1,-1-1 1,1 1-1,0-1 1,0 1-1,0 0 1,15 19-120,-15-18 125,1 1 0,0-1 1,-1 1-1,1-1 0,0 0 1,0 0-1,0 0 0,0 0 1,4 2-1,-2-2 60,1-1-1,-1 1 1,1-1-1,-1 0 1,1 0-1,-1 0 1,1-1 0,0 0-1,8 0 1,2-2 19,23-4 1,-20 1-31,0-1 1,-1 0 0,0-2-1,0 1 1,-1-2 0,0 0 0,0-1-1,15-14 1,-15 11-27,-2 0 0,0-1 1,-1 0-1,0-1 0,-1 0 1,0-1-1,17-34 0,-1-8 82,22-68 0,1-2-34,-33 82-219,-2-1 0,13-56 0,-40 124-393,1-5 490,-9 21 1,-4 29-137,-18 87-1,-2 71 177,38-194 67,-1 49 0,6-65 25,1 0 0,0 1 0,0-1-1,2 0 1,5 21 0,-7-34-54,-1 0 0,0 0 0,1 0-1,-1-1 1,0 1 0,1 0 0,-1 0 0,1 0 0,0-1 0,-1 1 0,1 0-1,0-1 1,-1 1 0,1 0 0,0-1 0,0 1 0,-1-1 0,1 0 0,0 1-1,0-1 1,0 1 0,1-1 0,0 1 10,0-1 0,1 0 0,-1 0 0,0 0 0,0 0 0,0 0 0,0-1 0,0 1 0,4-2-1,0 0 52,1 0 0,-1-1 0,0 0 0,-1-1 0,10-5 0,-10 4-68,0 0 0,0 0 0,0 0 0,-1 0 0,0-1 0,0 1 0,3-8 0,20-45-28,-18 36 10,-9 22 5,0-1 1,0 1-1,1 0 1,-1-1-1,0 1 1,0-1-1,0 1 1,0-1 0,0 1-1,0 0 1,0-1-1,0 1 1,0-1-1,0 1 1,0-1-1,0 1 1,0 0-1,0-1 1,0 1 0,-1-1-1,1 1 1,0 0-1,0-1 1,0 1-1,-1-1 1,1 1-1,-1-1 1,-2 0-139,3 2-55,1 2 182,-1-1 0,1 0-1,-1 0 1,0 0 0,1 0-1,-1 1 1,0-1 0,0 0-1,-1 0 1,1 3 0,-1 12 91,1-16 158,0-1-313,0 0 75,1 0 0,-1 0-1,0 0 1,0 0 0,1 0 0,-1 0-1,0 0 1,0 0 0,1 1 0,-1-1-1,0 0 1,0 0 0,1 0 0,-1 0-1,0 1 1,0-1 0,0 0 0,0 0-1,1 1 1,-1-1 0,0 0 0,0 0-1,0 1 1,0-1 0,0 0 0,0 0-1,1 1 1,4 6-164,18 5 131,-19-9 45,0-1-1,0 0 1,0 0-1,0 0 1,1 0-1,-1 0 0,9 1 1,2-2 18,-1 0 0,0-2-1,1 1 1,-1-2 0,0 0 0,0-1 0,23-7 0,-18 4 14,0-2 0,0 0 1,-1-1-1,31-22 0,-41 26-28,-1-1-1,-1 0 1,1 0-1,-1-1 1,0 0-1,0 0 1,7-12-1,-12 16-10,1 1 0,-1-1-1,1 0 1,-1 1-1,0-1 1,0 0 0,0 0-1,0 0 1,0 0 0,-1 0-1,0 0 1,1 0-1,-1 0 1,0 0 0,0 0-1,-1 0 1,1 1 0,-1-1-1,1 0 1,-1 0 0,0 0-1,0 0 1,0 0-1,-1 1 1,1-1 0,-3-3-1,4 5-11,-1 0 0,0 0 0,0 0 0,0 0 0,0 1 0,0-1 0,-1 0 0,1 0 0,0 1 0,0-1 0,0 1 0,-1-1 0,1 1 0,0-1 0,-1 1 0,1 0 0,0 0 0,-3-1 0,1 1-12,0 1 0,-1-1-1,1 0 1,0 1 0,0 0 0,0 0 0,-5 2-1,0 0-2,0 1-1,1 1 0,-1-1 0,1 1 0,-7 6 1,6-3-18,0 1 1,1 0 0,0 0 0,0 0 0,1 1 0,0 0 0,0 0 0,2 1-1,-5 10 1,8-16 50,-1-1-1,1 0 1,0 0 0,1 1-1,-1-1 1,1 1-1,0-1 1,0 1 0,0-1-1,0 0 1,2 7-1,-1-8-3,0 0 0,0 0 0,0-1 0,0 1 0,1 0 0,-1-1 0,1 1 0,0-1-1,-1 0 1,1 1 0,0-1 0,0 0 0,1 0 0,-1 0 0,0 0 0,1-1 0,-1 1 0,3 1 0,5 1 28,0 0 1,0-1 0,0 0 0,0 0 0,1-1 0,13 1 0,-2-2 66,0-1 0,22-2 1,-31 1-76,0-2 0,-1 0 1,1 0-1,-1-1 0,0 0 1,0-1-1,11-7 0,78-51 12,-50 29-10,-31 21 50,27-16-67,-41 26-57,-1 0 0,1 0 0,0 1 0,0 0 0,13-3 0,-18 5 36,0 0 0,0 0 0,0 0 0,0 0 0,0 0 0,0 0 1,1 0-1,-1 1 0,0-1 0,0 0 0,0 1 0,0-1 0,0 0 0,0 1 0,0 0 0,0-1 0,0 1 1,-1-1-1,1 1 0,0 0 0,0 0 0,0-1 0,-1 1 0,1 0 0,0 0 0,-1 0 0,1 0 0,-1 0 0,1 0 1,-1 0-1,1 0 0,-1 0 0,0 0 0,0 0 0,1 0 0,-1 0 0,0 2 0,1 4-13,-1 0 0,1 1-1,-1-1 1,-2 9 0,2-13 23,-1 9 1,-1 0 54,1 0 1,2 19-1,-1-28-32,0 0 0,1 0 0,-1 0 0,1 0 0,0 0 0,0 0 0,0 0 0,0 0 0,1 0 0,-1 0 0,1-1 0,-1 1 0,1-1 0,0 1 1,3 2-1,1 0 71,0-1 0,0 0 1,0 0-1,1-1 0,0 1 0,-1-1 1,1-1-1,0 1 0,1-1 1,-1-1-1,8 2 0,11 0 362,46-1 0,-62-2-368,17-1-511,33-5-1,-4-3-6723,-46 8 4589,14-1-1546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1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108 701 3072,'3'-1'470,"-1"-1"1,1 1-1,-1-1 1,0 0-1,1 1 1,-1-1-1,0 0 1,0 0-1,0 0 1,-1-1-1,1 1 0,0 0 1,2-6-1,-4 8-449,0-1-1,0 1 0,-1-1 0,1 1 0,0-1 1,0 1-1,0-1 0,0 1 0,-1-1 1,1 1-1,0 0 0,0-1 0,-1 1 0,1-1 1,0 1-1,-1 0 0,1-1 0,0 1 1,-1 0-1,1-1 0,0 1 0,-1 0 1,1 0-1,-1 0 0,1-1 0,-1 1 0,1 0 1,-1 0-1,1 0 0,-1 0 0,1 0 1,0 0-1,-1-1 0,1 1 0,-1 0 0,1 1 1,-1-1-1,1 0 0,-1 0 0,1 0 1,-1 0-1,0 0 0,-23 7 611,22-6-612,-7 3 22,0 0 0,0 0 1,0 1-1,-13 9 0,18-11-24,1-1-1,0 1 1,0 0 0,0 0 0,0 0 0,0 0 0,1 1 0,-1-1 0,1 1 0,0 0-1,0-1 1,0 1 0,1 0 0,-2 4 0,3-7 9,0 0 0,0 0 0,0 0 0,0 0 0,0 0 0,0 0 0,0-1 0,1 1 0,-1 0 0,0 0 0,0 0 0,1 0 0,-1-1 0,1 1 0,-1 0 0,1 0 0,-1-1 0,1 1 0,-1 0 0,1-1 0,0 1 0,-1-1 0,1 1 0,0 0 0,-1-1 0,1 0 0,0 1 0,0-1 0,0 1 0,-1-1 0,1 0 0,0 0 0,0 1 0,0-1 0,1 0 0,4 1 205,0 0 0,-1 0 1,13 0-1,-10-2 10,-1 0 1,1 0-1,0 0 0,-1-1 0,0-1 0,1 1 1,-1-1-1,10-5 0,-16 7-222,0 1 0,0-1 1,0 0-1,0 1 0,0-1 1,0 0-1,0 0 0,0 1 0,0-1 1,-1 0-1,1 0 0,0 0 0,-1 0 1,1 0-1,0 0 0,-1 0 1,1 0-1,-1-1 0,0 1 0,1 0 1,-1 0-1,0 0 0,0 0 0,1-1 1,-1 1-1,0 0 0,-1-2 1,0-3 41,0 0 1,0 0 0,-1 1-1,-4-11 1,3 10 87,3 5-136,-1-1-1,1 1 0,0-1 1,0 1-1,0-1 0,0 1 1,0-1-1,0 1 0,0-1 1,0 1-1,1-1 0,-1 1 1,1 0-1,-1-1 0,1 1 1,-1-1-1,1 1 0,0 0 1,0 0-1,-1-1 0,1 1 1,0 0-1,0 0 0,0 0 1,0 0-1,1 0 0,0-1 1,7-5 27,0 1-1,18-10 1,-12 7-14,4-3 38,-8 6 18,-1 0 0,-1-1 0,1 0 0,16-16 0,-7 1 90,-1-1-1,0-1 1,15-29-1,35-82 274,-67 132-441,0 0-1,0 0 1,0 0-1,0 0 1,-1 0-1,1 0 1,-1-1 0,0-4-1,1 6 9,-1-1-1,1 1 1,0 0-1,-1 0 0,1 0 1,0 0-1,0 0 1,0 0-1,1 0 1,1-2-1,19-22 3,-16 18-5,50-50 126,-37 40-85,32-39 0,-50 55-58,9-12-9,0 1 0,20-20 0,-25 32-270,-5 7 139,-4 19 29,3-24 113,-21 98-122,-74 220 118,51-201 87,-87 164 0,-13-47 186,105-172-62,30-49-186,-1 5 195,0-1 0,-2-1 0,0 0 0,-1-1 0,-18 17 0,16-25 302,16-7-499,0-1 0,0 0 0,-1 0-1,1 0 1,0 0 0,-1 0 0,1 0 0,0 1-1,-1-1 1,1 0 0,0 0 0,-1 0-1,1 0 1,0 0 0,-1 0 0,1 0-1,0 0 1,-1-1 0,1 1 0,0 0-1,-1 0 1,1 0 0,0 0 0,0 0 0,-1 0-1,1-1 1,0 1 0,-1 0 0,1 0-1,0 0 1,0-1 0,0 1 0,-1 0-1,1 0 1,0-1 0,0 1 0,0 0-1,-1 0 1,1-1 0,0 1 0,0 0 0,0-1-1,0-5 32,1 0-1,-1 0 0,1 0 0,1 0 0,-1 0 1,1 1-1,0-1 0,1 0 0,4-9 0,8-13-44,1 1 1,1 0-1,2 1 0,0 1 0,28-27 0,-4 14-74,92-62 1,-113 86 113,0 1 1,1 1 0,28-11-1,-36 18-550,0 1-1,21-4 1,-25 6-729,0 1 0,0 0 0,22 2 0,15 6-5320,6 4 2027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2:00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49 3712,'-12'-1'8805,"24"-5"-6764,0 0 1,24-9-1,-19 10-1559,0 0 0,0 2 1,31-4-1,-43 7-459,-1 0 1,1 0-1,-1 0 1,1 1-1,0-1 0,-1 1 1,1 0-1,-1 1 1,0-1-1,1 1 0,-1 0 1,7 4-1,-9-5-18,-1 0 0,1 0 0,-1 1 0,1-1-1,-1 1 1,1-1 0,-1 1 0,0-1 0,0 1-1,0 0 1,0 0 0,0-1 0,0 1 0,-1 0-1,1 0 1,-1 0 0,1 0 0,-1 0 0,1 0-1,-1 0 1,0 0 0,0 0 0,0 0 0,0 0 0,-1 0-1,1 0 1,0 0 0,-1 0 0,1 0 0,-3 3-1,1-1 26,0 0-1,0 1 0,-1-1 0,0 0 0,0-1 0,0 1 0,0 0 1,0-1-1,-1 0 0,-5 4 0,-7 4 202,-18 11 0,28-19-203,-27 13 182,27-13 30,-1 0-1,0 0 1,1 0 0,0 1-1,0 0 1,-8 7 0,28-11 416,133-6-331,-127 6-280,74 1-2806,-32 5-4506,-22 2 3811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1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9 648 2656,'-1'1'67,"1"-1"0,-1 0 1,1 1-1,-1-1 0,1 0 0,-1 1 1,1-1-1,0 0 0,-1 1 0,1-1 1,-1 1-1,1-1 0,0 1 0,-1-1 0,1 1 1,0-1-1,0 1 0,-1-1 0,1 1 1,0-1-1,0 1 0,0-1 0,0 1 1,0 0-1,0 0 0,0-1 108,1 1 0,-1-1 1,1 0-1,-1 0 0,1 1 0,0-1 1,-1 0-1,1 0 0,0 0 0,-1 0 0,1 0 1,-1 1-1,1-1 0,0 0 0,-1-1 1,1 1-1,1 0 0,36-8 2944,-20 1-2709,1 0 0,-1-2 0,0 0 0,-1-1-1,0-1 1,-1-1 0,0 0 0,18-18 0,-3-1 76,-2-1 0,45-65 0,33-74 159,-104 166-759,2 0-208,-3 16 161,0 17 112,-1 0 1,-3 40-1,-1-22-19,1-13 162,-1 0 1,-1 0-1,-2 0 0,-1 0 0,-15 38 1,21-67-78,0-1 31,0 0-1,0 0 1,0 0 0,0 0-1,-1 0 1,1-1-1,-1 1 1,1 0 0,-1-1-1,0 1 1,0-1-1,0 0 1,-1 1 0,1-1-1,-1 0 1,1 0 0,-3 1-1,1-1 29,1-1 0,-1 0 1,0 0-1,1 0 0,-1 0 0,0 0 0,1-1 0,-1 0 1,0 0-1,0 0 0,1 0 0,-1 0 0,0-1 1,0 1-1,1-1 0,-8-3 0,-1-1-20,0 0 1,0-1-1,-14-10 0,9 3-44,16 11-46,0 1 0,0 0 0,-1 0 0,1 0 1,-1 0-1,1 0 0,0 0 0,-1 0 0,0 0 0,1 0 1,-1 1-1,1-1 0,-1 0 0,0 1 0,0 0 0,1-1 1,-4 1-1,5 0 25,0 0 1,0 0-1,0 0 1,0 0-1,0 0 1,0 0-1,0 0 1,-1 0-1,1 1 1,0-1-1,0 0 1,0 0-1,0 0 1,0 0-1,0 0 1,0 0-1,0 0 1,0 0-1,0 1 1,0-1-1,0 0 1,0 0-1,0 0 1,0 0-1,0 0 1,0 0-1,0 0 1,0 1-1,0-1 1,0 0-1,0 0 1,0 0-1,0 0 1,0 0-1,0 0 1,0 0-1,0 0 1,0 1-1,0-1 1,0 0-1,0 0 1,0 0-1,1 0 1,-1 0-1,0 0 1,0 0-1,0 0 0,6 10-133,6 6 63,-5-10 73,1 0 0,-1-1 0,1 0 0,0 0 0,14 6 0,45 12 288,-54-18-220,0-2 0,1 0 0,0 0 0,0-1 0,-1-1 0,16 0 0,-20-2 29,0 0-1,-1 0 1,1-1-1,0 0 1,-1-1-1,1 0 0,-1 0 1,0 0-1,0-1 1,14-10-1,-6 3-4,0-1 1,-1-1-1,-1 0 1,22-26-1,0-10 13,-2-2 0,-2-1 1,-3-2-1,36-89 0,-57 120-106,0 0 0,-2-1 0,-1 0 0,0 0 0,1-39-1,-6 58-3,0 0 0,0 0 0,0 0 0,0 0 0,-1 1 0,0-1 0,0 0 0,0 0-1,-1 1 1,0-1 0,-3-6 0,4 10-9,1 0 1,-1 1-1,1-1 0,-1 1 1,0-1-1,1 1 0,-1-1 1,0 1-1,0 0 0,1-1 0,-1 1 1,0 0-1,0 0 0,0-1 1,1 1-1,-1 0 0,0 0 1,0 0-1,0 0 0,0 0 0,1 0 1,-1 0-1,0 1 0,0-1 1,0 0-1,1 0 0,-1 0 1,0 1-1,0-1 0,0 1 1,1-1-1,-1 0 0,0 1 0,1-1 1,-2 2-1,-2 1-17,0 1-1,0-1 1,0 1-1,-4 6 1,1-1 16,0 1-1,1 0 1,0 0 0,0 0-1,1 1 1,1 0 0,0 0-1,0 0 1,1 1 0,-1 12-1,-5 26 56,3 0-1,1 66 0,5-92 48,2-1 0,0 0 0,2 1 0,0-1-1,2-1 1,0 1 0,13 28 0,-17-46-23,1-1-1,-1 1 1,1-1-1,0 1 1,0-1-1,0 0 1,1 0-1,6 6 1,-7-8-10,0 0 0,0 0 1,0 0-1,0-1 0,0 1 1,0-1-1,1 0 1,-1 0-1,1 0 0,-1 0 1,0 0-1,1-1 0,6 1 1,8-2 35,0-1 1,0 0 0,0-1-1,0-1 1,-1-1 0,22-8-1,97-51 129,-115 52-260,0-1 1,-1-2-1,30-27 0,-42 35 90,-18 12-109,-17 18-156,-122 165 142,148-187 103,0 0 0,0 0 1,0 0-1,1 0 0,-1 1 0,0-1 0,1 0 0,-1 0 1,1 0-1,-1 1 0,1-1 0,-1 0 0,1 2 0,0-2 3,0-1-1,0 1 1,1-1-1,-1 1 1,0-1-1,1 1 1,-1 0-1,0-1 0,1 0 1,-1 1-1,0-1 1,1 1-1,-1-1 1,1 1-1,-1-1 1,1 0-1,-1 1 1,1-1-1,-1 0 0,1 0 1,0 1-1,-1-1 1,1 0-1,-1 0 1,1 0-1,0 0 1,-1 0-1,1 0 1,1 0-1,1 1 13,1-1 0,-1-1 0,1 1 0,-1-1 0,1 1 0,-1-1 0,1 0-1,-1 0 1,1 0 0,-1-1 0,0 1 0,0-1 0,0 0 0,0 0 0,0 0 0,0 0 0,0 0 0,4-6 0,4-3 18,-1 0 1,18-25 0,3-4-170,-29 37 75,0 1 1,0 0 0,1-1 0,0 1-1,-1 0 1,1 0 0,0 1 0,0-1-1,0 1 1,0-1 0,0 1 0,4-1-1,-7 2 30,1 0 0,0 0 0,-1 0-1,1 1 1,0-1 0,-1 0 0,1 0-1,0 1 1,-1-1 0,1 0 0,-1 1-1,1-1 1,-1 1 0,1-1-1,-1 1 1,1-1 0,-1 1 0,1-1-1,-1 1 1,0-1 0,1 2 0,9 14-74,-9-13 57,7 10-48,-6-7 89,1-1-1,0 0 1,0-1-1,1 1 1,3 4-1,-5-7-7,0-1-1,-1 1 0,1-1 1,0 0-1,0 0 0,0 0 0,0 0 1,0 0-1,1 0 0,-1 0 1,0-1-1,0 1 0,0-1 0,1 0 1,-1 1-1,4-1 0,1-1 24,1 1-1,-1-1 0,1-1 0,-1 1 1,0-1-1,10-4 0,43-23 100,-33 14-49,0-2 1,-2-1 0,0 0-1,-1-2 1,-1-1 0,37-43 0,-9-1 37,59-98 0,-100 145-131,0 0 0,-1-2 0,11-32 0,-19 51-31,0-1-1,-1 0 1,1-1-1,-1 1 1,0 0-1,0 0 0,0 0 1,0 0-1,0 0 1,0 0-1,-1-3 1,1 5 31,-1 0 1,1 0 0,-1 0 0,1 0-1,-1 1 1,1-1 0,-1 0 0,0 0-1,1 0 1,0 1 0,-1-1 0,1 0-1,-1 1 1,1-1 0,-1 1-1,1-1 1,-1 1 0,-9 13-21,1 0 1,0 0-1,1 1 1,1 1-1,0-1 1,1 1-1,1 0 1,0 0-1,-3 25 1,4-14 27,1 1-1,2 0 1,0-1 0,8 55 0,-6-69 22,2 0 1,0-1-1,0 1 0,1-1 0,1 0 1,11 22-1,-13-29 2,-1-1 0,1 0 1,0 1-1,0-1 0,1-1 1,-1 1-1,1 0 0,0-1 1,0 0-1,0 0 0,0 0 1,1 0-1,-1-1 0,1 0 1,-1 0-1,1 0 0,0 0 1,0-1-1,0 0 0,6 1 1,-3-1 0,0-1 0,0-1 0,0 1 0,0-1 0,0-1 0,0 1 0,0-1 0,12-5 0,-6 1 16,0-1-1,0 0 1,17-13 0,-23 14 7,1-1 0,-1 0 0,-1 0 0,1-1 0,-1 0 0,0 0 0,-1 0 0,0-1 0,0 0 0,-1-1 1,-1 1-1,1-1 0,-1 0 0,2-11 0,-5 18-63,0 1 0,0-1 0,-1 0 0,0 0 0,1 0 0,-1 0 0,0 0 0,-1 0 1,1 0-1,0 0 0,-1 0 0,0 0 0,1 0 0,-1 0 0,-1 0 0,1 1 0,0-1 0,0 0 0,-4-3 0,4 5 14,0 0 0,0 1 0,0-1-1,0 1 1,0-1 0,0 1 0,0-1 0,0 1-1,0 0 1,0 0 0,-1-1 0,1 1 0,0 0-1,0 0 1,0 0 0,0 0 0,-1 0-1,1 1 1,0-1 0,0 0 0,0 0 0,0 1-1,0-1 1,-2 2 0,0-1-9,-5 2-17,0 1 1,1 0-1,-1 0 0,1 1 0,0 0 0,0 0 1,1 0-1,-1 1 0,1 0 0,0 1 0,1-1 1,-8 13-1,3-4-18,2 0 0,0 0 0,0 1 1,2 0-1,-7 22 0,11-31 62,0 1 0,0 0 0,1 0 0,0 0 0,0-1 0,1 14 0,0-19 0,0 0 0,1 0 0,-1 0 0,1 0 0,-1 0 0,1-1 0,0 1 0,0 0 0,0 0 0,0 0 0,0 0 1,0-1-1,0 1 0,0-1 0,1 1 0,-1-1 0,1 1 0,-1-1 0,1 0 0,0 1 0,-1-1 0,1 0 0,0 0 0,0 0 1,0-1-1,0 1 0,-1 0 0,1-1 0,0 1 0,3-1 0,3 1 31,0 0-1,0-1 1,0 0-1,0-1 1,0 0-1,0 0 1,0-1-1,0 1 1,-1-2 0,1 1-1,-1-1 1,1 0-1,-1-1 1,12-7-1,6-7 34,0 0 0,31-31 0,-54 47-70,105-93-242,-76 74 75,-31 21 153,1 0 0,-1 0 0,0 0 0,1 0 0,-1 1 0,0-1 0,0 0 0,1 0-1,-1 1 1,0-1 0,0 0 0,0 0 0,1 1 0,-1-1 0,0 0 0,0 1 0,0-1 0,0 0 0,0 1 0,0-1 0,0 0 0,1 0 0,-1 1 0,0-1 0,0 0 0,0 1-1,0-1 1,0 0 0,-1 1 0,1-1 0,-1 6-20,0 0-1,-1 0 0,0 0 0,-1 0 1,1-1-1,-7 11 0,-25 33 126,18-30-91,-1-1 0,-1 0 0,-35 26-1,-69 39 271,68-54 267,49-27-484,11-4 56,13-1-120,24-1 0,8-1 71,55-5 117,2-1-690,-37-3-2692,-67 13 2667,-1 0 1,0 0-1,0 0 1,1 0-1,-1-1 1,0 1-1,3-3 1,-5 3 267,-1 1 1,1-1-1,0 0 0,-1 1 1,1-1-1,0 0 1,-1 0-1,1 1 1,-1-1-1,1 0 1,-1 0-1,0 0 1,1 0-1,-1 0 1,0 0-1,1 0 0,-1 0 1,0 0-1,0 0 1,0 1-1,0-1 1,0 0-1,0 0 1,0 0-1,0 0 1,-1-2-1,-4-12-2110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1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6304,'-27'-15'2848,"35"10"-2464,-3 2 640,9 3-640,9-4 0,8 8-256,9-4-32,5 0-32,10 0 96,-2 0-96,2 0 256,-10 8-192,-14-5 96,-4 6-128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1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4992,'0'-13'2240,"13"13"-1952,13-3 480,3 3-480,47-4 1376,14 4-928,26-8 96,2 3-512,17-2-64,-9 7-160,3 4 352,-16 4-224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1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9 3552,'8'-8'3325,"-12"8"-1040,-23 1-1616,0 2 0,0 1 0,1 0 0,-48 17-1,57-16-618,0 1-1,1 1 0,0 0 1,1 2-1,-1-1 0,2 2 1,-23 18-1,30-22-45,1 0 0,0 0 0,1 1-1,-1 0 1,1 0 0,1 0 0,-7 14 0,8-15 5,1 0 1,0 0-1,1 0 1,-1 0-1,1 0 0,0 1 1,1-1-1,0 0 1,0 0-1,0 1 1,2 9-1,0-6 63,1 0 1,0-1-1,0 1 0,1-1 1,0 0-1,1 0 0,0 0 1,0-1-1,1 0 0,0 0 1,1 0-1,0 0 1,0-1-1,0-1 0,1 1 1,0-1-1,0 0 0,14 6 1,-5-2 140,1-2 1,1 0-1,0-1 1,0-1-1,0-1 0,1 0 1,0-1-1,30 1 1,-18-5 18,1-1 0,-1-1 0,0-2 0,0-1 0,41-12 0,-56 13-100,1-2-1,-1 0 1,0 0 0,-1-2-1,1 0 1,-1-1 0,-1-1 0,0 0-1,21-19 1,-25 18-8,-1 0 1,0-1-1,-1 0 0,0-1 0,-1 1 0,9-22 1,-13 26-82,0-1 0,-1 1 0,0-1 0,0 0 0,-1 0 0,-1 0 0,1 0 0,-1-1 0,-1 1 1,0 0-1,-2-17 0,1 22-46,0-1 0,0 1 0,-1 0 0,0 0 0,0 0 0,0 0 1,0 0-1,-1 1 0,0-1 0,1 1 0,-1-1 0,0 1 0,-1 0 1,1 0-1,0 1 0,-5-4 0,0 2-23,1-1 0,-1 1 1,0 0-1,0 1 0,0 0 0,-16-3 0,5 2 87,-1 1-1,0 2 0,-1 0 1,1 1-1,-28 3 0,-39 13-1498,32 0-3139,50-13 2004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2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3648,'0'0'53,"-1"0"1,1 0 0,-1 0-1,1 1 1,0-1-1,-1 0 1,1 0-1,-1 0 1,1 0-1,0 0 1,-1 0-1,1 1 1,0-1-1,-1 0 1,1 0 0,0 1-1,-1-1 1,1 0-1,0 0 1,-1 1-1,1-1 1,0 0-1,0 1 1,-1-1-1,1 0 1,0 1 0,0-1-1,0 0 1,0 1-1,0-1 1,-1 1-1,1-1 1,0 0-1,0 1 1,0 0-1,-5 25 353,0 0 167,-4-2 365,-1-1-1,-1 0 0,-22 32 0,6-9-94,-28 55 952,-51 132 0,80-169-1401,3-11 425,-30 110-1,52-158-804,0-1-1,0 1 1,1 0-1,-1 0 1,1-1-1,1 8 1,-1-11-137,0 0 0,0 0 0,1 0 0,-1 0 0,0 0 1,1 0-1,-1 0 0,1 0 0,-1 0 0,1 0 0,-1 0 0,1-1 0,0 1 0,0 1 1,0-1-253,1-1 0,-1 1 0,0 0 1,0-1-1,0 1 0,0-1 0,1 0 0,-1 1 1,0-1-1,0 0 0,1 0 0,-1 1 1,0-1-1,2 0 0,22 0-3550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2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20 3328,'0'-1'92,"-1"1"-1,1-1 1,0 0 0,0 0-1,0 0 1,0 1 0,-1-1-1,1 0 1,1 0 0,-1 0 0,0 1-1,0-1 1,0 0 0,0 0-1,0 1 1,1-3 0,-1 3-46,1 0-1,-1-1 1,0 1 0,0 0 0,0 0 0,1-1 0,-1 1 0,0 0-1,0 0 1,0 0 0,1-1 0,-1 1 0,0 0 0,1 0 0,-1 0-1,0 0 1,0-1 0,1 1 0,-1 0 0,0 0 0,1 0 0,-1 0-1,0 0 1,1 0 0,-1 0 0,0 0 0,1 0 0,-1 0 0,0 0-1,1 0 1,-1 0 0,0 0 0,0 0 0,1 0 0,-1 1-1,0-1 1,3 2 2155,-7 7-1701,1 2-1,0-1 1,0 0 0,-1 13 0,-2 10 163,-42 123 903,2-9-294,39-125-1053,6-18-133,-1 0 1,1 0 0,0 0 0,0 0-1,0 0 1,0 1 0,1-1 0,-1 0-1,1 0 1,1 9 0,0-12 4,-1 0 0,1 0 0,0 0 0,-1 0 0,1 0 1,0 0-1,0-1 0,0 1 0,0 0 0,0 0 0,0 0 0,0-1 0,0 1 1,0-1-1,0 1 0,0-1 0,0 1 0,1-1 0,-1 0 0,0 1 0,0-1 1,0 0-1,2 0 0,33 1 229,-28-1-161,43-3 328,-35 2-320,-1 0-1,28 2 1,-9 2-41,-26-3-33,0 0 0,-1 1 0,1 0-1,0 0 1,14 5 0,-13-4-835,8-3-6342,-6 1 3395,6 0 415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2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5568,'0'5'2528,"3"10"-2208,-3-2 1440,0-1-1024,-3 8 1056,-2 3-1056,-8-3 128,3 5-512,-3-5 64,4 3-256,-1-6 288,7-2-256,-2-2 447,10-1-351,-2-9-895,7 5 287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2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 4224,'3'-9'2675,"-3"9"-2635,0-1-1,0 1 0,0 0 1,0 0-1,1 0 0,-1 0 0,0 0 1,0 0-1,0 0 0,0-1 1,1 1-1,-1 0 0,0 0 1,0 0-1,0 0 0,1 0 1,-1 0-1,0 0 0,0 0 1,0 0-1,1 0 0,-1 0 0,0 0 1,0 0-1,0 0 0,1 0 1,-1 0-1,0 0 0,0 1 1,0-1-1,0 0 0,1 0 1,-1 0-1,0 0 0,0 0 1,0 0-1,0 0 0,1 1 1,-1-1-1,0 0 0,0 0 0,0 0 1,0 1-1,1-1 64,-1 1 1,1 0-1,-1 0 0,1 0 1,-1 0-1,0 0 0,1-1 1,-1 1-1,0 0 0,0 0 1,0 0-1,1 0 0,-1 0 1,0 0-1,0 0 0,-1 1 1,-2 19 589,2-17-540,-53 335 3183,47-288-2630,2-21-451,2-13 63,-2 32 0,5-49-302,0 1 0,0 0 0,0 0 0,0-1 0,0 1 0,-1 0-1,1-1 1,0 1 0,0 0 0,-1-1 0,1 1 0,0 0 0,-1-1 0,0 2 0,1-2-10,0 0-1,0 0 1,0 0-1,0 0 1,0 0-1,0 0 1,0 0-1,1 0 1,-1 0-1,0 0 1,0 0-1,0 0 1,0 0 0,0 0-1,0 0 1,0 0-1,0 0 1,0 0-1,0 0 1,0 0-1,0 0 1,0 0-1,0 0 1,0 0 0,0 0-1,0 0 1,0 0-1,0 0 1,0 0-1,0 0 1,0 0-1,0 1 1,0-1-1,0 0 1,0 0-1,0 0 1,0 0 0,0 0-1,0 0 1,0 0-1,0 0 1,0 0-1,0 0 1,0 0-1,0 0 1,0 0-1,0 0 1,0 0-1,0 0 1,0 0 0,0 0-1,0 0 1,0 0-1,0 1 1,0-1-1,1 0 267,1 0-198,-1 1 1,1 0-1,0-1 0,0 0 1,0 1-1,0-1 0,0 0 1,0 0-1,3 0 0,-5 0-70,193-12 1760,-103 5-1262,14 6-189,-59 1-4695,-41 0 1732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2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69 3808,'-20'-15'3717,"21"14"-3498,0 1-1,0 0 0,0 0 1,-1-1-1,1 1 1,0-1-1,0 1 1,0-1-1,-1 1 0,1-1 1,0 1-1,0-1 1,-1 0-1,1 1 1,0-1-1,-1 0 0,1 0 1,-1 1-1,1-1 1,-1 0-1,0 0 1,1-1-1,1-1 68,0-1 0,1 1 1,-1 0-1,0 0 0,1 0 0,0 0 0,0 1 1,0-1-1,6-4 0,-8 7-268,0-1 0,0 0 0,0 1 0,0-1 0,0 1 0,0-1 0,0 1 0,0 0-1,0 0 1,1-1 0,-1 1 0,0 0 0,0 0 0,0 0 0,0 0 0,0 0 0,0 0 0,0 0 0,0 1 0,1-1 0,-1 0 0,0 1 0,0-1 0,0 1 0,0-1 0,0 1 0,0-1 0,0 1-1,-1-1 1,1 1 0,0 0 0,0 0 0,0-1 0,-1 1 0,1 0 0,0 0 0,-1 0 0,1 0 0,-1 0 0,1 0 0,0 2 0,0-1 4,-1 0 0,1 1 0,-1-1 0,0 1 0,1-1 0,-1 1 0,0-1 0,0 1 0,-1-1 0,1 1 0,-1-1 0,1 0 0,-1 1 0,0-1 0,1 1 0,-1-1 0,-1 0 0,1 0 0,-2 3 0,-2 5 83,-2-1 1,-12 17 0,2-6 427,-21 35 1,38-54-515,0-1 0,0 0-1,0 0 1,0 0 0,0 0 0,0 1 0,0-1 0,0 0 0,0 0-1,0 0 1,0 0 0,0 1 0,0-1 0,0 0 0,0 0 0,0 0-1,0 0 1,0 1 0,0-1 0,0 0 0,0 0 0,1 0 0,-1 0-1,0 0 1,0 1 0,0-1 0,0 0 0,0 0 0,0 0 0,1 0 0,-1 0-1,0 0 1,0 0 0,0 0 0,0 1 0,1-1 0,-1 0 0,0 0-1,0 0 1,0 0 0,0 0 0,1 0 0,-1 0 0,0 0 0,0 0-1,0 0 1,0 0 0,1 0 0,-1 0 0,0 0 0,0 0 0,0 0 0,0 0-1,1-1 1,-1 1 0,12-1 381,87-11 240,-78 8-917,1 1 1,37 0-1,-42 4-3316,33 5 0,-21 2 228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2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90 139 2912,'6'-23'1517,"-5"20"-946,-1 0 0,1 0 0,0 0 0,0 0 0,1 0 0,-1 0 0,1 0 0,2-4 0,-1 6-28,-4 5-350,-2 8 57,-85 290 2326,85-291-2479,-2 4 355,2 1-1,-1-1 1,-1 27 0,5-42-422,0 0 0,0 0 0,0 0 0,0 0 0,0 0-1,1 0 1,-1 0 0,0 0 0,0 0 0,0 0 0,0 1 0,0-1-1,0 0 1,0 0 0,0 0 0,0 0 0,0 0 0,1 0 0,-1 0 0,0 0-1,0 0 1,0 0 0,0 0 0,0 0 0,0 0 0,0 0 0,0 0-1,1 0 1,-1 0 0,0 0 0,0 0 0,0 0 0,0 0 0,0 0-1,0 0 1,0 0 0,0 0 0,1 0 0,-1 0 0,0 0 0,0 0 0,0 0-1,0 0 1,0 0 0,0 0 0,0 0 0,0-1 0,0 1 0,0 0-1,1 0 1,-1 0 0,0 0 0,0 0 0,0 0 0,0 0 0,0 0 0,0 0-1,0-1 1,0 1 0,0 0 0,0 0 0,0 0 0,0 0 0,0 0-1,25-57 826,25-82 0,9-22-938,-44 124 196,7-16-103,5 0-682,-24 75 288,-3-3 370,6 270 684,-6-289-671,0 8 109,0 0 0,1 0 0,0-1 0,0 1 0,1 0 0,0-1 0,0 1-1,7 12 1,-9-20-84,0 1-1,0-1 0,1 1 0,-1-1 0,1 1 0,-1-1 0,0 1 1,1-1-1,-1 1 0,1-1 0,-1 0 0,1 1 0,-1-1 0,1 0 1,-1 0-1,1 1 0,0-1 0,-1 0 0,1 0 0,-1 0 0,1 0 0,0 1 1,-1-1-1,1 0 0,-1 0 0,1 0 0,0 0 0,-1-1 0,1 1 1,-1 0-1,1 0 0,0 0 0,-1 0 0,1-1 0,-1 1 0,1 0 1,0-1-1,2-1 26,-1 0 1,1 0 0,-1 0-1,1 0 1,2-4-1,-3 4 12,15-19 67,0-1 1,-2-1-1,13-26 0,2-2-87,-7 15-25,-1-1-35,2 1-1,33-37 1,-57 73 15,3-3-101,0-1 1,0 1 0,0 0-1,1 0 1,6-4 0,-9 7 89,0-1 0,-1 1 0,1 0 0,0-1 0,-1 1 1,1 0-1,0 0 0,0 0 0,-1 0 0,1 0 0,0 0 1,0 0-1,-1 0 0,1 0 0,0 0 0,-1 0 0,1 1 1,0-1-1,0 0 0,-1 0 0,1 1 0,0-1 0,-1 0 0,1 1 1,-1-1-1,1 1 0,0-1 0,-1 1 0,1-1 0,-1 1 1,1-1-1,-1 1 0,1 0 0,-1-1 0,0 1 0,1 0 1,-1-1-1,0 1 0,0 0 0,1-1 0,-1 2 0,2 4-5,1 0-1,-2 0 0,1 1 0,-1-1 0,0 0 0,0 1 0,0 8 0,-4 49 42,1-35 8,-1 16-11,-1 173 1047,5-208-939,2 23-3858,6-17 1429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2:25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153 304 2560,'0'-12'2587,"7"4"4464,-7 11-5349,-6 11-503,-10 18-1072,-25 41 796,-34 84-1,71-148-871,0 0-1,1 1 0,0 0 0,1 0 1,0 0-1,-1 15 0,3-22-21,0 0-1,0 0 0,0 0 1,1 1-1,-1-1 1,1 0-1,0 0 0,0-1 1,0 1-1,0 0 1,2 3-1,-1-4 15,-1 0 0,0 0 0,1-1 0,-1 1 0,1-1 0,0 0 0,-1 1 0,1-1 0,0 0 0,0 0 0,0 0 0,0 0 0,0 0 0,0 0 0,0-1 0,0 1 0,0-1 0,2 1 0,4 0 10,1-1 1,-1 0 0,0 0 0,1 0-1,-1-1 1,0-1 0,0 1 0,13-5-1,5-3 61,29-16-1,-45 20-13,0 0-65,0 0 0,-1-1 0,0-1-1,0 1 1,-1-1 0,0-1-1,0 0 1,-1 0 0,0 0 0,0-1-1,11-19 1,-6 4 14,0 0 0,-2-1 1,13-44-1,-1 8 119,-13 38-108,9-38 0,-17 47-278,-2 11-73,-3 9 101,-5 22 168,1-1 0,1 1 0,2 0 0,-3 34 0,1-5 169,4-35-159,0-1-1,2 1 0,0 0 0,4 36 0,0-37-37,-3-13 114,1 0 1,1 0 0,-1 0 0,4 8-1,-4-13-11,1 0 0,-1 0-1,1 0 1,-1-1-1,1 1 1,0-1-1,0 1 1,0-1-1,0 0 1,0 0 0,1 0-1,-1 0 1,1 0-1,3 2 1,-4-3-13,0-1 1,0 1-1,0 0 0,0-1 1,0 1-1,0-1 1,0 0-1,0 1 1,1-1-1,-1 0 0,0-1 1,0 1-1,0 0 1,0 0-1,0-1 1,0 1-1,0-1 0,0 0 1,0 0-1,0 1 1,2-3-1,6-3-12,-1 0 0,0 0 0,8-8 0,1-1 32,15-9 61,-1-1-1,-2-1 1,0-2-1,41-50 1,28-73 100,-51 75-389,-43 66-1,0 3-257,-5 7 413,1 1 1,-1-1-1,0 1 0,1-1 0,-1 1 1,0-1-1,0 1 0,1-1 0,-1 1 1,0-1-1,0 1 0,0-1 0,0 1 0,1 0 1,-1-1-1,0 1 0,0-1 0,-1 2 1,4 30-116,-2 0-1,-4 35 1,2-60 123,-1 35 43,-13 64 0,11-87 61,-1 0 1,-1-1-1,0 0 1,-1 0-1,-17 29 0,19-40-28,0 1-1,0-1 0,0 0 0,-1 0 0,0 0 0,-9 6 1,13-11-39,0-1 0,1 1 0,-1-1 0,-1 0 0,1 0-1,0 0 1,0 0 0,0 0 0,0-1 0,-1 1 0,1 0 0,0-1 0,-1 0 0,1 0 0,0 0 0,-1 0 0,1 0 0,-1 0 0,1 0 0,0-1 0,0 1 0,-1-1 0,1 0 0,0 1 0,0-1 0,-1 0 0,1 0 0,-2-2 0,-1 0-16,1-1 0,0 1 0,0-1 1,1 1-1,-1-1 0,1 0 0,0 0 0,0-1 0,0 1 1,0-1-1,-3-7 0,2 0-197,0 0 1,0 1-1,-2-23 1,5-5-348,1 39 515,0 0 1,0 0-1,0 0 0,0-1 1,0 1-1,0 0 0,0 0 0,0 0 1,0-1-1,0 1 0,0 0 1,0 0-1,0 0 0,1 0 1,-1-1-1,0 1 0,0 0 1,0 0-1,0 0 0,0 0 1,0 0-1,1 0 0,-1-1 0,0 1 1,0 0-1,0 0 0,0 0 1,1 0-1,-1 0 0,0 0 1,0 0-1,0 0 0,1 0 1,-1 0-1,0 0 0,0 0 0,0 0 1,1 0-1,10 2-263,9 8 66,-20-10 210,19 10-162,16 10 63,1-2 0,71 26 0,-99-42 153,-1 0 0,1-1-1,-1 1 1,1-2 0,0 1 0,0-1 0,-1 0 0,1-1-1,0 1 1,-1-2 0,1 1 0,-1-1 0,1 0-1,-1 0 1,0-1 0,0 0 0,0-1 0,0 1 0,-1-1-1,1-1 1,5-4 0,-6 4 10,0-1 1,0 1-1,0-1 0,-1 0 1,0-1-1,0 1 0,-1-1 1,0 0-1,0-1 1,-1 1-1,0 0 0,0-1 1,0 0-1,1-11 0,-1 6-18,-1 0-1,-1 0 1,0-1-1,-1-14 1,-1 21-108,1-1 0,-1 0 0,-1 0 0,0 1 0,0-1 0,0 1 0,-1 0 0,-4-10 0,7 16 48,-1 1 0,1-1 0,-1 1 0,1-1 0,-1 0 0,1 1 0,-1-1 0,1 1 0,-1-1 0,1 1 1,-1-1-1,0 1 0,1 0 0,-1-1 0,0 1 0,1 0 0,-1-1 0,0 1 0,1 0 0,-1 0 0,0 0 0,0 0 1,1-1-1,-1 1 0,0 0 0,0 0 0,1 1 0,-1-1 0,0 0 0,0 0 0,1 0 0,-1 0 0,0 1 0,1-1 1,-1 0-1,0 1 0,0 0 0,-2 0-15,1 1-1,-1-1 1,1 1 0,0 0 0,0 0-1,0 0 1,0 0 0,0 0 0,-2 4-1,-9 18-130,2 1 0,0 0 0,-8 31 0,16-47 182,1 1 0,0-1-1,0 1 1,1 0-1,0-1 1,1 1-1,0 0 1,2 17 0,-1-21 12,0 0 0,1 0 1,0 0-1,0 0 0,0-1 1,1 1-1,0-1 0,0 0 1,0 1-1,0-1 0,1 0 1,0-1-1,0 1 0,9 6 1,-9-7 9,0 0 0,1-1 1,-1 0-1,1 0 0,0 0 0,0-1 1,0 0-1,0 0 0,1 0 1,-1 0-1,0-1 0,1 0 0,-1 0 1,1 0-1,-1-1 0,1 0 1,0 0-1,-1 0 0,1-1 0,-1 0 1,1 0-1,6-2 0,39-12 139,68-29-1,-95 35-152,20-12 10,0-1 1,-2-2 0,0-2-1,66-55 1,-103 77-59,0 0 0,0 0 0,0 0 0,-1-1 0,0 0 0,1 0 0,-2 0 0,1 0 0,-1 0 0,4-8 0,-7 12 14,0 1 0,0 0 0,0 0 0,0 0-1,0 0 1,0 0 0,0 0 0,0 0 0,0 0 0,0 0-1,0 0 1,0 0 0,0 0 0,0 0 0,0-1 0,0 1-1,0 0 1,0 0 0,0 0 0,0 0 0,0 0 0,0 0-1,0 0 1,0 0 0,0 0 0,0 0 0,0 0 0,0 0-1,0 0 1,0 0 0,0 0 0,0 0 0,0 0 0,0 0-1,0-1 1,0 1 0,-1 0 0,1 0 0,0 0 0,0 0-1,0 0 1,0 0 0,0 0 0,0 0 0,0 0 0,0 0-1,0 0 1,0 0 0,0 0 0,0 0 0,0 0 0,-1 0-1,1 0 1,0 0 0,0 0 0,0 0 0,0 1 0,0-1-1,0 0 1,0 0 0,0 0 0,0 0 0,-8 3-96,-8 7 57,-132 87-145,93-64-3,-59 48-1,100-70 100,1 1 0,0 0 0,-15 21 0,27-31 102,-1 0-1,1 1 1,0-1-1,0 1 1,0-1-1,0 1 1,0-1-1,0 1 1,0 3-1,1-6 2,0 1 1,0 0-1,0 0 0,0 0 0,0 0 0,0-1 1,0 1-1,0 0 0,0 0 0,0 0 0,0 0 1,0-1-1,0 1 0,1 0 0,-1 0 0,0-1 1,1 1-1,-1 0 0,1 0 0,-1-1 0,1 1 1,-1 0-1,1-1 0,-1 1 0,1-1 0,0 1 1,-1-1-1,1 1 0,0-1 0,-1 1 0,2 0 1,6 0 51,-1 0 1,1-1 0,0 0-1,-1 0 1,1 0-1,0-1 1,12-3 0,-18 4-61,20-4 60,1-1 0,-1-2 1,-1 0-1,1-1 0,-1-1 1,20-11-1,-25 10-24,0 0 1,0-1-1,-2-1 0,1 0 0,-2-1 0,1-1 1,19-26-1,-16 15-17,-1-1 0,20-45 1,17-61 11,-45 113-34,7-22-72,18-74 0,-31 101 45,1 1 0,-1-1 0,-1 1-1,-1-1 1,0 0 0,0 1 0,-2-1 0,0 0-1,-6-22 1,8 34-7,0 1-1,-1-1 1,1 1-1,-1 0 1,1-1-1,-1 1 1,0 0-1,1-1 1,-1 1-1,0 0 1,0 0-1,0 0 1,0-1-1,0 1 1,0 0-1,-1 1 1,-1-3-1,2 3 9,0 0 0,0 0 0,0 0 0,0 0 0,1 0 0,-1 0 0,0 0 0,0 0 0,0 0 0,0 0 0,0 0 0,1 1 0,-1-1 0,0 0 0,0 1 0,0-1 0,1 1 0,-1-1 0,0 1 0,1-1 0,-1 1 0,0 0 0,-5 5-106,1 0 1,-1 0-1,2 1 1,-9 13 0,11-15 135,-6 9 45,1 0-1,0 1 1,2 0-1,-1 0 0,2 1 1,0-1-1,1 1 1,0 0-1,2 0 0,0 0 1,0 0-1,3 23 1,1-13-203,1 1 0,2-1-1,0-1 1,2 1 0,0-1 0,2-1 0,1 0 0,19 33 0,-24-48-817,1 0-1,0-1 1,0 1-1,1-1 1,0-1-1,0 1 1,1-2-1,0 1 1,0-1-1,1 0 1,0-1 0,18 7-1,20-1-3545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2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4480,'-2'3'280,"0"-1"0,1 1 0,0-1 1,-1 1-1,1 0 0,0 0 0,1-1 0,-1 1 0,0 0 1,1 0-1,-1 0 0,1 0 0,0 0 0,0 0 0,0 0 1,1 0-1,0 4 0,-1 18 1770,-1-16-1429,0 3-146,0 0 1,-1 0-1,-6 19 1,4-21-521,1 1 0,0 0 0,1-1 0,-2 21 1,4-31-27,0 0 1,0 0 0,0 1 0,0-1 0,0 0 0,0 0 0,0 1 0,0-1 0,0 0 0,0 0-1,0 0 1,0 1 0,0-1 0,0 0 0,1 0 0,-1 0 0,0 0 0,0 1 0,0-1 0,0 0-1,1 0 1,-1 0 0,0 0 0,0 1 0,0-1 0,0 0 0,1 0 0,5-1-4458,1-4 1243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2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62 3136,'-2'-20'1426,"2"20"-1331,0-1 0,0 1-1,-1-1 1,1 1 0,0-1 0,0 1-1,0-1 1,1 1 0,-1-1 0,0 1 0,0-1-1,0 1 1,0-1 0,0 1 0,1-1-1,-1 1 1,0-1 0,0 1 0,1 0-1,-1-1 1,0 1 0,0-1 0,1 1-1,-1 0 1,1-1 0,-1 1 0,0 0-1,1 0 1,-1-1 0,1 1 0,0 0-1,-1 1-11,0 0 0,0 0-1,0 0 1,0 1-1,-1-1 1,1 0-1,0 0 1,0 0 0,-1 0-1,1 1 1,-1 0-1,-1 3 101,-27 123 1228,-28 156 1364,56-261-2118,4-13 117,-3-10-734,0 0-1,1 0 0,-1 0 0,0 0 0,0 0 1,0 0-1,1 0 0,-1 0 0,0 0 0,0 0 1,1 0-1,-1 0 0,0 0 0,0 0 0,0 0 1,1 0-1,-1 0 0,0 0 0,0 0 0,1 0 1,-1 0-1,0 0 0,0 0 0,0 0 0,0-1 1,1 1-1,-1 0 0,0 0 0,0 0 0,0 0 1,0 0-1,1-1 0,-1 1 0,0 0 0,0 0 1,0 0-1,0 0 0,0-1 0,7-7 172,-1 0 0,0-1 0,0 1 0,-1-1 0,7-17 0,15-51-11,-14 35-151,72-191-311,-62 179-388,-23 54 642,0 0 0,0 0 0,0-1 0,0 1 0,0 0 0,0 0-1,0 0 1,0 0 0,0 0 0,0-1 0,1 1 0,-1 0 0,0 0 0,0 0 0,0 0 0,0 0 0,0 0 0,0 0 0,0-1 0,0 1 0,0 0 0,0 0 0,0 0 0,1 0 0,-1 0 0,0 0 0,0 0-1,0 0 1,0 0 0,0 0 0,0-1 0,0 1 0,1 0 0,-1 0 0,0 0 0,0 0 0,0 0 0,0 0 0,0 0 0,1 0 0,-1 0 0,0 0 0,4 6-235,0 13 53,-3 131 219,0 8 204,4-121 100,-4-35-279,-1 0 1,1 0 0,0 1 0,0-1 0,0 0-1,0 0 1,0 0 0,0 0 0,0 0-1,1 0 1,-1 0 0,3 2 0,-3-4-27,-1 1 0,1-1 1,-1 0-1,1 1 0,-1-1 1,1 0-1,0 0 0,-1 0 0,1 1 1,-1-1-1,1 0 0,0 0 1,-1 0-1,1 0 0,0 0 0,-1 0 1,1 0-1,0 0 0,-1 0 1,1 0-1,-1 0 0,1-1 0,0 1 1,-1 0-1,1 0 0,-1-1 1,1 1-1,-1 0 0,1-1 0,-1 1 1,1 0-1,-1-1 0,1 1 1,-1-1-1,1 1 0,-1-1 0,1 0 1,12-21 289,-12 19-218,16-36 74,-1-1 0,10-45 1,-14 42-269,29-65 1,-31 84 1,-7 15-114,1 0 1,8-12-1,-12 20 193,0 1 1,0 0 0,0 0-1,0-1 1,1 1 0,-1 0-1,0 0 1,0 0 0,1-1-1,-1 1 1,0 0 0,0 0-1,1 0 1,-1-1-1,0 1 1,0 0 0,1 0-1,-1 0 1,0 0 0,1 0-1,-1 0 1,0 0 0,1 0-1,-1 0 1,0 0 0,1 0-1,-1 0 1,0 0 0,0 0-1,1 0 1,-1 0-1,0 0 1,1 0 0,-1 0-1,0 0 1,1 0 0,-1 1-1,0-1 1,0 0 0,1 0-1,-1 0 1,0 1 0,0-1-1,1 0 1,-1 0 0,0 1-1,8 13-201,-6-5 227,-1 0-1,0 0 1,-1 1-1,-1 16 1,0 1 73,-3 64 203,2 40 201,2-113-73,-3 36 1,0-2-1093,6-27-3901,1-13 2182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2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 4896,'-15'-3'1357,"-5"-3"4726,34 1-5607,1-1 1,1 2 0,-1 0-1,0 1 1,1 0 0,0 2-1,22-1 1,-34 2-429,0 0 0,0 1 1,1-1-1,-1 1 0,5 2 0,-8-3-37,0 0 0,-1 0 0,1 0 0,0 1-1,-1-1 1,1 0 0,0 1 0,0-1-1,-1 0 1,1 1 0,-1-1 0,1 1 0,0-1-1,-1 1 1,1 0 0,-1-1 0,1 1-1,-1-1 1,0 1 0,1 0 0,-1-1-1,0 1 1,1 0 0,-1-1 0,0 1 0,0 0-1,1 0 1,-1-1 0,0 1 0,0 0-1,0 0 1,0 0 0,0-1 0,0 3-1,-3 2 39,1 0-1,-1 0 1,0-1-1,0 1 0,0 0 1,-1-1-1,1 0 1,-1 0-1,0 0 0,-7 5 1,-7 8 26,-5 8 178,2 0-1,-33 48 1,53-72-214,0 0 0,1 1 1,-1-1-1,0 0 0,0 0 1,1 1-1,-1-1 0,1 0 0,-1 1 1,1-1-1,-1 0 0,1 1 1,0-1-1,0 1 0,0-1 1,0 1-1,0-1 0,0 0 0,0 1 1,0-1-1,1 1 0,-1-1 1,0 1-1,1-1 0,-1 0 1,1 1-1,0-1 0,-1 0 0,1 0 1,0 1-1,0-1 0,0 0 1,-1 0-1,2 0 0,-1 0 0,0 0 1,0 0-1,0 0 0,0-1 1,3 2-1,2 1 116,0 0-1,0-1 1,0 0-1,0 0 1,1-1 0,-1 0-1,12 1 1,179 3-290,-151-6-3128,-24 1 608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2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34 3136,'1'-1'226,"0"0"-1,0-1 1,-1 1-1,1 0 1,0 0 0,-1 0-1,1 0 1,-1-1 0,0 1-1,1 0 1,-1-2 0,0 3-112,0 0 0,-1 0-1,1 0 1,0 0 0,-1 0 0,1 0 0,0 0 0,0 0 0,-1 0 0,1 0 0,0 0 0,0 0 0,-1 0 0,1 0 0,0 0 0,-1 0 0,1 0 0,0 0 0,0 0 0,-1 0 0,1 1 0,0-1-1,0 0 1,0 0 0,-1 0 0,1 0 0,0 1 0,0-1 0,-1 0 0,-27 24 2191,27-22-2694,-2 0 477,1 0-1,0 0 1,0 1-1,0-1 1,0 1-1,1 0 1,-1-1-1,1 1 1,-1 0-1,1 0 1,0 0-1,0 0 1,0 0 0,1 0-1,-1 0 1,1 0-1,-1 0 1,1 0-1,0 0 1,0 1-1,1-1 1,-1 0-1,1 0 1,-1 0-1,1 0 1,0 0-1,0 0 1,0 0-1,1 0 1,-1-1-1,1 1 1,-1 0-1,1-1 1,0 1-1,0-1 1,0 1-1,0-1 1,1 0-1,-1 0 1,1 0-1,-1 0 1,1-1-1,4 3 1,-6-3-2,1-1 0,0 0 0,-1 1-1,1-1 1,0 0 0,-1 0 0,1 0 0,0 0 0,-1 0 0,1-1 0,-1 1 0,1 0 0,0-1-1,-1 1 1,1-1 0,-1 0 0,1 1 0,-1-1 0,0 0 0,1 0 0,-1 0 0,0 0 0,1 0 0,-1 0-1,0-1 1,2-1 0,0 0-17,0-1-1,-1 1 0,1-1 1,-1 1-1,0-1 0,0 0 0,0 0 1,0 0-1,1-7 0,-3 10-59,0 0-1,1 0 1,-1-1-1,0 1 1,0 0-1,-1 0 1,1 0-1,0-1 0,0 1 1,-1 0-1,1 0 1,0 0-1,-1 0 1,1 0-1,-1-1 0,0 1 1,0-1-1,-16-15 116,1-1-69,15 18-55,-1-5 39,3 4 52,4-2 35,44-6 813,-19 1-345,8-3-95,-32 8-496,0 1 0,0 0 0,0 1 0,0-1 0,0 1 0,0 0 0,1 1 0,-1 0 0,0 0 0,0 0 0,9 2 0,-5 0 37,-1 0 0,0 1 0,0 0 0,0 0 0,0 1 0,14 9 0,-2 2 280,-1 0-1,0 1 1,-2 1 0,31 35 0,-30-31 154,31 28 0,-42-42-319,1 0 0,0 0-1,1-1 1,-1-1 0,1 1 0,18 5 0,-25-10-184,0 0 1,0 0-1,0-1 1,0 0-1,0 1 1,0-1-1,0 0 1,0 0-1,0-1 1,0 1-1,0-1 1,0 0-1,0 1 1,0-1-1,4-2 1,-4 1-783,-1 1 0,1-1 0,-1 1 0,0-1 0,0 0 0,1 1 0,-1-1 1,-1 0-1,1 0 0,2-3 0,5-4-3210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2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45 148 2496,'-22'0'784,"15"2"-464,7-1-371,-14 14 1724,13-14-1600,1-1-1,0 1 1,0-1-1,0 1 1,-1-1-1,1 1 1,0-1-1,0 1 1,0-1-1,0 1 1,0-1-1,0 1 1,0-1-1,0 1 1,0-1-1,0 1 1,0-1-1,1 1 1,-1-1-1,0 1 1,0-1-1,0 0 1,1 1-1,-1-1 1,0 1-1,0-1 1,1 1-1,-1-1 1,0 0-1,1 1 1,-1-1-1,1 0 1,-1 1-1,0-1 1,1 0-1,-1 0 1,1 1-1,-1-1 1,1 0 0,-1 0-1,1 0 1,-1 1-1,1-1 1,0 0-1,1 0 95,1 0 0,-1 1 0,1-1 1,0-1-1,-1 1 0,1 0 0,-1 0 0,1-1 0,-1 0 0,1 1 0,-1-1 1,1 0-1,-1 0 0,3-2 0,12-4 243,129-47 1465,78-26-470,-185 67-1104,-26 8-268,0 0-1,0 1 1,19-3 0,-30 7-40,0 0-1,-1-1 0,1 1 1,0 0-1,0 0 1,0 0-1,0 1 1,-1-1-1,1 0 1,0 1-1,0-1 0,0 1 1,-1-1-1,1 1 1,0 0-1,-1 0 1,1 0-1,-1 0 0,1 0 1,-1 0-1,1 0 1,-1 1-1,0-1 1,1 0-1,-1 1 0,0-1 1,0 1-1,0-1 1,1 4-1,0 1-7,1 0 1,-2 1-1,1-1 0,-1 1 0,0 0 0,0 12 1,0 27 47,-8 59 0,2-62 147,3 74 0,2-112-101,1 0 0,-1 0 0,1-1-1,0 1 1,0 0 0,1 0 0,0-1-1,-1 1 1,1 0 0,1-1 0,2 4 0,-4-6-25,1 0 1,-1-1 0,1 1-1,-1-1 1,1 0 0,0 0-1,0 1 1,0-1 0,-1 0 0,1-1-1,0 1 1,0 0 0,0-1-1,0 1 1,1-1 0,-1 1 0,0-1-1,0 0 1,0 0 0,0 0-1,0 0 1,0 0 0,0 0 0,1-1-1,-1 1 1,0-1 0,0 0-1,0 1 1,2-2 0,10-4 139,-1 0 0,1-1 1,23-17-1,37-32 38,-67 51-212,149-135 0,-35 29-88,-111 102-3,22-15-44,-30 22 65,0 1 0,1 0 0,-1 0-1,1 0 1,-1 0 0,1 0 0,-1 0 0,1 1 0,-1-1 0,1 1 0,0 0 0,4 0 0,-6 0 33,1 1 0,-1-1 1,0 1-1,1-1 0,-1 1 1,0 0-1,1-1 0,-1 1 0,0 0 1,0 0-1,0 0 0,0 0 1,0 0-1,0 0 0,0 0 0,0 0 1,0 0-1,-1 1 0,1-1 1,0 0-1,-1 1 0,1-1 0,-1 0 1,1 2-1,2 5 7,-1 0 0,-1 0-1,2 9 1,-1 23 59,-2 0 0,-5 48 0,2-45 268,1-15-133,1-3-220,-7 39 0,7-61-329,0 1 0,0-1 1,0 0-1,0 1 0,-3 4 0,3-6-143,0-1 1,-1 1-1,1 0 0,0-1 1,-1 1-1,1-1 0,-1 0 0,1 1 1,-1-1-1,0 0 0,1 0 1,-1 0-1,0 0 0,0 0 1,0 0-1,0-1 0,-2 2 0,-14 1-2766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2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3552,'-4'8'399,"1"0"1,0 0-1,0 0 1,-1 9-1,3-14-338,-2 10 568,1 0 0,-2 21 0,3-15-265,-44 308 4871,9-77-3224,19 0-841,17-244-1103,2 61 613,-1-59-609,1 1 0,0-1 0,0 1 0,1-1 0,5 13 0,8 5 14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3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21 4064,'0'0'108,"0"-1"0,0 0 0,1 0 0,-1 0 0,0 1 0,0-1 0,1 0 0,-1 1 0,1-1 1,-1 0-1,1 1 0,-1-1 0,1 0 0,-1 1 0,1-1 0,-1 1 0,1-1 0,0 1 0,-1-1 0,1 1 0,0 0 0,0-1 0,-1 1 1,1 0-1,0 0 0,0-1 0,-1 1 0,2 0 0,9-5 2886,-10 5-2885,-1 1 0,0-1 0,1 1 0,-1 0 1,1-1-1,-1 1 0,0 0 0,0 0 0,0-1 1,1 1-1,-1 0 0,0 0 0,0-1 0,0 1 1,0 0-1,0 0 0,0-1 0,0 2 0,0 25 350,-1-17-312,-1 0 0,0 0 0,0 0 0,-1 0 0,-6 14 0,-26 44 557,30-60-642,-13 28 687,-24 63 1,40-94-667,0 0 1,1 0-1,0 0 1,0 0 0,0 1-1,0-1 1,1 0 0,0 7-1,0-10-4,1 0 0,-1 0-1,1 0 1,-1-1 0,1 1-1,0 0 1,0 0 0,-1-1 0,1 1-1,1 0 1,-1-1 0,0 1-1,0-1 1,0 0 0,1 1-1,-1-1 1,1 0 0,-1 0-1,1 0 1,-1 0 0,1 0-1,0 0 1,0 0 0,3 1-1,3 0 99,1 1 0,0-1 0,-1-1 0,1 0 0,9 0 0,46-2 291,-52 1-419,17-3 207,42-9 0,-46 7-441,0 1 0,37-1 0,-40 6-3063,-4 6 865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3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5312,'0'1'177,"-1"0"0,1 1 0,0-1 0,-1 1 0,1-1 0,0 1 0,0-1 0,0 1 0,0-1 0,0 1 0,0-1 0,0 1 0,0-1 0,1 1 0,-1-1 0,1 2-1,0 3 485,2 16 188,-2-1 0,0 1-1,-5 34 1,2-13-297,-5 12-106,5-43-330,0 0 0,0 0 0,1 1 0,1-1 0,0 0 0,3 19 0,-3-30-135,0 1 0,1 0-1,-1 0 1,1-1 0,-1 1 0,1 0-1,0-1 1,0 1 0,0-1 0,0 1-1,0-1 1,0 1 0,0-1 0,0 1-1,1-1 1,-1 0 0,0 0 0,1 0-1,-1 0 1,1 0 0,-1 0-1,1 0 1,2 1 0,-1-2-326,-1 1 1,0-1-1,0 0 1,1 0-1,-1 0 0,0 0 1,1 0-1,-1-1 1,0 1-1,0 0 1,4-2-1,21-7-2300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3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37 5568,'1'-3'464,"-1"-1"0,1 1 0,0-1 0,1 1 0,-1 0 0,0-1 0,1 1 0,3-6 0,-5 9-429,1 0 0,-1 0-1,0 0 1,0 0 0,0 0 0,0 0 0,0 0 0,1 0 0,-1 0 0,0 0 0,0 0 0,0 0 0,0 0-1,0 0 1,1 0 0,-1 0 0,0 0 0,0 0 0,0 0 0,0 0 0,1 0 0,-1 0 0,0 0 0,0 0 0,0 0-1,0 0 1,0 0 0,0 0 0,1 0 0,-1 0 0,0 0 0,0 1 0,0-1 0,0 0 0,0 0 0,0 0 0,0 0-1,1 0 1,-1 0 0,0 0 0,0 1 0,0-1 0,0 0 0,0 0 0,0 0 0,0 0 0,0 1 0,0-1-1,0 0 1,0 0 0,0 0 0,0 0 0,0 0 0,0 1 0,0-1 0,0 0 0,2 14 323,-1-11-45,-1 3-112,1 1 0,-1 0 1,0 0-1,-1-1 0,1 1 1,-1 0-1,-1-1 0,-2 10 0,-4 7 261,-12 23-1,11-26-324,-10 28 0,-36 212 1420,55-244-1246,1-4 397,0-12-623,1 0 0,0 0-1,-1 0 1,1 0 0,0 0 0,-1-1 0,1 1 0,0 0 0,-1-1 0,1 1-1,2-2 1,27-9 427,-1-5-250,-12 7-138,33-13-1,-46 20-105,0 0-1,1 1 1,-1 0 0,0 0-1,1 0 1,-1 1-1,0 0 1,1 0 0,-1 0-1,1 1 1,6 1-1,-7-1-234,0 1-1,-1 0 1,1 0-1,-1 0 1,8 5-1,18 17-6839,-13-9 4108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3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79 4384,'-2'-2'308,"-11"-12"1456,13 14-1671,0 0-1,-1-1 1,1 1 0,0-1-1,0 1 1,0-1 0,-1 1-1,1 0 1,0-1 0,0 1-1,0-1 1,0 1 0,0-1-1,0 1 1,0-1 0,0 1 0,0-1-1,0 1 1,0 0 0,0-1-1,0 1 1,1-1 0,-1 1-1,0-1 1,0 1 0,0 0-1,1-1 1,-1 1 0,0-1-1,0 1 1,1 0 0,0-1-1,4-4 385,1 0-1,0 0 0,0 0 0,0 1 0,1 0 1,0 1-1,0-1 0,0 1 0,0 1 0,10-4 1,-13 5-434,-1 1 1,1-1-1,0 0 1,0 1-1,0 0 1,0 0-1,-1 0 1,1 1 0,0-1-1,0 1 1,0 0-1,0 0 1,-1 0-1,1 0 1,-1 1-1,1-1 1,-1 1-1,1 0 1,-1 0 0,0 1-1,0-1 1,5 5-1,-5-4-23,-1 0-1,0 0 1,-1 0-1,1 0 1,0 0-1,-1 1 1,0-1-1,0 0 1,0 1-1,0-1 1,0 1-1,-1-1 1,1 1-1,-1-1 1,0 1-1,0 0 1,0-1-1,-1 1 1,1-1-1,-2 6 1,-2 3 52,1-1 1,-1 1 0,-1 0 0,-7 12-1,5-11-66,-1 0-1,-1 0 0,0-1 1,-18 18-1,-46 37 313,54-51-76,5 0 74,13-15-295,1-1 0,0 1-1,-1-1 1,1 1 0,0-1 0,0 1-1,-1-1 1,1 1 0,0-1-1,0 1 1,0-1 0,0 1-1,0-1 1,0 1 0,0-1 0,0 1-1,0 0 1,0-1 0,0 1-1,0-1 1,0 1 0,0-1-1,0 1 1,0-1 0,1 1-1,-1-1 1,0 1 0,0-1 0,1 1-1,-1-1 1,0 1 0,1-1-1,-1 1 1,0-1 0,1 1-1,5 2 94,-1-1 0,1 0 0,0 0-1,0-1 1,0 1 0,0-1-1,0 0 1,0-1 0,0 1-1,6-2 1,19 4 123,13 3-315,50 5-1100,-83-11-616,1 0 0,0-1 1,14-2-1,5-2-1502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2:27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115 831 4224,'-1'-1'122,"-1"1"0,1 0-1,0 0 1,0 0 0,-1-1 0,1 1 0,0 0-1,0 1 1,-1-1 0,1 0 0,0 0 0,0 1 0,0-1-1,-1 0 1,1 1 0,-6 3 5475,16-22-1847,22-83-1484,-17 34-1613,21-87-181,38-65 7,-16 54 242,-43 114-462,-13 45-234,0 0 0,-1 0-1,1 1 1,-1-1 0,0 0 0,-2-11-1,2 17-27,0 0-1,0-1 0,0 1 1,0 0-1,0-1 0,0 1 1,0 0-1,0-1 0,-1 1 1,1 0-1,0-1 0,0 1 0,0 0 1,0-1-1,0 1 0,-1 0 1,1 0-1,0-1 0,0 1 1,0 0-1,-1 0 0,1-1 1,0 1-1,-1 0 0,1 0 1,0 0-1,0-1 0,-1 1 0,1 0 1,0 0-1,-1 0 0,1 0 1,0 0-1,-1 0 0,1 0 1,0 0-1,-1 0 0,1 0 1,0 0-1,-1 0 0,1 0 1,0 0-1,-1 0 0,0 0 0,0 1-19,0-1-1,0 1 1,0 0-1,0 0 1,0 0-1,0 0 1,0 0-1,0 0 1,0 0-1,0 0 1,-1 2-1,-13 25-42,2 0 0,0 2 0,-10 35 1,-20 97 365,30-108-203,-14 56 64,-41 153 595,52-222-267,-34 66-1,40-86-441,8-18 42,-3 5 21,5-8-97,0-1 1,0 1-1,0 0 1,0 0-1,1 0 1,-1 0-1,0 0 1,0 0-1,0 0 1,0 0-1,0 0 1,0 0-1,0 0 1,0 0-1,0 0 1,0 0-1,0 0 1,0 0-1,0 0 1,0 0-1,1 0 0,-1 0 1,0 0-1,0 0 1,0 0-1,0 0 1,0 0-1,0 0 1,0 0-1,0 0 1,0 0-1,0 0 1,0 0-1,1 0 1,-1 0-1,0 0 1,0 0-1,0 0 1,0 0-1,0 0 1,0 0-1,0 0 1,0 0-1,0 0 1,0 0-1,0 0 0,0 0 1,0 0-1,0 1 1,0-1-1,0 0 1,0 0-1,1 0 1,-1 0-1,0 0 1,0 0-1,0 0 1,0 0-1,0 0 1,0 0-1,0 1 1,11-8 1,0 1 1,-1-1 0,0-1 0,0 0 0,9-9 0,43-51-16,6-7-117,-20 33 169,1 1-1,64-40 1,22-5-164,-122 77 210,0 0 0,22-21-1,-58 61-689,-98 160 475,116-182 124,1 1 0,-1-1 0,2 1 0,-6 20 0,8-27-10,1 0 1,-1 1-1,1-1 0,-1 1 1,1-1-1,0 1 0,0-1 1,1 1-1,-1-1 0,1 1 1,-1-1-1,1 1 0,0-1 0,1 0 1,-1 0-1,0 1 0,1-1 1,2 4-1,-2-6 37,-1 0 0,1 1 0,0-1 0,-1 0 0,1 0 0,0 0 0,0 0 0,0 0 0,0 0 0,0 0 0,0-1 0,0 1 0,0-1 0,0 1 0,0-1 0,1 0 0,-1 0 0,0 0 0,0 0 0,0 0 0,0-1 0,3 0 0,-1 1 23,0-1 0,0-1 0,0 1 0,0 0 0,0-1-1,0 0 1,0 0 0,0 0 0,-1-1 0,5-2 0,-2-1-33,0 0-1,-1 0 1,0 0 0,0-1-1,0 0 1,-1 0 0,0 0-1,-1 0 1,1 0 0,3-13-1,-4 6 11,1-1-1,-2 1 0,0-1 0,-1-27 1,-1 24-57,-1 0 0,-4-25 1,3 34 24,0 0 0,0 1 0,-1-1 0,-1 1 0,1 0 0,-9-14 0,6 12-139,2 4-174,-1-1 0,1 0 0,-9-8 0,27 15 492,23 2-295,43 7 0,-69-7 108,0 0 22,0-1 1,-1 2 0,1 0 0,-1 0 0,0 1 0,15 7 0,-19-7 32,-1-1 1,1 1 0,-1 0 0,0 1-1,0-1 1,0 1 0,-1 0-1,1 0 1,-1 1 0,-1-1 0,6 11-1,0 3 182,-1 1 0,-1 1 1,0-1-1,-2 1 0,5 35 0,-10-53-211,0-1 0,1 1 0,-1-1 0,1 1 0,0-1 0,-1 1-1,1-1 1,0 1 0,1-1 0,-1 0 0,0 0 0,1 1 0,-1-1 0,1 0 0,-1 0 0,1 0 0,0-1 0,0 1 0,0 0 0,0-1 0,0 1-1,0-1 1,1 0 0,-1 0 0,0 0 0,1 0 0,-1 0 0,1 0 0,-1 0 0,1-1 0,-1 0 0,5 1 0,7-1 5,-1 0 0,1-1 0,-1-1 1,0 0-1,15-5 0,-9 3-173,106-24-3041,-6 1-2960,-59 14-432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3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67 3136,'2'-4'325,"0"0"0,0 1 0,0-1 0,1 1 0,-1-1 0,1 1 0,0 0 0,0 0 0,0 0 0,1 0 0,-1 1 0,1-1 0,-1 1 0,5-2-1,4-3 1602,-3 1-1097,-9 5-624,1 1 0,-1-1 0,1 1 0,-1 0-1,0-1 1,1 1 0,-1 0 0,1-1 0,-1 1-1,1 0 1,-1 0 0,1-1 0,-1 1-1,1 0 1,-1 0 0,1 0 0,0 0 0,-1 0-1,1 0 1,-1 0 0,1 0 0,0 1-75,0 0 1,0 0-1,-1 1 1,1-1-1,-1 0 1,1 1-1,-1-1 1,1 1-1,-1-1 1,0 1-1,1 2 1,1 15-27,0 0 1,-1 0-1,-1 0 1,-1 0-1,-3 24 1,-26 94 583,28-126-574,-3 6 84,-1 0 0,-15 30 0,4-12 360,11-13-109,6-20-414,0 0 1,-1 0-1,1 0 1,-1 0-1,1 0 1,-1 0-1,0 0 1,0 0-1,0 0 1,0-1-1,-2 4 1,2-3 74,3 5-103,-8-1 57,4-1-31,0 0 0,0 0 0,-1 0 0,0-1-1,0 1 1,0-1 0,-1 0 0,0 0 0,-4 5 0,-5 3 48,-23 15 0,35-27-84,-4 4-28,0 0 0,-1 0 1,1 0-1,0 0 1,-6 8-1,14-10 380,9-4-250,13-3-83,18-4 244,0 1 0,1 3 0,83 0 0,-114 4-276,0 2 1,0-1-1,0 2 1,1 0-1,-2 0 1,1 1-1,0 1 1,0 0-1,-1 1 1,18 9-1,-8-1-3557,-9-6 1546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3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35 4480,'0'0'2005,"0"4"-522,-1 2-961,0 1 0,0-1 0,-1 0 0,0 1 0,0-1 0,-4 6 0,3-3-38,-8 13 388,0 0-1,-26 37 0,7-13-55,6-6 32,-33 74-1,53-105-737,-4 10 457,7-16 81,4-10 369,6-15-714,-2 3-186,1 1-1,1 0 0,17-25 0,-2 4-11,-2-1 0,-1-1 1,20-56-1,-31 67 14,-8 21-41,1 1-1,0 0 1,1-1-1,6-10 1,-10 19-79,0-1 1,0 1-1,0 0 1,0 0-1,0 0 1,0-1-1,0 1 1,0 0-1,0 0 1,0 0-1,1 0 1,-1-1-1,0 1 1,0 0-1,0 0 1,0 0-1,0 0 1,1 0-1,-1 0 1,0-1-1,0 1 1,0 0-1,0 0 1,1 0-1,-1 0 1,0 0-1,0 0 1,0 0-1,1 0 1,-1 0-1,0 0 0,0 0 1,0 0-1,1 0 1,-1 0-1,0 0 1,0 0-1,0 0 1,0 0-1,1 0 1,-1 0-1,0 0 1,1 1-1,2 9-20,-1 17 177,-4 52 76,-1-46-77,3-1 1,5 63-1,-2-74-5,3 17 185,-5-35-285,-1 0 0,1 0 0,0 0 1,0 0-1,1 0 0,-1-1 0,1 1 1,-1-1-1,3 4 0,-3-5-34,-1-1 0,1 1 1,0-1-1,-1 1 0,1-1 1,-1 1-1,1-1 0,0 0 0,-1 1 1,1-1-1,0 0 0,0 0 0,-1 1 1,1-1-1,0 0 0,-1 0 0,1 0 1,0 0-1,0 0 0,0 0 0,-1 0 1,1 0-1,0 0 0,-1 0 0,1-1 1,0 1-1,0 0 0,-1 0 0,1-1 1,0 1-1,17-14 164,-18 14-176,24-25 243,30-42 1,-24 28-156,-1 3-49,85-98-182,-106 126 65,0 1 1,0 0 0,18-12-1,-25 18 64,0 1 0,0-1-1,0 0 1,0 1 0,0-1 0,0 1-1,0 0 1,0-1 0,1 1 0,-1 0-1,0-1 1,0 1 0,0 0 0,1 0-1,-1 0 1,0 0 0,2 1-1,-2-1 1,-1 0-1,1 1 1,0-1-1,0 1 1,0-1-1,-1 1 1,1-1-1,0 1 1,0-1-1,-1 1 1,1 0-1,-1 0 1,1-1-1,-1 1 1,1 0-1,-1 0 1,1 1-1,1 3-18,0 1-1,-1-1 0,0 0 1,0 1-1,0-1 1,-1 7-1,-3 137 230,0 1 331,4-11-1043,-1-103 90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4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7 129 2144,'-1'-10'253,"1"8"-192,-1 0-1,1 0 1,0 1 0,0-1-1,0 0 1,0 0 0,0 0-1,1 0 1,-1 0 0,1 0 0,1-3-1,-1 0 0,-1 2 99,1 1-1,0-1 1,0 0-1,0 0 1,0 1-1,1-1 1,2-4-1,14-18 2517,-16 20-2168,1 1 0,0 0 0,0 0 0,0 0 0,1 0 0,-1 0 0,6-3 0,-9 7-492,0 0 1,0 0 0,0 0-1,0 0 1,0 0-1,0 0 1,0 0 0,1 0-1,-1 0 1,0 0-1,0 0 1,0 0 0,0 0-1,0 0 1,0 0-1,0 0 1,1 0 0,-1 0-1,0 0 1,0 0 0,0 0-1,0 0 1,0 0-1,0 0 1,0 1 0,0-1-1,0 0 1,0 0-1,1 0 1,-1 0 0,0 0-1,0 0 1,0 0-1,0 0 1,0 1 0,0-1-1,0 0 1,0 0 0,0 0-1,0 0 1,0 0-1,0 0 1,0 0 0,0 1-1,0-1 1,1 12 365,0 17-9,-1-24-227,-12 336 2463,6-231-2036,-3 32-57,6-92-163,3-35 20,-1 0 0,0-1 0,-6 26 0,6-39 393,5-15-398,11-19 0,-6 17-402,1 1 1,0 0-1,1 1 1,1 0-1,23-20 0,-30 29 23,0 1 0,1 0-1,-1 0 1,1 1-1,0-1 1,0 1 0,0 0-1,0 1 1,0-1 0,1 1-1,-1 1 1,1-1 0,0 1-1,-1 0 1,1 1-1,0-1 1,0 1 0,10 2-1,-12-1 38,-1 0 0,1 0 0,0 0 0,0 1 0,-1 0 0,1 0 0,5 3 1,-9-4-12,0 0 0,1 0 0,-1 1 0,0-1 0,1 0 1,-1 0-1,0 1 0,0-1 0,0 1 0,0-1 1,0 1-1,-1-1 0,1 1 0,0 0 0,-1-1 0,1 1 1,-1 0-1,1-1 0,-1 1 0,0 0 0,0-1 1,0 1-1,0 0 0,0 3 0,-2 1 60,1 1-1,-1-1 1,0 0 0,0 0-1,-1 0 1,-4 7 0,-24 36 362,22-35-348,-42 57 282,44-63-269,0 1 0,-1-2 0,0 1 0,0-1 0,-17 11 0,22-16-84,-1 0 0,0-1 0,0 1 0,0-1-1,0 0 1,0 0 0,0 0 0,0-1 0,-1 1 0,1-1 0,0 0 0,0 0 0,0-1 0,0 1-1,-1-1 1,1 0 0,0 0 0,0 0 0,0-1 0,-4-1 0,3 0-35,0 1-1,0-1 1,0 0 0,1-1-1,-1 1 1,1-1 0,0 0-1,0 0 1,0 0 0,0 0-1,1-1 1,-1 1 0,1-1-1,-4-8 1,7 4-98,1 3 13,-1 6 90,0-1-1,1 1 0,-1 0 0,0 0 1,0 0-1,0 0 0,1 0 1,-1 0-1,0 0 0,0 0 0,0 0 1,1 0-1,-1 0 0,0 0 1,0 0-1,0 0 0,1 0 0,-1 0 1,0 0-1,0 0 0,0 0 1,1 0-1,-1 0 0,0 1 0,0-1 1,0 0-1,1 0 0,6 5-67,0 1-1,-1-1 1,7 8-1,-6-6 84,0 0 0,13 8 0,-15-11 6,1 0 0,0-1 0,0 0 0,0 0-1,0 0 1,0-1 0,1 0 0,-1 0 0,1-1 0,0 0-1,-1 0 1,1 0 0,0-1 0,9 0 0,-1-3 51,0 0 0,0-1 1,-1-1-1,27-11 0,54-35 233,-62 33-134,159-98 189,-84 39-176,-69 46-171,-39 31-3,0 0 0,0 0 0,0 0 0,0 0 0,1 0 0,-1 0 1,0 0-1,0 0 0,0 0 0,0 0 0,0 0 0,0 0 0,0 0 0,1 0 1,-1 0-1,0 0 0,0 1 0,0-1 0,0 0 0,0 0 0,0 0 0,0 0 1,0 0-1,0 0 0,0 0 0,0 0 0,0 1 0,0-1 0,0 0 1,0 0-1,1 0 0,-1 0 0,0 0 0,0 0 0,0 0 0,0 1 0,0-1 1,0 0-1,0 0 0,-1 0 0,1 0 0,0 0 0,0 0 0,0 0 0,0 1 1,0-1-1,0 0 0,0 0 0,0 0 0,0 0 0,0 0 0,0 0 0,-2 17 47,-5 18 22,3-18-85,0 0 1,2 0-1,0 1 0,0-1 1,2 1-1,0-1 0,5 30 1,-5-46 35,0 0 0,0 1 0,1-1 0,-1 0 0,0 0 0,1 0 0,-1 0 0,1 0 0,-1 0 0,1 1 0,-1-1 0,1 0 0,0 0 0,-1-1 0,1 1 0,0 0 0,0 0 0,0 0 0,1 1 0,-1-2 0,0 0-1,0 0 0,0 1 0,0-1 1,0 0-1,-1 0 0,1 0 0,0-1 1,0 1-1,0 0 0,0 0 0,-1 0 1,1-1-1,0 1 0,0 0 0,0-1 1,-1 1-1,1 0 0,0-1 0,1 0 1,3-3 69,0-1 0,0 0 1,-1 0-1,1 0 0,3-6 1,109-161 153,-114 167-274,-2 4 28,0-1 0,-1 1 0,1-1 0,0 1 0,0 0 0,0-1 0,0 1 0,0 0 0,0 0 0,0 0 0,1 0-1,-1 0 1,0 0 0,1 0 0,-1 0 0,0 1 0,1-1 0,-1 0 0,2 0 0,-2 1 1,-1 0 1,0 1-1,1-1 0,-1 0 1,0 0-1,1 0 0,-1 0 1,0 0-1,0 1 0,1-1 1,-1 0-1,0 0 0,0 1 1,0-1-1,1 0 0,-1 0 1,0 1-1,0-1 0,0 0 1,0 0-1,1 1 1,-1-1-1,0 0 0,0 1 1,0-1-1,0 0 0,0 1 1,0-1-1,0 0 0,0 0 1,0 1-1,0-1 0,0 0 1,0 1-1,-2 15-56,-12 48 253,9-37-193,-39 189-22,26-145 49,-27 71-1,35-118 100,0-1 1,-2 0 0,-23 35 0,27-47-43,0 0 0,-1 0-1,-1-1 1,0 0 0,0-1-1,0 0 1,-1-1 0,-15 9 0,21-14-43,0-1 1,-1 1 0,0-1 0,1 0-1,-1-1 1,0 0 0,0 0 0,0 0 0,0 0-1,0-1 1,-8 0 0,11-1-28,-1 1 0,0-1 1,0 1-1,1-1 0,-1 0 0,0 0 1,1-1-1,0 1 0,-1-1 0,1 0 1,0 0-1,-1 0 0,1 0 1,0 0-1,1-1 0,-1 0 0,0 1 1,-4-7-1,6 7-20,0-1 1,0 1-1,0 0 1,0-1-1,0 1 1,1-1-1,-1 1 1,1-1-1,-1 1 1,1-1-1,0 1 1,0-1-1,0 1 0,0-1 1,1 1-1,-1-1 1,1 1-1,0-1 1,-1 1-1,1-1 1,0 1-1,0 0 1,1 0-1,1-4 1,1 0-21,0 0 0,1 0 0,-1 0 0,1 1 0,1 0 0,-1 0 0,9-6 0,2 0-22,1 1 0,0 1-1,1 1 1,-1 0 0,28-7 0,95-17 183,-128 30-106,5-2-35,1 2 1,0 0 0,21 1-1,-31 1-1102,-1 1-1,1 0 1,8 2-1,-13-2 823,-1 0-237,0 0 0,1-1 0,-1 1-1,0-1 1,0 1 0,0-1 0,0 0 0,0 0-1,1 0 1,-1 0 0,0 0 0,0-1 0,0 1-1,0-1 1,0 1 0,0-1 0,4-1 0,16-3-3636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4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11 378 2976,'-4'-1'274,"-2"-1"465,6 2-726,0 0 0,0 0 0,0 0-1,0 0 1,0 0 0,0 0 0,0 0 0,0 0-1,0 0 1,0 0 0,0 1 0,0-1 0,0 0-1,0 0 1,0 0 0,0 0 0,0 0 0,0 0-1,0 0 1,0 0 0,0 0 0,0 0 0,0 0-1,0 0 1,0 0 0,0 0 0,0 0 0,0 0-1,0 0 1,0 1 0,0-1 0,0 0 0,0 1 1244,16 2 2198,-14-3-3297,0 1 0,0-1 0,1 1 0,-1-1 0,0 0 0,0 0 0,0 0 0,0 0 0,0 0 0,0-1 0,0 1 0,3-1 0,2-2 167,0 0-1,0-1 1,-1 0-1,1 0 1,-1-1-1,0 1 1,0-1-1,0-1 1,-1 1-1,0-1 1,9-12-1,3-7 290,22-46 0,-34 63-536,2-6 50,100-177 1627,-103 186-1688,-3 8 41,-3 10-81,-4 18-42,-5 58 0,7-46 13,-5 37 31,-26 194 369,6-45 242,28-168-135,1-34 9,0-27-492,0 0 0,-1 1 1,1-1-1,0 0 0,0 1 1,-1-1-1,1 0 0,0 0 1,0 0-1,-1 1 0,1-1 1,0 0-1,-1 0 0,1 0 1,0 0-1,-1 1 0,1-1 1,0 0-1,-1 0 0,1 0 1,0 0-1,-1 0 0,1 0 1,0 0-1,-1 0 0,1 0 1,0 0-1,-1 0 0,1 0 1,-1 0-1,1-1 0,-19-1 147,11 0-108,-13 1-46,-35 2 0,15 0-189,40-1 78,1 1 86,0-1 0,0 1 0,0 0 1,1 0-1,-1-1 0,0 1 0,1 0 0,-1 0 1,0-1-1,1 1 0,-1-1 0,1 1 0,-1 0 1,1-1-1,-1 1 0,1-1 0,-1 1 1,1-1-1,0 1 0,-1-1 0,2 1 0,16 7 197,-14-7-180,19 7 243,1-2-1,0 0 0,0-2 1,0-1-1,1-1 0,-1-1 1,44-3-1,-38 1-398,17 0 1061,-43 0-1204,-1 1-1,0-1 1,0 0-1,0 0 1,0 0-1,0 0 1,0-1-1,0 1 1,0-1-1,0 0 1,4-3-1,2-3-1851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5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6 712 1312,'0'0'8912,"16"-12"-6368,16-17-1659,47-43 242,-46 44-986,-2-2 1,39-46 0,137-208 521,-173 236-435,-14 18 138,-9 13-149,0 2 1,14-16-1,5-7 290,-29 37-570,-2 1 43,-6 5 51,-12 15-27,2 7 91,1 1 0,0 1 0,-12 35-1,9-21-9,-10 20-23,-3-1 0,-2-2-1,-4-1 1,-70 85 0,69-96 157,2 2-1,3 1 1,2 2 0,-28 59-1,59-108-169,-1 0-1,-1 0 1,1 0-1,-1 0 1,1-1-1,-1 1 1,0-1-1,0 0 1,0 0-1,-7 5 1,9-7-1,1-1-34,-4-5 62,4 3-73,0-1 0,1 0 0,-1 1 0,1-1-1,-1 0 1,1 1 0,0-1 0,2-4 0,0 0-65,0-1 0,8-12 0,-4 13 18,-1-1 0,13-9 1,-6 6 4,4-4 1,1 1 0,0 1 0,1 0 0,0 2 0,38-17 0,110-32-72,-119 45 106,-20 6-42,18-6 85,0-2-1,50-25 1,15-23-23,-97 56 66,-1 1-1,16-6 1,-26 9 12,-3 4-209,-9 10-35,-7 7 110,1 0 0,1 0 0,-12 21 0,22-31 28,0 1 0,0-1 0,1 1-1,0 0 1,1 0 0,-1 1-1,1-1 1,-1 10 0,2-15 16,1 1 0,0 0 0,-1-1 0,1 1 1,0-1-1,1 1 0,-1-1 0,0 1 0,1 0 0,-1-1 0,1 1 0,0-1 1,0 0-1,0 1 0,0-1 0,0 0 0,0 1 0,1-1 0,-1 0 1,1 0-1,-1 0 0,1 0 0,0 0 0,0-1 0,0 1 0,0 0 1,4 1-1,-3-2 24,-1 0 0,1 0 0,-1-1-1,1 0 1,-1 1 0,1-1 0,-1 0 0,1 0 0,0-1 0,-1 1 0,1 0 0,-1-1 0,1 1 0,-1-1 0,1 0 0,3-2 0,1 0 51,0-1-1,0 1 1,0-2 0,7-4 0,-10 5-31,0 0 0,0 1 0,0-1 0,-1-1 0,0 1 0,1-1 0,-1 1 0,-1-1-1,1 0 1,-1 0 0,0 0 0,0 0 0,0-1 0,-1 1 0,2-8 0,-2 8-53,-1 1-1,0 0 1,0 0 0,0-1 0,-1 1-1,1 0 1,-1 0 0,0-1-1,0 1 1,0 0 0,-1 0 0,0 0-1,1 0 1,-1 1 0,-1-1-1,1 0 1,0 1 0,-1 0 0,0-1-1,0 1 1,-3-3 0,3 4-32,3 2 25,-1-1 0,0 0 0,0 0 0,1 1 0,-1-1 0,0 0 0,1 0 0,-1 0 0,1 0 0,-1 0 0,1 0 0,-1 0 1,1 0-1,0 0 0,0 0 0,-1-2 0,1 2 3,1 0 0,-1 0-1,0 0 1,1 0 0,-1 0 0,1 0 0,-1 0 0,1 0 0,0 0 0,-1 0 0,1 1 0,0-1 0,0 0 0,-1 0-1,1 1 1,0-1 0,0 0 0,0 1 0,0-1 0,0 1 0,0-1 0,1 1 0,27-14-92,1 7 60,0 0 0,1 2-1,33-1 1,-57 5 56,1 1-1,-1 0 1,0 0 0,1 1 0,-1 0-1,0 0 1,0 1 0,0 0-1,11 4 1,-15-5 11,1 1 0,0 0 1,-1 1-1,1-1 0,-1 0 0,0 1 1,0 0-1,0 0 0,0 0 0,0 0 1,-1 0-1,0 1 0,1-1 0,-1 1 0,0-1 1,0 1-1,-1 0 0,2 5 0,2 7 199,-1-1 0,-1 2 1,0-1-1,0 23 0,-3-33-189,1-1 1,-1 1 0,2 0 0,-1-1-1,3 8 1,2 10 52,-6-22-75,0 0 0,1 0 0,-1 0 0,0 1 0,1-1 0,-1 0 0,1 0 0,0 0 0,-1 0-1,1 0 1,0 0 0,0-1 0,-1 1 0,1 0 0,0 0 0,0 0 0,0-1 0,0 1 0,0 0 0,0-1 0,0 1 0,0-1 0,0 0 0,0 1 0,1-1 0,-1 0 0,1 1-1,3-1 31,-1 1-1,0-1 0,0 0 1,0 0-1,0-1 0,5 0 0,85-24-832,-92 24 145,0 1 1,1 0-1,-1-1 0,0 1 0,0 0 1,0 0-1,0 0 0,1 1 1,1 0-1,5 0-3223,4 2 673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5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47 2816,'3'-15'1464,"-2"12"-516,0 0 1,0 0 0,0-1 0,-1 1 0,1-6-1,-1 9-849,0-1-1,0 1 0,0 0 0,0 0 0,0-1 0,-1 1 0,1 0 0,0-1 0,0 1 0,0 0 0,0 0 0,0-1 1,0 1-1,-1 0 0,1 0 0,0-1 0,0 1 0,0 0 0,-1 0 0,1 0 0,0-1 0,0 1 0,-1 0 0,1 0 0,0 0 1,-1 0-1,0 0 4,0-1 0,0 1 1,1 0-1,-1 1 0,0-1 0,0 0 1,0 0-1,0 0 0,0 0 1,0 1-1,0-1 0,1 0 1,-2 1-1,-37 19 1219,-18 7-519,28-15-360,-48 26 1,69-33-434,-1 0-1,1 1 0,1 0 0,-1 0 0,1 1 0,0 0 1,0 0-1,1 1 0,0 0 0,-5 9 0,10-15 1,-1 0-1,1 0 1,0 0-1,0 0 1,1 0-1,-1 0 1,0 1-1,1-1 0,-1 0 1,1 0-1,0 1 1,0-1-1,0 0 1,0 1-1,0-1 0,0 0 1,1 1-1,-1-1 1,1 0-1,0 0 1,-1 0-1,1 1 0,2 2 1,-1-3 15,-1 0 1,1 0-1,0 0 1,0 0-1,1 0 0,-1 0 1,0-1-1,1 1 1,-1-1-1,1 1 1,-1-1-1,1 0 1,0 0-1,-1 0 0,1-1 1,0 1-1,0-1 1,5 1-1,0-1 45,1 0 0,0-1-1,-1 0 1,1 0 0,-1-1 0,0 0-1,0 0 1,1-1 0,-1 0 0,11-7-1,7-4 125,40-31-1,-56 37-138,-1 0-1,17-19 0,-19 18 13,1 0-1,0 1 0,16-12 1,-24 20-66,1 0 0,-1-1-1,0 1 1,0 0 0,0 0 0,0 0 0,1 0 0,-1 0 0,0 0 0,0 1 0,0-1 0,0 0 0,1 0-1,-1 0 1,0 0 0,0 0 0,0 0 0,0 0 0,1 0 0,-1 0 0,0 0 0,0 0 0,0 1 0,0-1 0,0 0-1,0 0 1,1 0 0,-1 0 0,0 0 0,0 1 0,0-1 0,0 0 0,0 0 0,0 0 0,0 0 0,0 0-1,0 1 1,0-1 0,0 0 0,0 0 0,3 10-35,-2-7 58,2 6 46,0-1 0,0 1 0,1-1-1,0 0 1,0 0 0,1 0 0,0-1 0,0 0 0,9 10 0,-10-13 2,1-1 1,-1 1-1,1-1 1,-1 1-1,1-1 1,0-1-1,0 1 1,0-1-1,0 0 1,1 0-1,-1 0 0,0-1 1,1 0-1,-1 0 1,1 0-1,8 0 1,31-6-2078,-18 1 662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5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69 4320,'-4'-3'529,"0"0"1,0 0-1,0 1 0,0 0 0,-1 0 1,1 0-1,-1 0 0,1 1 1,-1-1-1,0 1 0,-5 0 1,3 0-189,-1 1 0,1 0 0,-1 1 0,1-1 0,-1 1 0,-9 3 0,-4 3-70,0 1 0,0 1 0,-32 19 1,21-11-104,-43 27-29,68-40-134,1 1 0,0 0 0,0 0 0,0 1 0,1 0 0,0 0 0,0 0 0,-5 9 0,8-11 14,0-1 0,0 1 1,1-1-1,0 1 1,0 0-1,0-1 1,0 1-1,1 0 1,-1 0-1,1-1 1,0 1-1,0 0 1,0 0-1,0 0 1,2 3-1,-1-4 10,0 0 0,0 0 1,0 0-1,0 0 0,0-1 0,1 1 1,0 0-1,-1-1 0,1 0 0,0 1 0,0-1 1,0 0-1,0 0 0,1 0 0,-1 0 1,1 0-1,-1-1 0,1 1 0,4 1 1,-5-2 18,1 0-1,0 0 1,0 0 0,-1 0 0,1-1 0,0 1 0,0-1 0,0 0 0,0 0 0,0 0 0,0 0 0,-1-1 0,1 1 0,4-2 0,-2 1 34,0-1 0,-1 0 0,1 0 0,-1-1 0,1 0 0,-1 1 0,7-7 0,-2 0 143,1-1 0,-1 0 0,-1-1 0,1 0 0,8-17 0,-9 14-55,-1 0 1,0 0 0,-1 0-1,-1-1 1,0 1 0,-1-2-1,-1 1 1,3-31 0,-8 43-419,-1 8 135,-5 10 90,-63 178 12,-19 54 176,71-202-142,3-5 88,-42 71 1,39-81 105,-1-1 0,-43 48-1,61-75-149,0 0-1,0 0 1,-1-1-1,1 1 1,-1 0-1,1-1 0,-1 0 1,0 0-1,1 0 1,-1 0-1,0 0 1,0 0-1,-5 0 0,7-1-50,-1 0 1,1 0-1,-1 0 0,1 0 0,0 0 0,-1 0 0,1-1 0,-1 1 0,1 0 0,0-1 1,-1 0-1,1 1 0,0-1 0,-1 0 0,1 1 0,0-1 0,0 0 0,0 0 0,0 0 1,0 0-1,0 0 0,0 0 0,0 0 0,0 0 0,0-1 0,1 1 0,-1 0 0,0-1 0,1 1 1,-1-2-1,0 0-26,0-1 0,0 1 0,1 0 1,-1-1-1,1 1 0,0-1 0,0 1 0,0-1 1,0 1-1,1-1 0,-1 1 0,3-7 0,0 3-13,-1 1-1,1-1 0,1 1 0,-1 0 0,1 0 0,5-6 0,0 1-34,1 0-1,0 1 1,0 0-1,1 1 1,24-15-1,311-223-63,-124 98 255,-69 51-10,-132 82-11,0 0 1,-2-1 0,0-1 0,-1-1-1,-1 0 1,18-27 0,-12 15 58,-23 31-171,0 0 0,0 0 0,0 0 1,0 0-1,0 0 0,0 0 0,0 0 1,0 0-1,1-1 0,-1 1 0,0 0 1,0 0-1,0 0 0,0 0 0,0 0 1,0 0-1,0 0 0,0 0 0,0 0 1,0 0-1,0 0 0,0 0 0,0 0 0,0 0 1,0 0-1,0 0 0,0 0 0,0 0 1,0 0-1,0 0 0,0 0 0,0 0 1,0 0-1,0 0 0,1 0 0,-1 0 1,0 0-1,0 0 0,0 0 0,0 0 1,0 0-1,0 0 0,0 0 0,0 0 1,0 0-1,0 0 0,0 0 0,0 0 1,0 0-1,0 0 0,0 0 0,0 0 0,0 0 1,0 0-1,0 0 0,0 0 0,0 0 1,0 1-1,0-1 0,0 0 0,0 0 1,0 0-1,0 0 0,0 0 0,0 0 1,0 0-1,0 0 0,0 0 0,0 0 1,2 6-27,-2 9-3,-3 8 83,2-11-75,-1 0-1,-6 23 1,5-26 33,1 1 1,-1 0 0,-1 16 0,4-21 35,0-1 0,0 1 0,0-1 1,0 1-1,1 0 0,-1-1 0,1 1 0,0-1 1,1 0-1,1 6 0,-2-9-30,-1-1 0,0 1 0,1 0-1,-1 0 1,1-1 0,-1 1 0,1 0 0,-1 0 0,1-1 0,0 1-1,-1-1 1,1 1 0,0-1 0,0 1 0,-1-1 0,1 1 0,0-1-1,0 0 1,0 1 0,-1-1 0,1 0 0,0 0 0,0 1 0,0-1-1,0 0 1,0 0 0,-1 0 0,1 0 0,0 0 0,0 0 0,0-1 0,0 1-1,0 0 1,0 0 0,-1 0 0,2-1 0,3-1 39,-1-1 0,0 1-1,0 0 1,0-1 0,4-4 0,-6 6-14,178-150 53,-179 150-100,0 0 1,-1 0-1,1 1 0,0-1 0,0 0 1,0 1-1,0-1 0,0 1 0,-1-1 1,1 1-1,0-1 0,0 1 0,0 0 0,0-1 1,0 1-1,1 0 0,0 0 0,-2 0 0,0 0 0,0 1 0,1-1 0,-1 1-1,0-1 1,0 0 0,0 1 0,0-1 0,1 1 0,-1-1 0,0 1-1,0-1 1,0 1 0,0-1 0,0 0 0,0 1 0,0-1-1,-1 1 1,1-1 0,0 1 0,0-1 0,0 1 0,0-1 0,0 0-1,-1 1 1,-16 36-140,9-25 189,1 1 0,1 0-1,0 1 1,0 0 0,1 0-1,1 0 1,-4 23 0,8-35-29,0 0 1,0 0 0,0 1 0,0-1-1,0 0 1,0 0 0,1 0 0,-1 1-1,1-1 1,0 0 0,-1 0 0,1 0-1,0 0 1,2 3 0,-3-4 7,1 0-1,0 0 1,0 0 0,0-1 0,0 1 0,0 0-1,0 0 1,0 0 0,0-1 0,0 1 0,1-1-1,-1 1 1,0-1 0,0 1 0,0-1-1,1 0 1,-1 1 0,0-1 0,1 0 0,-1 0-1,0 0 1,1 0 0,-1 0 0,0 0 0,0-1-1,1 1 1,0-1 0,12-3 69,-1-2 0,1 0 0,-1-1 0,-1 0 0,24-17 0,-5 2 16,2 1-81,-2-2 0,45-40 1,-75 61-55,1 0 0,0 0 0,0 0 0,0 1 0,0-1-1,1 1 1,-1 0 0,0 0 0,1-1 0,-1 2 0,4-2 0,-5 2 15,0 0 0,0 0 0,0 0 0,0 0 0,0 0 0,0 0 1,0 1-1,0-1 0,0 1 0,0-1 0,0 0 0,0 1 0,0 0 0,0-1 0,0 1 0,0-1 0,0 1 0,-1 0 1,1 0-1,0 0 0,0-1 0,-1 1 0,1 0 0,-1 0 0,1 0 0,-1 0 0,1 1 0,4 7-6,0-1-1,1 0 0,-1-1 1,1 0-1,1 1 0,-1-2 1,1 1-1,11 7 0,-15-11 45,1-1-1,-1-1 1,0 1-1,1 0 0,-1-1 1,1 0-1,0 1 1,-1-1-1,1-1 0,0 1 1,-1-1-1,1 1 1,0-1-1,0 0 0,0 0 1,-1-1-1,1 1 1,0-1-1,0 0 0,-1 0 1,1 0-1,-1 0 0,7-4 1,-5 2-10,0 0 1,-1 0-1,1 0 1,-1-1-1,0 1 0,0-1 1,-1 0-1,1 0 1,-1-1-1,5-6 1,-3 1 51,0 1 0,-1-1 1,0 0-1,4-16 1,-8 25-77,0 0 1,1-1 0,-1 1 0,0-1 0,0 1 0,0-1 0,0 1-1,0-1 1,-1 1 0,1-1 0,0 1 0,-1 0 0,1-1-1,-1-1 1,0 3-3,1-1-1,0 1 0,0 0 0,0 0 1,0-1-1,-1 1 0,1 0 0,0 0 1,0 0-1,-1-1 0,1 1 0,0 0 1,0 0-1,-1 0 0,1 0 0,0 0 0,0-1 1,-1 1-1,1 0 0,0 0 0,-1 0 1,1 0-1,0 0 0,0 0 0,-1 0 1,0 0-1,1 0-7,-1 1 0,0-1 0,0 1 1,0-1-1,1 0 0,-1 1 0,0-1 0,0 1 1,1 0-1,-1-1 0,0 1 0,1 0 0,-1-1 0,0 2 1,-5 6-71,-4 3 47,1 1 0,0 0 0,1 1 1,0 0-1,1 0 0,0 0 0,-5 18 0,11-29 41,1-1 0,-1 1 0,1 0 0,0 0 0,0 0 0,-1 0-1,1-1 1,0 1 0,0 0 0,1 0 0,-1 0 0,0 0 0,1-1 0,-1 1 0,1 0-1,-1 0 1,1-1 0,0 1 0,0 0 0,0-1 0,1 3 0,-1-3 11,1 0 1,-1 0-1,1 0 0,-1 0 1,0 0-1,1 0 0,0 0 1,-1 0-1,1-1 0,-1 1 1,1-1-1,0 1 1,-1-1-1,1 0 0,0 0 1,0 0-1,-1 0 0,1 0 1,0 0-1,0 0 1,-1 0-1,3-1 0,8-2 81,0-1-1,13-6 1,8-2-8,20-5 90,-6 1-332,89-16 0,-129 31 121,0 1-1,0-1 0,0 1 1,0 0-1,0 1 0,0 0 1,11 3-1,-17-4 46,0 0 1,-1 0-1,1 0 1,0 1-1,-1-1 1,1 0-1,-1 1 0,1-1 1,0 1-1,-1-1 1,1 0-1,-1 1 1,1-1-1,-1 1 1,0 0-1,1-1 0,-1 1 1,1-1-1,-1 1 1,0 0-1,0-1 1,1 1-1,-1 0 1,0 1-1,1-1 26,-1 1-1,0 0 0,-1 0 1,1 0-1,0-1 1,0 1-1,-1 0 1,1 0-1,-2 2 1,0 2 66,-1 0 1,0-1-1,0 1 0,-7 8 1,-38 40 719,48-54-815,0 0 0,0 0 0,0 0-1,0 0 1,0 0 0,0 0 0,-1 0-1,1 0 1,0 0 0,0 0 0,0 0 0,0 0-1,0 0 1,0 0 0,0 0 0,0 0 0,0 0-1,0 0 1,0 0 0,0 1 0,-1-1 0,1 0-1,0 0 1,0 0 0,0 0 0,0 0-1,0 0 1,0 0 0,0 0 0,0 0 0,0 0-1,0 1 1,0-1 0,0 0 0,0 0 0,0 0-1,0 0 1,0 0 0,0 0 0,0 0 0,0 0-1,0 1 1,0-1 0,0 0 0,0 0-1,0 0 1,0 0 0,0 0 0,1 0 0,-1 0-1,0 0 1,0 0 0,0 0 0,0 1 0,0-1-1,0 0 1,0 0 0,8-4 143,11-10-95,0 0-32,0 1 0,38-19 0,-43 25-66,1 0 0,0 2 0,0 0 0,0 0 0,18-1 0,-31 5 23,1 1-1,-1 0 1,1 0-1,-1 0 0,0 0 1,1 1-1,-1-1 0,0 1 1,1-1-1,-1 1 0,0 0 1,0 0-1,0 0 0,0 0 1,0 0-1,0 1 0,0-1 1,0 1-1,0-1 0,1 3 1,4 3 47,-1 0 1,0 1 0,8 16 0,-10-18 2,-1 0 0,1 0 0,0 0 0,1 0 0,0 0 0,6 6 1,-7-10 73,1 0 1,-1 1 0,0-1 0,1-1 0,-1 1 0,1-1 0,-1 1 0,1-1 0,0-1 0,-1 1 0,1-1 0,7 0 0,-9 0-345,0 0-1,0 0 1,0-1 0,0 0-1,0 1 1,0-1-1,0 0 1,4-2-1,-6 2-377,0 0-1,1 1 1,-1-1-1,0 0 1,0 0-1,0 0 1,0 0-1,0 0 1,0 0-1,0 0 0,0 0 1,0-1-1,-1 1 1,1 0-1,0-1 1,-1 1-1,1-2 1,3-5-2933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5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 7968,'-60'-13'3616,"52"13"-3008,16 5-640,10-5-192,9 0 128,32 3-2016,3 6 1184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5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305 190 3136,'0'-37'2278,"0"23"2473,0 13-4692,0 1 0,0 0 0,0 0 0,0 0 0,0 0-1,0 0 1,0 0 0,0 0 0,0-1 0,0 1 0,0 0 0,0 0 0,0 0 0,0 0 0,0 0-1,0 0 1,0 0 0,0-1 0,0 1 0,0 0 0,0 0 0,0 0 0,0 0 0,-1 0 0,1 0 0,0 0-1,0 0 1,0 0 0,0-1 0,0 1 0,0 0 0,0 0 0,0 0 0,-1 0 0,1 0 0,0 0-1,0 0 1,0 0 0,0 0 0,0 0 0,-4 4 849,-27 89 1975,1-1-1452,-1-27-803,-2-2 0,-44 61 1,-1 1 169,74-117-636,0 0 1,0 1 0,-2 9-1,6-16 243,3-3-104,10-9 51,21-22-168,-22 20-108,9-10-63,-1 0-1,-1-2 1,-1 0 0,-1-1 0,-1 0 0,-1-2 0,14-35 0,3-18 31,26-109 1,-20 74 200,-38 115-247,0 0 0,0 0-1,0 0 1,0 0 0,0 0 0,0 1 0,0-1-1,0 0 1,0 0 0,0 0 0,0 0 0,0 0-1,0 0 1,0 0 0,0 0 0,0 0 0,0 0-1,0 0 1,0 1 0,0-1 0,0 0 0,0 0 0,0 0-1,0 0 1,0 0 0,0 0 0,0 0 0,1 0-1,-1 0 1,0 0 0,0 0 0,0 0 0,0 0-1,0 0 1,0 0 0,0 0 0,0 0 0,0 0-1,0 0 1,0 0 0,0 0 0,1 0 0,-1 0-1,0 0 1,0 0 0,0 0 0,0 0 0,0 0 0,0 0-1,0 0 1,0 0 0,0 0 0,0 0 0,0 0-1,0 0 1,1 0 0,-1 0 0,1 9-95,-2 88-14,7 182 803,-3-244-469,1 0-1,10 36 0,-13-70-198,-1 0 0,0 0 0,0 0 0,1 0 0,-1 1 0,1-1 0,-1 0 0,1 0 0,-1 0 0,1 0 0,0 0 0,-1 0 0,1 0 0,0 0 0,0 0 0,0 0 0,0-1 0,0 1 0,0 0 0,0-1 0,0 1 0,0 0 0,0-1 0,0 1 0,0-1 0,0 0 0,1 1 0,-1-1 0,0 0 0,0 0 0,0 0 0,1 1 0,-1-1 0,0 0 0,0-1 0,0 1 0,1 0 0,-1 0 0,0-1 0,0 1 0,0 0 0,0-1 0,1 1 0,-1-1 0,1-1 0,7-2 42,-2-1 0,1 0 0,0 0 0,10-11 0,-16 14-39,13-12 10,-1-1-1,0 0 1,-1-1-1,12-19 1,-22 31-33,96-152 204,-49 75-96,-33 53-73,20-32-347,70-86 1,-106 145 289,-1-1 1,1 1 0,0 0-1,0 0 1,1 0-1,-1 0 1,0 0-1,0 0 1,0 0 0,1 1-1,-1-1 1,0 0-1,1 1 1,-1-1-1,1 1 1,-1-1-1,1 1 1,1-1 0,-2 1 12,0 1 0,0-1 0,0 1 1,0-1-1,0 1 0,-1-1 0,1 1 0,0-1 1,0 1-1,-1 0 0,1-1 0,0 1 1,-1 0-1,1 0 0,-1-1 0,1 1 1,-1 0-1,1 0 0,-1 0 0,0 0 1,1 0-1,-1-1 0,0 1 0,0 0 1,1 0-1,-1 0 0,0 0 0,0 1 1,5 49 186,-1 94 1,-4-114-74,-6 280 1134,3-253-928,1-36-1089,2 1 1,2 34 0,2-42-1570,2-5-2312,2-1 1504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1:5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60 8800,'1'-16'3037,"0"14"-2466,-1 1 1,1-1-1,-1 0 0,0 0 0,1 0 1,-1 0-1,0 0 0,0 0 0,-1 0 1,1 0-1,0 0 0,-1-3 0,-1 4-417,0 1 0,0-1 0,0 1 0,0 0 0,0 0-1,0-1 1,1 1 0,-1 0 0,0 1 0,0-1 0,0 0 0,-2 1-1,-28 8 546,24-7-562,-1 1 0,1 1 0,0 0 1,0 0-1,0 0 0,-7 7 0,8-6-168,-10 9 497,17-14-458,0 0 0,0 0 0,0 0 0,0 0 0,0 0 0,0 0 0,0 0 0,1 0 0,-1 0 0,0 0 0,0 0 0,0 0 0,0 0 0,0 0 0,0 0 0,0 0 0,0 0 0,0 1 0,0-1 0,0 0 0,0 0 0,0 0 0,0 0 0,0 0 0,0 0 0,0 0 0,0 0 0,0 0 0,0 0 0,0 0 0,0 0 0,0 0 0,0 0 0,0 0 0,0 0-1,0 0 1,0 0 0,0 0 0,0 0 0,0 0 0,0 0 0,0 0 0,0 1 0,13-8 278,68-45 402,-72 44-496,4-1-2496,-9 8 885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2:31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63 3392,'0'0'169,"0"0"0,0-1 0,0 1 0,0-1 0,0 1 0,0 0 0,0-1 0,1 1 0,-1-1 0,0 1 0,0 0 0,0-1 0,0 1 0,1 0 0,-1-1 0,0 1 0,0 0 1,1-1-1,-1 1 0,0 0 0,0 0 0,1-1 0,-1 1 0,0 0 0,1 0 0,-1-1 0,0 1 0,1 0 0,6-6 2497,-7 6-2485,0-1 1,-1 0 0,1 1 0,0-1-1,0 0 1,0 1 0,0-1 0,-1 0-1,1 1 1,0-1 0,-1 1-1,1-1 1,0 0 0,-1 1 0,1-1-1,-1 1 1,1-1 0,-1 1 0,1 0-1,-1-1 1,1 1 0,-1-1-1,-1 1 1,-14-11 1776,13 10-1831,0 0-1,0 0 0,-1 1 0,1-1 0,0 1 0,0 0 0,0 0 0,0 0 0,0 0 0,-1 0 1,1 1-1,0-1 0,0 1 0,0 0 0,0 0 0,-5 2 0,-5 4 70,0 0 0,-15 10 1,18-11-28,-7 6-82,0 0 0,1 1 0,1 1 0,0 0 0,0 1 0,-12 17 1,20-22-61,0 0 0,0 0-1,1 1 1,0 0 0,1 1 0,0-1 0,1 1 0,0 0 0,1 0 0,0 0 0,-1 16 0,4-25-10,-1 0 0,1 0 0,1 0 0,-1 0-1,0 0 1,1 0 0,-1 0 0,1 0 0,0 0 0,0 0 0,0 0-1,1-1 1,-1 1 0,1 0 0,-1-1 0,4 4 0,-3-4 23,0 0-1,0-1 1,0 1 0,0-1 0,0 1 0,0-1-1,0 0 1,1 0 0,-1 0 0,1 0 0,-1 0-1,0 0 1,1-1 0,0 1 0,-1-1 0,1 0-1,-1 1 1,1-1 0,3-1 0,1 0 9,0 0-1,-1 0 1,1-1 0,-1 0 0,1 0 0,-1 0 0,0-1-1,0 0 1,10-7 0,-7 4 20,-1 0-1,0-1 1,-1 0 0,1-1-1,10-14 1,-6 4 48,-1 0-1,0-1 1,-2-1-1,0 1 1,9-32 0,-10 28-216,-5 16 41,-1 1-1,1 0 1,-2-1 0,1 0 0,-1 1-1,1-12 1,-2 18 53,0 0 1,0-1-1,0 1 0,0 0 0,0 0 1,0 0-1,0 0 0,0 0 0,0 0 1,0 0-1,0 0 0,0 0 1,0 0-1,0 0 0,0 0 0,0-1 1,0 1-1,0 0 0,0 0 1,0 0-1,0 0 0,0 0 0,0 0 1,0 0-1,0 0 0,0 0 0,0 0 1,0-1-1,0 1 0,0 0 1,0 0-1,0 0 0,0 0 0,0 0 1,0 0-1,0 0 0,0 0 1,0 0-1,0 0 0,0 0 0,-1 0 1,1 0-1,0 0 0,0 0 0,0 0 1,0 0-1,0 0 0,0 0 1,0 0-1,0 0 0,0 0 0,0 0 1,0 0-1,-1 0 0,1 0 0,0 0 1,0 0-1,0 0 0,0 0 1,0 0-1,0 0 0,0 0 0,-5 6-120,-4 12-33,-4 31 40,-11 79 1,22-115 172,1 0 0,1-1 0,1 18 1,-1-26-6,0 0 0,1 0 1,0 0-1,-1 0 0,2 0 1,-1 0-1,0 0 0,1 0 1,0-1-1,0 1 1,0-1-1,0 1 0,0-1 1,5 5-1,-6-8-22,0 1 1,-1 0-1,1 0 0,0-1 1,0 1-1,0 0 0,0-1 1,1 1-1,-1-1 0,0 0 1,0 1-1,0-1 0,0 0 1,0 0-1,1 0 1,-1 1-1,0-1 0,0 0 1,3-1-1,-2 1 4,0-1 1,0 0-1,1 0 1,-1 0-1,0 0 1,0 0-1,0 0 1,0-1-1,3-1 0,2-4 43,1-1-1,-1 0 0,9-13 0,-12 15-25,7-10 34,-1-1-1,0 0 1,11-31-1,-7 14-220,-6 6 37,-2 4 64,-6 24 35,0 0 0,0 0 0,1 0 0,-1 0 1,0 0-1,0 0 0,0 0 0,0 0 1,0 0-1,0 1 0,0-1 0,0 0 0,0 0 1,0 0-1,1 0 0,-1 0 0,0 0 1,0 0-1,0 0 0,0 0 0,0 0 0,0 0 1,0 0-1,0 0 0,1 0 0,-1 0 1,0 0-1,0 0 0,0 0 0,0 0 0,0 0 1,0 0-1,0 0 0,0 0 0,1 0 1,-7 18-119,1 2 1,-3 25 0,4-21 67,-13 40 0,8-34 87,-3 7 25,-2-1 0,-1-1 0,-23 37-1,-27 64-106,54-111-9,7-17 69,0 0-1,1 0 1,-4 14 0,6-18 14,0 0 1,0 0-1,0 0 1,-1 0-1,-2 6 1,4-2 91,1-4 71,0-6-19,14-32-78,2 1 0,30-46 0,19-38 76,-33 46-176,68-133-155,-86 179 142,1 0-1,1 2 0,2 0 0,0 1 0,39-36 1,-46 48 9,38-29-147,-44 35 135,0 0 0,1 0 0,-1 1-1,1-1 1,-1 2 0,11-4 0,-16 6 19,0 0 0,-1-1 0,1 1 0,-1 0 0,1 0-1,0 0 1,-1 0 0,1 0 0,0 0 0,-1 0 0,1 0 0,0 0 0,-1 0 0,1 0 0,0 0 0,-1 0 0,1 0 0,-1 1 0,1-1 0,0 0 0,-1 0-1,1 1 1,-1-1 0,1 1 0,-1-1 0,1 0 0,-1 1 0,1-1 0,-1 1 0,1-1 0,-1 1 0,1-1 0,-1 1 0,0-1 0,1 1 0,-1 0-1,0-1 1,0 1 0,0 0 0,1-1 0,-1 1 0,0-1 0,0 1 0,0 0 0,0-1 0,0 1 0,0 0 0,0-1 0,0 1 0,0 0 0,0-1-1,-1 1 1,1 0 0,0 0 0,-2 5-15,1 0 0,-1 0-1,0 0 1,-3 7 0,-14 27 48,-2 0 0,-2-1-1,-1-2 1,-46 56 0,61-85 70,0 1-1,0-1 1,-18 12 0,26-20-109,0 1 0,0-1 0,0 1 0,0-1 0,0 1 0,-1-1 1,1 0-1,0 1 0,0-1 0,-1 0 0,1 0 0,-2 0 1,2-2-105,5-1 62,6-4-12,-3 5 51,0 0-1,0 0 0,0 0 1,0 1-1,0 0 1,1 0-1,-1 1 0,0 0 1,0 0-1,8 1 1,-10 0 12,-1 0 1,0 0 0,0 0 0,0 1-1,0-1 1,0 1 0,0 0-1,-1 0 1,1 0 0,-1 1 0,1-1-1,-1 1 1,0 0 0,0 0 0,0 0-1,0 0 1,0 0 0,2 6 0,-2-4-1,-2-1 0,1 1 0,0 0 0,-1 0 0,0-1 0,0 1 0,-1 0 0,1 0 0,-1 0 0,0 0 0,0 0 0,-2 8 0,0 3 27,-2 0-1,-7 24 1,0-12-71,-22 40 0,0 1 7,13-20-93,-36 79 747,56-128-611,0 0 0,0 0 0,0 0-1,0 0 1,0 0 0,0 0 0,0 0 0,0 0 0,-1 0 0,1 0-1,0 0 1,0 0 0,0 0 0,0 0 0,0 0 0,0 0 0,0 0 0,0 0-1,0-1 1,0 1 0,0 0 0,0 0 0,0 0 0,0 0 0,0 0 0,-1 0-1,1 0 1,0 0 0,0 0 0,0 0 0,0 0 0,0 0 0,0 0 0,0 0-1,0 1 1,0-1 0,0 0 0,0 0 0,0 0 0,0 0 0,-1 0-1,1 0 1,0 0 0,0 0 0,0 0 0,0 0 0,0 0 0,0 0 0,0 0-1,0 0 1,0 0 0,0 0 0,0 0 0,0 0 0,0 0 0,0 1 0,0-1-1,0 0 1,0 0 0,0 0 0,0 0 0,0 0 0,0 0 0,0 0 0,0 0-1,0 0 1,-1-9 216,2-14 192,2 7-379,0 1 0,2 0 0,0 0 0,1 0 0,0 0 0,1 1 0,9-13 0,70-93-31,-34 52-17,66-114 55,31-41 78,-146 219-173,4-6-105,0 1 0,1 0 0,-1 0 0,2 1 0,17-14 0,-25 22 149,-1-1 0,1 1 0,0-1 0,-1 1 0,1-1 0,0 1-1,-1 0 1,1 0 0,0-1 0,0 1 0,0 0 0,-1 0 0,1 0 0,0 0 0,0 0-1,0 0 1,-1 0 0,1 0 0,0 0 0,0 0 0,0 0 0,-1 1 0,1-1 0,0 0 0,0 0-1,-1 1 1,1-1 0,0 1 0,-1-1 0,1 1 0,0-1 0,-1 1 0,1-1 0,-1 1-1,1-1 1,-1 1 0,1 0 0,-1-1 0,1 1 0,-1 0 0,1 0 0,1 4-24,0-1-1,0 0 1,-1 1 0,0 0 0,2 8 0,-1 2-13,-1 0 0,-1 0-1,0 0 1,-2 17 0,-16 61 150,16-82-70,-2-1 1,1 1 0,-1-1 0,-1-1-1,0 1 1,0 0 0,-1-1 0,-13 16 0,17-24-26,0 1 0,0-1 0,0 0 1,0 1-1,0-1 0,0 0 0,0 0 0,-1-1 1,1 1-1,0 0 0,0-1 0,-1 1 1,1-1-1,-1 0 0,1 0 0,0 0 1,-1 0-1,-2-1 0,-4 1-170,22 12 130,-6-6-10,1 0 0,0 0-1,10 4 1,-14-8 39,1 0 0,-1 0 0,0-1 0,1 0-1,-1 0 1,1 0 0,0 0 0,8 0 0,-3-2 36,-1 0 0,0 0 1,0-1-1,0 0 0,0-1 0,0 0 0,0 0 1,0-1-1,-1 0 0,0-1 0,0 1 0,0-2 1,0 1-1,7-8 0,4-4 38,-1-2 1,0 0-1,28-41 1,28-69-23,-54 91-71,-16 30 32,-1 0 1,0-1 0,-1 1 0,0-1 0,0 1 0,-1-1 0,0 0 0,0 0-1,-2-16 1,1 16-333,0 8 418,-13 13-58,-13 4-230,38-12 272,6 0-72,59 18-138,-69-19 113,1 0-1,-1 1 0,0 0 0,0 1 1,-1 0-1,12 9 0,-15-11 22,-1 1 0,0 0 0,0 0 1,0 0-1,0 0 0,-1 1 0,0-1 0,1 1 0,-2-1 0,1 1 0,-1 0 0,1 0 0,-1 0 0,0 5 1,1 8-1,-1 1 0,-2 25 1,-3-9-19,-1-1 0,-10 36 0,-2 6 264,17-75-243,0 0 0,0 0 0,0 0 0,0 0 0,0-1 0,0 1 0,0 0 0,0 0 0,0 0 0,0 0 0,0 0 0,0 0 0,1 0 0,-1 0 0,0 0 0,1-1 0,-1 1 0,1 0 0,-1 0 0,1 0 1,0 0-1,0 0-3,0-1 0,0 1 0,0-1 0,0 0 1,0 1-1,0-1 0,0 0 0,0 0 1,0 1-1,0-1 0,0 0 0,0 0 0,0 0 1,0 0-1,0-1 0,0 1 0,-1 0 1,1 0-1,0-1 0,0 1 0,0 0 0,0-1 1,1 0-1,8-4 48,-1 0 0,0 0 1,-1-1-1,1-1 0,-1 1 0,-1-1 0,1-1 1,-1 1-1,0-1 0,-1 0 0,9-15 1,4-11-61,27-65 1,-31 64 83,23-39 1,-5 12-31,-32 62-57,-1-1 1,0 1-1,1-1 1,-1 1-1,0-1 1,1 0 0,-1 1-1,0-1 1,0 0-1,0 1 1,0-1-1,1 0 1,-1 1 0,0-1-1,0 1 1,0-1-1,0 0 1,-1-1 0,1 3-10,-1 0 1,0 0-1,1-1 1,-1 1 0,1 0-1,-1 0 1,1 0-1,0 0 1,-1 0 0,1 0-1,0 0 1,-1-1 0,1 3-1,-12 32-400,8-26 406,0 0-1,-3 17 0,-15 153-91,22-173 115,-1-1 0,1 1 1,0 0-1,1 0 0,0-1 1,-1 1-1,2-1 0,-1 1 1,1-1-1,-1 1 0,5 7 1,-5-12-7,-1 0-1,1 0 1,-1-1 0,1 1 0,-1 0 0,1-1 0,-1 1 0,1-1 0,0 1 0,-1-1 0,1 1 0,0-1 0,0 1 0,-1-1 0,1 1 0,0-1 0,0 0 0,0 0 0,-1 1 0,1-1 0,0 0-1,0 0 1,0 0 0,0 0 0,-1 0 0,1 0 0,0 0 0,0 0 0,0 0 0,0-1 0,-1 1 0,1 0 0,0 0 0,0-1 0,0 1 0,-1 0 0,1-1 0,1 0 0,1-1 51,0-1 1,-1 1 0,1 0 0,-1-1-1,0 1 1,0-1 0,0 0 0,2-3 0,0 0-18,-1-1 0,-1-1 0,1 1 1,-1 0-1,0 0 0,-1-1 0,0 1 1,1-15-1,-2 1-3,-1 0 0,-3-20 0,2 28-122,-1 0-1,-6-20 1,8 28 27,-1 1 0,0-1 0,-1 0 0,1 1 0,-1-1 0,1 1 0,-2 0 0,1 0 0,-5-5 0,7 8 54,1 1-1,-1-1 1,1 1-1,-1-1 1,1 1 0,-1-1-1,1 1 1,-1 0-1,1-1 1,-1 1-1,1 0 1,-1 0-1,1-1 1,-1 1 0,0 0-1,1 0 1,-1 0-1,1 0 1,-1 0-1,0 0 1,1 0 0,-1 0-1,0 0 1,1 0-1,-1 0 1,0 0-1,1 0 1,-1 0-1,1 1 1,-1-1 0,1 0-1,-1 0 1,0 1-1,1-1 1,-1 1-1,1-1 1,-1 0-1,1 1 1,0-1 0,-1 1-1,1-1 1,-1 1-1,1-1 1,0 1-1,-1-1 1,1 2-1,-2 0-13,1 0 0,0 1 0,1-1 0,-1 1 0,0-1 0,1 1 0,-1-1 0,1 1 0,0-1 0,0 5 0,1-1 16,0-1-1,0 0 1,0 0 0,1 0-1,0 0 1,0 0 0,0 0-1,1 0 1,-1-1 0,1 1 0,5 5-1,-6-8 30,0 1 0,0-1 0,0 0 0,1 0 0,-1 0-1,1 0 1,-1 0 0,1-1 0,0 1 0,0-1 0,0 0 0,0 0-1,-1 0 1,2 0 0,-1 0 0,0 0 0,0-1 0,0 0-1,0 0 1,5 0 0,3-1 42,0-1-1,0-1 0,0 0 1,0 0-1,10-6 0,52-28-9,-34 16 3,95-51 90,-118 63-158,0 0 0,0 1 0,1 1 0,0 0-1,0 1 1,19-3 0,-35 9 9,0 0-1,0 0 0,0 0 1,0 0-1,0 0 1,0 0-1,0 1 0,1-1 1,-1 0-1,0 1 1,0-1-1,0 0 1,-1 1-1,1-1 0,0 1 1,0 0-1,0-1 1,0 1-1,0 0 0,-1-1 1,1 1-1,0 0 1,0 0-1,-1 0 0,1 0 1,-1 0-1,1 0 1,-1 0-1,1 0 0,-1 0 1,1 1-1,1 5-64,0 0 0,-1 0-1,2 12 1,-2-11 4,2 30 149,-1 44 1,2 25-197,-3-88 30,-2-17 105,1 1 0,0-1 0,0 0 1,1 1-1,-1-1 0,0 0 0,1 1 0,-1-1 1,1 0-1,0 1 0,0-1 0,0 0 0,0 0 1,0 0-1,0 0 0,3 4 0,3 2 114,-7-8-121,1 1 0,-1-1 0,1 1 0,-1 0 0,1-1 0,-1 1 0,1-1 0,-1 1 0,1-1 0,0 1 0,-1-1 0,1 0 0,0 1 0,0-1 0,-1 0 0,1 0 0,1 1 1,1 0-39,1-1 0,-1 1 0,1-1 0,-1 0 0,1 0 0,-1 0 1,1 0-1,-1 0 0,1-1 0,-1 0 0,1 0 0,-1 0 0,0 0 1,1 0-1,-1-1 0,0 1 0,0-1 0,0 0 0,0 0 0,0 0 1,-1 0-1,5-5 0,-5 5 1470,38-66-27939,19-26 31446,-10 15 829,-44 71-5363,-3 6-142,0 0 0,0 0 0,-1-1-1,1 1 1,-1 0 0,0-1 0,0 0-1,0 1 1,0-1 0,0 0 0,-1 1-1,1-1 1,-1 0 0,1 0 0,-1 1-1,-1-7 1,1 9-240,0-1-1,0 1 1,0-1-1,-1 1 1,1-1 0,0 1-1,-1-1 1,1 1-1,0-1 1,-1 1-1,1 0 1,-1-1 0,1 1-1,0 0 1,-1-1-1,1 1 1,-1 0-1,1 0 1,-1-1-1,1 1 1,-1 0 0,1 0-1,-1 0 1,0 0-1,1 0 1,-1 0-1,1 0 1,-1 0 0,1 0-1,-1 0 1,1 0-1,-1 0 1,1 0-1,-1 0 1,1 0 0,-2 1-1,-20 6 614,21-7-647,-13 7 455,0 0 1,1 0-1,-23 18 1,-35 35 600,-2 1-681,29-33-344,0-1 1,-95 40 0,46-25-873,83-37-490,1 0-1,0 1 0,-12 9 1,13-5-2025,7-10 3271,1 0 0,0 0 1,0 0-1,0 0 0,0 0 1,0 0-1,0 0 0,0 1 0,0-1 1,-1 0-1,1 0 0,0 0 1,0 0-1,0 0 0,0 0 1,0 1-1,0-1 0,0 0 0,0 0 1,0 0-1,0 0 0,0 1 1,0-1-1,0 0 0,0 0 1,0 0-1,0 0 0,0 0 1,0 1-1,0-1 0,0 0 0,0 0 1,0 0-1,1 0 0,-1 0 1,0 1-1,0-1 0,0 0 1,0 0-1,0 0 0,0 0 0,0 0 1,0 0-1,1 0 0,-1 0 1,0 1-1,0-1 0,0 0 1,0 0-1,0 0 0,0 0 0,1 0 1,-1 0-1,0 0 0,0 0 1,0 0-1,0 0 0,1 0 1,-1 0-1,0 0 0,0 0 0,0 0 1,0 0-1,12-4-4777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12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25 3808,'-2'-14'1227,"4"4"3809,-2 10-4963,0 1 588,0 3-213,-3 70 645,-3 0 1,-18 77-1,1-61-161,5-25-477,-49 277 792,66-334-1141,0-1 93,0 1 0,-1-1 0,-4 13 0,6-20-224,0-1-1,0 1 1,0 0 0,0 0 0,0 0 0,0 0 0,0 0-1,0 0 1,0 0 0,0 0 0,0 0 0,0 0 0,0 0-1,0 0 1,0 0 0,0 0 0,0 0 0,0 0-1,0 0 1,0 0 0,0-1 0,0 1 0,0 0 0,0 0-1,0 0 1,0 0 0,0 0 0,0 0 0,0 0 0,0 0-1,0 0 1,0 0 0,0 0 0,0 0 0,0 0 0,0 0-1,0 0 1,0 0 0,0 0 0,0 0 0,0 0 0,0 0-1,-1 0 1,1 0 0,0 0 0,0 0 0,0 0-1,0 0 1,0 0 0,0 0 0,0 0 0,0 0 0,0 0-1,0 0 1,0 0 0,0 0 0,0 0 0,0 0 0,0 0-1,0 0 1,-2-10-2028,2-9-897,2-1 892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13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47 302 5056,'-12'-10'2757,"-23"-17"2336,35 27-5053,12-5 891,151-81 1668,6 14-1897,21 6-225,-148 54-419,1 3 0,67-6 0,-71 16-1289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1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16 3552,'-3'-13'1147,"3"13"-1119,0 0 0,1 0 0,-1 0 0,0 0 1,0-1-1,0 1 0,0 0 0,0 0 0,0 0 1,0 0-1,1 0 0,-1 0 0,0-1 0,0 1 1,0 0-1,0 0 0,0 0 0,1 0 0,-1 0 1,0 0-1,0 0 0,0 0 0,0 0 0,1 0 1,-1 0-1,0 0 0,0 0 0,0 0 0,1 0 1,-1 0-1,0 0 0,0 0 0,0 0 0,0 0 1,1 0-1,-1 0 0,0 0 0,0 0 0,0 0 1,0 0-1,0 1 0,1-1 0,-1 0 0,0 0 1,0 0-1,0 0 0,0 0 0,0 0 0,0 1 1,1-1-1,-1 0 0,0 0 0,0 0 0,0 0 1,0 1-1,0-1 0,0 0 0,0 0 0,0 0 1,0 0-1,0 1 0,0-1 0,0 0 0,0 0 1,0 1-1,-6 70 3389,3-47-2818,-37 253 2585,-99 311 193,103-451-2227,43-158-740,1-1-1,1 1 0,1 1 0,16-24 1,63-89-701,-72 108 461,-4 7-290,1 1 1,0 0-1,1 1 1,23-19-1,-37 34 115,0 0 0,0 0 0,0 1 0,0-1 0,0 0 0,0 0 0,0 1 0,0-1 0,0 1 0,0-1 0,0 1 0,0-1 0,0 1 0,0 0 0,1 0 0,-1-1 0,0 1 0,0 0 0,0 0 0,1 0 0,-1 0 0,0 0 0,0 1 0,0-1 0,0 0 0,1 0 0,-1 1 0,0-1 0,0 1 0,0-1 0,0 1 0,2 1 0,-2-1-5,1 1-1,-1 0 0,1 0 1,-1 0-1,0 0 0,0 0 1,0 0-1,0 0 0,-1 0 1,1 0-1,0 0 0,-1 1 1,1-1-1,-1 0 0,0 0 0,0 4 1,-1 9-16,0 1 1,-5 18-1,2-16 51,-1 22 0,4-30 28,0 3 31,1 0 0,0 0 0,0 0-1,1 1 1,1-1 0,3 13 0,-5-25-55,1 0 0,-1 0-1,0 0 1,1 0 0,-1-1 0,1 1 0,-1 0-1,1 0 1,-1 0 0,1 0 0,0 0 0,0-1-1,-1 1 1,1 0 0,0 0 0,0-1 0,0 1-1,0-1 1,0 1 0,-1-1 0,1 1-1,2 0 1,-1-1 4,-1 0 0,1 0 1,-1 0-1,1 0 0,-1-1 0,1 1 0,-1 0 0,1-1 0,-1 1 0,0-1 0,1 1 0,-1-1 1,1 0-1,0-1 0,6-3 135,0-1 0,0-1 1,12-14-1,-14 15-48,42-42-128,96-73 0,-141 119-72,0 0 0,0 0 0,1 0 0,-1 0 0,5-2 0,-7 4 63,0 0 0,0-1 0,0 1 0,-1 0 0,1 0 0,0 0 1,0 0-1,0 0 0,0 0 0,0 0 0,0 0 0,-1 0 0,1 0 0,0 0 1,0 1-1,0-1 0,0 0 0,-1 1 0,1-1 0,0 0 0,0 1 0,-1-1 1,1 1-1,0-1 0,-1 1 0,1 0 0,0-1 0,-1 1 0,1 0 0,3 7 8,0-1-1,-1 1 1,0-1-1,0 1 0,-1 0 1,0 0-1,1 11 1,1 1 75,-1-7 22,13 51 62,-13-57-116,-1 0 0,2 0-1,-1 0 1,1 0 0,0-1 0,7 10-1,-10-15-5,0 0 0,0 0 0,0 0-1,0 0 1,0 0 0,0 0-1,0 0 1,0 0 0,0 0 0,0-1-1,0 1 1,1-1 0,-1 1 0,0 0-1,1-1 1,-1 0 0,0 1 0,1-1-1,-1 0 1,0 0 0,1 0-1,-1 0 1,1 0 0,-1 0 0,0 0-1,1 0 1,-1-1 0,0 1 0,1 0-1,-1-1 1,0 1 0,1-1 0,-1 0-1,0 1 1,0-1 0,0 0-1,0 0 1,1 1 0,0-3 0,7-7 93,0-1 1,-1 0 0,12-23 0,-8 14-76,12-20 72,17-44-1,-12 22-43,-23 50-85,-3 4-53,1 0 0,0 1 0,0-1 0,1 1 0,0 0 1,0 0-1,12-11 0,-17 17 49,1 1-1,-1-1 1,1 1 0,-1 0 0,1-1 0,-1 1 0,1 0 0,0-1-1,-1 1 1,1 0 0,-1 0 0,1 0 0,0 0 0,-1-1 0,1 1-1,0 0 1,-1 0 0,1 0 0,0 0 0,-1 0 0,1 1 0,0-1-1,-1 0 1,1 0 0,0 1 0,0-1 4,0 1 1,0 0-1,0-1 1,-1 1-1,1 0 1,0 0-1,-1 0 1,1 0-1,0 0 1,-1 0-1,1 0 1,-1 0-1,1 1 0,1 5 16,0-1 0,-1 0-1,1 12 1,-2-17-5,1 18 16,-2 1 0,0-1 0,-2 1 0,0-1 1,-6 20-1,4-13 15,-1 0-1,-1 12 83,-1-2-1,-26 67 1,31-96-42,0-1 0,0 0 0,-1 0-1,1 0 1,-2 0 0,-5 6 0,10-11-52,-1-1 0,1 1-1,-1-1 1,1 1 0,-1-1 0,0 1 0,1-1-1,-1 1 1,0-1 0,0 1 0,1-1 0,-1 0 0,0 1-1,0-1 1,1 0 0,-1 0 0,0 1 0,0-1-1,0 0 1,0 0 0,1 0 0,-1 0 0,0 0 0,0 0-1,0 0 1,0-1 0,1 1 0,-1 0 0,0 0-1,0-1 1,1 1 0,-1 0 0,0-1 0,0 1 0,1-1-1,-1 1 1,0-1 0,0 0 0,-1-1 9,-1-1 1,1 1 0,0-1 0,0 0-1,1 0 1,-1 0 0,0 0-1,-1-5 1,0 0-33,1 0-1,-1 0 1,2 0 0,-1-1 0,1 1-1,0 0 1,1-1 0,0 1 0,1-1-1,2-13 1,-2 17-12,0 0 0,0 1 0,1-1 0,-1 0 0,1 1 0,1-1 0,-1 1 0,0 0 0,1-1-1,0 1 1,0 1 0,0-1 0,1 0 0,-1 1 0,1-1 0,0 1 0,0 0 0,0 1 0,7-5 0,4 1-358,0 1 0,0 0 0,1 1 0,0 0 0,-1 1 0,1 1 0,32 0 0,-47 2 67,23 2-3154,-23-2 3149,0 1 0,0-1 0,0 0 0,0 1 0,0-1 0,0 1 0,0-1 0,0 1 0,0-1 0,-1 1 0,1 0 0,0 0 0,0-1 0,-1 1 0,1 0 0,0 0 0,-1 0 0,2 1 0,2 6-2114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14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37 7040,'-13'-28'3200,"4"23"-2752,4 2 256,15 11-1312,-6 1 480,9 5 96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15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1 285 4480,'0'1'373,"1"1"1,-1 0-1,1 0 1,0 0-1,0-1 1,0 1 0,0 0-1,0-1 1,0 1-1,0-1 1,2 3-1,16 14 2659,-17-17-2872,0 0-1,0 0 1,0 0 0,0 0-1,1 0 1,-1 0-1,0-1 1,0 1-1,1-1 1,-1 0 0,0 1-1,0-1 1,1 0-1,-1 0 1,0-1 0,1 1-1,-1 0 1,0-1-1,0 1 1,4-2-1,4-2 223,0-1 0,0 0 0,10-7-1,-2 1-112,26-16 180,-1-3-1,40-36 1,-48 38-355,-34 27-94,12-8 137,0-1 0,-1-1-1,0 0 1,-1-1 0,17-24 0,-28 36-141,0 0 0,0 0 1,0 1-1,0-1 0,0 0 0,0 0 0,0 0 0,0 0 1,0 0-1,-1 0 0,1 0 0,0 0 0,0 0 0,0 0 1,0 0-1,0 0 0,0 0 0,0 0 0,0 0 0,0 0 1,-1 0-1,1 0 0,0 0 0,0 0 0,0 0 0,0 0 1,0-1-1,0 1 0,0 0 0,0 0 0,0 0 0,0 0 1,0 0-1,0 0 0,-1 0 0,1 0 0,0 0 0,0 0 0,0 0 1,0 0-1,0 0 0,0-1 0,0 1 0,0 0 0,0 0 1,0 0-1,0 0 0,0 0 0,0 0 0,0 0 0,0 0 1,0 0-1,0 0 0,0-1 0,0 1 0,0 0 0,-4 8-11,1 0-1,-1 0 0,1 1 0,1-1 0,0 1 0,0 0 1,1-1-1,0 1 0,0 0 0,1 0 0,0 0 0,2 12 1,0-4 84,1 0 0,1 0 0,0 0-1,2 0 1,9 22 0,-13-35-31,-1-1-1,1-1 0,0 1 0,0 0 1,0 0-1,0-1 0,1 1 0,-1-1 1,1 1-1,3 2 0,-4-4-4,-1 0 0,1-1 0,-1 1 0,1 0 0,-1-1 0,1 1 0,-1-1-1,1 1 1,-1-1 0,1 0 0,0 0 0,-1 1 0,1-1 0,0 0 0,-1 0 0,1-1 0,0 1 0,-1 0 0,1-1 0,-1 1 0,1-1 0,-1 1-1,4-2 1,-1-1 53,1 0-1,-1-1 0,0 1 1,0-1-1,0 0 1,0 0-1,-1 0 0,5-6 1,23-43 205,-23 39-220,-2 3-15,18-33-23,2 1 0,54-69 0,-79 110-66,0 1 1,0 0 0,1-1-1,-1 1 1,1 0-1,-1 0 1,1 0 0,-1 0-1,1 0 1,0 0-1,-1 1 1,1-1 0,0 0-1,0 1 1,2-1-1,-2 1 22,-1 0 0,0 0-1,0 0 1,1 0-1,-1 1 1,0-1-1,0 0 1,0 1-1,0-1 1,0 1-1,1-1 1,-1 1 0,0 0-1,0-1 1,0 1-1,0 0 1,-1 0-1,1 0 1,0-1-1,0 1 1,0 0-1,-1 0 1,1 0 0,0 0-1,0 2 1,1 2-4,0-1 0,0 1 1,-1 0-1,0 0 0,0 0 1,0 0-1,0 0 1,-1 0-1,0 9 0,-1 7-11,-5 22 0,3-23 27,-1 6 33,-15 89 165,15-99-48,-1-1 0,0 1 0,-1-1-1,-15 29 1,20-42-105,0 0-1,0-1 1,0 1 0,-1 0 0,1-1-1,0 1 1,-4 2 0,5-4-34,-1 0 0,1 1-1,-1-1 1,1 0 0,-1 0 0,1 0 0,-1 1 0,1-1-1,-1 0 1,1 0 0,-1 0 0,0 0 0,1 0 0,-1 0 0,1 0-1,-1 0 1,1 0 0,-1 0 0,1 0 0,-1 0 0,0-1-1,1 1 1,-1 0 0,1 0 0,-1-1 0,1 1 0,-1 0-1,1-1 1,0 1 0,-1 0 0,1-1 0,-1 1 0,1 0 0,0-1-1,-1 1 1,1-1 0,-1 0 0,-1-3 20,-1 0-1,1-1 1,0 1-1,0-1 1,0 0-1,1 0 1,0 1-1,0-1 1,0 0-1,0-7 1,0 5-73,1-1 0,0 0-1,0 0 1,1 0 0,0 1 0,3-11 0,-3 16 31,0-1 0,0 1-1,0-1 1,0 1 0,0-1 0,1 1 0,-1 0 0,1 0 0,0 0 0,0 0 0,0 0 0,0 0 0,0 0 0,0 1 0,0-1 0,0 1 0,1-1 0,-1 1 0,1 0-1,4-2 1,3 1-2,0-1 0,0 1 1,0 1-1,12 0 0,-13 0 37,137 0-816,-68 3-6945,-71-2 6563,1 0-297,-1 0-3029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16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63 6144,'-22'-43'2784,"18"32"-2432,-1 6 256,10 5-416,-1-4-704,1 8 256,9 1-640,2 1 544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17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13 447 3392,'-1'-1'101,"1"0"25,-1 1-1,0-1 1,1 1-1,-1-1 1,-7 1 6969,8 1-7012,1-1 0,-1 0 0,0 0 1,1 0-1,-1 0 0,1 1 0,-1-1 1,1 0-1,-1 0 0,1 0 1,-1 0-1,1 0 0,-1 0 0,1 0 1,-1 0-1,1 0 0,-1 0 0,1 0 1,-1-1-1,1 1 0,-1 0 0,0 0 1,1 0-1,-1-1 0,1 1 0,-1 0 1,1 0-1,-1-1 0,0 1 1,1 0-1,-1-1 0,0 1 0,1-1 1,-1 0-1,15-17 1643,35-89 490,0-1-1467,10-25-131,-45 96-511,-11 26-97,1-6-44,-5 17 16,0-1 1,0 1-1,0-1 0,0 1 1,0 0-1,0-1 1,1 1-1,-1 0 0,0-1 1,0 1-1,0 0 1,1-1-1,-1 1 1,0 0-1,0-1 0,1 1 1,-1 0-1,0 0 1,0-1-1,1 1 0,-1 0 1,0 0-1,1 0 1,0-1-1,0 2 9,0 1 0,0-1 0,0 0 0,0 0 0,0 1 0,0-1 1,-1 1-1,1-1 0,0 1 0,-1-1 0,1 1 0,-1-1 0,0 1 0,1 1 0,2 6 4,3 6 10,-3-6 10,1 1 0,-1-1 0,0 1 0,2 19 0,1 35 101,-3-1 0,-3 1 0,-15 118 0,14-177-72,-1 10 119,-6 21 1,7-33-105,0-1 0,0 1 1,0 0-1,0 0 0,0 0 0,-1-1 1,1 1-1,-1-1 0,0 1 0,0-1 1,0 0-1,0 1 0,-4 2 0,5-4-39,0-1 0,0 1 0,-1-1 0,1 0 0,0 1-1,0-1 1,0 0 0,0 0 0,0 0 0,0 0 0,-1 0-1,1 0 1,0 0 0,0 0 0,0-1 0,0 1 0,0 0-1,0-1 1,0 1 0,0-1 0,0 1 0,0-1 0,0 1-1,0-1 1,0 0 0,0 1 0,-1-2 0,-2-2 0,0 1 0,1-1 0,0 0 0,-5-7 0,0-1-44,1-1 0,1 0-1,0-1 1,0 0 0,2 0 0,0 0-1,0 0 1,-2-20 0,5 23-14,0 9 7,1-1 0,0 1 0,0 0 0,-1 0 0,2 0 0,-1-1 0,0-2 0,1 4 26,-1 1 0,0-1 1,0 0-1,1 1 1,-1-1-1,1 1 0,-1-1 1,1 1-1,-1-1 0,1 1 1,-1-1-1,1 1 0,-1-1 1,1 1-1,0-1 0,-1 1 1,1 0-1,-1 0 1,1-1-1,0 1 0,-1 0 1,1 0-1,0 0 0,0-1 1,-1 1-1,1 0 0,0 0 1,1 0-8,193-31-88,13-27 239,-151 39 23,85-44 1,-119 53-117,-16 7-26,0 0 1,0 0-1,0-1 0,-1 0 1,0 0-1,1 0 0,-1-1 1,10-10-1,-16 12-232,-5 5 67,-8 8 81,4 0 32,1 1 0,0 0 1,0 0-1,1 1 1,0 0-1,1 0 0,-7 22 1,10-24 70,-1 1 0,2 0 0,0 0 0,0 0 0,1 0 1,0 1-1,1-1 0,1 0 0,2 18 0,-3-28-12,0 1 0,0 0-1,1-1 1,-1 1 0,1-1-1,-1 1 1,1-1 0,0 1 0,-1-1-1,1 1 1,0-1 0,0 1-1,0-1 1,0 0 0,0 0-1,0 1 1,1-1 0,-1 0-1,0 0 1,0 0 0,1 0 0,-1 0-1,1-1 1,-1 1 0,1 0-1,-1-1 1,1 1 0,0-1-1,-1 1 1,1-1 0,2 0-1,-1 0 2,0 0-1,0-1 0,0 1 0,0-1 1,-1 0-1,1 1 0,0-1 0,-1-1 0,1 1 1,0 0-1,-1-1 0,0 1 0,1-1 0,-1 0 1,0 0-1,0 0 0,3-3 0,1-3 35,-1-1 0,0 1 0,0-1 0,-1-1-1,4-9 1,-3 6 37,0 2-87,-1 0 1,0 0 0,-1 0 0,0 0-1,-1 0 1,0-1 0,-1 1-1,0-1 1,-1 1 0,0-1 0,-1 1-1,-3-20 1,3 27-19,0 1 1,0 0-1,-1 0 1,1 0-1,-1 0 1,1 0-1,-1 0 0,0 0 1,0 1-1,0-1 1,0 1-1,-1-1 1,1 1-1,-1 0 0,1 0 1,-1 0-1,0 0 1,0 0-1,0 1 1,0-1-1,0 1 1,0 0-1,0 0 0,0 0 1,-5 0-1,-1-1-36,0 1 0,0 0 0,0 1 0,0 0 0,0 1 0,0-1 0,1 2 0,-13 2 0,14-2 75,-20 6 46,26-8-86,0 0 0,0 0 1,1 1-1,-1-1 0,0 0 0,0 1 0,1-1 0,-1 1 0,0-1 0,1 1 0,-1-1 1,0 1-1,1-1 0,-1 1 0,1-1 0,-1 1 0,1 0 0,-1-1 0,1 1 1,-1 0-1,1 0 0,0-1 0,-1 2 0,2-1 15,0 0-1,0 0 1,0-1 0,0 1 0,0 0 0,0-1-1,0 1 1,1-1 0,-1 1 0,0-1-1,0 1 1,0-1 0,1 0 0,0 1-1,2-1 53,4 2-47,0 0-1,1-1 1,-1-1 0,1 0-1,14-1 1,2 0-20,340-21 488,-286 15-428,-60 5-985,25-8 0,-17 4-4223,-8 5 1689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24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64 699 2144,'1'-2'235,"-1"1"-1,0-1 1,1 0 0,-1 1-1,1-1 1,-1 0 0,1 1-1,0-1 1,-1 1 0,1-1-1,0 1 1,0 0 0,2-3-1,3 0 2851,-7 12-1098,-14 18-1555,2 4 134,5-14-300,1 1 1,1-1-1,-7 28 1,13-42-248,-15 86 547,13-73-346,1 1 1,1-1-1,3 28 1,-3-40-148,0 0 1,1 0-1,0 0 1,-1 0-1,1 0 1,0 0-1,1 0 1,-1 0 0,0 0-1,1-1 1,0 1-1,-1 0 1,1-1-1,0 0 1,0 1-1,4 2 1,-4-4-12,0 0 0,-1 0-1,1-1 1,0 1 0,0 0-1,0-1 1,0 0 0,0 1 0,0-1-1,0 0 1,0 0 0,0 0 0,0 0-1,0 0 1,0 0 0,0-1-1,0 1 1,0-1 0,0 1 0,0-1-1,0 0 1,0 0 0,0 0 0,0 0-1,-1 0 1,4-3 0,14-10 133,0-2 1,16-18-1,-10 11-88,104-111 165,-115 119-261,-9 9 19,0-1 0,8-14 0,-8 13-24,-3 2-130,-6 9-26,-9 15 66,10-9 70,1-1 0,-1 1 0,1 0 0,1 0 0,0 0 0,0 1 0,1-1 0,0 0 0,0 0 0,1 0-1,0 0 1,1 0 0,4 13 0,-5-17 77,1-1 0,0 0 0,0 0-1,1 0 1,-1 0 0,1 0 0,0 0-1,0-1 1,0 1 0,0-1 0,7 5 0,-9-7-16,1 0 1,0 1 0,0-1 0,0 0-1,0-1 1,1 1 0,-1 0-1,0 0 1,0-1 0,0 1 0,1-1-1,-1 0 1,0 0 0,1 0-1,-1 0 1,0 0 0,0 0 0,1-1-1,-1 1 1,0-1 0,0 1 0,0-1-1,1 0 1,2-2 0,5-4 23,0 0 1,-1-1 0,0 0-1,0 0 1,-1-1-1,0-1 1,8-12 0,4-4 0,-9 14-50,5-9-129,37-34 0,-51 53 77,0 1 1,0-1-1,1 1 0,-1-1 0,0 1 1,1 0-1,-1 0 0,5-2 0,-6 3 24,0 0-1,-1 0 1,1 0-1,0 0 1,-1 0-1,1 0 1,0 0-1,-1 0 1,1 0-1,0 0 1,-1 0-1,1 0 1,-1 1-1,1-1 1,0 0-1,-1 0 1,1 1-1,-1-1 1,1 0-1,0 1 1,-1-1-1,1 1 1,-1-1-1,1 1 1,-1-1-1,0 1 1,1-1-1,-1 1 1,1-1-1,-1 1 1,0-1-1,0 1 1,1 0-1,-1-1 1,0 1-1,0 0 1,0-1-1,1 1 1,-1 1-1,1 14 63,0 0 0,0 0 0,-4 31 0,-1-5 38,-3 55 319,11-80 771,-2-28-1075,1 1 1,0 0 0,1 0-1,8-16 1,25-38-113,-32 56 2,5-8 5,1 1 0,1 1 0,1-1 0,0 2 0,0 0 1,1 1-1,1 0 0,19-12 0,-29 20-73,1 1-1,0 0 1,0-1 0,0 2-1,0-1 1,1 1 0,-1 0-1,1 0 1,9-1 0,-14 3 61,-1 0 1,0 0-1,0 0 0,0 0 1,0 0-1,0 0 1,0 1-1,0-1 1,0 0-1,0 1 1,0-1-1,-1 1 0,1-1 1,0 1-1,0-1 1,0 1-1,0 0 1,-1-1-1,1 1 1,0 0-1,0-1 0,-1 1 1,1 0-1,-1 0 1,1 0-1,-1 0 1,1 0-1,-1 0 1,1 0-1,-1 0 0,0 0 1,0 0-1,1 0 1,-1 0-1,0 1 1,0 5 22,0 0 1,0 0 0,-1 0-1,-1 10 1,-1 0-62,2-10 22,0 3 89,1 0-1,0 0 1,1 12-1,0 11-66,-1-28 0,0 1 0,1 0 0,-1 0 0,1 0 0,0 0 0,4 11 0,-3-10 79,1-1 0,1 1 0,-1-1 0,1 1 0,4 5 0,-6-10-63,-1 0 1,1-1-1,0 1 1,0 0-1,-1-1 1,1 1-1,0-1 1,0 0-1,1 0 1,-1 0-1,0 0 1,0 0 0,1 0-1,-1 0 1,0-1-1,1 1 1,-1-1-1,0 0 1,4 1-1,11-1 188,-10 0-180,1 1-1,0-1 0,0-1 1,-1 0-1,1 0 1,0 0-1,-1-1 1,0 0-1,10-4 0,-10 3 37,-2 1-37,0-1 0,0 1-1,0-1 1,-1 0 0,1 0 0,-1-1 0,0 0 0,5-4 0,16-19 63,-14 16-32,-2 0 0,13-17 0,11-19 102,-12 17-69,-2-1 1,31-65-1,5-54-66,-28 76 64,16-41-76,17-45-104,-44 109 11,12-59 0,-26 100 44,-1 8-3,0 0 0,-1-1 0,1 1-1,-1-1 1,1 1 0,-1 0 0,0-1 0,0 1 0,0-1-1,0 1 1,-1-1 0,0-3 0,1 6 33,-1 0 0,1 0 0,-1 0 0,1 0-1,-1 0 1,1 0 0,-1 0 0,1 0 0,0 0 0,-1 0 0,1 0 0,-1 0 0,1 0-1,-1 1 1,1-1 0,0 0 0,-1 0 0,1 1 0,0-1 0,-1 0 0,1 0 0,0 1-1,-1-1 1,1 0 0,0 1 0,-1-1 0,1 1 0,-11 11-220,-3 6 153,0 1 0,2 0-1,0 1 1,2 1 0,0 0 0,1 0-1,-6 23 1,-31 157 9,16 32 236,19-129-86,7-60 35,1 1 1,5 61-1,-1-101-48,-1-1 0,1 0 0,0 0 0,0 0 0,0 1 0,0-1 0,1 0 0,3 6 0,-5-10-52,0 0-1,1 1 1,-1-1-1,0 0 1,1 0-1,-1 1 1,0-1 0,1 0-1,-1 0 1,0 0-1,1 0 1,-1 0-1,0 1 1,1-1-1,-1 0 1,1 0 0,-1 0-1,0 0 1,1 0-1,-1 0 1,1 0-1,-1 0 1,0 0 0,1-1-1,-1 1 1,1 0-1,-1 0 1,0 0-1,1 0 1,-1 0 0,0-1-1,1 1 1,-1 0-1,0 0 1,1-1-1,-1 1 1,0 0-1,1-1 1,11-11 211,-11 11-145,48-56 296,-31 34-334,42-39 1,-33 40-391,55-35 0,-81 126 22,-1-68 320,0 15-27,4 29-1,-4-41 47,1-1-1,0 1 0,0 0 1,0 0-1,0-1 0,1 1 1,-1-1-1,1 1 0,0-1 1,0 0-1,0 0 1,0 1-1,5 3 0,-5-6 14,0 1 0,0-1 0,0 0 1,0 0-1,0 0 0,0 0 0,0 0 0,0-1 0,0 1 0,1-1 0,-1 1 0,0-1 0,0 0 0,1 0 0,-1 0 0,0 0 0,1 0 0,-1-1 0,3 0 0,3-1 24,0 0 0,0-1-1,0 0 1,7-5 0,3-3-4,0-1 1,-1 0-1,-1-1 0,0-1 1,-1-1-1,0 0 0,13-18 1,-14 14 7,-2-1 1,19-38-1,11-44-18,-31 74-64,82-190 80,5 10-5,-49 110-475,-48 91-28,-6 11 218,-9 12 39,-1 4 147,2 0 1,0 2 0,1 0 0,1 0-1,1 1 1,2 0 0,-8 28 0,-1 20 8,-10 84 0,24-131 53,-18 151-112,20-162 155,1 1 0,0-1 0,0 0 1,2 0-1,-1 0 0,2 0 0,-1 0 0,2 0 1,0 0-1,0-1 0,10 17 0,-12-25-32,0-1-1,0 0 0,1 0 1,-1 0-1,1-1 0,0 1 1,0-1-1,0 1 0,0-1 1,0 0-1,1 0 0,-1 0 1,1-1-1,-1 1 0,1-1 1,-1 0-1,1 0 0,0 0 1,0 0-1,0-1 0,-1 1 1,1-1-1,0 0 0,0 0 1,0-1-1,0 1 0,-1-1 1,1 0-1,0 0 0,-1 0 1,1 0-1,0 0 0,-1-1 1,1 0-1,-1 0 0,6-4 1,7-10-3401,-16 15 3082,1 0 1,-1 0-1,0 0 1,1 0-1,-1 0 0,0 0 1,1 0-1,-1 0 0,0 0 1,0 0-1,0 0 1,0 0-1,0 0 0,0 0 1,0 0-1,0-1 1,-1-8-2360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25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21 7232,'-19'-20'3264,"14"23"-2848,5 2 576,10-1-640,-5 1-64,9 6-192,4 4-96,-1 2 32,1-1 224,0-1-128,-5-1 96,1 1-128,-9-4-2720,0 3 1408,-19-14-4032,4 3 2976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25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88 6400,'-14'-33'2880,"38"27"-2496,-6-3 640,-1 9-640,24-8 480,-1 0-512,31-4-160,6 4-128,18 4 64,-9 4-64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2:33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33 937 1408,'-1'1'200,"0"0"-1,0-1 1,-1 1-1,1 0 1,0 0 0,0 0-1,0 0 1,0 0 0,0 0-1,1 0 1,-1 0-1,0 0 1,0 0 0,1 0-1,-1 0 1,0 1 0,0 1-1,-5 9 2026,5-10-1764,0 1-1,0-1 0,0 1 0,1-1 1,-1 1-1,0-1 0,1 5 0,-4 8 5609,10-19-5377,-2 1-509,-1 1 1,0-1-1,1-1 1,-1 1-1,0 0 1,-1-1-1,5-6 1,16-32 352,-7 12-338,12-18 150,3 3 0,1 0 0,73-75 0,-91 108-176,9-12 51,-23 24-226,0 0 0,0 0 0,0 0 0,0 0 0,1 0 0,-1 0 0,0 0 0,0-1 1,0 1-1,0 0 0,0 0 0,0 0 0,0 0 0,0 0 0,0 0 0,0 0 0,0 0 0,0 0 0,0 0 0,0-1 0,1 1 0,-1 0 0,0 0 0,0 0 0,0 0 1,0 0-1,0 0 0,0 0 0,0 0 0,0-1 0,0 1 0,0 0 0,0 0 0,0 0 0,0 0 0,-1 0 0,1 0 0,0 0 0,0 0 0,0 0 0,0-1 0,0 1 1,0 0-1,0 0 0,0 0 0,0 0 0,0 0 0,0 0 0,0 0 0,0 0 0,0 0 0,-1 0 0,1 0 0,0 0 0,0 0 0,0 0 0,0 0 0,0-1 0,0 1 1,0 0-1,0 0 0,0 0 0,-1 0 0,1 0 0,0 0 0,-11 6-214,4 2 291,0-1 0,0 1 0,0 0 0,1 1 0,1-1 0,-1 1 0,1 0 0,-5 16 0,0 0 77,2 0 1,-6 33-1,12-46-123,0 0-1,0 0 1,2 0 0,-1 0-1,2 0 1,0 0-1,4 23 1,-4-31 15,0 0 1,0 1-1,0-1 1,1 0-1,0 0 1,0 0-1,0 0 0,0 0 1,1 0-1,-1-1 1,1 1-1,0-1 1,0 0-1,0 0 1,1 0-1,-1 0 0,1 0 1,0-1-1,-1 1 1,1-1-1,0 0 1,0 0-1,1-1 1,7 3-1,-5-3 11,0 0-1,0-1 1,0 0 0,0 0 0,0-1-1,0 0 1,0 0 0,0 0 0,0-1-1,-1 0 1,1 0 0,0-1 0,-1 0-1,0 0 1,1-1 0,-1 1 0,9-9-1,3-2-2,-1-1 0,-1-1 0,-1 0-1,18-25 1,1-7-216,31-54 0,-64 100 163,1 0 0,-1 0 1,1-1-1,0 2 1,0-1-1,0 0 1,1 0-1,3-2 1,-6 4-12,1 8-254,-2 9 222,0-1 0,-6 21 0,4-18 155,-2 23 1,-3 18 44,2-22-193,6-37 53,0 0 1,0 0-1,-1 0 1,1 0-1,0 0 1,0 0-1,0 0 1,0 0-1,0 0 0,0 0 1,1 0-1,-1 0 1,0 0-1,0 0 1,1 0-1,0 1 1,-1-2 1,1 0 0,-1 0 1,0 0-1,1 0 0,-1 0 0,1 0 1,-1 0-1,0 0 0,1-1 0,-1 1 1,1 0-1,-1 0 0,0 0 0,1-1 1,-1 1-1,0 0 0,1 0 1,-1-1-1,0 1 0,0 0 0,1-1 1,-1 1-1,0 0 0,0-1 0,1 0 1,20-32 379,-2-6-61,-9 19-257,0 0-1,1 0 1,23-29 0,-26 40-147,0-1 0,1 1 0,0 0 0,0 1 0,1 0 0,0 1 0,22-12 0,-32 18 51,1 1 1,0-1 0,0 1-1,0 0 1,-1-1-1,1 1 1,0 0-1,0 0 1,0-1 0,0 1-1,0 0 1,0 0-1,0 0 1,-1 0-1,1 0 1,0 0 0,0 1-1,0-1 1,0 0-1,0 0 1,-1 1-1,1-1 1,0 0-1,1 1 1,-1 0 9,0 0 0,0 0 0,-1 0 0,1 1 1,0-1-1,-1 0 0,1 0 0,-1 0 0,1 0 0,-1 1 0,1-1 0,-1 0 0,0 0 0,0 1 0,0 0 0,1 5 10,-1-1 0,0 0 0,-1 1 0,0-1 0,0 0 0,-2 7 0,-37 87 344,24-62-534,9-24 296,4-9 248,8-12-55,-5 7-299,22-34 173,39-47 0,-54 72-203,2 0 0,-1 1 0,1 0 0,0 1 0,1 0 0,0 0 0,0 1 0,0 0 0,21-8 0,-29 13 1,1 0 0,-1 1 0,0-1-1,1 1 1,-1-1 0,1 1 0,-1 0 0,1 0 0,-1 0 0,1 0 0,-1 0 0,0 1-1,1-1 1,-1 1 0,1-1 0,2 2 0,-3-1 6,-1 0 0,1 1 0,-1-1 0,1 0 0,-1 0 0,1 1 0,-1-1 0,1 1 0,-1-1 0,0 1 0,0 0 0,0-1 0,0 1 0,0 0 0,-1 0 0,1 0 0,0 0 0,-1-1 0,1 1 0,-1 2 0,2 11 24,-2-1-1,0 1 1,0 0 0,-1-1 0,-1 1-1,-4 13 1,3-7 98,-3 40-1,6-60-98,0-1 1,0 1-1,0 0 0,0 0 0,0 0 0,0 0 1,0 0-1,0-1 0,0 1 0,1 0 0,-1 0 1,0 0-1,1-1 0,-1 1 0,1 0 0,-1-1 0,1 1 1,-1 0-1,1-1 0,-1 1 0,1 0 0,0-1 1,0 1-1,0 0 12,1-1 0,-1 1 0,0-1 0,0 0 0,1 1 0,-1-1 0,0 0 0,1 0 0,-1 0 0,0 0 0,1 0 0,-1 0 1,2-1-1,4-1 67,1 0 1,-1-1 0,14-6 0,-20 9-83,14-8 14,0-1 0,-1-1 0,21-16 0,36-39 82,-25 21-61,-6 9-67,2 3 0,47-29 0,-66 44 218,-23 17-190,0 0 0,0 0 1,0 0-1,0 0 0,0 0 0,0 0 0,0 0 0,0 0 0,0 0 0,0 0 1,0 0-1,0 0 0,0 0 0,0 0 0,1-1 0,-1 1 0,0 0 0,0 0 1,0 0-1,0 0 0,0 0 0,0 0 0,0 0 0,0 0 0,0 0 0,0-1 1,0 1-1,0 0 0,0 0 0,0 0 0,0 0 0,0 0 0,0 0 0,0 0 1,0 0-1,-1 0 0,1 0 0,0-1 0,0 1 0,0 0 0,0 0 0,0 0 0,0 0 1,0 0-1,0 0 0,0 0 0,0 0 0,0 0 0,0 0 0,0 0 0,0 0 1,-1 0-1,1 0 0,0 0 0,0 0 0,0 0 0,0 0 0,0 0 0,0 0 1,0 0-1,0 0 0,0 0 0,-1 0 0,1 0 0,0 0 0,0 0 0,0 0 1,0 0-1,0 0 0,-7 1-146,1 1 55,1 0 1,0 1-1,0 0 1,0 0-1,1 1 1,-1-1-1,-4 6 1,-29 32 76,35-37 13,-156 195 361,126-155-578,30-41 180,-9 14 27,11-17 21,1 1 0,0-1 1,-1 0-1,1 1 0,0-1 1,0 1-1,0-1 0,-1 0 1,1 1-1,0-1 0,0 1 1,0-1-1,0 1 0,0-1 1,0 1-1,0-1 1,0 1-1,0-1 0,0 1 1,0-1-1,0 1 0,0-1 1,0 0-1,1 1 0,-1-1 1,0 1-1,0-1 0,0 1 1,1-1-1,-1 0 0,0 1 1,1-1-1,-1 0 1,1 1-1,0 0 16,0-1 1,-1 0 0,1 0-1,0 0 1,0 0-1,0 0 1,-1 0 0,1 0-1,0 0 1,0 0-1,0 0 1,-1 0 0,1 0-1,0-1 1,0 1-1,0 0 1,-1-1 0,1 1-1,0 0 1,-1-1-1,1 1 1,0-1 0,1 0-1,16-17 241,-15 16-199,14-17 15,-2-1-1,0-1 1,-1 0 0,17-34-1,15-23-455,-46 78 371,0 0-1,0-1 0,0 1 1,0 0-1,0 0 1,0 0-1,0 0 0,1-1 1,-1 1-1,0 0 1,0 0-1,0 0 0,0 0 1,0 0-1,1 0 1,-1-1-1,0 1 0,0 0 1,0 0-1,0 0 0,1 0 1,-1 0-1,0 0 1,0 0-1,0 0 0,1 0 1,-1 0-1,0 0 1,0 0-1,0 0 0,0 0 1,1 0-1,-1 0 1,0 0-1,1 0 0,3 7-77,-1 14 12,-1 41 61,1 6-330,-1-46 205,5 37 250,-5-53-73,-1 0 0,1 0 1,0 1-1,0-1 0,0 0 0,6 8 0,-8-12-29,1-1 1,0 0-1,0 1 0,0-1 0,0 0 0,1 1 1,-1-1-1,0 0 0,0 0 0,1 0 1,-1 0-1,1 0 0,-1 0 0,1-1 0,-1 1 1,1 0-1,-1-1 0,1 1 0,0-1 0,-1 0 1,1 1-1,0-1 0,-1 0 0,1 0 0,0 0 1,1 0-1,3-2 31,0 1-1,-1-1 1,1 0 0,0-1 0,-1 1 0,8-5 0,-1-1 19,-1 1 0,0-1 1,0-1-1,12-12 1,34-43 148,-35 38-174,28-31 22,70-83-11,-91 102-48,46-80-1,0-48-66,-12-8 38,-26 67-24,-30 87 12,-2 9-46,-1 0 0,-1-1 0,5-22 0,-9 23-217,1 11 297,0 0 0,-1 0-1,1 0 1,0 0 0,0 0 0,0 0-1,0 0 1,0 0 0,0-1 0,0 1-1,-1 0 1,1 0 0,0 0-1,0 0 1,0 0 0,0 0 0,0 0-1,0 0 1,-1 0 0,1 0 0,0 0-1,0 0 1,0 0 0,0 0-1,0 0 1,-1 0 0,1 0 0,0 0-1,0 0 1,0 0 0,0 0 0,0 0-1,-1 0 1,1 0 0,0 1 0,0-1-1,-1 1-22,-1 0 0,1 0 1,0 0-1,0 0 0,0 1 0,0-1 0,0 0 0,0 1 0,0-1 0,-1 3 0,-7 21-124,1-1 0,-9 46 0,7-28 94,-52 234 209,50-210-20,3 0 1,2 1-1,5 116 0,2-179-116,0 6 27,0 1 1,1 0-1,0-1 1,1 1-1,0-1 0,0 1 1,6 11-1,-8-20-17,1-1 0,-1 0 0,1 0 0,0 0-1,-1 1 1,1-1 0,0 0 0,0 0 0,0 0 0,0 0-1,0 0 1,0 0 0,0 0 0,0-1 0,0 1 0,0 0-1,0 0 1,1-1 0,0 1 0,-1-1-1,1 1 1,-1-1-1,0 0 1,0 0-1,0-1 0,1 1 1,-1 0-1,0 0 0,0-1 1,0 1-1,0 0 1,1-1-1,-1 1 0,0-1 1,0 1-1,0-1 1,1-1-1,3-2 29,0-1 0,0 0 0,0 0 0,-1 0-1,0-1 1,4-6 0,126-205 184,-133 216-242,1-1-26,0 0 0,-1 0 0,1-1 0,-1 1-1,1-1 1,-1 1 0,0-1 0,0 0 0,0 0 0,0 1-1,-1-1 1,1 0 0,-1 0 0,0 0 0,0 0-1,0-3 1,0 6 19,0-1-1,0 1 0,0 0 1,0-1-1,0 1 0,0 0 1,0-1-1,0 1 1,0-1-1,-1 1 0,1 0 1,0-1-1,0 1 1,0 0-1,-1 0 0,1-1 1,0 1-1,0 0 0,-1-1 1,1 1-1,0 0 1,0 0-1,-1 0 0,1-1 1,0 1-1,-1 0 0,1 0 1,0 0-1,-1 0 1,1 0-1,-1-1 0,1 1 1,-1 0-1,0 0-6,0 1 0,0-1 1,0 0-1,-1 0 0,1 1 0,0-1 0,0 1 0,0-1 1,0 1-1,0 0 0,-1 0 0,-2 2 4,0 0 0,1 0 1,-1 0-1,1 0 0,-4 6 0,-1 4 50,0 0 0,2 0 0,0 1 0,0-1-1,1 1 1,1 1 0,-4 18 0,6-22 26,1 0-1,0 1 1,0-1-1,1 0 1,1 1-1,0-1 1,0 0-1,1 0 1,1 0-1,4 14 1,-5-21-58,1 1 1,-1-1 0,1 1-1,0-1 1,0 0-1,0 0 1,0-1-1,1 1 1,0-1 0,0 0-1,0 1 1,0-2-1,0 1 1,0 0-1,1-1 1,-1 0 0,1 0-1,0 0 1,9 2-1,2-1-348,0 0-1,0-1 0,0 0 1,31-2-1,-35-1-278,1 0 1,-1 0-1,1-1 0,-1-1 0,0 0 0,0-1 0,0 0 1,12-6-1,-20 7 155,1 1 0,-1-1 1,0 0-1,0 0 0,0 0 1,0 0-1,0-1 0,-1 1 1,1-1-1,-1 0 0,0 0 1,0-1-1,-1 1 0,1 0 0,-1-1 1,0 0-1,0 0 0,0 1 1,-1-1-1,0 0 0,0 0 1,1-9-1,-2 8 78,0 1 1,-1 0-1,1-1 0,-1 1 1,0 0-1,0 0 0,-3-7 1,-1 2-752,0-1 1,-10-14 0,15 25 1133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28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60 2656,'0'0'70,"0"-1"0,0 0 1,-1 1-1,1-1 0,0 1 1,0-1-1,0 1 0,6-8 6018,-10 30-4216,-24 100-32,9-49-1477,-102 353 2506,118-416-2788,-6 15 327,1 0 1,-5 35 0,11-51 204,3-15 193,4-17 9,20-33-303,11-30-368,25-100 19,31-84-214,-85 252-19,1 1-1,1-1 0,17-24 1,-25 41 51,0 0 1,0-1 0,0 1 0,0 0 0,0 0-1,1 0 1,-1 0 0,0 0 0,1 0-1,1-1 1,-2 2 10,-1 0 0,1 0-1,-1-1 1,1 1 0,-1 0 0,1 0 0,0 1-1,-1-1 1,1 0 0,-1 0 0,1 0 0,-1 0 0,1 0-1,-1 0 1,1 1 0,0-1 0,-1 0 0,1 1-1,-1-1 1,0 0 0,1 1 0,-1-1 0,1 0-1,-1 1 1,0-1 0,1 1 0,-1-1 0,0 1-1,1-1 1,-1 1 0,0-1 0,1 1 0,-1-1-1,0 1 1,0-1 0,0 1 0,0 0 0,6 17-51,-2 0-1,0 0 1,-1 1 0,1 32 0,-2-24 51,3 28 9,1 15 54,15 72 1,-18-128 28,1 0 1,9 24-1,-11-34 11,0 1 1,0-1-1,1 0 1,-1 0-1,1 0 0,0-1 1,0 1-1,0-1 0,0 1 1,1-1-1,-1 0 1,7 4-1,-8-6-50,-1-1 0,1 1 1,0 0-1,0 0 0,0-1 0,0 1 1,0-1-1,0 1 0,0-1 0,0 0 1,-1 0-1,1 0 0,0 0 0,0 0 1,0-1-1,3 0 0,-2 0-2,0 0 0,1 0 0,-1-1 0,0 1-1,-1-1 1,1 0 0,0 0 0,0 0 0,2-3 0,3-4 1,0 0 0,0-1 0,-1 0 0,8-14 1,3-11 8,0 0 0,14-47 0,19-78-58,-13 36-101,-30 97 97,-3 12-62,0 0 0,0 0 0,11-18-1,-6 21-280,-9 11 343,-1 1-1,0 0 1,1 0 0,-1 0 0,0 0 0,1 0 0,-1-1-1,0 1 1,0 0 0,1 0 0,-1 0 0,0 0 0,1 0-1,-1 0 1,0 0 0,1 0 0,-1 0 0,0 0 0,1 0-1,-1 0 1,0 1 0,1-1 0,-1 0 0,0 0 0,1 0-1,-1 0 1,2 2-3,-1-1 0,0 1 0,0 0 0,0-1 0,0 1 0,0 0 0,0 0-1,0 0 1,-1-1 0,1 1 0,0 0 0,-1 2 0,8 32-49,5 65 1,-6-31 133,5 29-22,13 92 389,-23-180-343,0 1 1,0-1-1,2 0 1,-1 0-1,1 0 1,10 18-1,-6-20 15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31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1033 2720,'0'4'4021,"1"-8"-1829,43-33 832,-7 6-2256,18-16 2,89-84 44,-66 45 58,68-97 0,-142 177-855,1 0 1,0 1-1,9-10 0,-14 15-17,0 0 0,0 0 0,0-1-1,1 1 1,-1 0 0,0 0 0,0-1-1,1 1 1,-1 0 0,0 0 0,0 0-1,1-1 1,-1 1 0,0 0 0,0 0 0,1 0-1,-1 0 1,0 0 0,1 0 0,-1 0-1,0 0 1,0 0 0,1 0 0,-1 0 0,0 0-1,1 0 1,-1 0 0,0 0 0,1 0-1,-1 0 1,0 0 0,1 0 0,-1 0 0,0 0-1,0 0 1,1 0 0,-1 1 0,0-1-1,0 0 1,1 0 0,-1 0 0,0 1 0,0-1-1,1 0 1,-1 0 0,0 1 0,0-1-1,0 0 1,1 1 0,1 15-58,-1-14 47,1 126 19,2 17 295,-2-126-189,0 0 1,2-1-1,0 1 1,1-1-1,12 27 0,-15-40 9,1 0-1,-1-1 1,1 1-1,0 0 1,1-1-1,5 7 1,-7-9-53,1 0 1,-1 0-1,0-1 1,0 1-1,1 0 1,-1-1-1,1 0 1,-1 0-1,1 1 1,0-1-1,0-1 1,-1 1-1,1 0 1,4 0-1,3-1 38,0-1 1,0 1-1,0-1 0,1-1 0,-1 0 0,0-1 1,-1 0-1,12-4 0,6-5 48,36-22-1,-44 23-128,-1-1 0,0-1-1,-1 0 1,19-20-1,-25 22 22,-1-1-1,-1 1 0,0-2 0,0 0 1,-1 0-1,11-26 0,-10 15-85,-2-1-1,0 0 0,4-30 1,-11 50 13,1 0 0,-1 1 1,1-1-1,-1 0 0,-1 0 0,1 1 1,-1-1-1,0 0 0,0 1 0,-1-6 1,1 9 13,1 0 0,-1 0-1,1 0 1,-1 0 0,1-1 0,-1 1 0,0 0 0,1 0 0,-1 0 0,0 0 0,0 0-1,0 1 1,0-1 0,0 0 0,0 0 0,0 1 0,0-1 0,0 0 0,0 1 0,0-1 0,0 1-1,0-1 1,-1 1 0,1 0 0,0-1 0,0 1 0,-1 0 0,1 0 0,0 0 0,0 0 0,-1 0-1,1 0 1,0 0 0,0 1 0,-1-1 0,1 0 0,0 1 0,-2 0 0,-3 1-20,0 1 0,0 0 0,0 0 0,0 1 0,-8 6 0,-1 2-8,1 1 0,0 0 0,1 2 0,1-1 0,0 1 0,-18 31 0,19-25 61,0-1-1,2 1 1,0 1-1,2 0 1,-8 31-1,14-46-11,0 0 0,0 0 0,1 0 0,-1 0 0,2 0 1,1 13-1,-2-17 11,1 0 0,0-1 0,-1 1 0,1 0 0,1 0 0,-1 0 0,0-1-1,1 1 1,-1 0 0,1-1 0,0 1 0,0-1 0,0 0 0,0 0 0,0 0 0,1 0 0,-1 0 0,5 3 0,2-1 35,0-1 0,0 1 1,0-1-1,0-1 0,1 1 0,-1-2 0,1 1 0,10-1 0,9 0 148,39-4-1,-41-1-176,1 0-1,-2-2 0,1-1 0,-1-1 0,0-2 0,0 0 1,-1-1-1,-1-2 0,0-1 0,41-30 0,-45 29-19,33-18 0,-45 29-15,0 0-1,0 0 1,1 1 0,0 0-1,0 0 1,0 1-1,10-1 1,33 3-100,-22 0 232,-47-11 201,-50-45-69,65 54-272,-1 1-1,1-1 1,0 1-1,-1-1 0,1 1 1,-1 0-1,1 0 1,-1 0-1,1 0 0,-1 0 1,0 0-1,1 1 1,-1-1-1,0 1 0,0 0 1,1 0-1,-1 0 1,0 0-1,0 1 1,1-1-1,-1 1 0,0-1 1,1 1-1,-1 0 1,0 0-1,1 0 0,-1 1 1,1-1-1,0 0 1,-1 1-1,1 0 0,0-1 1,0 1-1,0 0 1,-3 4-1,-8 9 14,2 1 1,-1 0-1,2 1 0,0 0 1,1 0-1,1 1 0,-11 37 1,18-51 33,0 0 0,0 0-1,1 1 1,0-1 0,0 0 0,0 0 0,0 1 0,1-1 0,0 0 0,0 0 0,0 1 0,0-1-1,4 7 1,-5-9-8,1-1 0,0 1 0,0-1 0,0 1 0,0-1 0,0 1 0,0-1 0,0 0 0,0 0 0,1 0 0,-1 0 0,0 0 0,1 0 0,-1 0 0,1 0 0,-1 0 0,1 0 0,0-1 0,-1 1 0,1-1 0,0 1 0,-1-1 0,1 0 0,0 0 0,-1 0 0,1 1 0,0-2 0,-1 1 0,1 0 0,0 0 0,0 0 0,-1-1 0,1 1 0,2-2 0,4-1 26,-1-1-1,1 0 1,-1-1-1,0 0 1,0 0-1,0 0 1,-1-1 0,1 0-1,-1 0 1,5-8-1,7-11 50,21-37-1,-34 55-79,57-105-274,-62 112 248,1-1 0,-1 1 0,0-1 0,0 1 0,0-1 0,1 1 0,-1 0 0,0-1 0,0 1 1,1 0-1,-1-1 0,0 1 0,1 0 0,-1-1 0,0 1 0,1 0 0,-1-1 0,1 1 0,-1 0 0,0 0 0,1 0 1,0-1-1,2 9-147,-4 19 55,1-26 105,-2 10-19,-1 12-16,2-1 0,0 1 0,3 38 0,-2-58 47,1 1-1,0-1 1,0 1-1,0-1 1,0 0-1,0 1 0,0-1 1,1 0-1,0 0 1,0 0-1,0 0 1,0 0-1,0-1 1,0 1-1,1 0 0,-1-1 1,1 0-1,0 1 1,-1-1-1,1 0 1,0-1-1,0 1 1,1 0-1,-1-1 0,0 0 1,0 0-1,1 0 1,-1 0-1,1 0 1,-1-1-1,1 1 1,-1-1-1,1 0 0,-1 0 1,5-1-1,11-1 27,0 0 0,0-2 0,27-8 0,55-25 36,-66 19-55,0-1-1,-1-2 1,51-42 0,4-1-82,-76 55 18,6-4-135,-19 13 174,0 0 1,0 0-1,0 0 1,0 0-1,0 0 1,0 0-1,0 0 1,0 0 0,0 0-1,0 0 1,0 0-1,0 0 1,0 0-1,0 0 1,0 0 0,0 0-1,0 0 1,0 0-1,0 0 1,0 1-1,0-1 1,0 0 0,0 0-1,0 0 1,0 0-1,0 0 1,0 0-1,0 0 1,0 0-1,0 0 1,0 0 0,-10 10 112,-14 14-213,2 1-1,0 1 1,2 1 0,-34 58-1,51-80 111,1 0-1,-1 0 1,1 0-1,0 1 0,1-1 1,-1 1-1,1-1 1,-1 9-1,2-13 1,0 1 0,0 0 0,0-1 0,1 1 1,-1 0-1,0 0 0,1-1 0,-1 1 0,1 0 0,-1-1 0,1 1 1,0-1-1,-1 1 0,1-1 0,0 1 0,0-1 0,0 0 0,1 1 1,-1-1-1,0 0 0,0 0 0,1 0 0,-1 0 0,0 0 0,1 0 0,-1 0 1,1 0-1,0 0 0,-1-1 0,1 1 0,2 0 0,1 0 27,0 0-1,0-1 0,0 1 0,0-1 1,0 0-1,0 0 0,0-1 0,0 0 1,-1 0-1,6-1 0,5-3 83,0 0 0,15-8 0,-1-1-100,0-2 1,-2-1 0,0 0-1,0-2 1,44-43 0,-35 23 19,-1-1 0,-2-2 1,-2-1-1,30-54 1,37-88 118,-79 143-199,-2-1 0,19-69 1,4-29-333,-48 187-266,-37 95 331,-5 23 325,-79 255 512,112-378 187,15-36-305,6-8-162,8-14-64,26-68-67,-28 59-131,1 0 0,26-43 0,-33 64 0,-2 2-3,0-1 0,0 1 0,0 0 0,1 0 1,-1 1-1,1-1 0,4-3 0,-6 5 11,-1 1 0,0 0 0,1 0 0,-1 0 0,1-1 0,-1 1 0,0 0 0,1 0 0,-1 0 0,1 0 0,-1 0 0,1 0 0,-1 0 0,0 0 1,1 0-1,-1 0 0,1 0 0,-1 0 0,1 0 0,-1 0 0,0 0 0,1 0 0,-1 1 0,1-1 0,-1 0 0,0 0 0,1 0 0,-1 1 0,0-1 1,1 0-1,-1 1 0,0-1 0,1 0 0,-1 0 0,0 1 0,0-1 0,1 1 0,-1-1 0,0 0 0,0 1 0,0-1 0,0 0 0,1 1 0,-1-1 0,0 1 1,0 0-1,4 23-97,-4-20 74,4 74-200,-2-38 178,10 65 0,-10-97 93,0 0-1,0 0 0,1 0 1,0 0-1,0-1 0,8 13 1,-10-18-27,1 0 0,-1 0 1,1 0-1,-1 0 0,1 0 1,0 0-1,0 0 0,0-1 1,0 1-1,0-1 0,0 0 1,0 1-1,0-1 0,1 0 1,-1 0-1,0-1 0,1 1 1,-1 0-1,1-1 0,-1 1 1,1-1-1,-1 0 0,1 0 1,-1 0-1,5-1 0,9-3 28,0-1 1,0 0-1,0-2 0,-1 1 0,27-18 0,-36 21-56,8-6 29,0-1 0,-1 0 0,0 0 0,0-2 0,-1 1 0,-1-2 0,0 0 0,0 0 0,-1 0 0,-1-2 0,0 1 0,12-30 0,-19 40-18,-1 1 1,1-1 0,-1 0 0,0 1-1,0-1 1,0 0 0,-1 1 0,1-1-1,-1 0 1,0 0 0,0 0 0,-1-4 0,1 8-10,0-1 0,0 0 1,0 0-1,0 0 0,0 0 0,0 0 1,-1 0-1,1 1 0,0-1 1,-1 0-1,1 0 0,-1 0 1,1 1-1,0-1 0,-1 0 1,0 1-1,1-1 0,-1 0 1,1 1-1,-1-1 0,0 1 1,0-1-1,1 1 0,-2-1 0,1 0 4,0 1-1,0 0 0,-1 0 0,1 0 0,0 0 0,0 0 0,0 0 0,0 0 0,-1 1 0,1-1 1,0 0-1,0 1 0,0-1 0,0 1 0,-2 0 0,-3 3 4,0-1 1,1 1-1,-1 1 0,1-1 0,-6 7 1,-4 6-60,1 0 1,0 1 0,-12 23 0,20-30 64,-1 1 0,2 0 0,0 0 0,1 0 0,0 1 0,-4 24 0,7-33 6,1 0 0,0 0 0,0 0 0,0 0 0,1 0 0,-1 0 0,1 0 0,0 0 0,0 0 0,0-1 0,1 1 0,0 0 0,-1 0 0,1-1 0,0 1 0,1-1 0,-1 0 0,1 0 0,-1 0 0,4 3 0,-2-2 15,1 0-1,-1-1 1,1 0-1,0 0 1,0 0 0,0-1-1,0 0 1,0 0-1,1 0 1,-1 0-1,1-1 1,-1 0-1,1 0 1,5 0 0,1 0 5,-1-1 0,1-1 0,-1 0 0,1-1 1,-1 0-1,1-1 0,-1 0 0,0 0 0,0-1 0,-1-1 1,1 0-1,-1 0 0,0-1 0,0 0 0,-1-1 1,1 0-1,-2-1 0,1 0 0,-1 0 0,10-13 1,-6 4 27,0-1 0,-1 1 0,-1-2 0,10-26 0,23-81-246,-11 27 142,-24 84-169,-4 12 60,-2 11-39,0 71 110,0 40 145,-4-87-55,1 4-4,-2-1 1,-12 61-1,14-89 22,-2 1-1,1-1 1,-6 11-1,7-17 2,1 1-1,-1-1 1,0 0-1,1 1 1,-1-1-1,0 0 1,0 0-1,0 0 1,0 1-1,0-1 1,0 0-1,-1-1 1,1 1-1,0 0 1,0 0-1,-1 0 1,1-1-1,0 1 1,-1 0-1,1-1 1,-1 0-1,1 1 1,-1-1-1,1 0 1,0 0-1,-3 1 1,-1-3 37,0 1 1,0-1 0,0 0-1,0 0 1,0 0 0,1-1 0,-1 1-1,1-1 1,-1 0 0,1-1 0,-7-7-1,4 5-99,0 0-1,-1 0 1,-9-4-1,5 1-116,13 9 151,-1 0 1,0 0-1,0-1 1,0 1 0,0 0-1,0 0 1,0 0 0,0 0-1,0 0 1,1-1-1,-1 1 1,0 0 0,0 0-1,0 0 1,0 0 0,1 0-1,-1 0 1,0 0-1,0 0 1,0 0 0,0 0-1,1 0 1,-1 0 0,0 0-1,0 0 1,0 0-1,0 0 1,1 0 0,-1 0-1,0 0 1,0 0 0,0 0-1,1 0 1,-1 0-1,0 0 1,0 0 0,31 5-75,-24-4 183,202 30 451,-199-30-437,0 0 1,21-1 0,-13-5-4507,-13 4 1742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32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 3392,'5'-15'5626,"3"23"-3295,-5 5-1762,-1-1 0,0 1 0,-1 0 1,0 20-1,-7 53 368,4-62-528,-14 238 1639,29 192 992,-10-426-2602,-2-27-392,-1 0 0,0 0-1,0 1 1,1-1-1,-1 0 1,0 0-1,1 0 1,-1 0-1,1 0 1,0 0-1,-1 0 1,1 0-1,0 0 1,-1 0-1,1-1 1,0 1-1,0 0 1,0 0-1,0-1 1,0 1-1,1 0 1,-2-1-157,1 1 1,-1-1-1,1 0 1,-1 0 0,1 0-1,-1 0 1,1 0-1,-1 0 1,1 0-1,-1 0 1,1 0 0,-1-1-1,1 1 1,-1 0-1,1 0 1,-1 0-1,1-1 1,-1 1-1,1 0 1,-1 0 0,0-1-1,1 1 1,-1 0-1,1-1 1,-1 1-1,0 0 1,1-1 0,-1 0-1,4-2-1140,8-6-1548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33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17 4064,'0'-14'3525,"0"15"-2605,0-5 1248,-12 46 2067,8-27-3513,-11 25 1,2-4-222,-29 119 778,-4 12-185,-31 74 208,74-228-1060,1-7-1,0 1 1,0-1-1,0 0 0,-1 0 1,-3 7-1,70-31 538,-55 17-776,133-20 213,52 17 198,-157 4-354,17 3 196,-51-3-554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33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 7232,'0'0'93,"0"0"-1,0 0 1,1-1 0,-1 1 0,0 0 0,0 0-1,0 0 1,0-1 0,0 1 0,1 0 0,-1 0-1,0 0 1,0-1 0,0 1 0,0 0 0,1 0-1,-1 0 1,0 0 0,0-1 0,1 1 0,-1 0 0,0 0-1,0 0 1,1 0 0,-1 0 0,0 0 0,0 0-1,1 0 1,-1 0 0,0 0 0,0 0 0,1 0-1,-1 0 1,0 0 0,0 0 0,1 0 0,6 9 1787,1 19 59,-6-15-1327,0 0 0,-1-1 0,0 1 0,-1 0 0,-1 0 0,-4 25 0,-1-9 150,-20 53 0,22-70-797,-5 14 892,8-25-1001,1 0-1,0 0 1,0-1 0,-1 1-1,1 0 1,-1 0 0,1-1 0,0 1-1,-1 0 1,0-1 0,1 1-1,-1 0 1,1-1 0,-1 1 0,0-1-1,1 1 1,-1-1 0,0 1-1,1-1 1,-3 1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3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13 3328,'-27'-7'1061,"26"6"-1025,0 1-1,0 0 1,0-1-1,0 1 0,0 0 1,0 0-1,0 0 1,0 0-1,0 0 1,0 0-1,0 0 0,0 0 1,0 1-1,0-1 1,0 0-1,0 0 1,0 1-1,-1 0 1,-3 1 234,-15-1 2335,17-1-2056,-1 0-1,1 0 1,0 0-1,0 1 1,0-1-1,0 1 1,0 0-1,0 0 1,-5 2 0,27-9 3993,22 4-3595,-14 2-431,8-3-162,165-2 252,-185 5-991,37 2 1175,-16-3-7227,-16 0 2864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34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10 6464,'0'-1'150,"0"0"-1,1 1 1,-1-1 0,0 1 0,1-1 0,-1 1-1,1-1 1,-1 1 0,0-1 0,1 1 0,-1-1-1,1 1 1,0 0 0,-1-1 0,1 1 0,-1 0-1,1-1 1,0 1 0,-1 0 0,1 0 0,-1 0-1,1 0 1,0-1 0,-1 1 0,1 0 0,0 0-1,-1 0 1,1 0 0,0 0 0,-1 0 0,1 1-1,0-1 1,0 0 0,1 1 29,-1 0 1,0 0-1,1-1 1,-1 1-1,0 0 1,0 0-1,0 0 0,0 1 1,0-1-1,0 0 1,0 0-1,0 0 0,1 4 1,0-1 62,-1 0-1,1 1 1,-1 0 0,0-1 0,0 1-1,-1 0 1,0-1 0,0 1-1,0 6 1,-7 43 843,6-49-1009,-22 151 1362,-4 26-383,-17-2 10,34-148-407,-18 39 1,27-69-610,0-1-1,0 0 1,1 0 0,-1 1-1,0-1 1,0 0 0,0 0 0,0 0-1,-2 1 1,3-2 238,14-3-106,44-11-121,13-3 130,-15 9-81,49-9-138,-97 16 105,0 1 0,0-1 0,15 2 1,-17-1-231,1 1 0,-1-1 0,0-1 0,0 1 0,0-1 0,8-2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35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58 135 4224,'-26'-6'2109,"25"6"-1625,-1 0 0,1-1 0,-1 1-1,1-1 1,0 1 0,-1-1 0,1 1 0,0-1 0,-1 0 0,1 0 0,0 0 0,-2-1 0,-2-8 1247,4 8-1575,0 1 0,0 0 0,1-1 1,-1 1-1,0-1 0,1 0 0,-1 1 0,1-1 1,-1 1-1,1-1 0,0 0 0,0 1 0,-1-1 1,1 0-1,0 1 0,1-1 0,-1 0 0,0 1 1,0-1-1,1 0 0,-1 1 0,1-1 1,-1 1-1,1-1 0,0 1 0,0-1 0,0 1 1,1-3-1,2-1-21,1-1 1,0 1 0,0-1-1,0 1 1,0 1 0,1-1-1,0 1 1,0 0 0,0 0-1,8-3 1,-11 6-137,0-1 0,0 1 0,0 1 0,0-1 0,0 0 0,0 1 0,0-1 0,1 1 0,-1 0 0,0 0 0,0 1 0,0-1 0,1 0 0,-1 1 0,0 0 0,0 0 0,0 0 0,0 0 0,0 0 0,0 1 0,0-1 0,-1 1 0,1 0 0,0 0 0,2 3 0,-2-2 4,0-1 0,0 1-1,0 0 1,-1 0 0,1 0-1,-1 1 1,0-1-1,0 1 1,0-1 0,-1 1-1,1 0 1,-1-1 0,0 1-1,0 0 1,0 0-1,0 6 1,-1-4 34,0 0-1,0 0 1,-1 0-1,0 0 1,-1-1-1,1 1 1,-1 0-1,0-1 1,0 1-1,-4 5 1,-4 6 180,-1-1 0,0 0 0,-2 0 0,0-1 0,-25 22 1,-15 4 1563,101-46-474,62-9-939,-12 2-671,-33 5-2776,-46 6-1886,-1 3 1451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35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41 3808,'0'-23'1227,"3"8"-245,-3 15-922,0 0 0,0-1-1,0 1 1,1 0-1,-1 0 1,0 0-1,0 0 1,0-1-1,0 1 1,0 0 0,1 0-1,-1 0 1,0 0-1,0 0 1,0 0-1,0 0 1,1 0-1,-1 0 1,0 0 0,0-1-1,0 1 1,0 0-1,1 0 1,-1 0-1,0 0 1,0 0-1,0 0 1,1 0 0,-1 0-1,0 0 1,0 1-1,0-1 1,1 0-1,-1 0 1,0 0-1,2 1 131,-1 0 0,0 0 0,0 0 0,0 0 0,1 1-1,-1-1 1,0 0 0,0 1 0,-1-1 0,1 1-1,0-1 1,0 3 0,7 19 505,0 1-1,-2-1 1,3 28-1,-7-39-400,3 25 673,-2 0 1,-2 66-1,-16 72 1245,-26 180-126,3-70-1404,37-277-707,-31 232-526,26-209-1439,0-13-3566,4-8 1471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42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6 5632,'11'-6'6628,"-24"18"-371,2-1-6807,-9 9 1032,13-11-208,-1-1 1,0-1-1,-13 11 0,21-18-268,0 0 0,0-1 0,0 1 0,0 0 0,0 0 0,0 0 0,1 0 0,-1 0 0,0-1 0,0 1 0,0 0 0,0 0 0,0 0 0,0 0 0,0-1 0,-1 1 0,1 0 0,0 0 0,0 0 0,0 0 0,0 0 0,0-1 0,0 1 0,0 0 0,0 0 0,0 0 0,0 0 0,0 0 0,0 0 0,-1 0 0,1-1 0,0 1 0,0 0 0,0 0 0,0 0 0,0 0 1,0 0-1,-1 0 0,1 0 0,0 0 0,0 0 0,0 0 0,0 0 0,0 0 0,-1 0 0,1 0 0,0 0 0,0 0 0,0 0 0,0 0 0,0 0 0,-1 0 0,1 0 0,0 0 0,3-3-40,-3 3 34,0 0 0,0 0-1,0 0 1,0 0-1,0 0 1,0 0-1,0 0 1,0 1-1,0-1 1,0 0 0,0 0-1,0 0 1,0 0-1,0 0 1,0 0-1,0 0 1,0 0 0,0 0-1,0 0 1,0 0-1,0 0 1,0 0-1,0 0 1,0 0 0,0 0-1,0 0 1,0 0-1,0 0 1,0 0-1,0 0 1,0 0 0,0 0-1,1 0 1,-1 0-1,0 0 1,0 0-1,0 0 1,0 0-1,0 0 1,0 0 0,0 0-1,0 0 1,0 0-1,0 0 1,0 0-1,0 1-68,8-6-112,-2 2-1638,2-2 449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2:34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1313 353 9632,'-95'-12'3584,"77"12"-2784,-1 9 3103,29-6-2143,17 0-1024,23 2-352,26-1-224,9 1-64,0-5-64,-4 0-864,-8 3 448,-6-3-3295,-9 8 2047,-8-4-3744,-14 4 3040,-9 4-1696</inkml:trace>
  <inkml:trace contextRef="#ctx0" brushRef="#br0" timeOffset="1">116 69 10976,'-103'-68'4064,"90"68"-3168,16 5-257,16-5-4830,17-5 2143,17 5-2720,6 5 2784,4 1-192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43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38 2816,'0'-1'157,"0"-1"-1,0 0 1,1 0 0,0 0 0,-1 0-1,1 1 1,0-1 0,-1 0 0,1 1-1,0-1 1,0 1 0,1-1 0,-1 1-1,0-1 1,0 1 0,1 0 0,-1-1-1,1 1 1,-1 0 0,1 0 0,-1 0-1,4-1 1,0 0 3004,-8 13-2631,-1 15 320,-14 44 0,5-22-145,1-8-156,-1 1 1,-2-2-1,-2 0 0,-41 69 1,-62 115 665,81-139-367,34-75-773,13-23-2133,2-1-897,7 0 902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44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38 154 5888,'-22'-21'1898,"21"20"-1681,0 1 0,0-1-1,0 0 1,0 0 0,0 0-1,0 1 1,0-1-1,0 0 1,-1 1 0,1-1-1,0 1 1,-2-1 0,11 3 2225,17-3-1881,0-2 0,0 0 0,-1-2 0,47-14 0,32-10-67,148-22-1,-212 45-385,1 1 1,70 2-1,-28 3 623,-82 0-756,0 0 0,0 0 1,0 0-1,0 0 0,0 0 1,0 0-1,1 0 0,-1 0 1,0 1-1,0-1 0,0 0 0,0 0 1,0 0-1,0 0 0,0 0 1,0 0-1,1 0 0,-1 0 1,0 0-1,0 0 0,0 0 0,0 0 1,0 1-1,0-1 0,0 0 1,0 0-1,0 0 0,0 0 1,0 0-1,0 0 0,0 0 0,0 1 1,0-1-1,0 0 0,0 0 1,0 0-1,0 0 0,0 0 1,0 0-1,0 0 0,0 1 1,0-1-1,0 0 0,0 0 0,0 0 1,0 0-1,0 0 0,0 0 1,0 0-1,0 1 0,0-1 1,0 0-1,0 0 0,0 0 0,-1 0 1,1 0-1,0 0 0,0 0 1,0 0-1,0 0 0,-8 10-3995,6-8 2811,-6 10-1372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44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19 132 5152,'-19'5'2336,"24"-5"-2048,9 0 1888,4 0-1248,13-5 1056,6 2-1152,16-14 256,5 6-640,15-13-64,-1 8-224,-1-4-96,-3 8-32,-9 0 384,-10 4-225,-14 0-286,-3 8 31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47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1354 3072,'-4'0'211,"-4"0"606,8 0-799,0 1 0,0-1 1,0 0-1,0 0 0,0 0 0,0 0 0,0 0 1,0 0-1,0 0 0,0 0 0,-1 1 1,1-1-1,0 0 0,0 0 0,0 0 1,0 0-1,0 0 0,0 0 0,0 1 1,0-1-1,0 0 0,0 0 0,0 0 0,0 0 1,0 0-1,0 0 0,0 1 0,0-1 1,0 0-1,0 0 0,1 0 0,-1 0 1,0 0-1,0 0 0,0 0 0,0 1 0,0-1 1,0 0-1,0 0 0,0 0 0,0 0 1,0 0-1,1 0 0,-1 0 0,0 0 1,1 1 150,0-1 1,0 0-1,0 0 1,0 0-1,0 1 1,0-1-1,0 0 1,0 0 0,0-1-1,0 1 1,0 0-1,0 0 1,0 0-1,0-1 1,0 1 0,0 0-1,0-1 1,0 1-1,0-1 1,0 0-1,3-1 436,7-2-148,0-1-1,0 0 1,-1-1 0,0 0 0,11-9 0,44-40 600,-65 55-1053,273-258 1570,-228 210-1036,-2-2 1,56-86 0,-96 131-442,0 1 0,1-1 0,-1 1 0,7-6 0,-10 10-100,0 0 0,0 0 0,0 0 0,0 0 0,0 0 1,0 0-1,0 0 0,0 0 0,0 0 0,0 0 0,0 0 0,0 0 0,0 0 0,0 0 1,0-1-1,0 1 0,0 0 0,0 0 0,0 0 0,0 0 0,0 0 0,1 0 1,-1 0-1,0 0 0,0 0 0,0 0 0,0 0 0,0 0 0,0 0 0,0 0 0,0 0 1,0 0-1,0 0 0,0 0 0,0 0 0,0 0 0,1 0 0,-1 0 0,0 0 1,0 0-1,0 0 0,0 0 0,0 0 0,0 1 0,0-1 0,0 0 0,0 0 0,0 0 1,0 0-1,0 0 0,0 0 0,0 0 0,0 0 0,0 0 0,0 0 0,0 0 1,0 0-1,0 0 0,0 0 0,1 0 0,-1 0 0,0 1 0,0-1 0,-1 7-86,-4 10-8,5-17 95,-29 78-22,19-53 5,0 1 0,-8 39 1,15-55 108,1 1 1,1 0-1,0-1 1,1 1 0,0 0-1,0 0 1,4 19 0,-4-29-69,0 0 0,0-1 0,0 1 0,1 0 0,-1 0 0,0-1 0,0 1 0,1 0 0,-1 0-1,1-1 1,-1 1 0,0 0 0,1-1 0,0 1 0,-1-1 0,1 1 0,-1-1 0,1 1 0,0-1 0,-1 1 0,1-1 0,0 1 0,-1-1 0,1 0 0,0 1 0,0-1 0,-1 0 0,2 0 0,1 0 29,-1 0 1,0 0-1,0 0 0,0-1 1,0 1-1,0-1 0,0 1 1,1-1-1,-1 0 0,-1 0 1,5-2-1,10-8 167,0-1 0,16-15 0,-7 6-88,135-116-61,-129 106-74,-22 26-436,-6 10 169,-4 14-14,1-17 261,-4 18-196,2-10 204,1 0 1,0 0-1,0 13 1,1-19 34,0-1 0,1 1 0,0 0 0,-1-1 0,1 1 0,1 0 0,-1-1 0,0 0 0,1 1 0,0-1 0,0 0 0,4 6 0,-4-6 32,1 0 0,-1 0 0,1 0 0,0 0 0,0 0 0,0-1 0,1 1 0,-1-1 1,1 0-1,-1 0 0,1 0 0,0-1 0,-1 1 0,1-1 0,0 0 0,0 0 0,0 0 0,0 0 0,0-1 1,0 1-1,0-1 0,5-1 0,3-2 35,-1 0 0,1-1 1,-1 0-1,0-1 0,0-1 1,0 1-1,-1-2 0,0 1 1,0-1-1,15-15 0,-11 7-77,-1 0-1,0 0 0,-1-2 0,-1 1 0,12-26 0,-17 28-16,-5 12-35,0 0 1,-1 0-1,1 0 1,0 0-1,0 0 0,1 0 1,-1 0-1,2-2 0,-2 3 38,-1 1-1,0 0 1,1 0-1,-1 0 0,0-1 1,0 1-1,1 0 0,-1 0 1,0 0-1,1 0 0,-1 0 1,0 0-1,1 0 1,-1 0-1,0 0 0,1 0 1,-1 0-1,0 0 0,1 0 1,-1 0-1,0 0 0,1 0 1,-1 1-1,12 8 13,7 16-168,24 39-1,-40-57 141,0 0 0,-1 0 0,0 0 0,0 1 0,-1-1 0,1 1-1,-1 7 1,5 26 87,-4-34 10,0-1-1,0 1 1,3 7-1,-4-13-62,0 0 0,-1 1 0,1-1 0,0 0 0,0 0 0,0 1-1,0-1 1,0 0 0,0 0 0,0 0 0,0 0 0,0 0 0,1 0 0,-1-1 0,0 1 0,0 0 0,1-1-1,-1 1 1,1-1 0,-1 1 0,2 0 0,4-1 45,-1-1-1,1 0 1,-1 0-1,1 0 1,-1 0-1,0-1 1,1 0-1,-1 0 1,6-4-1,8-2-8,13-5-64,-14 5-5,39-9 0,-57 16 16,0 1 0,0 0 0,-1 0 0,1 0 0,0 0 0,0 0 0,-1-1 0,1 1 0,0 0 0,-1 0 0,1-1 0,0 1 1,-1-1-1,1 1 0,-1 0 0,1-1 0,0 1 0,0-2 0,-1 2 7,1-1 1,-1 1 0,0-1-1,1 1 1,-1 0-1,1-1 1,-1 1-1,0 0 1,1-1-1,-1 1 1,1 0 0,-1 0-1,1 0 1,-1-1-1,1 1 1,-1 0-1,1 0 1,-1 0 0,2 0-1,0-1 5,1 1 0,-1-1 0,0 0-1,0 0 1,1 0 0,2-3 0,13-4 148,-13 6-132,0 0 1,0-1-1,0 1 0,0-1 1,-1 0-1,9-7 1,23-23 43,-33 30-53,8-10 7,0-1 1,-1 1-1,-1-2 0,-1 1 1,0-1-1,0-1 0,7-24 1,69-212 64,-39 111 62,-18 41-404,-26 92-15,-5 10-65,-6 21 31,-111 499-121,121-518 432,-14 88-45,13-76 100,0-1 1,2 1-1,3 30 1,-4-44-24,0 0 0,1 0 0,-1 0 0,1 1 0,0-1 0,-1 0 0,1 0-1,0 0 1,0 0 0,1-1 0,-1 1 0,0 0 0,3 2 0,-3-3-16,0 0 0,0-1 0,-1 0 1,1 1-1,0-1 0,0 1 0,0-1 0,0 0 0,0 0 0,0 0 0,0 1 1,0-1-1,0 0 0,0 0 0,0-1 0,0 1 0,0 0 0,0 0 0,0 0 0,0-1 1,0 1-1,0 0 0,0-1 0,0 1 0,0-1 0,0 1 0,-1-1 0,1 1 1,1-2-1,5-3 34,-1 0 1,1-1-1,-2 0 1,1 0-1,9-13 1,21-38-44,-23 34-3,119-216 145,-3 4-182,-109 202-2,76-126-18,-15-6-26,-78 156 60,12-23-169,-15 31 162,1 0 0,0-1 1,0 1-1,0 0 0,0 0 1,0-1-1,0 1 0,0 0 1,0 0-1,0 0 0,0 0 1,1 0-1,-1 1 0,0-1 1,1 0-1,-1 1 0,2-2 1,-3 2 11,1 0 0,-1 0 0,0 0 0,0 1 0,1-1 0,-1 0 0,0 0 0,1 0 0,-1 0 0,0 0 0,0 0 0,1 0 0,-1 0 0,0 1 0,1-1 0,-1 0 0,0 0 0,0 0 0,0 1 0,1-1 0,-1 0 0,0 0 0,0 1 0,0-1 0,0 0 0,1 0 0,-1 1 0,0-1 0,0 0 0,0 1 0,0-1 0,0 0 0,0 0 0,0 1 0,0-1 0,2 14-115,-4 5 31,1 0 0,-2 0 0,-9 33 0,-23 55 135,-52 127 170,49-135 123,-97 180 0,120-255 205,-26 32 1,33-50 132,6-6-320,5-3-134,8-9-86,6-5-71,31-15 72,33-20-275,-74 48 78,-1 1 1,1 0 0,0 0 0,0 1-1,0 0 1,1 0 0,10-1 0,-15 2 38,1 1 1,-1 0 0,0 0 0,1 0 0,-1 1-1,0-1 1,0 1 0,1 0 0,-1 0 0,0 0-1,0 0 1,0 0 0,0 1 0,0-1 0,0 1-1,0 0 1,-1 0 0,4 3 0,1 3 19,-1 0 0,0 0 1,-1 1-1,0 0 0,0 0 0,-1 0 1,0 0-1,4 20 0,1-2 49,-8-25-22,0 0-1,0 0 1,0 0 0,0-1-1,0 1 1,0 0 0,0 0-1,1-1 1,-1 1 0,1-1 0,-1 1-1,1-1 1,-1 0 0,1 1-1,0-1 1,3 2 0,-1-2 7,-1 0 0,1 0 1,-1 0-1,1 0 0,0-1 1,-1 1-1,1-1 0,-1 0 0,6 0 1,-1-1 56,0-1 0,0 1 0,-1-1 0,1 0 1,0-1-1,-1 0 0,1 0 0,8-6 0,-7 3-70,-1 0-1,0-1 0,-1 0 0,0 0 0,0 0 1,0-1-1,-1 0 0,0-1 0,-1 1 1,0-1-1,0 0 0,4-12 0,-8 18-13,0 0 0,0 1 0,-1-1 0,1 1 0,-1-1 0,0 0 0,0 1 0,0-1 0,0 0 0,0 1 0,-1-1 0,0-2 0,1 4-13,0 0 1,0 0-1,0 1 1,-1-1-1,1 0 1,0 1-1,-1-1 1,1 0-1,-1 1 1,1-1-1,0 0 1,-1 1-1,1-1 1,-1 1-1,0-1 1,1 1-1,-1-1 1,1 1-1,-1 0 1,0-1-1,1 1 1,-1 0-1,0-1 1,0 1-1,1 0 1,-1 0-1,0-1 1,0 1-1,1 0 1,-1 0-1,0 0 1,0 0-1,1 0 1,-1 0 0,0 0-1,0 1 1,1-1-1,-1 0 1,0 0-1,1 1 1,-1-1-1,0 0 1,0 1-1,0-1 1,-3 3-23,-1 0 0,1 0 0,0 0 0,-1 0 0,2 1 0,-1 0-1,0-1 1,-5 8 0,2 0-69,0-1-1,-9 20 0,14-27 120,1 0-1,0 0 1,0 0-1,0 0 0,0 0 1,1 0-1,-1 0 1,1 0-1,0 0 0,0 1 1,0-1-1,0 0 1,0 0-1,1 0 0,0 0 1,-1 0-1,1 0 1,0 0-1,1 0 1,-1 0-1,0 0 0,1 0 1,-1 0-1,1-1 1,0 1-1,0-1 0,0 1 1,0-1-1,1 0 1,-1 0-1,1 0 0,-1 0 1,1 0-1,0-1 1,-1 1-1,1-1 1,0 1-1,0-1 0,0 0 1,0 0-1,5 0 1,3-1 75,0 0 1,0-1 0,-1 0 0,21-5 0,-6 1-25,66-18 148,-59 14-268,57-10 1,-80 18-11,1 0 0,0 1-1,0 0 1,-1 1 0,1-1-1,0 2 1,-1 0 0,1 0-1,-1 0 1,13 6 0,-13-3 107,-1 0 0,0 0 0,0 1 0,-1 0 0,1 1-1,-1 0 1,-1 0 0,10 12 0,-6-6 91,21 18 0,-26-26-54,1-1 0,-1 0-1,1 0 1,0 0 0,0-1-1,1 0 1,-1 0 0,8 2-1,-12-4-103,1-1 0,-1 1 0,1-1 0,-1 1 0,1-1 0,-1 0-1,1 0 1,-1 0 0,1-1 0,-1 1 0,1-1 0,-1 1-1,0-1 1,1 0 0,-1 0 0,1 0 0,-1 0 0,0 0 0,0 0-1,0 0 1,0-1 0,0 0 0,0 1 0,0-1 0,3-3 0,-4 3-499,0 1 0,0 0 0,0-1 0,0 1 0,0-1-1,0 1 1,0-1 0,0 1 0,-1-1 0,1 0 0,-1 0 0,1 1 0,-1-1 0,0 0 0,1 1 0,-1-1 0,0 0 0,0 0 0,0 0 0,-1 1 0,1-4 0,-4-7-2835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47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72 108 4992,'-63'-20'2240,"55"5"-1952,11 4 1472,10 6-1024,19-10 416,9 6-672,13-4 896,4 7-768,28-3 640,-1 9-736,33-5 32,-10 5-352,8 5 191,-21 4-255,-10 2-32,-14 1-64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50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467 616 3136,'2'-3'469,"1"0"-1,-1 0 1,0 1 0,1-1-1,0 1 1,-1-1-1,7-3 1,-9 6-425,0 0 0,1-1-1,-1 1 1,0 0 0,0 0 0,0 0-1,0 0 1,0-1 0,0 1-1,0 0 1,1 0 0,-1 0 0,0-1-1,0 1 1,0 0 0,0 0 0,0 0-1,0-1 1,0 1 0,0 0-1,0 0 1,0-1 0,0 1 0,0 0-1,0 0 1,0 0 0,-1-1 0,1 1-1,0 0 1,0 0 0,0 0 0,0-1-1,0 1 1,0 0 0,0 0-1,-1 0 1,1 0 0,0 0 0,0-1-1,0 1 1,-1 0 0,-6-5 727,5 4-685,0 0 0,-1 1-1,1-1 1,0 1 0,-1 0 0,1 0-1,0 0 1,-1 0 0,-3 1 0,-3 0 69,-17 2 115,0 2 0,0 1 0,0 0 0,-47 21 0,44-16-60,2 2 0,-1 1 0,-44 30 0,62-36-153,0-1-1,0 2 1,1-1 0,0 1-1,0 1 1,1 0 0,1 0-1,-1 0 1,2 1-1,-1 0 1,-7 19 0,12-24 15,1 0 0,-1-1 0,1 1 0,0 0 0,0 0 0,1 0 0,0 7 0,0-11-38,0-1-1,0 1 1,0 0 0,0-1 0,1 1 0,-1-1 0,1 1-1,-1 0 1,1-1 0,-1 0 0,1 1 0,0-1 0,0 1-1,0-1 1,0 0 0,0 1 0,0-1 0,0 0-1,0 0 1,0 0 0,1 0 0,-1 0 0,0 0 0,1 0-1,-1 0 1,1-1 0,-1 1 0,1-1 0,-1 1 0,1-1-1,2 1 1,6-1 101,-1-1 0,0 0 0,0 0 0,0-1-1,0 0 1,17-6 0,11-7 154,-2-2-1,37-22 1,-26 14-110,-16 8-106,-1-1 0,46-38 0,-56 39-46,-1-1 0,-1-1-1,0 0 1,-1-1 0,-2-1 0,0 0 0,-1-1-1,11-27 1,1-10 18,33-122 0,-48 144-84,-1-1 1,-3 0 0,-1-1-1,0-40 1,-7 52-95,2 25 102,0 0-1,0 0 0,-1 1 1,1-1-1,-1 0 0,1 1 1,-1-1-1,0 1 0,0-1 1,1 1-1,-1-1 0,-2-1 1,3 3 21,0 0 0,-1-1 0,1 1 1,0 0-1,-1 0 0,1 0 0,0 0 0,-1 0 0,1 0 1,0 0-1,-1 0 0,1 0 0,0 0 0,-1 0 0,1 0 1,0 0-1,-1 0 0,1 0 0,0 0 0,0 0 0,-1 0 1,1 0-1,0 0 0,-1 1 0,1-1 0,0 0 0,-1 0 1,1 0-1,0 0 0,0 1 0,-1-1 0,1 1 1,-7 6-129,7-6 114,-14 18-78,1 0 0,0 1-1,2 1 1,-14 32 0,-3 28 262,3 1 0,-23 142 0,44-208-156,2 1 1,0-1 0,1 1-1,0-1 1,1 1 0,1 0 0,1-1-1,5 20 1,-7-34 8,5 17 169,1-1-1,10 22 1,-13-35-133,0 0-1,0 0 1,0 0 0,1 0-1,-1 0 1,1-1-1,0 1 1,0-1 0,1 0-1,-1-1 1,10 7-1,-6-6 47,-1-1 0,1 0-1,0 0 1,0 0-1,0-1 1,0-1 0,0 1-1,1-1 1,-1 0-1,0-1 1,1 0 0,-1-1-1,0 1 1,0-1-1,1-1 1,-1 0 0,0 0-1,13-6 1,13-4 36,0-2 0,-1-1 0,0-2 1,38-27-1,-67 41-89,0 0 0,-1 0-1,1-1 1,-1 0 0,0 0 0,0 0 0,0 0 0,0 0 0,-1-1 0,0 1 0,0-1 0,3-7-1,-4 10-48,-1 0 0,1 0 0,-1 0 0,0 0 0,0-1 0,0 1 0,0 0 0,0 0 0,0 0 0,0 0 0,-1 0 0,1 0 0,-1 0 0,1 0 0,-1 0 0,0 0 0,0 0 0,0 0 0,0 0 0,0 0 0,0 1 0,0-1 0,-1 0 0,1 1 0,-1-1 0,1 1 0,-1 0 0,1-1 0,-1 1 0,0 0 0,-2-1 0,0 0-22,1 1 1,0 0-1,-1 1 1,1-1-1,-1 0 1,1 1-1,-1 0 0,1 0 1,-1 0-1,1 0 1,-1 1-1,1-1 1,-1 1-1,1 0 1,-1 0-1,1 0 1,0 1-1,0-1 1,0 1-1,0-1 1,-5 4-1,-1 1-11,0 1-1,1-1 1,-1 2 0,1-1 0,-12 15-1,17-17 48,-1-1 0,0 1-1,1 0 1,0 0-1,0 0 1,1 1 0,0-1-1,-1 0 1,2 1-1,-1 0 1,1-1-1,0 1 1,0 0 0,0 0-1,1 0 1,0 0-1,0 0 1,0 0 0,1-1-1,0 1 1,0 0-1,1 0 1,-1-1 0,1 1-1,1-1 1,-1 1-1,1-1 1,0 0-1,0 0 1,0 0 0,1 0-1,-1-1 1,7 6-1,-6-5 42,2 0 0,-1-1 0,0 1 0,1-1 0,0 0 0,0-1 0,0 1 0,0-1 0,1-1 0,-1 1 0,1-1 0,0 0 0,-1-1 0,1 1 0,0-1 0,0-1 0,13 1 0,-2-3 37,0-1 0,0 0 0,-1-1 0,1-1 0,-1 0 0,0-2 0,29-15 0,109-74 287,-116 69-373,-15 11-43,-17 10 4,0 1 0,0 0 0,1 0 1,0 1-1,0 0 0,0 1 0,0-1 0,0 1 0,17-3 0,4 4-19,35 0 0,-50 2 39,30 5-12,-43-5 117,-21 0 123,5 1-231,0 0 1,0 1-1,1 0 0,-1 2 1,0-1-1,1 2 0,0 0 1,0 1-1,1 0 0,-1 1 1,1 0-1,1 1 0,-1 1 1,1 0-1,-12 12 0,19-15 19,1 0-1,-1 0 1,1 0 0,0 1-1,1-1 1,0 1-1,0 0 1,0 0-1,1 1 1,0-1-1,0 0 1,1 1-1,-1 10 1,1-11 31,1-1 0,0 0 0,0 0-1,1 0 1,0 0 0,0 0 0,0 0 0,1 0 0,0 0 0,0-1 0,0 1-1,1-1 1,0 1 0,0-1 0,0 0 0,0 0 0,6 6 0,-6-9-4,-1 0 0,1 0 0,0 0 0,0 0 0,-1-1 0,1 1 0,0-1 0,0 0 0,1 0 0,-1 0 0,0 0 0,0 0 0,0-1 0,1 0 0,-1 1 1,0-1-1,0 0 0,6-1 0,6-1 73,-1-1 0,0-1 0,14-5 0,-17 6-54,51-18 19,112-55 0,-32-15 306,-100 62-376,18-14-55,-45 30 79,7-2-158,-21 14 133,0 0 1,0 1-1,1 0 1,-1-1-1,0 1 1,1 0-1,-1-1 1,0 1-1,1 0 1,-1 0-1,0 0 1,1 0-1,-1 0 1,0 1-1,0-1 1,1 0-1,1 1 1,-1 0-10,0-1 1,0 1-1,0-1 0,1 1 1,-1-1-1,0 0 0,0 0 0,3 0 1,-4 0 5,0-1-1,0 1 1,0 0 0,1 0 0,-1 0-1,0 0 1,0 1 0,0-1 0,0 0-1,1 0 1,-1 1 0,0-1 0,0 1 0,0-1-1,0 1 1,0-1 0,0 1 0,0-1-1,0 1 1,0 0 0,-1 0 0,1 0 0,0-1-1,0 1 1,-1 0 0,1 0 0,1 2-1,2 3-9,-1 1 0,0-1 0,0 1 0,0-1 0,-1 1 0,0 0-1,2 11 1,2 52 6,-2-13 17,-1-39 96,7 28 1,-8-40-48,0 1-1,1 0 1,0-1-1,0 1 1,1-1-1,8 11 1,-11-15-34,1 0 0,-1 0-1,1-1 1,0 1 0,0-1 0,0 1 0,0-1-1,0 0 1,0 0 0,0 0 0,0 0 0,1 0-1,-1 0 1,0-1 0,0 1 0,5 0 0,-2-1 1,0 0 0,0 0 0,0-1 0,0 1 0,0-1 0,0 0 0,7-3 0,5-3 18,0 0 0,0-1 1,19-13-1,-34 19-28,36-22 49,-1-2 0,-1-1 0,-1-2 0,-1-1 0,51-61 0,-82 87-56,0 0 0,-1 0 0,1 0-1,-1 0 1,0 0 0,0-1-1,2-6 1,-4 11-5,0-1 0,1 0 0,-1 0 0,0 0 0,0 0 1,0 0-1,0 0 0,0 0 0,0 0 0,0 1 0,0-1 0,0 0 0,0 0 0,0 0 0,-1 0 0,1 0 0,0 0 0,-1 1 0,1-1 0,-1 0 0,1 0 0,-1 0 0,1 1 0,-1-1 0,1 0 0,-1 1 1,0-1-1,1 0 0,-1 1 0,0-1 0,0 1 0,1-1 0,-1 1 0,0-1 0,0 1 0,0 0 0,1-1 0,-1 1 0,0 0 0,0 0 0,0 0 0,0 0 0,-1 0 0,-6-1-34,1 1 0,-1 1 0,0-1-1,1 1 1,-1 1 0,1-1-1,-1 1 1,1 1 0,-14 5 0,8-2 46,-1 1 0,1 1 0,-22 16 0,28-18-8,1 0 1,0 1-1,0-1 1,0 1 0,1 0-1,0 0 1,-8 15-1,12-19 11,-1 0 0,1 0 0,-1 0 0,1 0-1,0 0 1,0 1 0,1-1 0,-1 0 0,1 1 0,0-1 0,-1 1-1,1-1 1,1 0 0,-1 1 0,0-1 0,1 1 0,0-1-1,0 0 1,0 0 0,0 1 0,0-1 0,3 4 0,1-1 15,-1-1 0,1 0 1,0 0-1,0 0 1,1-1-1,-1 0 0,1 0 1,0 0-1,0-1 1,0 0-1,1 0 0,-1 0 1,1-1-1,-1 0 0,1 0 1,0-1-1,10 1 1,-1 0-15,0-2 1,0 0-1,0 0 0,0-2 1,0 0-1,29-8 1,104-41 285,-90 29-240,232-73-147,-253 84 278,72-32-1,-104 37-203,-9 2-57,-12-1-85,7 5 131,0-1 1,-1 2-1,1-1 1,-1 1 0,1 1-1,-16 3 1,-44 19-48,51-16 58,1-1 0,0 2 0,1 0 1,0 1-1,1 0 0,0 2 0,0-1 0,1 2 0,-14 16 1,18-18 34,0 1 0,1-1 0,1 2 1,-1-1-1,2 1 0,0 0 1,1 0-1,0 0 0,1 1 0,0 0 1,1 0-1,-1 15 0,4-26 3,0 1-1,0 0 1,0-1-1,0 1 1,1 0-1,-1-1 1,1 1-1,0 0 1,0-1-1,1 1 0,-1-1 1,1 1-1,2 4 1,-3-7-6,0 0 0,0 0 0,0 0 0,0 0 0,0 0 0,0 0 0,0 0 0,0-1 0,1 1 0,-1 0 0,0-1 0,0 1 0,1-1 0,-1 1 0,0-1 0,3 1 0,-2-1 5,0 0 0,0 0 1,1 0-1,-1 0 1,0-1-1,0 1 0,0-1 1,1 0-1,-1 1 0,0-1 1,0 0-1,0 0 1,2-2-1,8-5 58,0 0 0,-2-1 0,1 0 0,-1-1 0,0 0 1,12-16-1,47-77 0,-42 61-26,-14 22-70,37-53-369,-50 74 382,0-1 1,0 0-1,0 0 0,0 0 1,0 1-1,0-1 0,0 0 1,0 0-1,0 1 1,0-1-1,0 0 0,0 0 1,0 0-1,1 0 0,-1 1 1,0-1-1,0 0 0,0 0 1,0 0-1,0 0 1,1 1-1,-1-1 0,0 0 1,0 0-1,0 0 0,0 0 1,1 0-1,-1 0 0,0 0 1,0 0-1,0 0 0,1 0 1,-1 1-1,0-1 1,0 0-1,0 0 0,1 0 1,-1 0-1,0 0 0,0 0 1,0-1-1,1 1 0,-1 0 1,0 0-1,0 0 1,0 0-1,1 0 0,-1 0 1,0 0-1,0 0 0,0 0 1,0 0-1,1-1 0,-1 1 1,0 0-1,0 0 1,0 0-1,0 0 0,0-1 1,1 1-1,-1 0 0,0 0 1,0 0-1,0 0 0,0-1 1,0 1-1,0 0 1,0-1-1,1 21-274,-1-16 270,1 13-14,1-1 1,1 1-1,0 0 0,2 0 1,-1-1-1,2 0 0,10 22 1,-13-33 50,-1 0 1,1 0-1,0 0 1,0-1-1,1 1 1,5 5-1,-8-9-16,0 0 1,0 0-1,0 0 1,0 0-1,0 0 1,1 0-1,-1-1 1,0 1-1,1 0 0,-1-1 1,1 1-1,-1-1 1,1 1-1,-1-1 1,1 0-1,-1 1 0,1-1 1,-1 0-1,1 0 1,-1 0-1,1-1 1,-1 1-1,1 0 0,-1 0 1,1-1-1,-1 1 1,1-1-1,1 0 1,2-2 13,0 0 1,0-1 0,0 0 0,0 1-1,-1-2 1,1 1 0,6-9 0,24-39 199,-30 43-218,15-24 15,-4 5 35,32-41-1,-31 47-89,-10 13-5,0-1 0,1 1 1,0 0-1,0 0 1,1 1-1,1 1 1,9-8-1,-18 15 14,0-1 0,0 0-1,1 1 1,-1-1 0,0 1 0,0-1 0,1 1 0,-1 0-1,0 0 1,0-1 0,1 1 0,-1 0 0,2 0 0,-3 0 13,1 0 1,-1 1-1,0-1 1,1 0 0,-1 0-1,0 0 1,1 1-1,-1-1 1,0 0 0,1 0-1,-1 1 1,0-1-1,1 0 1,-1 1 0,0-1-1,0 0 1,1 1-1,-1-1 1,0 0-1,0 1 1,0-1 0,0 1-1,0-1 1,1 0-1,-1 1 1,0 0 0,0 3-27,0 1 0,0-1 0,-1 0 0,0 1 0,-2 7 1,3-8 39,-47 174-74,33-133 358,-38 82 0,51-124-240,0 0 0,-1 0 0,0 0 0,0 0-1,0 0 1,0 0 0,0-1 0,-1 1 0,-4 3 0,7-6-34,-1 1-1,1-1 1,-1 0 0,0 1 0,1-1 0,-1 0 0,1 0 0,-1 0 0,0 0 0,1 0 0,-1 0 0,0 0 0,1 0 0,-1 0 0,0 0-1,1 0 1,-1 0 0,0 0 0,1 0 0,-1 0 0,0-1 0,-1 0 4,0 0 1,1-1-1,-1 1 0,1 0 1,-1-1-1,1 1 0,0-1 1,0 1-1,0-1 1,-2-3-1,-4-9-20,1 0 0,0-1 0,-6-29 0,3 9-17,8 26 15,6 6-102,14 10-149,-7-2 247,5 0 13,0-1 0,0 0 0,0-1 0,0-1 0,1-1 0,29-1 0,-2-4-55,62-12 1,-78 10 100,-1-1-1,1-2 1,30-13-1,-44 15-30,0-1-1,-1 0 0,0 0 1,0-1-1,-1-1 1,0-1-1,12-11 0,-17 13-15,-1 0 0,0 0 0,10-18 0,-15 23-1,0 1-1,0-1 1,-1 1-1,0-1 1,1 1-1,-1-1 1,0 0-1,-1 0 1,1 1-1,-1-1 1,1 0-1,-1 0 1,0 0-1,-1-5 1,0 8-16,1 0 0,-1-1 0,0 1 0,1 0 0,-1-1 0,0 1 0,0 0 0,0 0 0,0 0 0,0 0 0,0 0 0,0 0 1,0 0-1,0 0 0,-1 0 0,1 1 0,0-1 0,-1 0 0,1 1 0,0-1 0,-1 1 0,1-1 0,0 1 0,-1 0 0,1 0 1,-3-1-1,-1 1-8,-1 0 0,1 0 0,0 0 0,-1 1 0,-6 1 0,4-1 15,0 2 1,1-1-1,0 1 0,0 0 1,0 0-1,0 1 0,0-1 1,0 2-1,1-1 1,0 1-1,0 0 0,-10 11 1,13-12 12,0 0 0,0-1 0,1 2 0,-1-1 1,1 0-1,0 0 0,0 1 0,1-1 0,-1 1 1,1-1-1,0 1 0,0 0 0,1 0 1,-1-1-1,1 1 0,0 0 0,0 0 0,1-1 1,-1 1-1,1 0 0,2 6 0,-1-5 27,0-1-1,0 0 0,1 1 1,0-1-1,0 0 1,0 0-1,0 0 1,1-1-1,0 1 0,0-1 1,0 0-1,1 0 1,-1 0-1,1-1 0,0 0 1,0 1-1,0-2 1,0 1-1,6 2 0,-2-2 39,0 0 0,0-1 0,0 0 0,1-1 0,-1 1 0,0-2 0,1 1-1,-1-1 1,1-1 0,-1 0 0,14-3 0,21-9-415,0-1 0,53-27 0,16-6-6612,-54 29 3329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52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7 384 1984,'0'0'62,"0"0"0,-1 0 1,1 0-1,0 0 0,0 0 0,-1 0 1,1 0-1,0 0 0,0 0 0,-1 0 1,1 1-1,0-1 0,0 0 0,-1 0 0,1 0 1,0 0-1,0 0 0,0 0 0,0 1 1,-1-1-1,1 0 0,0 0 0,0 0 1,0 1-1,0-1 0,-1 0 0,1 0 1,0 1-1,0-1 0,0 0 0,0 0 0,0 0 1,0 1-1,0-1 0,0 0 0,0 0 1,0 1-1,0-1 0,0 0 0,0 0 1,0 1-1,0-1 0,11 7 1727,21-1 1191,-23-6-2298,1-1 1,-1 0-1,1-1 0,-1 0 0,17-6 0,40-21 1134,-45 17-1529,-1-1-1,0 0 0,36-32 0,42-55 329,-72 69-256,-1 0 0,22-40 0,-33 43-30,-12 16-142,-2 12-190,0-1 1,1 1 0,-1 0 0,0 0-1,0 0 1,0 0 0,-1 0 0,1-1-1,0 1 1,0 0 0,0 0 0,0 0-1,0 0 1,0 0 0,0-1 0,0 1-1,0 0 1,0 0 0,0 0 0,0 0-1,0 0 1,-1 0 0,1-1 0,0 1 0,0 0-1,0 0 1,0 0 0,0 0 0,0 0-1,0 0 1,-1 0 0,1 0 0,0 0-1,0 0 1,0 0 0,0 0 0,-1 0-1,1 0 1,0 0 0,0 0 0,0 0-1,0 0 1,0 0 0,-1 0 0,1 0-1,0 0 1,0 0 0,0 0 0,-8 5-132,-6 10 136,2 0-1,-1 1 0,2 0 0,-15 27 0,-29 77-87,51-109 97,0-1-1,0 1 0,2 1 1,-3 12-1,4-20 33,1 0 0,0 0 0,-1 0 0,2 0 0,-1 0 1,0 0-1,1 0 0,-1 0 0,1 0 0,0-1 0,1 1 0,-1 0 0,1-1 1,-1 1-1,4 4 0,-3-6 2,-1 0 1,1-1 0,0 0 0,-1 1-1,1-1 1,0 0 0,0 0-1,0 0 1,0 0 0,0 0-1,0 0 1,0-1 0,0 1-1,0-1 1,1 1 0,-1-1 0,0 0-1,0 0 1,0 0 0,0 0-1,4-1 1,5 0 92,0-1 0,0-1 0,10-4 0,17-6 21,-1-1-1,-1-2 1,0-2 0,-1-1-1,-1-1 1,-1-3 0,39-33-1,-49 35-94,-10 9-199,0 0 1,1 1-1,26-17 1,-39 28 128,0-1 0,-1 1 0,1 0-1,-1-1 1,1 1 0,0 0 0,-1 0 0,1-1 0,0 1 0,-1 0 0,1 0 0,0 0 0,-1 0 0,1 0 0,0 0 0,-1 0 0,1 0 0,0 0 0,0 1 0,-1-1 0,1 0 0,-1 0 0,1 0 0,0 1-1,0-1 1,0 1 4,0 0 0,0 0 0,-1 0 0,1 0 0,0 0 0,0 0 0,-1 0 0,1 0 0,-1 1 0,1-1-1,-1 0 1,1 2 0,1 4 18,-1 0-1,-1 0 1,1 13-1,-2 2 130,-2 0 0,0 0 0,-2 0 0,0-1-1,-11 28 1,13-37 282,3-12-418,0 0-1,0 0 0,0 0 1,0 0-1,0 0 1,0 0-1,0 0 1,0 0-1,0 1 1,0-1-1,0 0 1,0 0-1,0 0 1,1 0-1,-1 0 0,0 0 1,0 0-1,0 0 1,0 0-1,0 0 1,0 0-1,0 0 1,0 0-1,0 0 1,0 0-1,0 0 1,0 0-1,1 0 0,-1 0 1,0 0-1,0 0 1,0 0-1,0 0 1,0 0-1,0 0 1,0 0-1,0 0 1,0 0-1,0 0 1,1 0-1,-1 0 0,0 0 1,0 0-1,0 0 1,0 0-1,0 0 1,0 0-1,0 0 1,0 0-1,0 0 1,0 0-1,0 0 1,1 0-1,17-17 375,-17 16-402,15-16-10,14-21-1,-18 22 5,1 0 1,20-19-1,-32 34 6,1-1 1,0 1-1,0-1 1,0 1-1,0 0 0,0 0 1,0 0-1,0 0 1,0 0-1,1 0 1,-1 0-1,0 1 0,1-1 1,-1 1-1,0 0 1,1 0-1,-1 0 1,0 0-1,1 0 0,-1 0 1,0 1-1,1-1 1,-1 1-1,4 1 1,2 2-25,1 0 1,-1 1 0,0 0-1,-1 0 1,8 7 0,12 7 77,-14-11 4,0-1 0,1-1 1,0 0-1,0-1 0,26 6 0,-17-7 185,1 0 0,45 0 0,-6-9-2555,-44 4 731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52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16 7296,'-67'-4'3328,"49"8"-2912,13-8 512,10 4-608,13-3-128,9 3-128,31-5-1632,10 2 864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2:53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88 3072,'0'0'111,"-1"-1"0,1 0 0,0 0 1,0 0-1,-1 1 0,1-1 0,-1 0 0,1 0 0,0 1 1,-1-1-1,0 0 0,1 1 0,-5-2 3921,-8 22-1008,-21 54-773,-15 26-989,-12 24-428,42-90-758,-113 216 1373,122-223-431,13-27-900,-1 0-1,1-1 0,0 1 1,0-1-1,-1 0 0,1 0 1,0 0-1,-1 0 0,1-1 1,-1 1-1,1-1 0,-1 1 1,0-1-1,3-2 0,4-5 41,-1 0 0,8-9 0,-14 15-98,20-27 5,-1-1 1,-1-1 0,-2-1 0,-1 0 0,19-58-1,-11 30 182,36-63 1,42-53-76,-99 170-151,10-14-105,-14 21 71,1-1 0,-1 0 1,1 1-1,0-1 0,-1 0 1,1 1-1,0-1 0,-1 1 0,1-1 1,0 1-1,0 0 0,-1-1 1,1 1-1,0 0 0,0-1 1,0 1-1,0 0 0,-1 0 0,1 0 1,0 0-1,0 0 0,0 0 1,1 0-1,-1 0 12,0 1 0,-1-1 0,1 1 0,-1-1 1,1 1-1,-1-1 0,1 1 0,-1-1 0,1 1 0,-1 0 0,1-1 0,-1 1 0,0 0 1,1-1-1,-1 1 0,0 0 0,0-1 0,1 1 0,-1 0 0,0 0 0,0-1 0,0 1 0,0 0 1,0 1-1,0 26 4,-1-17-80,-6 140 152,7-111-32,3 131 228,-3-165-230,0 0 0,1 0 0,0 0 0,0 0 0,1 0 0,-1-1 0,1 1-1,4 7 1,-6-12-25,1-1 1,-1 1-1,1 0 0,-1 0 0,1 0 0,0-1 0,0 1 0,-1 0 0,1-1 0,0 1 0,0-1 1,0 1-1,0-1 0,0 1 0,0-1 0,-1 0 0,1 1 0,0-1 0,0 0 0,0 0 0,0 0 1,0 0-1,0 0 0,0 0 0,0 0 0,0 0 0,0 0 0,0 0 0,0 0 0,0-1 0,0 1 1,0 0-1,0-1 0,1 0 0,3-1 47,0-1 1,0 0-1,-1 0 1,1 0-1,-1 0 1,5-6-1,21-23 181,29-41 0,-20 22-150,182-221-260,-219 269 163,18-17-162,-20 20 156,1-1 1,-1 1 0,1-1 0,-1 1-1,1 0 1,0-1 0,-1 1-1,1 0 1,0 0 0,-1-1 0,1 1-1,0 0 1,-1 0 0,1 0-1,0 0 1,-1 0 0,1 0 0,0 0-1,-1 0 1,1 0 0,0 0-1,-1 0 1,1 0 0,0 1 0,-1-1-1,1 0 1,0 0 0,-1 1-1,1-1 1,-1 1 0,1-1 0,0 0-1,-1 1 1,1 0 0,3 4-35,0 0 0,-1 0 0,0 0 0,0 0 1,0 1-1,-1-1 0,0 1 0,0-1 0,2 10 0,7 60-61,-11-71 98,11 132 17,10 78 389,-17-183-306,-2-17 46,0 1 0,1-1-1,0 0 1,1 0 0,9 21 0,-3-19-23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24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273 573 2912,'4'-1'432,"0"0"0,0-1 0,-1 0 0,1 0 0,-1 0 0,0 0 0,0 0 0,4-4 0,-5 5-270,-1 0-1,0 0 1,0 0-1,-1-1 1,1 1 0,0 0-1,0-1 1,0 1-1,-1 0 1,1-1 0,-1 1-1,1-1 1,-1 1 0,0 0-1,1-1 1,-1 1-1,0-1 1,0 1 0,0-1-1,0 0 1,0 1-1,-1-3 1,0 0 86,0 0 1,0 0-1,0 0 0,-1 1 0,-3-7 1,4 8-223,0 1 0,0 0 0,0 0 1,0 0-1,0 0 0,0 0 1,0 0-1,-1 0 0,1 0 1,0 0-1,-1 1 0,1-1 0,0 1 1,-1-1-1,1 1 0,-1-1 1,1 1-1,-3-1 0,-2 1 17,1 0 0,-1 0 0,1 1 0,-1 0 1,1 0-1,0 0 0,-1 0 0,1 1 0,0 0 0,0 0 0,0 1 0,0-1 0,0 1 0,1 0 0,-8 6 0,-7 7 5,2 0 1,-20 22-1,31-32 30,-9 11-3,-5 4 54,-22 31-1,37-45-66,0 0 0,1 0 0,0 0-1,1 1 1,-1-1 0,2 1-1,-1 0 1,1 0 0,-2 11 0,4-16-16,0 0 0,0 0 1,0-1-1,1 1 0,-1 0 0,1 0 1,0-1-1,0 1 0,0 0 1,0-1-1,0 1 0,0 0 1,1-1-1,-1 0 0,1 1 1,-1-1-1,1 0 0,0 0 1,0 0-1,0 0 0,1 0 1,-1 0-1,0-1 0,1 1 1,-1-1-1,1 0 0,-1 1 1,4 0-1,-1 0 27,0 0 1,0 0 0,1-1-1,-1 1 1,1-1-1,-1 0 1,1-1-1,0 1 1,-1-1 0,1 0-1,-1-1 1,1 0-1,9-1 1,-8-1-29,0 0-1,0 0 1,0-1 0,-1 0 0,1 0 0,7-6 0,32-33 62,-39 36-91,19-20 108,-1-2 1,36-52-1,31-71-63,-74 121-106,5-8 15,-3-1 0,23-60 0,-37 83 26,-1 0 1,-1-1-1,0 1 1,-1-1-1,-1 0 1,0 0-1,-2 1 0,-2-37 1,1 50-14,1 0 1,-1 0-1,0 0 1,-1 0-1,1 1 1,0-1-1,-1 0 1,0 0-1,0 1 1,-3-4-1,4 6-1,0 0 0,0 0-1,-1 0 1,1 0 0,0 0-1,-1 0 1,1 0-1,-1 1 1,1-1 0,-1 1-1,0-1 1,1 1 0,-1-1-1,1 1 1,-1 0-1,0 0 1,1 0 0,-1 0-1,0 0 1,1 0 0,-1 0-1,1 1 1,-1-1-1,0 1 1,1-1 0,-1 1-1,1-1 1,-3 2-1,-3 2-4,-1-1-1,1 1 1,0 1-1,-7 4 1,-2 5-3,0 0 0,0 1 0,1 1 0,1 1 0,1 0 0,0 0 0,1 1 0,1 1 1,1 0-1,-12 30 0,8-10 72,2 1 0,2 0 1,1 1-1,-5 59 1,12-79-6,1 1 0,1 0 0,0-1 0,6 34 1,-4-46 19,0-1 0,1 0 0,-1 0 1,1 0-1,1 0 0,5 9 0,-6-12-17,0-1 0,0 0 0,0 0 0,1 0 0,-1 0 0,1-1 0,0 1 0,0-1 0,1 0 0,-1 0 0,6 2 0,1 0 53,-1-2 1,1 1-1,0-1 0,0-1 0,0 0 1,0-1-1,16 1 0,8-2 114,36-5 0,-55 3-191,0 0 1,0-1-1,0-1 0,-1 0 0,1-1 1,-1-1-1,-1 0 0,1-1 0,-1-1 1,0 0-1,-1-1 0,1 0 1,-2-1-1,0-1 0,0 0 0,-1 0 1,0-1-1,-1-1 0,15-23 0,-15 22-20,12-23 0,-21 33 0,1 1 0,-1 0 0,1 0 0,-1-1 0,0 1 0,0-1 0,-1 1 0,1-6 0,-1 9-2,0 1 0,0-1 0,0 0 0,0 0 0,0 0 0,0 0 0,0 0 0,-1 0 0,1 0 0,0 1 0,0-1-1,0 0 1,0 0 0,0 0 0,0 0 0,-1 0 0,1 0 0,0 0 0,0 0 0,0 0 0,0 0 0,0 0 0,-1 0 0,1 0 0,0 0-1,0 0 1,0 0 0,0 0 0,0 0 0,-1 0 0,1 0 0,0 0 0,0 0 0,0 0 0,0 0 0,0 0 0,0 0 0,-1 0-1,1 0 1,0 0 0,0-1 0,0 1 0,0 0 0,0 0 0,0 0 0,0 0 0,-1 0 0,1 0 0,0 0 0,0-1 0,0 1-1,0 0 1,0 0 0,0 0 0,0 0 0,0 0 0,0 0 0,0-1 0,0 1 0,0 0 0,0 0 0,-9 12-110,6-6 74,-56 103-210,52-94 252,1 0 1,1 1-1,0 0 0,0 0 0,-2 25 0,7-38 15,0 1-1,0-1 1,0 1-1,0-1 1,1 0 0,-1 1-1,1-1 1,0 0-1,0 1 1,0-1-1,0 0 1,1 0 0,-1 0-1,1 0 1,0 0-1,0 0 1,0 0-1,0-1 1,0 1 0,1-1-1,-1 0 1,4 3-1,-2-2 39,0-1 0,0 1 0,0-1 0,1 0 0,-1-1 0,0 1 0,1-1 0,-1 0 0,1 0 0,-1 0 0,1 0 0,0-1 0,-1 0 0,1 0 0,8-1 0,-7 0-31,0-1 1,-1 0-1,1 0 0,-1 0 1,1 0-1,-1-1 1,0 0-1,0 0 1,0-1-1,-1 1 1,1-1-1,-1 0 0,0 0 1,0 0-1,0-1 1,0 1-1,-1-1 1,0 0-1,0 0 0,0 0 1,-1-1-1,4-8 1,-4 2 17,1 1 0,-2 0 0,0-1 0,0 1 1,-1-1-1,-1-12 0,0 16-79,1 0 0,-1 0-1,-1 0 1,0 0 0,0 0 0,0 1 0,-1-1-1,0 0 1,-8-12 0,10 18 27,0 1 1,0 0-1,0-1 1,0 1-1,0 0 0,0 0 1,0-1-1,-1 1 0,1 0 1,0 0-1,-1 1 1,1-1-1,-1 0 0,1 0 1,-1 1-1,1-1 0,-1 1 1,0-1-1,1 1 1,-1 0-1,0-1 0,1 1 1,-1 0-1,0 0 0,1 0 1,-1 0-1,1 1 0,-1-1 1,0 0-1,1 1 1,-1-1-1,0 1 0,1 0 1,-1-1-1,1 1 0,0 0 1,-1 0-1,-1 1 1,0 0 1,-1 1 1,1 0-1,-1 0 1,1 0-1,0 0 1,0 0 0,1 1-1,-1-1 1,1 1-1,-1-1 1,1 1 0,0 0-1,-2 6 1,3-4 6,0-1 0,0 0 1,0 1-1,0-1 1,1 9-1,0-12 3,0 0 0,1 0 0,-1 0 0,0-1 0,1 1 0,0 0 0,-1 0 0,1 0 0,0 0 1,0-1-1,0 1 0,0 0 0,0-1 0,0 1 0,0-1 0,1 1 0,-1-1 0,3 2 0,3 2 9,0-1 1,0-1-1,0 0 1,1 0-1,-1 0 0,1-1 1,0 0-1,0 0 0,-1-1 1,1 0-1,16 0 1,7-2 41,52-8 0,-70 8-59,17-4 57,0 0 0,-1-2 0,0-1 0,44-19 0,-60 21-16,0 0-1,0-1 1,-1-1 0,0 0-1,0-1 1,-1 0-1,0-1 1,-1 0-1,0 0 1,-1-1-1,15-21 1,-14 12-88,13-33 0,-14 32 110,5-20 53,-13 39-134,-1-1 1,1 1 0,-1-1-1,1 1 1,-1-1 0,0 1-1,0-1 1,-1 0 0,1 1 0,0-1-1,-1 1 1,1-1 0,-2-2-1,2 5 15,-1-1-1,1 1 0,0-1 0,0 1 0,-1 0 1,1-1-1,-1 1 0,1-1 0,0 1 0,-1 0 0,1 0 1,-1-1-1,1 1 0,0 0 0,-1 0 0,1-1 1,-1 1-1,1 0 0,-1 0 0,1 0 0,-1 0 1,1 0-1,-1 0 0,1 0 0,-1 0 0,1 0 1,-2 0-1,-14 6-8,6 1-9,1 1 1,0-1-1,0 2 1,1-1 0,-11 15-1,4-3-8,-20 36-1,29-44 33,0 0-1,1 1 1,0 0 0,1-1-1,0 1 1,-2 23-1,5-30 9,0 0 0,1 0 0,0 0 1,0 0-1,1 0 0,-1 0 0,1 0 0,0 0 0,1 0 0,0-1 0,0 1 0,0 0 0,0-1 0,1 1 0,0-1 1,0 0-1,4 6 0,0-5 35,-1 1 0,1-1 0,0 0 0,0-1 0,1 0 0,-1 0 1,1 0-1,0-1 0,15 5 0,-18-7-5,0-1 1,0 1-1,0-1 0,0 0 1,0-1-1,0 1 0,0-1 1,0 0-1,0 0 0,0 0 1,0-1-1,0 0 0,0 0 1,0 0-1,-1-1 0,1 1 1,0-1-1,-1-1 0,6-2 1,3-5 6,0 0 1,-1-1-1,0-1 1,-1 0-1,0 0 1,-1-1-1,16-26 1,-3-2 14,26-64 0,-41 85 66,-1 2-166,1 0 0,0 1 0,1 0 0,15-19 0,-24 35 33,0 0-1,1 1 0,-1-1 0,1 0 1,-1 1-1,1-1 0,0 1 0,-1-1 1,1 1-1,-1-1 0,1 1 0,0 0 1,0-1-1,-1 1 0,1 0 0,0-1 1,-1 1-1,1 0 0,1 0 0,-2 0 3,1 0 0,-1 0-1,1 0 1,-1 0-1,1 1 1,-1-1-1,1 0 1,-1 0-1,1 1 1,-1-1-1,1 0 1,-1 1-1,0-1 1,1 0-1,-1 1 1,1-1 0,-1 1-1,0-1 1,1 0-1,-1 2 1,2 1-8,-1 1 0,1 0 0,-1-1 0,0 1 0,1 7 0,4 46-2,-2 1 0,-4-1 0,-6 66 0,6-110 40,-2 0 1,1 1-1,-2-1 1,1 0-1,-2 0 1,0 0-1,0-1 1,-2 1-1,-6 13 1,9-23 14,0 1-1,1-1 1,-1 0-1,0 0 1,-1 0-1,1 0 1,0-1 0,-1 1-1,0-1 1,1 0-1,-1 0 1,0 0-1,0-1 1,0 1 0,0-1-1,0 0 1,-1 0-1,1 0 1,0-1-1,-7 1 1,3-1-10,0 0 0,0-1 0,0 0 1,1 0-1,-1-1 0,0 0 0,1 0 0,-1-1 0,1 0 0,-11-5 1,-13-8-68,22 11-86,6 6-82,30 16 152,-16-14 140,0-1 0,0 0-1,1 0 1,18-1 0,47-5 129,-22 1-16,2-1 204,105-22-1,-149 23-425,1 0 0,-1-1 0,25-11-1,-33 12-1116,0 0-1,0 0 0,9-7 0,0-4-1739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2:39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335 842 5888,'-4'-13'1431,"2"8"-179,1 1 0,0-2 0,0 1-1,0-10 1,1 14-1100,0-1-1,0 1 1,-1-1-1,1 1 1,0 0-1,0-1 0,-1 1 1,1 0-1,-1-1 1,1 1-1,-1 0 1,0-1-1,1 1 1,-1 0-1,0 0 1,0 0-1,0 0 0,0-1 1,0 2-1,0-1 1,0 0-1,0 0 1,0 0-1,0 0 1,-1 1-1,1-1 1,0 0-1,-1 1 1,1-1-1,0 1 0,-1 0 1,1-1-1,-1 1 1,1 0-1,0 0 1,-1 0-1,1 0 1,-2 0-1,-5 0 33,1 1-1,-1 0 1,1 0-1,-1 0 1,-11 5-1,3 1-165,1-1-1,1 2 1,-1 0-1,1 1 1,1 0-1,0 1 1,0 1 0,0 0-1,2 1 1,-1 0-1,2 1 1,0 0-1,0 0 1,1 1 0,1 0-1,-12 28 1,17-34-5,0-1 1,1 1 0,0 1-1,1-1 1,-1 0 0,2 0-1,-1 0 1,1 1 0,1 8-1,-1-13 24,1 1-1,0 0 1,0 0-1,1 0 1,-1 0-1,1-1 1,0 1-1,0-1 1,1 1-1,-1-1 1,1 0-1,0 0 1,0 0-1,0 0 1,1-1 0,4 5-1,-2-3 5,1 0 0,0-1-1,0 1 1,0-1 0,0-1 0,1 1-1,-1-1 1,1-1 0,0 1 0,0-1 0,0-1-1,0 0 1,0 0 0,0 0 0,1-1-1,-1 0 1,0-1 0,0 1 0,0-2-1,0 1 1,0-1 0,0 0 0,0-1 0,0 0-1,-1 0 1,1-1 0,-1 0 0,0 0-1,0-1 1,10-8 0,-9 5-25,-1 0 1,0 0-1,-1-1 1,11-17-1,17-42 31,-22 42-43,-10 21-4,81-180-170,-67 143 86,-2 1 1,13-72-1,-12 15-36,3-108 0,-13 150 42,-3 39-92,0-1 0,-2 0 0,-1-25 1,1 42 147,0 1 1,0-1 0,0 0 0,0 1 0,0-1-1,0 0 1,0 1 0,-1-1 0,1 1 0,0-1 0,0 0-1,-1 1 1,1-1 0,0 1 0,-1-1 0,1 1-1,0-1 1,-1 1 0,1-1 0,-1 1 0,1 0-1,-1-1 1,1 1 0,-1-1 0,1 1 0,-1 0-1,1 0 1,-1-1 0,-1 1 0,2 0 1,-1 0 1,0 0 0,0 0-1,0 0 1,0 1-1,0-1 1,0 0 0,0 1-1,1-1 1,-1 0-1,0 1 1,0-1 0,1 1-1,-1-1 1,0 1-1,0 0 1,1-1 0,-1 1-1,0 0 1,-3 4-18,0 0-1,1 0 1,0 1 0,0-1 0,0 1 0,0-1 0,-1 9-1,-11 44 124,12-41-45,-63 293 34,58-265 130,-5 70-1,10 45 469,3-147-535,1-1 0,0 0 0,0 1 1,1-1-1,1 0 0,6 19 0,-7-27-105,-1-1 1,0 0 0,1 1 0,0-1-1,0 0 1,0 0 0,0 0 0,0 0-1,0-1 1,1 1 0,0-1 0,-1 1-1,1-1 1,0 0 0,0 0-1,0 0 1,0 0 0,1-1 0,-1 1-1,0-1 1,1 0 0,-1 0 0,1 0-1,-1 0 1,1-1 0,6 1 0,3-2-8,-1 0 0,1-1 0,-1-1 1,0 1-1,0-2 0,0 0 0,-1 0 1,1-1-1,11-7 0,1-2 100,0-1 0,42-37 0,-48 37-3,28-33 1,-40 42-101,-1-1 1,0 0 0,-1 1 0,0-2 0,0 1 0,0 0-1,-1-1 1,0 0 0,2-8 0,-5 13-53,1-1 0,-1 1 0,0 0 1,0-1-1,0 1 0,0-1 0,-1 1 0,1-1 1,-1 1-1,0 0 0,0 0 0,-2-6 0,2 7 6,-1 0-1,1 0 0,0 0 1,0 0-1,-1 0 0,1 0 1,-1 1-1,0-1 0,1 0 1,-1 1-1,0 0 0,0-1 1,0 1-1,0 0 0,0 0 1,0 0-1,0 0 0,-1 0 1,-2-1-1,-1 2-8,1-1 0,0 0 0,0 1 1,0 0-1,-1 1 0,1-1 0,0 1 0,0 0 0,0 0 1,0 0-1,0 1 0,0 0 0,0 0 0,0 0 0,1 0 1,-1 1-1,1 0 0,-1 0 0,1 0 0,-6 7 0,3-3 64,0 1-1,0 0 0,1 1 0,0-1 0,1 1 0,0 0 0,0 1 0,1-1 1,-5 15-1,5-9 36,0-1 0,1 1 0,0 0 1,2 0-1,-1 0 0,2 0 0,0 0 1,1 0-1,0 0 0,5 20 0,-3-26-36,-1 0 0,1 0 0,1-1 0,0 1 0,0-1 0,0 0 0,1 0 0,0 0 0,1-1 0,0 0 0,0 0 0,0 0 0,1-1 0,0 0 0,0 0 0,1-1 0,0 0 0,9 5 0,-7-5 33,1 0 1,0-1-1,0 0 1,1-1 0,-1 0-1,1-1 1,-1 0 0,1-1-1,0 0 1,0-1 0,16-2-1,-19 1-20,1 0 1,-1-1-1,0-1 0,0 0 1,1 0-1,-2 0 0,1-2 0,0 1 1,-1-1-1,0 0 0,0 0 1,0-1-1,-1 0 0,10-10 1,-1-4 9,-2 0 0,0 0 0,-1-1 0,18-39 0,-5 7-15,112-218 68,-133 257-1166,-9 25 470,3-7 570,-30 135-176,17-42 234,-26 123 50,38-213-75,0 2 18,0 1-1,-1-1 1,0 0-1,-1 0 1,0-1-1,-7 11 1,11-18-8,0-1 1,-1 1-1,1-1 1,-1 1 0,1-1-1,-1 1 1,0-1-1,1 0 1,-1 1-1,1-1 1,-1 0-1,0 1 1,1-1-1,-1 0 1,0 0-1,1 1 1,-1-1-1,0 0 1,0 0-1,1 0 1,-1 0-1,0 0 1,1 0 0,-1 0-1,0 0 1,1-1-1,-1 1 1,0 0-1,1 0 1,-1 0-1,0-1 1,1 1-1,-1 0 1,0-1-1,1 1 1,-1-1-1,1 1 1,-1-1-1,1 1 1,-1-1-1,1 1 1,-1-2 0,-3-1 33,1-1 1,0 0 0,0-1-1,-3-4 1,6 8-68,-4-7-141,0 0 1,1-1 0,0 1-1,1-1 1,0 1 0,0-1-1,1 0 1,0 0 0,1-17-1,18 39-159,-10-7 320,1 0 1,0 0-1,0-1 1,0 0-1,1 0 1,0-1-1,0-1 1,0 0-1,0 0 1,1-1-1,-1 0 1,1-1-1,-1 0 1,21-1-1,-8-1 38,0-2-1,-1 0 1,1-1-1,-1-2 1,0 0-1,22-10 1,-22 6-38,0-1 0,-1-1 0,0 0-1,-1-2 1,0-1 0,29-27 0,-13 5 149,-2-1-1,34-48 1,-56 69-179,-5 9 1,-1 0 0,0 0 0,-1-1 0,0 1 0,0-1 0,4-13 1,-9 21 13,0 1 0,1-1 0,-1 0 0,0 0 0,0 1 0,0-1 0,0 0 0,1 0 0,-1 0 1,0 1-1,0-1 0,-1 0 0,1 0 0,0 1 0,0-1 0,0 0 0,0 0 0,-1 1 0,1-2 1,-1 1-5,1 1 0,-1 0 1,1-1-1,-1 1 1,1 0-1,0 0 1,-1 0-1,1-1 0,-1 1 1,1 0-1,-1 0 1,1 0-1,-1 0 1,1 0-1,-1 0 1,1 0-1,-1 0 0,1 0 1,-1 0-1,1 0 1,-1 0-1,0 1 1,-2 0-28,-1 0 1,1 0-1,0 1 1,0-1-1,0 1 1,0 0-1,-4 3 1,-5 6 5,0 0 0,1 1 0,0 1 1,1 0-1,-17 27 0,-32 78 283,41-77-271,9-24-19,2 1 0,-8 28 1,13-39 33,0 0 1,1 0-1,0 0 1,1 0-1,-1 0 1,2 0 0,-1 0-1,1 0 1,0 0-1,2 9 1,-2-13 28,0-1 0,0 1 0,0 0-1,0 0 1,1-1 0,-1 1 0,1-1 0,0 1 0,-1-1 0,1 0-1,0 0 1,0 0 0,1 0 0,-1 0 0,0 0 0,1-1 0,-1 1 0,1-1-1,0 1 1,-1-1 0,1 0 0,0 0 0,0 0 0,0 0 0,0-1 0,-1 1-1,1-1 1,5 0 0,3 0 63,0-1 0,1 0 0,-1 0-1,0-1 1,0-1 0,14-5 0,15-6-27,0-3 0,-1-1 1,-1-1-1,52-36 0,-48 24 14,-1-1 0,-1-2 0,46-51 0,-67 64-89,-2-1 0,0-1 0,20-34 0,-37 55-6,1-1 0,0 1-1,0 0 1,-1 0 0,1 0 0,-1-1 0,0 1 0,0 0 0,0-1 0,0 1-1,0 0 1,0-1 0,-1 1 0,1 0 0,-1 0 0,1-1 0,-1 1-1,0 0 1,0 0 0,0 0 0,0 0 0,0 0 0,0 0 0,-3-2 0,5 1-249,4 3 199,7 4 72,-7-1-30,1 1 1,-1-1-1,0 2 1,0-1-1,-1 0 1,1 1-1,-1 0 1,0 0-1,0 0 1,-1 1-1,1-1 1,-1 1-1,0 0 1,-1 0-1,0 0 1,0 0-1,0 0 1,0 0-1,-1 1 1,0-1-1,-1 1 1,1 8-1,2 144 368,-3-154-355,0 1 1,0-1 0,0 1 0,1-1 0,0 0 0,0 1 0,1-1 0,-1 0-1,1 0 1,5 10 0,-7-15 24,1 0 0,0 1 0,-1-1 0,1 1-1,0-1 1,-1 0 0,1 1 0,0-1 0,0 0 0,0 0 0,-1 0-1,1 0 1,0 0 0,0 0 0,0 0 0,-1 0 0,1 0 0,0 0-1,0 0 1,0 0 0,-1-1 0,1 1 0,0 0 0,0 0 0,-1-1-1,1 1 1,0-1 0,-1 1 0,1-1 0,0 1 0,-1-1 0,1 1-1,0-2 1,22-19 140,-15 11-1,0 0 1,-1 0-1,10-21 1,2-3-134,-3 10-57,0 1 0,1 0 0,1 1-1,1 1 1,43-36 0,-47 47 7,-15 10 25,0 0 1,0 0-1,1 0 0,-1 0 0,0 0 1,0-1-1,0 1 0,0 0 0,1 0 1,-1 0-1,0 0 0,0 0 1,0 0-1,1 0 0,-1 0 0,0 0 1,0 0-1,0 0 0,1 0 1,-1 0-1,0 0 0,0 0 0,0 0 1,1 0-1,-1 0 0,0 0 0,0 0 1,0 0-1,1 1 0,-1-1 1,0 0-1,0 0 0,0 0 0,0 0 1,1 0-1,-1 0 0,0 1 1,0-1-1,0 0 0,0 0 0,0 0 1,0 0-1,0 1 0,1-1 1,-1 0-1,0 0 0,0 0 0,0 1 1,0-1-1,0 0 0,0 0 0,0 0 1,0 1-1,0-1 0,0 0 1,0 0-1,0 0 0,0 1 0,0-1 1,0 0-1,0 0 0,0 0 1,-1 0-1,1 1 0,0-1 0,0 0 1,0 0-1,0 1 0,-4 16-219,-16 88 305,17-83-115,0-1 0,3 42-1,0-55 45,1 1 0,0-1 0,1 0 0,0 0 0,0 0-1,1 0 1,0 0 0,1-1 0,4 10 0,-6-14 28,1 1-1,-1-1 1,0-1-1,1 1 1,-1 0-1,1 0 1,0-1-1,0 0 1,0 1-1,1-1 1,-1 0-1,0-1 1,1 1-1,-1-1 1,1 1-1,-1-1 1,1 0 0,0 0-1,0 0 1,-1-1-1,1 0 1,4 1-1,1-2-14,0 0-1,0 0 1,0-1 0,0 0-1,0-1 1,-1 0-1,1 0 1,-1-1 0,1 0-1,11-8 1,-8 4 8,-1 0 0,0-1 1,0 0-1,-1-1 0,0 0 1,10-14-1,3-11 76,-1 0 0,26-62 0,-19 37-52,-28 57-84,0 0-1,0 0 1,-1 0-1,1 0 1,-1 0-1,1 0 1,-1 0-1,0 0 1,0-4-1,0 1 22,0 6 21,-1 7-193,-21 55-84,7-10 242,-1 0 0,-25 49 1,25-65 7,-2-2 1,-2 0-1,-38 49 0,-51 61 326,105-140 42,4-6-44,5-9 39,23-30-231,-11 18-64,24-46-1,18-60 7,20-41-15,-79 169-44,69-124-148,-55 104 110,0 1-1,1 0 0,30-30 0,-42 48 8,-1 0-1,1 0 0,-1 0 1,1 0-1,0 1 0,0-1 1,0 1-1,0 0 0,0-1 1,1 2-1,-1-1 1,4-1-1,-6 2 20,1 0 0,-1 0 0,0 0 0,1 0 1,-1 0-1,0 0 0,1 0 0,-1 1 0,0-1 0,0 0 0,1 1 1,-1-1-1,0 1 0,0 0 0,0-1 0,1 1 0,-1 0 0,0-1 0,0 1 1,0 0-1,0 0 0,-1 0 0,1 0 0,0 0 0,0 0 0,0 0 0,-1 0 1,1 1-1,-1-1 0,1 0 0,-1 0 0,1 0 0,-1 1 0,1 1 1,0 3-22,0 1 1,0 0 0,-1 0 0,1 0-1,-2 0 1,1 0 0,-3 12 0,-15 48 94,9-36 58,5-18-121,0-1-1,-8 20 1,10-29 24,0 1 0,0 0 1,-1-1-1,1 0 0,-1 1 1,1-1-1,-1 0 0,0 0 1,0-1-1,-1 1 0,1-1 1,-4 3-1,6-4-16,-1-1 0,1 1 0,0-1 0,-1 1 0,1-1 1,0 0-1,-1 1 0,1-1 0,-1 0 0,1 0 0,0 0 0,-1 0 1,1 0-1,-1 0 0,1-1 0,0 1 0,-1 0 0,1-1 0,0 1 1,-1-1-1,1 1 0,0-1 0,-1 0 0,1 1 0,0-1 0,0 0 0,0 0 1,0 0-1,0 0 0,0 0 0,0 0 0,0 0 0,-1-2 0,-2-4-44,-1 1-1,1-2 1,1 1-1,-5-11 1,8 18 33,0 0 0,0 0 0,0 0 0,0 0 0,0 0 0,0 0 0,0 0 0,1 0 0,-1 0 0,0 0-1,0 0 1,0 0 0,0 0 0,0 0 0,0 0 0,0 0 0,0 0 0,0 0 0,0 0 0,0 0 0,0 0 0,0 0 0,0 0 0,0 0 0,0 0 0,0 0 0,0 0 0,1-1 0,-1 1 0,0 0 0,0 0 0,0 0 0,0 0 0,0 0 0,0 0 0,0 0 0,0 0 0,0 0 0,0 0 0,0 0-1,0 0 1,0 0 0,0 0 0,0 0 0,0 0 0,0 0 0,0 0 0,0-1 0,0 1 0,0 0 0,8 7-161,10 12 61,-4-3 104,-6-6-2,1 0 1,0-1-1,1 0 0,12 9 1,-19-16 8,1 0 1,-1 0 0,1 0-1,0 0 1,0-1 0,0 1 0,0-1-1,0 0 1,0 0 0,0-1 0,0 1-1,0-1 1,0 0 0,0 0-1,1 0 1,-1-1 0,7-1 0,9-4 49,-1 0 0,35-17 1,36-26-159,-63 34 93,128-79 1,-130 76 62,0 0 0,-2-2 0,41-44 0,-18 6 117,68-119 0,-50 74-156,132-158-361,-127 177 405,-69 84-91,1-1 1,-1 0 0,1 1 0,-1-1 0,1 0 0,-1 1 0,1-1 0,-1 0 0,0 1 0,1-1 0,-1 0 0,0 0 0,1 1 0,-1-1 0,0 0 0,0-1 0,0 2 8,0-1 1,-1 1-1,1 0 1,0 0-1,0 0 0,-1 0 1,1 0-1,0-1 0,0 1 1,-1 0-1,1 0 1,0 0-1,-1 0 0,1 0 1,0 0-1,-1 0 1,1 0-1,0 0 0,0 0 1,-1 0-1,1 0 1,0 0-1,-1 0 0,1 0 1,0 0-1,0 1 1,-1-1-1,1 0 0,-5 2-80,1-1 0,0 1 0,0 0-1,0 0 1,-5 4 0,-3 5 78,0 0 0,0 1 1,1 0-1,1 1 0,0 0 0,-11 22 1,-43 92 120,52-101-88,-52 116 416,-61 200 0,72-134-72,50-197-388,-3 15 474,6-26-432,0 0 0,0 0 0,-1 0-1,1 0 1,0 0 0,0 0 0,0 0-1,0 0 1,0 1 0,0-1 0,0 0 0,0 0-1,0 0 1,0 0 0,0 0 0,0 0-1,0 0 1,0 0 0,0 0 0,0 0 0,0 1-1,0-1 1,0 0 0,0 0 0,0 0-1,0 0 1,0 0 0,0 0 0,0 0 0,0 0-1,0 0 1,0 0 0,0 0 0,0 1-1,0-1 1,1 0 0,-1 0 0,0 0 0,0 0-1,0 0 1,0 0 0,0 0 0,0 0-1,0 0 1,0 0 0,0 0 0,0 0 0,0 0-1,0 0 1,1 0 0,-1 0 0,0 0-1,0 0 1,0 0 0,0 0 0,8-10 291,26-55 80,-23 42-395,0 1-1,2 0 0,1 1 0,24-29 0,-24 35-40,0 0-1,2 2 0,-1 0 1,2 0-1,34-18 1,-51 31 38,0 1 1,1 0-1,-1 0 0,0 0 1,0 0-1,0 0 0,0 0 1,0 0-1,0 0 1,0 0-1,0 0 0,0 0 1,0 0-1,-1 1 1,-3 13-100,0 0 1,-10 20-1,-1 4 68,10-25 52,-23 75-17,25-77 28,1 0-1,0 0 1,1-1 0,0 1 0,1 20 0,0-31 8,0 1 1,0-1-1,0 1 0,1-1 1,-1 1-1,0-1 1,1 1-1,-1-1 0,1 1 1,-1-1-1,1 1 1,0-1-1,-1 0 0,1 1 1,0-1-1,0 0 1,0 0-1,0 0 0,0 0 1,0 0-1,0 0 0,1 0 1,-1 0-1,0 0 1,1 0-1,-1-1 0,0 1 1,1 0-1,-1-1 1,1 1-1,-1-1 0,1 0 1,-1 1-1,1-1 1,2 0-1,1 0 30,1-1-1,-1 0 1,0 0-1,0 0 1,0-1-1,0 0 1,0 0 0,0 0-1,5-4 1,28-18-8,-2-2 0,51-45-1,-45 34 51,71-66-395,-125 115 208,1 1 0,1 0 0,0 0 0,0 1 0,-11 23 0,16-28 71,0 0 0,1 0 0,1 1-1,-1-1 1,1 1 0,1 0 0,0-1-1,0 1 1,1 0 0,0 19 0,1-27 45,1 0-1,-1 0 1,0-1 0,1 1 0,-1 0-1,1 0 1,-1 0 0,1-1 0,0 1-1,-1 0 1,1-1 0,0 1 0,0 0-1,1-1 1,-1 1 0,0-1-1,0 0 1,1 1 0,-1-1 0,1 0-1,2 2 1,-3-3 2,1 1 0,-1-1 0,1 1 0,0-1-1,-1 0 1,1 0 0,-1 0 0,1 0 0,0 0 0,-1 0 0,1 0-1,-1 0 1,1-1 0,0 1 0,-1-1 0,1 1 0,-1-1 0,0 1-1,1-1 1,-1 0 0,1 0 0,-1 0 0,0 0 0,1 0 0,1-2-1,1-1 32,1-1 0,-1 1 0,0-1 0,0-1 0,-1 1 0,1 0 0,2-9 0,16-42-49,-12 26-144,-7 22 121,-1 0 0,0 0 0,0 0 0,-1 0 0,1 0 0,-2 0 0,1-1 0,-1 1 0,-1 0 0,-1-9-1,2 14 5,-1-1 0,0 0-1,0 1 1,0-1-1,-1 1 1,1-1-1,-1 1 1,0 0-1,0-1 1,0 1-1,0 0 1,-1 0-1,1 1 1,-1-1-1,0 0 1,0 1-1,0 0 1,0-1 0,0 1-1,0 0 1,0 1-1,-1-1 1,-5-1-1,1 0-35,0 0-1,1 1 0,-1 0 1,0 1-1,-11-1 1,18 2 109,4 0 65,52-2 93,27 0-430,-73 3 185,1 0 1,-1 1 0,0-1-1,1 2 1,-1-1-1,16 8 1,-22-8 33,0 0 1,0 1 0,1-1-1,-1 1 1,-1-1 0,1 1-1,0 0 1,-1 0 0,1 0-1,-1 0 1,0 1-1,0-1 1,0 1 0,-1-1-1,1 1 1,-1 0 0,0 0-1,0-1 1,0 1 0,0 0-1,-1 0 1,1 4-1,-1 10 110,0 0-1,0 0 0,-5 25 0,-2-11-10,5-23-78,0 1 0,-1 17 0,8-34 342,16-41-17,-15 32-377,1 1-1,1 0 1,14-23-1,-16 28-6,2 1 0,-1 0-1,1 1 1,1 0 0,0 0-1,0 1 1,15-10 0,-21 15 33,0 0-1,0 1 1,0-1 0,0 1 0,0 0 0,1 0-1,-1 0 1,0 0 0,1 1 0,-1-1 0,0 1 0,1 0-1,-1 0 1,1 0 0,-1 0 0,0 1 0,1-1-1,-1 1 1,0 0 0,0 0 0,1 0 0,-1 0-1,0 1 1,0 0 0,0-1 0,-1 1 0,1 0 0,0 0-1,3 4 1,7 5-91,-2 1 1,0 1-1,0-1 0,-1 2 1,-1-1-1,0 2 0,7 14 1,-15-26-214,-1-1 1,1 1-1,0 0 1,-1 0-1,0-1 1,0 1-1,0 0 1,0 0-1,0-1 1,0 1-1,-1 0 1,1 0-1,-1-1 1,0 1-1,1 0 1,-1-1-1,-1 1 1,1-1-1,0 1 0,-1-1 1,1 0-1,-1 1 1,-3 2-1,-4 5-1681,0 0 0,-1-1-1,-17 12 1,21-16 1329,-26 18-4784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26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1020 2240,'-30'1'928,"14"1"617,0-2 3352,30-8-2310,5-2-2032,0 0 1,0 0-1,-1-2 0,-1 0 1,0-2-1,-1 1 0,25-28 1,-13 8-123,-2-1 1,41-69 0,-27 39 168,86-108 1,-124 169-578,22-22 25,-23 23-57,1 1 1,-1 0-1,1 0 1,-1-1-1,1 1 1,-1 0-1,1 0 1,0 1-1,0-1 1,-1 0 0,1 1-1,0-1 1,3 0-1,-4 1 12,0 1 0,0-1 0,0 1 0,-1-1 0,1 1 0,0 0 0,-1-1 0,1 1 0,0-1 0,-1 1 0,1 0 0,-1 0-1,1-1 1,-1 1 0,1 0 0,-1 0 0,1 0 0,-1 0 0,0 0 0,1-1 0,-1 1 0,0 0 0,0 0 0,0 0 0,0 0 0,0 0 0,0 1 0,0 16 34,-1 1 1,-1-1-1,-6 30 1,4-26-38,-27 105 83,1-6 406,29-103-246,1-18-235,0 0 0,0 0 0,0 1 0,0-1 0,0 0 0,0 0-1,0 1 1,0-1 0,0 0 0,0 0 0,0 1 0,0-1 0,1 0 0,-1 0 0,0 0 0,0 1 0,0-1 0,0 0-1,0 0 1,1 0 0,-1 0 0,0 1 0,0-1 0,0 0 0,1 0 0,-1 0 0,0 0 0,0 0 0,1 0 0,-1 1-1,0-1 1,0 0 0,1 0 0,-1 0 0,0 0 0,10-4 188,6-8-2,-1 0 0,-1-1 0,15-18 0,-2 4-164,161-147-294,-177 165 185,1 0 0,0 1-1,16-8 1,-27 16 63,1-1 0,0 0-1,-1 0 1,1 1 0,0-1 0,-1 1-1,1 0 1,0-1 0,0 1 0,-1 0-1,1 0 1,0 0 0,0 0 0,3 1-1,-4-1 8,0 1-1,0-1 0,0 1 0,0-1 0,0 1 0,0 0 0,0-1 0,0 1 1,-1 0-1,1 0 0,0 0 0,0-1 0,-1 1 0,1 0 0,0 0 0,-1 0 0,1 0 1,-1 0-1,1 0 0,-1 0 0,1 0 0,-1 1 0,0-1 0,0 1 0,1 5-13,0 1-1,0-1 0,-1 1 0,-1-1 0,-1 15 0,-11 35 52,4-26 103,-2 0 0,-26 51 0,0-2-84,36-78-30,1 0 1,-1-1-1,1 2 1,-1-1-1,1 0 0,0 0 1,-1 0-1,1 0 1,0 0-1,1 2 1,-1-3-6,0 0 0,0-1 1,0 1-1,0 0 0,1-1 1,-1 1-1,0 0 0,1 0 0,-1-1 1,0 1-1,1-1 0,-1 1 1,1 0-1,-1-1 0,1 1 1,-1-1-1,1 1 0,0-1 1,-1 0-1,1 1 0,0-1 1,-1 1-1,1-1 0,0 0 1,-1 0-1,1 1 0,0-1 1,0 0-1,-1 0 0,1 0 1,1 0-1,6 0 34,-1 0 0,1 0 1,0-1-1,0 0 0,0-1 0,0 0 0,-1 0 1,1-1-1,-1 0 0,0 0 0,0 0 0,0-1 1,0 0-1,0-1 0,7-6 0,10-10-23,0 0 0,29-37-1,-45 48-5,55-61-243,-63 71 218,0 0-1,0 0 1,1 0-1,-1 0 1,0 0-1,0 1 1,1-1-1,-1 0 1,0 0-1,0 1 1,1-1-1,-1 0 1,0 0-1,0 1 1,0-1-1,0 0 1,1 0-1,-1 1 1,0-1-1,0 0 1,0 1 0,0-1-1,0 0 1,0 1-1,0-1 1,0 0-1,0 1 1,-1 10-97,0 0 0,-1 0 0,0 0 0,-5 12 0,-3 22 127,8-36-3,0 2-17,1-1 0,-1 1 0,2 0-1,0-1 1,0 1 0,2 11 0,-2-20 22,1 0 0,0 0 0,-1 0 0,1 0 0,0 0 0,0 0 0,0 0 1,1 0-1,-1 0 0,0 0 0,1-1 0,-1 1 0,1-1 0,0 1 0,-1-1 0,1 1 0,0-1 0,0 0 0,0 0 0,0 0 0,0 0 1,0 0-1,0 0 0,0-1 0,0 1 0,1-1 0,2 1 0,-1 0 1,-1-1 0,1 0 0,0 0 0,0-1 0,0 1 0,0-1 0,-1 1 1,1-1-1,0 0 0,-1-1 0,1 1 0,-1-1 0,1 1 0,5-5 0,-4 2-15,-1 0 0,1-1 0,-1 1 0,-1-1 0,1 0-1,0 0 1,-1-1 0,0 1 0,0 0 0,-1-1 0,0 0 0,0 0 0,0 0 0,-1 0 0,1 0 0,-1 0-1,-1 0 1,1 0 0,-1 0 0,0 0 0,-1-1 0,1 1 0,-1 0 0,0 0 0,-1 0 0,0 0 0,0 0-1,0 1 1,-4-8 0,5 11-24,-1-1-1,0 1 0,0-1 1,0 1-1,0 0 0,0-1 1,-1 1-1,1 0 0,-1 1 1,1-1-1,-1 0 0,0 1 1,1-1-1,-1 1 0,0 0 1,0 0-1,0 0 0,-4 0 1,5 0-1,0 1 1,0 0-1,0 0 1,-1 0-1,1 0 1,0 0 0,0 1-1,0-1 1,0 1-1,0-1 1,0 1 0,0 0-1,0-1 1,0 1-1,0 0 1,0 1-1,0-1 1,1 0 0,-1 0-1,0 1 1,1-1-1,-1 1 1,1-1 0,0 1-1,-1 0 1,-1 3-1,1-2-3,0 0-1,1 0 0,-1 1 0,1-1 1,0 1-1,-1-1 0,1 1 0,0 6 1,1-9 20,0 0 1,0 1-1,0-1 1,0 0-1,1 0 1,-1 0-1,0 1 1,1-1-1,-1 0 1,1 0-1,0 0 1,-1 0-1,1 0 1,0 0-1,-1 0 1,1 0-1,0 0 1,0 0-1,0 0 1,0-1-1,0 1 1,0 0-1,0-1 1,0 1 0,0 0-1,0-1 1,1 0-1,-1 1 1,0-1-1,2 1 1,1 0 14,1 0 1,1 0-1,-1-1 0,0 1 1,0-1-1,0-1 1,0 1-1,0 0 1,0-1-1,7-2 1,9-3 80,22-9 0,-36 12-77,23-10 36,-1-1 0,-1-1 1,0-1-1,-2-2 0,0-1 0,29-26 0,-10 3-62,-3-3 0,48-63 0,-55 58 48,-2-1-1,47-98 1,-67 118-47,-2 0 0,12-46 1,-7 20-26,-10 31-80,-6 18-41,-4 13-205,0 3 280,0 0 0,1 0 0,0 1 0,1-1 0,-3 17 0,-3 10 9,-31 137 107,24-72 64,5 1-1,7 198 1,2-252-25,2 20 80,0-60-100,0-1 0,0 0 0,0 0-1,1 0 1,0 0 0,0 0-1,1 0 1,3 6 0,-6-12-100,0 1 1,0-1-1,1 0 1,-1 1-1,0-1 1,0 0-1,1 1 1,-1-1-1,0 0 1,1 1-1,-1-1 1,0 0-1,1 0 1,-1 1-1,1-1 1,-1 0-1,0 0 1,1 0-1,-1 0 1,1 0-1,-1 0 1,0 1-1,1-1 1,-1 0-1,1 0 1,-1 0-1,1 0 1,-1 0-1,0-1 1,1 1-1,-1 0 1,1 0-1,-1 0 1,1 0-1,-1 0 1,0-1-1,1 1 1,-1 0-1,0 0 1,1-1-1,-1 1 1,0 0-1,1 0 1,-1-1-1,0 1 1,1 0-1,-1-1 1,0 0-1,2-1-459,0 1 0,-1-1 0,0 0 1,1-1-1,-1 1 0,0 0 0,2-5 0,-2-4-1512,1 0 1,-1 0 0,-1-1-1,-2-21 1,2 31 1805,-1-30-2261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27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85 5056,'-59'-14'1642,"52"12"-1445,-1 0 0,0 1-1,1 0 1,-11 0 0,-11-2 2259,23 2-1725,-2-1 1468,19 0-905,135-8 608,-45 5-1489,370-34-2008,-420 37 369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3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1 499 2560,'16'-3'7626,"4"-2"-6433,0-1 0,23-9 0,9-11-679,-1-2 0,-2-2 0,-1-2 0,69-60 1,-98 72-447,0 0 1,-2-1-1,0 0 1,-1-2-1,-1 0 1,14-30-1,-25 46-29,-1-1-1,0 0 0,2-9 0,-5 15-35,0 0 0,1 1 0,-1-1 0,0 0 0,0 0 0,0 0-1,0 0 1,0 1 0,0-1 0,0 0 0,-1 0 0,1 0 0,-1 1 0,1-1 0,-1 0 0,0 0 0,0 1 0,0-2-1,0 2-4,1 1-1,-1-1 1,0 1-1,1-1 0,-1 1 1,1 0-1,-1-1 1,0 1-1,1 0 0,-1 0 1,0-1-1,1 1 1,-1 0-1,0 0 0,0 0 1,1 0-1,-1 0 1,0 0-1,1 0 0,-1 0 1,0 0-1,1 0 1,-1 1-1,0-1 0,0 0 1,1 0-1,-1 1 1,1-1-1,-2 1 0,-20 13-20,12-5 39,-1 1 0,1 0-1,1 1 1,0 0 0,-9 15-1,-34 66-13,46-81 13,1 1 0,0 0 0,0 0 0,2 0 0,-1 0 0,2 0 0,-2 15 0,3-23 32,1 0 0,0 0 0,0 0 0,1 0-1,-1 0 1,1 0 0,0 0 0,0 0 0,0 0 0,1 0 0,-1-1 0,1 1 0,0 0 0,0-1 0,0 1 0,1-1 0,-1 0-1,1 0 1,-1 0 0,1 0 0,0 0 0,0-1 0,1 1 0,-1-1 0,0 0 0,6 3 0,-2-2 35,0 0-1,0 0 1,0-1 0,0 1 0,1-2-1,-1 1 1,0-1 0,1 0 0,-1-1-1,1 1 1,7-2 0,-5 0-10,0-1 1,-1 0-1,1 0 1,-1-1-1,0 0 1,1-1-1,14-8 1,-9 2-27,0 0-1,-1-1 1,0 0 0,0-1 0,-1-1 0,-1 0-1,0-1 1,18-29 0,25-56-13,-7 10-77,-47 86 49,1 0 0,0 0 0,0 0-1,0 1 1,1-1 0,-1 0 0,1 1-1,2-3 1,-5 5-10,0 0 0,0 0 1,1 0-1,-1 0 0,0 0 0,0 0 0,0 0 0,0 0 1,1 0-1,-1 0 0,0 0 0,0 0 0,0 0 1,0 0-1,1 0 0,-1 1 0,0-1 0,0 0 0,0 0 1,0 0-1,0 0 0,0 0 0,1 0 0,-1 0 0,0 1 1,0-1-1,0 0 0,0 0 0,0 0 0,0 0 1,0 0-1,0 1 0,0-1 0,0 0 0,0 0 0,0 0 1,0 0-1,0 1 0,0-1 0,0 0 0,0 0 1,0 0-1,0 1 0,1 7-28,-3 23-27,-2 1 0,-15 58 0,17-85 58,-16 66 70,-12 52 531,27-112-111,8-19-101,92-108 199,-67 81-566,47-51-22,-59 68-78,0 1-1,32-23 0,-45 37 29,1-1 0,-1 1 0,0 0 0,1 1 0,8-4-1,-13 6 43,0-1 0,0 1 0,0 0-1,0-1 1,1 1 0,-1 0 0,0 0-1,0 0 1,0 0 0,0 0-1,0 0 1,0 1 0,1-1 0,-1 0-1,0 1 1,0-1 0,0 0 0,0 1-1,0-1 1,0 1 0,0 0-1,0-1 1,0 1 0,-1 0 0,1-1-1,0 1 1,0 0 0,0 0 0,-1 0-1,1 0 1,0 0 0,-1 0 0,1 0-1,-1 0 1,1 1 0,1 3 7,0 0 0,-1 1 0,0-1 1,0 0-1,0 0 0,-1 1 0,0-1 1,0 1-1,0-1 0,-1 8 1,-3 5-29,-10 31 0,8-31 93,-5 23 0,10-34-37,-4 27 198,5-32-204,0 0 0,-1 0 0,1 0 0,1 0 0,-1 0 0,0 0 0,0 0 0,1 0 0,-1 0 0,1 0 1,0 0-1,1 2 0,-1-3-9,0-1 1,0 1-1,0-1 1,0 0 0,0 1-1,0-1 1,1 0-1,-1 0 1,0 0-1,0 0 1,0 0-1,0 0 1,0 0 0,1 0-1,-1-1 1,0 1-1,0 0 1,0-1-1,2 0 1,2 0 44,13-3-14,1 0 0,-1-1 0,0 0 0,0-2 0,29-15 0,-8 0-247,-21 12 274,19-12 0,-18 8-5,-2 3-46,18-17-1,-24 19-12,0 1 0,0 0 0,1 1 0,0 0 0,0 0 0,0 2 0,1-1 0,21-4 0,8-1-78,58-5 0,-97 16 69,18 0 0,-14 0-6,-1 0 0,0 0-1,1 0 1,10-3-1,-16 3 15,-1 0 0,1 0 0,-1 0 0,1-1 0,0 1 0,-1 0 0,1-1 0,0 1 0,-1 0 0,1-1 0,-1 1 0,1-1 0,-1 1 0,1-1 0,-1 1 0,1-1 0,-1 1 0,0-1 0,1 0 0,-1 0 7,0 0 1,1 0-1,-1 0 1,0 0-1,0 0 1,0 0-1,0 0 1,-1 0-1,1 0 1,0 0-1,0 0 1,-1 1-1,1-1 1,0 0-1,-1 0 1,1 0-1,-2-1 1,1-1-17,-1 1 0,0 0-1,-1 0 1,1 0 0,0 0 0,-1 0 0,1 0 0,-1 1 0,1-1 0,-1 1 0,0 0 0,1-1 0,-1 1 0,0 1 0,0-1-1,0 0 1,0 1 0,0-1 0,-6 1 0,1-1 15,-1 1 0,0 1-1,0-1 1,1 1 0,-16 4-1,14-1-53,-1 0-1,1 1 1,0 0 0,0 0-1,0 1 1,0 1-1,-12 10 1,9-4 17,0-1 0,0 2 0,-19 26 1,24-27 21,0 1 1,1 0 0,1 0-1,0 1 1,1 0 0,-5 27-1,9-37 36,0 0 0,0 1 0,0-1 0,1 0 0,0 0-1,0 1 1,0-1 0,1 0 0,0 0 0,0 0 0,3 10 0,-3-12-14,0-1 0,1 1 1,-1 0-1,1-1 1,0 1-1,0-1 1,0 0-1,0 1 0,0-1 1,0 0-1,1 0 1,-1 0-1,0-1 0,1 1 1,0-1-1,-1 1 1,1-1-1,0 0 1,0 0-1,0 0 0,0 0 1,5 0-1,7 1 61,0-1-1,1-1 1,-1 0-1,22-4 0,59-13-42,-56 8 46,52-18-1,-76 21-53,0-1 0,0 0 0,-1-2 0,0 1 0,23-19 0,-12 4-36,-1-1 1,-1 0-1,-1-2 1,35-51-1,-56 74 7,1-1-51,-1 1 0,1-1 1,0 1-1,-1-1 0,8-5 1,-5 10-6,-2 1 57,0 1 0,0 0 1,0-1-1,0 1 0,-1 0 0,1 1 1,-1-1-1,1 0 0,-1 1 0,0-1 1,-1 1-1,4 7 0,0 6-151,6 30-1,-5-18 153,16 55 76,-21-81-61,0 0 0,0 1-1,0-1 1,1 0 0,0 0 0,-1 1-1,1-1 1,0-1 0,0 1 0,1 0 0,-1 0-1,0-1 1,1 1 0,4 2 0,-3-2-2,0-1 1,0 0 0,1 0-1,-1 0 1,1 0 0,0-1-1,-1 1 1,1-1 0,6 0-1,4 0 52,1-1-1,-1 0 1,0-1-1,0-1 1,24-6 0,-17 3-104,0-2 0,0 0 0,40-19-1,-51 20 76,-1 0-1,1-1 1,-1 0-1,0-1 0,-1 0 1,0-1-1,-1 0 1,15-19-1,-21 26-20,6-8 19,-1 0 0,0-1 0,-1 0 0,0 0 0,-1 0 0,7-21 0,-10 26-59,10-42-104,-11 43 128,-1 0-1,1 0 1,-1 0-1,0 0 1,0 0-1,0 0 1,-2-9-1,1 13-9,1 0 0,0 1 0,-1-1 0,1 0-1,0 0 1,-1 0 0,1 1 0,-1-1 0,1 0-1,-1 0 1,1 1 0,-1-1 0,0 1 0,1-1 0,-1 0-1,0 1 1,1-1 0,-1 1 0,0-1 0,0 1-1,0 0 1,1-1 0,-1 1 0,0 0 0,0 0-1,0-1 1,0 1 0,0 0 0,0 0 0,1 0 0,-1 0-1,0 0 1,0 0 0,0 1 0,0-1 0,0 0-1,0 0 1,1 0 0,-1 1 0,0-1 0,0 1 0,-1 0-1,-3 1-23,-1 1 0,1 0 0,-1 1 0,-5 4 0,-6 7 15,2-1 0,0 2-1,1 0 1,0 1 0,1 0-1,-18 32 1,29-44 28,-1 0 1,0 0-1,1 1 1,0-1-1,1 1 0,-1-1 1,1 1-1,0-1 0,0 1 1,0 0-1,1 8 1,1-10 7,-1-1 1,1 1-1,-1-1 1,1 1-1,1-1 1,-1 1 0,0-1-1,1 1 1,-1-1-1,1 0 1,0 0-1,0 0 1,0 0 0,1 0-1,-1-1 1,1 1-1,0-1 1,-1 1-1,6 2 1,0 0-1,1-1 0,0 1 0,0-2 0,0 1 0,0-2 0,0 1 1,0-1-1,1 0 0,-1-1 0,1 0 0,0-1 0,-1 0 0,1 0 0,16-3 0,10-4 4,0-2 1,52-18-1,-55 15 6,12-2-41,37-13 0,115-53 0,-189 76 30,1-1 0,-1 0 0,1 0 0,-1-1 0,-1-1 0,1 1 0,12-15 0,-20 20-16,0 1-1,1 0 0,-1 0 0,0 0 1,0-1-1,0 1 0,0 0 0,1 0 1,-1-1-1,0 1 0,0 0 1,0 0-1,0-1 0,0 1 0,0 0 1,0 0-1,0-1 0,0 1 0,0 0 1,0-1-1,0 1 0,0 0 1,0 0-1,0-1 0,0 1 0,0 0 1,0-1-1,0 1 0,0 0 0,0 0 1,0-1-1,0 1 0,-1 0 1,1 0-1,0-1 0,0 1 0,0 0 1,0 0-1,-1 0 0,1-1 0,0 1 1,-1 0-1,0-1-3,0 1 1,-1 0-1,1 0 0,0-1 1,0 1-1,-1 0 0,1 0 0,0 0 1,-1 0-1,1 1 0,0-1 1,0 0-1,-1 0 0,0 1 1,-27 10-45,2 1 1,0 1 0,-44 29-1,49-28 61,0 0 0,2 1-1,-1 2 1,-33 35 0,50-48 10,1 1-1,-1 0 1,1 0 0,0 0 0,0 0 0,1 0 0,-4 11 0,6-15-15,-1 1 0,1-1 1,0 1-1,0-1 0,-1 1 1,1-1-1,0 1 0,1-1 1,-1 1-1,0-1 0,0 1 1,1-1-1,-1 1 0,0-1 1,1 0-1,0 1 0,-1-1 0,1 1 1,0-1-1,0 0 0,-1 0 1,1 1-1,0-1 0,0 0 1,0 0-1,1 0 0,-1 0 1,0 0-1,0-1 0,1 1 1,-1 0-1,0 0 0,1-1 1,-1 1-1,2 0 0,1 0 21,-1 0-1,1-1 0,-1 1 0,1-1 0,0 0 1,-1 0-1,1 0 0,-1-1 0,1 1 1,-1-1-1,8-1 0,-1-2 82,0 1 1,18-10-1,-20 8-72,1-1-1,-1 0 0,0-1 1,0 0-1,-1 0 0,0 0 1,0-1-1,-1 0 1,9-14-1,-5 5-4,-1-1-1,0 0 1,-1 0-1,6-21 1,-13 36-51,1-4-57,0 1-1,0-1 0,1-12 0,-3 19 74,0 0-1,0 0 1,0 0 0,0 0-1,0 0 1,0 0 0,0 0-1,0 0 1,0 0-1,0-1 1,0 1 0,0 0-1,0 0 1,0 0-1,0 0 1,0 0 0,0 0-1,0 0 1,0 0-1,0 0 1,0-1 0,0 1-1,0 0 1,0 0-1,0 0 1,0 0 0,0 0-1,0 0 1,0 0 0,-1 0-1,1 0 1,0 0-1,0 0 1,0 0 0,0 0-1,0-1 1,0 1-1,0 0 1,0 0 0,0 0-1,0 0 1,0 0-1,0 0 1,-1 0 0,1 0-1,0 0 1,0 0 0,0 0-1,0 0 1,0 0-1,0 0 1,0 0 0,0 0-1,0 0 1,-1 0-1,1 0 1,0 0 0,0 0-1,0 0 1,0 0-1,0 0 1,0 0 0,0 1-1,0-1 1,-7 7-119,-4 10 30,7-8 75,0-1 1,1 1-1,0 0 0,1 0 1,0 0-1,0 0 0,1 1 1,0-1-1,1 0 1,0 0-1,0 1 0,1-1 1,2 13-1,-2-17 40,1 1 1,-1-1-1,1 0 0,0 1 0,1-1 1,-1 0-1,1 0 0,0-1 1,0 1-1,1 0 0,-1-1 0,1 0 1,0 0-1,0 0 0,1 0 1,-1-1-1,1 0 0,-1 0 0,1 0 1,0 0-1,0-1 0,0 1 1,7 0-1,-7-1 6,1 0 0,-1-1 0,1 0 0,-1 0 1,1 0-1,0-1 0,-1 0 0,1 0 0,0 0 0,0-1 0,-1 0 0,1 0 1,-1 0-1,1-1 0,-1 0 0,0 0 0,1 0 0,-1-1 0,0 1 0,0-1 0,8-7 1,-2 0-14,-1 0 0,0-1 0,0 0 0,-1-1 0,12-19 0,31-70-34,-37 69-81,1 1 0,24-35-1,-37 62 72,-1 0-1,2 0 0,-1 0 0,0 1 1,7-6-1,-9 9 26,0-1 0,-1 1-1,1-1 1,0 1 0,-1 0-1,1-1 1,0 1 0,-1 0-1,1 0 1,0-1 0,0 1 0,-1 0-1,1 0 1,0 0 0,0 0-1,0 0 1,-1 0 0,1 0 0,0 0-1,0 0 1,-1 0 0,1 1-1,0-1 1,0 0 0,-1 0 0,1 1-1,0-1 1,0 1 0,-1-1-1,1 0 1,-1 1 0,1-1-1,0 1 1,-1-1 0,1 1 0,-1 0-1,1-1 1,-1 1 0,1 0-1,-1-1 1,0 1 0,1 1 0,1 2 8,0 1 1,-1-1 0,1 1 0,-1-1-1,0 1 1,0 0 0,-1 0 0,1 0-1,-1-1 1,0 8 0,-8 51-37,6-50-15,-33 132 181,28-120-113,6-19 15,-1-1 1,0 1 0,-1-1-1,1 0 1,-1 0 0,0 0-1,-6 7 1,8-11-26,1 0 1,-1-1-1,1 1 0,-1 0 1,1-1-1,-1 1 0,0-1 1,1 1-1,-1 0 1,0-1-1,0 0 0,1 1 1,-1-1-1,0 1 0,0-1 1,0 0-1,0 0 0,1 1 1,-1-1-1,0 0 1,0 0-1,0 0 0,0 0 1,0 0-1,1 0 0,-1 0 1,0 0-1,0-1 0,0 1 1,0 0-1,0 0 0,1-1 1,-1 1-1,0 0 1,0-1-1,1 1 0,-1-1 1,0 1-1,1-1 0,-1 0 1,0 1-1,1-1 0,-1 1 1,0-2-1,-4-4 25,1 0-1,0-1 1,0 1-1,-4-9 1,3 4-26,-10-14-298,16 27 275,0 0 1,0 1-1,0-1 1,1 0-1,-1 0 1,0 0-1,1 0 1,0 0 0,-1 0-1,1 0 1,0 0-1,0-1 1,0 1-1,3 1 1,5 3 21,0-1 0,0-1-1,0 0 1,1 0 0,15 2 0,57 8-46,-46-9 162,62-1 1,-81-5-103,0 0 0,1-1 0,-2-1 0,1-1 0,25-9 0,-34 10-19,-1-1-1,0 0 0,0-1 1,0 0-1,-1 0 0,1 0 1,8-10-1,-6 5 23,-2 1 1,1-1-1,-1-1 1,-1 1 0,0-1-1,0-1 1,-1 1-1,-1-1 1,7-18-1,-6 11-40,-1 0 0,-1 0 0,0 0 0,-2-1 0,1-28 0,-3 47 13,1-5-30,-2 1 0,1-1 0,-1 0 0,-1-8 0,1 13 21,1-1 0,0 1 0,-1 0 0,1 0 0,-1 0 0,1 0 0,-1 0 0,0 0 0,0 0 0,1 0 0,-1 0 0,0 0 0,0 0 0,0 0 0,0 0 0,0 0 0,0 1 0,0-1 0,0 0 0,0 1 0,0-1 0,-1 1 0,1 0 0,0-1 0,0 1 0,-2-1 0,-1 1 3,1 1 0,0-1 1,-1 0-1,1 1 1,0 0-1,-1 0 1,1 0-1,0 0 1,0 0-1,0 1 1,0-1-1,0 1 0,0 0 1,1 0-1,-1 0 1,-4 5-1,-6 5-27,-21 27 0,31-35 32,-5 5 12,1 0-1,1 1 1,0 0-1,0 0 0,0 0 1,2 1-1,-1 0 1,-4 17-1,8-23 3,0 1 0,0 0 0,1 0 0,0-1 0,0 1 0,0 0 0,0-1 0,1 1 0,0 0 0,0-1 0,1 1 0,-1-1 0,1 1 0,1-1 0,-1 0 0,1 0 0,0 0 1,0 0-1,6 8 0,0-3 116,0-1 0,1 0 0,0 0 0,0-1-1,1-1 1,0 0 0,0 0 0,0-1 0,25 9 0,-28-12-301,1-1-1,0 1 0,0-2 1,0 1-1,1-1 0,12-1 1,-15 0-513,-1-1 1,0 1-1,1-2 0,-1 1 1,0-1-1,0 0 1,0 0-1,0 0 1,-1-1-1,7-4 0,-9 6 116,-1-1-1,0 0 0,1 1 0,-1-1 0,0-1 0,0 1 0,0 0 0,0 0 0,-1-1 0,1 1 0,-1-1 0,1 1 0,-1-1 0,0 0 0,0 1 0,0-1 0,1-3 0,6-23-3743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31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27 140 5728,'-23'-33'2592,"20"13"-2240,3 5-64,8 3-224,15-21-32,9 6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32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1212 5056,'0'0'1642,"1"-1"-1002,20-17 1844,12-10-360,37-50-646,190-192-268,-234 246-1131,75-70 86,-81 72-163,0-1 0,28-41 1,-20 18 250,38-87 1,-57 103-469,-9 23 52,-9 21 55,-49 105-50,31-59 130,-3 3 57,3 1 0,3 2 1,-17 73-1,38-124 80,1-1 1,-1 18-1,3-28-38,0 0 1,0 0-1,0 0 0,0 0 1,1 0-1,0 0 0,0 0 1,0 0-1,0 0 0,1 0 1,2 5-1,-4-8-27,1 0 1,0 0 0,0 0-1,0 0 1,-1-1-1,1 1 1,0 0 0,0 0-1,0 0 1,0-1-1,0 1 1,0 0 0,1-1-1,-1 1 1,0-1-1,0 0 1,0 1 0,0-1-1,1 0 1,-1 1-1,0-1 1,0 0 0,1 0-1,-1 0 1,0 0-1,0 0 1,1-1 0,-1 1-1,0 0 1,0-1-1,1 1 1,1-1-1,1-2 26,1 1-1,0-1 1,-1 0-1,0 0 0,8-7 1,69-71 282,-17 13-214,103-83 226,-113 103-290,-18 16-111,-2-2 1,-2-2 0,-1-1 0,34-52-1,35-86 140,-15-7 45,-83 175-143,1 0-1,-1 1 1,0-1 0,0 0-1,-1 0 1,0 0 0,1-8-1,-3 15-5,1 0 0,0 0 1,0 0-1,0 0 0,0 0 0,0 0 0,0 0 0,0 1 0,0-1 0,0 0 0,-1 0 0,1 0 0,0 0 0,0 0 0,0 0 0,0 0 0,0 0 0,-1 0 0,1 0 0,0 0 0,0 0 0,0 0 0,0 0 0,0 0 0,0 0 0,-1 0 0,1 0 0,0 0 0,0 0 0,0 0 0,0 0 0,0 0 0,-1 0 0,1 0 0,0 0 0,0 0 0,0 0 0,0 0 0,0 0 1,0 0-1,-1 0 0,1-1 0,0 1 0,0 0 0,0 0 0,0 0 0,0 0 0,0 0 0,0 0 0,0 0 0,0-1 0,0 1 0,-1 0 0,1 0 0,0 0 0,0 0 0,0 0 0,0-1 0,0 1 0,0 0 0,0 0 0,0 0 0,0 0 0,0 0 0,0-1 0,0 1 0,0 0 0,0 0 0,1 0 0,-11 11-64,-66 121 17,-19 29 192,7-40-128,-20 29 89,79-105 125,-35 71 0,13 7 373,20-44-64,27-66 306,11-25-477,4-6-195,12-14-86,1 1-1,44-44 1,-51 60-91,0 0 1,1 0 0,1 2 0,0 0 0,39-19-1,-57 32-4,1-1-1,-1 0 0,1 0 0,-1 1 0,1-1 1,0 1-1,-1 0 0,1-1 0,-1 1 0,1 0 0,0 0 1,-1 0-1,1 0 0,0 0 0,-1 0 0,1 1 1,0-1-1,-1 1 0,1-1 0,1 1 0,-1 1-12,-1-1 0,1 1 0,-1-1 0,1 1 0,-1-1 0,0 1 0,1 0 0,-1-1-1,0 1 1,0 0 0,0 0 0,-1 0 0,1 0 0,0 0 0,0 4 0,9 50-74,-8-39 116,1-1 0,1 0 0,7 22 0,-6-25 24,1 0 0,0-1 0,1 1 1,0-1-1,17 20 0,-22-29-13,1 1 1,0-1-1,0-1 1,0 1-1,0 0 1,0-1-1,1 1 1,-1-1-1,1 0 1,0 0-1,-1-1 1,1 1-1,0-1 0,0 0 1,0 0-1,0 0 1,0 0-1,0-1 1,0 1-1,0-1 1,0 0-1,1-1 1,-1 1-1,6-2 1,-3 0 13,-1-1 1,1 0-1,-1 0 0,1 0 1,-1-1-1,0 0 1,8-6-1,-2-1 21,1-1-1,10-12 0,67-93 83,-70 89-154,-11 16-18,0 1 1,-2-2-1,1 1 0,-1-1 0,-1 0 0,9-26 0,-15 36 23,1 1-1,-1-1 0,0 0 1,1 1-1,-1-1 1,-1 0-1,1 0 0,-1-3 1,1 5-7,0 0 0,-1 0 0,1 0 0,0 0 0,-1 0 0,1 0 0,-1 0-1,1 0 1,-1 0 0,1 1 0,-1-1 0,0 0 0,0 0 0,1 1 0,-1-1 0,0 0 0,0 1 0,0-1 0,0 1 0,1-1 0,-1 1 0,0-1 0,0 1 0,0 0 0,0-1 0,0 1 0,-2 0 0,-1 0-20,0 0 1,0 0 0,1 0-1,-1 1 1,0 0-1,0 0 1,0 0 0,1 0-1,-1 0 1,0 1 0,1 0-1,0-1 1,-6 5 0,2-2 34,1 1 1,0 0-1,0 0 1,0 1-1,1 0 1,-7 9-1,4-4 15,1 1 0,1 0 0,0 1 0,1-1-1,1 1 1,-1 0 0,2 0 0,0 1 0,1-1-1,0 1 1,1-1 0,0 1 0,1 0 0,1-1 0,0 1-1,1 0 1,3 13 0,-3-20-21,0 0-1,0 0 1,1-1-1,0 1 1,0-1-1,0 0 1,1 1-1,0-2 1,0 1-1,0 0 1,8 6-1,-5-5 29,2 0 0,-1-1 0,1 0 0,0 0-1,0-1 1,19 9 0,-5-6 98,1-1-1,-1-1 1,1-1-1,1-1 0,44 1 1,-52-4-168,0-2 1,-1 0-1,1-1 1,-1-1-1,1 0 1,-1-1-1,0-1 1,0 0-1,-1-1 1,22-12-1,-25 11-589,-1 0 0,0-1 0,0-1 0,-1 1 0,14-16 0,-16 15-613,-1-1 0,0 1 1,0-1-1,-1 0 0,0-1 1,6-18-1,-1 1-1307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33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72 6304,'-14'-3'2848,"46"-6"-2464,13 4 864,10 2-768,48-8 416,10 6-512,61-7-192,-3 9-128,45-14 288,-23 14-192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37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1026 1984,'-13'23'1221,"13"-22"-1000,-1 1 1,0-1-1,1 1 0,-1 0 0,1-1 0,-1 1 1,1-1-1,0 1 0,0 0 0,0 1 0,0-1-75,0-1 0,0 0 0,0 1 0,-1-1 0,1 0 0,0 1 0,0-1 0,-1 0-1,1 1 1,-1-1 0,1 0 0,-1 0 0,1 0 0,-1 1 0,0-1 0,0 0 0,0 0 0,-1 1-1,-5 2 2367,11-14-1117,3-6-976,-1 1-141,52-116 981,-45 107-1144,1 1 1,1 0 0,25-30 0,81-69 497,5-7 278,-115 115-728,14-15 178,-24 27-327,0 1 1,1 0 0,-1 0 0,1-1 0,-1 1 0,1 0-1,0 0 1,-1 0 0,1 1 0,0-1 0,0 0 0,-1 0-1,1 1 1,0 0 0,2-1 0,-4 1-14,1 0 1,0 0-1,-1 0 1,1 0-1,-1 0 1,1 1-1,-1-1 1,1 0-1,-1 0 1,1 1-1,-1-1 1,1 0-1,-1 1 1,0-1-1,1 0 1,-1 1-1,1-1 1,-1 0-1,0 1 1,1-1-1,-1 1 1,0-1-1,1 1 1,-1-1-1,0 1 1,0-1-1,0 1 1,1-1-1,-1 1 1,0-1-1,0 1 1,0 1-1,0 18 90,0-17-71,-3 19 98,0 0 1,-2-1-1,-1 1 0,-15 38 1,0 7 94,7-18 486,14-49-692,0 0 1,0 0-1,0 0 0,0 0 1,0 0-1,0 0 0,0 0 1,0 0-1,0 0 1,0 1-1,0-1 0,0 0 1,0 0-1,0 0 0,0 0 1,0 0-1,0 0 1,0 0-1,0 0 0,0 0 1,0 0-1,0 1 0,0-1 1,0 0-1,0 0 1,0 0-1,0 0 0,0 0 1,0 0-1,0 0 0,0 0 1,0 0-1,0 0 1,0 0-1,0 0 0,0 1 1,0-1-1,0 0 0,1 0 1,-1 0-1,0 0 1,0 0-1,0 0 0,0 0 1,0 0-1,0 0 0,0 0 1,0 0-1,0 0 1,0 0-1,0 0 0,1 0 1,-1 0-1,0 0 1,8-3 258,11-7 0,3-6-204,-1 0-1,0-1 0,-2-1 1,0-1-1,-1-1 0,0-1 1,16-26-1,-28 38-86,61-82-35,-67 91 38,1-1 0,0 0 0,-1 0 0,1 1 0,0-1 0,-1 0 0,1 1 0,0-1 0,0 1 0,0-1 0,-1 1 0,1-1 0,0 1 0,0-1 0,0 1 0,0 0 0,0 0 0,0-1 0,0 1 0,0 0 0,1 0 0,-1 0 16,0 1 0,0-1 0,-1 1 0,1-1 0,0 1 0,-1-1 0,1 1 0,-1-1 0,1 1 0,0 0 0,-1-1 0,0 1 0,1 0 0,-1 0 0,1-1 0,-1 1 0,0 0 0,1 0 0,-1-1 0,0 1 0,0 0 0,0 0 0,0 0 0,0-1 0,0 1 0,0 1 0,1 18 14,-2 0 0,0-1 0,-1 1 0,-8 33 0,-3 33 70,10-61-28,2-17-17,0 0-1,1 0 1,0 0 0,1 14-1,0-3 43,-1-19-66,0 1 0,0-1 1,1 0-1,-1 0 0,0 0 0,0 0 1,0 0-1,1 0 0,-1 1 0,0-1 1,0 0-1,0 0 0,1 0 0,-1 0 1,0 0-1,0 0 0,0 0 0,1 0 1,-1 0-1,0 0 0,0 0 1,1 0-1,-1 0 0,0 0 0,0 0 1,0 0-1,1 0 0,-1 0 0,0-1 1,0 1-1,0 0 0,1 0 0,-1 0 1,0 0-1,0 0 0,0 0 0,1-1 1,2-3 44,1 0 0,-1 0 0,0 0 0,0 0 1,2-6-1,11-15 69,21-18 29,48-43 1,-74 76-149,67-72-377,-80 101 218,-16 24-3,11-27 181,0 0 1,1 1-1,1-1 1,-4 20-1,8-32-12,0 0-1,1 0 0,0 0 1,0 1-1,0-1 0,0 0 1,1 0-1,-1 0 1,1 0-1,0 0 0,0 0 1,1 0-1,-1 0 0,1 0 1,0-1-1,0 1 0,0 0 1,0-1-1,1 0 0,-1 0 1,1 1-1,5 3 0,-6-5 33,1 0-1,0 0 0,1 0 0,-1 0 0,0-1 0,1 1 1,-1-1-1,1 0 0,-1 0 0,1 0 0,-1 0 0,1-1 1,0 1-1,-1-1 0,1 0 0,0 0 0,-1-1 0,1 1 1,0-1-1,-1 1 0,1-1 0,-1 0 0,4-2 0,7-3 70,-1 0-1,1-1 0,-2 0 0,20-14 0,102-88 252,-126 100-443,0 0 0,0 0 0,0-1 0,9-18 0,-26 50-197,-13 44-1,19-53 287,0 0 0,0 0 0,2 0 0,-1 19-1,2-24 15,0 0-1,1 0 0,0-1 1,0 1-1,1 0 1,0-1-1,0 1 0,7 14 1,-9-22-4,1 1 0,-1 0 0,0 0 0,1-1 0,-1 1 0,1 0 0,-1-1 0,1 1 1,0 0-1,-1-1 0,1 1 0,-1-1 0,1 1 0,0-1 0,-1 1 0,1-1 0,0 1 0,0-1 0,0 0 1,-1 0-1,1 1 0,0-1 0,1 0 0,-1 0 6,0 0 1,0 0-1,0-1 1,1 1-1,-1 0 1,0-1-1,0 1 1,0-1-1,0 1 1,0-1-1,0 0 1,0 1-1,0-1 1,1-1-1,5-5 70,-1 1 0,-1-1-1,9-14 1,-7 11-125,87-117 318,-51 78-640,-41 55 316,0 1-1,0 0 1,-1 0-1,0 0 1,1 10-1,-6 71 256,4-63-189,0-22 2,0 1 0,0-1 1,0 1-1,0-1 0,0 1 0,-1-1 1,1 1-1,-3 4 0,5-10 485,7-14-189,19-24 0,-9 20-283,1 1-1,28-21 1,-36 30-105,1 2 0,0 0 1,0 1-1,1 0 1,22-8-1,-34 15 41,1-1 1,-1 0-1,1 1 0,-1-1 0,0 1 0,1 0 1,-1-1-1,1 1 0,-1 0 0,1 1 0,-1-1 0,1 0 1,-1 1-1,5 1 0,-6-1 11,1-1 0,-1 1-1,0 0 1,0 0 0,0 0 0,0 0-1,0 0 1,0 0 0,0 0 0,0 0 0,0 1-1,-1-1 1,1 0 0,0 0 0,-1 1-1,1-1 1,-1 0 0,0 1 0,1-1 0,-1 0-1,0 1 1,0-1 0,0 1 0,0-1-1,0 2 1,-1 6 41,0-1 0,0 1 0,-1-1 1,-1 0-1,-4 14 0,-4 8 318,10-24 37,8-17-30,1 1-271,-1 1-96,1 0-1,10-8 1,26-25-31,-36 32 22,1 1 1,1 0-1,-1 1 1,1 0-1,1 0 1,0 1-1,0 0 1,12-5 0,-21 11-1,0 1 0,-1-1-1,1 1 1,0-1 0,0 1 0,0 0 0,-1 0 0,1 0 0,0 0 0,3 0 0,-4 0 4,0 0-1,-1 1 1,1-1-1,0 0 1,0 1-1,0-1 1,-1 1-1,1-1 1,0 1-1,0-1 1,-1 1-1,1-1 1,0 1-1,-1 0 0,1-1 1,0 2-1,1 1-6,-1 1-1,1 0 0,-1-1 1,0 1-1,0 0 1,-1-1-1,1 1 0,-1 6 1,7 85 154,-7-91-115,1 1 0,0-1-1,0 0 1,0 1 0,0-1 0,3 5-1,-3-8-9,-1 0 0,1-1 0,-1 1-1,1 0 1,-1-1 0,1 1-1,-1-1 1,1 1 0,0-1-1,-1 1 1,1-1 0,0 1 0,-1-1-1,1 0 1,0 1 0,0-1-1,-1 0 1,1 1 0,0-1-1,0 0 1,0 0 0,-1 0 0,1 0-1,0 0 1,0 0 0,0 0-1,0 0 1,-1 0 0,1 0-1,0-1 1,0 1 0,0 0 0,-1 0-1,1-1 1,0 1 0,0-1-1,-1 1 1,1 0 0,0-1 0,-1 1-1,2-2 1,6-4 13,0-1 0,-1 0 0,0 0 0,9-13 0,5-3 18,-1 0-13,-1 1 1,-1-2-1,-2-1 1,25-46-1,39-113 19,-64 144 23,12-30-84,48-114 43,-70 172-13,9-18-117,-15 29 78,1-1 1,-1 1-1,1 0 0,-1-1 0,1 1 0,-1 0 1,0-1-1,0 1 0,1 0 0,-1-1 1,0 1-1,0-1 0,0 1 0,-1 0 0,1-2 1,-9 15-302,0 4 259,1 1 1,1 0-1,0 1 0,1-1 0,2 1 1,-4 19-1,3-14 76,-64 303-68,58-244 107,10-69 30,0-1 0,2 1 0,-1-1-1,5 21 1,-5-32-63,0 0 0,0 0 0,1 0 0,-1 0 0,0 0 0,1 0-1,-1 0 1,1 0 0,-1 0 0,1 0 0,-1 0 0,1 0 0,0 0 0,0 0 0,-1-1-1,1 1 1,0 0 0,0-1 0,0 1 0,0 0 0,0-1 0,-1 1 0,1-1 0,0 1-1,2-1 1,-1 1-1,0-1 0,0 0 0,-1 0 0,1 0 0,0 0 0,0-1 0,0 1 0,0-1 0,0 1 0,0-1 0,0 1 0,0-1 0,1-1 0,4-2 4,-1 0 0,1 0 0,-1 0 0,0-1 0,-1 0 0,10-10 1,56-84 173,-68 94-207,0 0-21,0 0 0,1 0 0,0 0 0,0 0 1,6-5-1,-9 10 25,0-1 1,-1 0-1,1 1 0,0-1 1,0 1-1,0-1 0,0 1 1,0 0-1,0-1 0,0 1 1,0 0-1,0-1 0,0 1 1,0 0-1,0 0 0,0 0 1,0 0-1,0 0 0,0 0 1,0 0-1,0 0 0,0 1 1,0-1-1,-1 0 0,1 0 1,0 1-1,0-1 0,0 1 1,0-1-1,0 1 1,0-1-1,0 1 0,-1 0 1,1-1-1,0 1 0,-1 0 1,1-1-1,0 1 0,-1 0 1,1 1-1,5 7 3,0 0 1,-1 0-1,0 0 1,4 15-1,-5-13 7,1 0 0,0-1-1,10 16 1,-11-21 12,-1 0 0,1-1 0,1 1 0,-1-1 0,1 0 0,0 0 0,-1-1 0,2 1 0,-1-1 0,0 0 0,1 0 1,-1-1-1,1 0 0,6 2 0,-6-3 0,-1 0 1,0 0-1,0-1 1,1 0 0,-1 0-1,0 0 1,1 0-1,-1-1 1,0 0 0,0 0-1,0-1 1,0 1-1,0-1 1,0 0 0,0 0-1,7-5 1,-4 2 9,0-1 0,0 0 0,-1 0 0,0-1 0,0 0-1,-1 0 1,1-1 0,9-15 0,-13 18-21,-1 0 1,1-1-1,-1 1 0,0 0 0,0-1 1,0 0-1,-1 1 0,0-1 0,0 0 0,0 0 1,-1 1-1,0-1 0,0 0 0,-1 0 0,1 0 1,-3-6-1,3 11-5,0 0-1,0 1 1,0-1 0,0 0-1,-1 0 1,1 0 0,0 0-1,-1 0 1,1 1 0,-1-1-1,1 0 1,-1 0 0,1 1-1,-1-1 1,1 0 0,-1 1-1,0-1 1,1 0 0,-1 1-1,0-1 1,0 1 0,1-1-1,-1 1 1,0-1 0,0 1-1,0 0 1,0 0 0,0-1-1,0 1 1,1 0 0,-1 0-1,0 0 1,0 0 0,0 0-1,0 0 1,0 0 0,0 0-1,0 0 1,0 0 0,1 1-1,-1-1 1,0 0 0,0 0-1,0 1 1,0-1 0,0 1-1,1-1 1,-1 1 0,0-1-1,1 1 1,-1 0 0,0-1-1,1 1 1,-1 0 0,0-1-1,0 2 1,-8 10-46,0 0 0,1 1 0,1 0 0,0 0 0,0 0 0,2 1 1,-1 0-1,2 0 0,0 0 0,-3 21 0,6-24 121,0-8-38,0 1-1,1 0 0,-1 0 0,1 0 0,0 0 1,1 0-1,0 5 0,-1-8-18,1 0-1,-1 0 0,1 0 1,-1 0-1,1 0 1,0 0-1,-1 0 1,1 0-1,0-1 1,0 1-1,-1 0 0,1-1 1,0 1-1,0 0 1,0-1-1,0 1 1,0-1-1,0 0 0,0 1 1,0-1-1,0 0 1,0 1-1,0-1 1,0 0-1,0 0 1,0 0-1,1 0 0,-1 0 1,0 0-1,0 0 1,0 0-1,2-1 1,11-2 24,0 0 1,0-1 0,0 0 0,-1-1 0,1-1 0,16-9 0,-10 5-107,35-13 1,-36 18 29,-1 0 0,1 1 0,35-4 0,-45 8 4,-1 0-1,0 0 1,0 1-1,1 0 1,-1 1-1,0 0 1,0 0-1,0 0 1,-1 1-1,1 0 1,11 7-1,-1 2 82,-2 0-1,31 29 1,-14-11 36,-29-26-3,1-1 1,-1 0 0,1 1-1,-1-2 1,1 1-1,0-1 1,0 1-1,1-1 1,-1-1-1,10 3 1,-12-4-189,1 1 0,-1-1 0,0 0 0,0 0 0,0-1 0,1 1 0,-1-1 0,5-1 1,-5 1-477,-1 0 1,1 0 0,0-1 0,0 1 0,-1-1 0,1 0 0,-1 0 0,1 0 0,3-3-1,7-9-2486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38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217 546 5056,'-1'-14'2953,"1"14"-2920,0 0 0,0 0-1,0 0 1,-1 0 0,1 0 0,0 0 0,0 0 0,0 0-1,0 1 1,0-1 0,0 0 0,0 0 0,0 0 0,0 0-1,0 0 1,-1 0 0,1 0 0,0 0 0,0 0 0,0 0-1,0 0 1,0 0 0,0 0 0,0 0 0,0 0 0,-1 0-1,1 0 1,0 0 0,0 0 0,0 0 0,0 0 0,0 0-1,0 0 1,0 0 0,0 0 0,-1 0 0,1 0-1,0 0 1,0 0 0,0-1 0,0 1 0,0 0 0,0 0-1,0 0 1,0 0 0,0 0 0,0 0 0,0 0 0,-1 0-1,1 0 1,0 0 0,0-1 0,0 1 0,0 0 0,0 0-1,0 0 1,0 0 0,0 0 0,0 0 0,0 0 0,0 0-1,0-1 1,0 1 0,0 0 0,0 0 0,-2 1 238,0-1 0,0 0 0,0 1 0,0-1 1,0 0-1,0 0 0,0 0 0,-3-1 0,1 1 25,-8 2-155,-1 0 0,1 1 1,0 0-1,0 1 1,0 1-1,-13 6 1,17-7-35,1 0 0,-1 1 1,1 0-1,-1 0 1,1 1-1,1 0 0,-1 0 1,1 1-1,-8 10 1,13-15-82,0-1 0,0 1 0,0-1-1,0 1 1,0-1 0,1 1 0,-1-1 0,1 1 0,-1 0 0,1-1 0,-1 1 0,1 0 0,0 0 0,0-1 0,-1 1 0,1 0 0,1 0 0,-1-1 0,0 1 0,0 0 0,1-1 0,-1 1 0,1 0 0,-1-1 0,1 1 0,0 0 0,0-1 0,-1 1 0,1-1 0,0 1 0,0-1 0,1 0 0,0 2 0,2 0 44,-1 0-1,1-1 1,0 1-1,0-1 0,-1 0 1,2 0-1,-1-1 1,0 1-1,0-1 1,0 0-1,1 0 1,4 1-1,8-1 41,0 0 0,0-1-1,1-1 1,-1 0 0,0-2 0,0 0 0,0 0-1,0-2 1,-1 0 0,1-1 0,23-13-1,-32 15-36,0-1 0,-1 0-1,13-11 1,-17 14-65,-1 0 0,0 0 0,0 0 0,0-1 0,0 1 0,-1-1 0,1 1 0,-1-1 0,1 0 0,-1 0 0,0 1 0,0-1 0,0 0 0,0-4 0,-1 5-5,0 1-1,0-1 1,0 0 0,0 1-1,0-1 1,-1 0-1,1 1 1,-1-1 0,1 0-1,-1 1 1,0-1-1,1 1 1,-1-1 0,0 1-1,0-1 1,-2-1 0,1 0-17,-1 0 1,0 1 0,0-1 0,0 1 0,-1 0 0,1-1 0,-4-1-1,0 1-39,0 0-1,0 1 0,0 0 0,0 0 1,0 0-1,0 1 0,-15-2 0,11 4 41,0-1 0,-16 3 0,23-2-4,-1 0 1,1 0 0,0 1 0,-1-1-1,1 1 1,0 0 0,0 0-1,0 0 1,-4 4 0,8-6 18,-1 0 0,1 0 0,0 1 0,0-1 0,-1 0-1,1 0 1,0 0 0,0 1 0,-1-1 0,1 0 0,0 0 0,0 1 0,0-1 0,-1 0 0,1 1 0,0-1 0,0 0 0,0 1 0,0-1 0,0 0 0,0 1 0,-1-1-1,1 0 1,0 1 0,0-1 0,0 0 0,0 1 0,0-1 0,0 0 0,0 1 0,1-1 0,-1 0 0,0 1 0,10 5 96,19-2 95,-4-5 88,0-1 1,0-1-1,38-10 0,-54 11-208,0-1 0,0 0-1,0 0 1,0-1-1,-1 0 1,0-1 0,0 0-1,0 0 1,-1 0 0,1-1-1,-1 0 1,6-8-1,-3 2 2,-1 0-1,0-1 0,12-22 0,17-44 211,-35 73-253,83-233 809,-77 213-805,14-34-371,-23 60 332,0 0-1,0 0 1,0 0-1,0 1 1,0-1 0,0 0-1,0 0 1,0 0 0,0 0-1,0 0 1,0 0-1,0 0 1,0 0 0,0 0-1,0 0 1,0 0-1,0 0 1,0 0 0,0 0-1,0 0 1,0 0-1,1 0 1,-1 0 0,0 0-1,0 0 1,0 0-1,0 0 1,0 0 0,0 0-1,0 0 1,0 0 0,0 0-1,0 0 1,0 0-1,0 0 1,0 0 0,0 0-1,0 0 1,0 0-1,0 0 1,0 0 0,0 0-1,0 0 1,1 0-1,-1 0 1,0 0 0,0 0-1,0 0 1,0 0-1,0 0 1,0 0 0,0 0-1,0 0 1,0 0 0,0 0-1,0 0 1,2 9-157,2 22 23,-13 262 166,4-231-19,-36 290-4,35-309-5,-7 46 223,-3-1-1,-39 118 0,51-193-77,-1-1 0,0 1 0,-1-1 0,0-1-1,-15 23 1,18-31-79,1 0 0,-1 0 0,0 0-1,0 0 1,0 0 0,0 0 0,-1-1 0,-5 4-1,6-5-26,1 0 1,0 0-1,0-1 0,0 1 0,-1-1 0,1 1 0,0-1 0,-1 0 0,1 0 0,0 0 1,-1 0-1,1 0 0,0-1 0,-1 1 0,1-1 0,0 1 0,-4-3 0,3 2-5,0-1 0,0 1 0,0-1 1,0 0-1,1 0 0,-1 0 0,1 0 0,-1-1 0,1 1 0,0-1 0,0 0 0,0 1 0,0-1 0,1 0 0,-1 0 0,1 0 0,0 0 0,0 0 0,0 0 1,0 0-1,0-1 0,0 1 0,1 0 0,0-1 0,0-3 0,0-5-5,0-1 0,1 1 1,0-1-1,2 1 0,4-18 1,-2 12-59,1 0 0,1 0 1,0 1-1,1 0 0,1 1 1,1 0-1,0 0 1,1 1-1,14-15 0,-15 20 17,0 0-1,0 1 0,1 1 0,0 0 1,0 0-1,1 1 0,0 1 1,0 0-1,1 0 0,-1 1 1,1 1-1,1 0 0,19-3 1,-22 6-288,-1 0 1,1 0-1,0 1 1,0 1-1,-1 0 1,17 3 0,-18-2-903,-1 1 1,0-1 0,0 1 0,0 1 0,0 0 0,0 0 0,-1 0-1,12 10 1,4 6-2537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39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1047 4064,'0'1'79,"0"-1"0,0 0 0,-1 0 0,1 1 1,0-1-1,0 0 0,0 1 0,-1-1 0,1 0 0,0 1 1,0-1-1,0 0 0,0 1 0,0-1 0,-1 0 0,1 1 0,0-1 1,0 0-1,0 1 0,0-1 0,0 0 0,0 1 0,0-1 1,0 0-1,1 1 0,-1-1 0,0 0 0,0 1 0,0-1 0,0 0 1,0 1-1,1-1 0,-1 0 0,0 1 0,0-1 0,0 0 1,1 0-1,-1 1 0,0-1 0,1 0 0,-1 1 134,1 0 1,0-1-1,0 0 0,-1 1 0,1-1 0,0 1 0,0-1 1,0 0-1,-1 1 0,1-1 0,0 0 0,0 0 0,0 0 0,0 0 1,0 0-1,1 0 0,1 0 33,0-1-1,0 0 1,-1 0 0,1 0-1,0-1 1,-1 1 0,1-1-1,0 1 1,-1-1 0,0 0-1,4-3 1,26-30 1058,-26 27-1055,98-132 2089,18-24-863,-81 118-1130,-8 11 48,55-80 0,-63 82-175,-13 20-319,-12 12 93,0 1-1,1-1 1,-1 1-1,0 0 1,0-1-1,1 1 1,-1 0-1,1-1 1,-1 1-1,0 0 1,1 0-1,-1-1 1,1 1-1,-1 0 1,0 0-1,1 0 1,-1-1-1,1 1 1,-1 0-1,1 0 1,-1 0-1,1 0 1,-1 0-1,1 0 1,-1 0-1,1 0 1,-1 0-1,1 0 1,0 1-1,0-1-2,0 1 0,0-1 0,-1 1 0,1 0 0,0 0 1,0-1-1,0 1 0,0 0 0,-1 0 0,1 0 0,0 0 0,0 1 0,3 6-20,-1 0 0,5 14 0,-7-19 25,9 31 19,-2 1-1,-1-1 1,4 68-1,-15 108 205,4-206-154,0 0-1,0 0 1,-1 0 0,0 0-1,1 0 1,-1 0 0,-1 0-1,1 0 1,-1 0 0,1-1-1,-3 5 1,3-8-45,1 1 0,-1 0 0,1-1 0,-1 1 0,1 0 1,-1-1-1,0 1 0,1-1 0,-1 1 0,0-1 0,1 0 0,-1 1 0,0-1 0,0 1 0,1-1 0,-1 0 0,0 0 1,0 0-1,0 1 0,1-1 0,-1 0 0,0 0 0,0 0 0,-1 0 0,0-1 5,0 1 0,0-1 0,0 0 0,0 1 0,-1-1 0,1 0 1,0 0-1,1 0 0,-3-2 0,-5-3 61,1-1 1,-14-16-1,20 21-49,-24-29 140,-29-45 1,20 26-239,26 35 60,7 11-69,1 1-1,-1 0 1,0 0-1,0 0 0,0 0 1,0 0-1,-1 0 0,-3-3 1,32 19-34,1-2 1,-1 0 0,43 10-1,-58-18 127,0-1 0,0-1 0,0 1 0,0-2 0,1 1 0,-1-2 0,0 0 0,1 0 0,-1-1 0,0 0-1,0-1 1,12-4 0,28-18 236,80-51-1,-74 41-171,-54 33-84,76-49 121,-67 42-94,-1-1-1,0 0 1,0 0-1,13-18 1,-7 3-10,0-1 0,-2-1 0,22-51 0,20-92-106,-5-23-360,-60 224 261,2 1-1,1 0 1,0 37-1,2 112 283,3-176-96,10 173 114,1-35 137,-10-105-296,0 21 101,10 60 0,-11-116-2882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40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21 6304,'-41'-16'2032,"27"11"-1014,11 6-854,0-1 195,66 3 5082,5 2-3469,-7 1-1679,63-4 1,-82-5-241,-18 1-585,1 1 0,-1 1 0,33 4 0,-53-4-197,0 1-1,1 1 0,-1-1 1,0 1-1,0-1 1,0 1-1,0 0 1,-1 1-1,6 2 0,10 14-2656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2:39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1066 183 9632,'-32'-32'3584,"22"16"-2784,2 4-256,8 9 864,0-2-897,5-4 577,-2 3-640,7 1-864,-2 5 192,6 5-799,0 1 575,-5 3-3232,-1 2 2048</inkml:trace>
  <inkml:trace contextRef="#ctx0" brushRef="#br0" timeOffset="1">35 126 12128,'-34'-26'5503,"50"21"-4799,12 1 256,31-4-672,25-4 1376,11 1-928,5-2-128,34-2-384,22 3-384,-11-1 96,-15 6-4000,1 7 2208,-2 3-7551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41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362 743 5312,'-1'-1'64,"0"0"239,0 0 1,0-1-1,0 1 1,0 0-1,-1 0 1,1 0 0,0 0-1,-1 0 1,1 0-1,-1 0 1,1 0-1,-1 0 1,0 1-1,1-1 1,-1 1-1,0-1 1,1 1-1,-1 0 1,0 0-1,0 0 1,1 0-1,-4 0 1,5 0-276,-9 0 166,0 1 1,0 1-1,0-1 1,1 2-1,-1-1 1,1 1 0,0 0-1,-1 1 1,-13 8-1,-6 6 292,1 1 0,-47 43 0,63-51-341,0 1-1,1-1 0,0 2 1,1 0-1,0 0 0,1 1 1,1-1-1,-10 24 0,17-35-106,-1 0-1,1 0 0,-1 0 0,1 0 1,0 0-1,0 0 0,0 0 0,0-1 1,0 1-1,0 0 0,0 0 0,1 0 1,0 3-1,-1-4-11,1 0 0,-1 0 0,1 0 0,-1 0 0,1-1 0,0 1 0,-1 0-1,1 0 1,0 0 0,-1-1 0,1 1 0,0 0 0,0-1 0,0 1 0,0-1 0,0 1 0,-1-1 0,1 1 0,0-1 0,0 0 0,0 0 0,0 1 0,0-1 0,0 0 0,0 0 0,0 0 0,2 0-1,2 0 34,0-1 0,0 0 0,0 0 1,0 0-1,0-1 0,0 1 0,0-1 0,0 0 0,6-4 0,5-4 120,19-15 1,79-76 80,-32 28-510,-81 72 233,0 0-1,0 0 0,0 0 0,0 0 0,0 0 0,1 1 0,-1-1 0,0 0 0,1 1 0,-1-1 1,0 1-1,1-1 0,-1 1 0,2 0 0,-2 0 16,0 0-1,-1 0 1,1 0-1,0 0 1,-1 1-1,1-1 1,-1 0-1,1 0 1,0 1-1,-1-1 1,1 0-1,-1 1 1,1-1 0,-1 0-1,1 1 1,-1-1-1,1 1 1,-1-1-1,1 1 1,-1-1-1,1 2 1,1 3 6,0 0 1,-1-1-1,1 1 1,-1 0-1,0 0 0,0 7 1,1 0-87,2 8 22,-4-12 96,1 0 1,1-1-1,-1 1 0,2 0 1,-1-1-1,1 0 1,0 1-1,0-1 1,7 10-1,-10-16-23,1-1-1,-1 1 1,1-1-1,-1 1 1,1-1-1,-1 1 1,1-1-1,0 0 1,-1 1-1,1-1 1,-1 0-1,1 1 1,0-1-1,-1 0 1,1 0-1,0 0 1,-1 1-1,1-1 1,0 0-1,-1 0 1,1 0-1,0 0 1,-1 0-1,1-1 1,0 1-1,0 0 1,-1 0-1,1 0 1,-1 0-1,1-1 1,0 1 0,17-13 186,-16 11-154,9-10 48,0-1 0,-1 1 0,-1-2 0,0 1-1,11-24 1,-9 15 54,89-162 259,-78 139-445,22-67 0,6-49 8,-6 14 54,-35 121-41,-1 7-30,-2 0 1,0-1-1,-1 0 1,-1 0-1,2-34 0,-6 54 44,0 0 0,1 0 0,-1-1 0,0 1 0,0 0 0,0 0 0,0 0 0,0-1 0,0 1 0,0 0 0,0 0 0,0-1 0,0 1 0,0 0 0,0 0 0,0-1 0,0 1 0,0 0 0,-1 0 0,1 0 0,0-1 0,0 1 0,0 0 0,0 0 0,0 0 0,0-1 0,-1 1 0,1 0 0,0 0 0,0 0 0,0 0 0,0-1 0,-1 1 0,1 0 0,0 0 0,0 0 0,0 0 0,-1 0 0,1 0 0,0 0 0,0-1 0,-1 1 0,1 0 0,0 0 0,0 0 0,-1 0 0,1 0 0,0 0 0,0 0 0,0 0-1,-1 0 1,1 1 0,0-1 0,0 0 0,-1 0 0,1 0 0,0 0 0,0 0 0,0 0 0,-1 0 0,-11 11-188,4-1 171,0 0 0,1 1 0,1 0 1,0 0-1,-7 17 0,-19 62-23,27-76 5,-21 77 103,-25 156 0,46-216 11,2 0-1,1 0 1,2 0 0,7 60-1,-5-75-18,1 0 0,1 0-1,0-1 1,1 1-1,1-1 1,0 0-1,1 0 1,1-1-1,0 0 1,1-1-1,13 16 1,-18-24-16,1-1 1,-1 1-1,1-1 0,0 0 1,0-1-1,0 1 0,1-1 1,0 0-1,-1 0 0,1-1 0,0 0 1,0 0-1,10 2 0,-7-3 14,0 0-1,0 0 1,1-1-1,-1-1 1,0 0-1,0 0 0,1 0 1,10-4-1,-6 1-35,-1-1 0,1 0-1,-1-1 1,-1 0 0,1-1-1,-1 0 1,0-1-1,-1 0 1,0-1 0,0 0-1,-1-1 1,16-19 0,-8 8 78,29-38 25,-41 52-93,-1-1 0,-1 0-1,1 0 1,-1 0 0,5-15 0,-8 19-41,1-1 0,-1 1 1,0 0-1,-1-1 1,1 1-1,-1-1 1,0 1-1,0-1 1,0 1-1,-1-1 0,0 1 1,1-1-1,-3-5 1,2 10 6,1-1 0,0 0 1,-1 1-1,1-1 0,-1 1 0,1-1 1,-1 1-1,1 0 0,-1-1 1,0 1-1,1-1 0,-1 1 1,1 0-1,-1 0 0,0-1 0,1 1 1,-1 0-1,0 0 0,1 0 1,-1-1-1,0 1 0,1 0 1,-2 0-1,-16 4-209,13-1 193,0 0 1,0 0-1,1 0 1,-1 0-1,1 1 1,0 0 0,0 0-1,0 0 1,1 0-1,-1 1 1,1-1-1,0 1 1,0 0 0,1 0-1,-3 7 1,-1 3 49,1 0 0,1 0 0,1 0 0,-3 21 0,5-26 8,0 0 0,1 0 0,1 0 0,0 0 0,3 18-1,-3-24-18,0 0-1,0 0 0,0 0 0,1 0 0,-1 0 1,1 0-1,0 0 0,0-1 0,0 1 0,1-1 1,-1 0-1,1 1 0,0-1 0,0 0 0,0-1 0,4 4 1,-5-5-2,-1-1 0,0 1 0,0-1 0,1 1 0,-1-1 0,0 0 0,1 1 1,-1-1-1,0 0 0,1 0 0,-1 0 0,0 0 0,1 0 0,-1-1 0,0 1 0,1 0 0,-1 0 1,0-1-1,0 1 0,1-1 0,-1 1 0,0-1 0,2-1 0,2-1 31,-1-1-1,1 0 1,7-8-1,-8 8-8,16-18 161,28-40 0,3-4 131,-13 27-106,47-38-1,-40 37-155,-43 38-84,-1 1 0,1-1 0,0 1 0,0 0 0,-1-1 0,1 1 0,0 0 0,0 0 0,0 0 0,0 1 0,0-1 0,0 0 0,0 1 0,1-1 0,3 1 0,-6 0 11,0 0 0,1 0 0,-1 0 0,0 0 1,0 1-1,0-1 0,1 0 0,-1 0 0,0 0 0,0 1 0,0-1 0,0 0 0,0 0 0,0 0 0,1 1 0,-1-1 0,0 0 0,0 0 0,0 1 0,0-1 0,0 0 1,0 0-1,0 1 0,0-1 0,0 0 0,0 1 0,0-1 0,0 0 0,0 0 0,0 1 0,0-1 0,-1 0 0,1 0 0,0 0 0,0 1 0,0-1 0,0 0 0,-6 13-22,4-10 16,-36 92-149,13-30 276,-48 88 0,68-144 4,-2 1 0,1-1 0,-12 12 0,16-18-88,-1-1 1,0 1-1,0-1 1,0 0-1,-6 4 1,8-5-16,-1-1-1,1 1 1,0-1 0,-1 1 0,1-1 0,0 0-1,-1 1 1,1-1 0,0 0 0,-1 0 0,1 0-1,0 0 1,-1 0 0,1 0 0,-1-1-1,0 1 1,1 0-12,1-1-1,-1 1 0,1 0 1,0 0-1,-1 0 0,1 0 1,0 0-1,-1 0 1,1-1-1,0 1 0,-1 0 1,1 0-1,0-1 0,0 1 1,-1 0-1,1 0 1,0-1-1,0 1 0,-1 0 1,1-1-1,0 1 0,0 0 1,0-1-1,-1 1 1,1 0-1,0-1 0,0 1 1,0 0-1,0-1 0,0 1 1,0-1-1,0 1 0,0 0 1,0-1-1,0 1 1,0 0-1,0-1 0,0 1 1,0-1-1,0 1 0,1 0 1,-1-1-1,0 1 1,10-14 13,0 7 26,-1-1 1,1 2 0,0 0 0,0 0 0,1 0 0,0 2 0,0-1-1,16-3 1,-8 1-38,234-80-81,-204 69 121,54-21-3137,-95 36 1245,12-6-1144,-20 9 2809,1 0-1,-1-1 0,0 1 1,0 0-1,1 0 1,-1 0-1,0 0 0,0 0 1,1 0-1,-1 0 1,0 0-1,0 0 0,1-1 1,-1 1-1,2-2-1997,-2 1 1997,0 1 1,0 0-1,0 0 0,0-1 1,0 1-1,0 0 1,0 0-1,0-1 0,0 1 1,0 0-1,0 0 1,0-1-1,0 1 0,0 0 1,0 0-1,0-1 1,-1 1-1,-4-2-3599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41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7968,'0'-11'3616,"40"-1"-3136,-9 7 1408,1 5-1120,49-8 608,4 4-801,28-7-191,-5 6-224,-5-2-128,-9 2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48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61 4736,'0'0'148,"0"-1"-1,0 0 1,1 1 0,-1-1-1,0 0 1,0 1 0,0-1 0,1 0-1,-1 1 1,0-1 0,0 1-1,1-1 1,-1 0 0,1 1 0,-1-1-1,0 1 1,1-1 0,-1 1 0,1-1-1,-1 1 1,1 0 0,0-1-1,-1 1 1,1 0 0,-1-1 0,2 1-1,-1-1 23,-1 1-1,1 0 1,0-1 0,-1 1-1,1 0 1,0-1-1,-1 1 1,1-1 0,-1 1-1,1-1 1,-1 0-1,1 1 1,-1-1-1,1 1 1,-1-1 0,0 0-1,1 1 1,-1-2-1,5-7 2183,-10 15-709,-3 3-1468,8-8-165,-1-1-1,1 0 1,0 0-1,0 1 1,0-1-1,0 0 1,-1 1-1,1-1 1,0 0-1,0 1 1,0-1-1,0 0 1,0 1-1,0-1 1,0 0-1,0 1 1,0-1-1,0 0 0,0 1 1,0-1-1,0 0 1,0 1-1,0-1 1,1 0-1,-1 1 1,0-1-1,0 0 1,0 0-1,0 1 1,1-1-1,0 1 530,7-13 821,-8 12-1307,-6 1 210,7 0 107,2-3-16,-5-7-136,-1 2-87,1 2 105,1 8-133,-16 18-39,-1 1-51,15-18 77,0 0 0,-1 0 1,1 0-1,-3 6 0,5-15 678,3-7-672,1 3-57,0 2-27,0-1 0,-1 1 0,0-1 0,0 1-1,-1-1 1,1-12 0,-2 25-187,-1 34 118,1-36 50,-1-1 0,1 1 1,-1 0-1,1-1 0,-1 1 0,0 0 1,0-1-1,0 1 0,0-1 1,0 0-1,-1 1 0,-1 2 0,1-5-82,2 0 101,0 0 0,-1 1 0,1-1 0,0 0 0,0 0 0,-1 0 0,1 0 0,0 1 0,0-1 0,-1 0 0,1 0 0,0 0 0,0 1 0,-1-1 0,1 0 0,0 1 0,0-1 0,0 0 0,0 0 0,0 1 0,-1-1 0,1 0 0,0 1 0,0-1 0,0 0 0,0 1 0,0 0-72,-1-1-1,1 1 0,-1 0 1,1-1-1,0 1 1,-1-1-1,0 1 1,1-1-1,-1 0 1,1 1-1,-1-1 1,1 1-1,-1-1 1,-1 1-1,19-16-13361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54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29 3552,'-1'-4'698,"-1"1"0,1 0 0,0 0 0,0 0 1,-1-5-1,1 4 2563,-1 11-2988,0 0-1,0 0 0,1 1 0,-2 13 0,-1 15 154,-64 221 1707,12-102-1242,-1 5-288,-12 91 292,69-250-888,-1 2 70,0 0 1,1 0-1,-2-1 1,1 1-1,0 0 1,0-1-1,-1 1 1,-1 2-1,2-5-109,1 0 0,0 0 1,0 0-1,0 0 0,-1 0 0,1 0 0,0 0 0,0 0 0,0 0 0,-1 0 0,1 0 0,0 0 0,0 0 0,0-1 0,-1 1 0,1 0 0,0 0 0,0 0 0,0 0 0,0 0 0,0 0 0,-1-1 0,1 1 0,0 0 0,0 0 0,0 0 0,0 0 0,0-1 0,0 1 0,0 0 0,0 0 0,0 0 0,0-1 0,-1 1 0,1 0 0,0 0 0,0 0 0,0-1 0,0 1 0,0 0 0,1 0 0,-1 0 0,0-1 0,0 1 0,0 0 0,-1-20-2304,6-8-688,4 0 1024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55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35 205 5728,'-34'-28'3189,"34"27"-3119,0 1 0,0 0-1,0 0 1,0-1 0,0 1-1,0 0 1,0 0 0,0-1 0,0 1-1,0 0 1,0-1 0,0 1-1,0 0 1,0 0 0,0-1 0,0 1-1,0 0 1,0 0 0,0-1-1,1 1 1,-1 0 0,0 0 0,0-1-1,0 1 1,0 0 0,1 0-1,-1-1 1,0 1 0,0 0 0,0 0-1,1 0 1,-1 0 0,0-1 0,0 1-1,1 0 1,9-7 951,6-1-542,1 1 1,0 0 0,0 1-1,28-6 1,76-8 136,-74 13-452,-2 0-93,110-19 269,-3 5 80,-23 5-1653,-46-2-3261,-52 12 2340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56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1 4224,'0'0'251,"-3"0"295,0 8 561,-26 121 1991,8-67-1684,-35 78 0,22-59-732,-69 151 724,5-13-434,10 29 1049,85-236-1098,13-28 11,-7 10-908,9-14 46,0 1 0,2 0 0,0 1 0,1 1 0,21-19 0,-5 8-296,70-46 0,-94 70 161,0 0 0,-1 0-1,1 1 1,0 0 0,1 0 0,-1 1-1,15-3 1,-20 4 40,1 1-1,-1 0 1,1 0-1,-1 0 1,0 0-1,1 0 1,-1 0-1,0 1 1,1-1-1,-1 1 1,0-1-1,0 1 1,1 0-1,-1 0 1,0 0-1,0 0 1,0 1-1,0-1 1,0 0-1,0 1 1,-1 0-1,1-1 1,0 1-1,-1 0 1,1 0-1,-1 0 1,0 0-1,0 0 1,2 3-1,2 11 147,0 0 0,-1 0 0,-1 0 0,0 1 0,0 19 0,1 0-82,-3-30-27,1 11 90,8 31-1,-9-45-77,0 1 0,0 0 1,0 0-1,1-1 0,0 1 0,0-1 0,0 1 0,0-1 0,0 0 0,1 0 0,0 0 1,-1 0-1,6 4 0,-6-6 2,1 0 1,-1 0-1,1-1 1,-1 1-1,1 0 1,-1-1-1,1 1 1,-1-1 0,1 0-1,-1 0 1,1 0-1,-1 0 1,1-1-1,-1 1 1,1-1-1,-1 1 1,1-1-1,-1 0 1,3-1-1,23-10 180,39-25 0,-17 10-106,184-89 148,-211 106-294,6-3 20,-1 0 1,0-2-1,30-22 1,-55 34-5,-4 3-23,-9 4-73,5-1 81,-3 1-11,-32 17-121,24-12 143,-113 80 301,116-79-240,0 1 0,1 1 0,1 0 0,0 1 0,0 0 0,1 1 0,-11 20 0,13-11 41,8-23-59,-1 0 0,1 1-1,0-1 1,0 1 0,0-1 0,0 0 0,0 1 0,0-1 0,0 1 0,0-1 0,0 0 0,0 1-1,1-1 1,-1 1 0,0-1 0,0 0 0,0 1 0,0-1 0,1 1 0,-1-1 0,0 0 0,0 1-1,1-1 1,-1 0 0,0 0 0,0 1 0,1-1 0,-1 0 0,0 0 0,1 1 0,-1-1 0,1 0-1,0 0 6,0 1-1,-1-1 1,1 0-1,0 0 0,0 0 1,0 0-1,0 0 1,0 0-1,0 0 0,0 0 1,0-1-1,1 1 1,11-6 98,0 0 0,0-1 0,-1 0 0,17-14 0,-3 4 57,34-26-38,-34 24-256,2 0 1,46-23-1,-73 41 109,1 0-1,0 1 1,-1-1-1,1 0 1,0 1-1,0 0 1,-1-1-1,1 1 1,0 0-1,0 0 1,0 0-1,0 0 0,-1 0 1,1 0-1,3 1 1,-4-1 5,0 1 1,0 0-1,0-1 0,1 1 0,-1 0 1,0 0-1,0-1 0,0 1 1,-1 0-1,1 0 0,0 0 1,0 0-1,0 0 0,-1 0 1,1 1-1,1 1 0,0 5-26,0 0 1,0-1-1,-1 1 1,0 0-1,0 15 0,1-4-59,-1-8 70,3 23 78,-3-32-34,-1 0 0,1 0 0,-1 0 0,1-1 1,0 1-1,0 0 0,-1-1 0,1 1 0,1-1 0,-1 1 0,0-1 0,0 1 0,0-1 0,1 0 1,1 2-1,-2-3-6,0 0 0,0 1 1,1-1-1,-1 0 0,0 0 0,0 0 1,0 0-1,1 0 0,-1-1 1,0 1-1,0 0 0,0 0 0,0-1 1,1 1-1,-1-1 0,0 1 1,0-1-1,0 0 0,0 1 1,0-1-1,0 0 0,0 0 0,-1 1 1,1-1-1,0 0 0,1-1 1,22-26 361,-6 2-211,69-88-47,-56 73-98,-1-1 1,41-76-1,34-101-11,-34 65-10,-56 127 11,-2-2-1,-2 0 0,13-46 1,-22 58-99,-3 11-85,-1 9-150,-9 23 216,2 0 0,0 1 0,-7 44 0,-16 116 61,24-125 188,1 67 0,9-88 11,2-1 0,1 1 0,13 49 0,-16-81-21,7 24-698,-8-31 60,-1 1 0,1-1 0,0 0 1,0 0-1,0 1 0,1-1 0,-1 0 0,0 0 1,3 3-1,-4-5 426,1 0 1,-1 0-1,0 0 1,0 0-1,0 0 1,0 0-1,0 0 1,0 0-1,1 0 1,-1 0-1,0 0 0,0 0 1,0 0-1,0 0 1,0 0-1,1 0 1,-1 0-1,0 0 1,0 0-1,0 0 1,0 0-1,0 0 1,0 0-1,1 0 1,-1 0-1,0 0 1,0 0-1,0-1 0,0 1 1,0 0-1,0 0 1,0 0-1,0 0 1,1 0-1,-1 0 1,0 0-1,0 0 1,0-1-1,0 1 1,4-7-2000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56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19 115 7968,'-18'-23'3616,"18"18"-3136,5 2 704,3 3-736,15-9 320,4 1-448,23-7-32,8 7-192,13-9 96,1 11-128,-4-8 128,-5 8-128,-5 6-4192,-8 3 2272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3:59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1183 2720,'-6'5'3305,"12"-11"-712,9-20-565,17-42-1,-3 8-1154,-4 19-552,2 1 0,2 2-1,42-44 1,11-14 162,-67 73-352,-12 17-97,1 1 0,0-1 0,0 1-1,1 0 1,-1 0 0,9-7 0,-12 11-37,-1 1 1,1 0-1,-1-1 1,1 1 0,-1 0-1,1-1 1,-1 1 0,1 0-1,0 0 1,-1 0 0,1 0-1,-1-1 1,1 1 0,-1 0-1,1 0 1,0 0 0,-1 0-1,1 0 1,-1 0 0,1 0-1,0 1 1,-1-1 0,1 0-1,-1 0 1,1 0 0,1 1-1,-2 0 3,1 0-1,0 0 0,0-1 1,-1 1-1,1 0 0,0 0 0,-1 0 1,1 0-1,-1 0 0,1 0 1,-1 0-1,0 0 0,1 2 1,0 4-17,0 0-1,0 0 1,-1 10 0,0-16 4,-2 37 40,-13 73 0,4-41 362,4 4 43,7-74-424,1 0 1,-1 0 0,0-1 0,0 1 0,0 0 0,0 0 0,0 0 0,0 0 0,1 0 0,-1-1 0,0 1 0,0 0 0,0 0 0,0 0 0,1 0 0,-1 0 0,0 0-1,0 0 1,0 0 0,0 0 0,1-1 0,-1 1 0,0 0 0,0 0 0,0 0 0,1 0 0,-1 0 0,0 0 0,0 0 0,0 1 0,1-1 0,-1 0 0,0 0 0,0 0 0,0 0-1,1 0 1,-1 0 0,0 0 0,0 0 0,0 0 0,0 0 0,0 1 0,1-1 0,-1 0 0,0 0 0,0 0 0,0 0 0,0 0 0,0 1 0,0-1 0,1 0 0,-1 0-1,0 0 1,0 1 0,0-1 0,0 0 0,0 0 0,0 0 0,0 0 0,0 1 0,0-1 0,0 0 0,0 0 0,0 1 0,34-45 1021,-24 29-923,0 1-1,19-20 0,265-242-159,-287 270 68,16-15-99,-22 20 71,0 0 0,0 0 0,0 1 1,0-1-1,0 0 0,0 1 0,0-1 1,1 1-1,-1-1 0,0 1 0,0-1 1,1 1-1,-1 0 0,0 0 0,0-1 1,1 1-1,1 0 0,-2 1 6,0-1 1,-1 1-1,1-1 0,-1 1 1,1-1-1,0 1 0,-1-1 0,1 1 1,-1 0-1,0-1 0,1 1 1,-1-1-1,1 1 0,-1 0 1,0 0-1,1-1 0,-1 1 0,0 0 1,0 0-1,0-1 0,0 1 1,0 0-1,0 0 0,0-1 1,0 1-1,0 1 0,-2 24-48,1-23 40,-3 18-68,-2 0 0,0 0-1,-14 30 1,-7 18 171,7 5 49,19-65-107,-1 0 0,1 0 0,1 0 0,-1 0 0,2 0 0,0 12 0,0-20 0,-1 1 0,0 0 0,0-1 0,1 1 0,-1 0 0,1-1 0,-1 1 0,1-1 0,0 1 0,0-1 0,-1 0 0,1 1 0,0-1 0,0 0 0,1 1 0,-1-1 0,0 0 0,2 1 0,-2-1 1,0-1 0,1 1 0,-1-1 0,0 1 0,0-1 0,1 0 0,-1 0 0,0 0 0,1 0 0,-1 0 0,0 0 0,0 0 1,1 0-1,-1 0 0,0-1 0,1 1 0,1-1 0,4-3 72,0 1 1,-1-1-1,1-1 0,-1 1 1,11-10-1,16-15-31,-2-2-1,0-1 1,-3-1 0,0-1-1,-2-2 1,35-63-1,-55 84-172,-2 6-78,-5 16-26,-4 14 134,-2-1-1,-11 25 1,8-23 5,-7 28-1,11-30 21,2 0 1,-3 31-1,6-42 92,1 1-1,0-1 1,1 0 0,0 0 0,1 1 0,-1-1 0,6 15 0,-6-24-33,-1 1-1,0 0 1,0-1 0,0 1 0,1 0 0,-1-1-1,0 1 1,0 0 0,1-1 0,-1 1 0,1 0-1,-1-1 1,1 1 0,-1-1 0,1 1 0,-1-1-1,1 1 1,-1-1 0,1 0 0,-1 1 0,1-1 0,0 0-1,-1 1 1,1-1 0,0 0 0,-1 0 0,1 1-1,0-1 1,-1 0 0,1 0 0,0 0 0,0 0-1,-1 0 1,1 0 0,0 0 0,-1 0 0,1 0-1,0-1 1,0 1 0,-1 0 0,1 0 0,-1-1-1,1 1 1,0 0 0,-1-1 0,2 0 0,2-1 61,-1-1 1,1 0 0,-1 0 0,1-1 0,-1 1-1,3-5 1,103-152 545,-65 93-925,-49 78 164,0-1 0,0 1 0,2 0 0,-1 0 0,-1 12 0,0-4 156,2 0 0,-2 37 1,5-51 13,0 0 0,1 0 0,0 0 0,-1-1-1,4 8 1,-4-10-14,0-1-1,1 0 1,-1 0-1,1 0 0,-1 0 1,1 0-1,-1 0 0,1 0 1,0 0-1,-1 0 0,1 0 1,0 0-1,0 0 1,0-1-1,0 1 0,0 0 1,0 0-1,0-1 0,0 1 1,0-1-1,0 1 0,0-1 1,0 1-1,0-1 1,0 0-1,1 0 0,1 1 1,-1-1 27,1-1 0,-1 1 1,0-1-1,1 1 0,-1-1 1,0 0-1,1 0 1,-1 0-1,0 0 0,4-2 1,20-18 297,-13 11-128,139-92-113,-117 80-128,64-37-73,-94 56 65,-1 0 0,1 1-1,0 0 1,0-1 0,0 1-1,0 1 1,0-1 0,7 0 0,-10 2 29,-1-1 0,0 1 0,1 0 0,-1 0 0,1 0 0,-1 0 0,1 0 0,-1 1 0,0-1 0,1 0 0,-1 1 0,0-1 0,1 1-1,-1-1 1,0 1 0,1-1 0,-1 1 0,0 0 0,0 0 0,0 0 0,0 0 0,0 0 0,0 0 0,0 0 0,0 0 0,0 0 0,0 0 0,0 0 0,-1 1 0,1-1 0,0 0 0,-1 1 0,0-1 0,1 0 0,0 2 0,0 6-18,0-1-1,0 0 1,-1 0-1,0 0 1,-1 0-1,-2 13 1,-13 50 238,12-50-155,-3 7 302,13-40 18,1 0 0,9-13 0,14-12-349,23-26-179,-51 62 122,0-1 1,-1 0-1,1 0 0,0 1 0,0-1 1,1 1-1,-1 0 0,0 0 1,3-2-1,-4 3 14,0 0 0,0 0 0,0-1 0,-1 1 0,1 0 0,0 0 0,0 0 1,0 0-1,-1 0 0,1 1 0,0-1 0,0 0 0,-1 0 0,1 0 0,0 1 0,0-1 0,-1 0 0,1 1 0,0-1 0,-1 0 0,1 1 1,0-1-1,-1 1 0,1-1 0,-1 1 0,1 0 0,0-1 0,-1 1 0,0-1 0,1 1 0,-1 0 0,1 0 0,0 1 0,0 2 21,1 1 0,-1-1 0,0 1 0,0 0 0,-1-1 0,1 1 0,-1 7 0,-3 33-59,-5-4 442,12-44-301,0-1 0,0 1 0,-1-1 0,0 0 0,1 0 0,-1 0 0,3-7 0,0 2-84,0 0 0,1 0 0,0 1 0,1-1-1,11-9 1,-14 14-14,-1 1 0,0 0 0,1 0 0,0 1 1,-1-1-1,7-1 0,-9 3-18,1 0 0,-1 1 0,0-1 0,1 1 0,-1-1 0,1 1 0,-1 0 0,1 0 1,-1 0-1,1 1 0,-1-1 0,1 0 0,4 2 0,-5-1 3,0 0 0,1 1 0,-1-1 0,1 0 0,-1 1 0,0-1 0,0 1 0,0 0 0,0 0 0,0 0 0,0 0 0,-1 0 0,3 4 0,0 1-39,0 1-1,5 16 1,-6-16 79,0 0 0,7 13 0,-8-18 13,-1-1 0,1 0-1,0 1 1,-1-1-1,1 0 1,0 0 0,0-1-1,0 1 1,1 0-1,-1-1 1,0 1 0,5 1-1,-4-2-3,0 0 1,0-1-1,0 1 0,0-1 0,0 0 0,0 1 0,0-2 1,0 1-1,-1 0 0,1 0 0,0-1 0,0 0 0,5-1 1,5-3 61,21-10 1,-22 9-76,80-43 100,-79 41-103,-1 0 0,0-2 0,-1 1 1,0-1-1,12-15 0,-9 9-1,-2 0-1,0-1 1,17-32 0,31-115 170,-39 100-152,2-2 0,44-139-18,-57 165-82,5-46-1,-14 78 57,-1 7 9,3-30-186,-3 29 169,0 1 0,0-1 1,0 0-1,0 1 0,0-1 0,0 0 0,0 1 1,-1-1-1,1 1 0,-1-1 0,1 1 0,-1-1 0,0 1 1,1-1-1,-3-2 0,3 4 22,0 0 1,0 0-1,0 0 0,0 0 1,-1 0-1,1 0 1,0 0-1,0 0 0,0 0 1,-1 0-1,1 0 0,0 0 1,0 0-1,0 0 1,0 0-1,-1 0 0,1 0 1,0 0-1,0 0 0,0 0 1,-1 0-1,1 0 0,0 0 1,0 0-1,0 0 1,0 0-1,-1 0 0,1 0 1,0 1-1,0-1 0,0 0 1,0 0-1,0 0 1,-1 0-1,1 0 0,0 0 1,0 1-1,-5 6-58,0-1-1,0 1 1,1 1-1,0-1 1,1 1-1,0 0 1,-3 8 0,3-9 31,-19 63-47,2 1 0,-10 79 0,27-131 119,-10 48 12,-34 217 88,45-270-79,1 0 0,1 1-1,0-1 1,4 21 0,-4-35-43,0 1-1,0 0 1,0-1 0,0 1-1,0 0 1,0-1 0,1 1 0,-1 0-1,0-1 1,0 1 0,1 0-1,-1-1 1,0 1 0,1-1-1,-1 1 1,1-1 0,-1 1-1,1-1 1,-1 1 0,2 0 0,-2-1-2,1 0 0,-1 0 1,1 0-1,-1 0 1,1 0-1,-1 0 0,1 0 1,0 0-1,-1 0 1,1 0-1,-1 0 1,1 0-1,-1 0 0,1 0 1,-1-1-1,1 1 1,-1 0-1,1 0 1,0-1-1,3-2 28,-1 0 1,0 0 0,0 0-1,6-7 1,1-5-27,0-1 0,-1 0 1,-1 0-1,7-19 0,18-33-147,-33 67 119,0 1 0,1-1 0,-1 1-1,0-1 1,0 1 0,1-1 0,-1 1-1,0-1 1,1 1 0,-1-1 0,1 1-1,-1 0 1,1-1 0,-1 1 0,0 0-1,1-1 1,-1 1 0,1 0 0,0 0-1,-1-1 1,1 1 0,-1 0 0,1 0-1,-1 0 1,1 0 0,-1 0 0,2 0-1,-1 0-1,-1 0 0,1 1 1,0-1-1,0 1 0,0-1 0,0 1 0,-1-1 0,1 1 0,0-1 0,-1 1 0,1 0 0,0 0 0,-1-1 1,1 1-1,0 1 0,3 5-54,0 1 0,5 16 1,-6-17 35,4 11-73,-6-12 94,1 0 0,0-1 1,0 1-1,1 0 0,0-1 0,0 0 0,0 0 0,1 0 0,-1 0 0,1 0 0,0-1 1,5 5-1,-1-4 47,0-1 0,0 0 1,0 0-1,0-1 0,1 1 0,0-2 1,-1 0-1,1 0 0,0 0 1,0-1-1,0 0 0,13-1 0,5-1 37,0-1-1,50-11 0,-64 9-29,1 0-1,13-7 1,-14 6 23,-6 2-65,-1 0 0,1-1 1,-1 0-1,1 0 0,-1 0 0,0-1 0,-1 0 0,1 0 0,-1 0 0,0-1 0,0 0 0,-1 0 0,0 0 1,0-1-1,0 1 0,-1-1 0,0 0 0,4-11 0,-6 16-13,-1 0 1,1-1-1,-1 1 0,0 0 1,0 0-1,0 0 0,0 0 1,0-1-1,0-1 0,0 3 7,0 1 0,-1-1 0,1 1-1,0-1 1,0 1 0,0 0 0,0-1 0,-1 1 0,1 0-1,0-1 1,-1 1 0,1 0 0,0-1 0,0 1-1,-1 0 1,1-1 0,-1 1 0,1 0 0,0 0 0,-1-1-1,1 1 1,0 0 0,-1 0 0,1 0 0,-1 0-1,1 0 1,-1-1 0,1 1 0,-1 0 0,1 0-1,0 0 1,-1 0 0,1 0 0,-1 0 0,1 1 0,-1-1-1,1 0 1,0 0 0,-1 0 0,1 0 0,-1 0-1,1 1 1,0-1 0,-1 0 0,1 0 0,-1 1 0,1-1-1,0 0 1,-1 1 0,-14 7-106,0 2-1,0 0 1,-20 18 0,14-12 159,12-9-96,0 0-1,1 1 1,-14 15-1,20-22 48,0 1 1,1 1-1,0-1 0,-1 0 0,1 0 1,0 0-1,0 1 0,0-1 0,0 1 1,0-1-1,1 1 0,-1-1 0,1 1 1,0-1-1,0 1 0,0-1 0,0 1 1,0-1-1,0 1 0,1-1 0,-1 1 1,2 3-1,-1-4 12,0 1-1,1 0 1,0-1-1,-1 1 1,1-1-1,0 0 1,0 1-1,0-1 1,1 0-1,-1 0 1,0-1 0,1 1-1,-1 0 1,1-1-1,0 1 1,0-1-1,-1 0 1,1 0-1,0 0 1,4 0 0,2 2 27,1-2 0,0 1 0,0-1 0,19-1 0,-8-3 17,-1 0 1,0-1 0,-1-1-1,34-13 1,6-1-197,-52 17 106,1 0 0,0 1 0,-1 0 0,1 1 0,0-1 0,0 2 0,0-1-1,-1 1 1,1 0 0,9 3 0,7 3 18,43 20-1,-47-17 121,1-2 0,33 9 0,-40-14 30,0 0-1,1-1 1,-1-1-1,0-1 1,1 0-1,-1-1 0,0 0 1,0-1-1,21-5 1,-23 3-1014,1-1 0,-1 0 0,16-9 1,-27 14 496,1-1 0,-1 1 0,0-1-1,1 0 1,-1 1 0,0-1 0,0 0 0,0 0 0,0 0 0,0 0 0,0 0 0,0 0 0,0 0 0,0 0 0,0-1 0,0 1 0,-1 0-1,1 0 1,0-1 0,-1 1 0,0-1 0,1 1 0,-1 0 0,1-2 0,3-14-3991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00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278 662 3072,'0'0'80,"0"-1"0,0 1 0,0-1 0,0 1 1,0 0-1,0-1 0,0 1 0,0 0 0,1-1 0,-1 1 0,0 0 1,0-1-1,0 1 0,0 0 0,0-1 0,0 1 0,1 0 1,-1-1-1,0 1 0,0 0 0,1-1 0,-1 1 0,0 0 0,0 0 1,1-1-1,-1 1 0,0 0 0,1 0 0,-7 1 3436,-7 0-3017,0 1 0,1 1 1,-1 0-1,1 1 0,-21 9 1,-3 0-131,21-7-255,-1-1 1,1 2-1,-21 12 1,31-16-79,0 0 0,0 0 0,1 1 0,-1 0 1,1 0-1,0 0 0,0 0 0,0 1 0,1 0 0,-1 0 1,1 0-1,-4 9 0,6-12 3,0 0 1,0-1 0,1 1-1,-1-1 1,1 1-1,-1 0 1,1 0-1,0-1 1,0 1-1,-1 0 1,1 0-1,0-1 1,1 1 0,-1 0-1,0 0 1,0-1-1,1 1 1,-1 0-1,1-1 1,-1 1-1,1 0 1,0-1 0,0 1-1,0-1 1,0 1-1,0-1 1,0 1-1,0-1 1,0 0-1,1 0 1,-1 1-1,0-1 1,1 0 0,-1 0-1,1 0 1,-1-1-1,1 1 1,-1 0-1,1 0 1,0-1-1,-1 1 1,1-1-1,3 1 1,2 0 91,1 0 1,0 0-1,0 0 1,-1-1-1,1-1 0,0 1 1,0-1-1,14-4 1,-10 1-67,0 0 0,0-1 0,0 0 0,-1-1 0,0 0 0,0-1 1,0-1-1,-1 1 0,0-2 0,0 1 0,-1-1 0,-1-1 0,14-17 0,-20 23-43,1-1-1,-1 0 0,0 0 1,0 0-1,0 0 0,-1 0 1,0 0-1,0 0 0,0 0 1,-1 0-1,1-8 0,-1 11-30,0 0-1,-1 0 0,1 1 1,0-1-1,-1 0 0,1 1 1,-1-1-1,1 0 0,-1 1 1,0-1-1,0 0 0,0 1 1,0-1-1,0 1 0,0 0 1,0-1-1,0 1 0,-1 0 1,1 0-1,0 0 1,-1 0-1,1 0 0,-1 0 1,1 0-1,-1 0 0,0 0 1,1 1-1,-1-1 0,0 1 1,1-1-1,-1 1 0,0 0 1,0-1-1,1 1 0,-1 0 1,-3 1-1,-2 0-19,1 0-1,-1 1 1,1 0 0,0 0-1,-1 1 1,1 0 0,0 0-1,0 0 1,-6 6 0,12-9 29,0 0 0,-1 0 0,1 0 0,0 0 0,-1 0 0,1 0-1,0 0 1,0 1 0,-1-1 0,1 0 0,0 0 0,0 0 0,-1 1 0,1-1 0,0 0 0,0 0 0,-1 0 0,1 1 0,0-1 0,0 0 0,0 0 0,0 1 0,0-1 0,-1 0 0,1 1-1,0-1 1,0 0 0,0 1 0,0-1 0,0 0 0,0 0 0,0 1 0,0-1 0,0 0 0,0 1 0,0-1 0,0 0 0,0 1 0,0-1 0,0 0 0,1 0 0,-1 1 0,1-1 13,-1 1 1,1-1-1,0 1 1,-1-1 0,1 0-1,0 0 1,-1 1 0,1-1-1,0 0 1,0 0-1,0 0 1,-1 0 0,1 0-1,0 0 1,0 0 0,1 0-1,1-1 41,1 0 0,-1 0-1,1 0 1,-1 0 0,1 0-1,-1-1 1,0 0 0,6-3-1,1-1 77,13-9 116,0-1 0,40-36-1,33-45 176,181-235 917,-187 205-607,-81 117-879,-9 10 142,0 0-1,0-1 0,0 1 1,1 0-1,-1 0 0,0 0 1,0 0-1,0 0 0,0 0 1,0 0-1,1 0 0,-1 0 1,0 0-1,0 0 0,0 0 1,0 0-1,0 0 0,0 0 1,1 0-1,-1 1 0,0-1 1,0 0-1,0 0 0,0 0 1,0 0-1,0 0 0,1 0 1,-1 0-1,0 0 0,0 0 1,0 0-1,0 1 0,0-1 1,0 0-1,0 0 0,0 0 1,0 0-1,0 0 0,0 0 1,0 0-1,0 1 0,1-1 1,-1 0-1,0 0 0,0 0 1,0 6-74,1-1 0,-1 0 0,0 0 0,-2 10 1,-35 215-31,-17 1 129,-34 81 43,-29-14 169,97-256 68,-1 0 0,-52 75-1,69-112-208,1 0-1,-1 0 0,0-1 0,0 0 0,0 1 1,-1-1-1,1-1 0,-1 1 0,0-1 0,-7 4 1,11-6-65,0-1-1,0 1 1,0-1 0,0 0 0,0 1 0,0-1 0,0 0-1,0 1 1,0-1 0,0 0 0,0 0 0,0 0 0,0 0-1,-1 0 1,1-1 0,0 1 0,0 0 0,0 0 0,0-1-1,0 1 1,0 0 0,0-1 0,0 1 0,0-1 0,0 0 0,0 1-1,1-1 1,-1 0 0,0 1 0,0-1 0,0 0 0,1 0-1,-1 0 1,0 0 0,1 1 0,-1-1 0,1 0 0,-1 0-1,1 0 1,-1-2 0,-1-3 43,0-1-1,1 1 1,0 0-1,0-1 1,0-9 0,0 0-55,2 1 1,0-1-1,0 1 0,2 0 1,0 0-1,0 0 1,2 0-1,10-25 1,-7 23-32,1 0-1,1 1 1,1 0 0,0 0 0,1 2 0,20-21 0,-11 16-8,1 0 1,1 2-1,1 1 1,0 0-1,1 2 1,0 1-1,1 1 0,0 1 1,40-10-1,-44 15-20,0 1 0,0 1 0,0 1-1,26 0 1,-35 3-1249,-1 1-1,20 4 1,6 5-1275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03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1157 3488,'-1'1'139,"-1"4"202,-1 0-1,1 1 0,0-1 1,-1 6-1,3-10-196,-1 0 1,1 0-1,0 1 0,0-1 1,0 0-1,0 1 1,0-1-1,0 0 0,0 1 1,0-1-1,1 0 1,-1 1-1,0-1 0,1 0 1,-1 1-1,1-1 1,-1 0-1,1 0 0,0 0 1,0 0-1,-1 0 1,1 0-1,2 2 0,-2-3-25,0 1-1,0-1 1,0 1-1,0-1 0,1 1 1,-1-1-1,0 0 0,0 0 1,1 1-1,-1-1 1,0 0-1,1 0 0,-1 0 1,0-1-1,1 1 1,-1 0-1,0 0 0,0-1 1,1 1-1,-1-1 0,0 1 1,0-1-1,0 1 1,0-1-1,0 0 0,2-1 1,4-2 365,1-2 1,10-9 0,171-163 2741,-132 122-2846,-3-3 0,-2-2 0,71-110 0,-106 147-369,-17 23-29,1 1 1,0-1-1,-1 0 1,1 0-1,0 1 0,-1-1 1,1 1-1,0-1 0,0 0 1,0 1-1,-1 0 0,1-1 1,0 1-1,1-1 0,-1 1 11,-1 0 0,0 0-1,1 0 1,-1 0-1,1 0 1,-1 0-1,0 0 1,1 0 0,-1 1-1,1-1 1,-1 0-1,0 0 1,1 0 0,-1 0-1,0 1 1,1-1-1,-1 0 1,0 0-1,0 1 1,1-1 0,-1 0-1,0 1 1,1-1-1,0 2-27,0 1 0,0-1 1,0 0-1,0 0 0,0 1 0,-1-1 0,1 1 0,-1 2 0,2 11-23,-1 0 0,-1 0 0,0 0 1,-4 22-1,-16 62 171,-101 346 281,117-435-275,-1 0-1,0-1 0,0 1 0,-1-1 1,-13 18-1,17-26-79,0 0 1,1 0-1,-1 0 1,0 0-1,0 0 1,0 0-1,0-1 1,-1 1-1,1-1 1,0 1-1,-4 0 1,5-2-24,-1 1-1,1-1 1,0 0-1,-1 0 1,1 0 0,-1 0-1,1 0 1,0 0 0,-1-1-1,1 1 1,0 0-1,0-1 1,-1 1 0,1-1-1,0 1 1,0-1 0,-1 0-1,1 1 1,0-1-1,0 0 1,0 0 0,0 0-1,0 0 1,0 0 0,0 0-1,-1-2 1,-3-5 49,0 0 1,0 0 0,1 0-1,0-1 1,-4-13 0,-12-47 68,7 14-76,-8-77 1,21 128-95,-1 0-22,0-1 0,1 1 0,0-1 1,1-5-1,-1 9 43,0 0 0,0 1 1,0-1-1,0 0 1,1 0-1,-1 0 0,0 0 1,1 1-1,-1-1 0,0 0 1,1 0-1,-1 1 1,1-1-1,-1 0 0,1 1 1,-1-1-1,1 0 0,0 1 1,-1-1-1,1 1 1,0-1-1,-1 1 0,1-1 1,0 1-1,0 0 1,0-1-1,-1 1 0,1 0 1,0 0-1,1-1 0,4 1-12,0 1 0,0-1 1,0 1-1,0 0 0,0 0 0,10 4 0,7 1 23,106 27-93,-83-19 224,1-2-1,86 9 1,-125-20-91,1-1 0,-1 0 0,1-1 0,-1 0 0,1 0 0,-1-1 0,1 0 0,-1 0 0,0-1 0,0 0 0,8-5 0,12-8 226,39-30-1,-46 31-203,3-1-14,-1-2 0,-1 0 0,0-1-1,32-40 1,-12 3 57,64-112 1,-69 98-89,-2-1 0,28-86 0,-46 104-26,-2-1-1,-2-1 0,10-100 0,-20 137-18,-2 16 10,-1-1 0,1 0 0,-1 1 1,1-1-1,-1 0 0,0 0 0,0 1 1,0-1-1,-1 0 0,1 0 0,-1-3 0,1 6 17,0 0 0,-1 0 0,1 0 0,0 0-1,0 0 1,0 0 0,0-1 0,0 1 0,0 0 0,0 0-1,0 0 1,0 0 0,0 0 0,0 0 0,0 0-1,-1 0 1,1 0 0,0-1 0,0 1 0,0 0-1,0 0 1,0 0 0,0 0 0,0 0 0,-1 0 0,1 0-1,0 0 1,0 0 0,0 0 0,0 0 0,0 0-1,0 0 1,-1 0 0,1 0 0,0 0 0,0 0-1,0 0 1,0 0 0,0 0 0,0 0 0,-1 0 0,1 0-1,0 1 1,0-1 0,0 0 0,0 0 0,-7 7-115,-3 11-13,-3 8 19,-100 187-129,90-173 256,2 1 0,-23 64 0,26-57-4,-21 50 60,-49 200 1,85-283-57,-2 4 59,1 0 1,1 0-1,1 0 1,1 1-1,1 37 1,1-55-44,-1 0 0,0 0 1,1 1-1,-1-1 0,1 0 1,-1 0-1,1 0 0,0 0 1,0 0-1,0 0 0,0 0 1,1 0-1,-1 0 0,0 0 1,1 0-1,-1-1 0,1 1 1,0 0-1,-1-1 0,1 0 1,0 1-1,0-1 0,0 0 1,0 0-1,0 0 0,0 0 1,1 0-1,-1-1 0,0 1 1,0-1-1,0 1 0,1-1 1,-1 0-1,0 0 0,1 0 1,-1 0-1,4-1 0,13-3 102,1-1 0,-1-1 0,26-11-1,52-30-205,-47 19 103,-17 10-138,60-26 0,-78 40 55,1 1 0,-1 0-1,30-2 1,12-2 255,-56 7-197,0 0 0,0 0 0,-1 0 1,1 0-1,0 0 0,-1-1 0,1 1 0,0 0 0,-1 0 0,1-1 1,0 1-1,-1 0 0,1-1 0,0 1 0,-1-1 0,1 1 0,-1-1 1,1 1-1,-1-1 0,1 1 0,-1-1 0,0 0 0,1 1 0,-1-1 1,0 0-1,1 1 0,-1-1 0,0 0 0,0 1 0,1-1 0,-1 0 1,0 0-1,0 1 0,0-1 0,0 0 0,0 1 0,0-1 0,0 0 1,0 0-1,-1 1 0,1-1 0,0 0 0,0 1 0,0-1 0,-1 0 1,1 1-1,0-1 0,-1 0 0,0 0 0,0-2-2,-1 1-1,1 0 1,-1 0-1,0-1 1,0 1-1,0 0 1,0 1 0,0-1-1,0 0 1,0 1-1,0-1 1,-1 1-1,1-1 1,-3 0-1,0 1-16,0 0 0,0 0 0,-1 1-1,1-1 1,0 1 0,0 0-1,0 1 1,0-1 0,-1 1 0,1 0-1,0 0 1,0 1 0,1 0 0,-1 0-1,-6 3 1,-7 4-150,0 2 0,-24 18 0,26-17 156,5-4 9,0 0-1,0 1 1,0 1-1,1-1 1,1 2-1,-10 13 1,17-22 15,0 1 0,0 0 1,0 0-1,0 1 0,1-1 0,0 0 0,-1 1 1,1-1-1,0 0 0,1 1 0,-1 0 1,0-1-1,1 1 0,0-1 0,0 1 0,0-1 1,0 1-1,1 0 0,0-1 0,-1 1 0,1-1 1,0 0-1,1 1 0,-1-1 0,0 0 0,1 1 1,0-1-1,0 0 0,3 3 0,-4-4 7,1 0 0,0 1 0,0-1 0,0 0 0,1-1 0,-1 1 0,0 0 1,1-1-1,-1 1 0,1-1 0,-1 0 0,1 0 0,0 0 0,-1 0 0,1 0 0,4 0 0,-2-1 24,-1 1 0,1-2 0,-1 1 0,1 0 0,-1-1 0,1 0 0,-1 0 0,0 0 0,8-4 0,-1 0 11,-1-1 0,1-1 0,-1 1 0,0-1 0,-1-1 0,16-16 0,-15 13-2,0-1 0,-2 0 0,1 0-1,10-21 1,16-54-179,-29 69-78,-11 28-72,-10 28-68,14-30 337,-1 0 0,1 0 0,1 0 1,-1 0-1,2 0 0,-1 0 0,1 0 0,2 10 0,-3-16 16,1 1 1,0-1-1,-1 0 0,1 0 0,0 1 0,0-1 0,1 0 1,-1 0-1,0 0 0,1 0 0,-1-1 0,1 1 0,-1 0 1,1 0-1,0-1 0,0 1 0,0-1 0,0 0 0,0 1 1,0-1-1,0 0 0,0 0 0,1-1 0,-1 1 0,0 0 1,1-1-1,-1 1 0,0-1 0,1 0 0,-1 0 0,1 0 0,3 0 1,9-2 57,0 0 0,0-1 0,26-9 1,46-21 58,-69 25-103,-1 0 0,0 0 0,0-2 0,-1 0 0,15-13 0,-15 8 18,-1 0 1,0-2-1,22-33 1,28-61 21,-32 46-63,-3-1 0,-4-1 0,-2-1-1,-3-1 1,-3-2 0,14-111 0,-31 176-32,1-30-61,-2 34 69,0 0 0,0 0 1,0 0-1,0 1 0,-1-1 1,1 0-1,-1 0 0,1 1 1,-1-1-1,1 0 1,-1 1-1,0-1 0,0 1 1,0-1-1,-1-2 0,1 4 19,1 0-1,0 0 0,0 0 0,0 0 0,0 0 1,0 0-1,-1 0 0,1-1 0,0 1 0,0 0 1,0 0-1,-1 0 0,1 0 0,0 0 1,0 0-1,0 0 0,0 0 0,-1 0 0,1 0 1,0 0-1,0 0 0,0 0 0,-1 0 0,1 0 1,0 0-1,0 0 0,0 0 0,-1 1 0,1-1 1,0 0-1,0 0 0,0 0 0,0 0 1,-1 0-1,1 0 0,0 0 0,0 1 0,0-1 1,-5 5-53,1 1 0,0 0 0,0 0 0,1 0-1,0 0 1,0 0 0,0 1 0,-2 9 0,1-6 5,-17 46-33,3 1 0,-14 73-1,-5 136 175,32-202-54,3 1-1,8 79 0,-4-129-43,0 1 0,2-1 0,5 16 0,-6-22 63,0 0 0,1-1 0,0 1 0,0-1 0,1 0 0,9 12 0,-12-18-35,0 0 0,0 0 1,0-1-1,1 1 1,-1 0-1,0-1 1,1 1-1,-1-1 0,1 0 1,-1 0-1,1 0 1,0 0-1,-1 0 1,1-1-1,0 1 0,-1-1 1,1 0-1,0 0 1,0 0-1,0 0 0,-1 0 1,1 0-1,3-1 1,6-2 47,-1-1 1,1 0 0,-1 0-1,12-7 1,-4 2-51,5-1 21,-1-1 0,0-1 0,-1-1 0,-1-1 1,36-30-1,-50 37-21,0 0 1,0 0 0,-1-1 0,0 0 0,-1 0 0,1-1-1,5-15 1,-8 18-30,-1-1-1,0 0 0,0 0 0,0-1 1,-1 1-1,-1 0 0,1 0 1,-1-1-1,0 1 0,-1 0 0,-2-12 1,3 18-4,0-1 1,0 1 0,0-1 0,-1 1 0,1-1 0,-1 1 0,1-1-1,-1 1 1,0-1 0,0 1 0,1 0 0,-1-1 0,0 1-1,0 0 1,0 0 0,0 0 0,-1 0 0,1 0 0,0 0-1,0 0 1,-1 0 0,-1-1 0,2 2 5,-1 0 0,1-1 0,-1 1 1,0 0-1,1 0 0,-1 1 0,1-1 0,-1 0 1,1 0-1,-1 1 0,0-1 0,1 1 0,0-1 1,-1 1-1,1 0 0,-1-1 0,1 1 0,0 0 1,-1 0-1,-1 2 0,-4 3-7,1 0 0,-1 1 1,2-1-1,-1 1 0,-8 14 0,-18 40-85,29-53 96,0 0-1,0 0 1,0 0-1,1 1 0,1-1 1,0 1-1,-1 13 1,2-17 18,0 0 1,0 0-1,1 0 0,0 0 1,0-1-1,0 1 1,0 0-1,1 0 0,0-1 1,0 1-1,0-1 0,0 1 1,1-1-1,4 6 1,0-3 20,-1-1 1,1 0 0,1 0 0,-1-1-1,1 0 1,0 0 0,0-1 0,0 0 0,1 0-1,-1-1 1,1 0 0,0-1 0,0 0-1,0 0 1,0-1 0,16 1 0,-12-2 35,0 0 0,-1-1 0,1-1 0,-1 0 0,1 0 0,-1-1 0,0-1 0,0 0 0,0 0 0,-1-2 0,20-11 0,-16 7-41,-2 0 0,1-2 0,-1 1 0,-1-2 0,0 0 0,-1 0 0,-1-1 0,0 0 0,0-1 0,-2 0 0,13-28 0,-7 12 84,-9 19-219,1 0 1,3-15-1,-9 22-57,-2 5-36,-3 10 4,-7 24 117,-1 1 0,-32 60 0,17-41-20,23-42 138,4-9-7,-1 1-1,1 0 0,-1-1 1,0 1-1,0-1 0,0 1 1,-1-1-1,1 0 1,-1 0-1,-3 3 0,5-5-18,0-1 0,0 0 0,1 1-1,-1-1 1,0 0 0,1 0 0,-1 0 0,0 0-1,0 0 1,0 0 0,1 0 0,-1 0 0,0 0-1,0 0 1,1 0 0,-1 0 0,0 0 0,0-1-1,1 1 1,-1 0 0,0 0 0,1-1 0,-1 1-1,0-1 1,1 1 0,-1-1 0,0 1 0,1-1-1,-1 1 1,1-1 0,-1 1 0,1-1 0,-1 0-1,1 1 1,0-1 0,-1 0 0,1 1 0,0-1 0,-1 0-1,1 0 1,0 1 0,0-1 0,0 0 0,0-1-1,2 1-33,0 0 0,0 0-1,1 0 1,-1 0 0,1 0-1,-1 1 1,1-1 0,4 0-1,22 3 62,14 0 102,-16-4-172,1-2 0,-2-1 0,29-9 0,2-5-3269,-55 18 3123,1 0-230,0 0 1,0 0 0,0 0 0,-1 0-1,1 0 1,0-1 0,-1 0-1,1 1 1,-1-1 0,0 0-1,1 0 1,2-4 0,4-6-1664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0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 5152,'-21'-15'2624,"24"15"-1408,10 0-736,10 0 352,9 0-480,31-5 640,9 5-544,31-4 64,-4 4-320,9-5 320,-10 5-288,15-3 512,-13 0-416,-2 3-3936,-8 6 1952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2:41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217 342 4640,'6'-11'472,"-3"8"179,-1-1 0,0 0 0,0 0 0,0-1 0,-1 1 0,2-8 0,-3 11-490,1 0 0,-1 0 1,0 0-1,0 0 0,-1 1 0,1-1 1,0 0-1,0 0 0,0 0 1,-1 1-1,1-1 0,0 0 1,-1 0-1,1 0 0,0 1 1,-1-1-1,0-1 0,0 1 17,0 0 0,-1 1 0,1-1-1,0 0 1,0 0 0,-1 0 0,1 1-1,0-1 1,-1 1 0,1-1 0,-1 1-1,1 0 1,-2-1 0,-4 0 6,0 1 0,0 0 0,0 0 1,0 0-1,1 1 0,-1 0 0,0 0 0,0 1 0,1 0 1,-1 0-1,-11 6 0,10-4-72,-1 1 1,1 0-1,0 0 1,0 1-1,1 0 0,0 0 1,-12 13-1,14-12-71,-1 0 0,2 1 0,-1 0 1,1 0-1,0 0 0,0 0 0,1 0 0,0 1 0,1-1 0,0 1 0,0 0 0,1 0 0,0 0 0,1 0 1,0 0-1,1 12 0,-1-20-11,0 1 1,0-1-1,1 1 0,-1 0 1,0-1-1,1 1 0,-1-1 1,1 1-1,0-1 1,-1 0-1,1 1 0,0-1 1,0 0-1,0 1 0,0-1 1,0 0-1,0 0 1,0 0-1,0 0 0,0 0 1,1 0-1,-1 0 0,0 0 1,1 0-1,-1-1 1,1 1-1,-1-1 0,3 2 1,-1-2 16,-1 0 0,0 0 0,1 0 0,-1 0 0,0 0 0,1-1 0,-1 1 1,0-1-1,0 0 0,1 1 0,-1-1 0,0 0 0,0 0 0,0 0 0,0-1 0,0 1 0,0 0 1,2-3-1,4-4 48,-2 1 0,1-1 0,-1 0 0,0-1 0,7-13 0,20-50 119,-29 62-301,0-1 0,-1 1 1,0-1-1,-1 0 0,-1 0 1,0 0-1,0-14 0,0 24 78,-1 0 0,0 0 0,1 0 0,-1-1-1,1 1 1,-1 0 0,1 0 0,-1 0 0,1 0-1,0 0 1,-1 0 0,1 0 0,0 0 0,0 0-1,0 1 1,0-1 0,0 0 0,0 0 0,1 0-1,26-13 518,-25 12-490,29-14 177,-2-1 1,0-1 0,-1-2 0,-1-1 0,0-1 0,37-40-1,-52 49-102,41-41 193,-54 54-292,0-1 0,1 1 0,-1 0-1,0 0 1,0 0 0,0 0 0,0 0 0,0 0 0,0-1-1,1 1 1,-1 0 0,0 0 0,0 0 0,0 0 0,0 0 0,1 0-1,-1 0 1,0 0 0,0 0 0,0 0 0,0 0 0,1 0-1,-1 0 1,0 0 0,0 0 0,0 0 0,0 0 0,1 0 0,-1 0-1,0 0 1,0 0 0,0 0 0,0 0 0,1 0 0,-1 0-1,0 0 1,0 1 0,3 6-115,-3 13 1,-2-7 94,0 0 0,-5 16-1,2-7 26,-21 89 2,-48 172-87,40-194 294,-3-2 0,-4-2 0,-57 89 0,91-163 50,0-1 0,0 0 0,-1 0 0,-12 12 1,19-22-221,0 1 1,1 0-1,-1-1 0,0 1 1,0-1-1,1 1 1,-1-1-1,0 1 1,0-1-1,0 0 1,0 1-1,0-1 1,1 0-1,-1 0 1,0 0-1,-2 1 0,3-2-9,-1 1 0,1 0-1,-1 0 1,1 0-1,-1 0 1,0-1-1,1 1 1,-1 0-1,1-1 1,-1 1 0,1 0-1,0-1 1,-1 1-1,1 0 1,-1-1-1,1 1 1,0-1-1,-1 1 1,1-2-1,-1 0 23,0 0-1,0 0 0,0 0 0,0-1 0,1 1 0,-1 0 0,1-1 0,0 1 0,0 0 0,0-5 1,1-3-16,1 0 0,1 0 1,-1 1-1,1-1 0,1 1 1,7-14-1,33-51-122,-20 41 33,1 2 1,1 0 0,33-28-1,-52 52-188,1 0-1,-1 1 1,1 0 0,1 0-1,-1 1 1,15-7-1,-19 11-90,0-1-1,-1 1 0,1 0 0,0 0 1,0 1-1,0-1 0,0 1 0,5 0 0,-6 0-190,1 1 0,-1-1 0,0 1-1,0 0 1,0 0 0,-1 0 0,1 0 0,0 1-1,0-1 1,0 1 0,4 3 0,32 30-8751,-21-16 5782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04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89 6560,'-68'-20'2976,"65"15"-2592,19 1 768,8 4-704,34-8 480,10 3-576,17-7-32,-1 4-192,29-4 64,-10 9-128,5-5 192,-18 5-160,-17 3-736,-15 3 352,-18-3-3008,-8 3 1824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04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6144,'0'-5'2784,"71"5"-2432,-13 0 672,6 9-640,39-9 64,0 0-288,46-4 128,-9 4-192,13 0 384,-19 4-256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07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1151 4160,'10'-1'1442,"0"-1"1,-1 0 0,13-4-1,14-7-403,-1-2 0,0-1-1,45-28 1,-60 30-890,-1-1-1,0 0 1,-1-1 0,-1-1-1,0-1 1,-2 0 0,26-39-1,7-29 243,27-40-136,-75 125-234,14-16-25,-14 17-3,1 0 1,-1 0-1,0-1 0,0 1 1,1 0-1,-1-1 1,0 1-1,1 0 0,-1 0 1,0 0-1,1-1 0,-1 1 1,0 0-1,1 0 0,-1 0 1,0 0-1,1 0 0,-1 0 1,1 0-1,-1 0 1,0 0-1,1 0 0,-1 0 1,1 0-1,-1 0 0,0 0 1,1 0-1,-1 0 0,0 0 1,1 0-1,-1 0 0,0 1 1,1-1-1,-1 0 1,0 0-1,1 0 0,-1 1 1,0-1-1,1 0 0,-1 0 1,0 1-1,0-1 0,1 0 1,-1 1-1,0-1 0,0 0 1,0 1-1,1-1 0,-1 1 1,3 7-40,0 1 1,0-1 0,-1 1-1,0 0 1,1 17-1,-1 51-12,-2-58 37,-1 43 179,-3 1 0,-2-1 1,-3 1-1,-3-2 0,-23 73 0,32-127-51,0 1-1,0-1 1,-6 10-1,8-15-77,0 0 0,0-1 0,0 1-1,0-1 1,-1 1 0,1-1 0,0 0 0,-1 0-1,1 1 1,-1-1 0,1 0 0,-1 0-1,0 0 1,1 0 0,-1-1 0,0 1-1,-3 0 1,3-1-18,1 0 0,-1 0 0,1 0 0,-1 0 0,1 0-1,-1-1 1,1 1 0,0-1 0,-1 1 0,1-1 0,0 1 0,-1-1 0,1 0 0,0 0 0,0 0-1,-1 0 1,1 0 0,0 0 0,0 0 0,0 0 0,0 0 0,0 0 0,1-1 0,-1 1-1,0 0 1,0 0 0,0-2 0,-2-2 25,-29-53 264,10 16-141,-28-54-74,49 95-102,0-1-1,0 0 1,0 0-1,0 1 1,1-1-1,-1 0 1,1 0-1,-1 0 0,1 0 1,0 0-1,0-3 1,0 5 7,0-1-1,0 1 1,0-1 0,0 1 0,0-1 0,1 1 0,-1 0-1,0-1 1,0 1 0,1 0 0,-1-1 0,0 1 0,0-1-1,1 1 1,-1 0 0,0 0 0,1-1 0,-1 1 0,1 0-1,0-1 1,0 1-6,0-1-1,0 1 0,0 0 0,1 0 1,-1-1-1,0 1 0,0 0 1,1 0-1,-1 0 0,2 1 0,15 2-42,0 1-1,0 0 0,24 10 0,-24-7 41,0-1 0,1-1 1,28 5-1,-23-9 138,0 0 1,45-5-1,49-15 83,-81 12-98,0-2 1,-1-2-1,0-1 1,53-26-1,-64 24-81,-1-2 0,0 0-1,-1-2 1,-1 0 0,-1-1-1,0-2 1,29-37 0,4-16 142,45-81 0,-97 151-159,19-29 9,-1-2 0,-3 0 0,0-1-1,14-49 1,-20 47-59,-2-1-1,4-43 0,-10 60 57,-2-1-1,0 1 1,-2-1 0,0 0 0,-6-25-1,7 43-45,-1 0-1,-1 1 0,1-1 1,-1 0-1,1 0 0,-1 1 1,-1-1-1,1 1 0,-1 0 1,1 0-1,-6-6 0,8 10 21,-1-1 0,0 0 0,0 1 0,0-1 0,0 1 0,0-1 0,0 1 0,0-1 0,0 1 0,0 0 0,0-1 0,0 1 0,0 0 0,0 0 0,0 0 0,0 0-1,0 0 1,0 0 0,0 0 0,0 0 0,0 0 0,0 0 0,0 1 0,0-1 0,0 0 0,0 1 0,0-1 0,0 1 0,0-1 0,0 1 0,1-1 0,-1 1 0,0 0 0,-1 0-1,-3 4-27,0-1 0,0 1-1,1 0 1,-7 9-1,-14 25-125,-41 85 0,43-74 138,3 2-1,3 0 1,-18 85-1,19-50 212,-6 128 0,21-171-209,4 55 0,-1-75 157,1-1-1,2-1 1,0 1 0,10 23-1,-14-42-74,0 0 0,1-1 0,0 1 0,0 0 0,0-1 1,0 0-1,0 0 0,1 1 0,5 4 0,-6-6-17,1-1 0,-1 1 0,1-1 1,-1 1-1,1-1 0,0 0 0,0 0 0,0 0 1,0 0-1,-1-1 0,1 1 0,0-1 0,0 0 1,5 0-1,13 0 141,0-2 1,41-9-1,44-17-3,-76 19-133,-25 8-35,178-58 168,-156 48-167,-1-1 0,0-1 1,-1-1-1,41-31 1,-51 34-83,-11 8 53,1 0-1,-1 0 1,0 0-1,0-1 1,0 0-1,4-5 1,-35 30-129,-3 3 152,-1-2 0,-63 34 0,-2 2 149,78-45-117,0 0 0,1 1 0,-16 17 1,27-25-18,1 0 1,1 0-1,-1 0 0,1 0 1,-5 11-1,7-14-1,1 1 0,0-1 1,-1 1-1,1-1 0,1 1 0,-1 0 0,0-1 1,1 1-1,0 0 0,0 0 0,1 7 0,-1-10 6,1 1-1,-1 0 0,1 0 0,-1-1 1,1 1-1,0-1 0,0 1 0,0-1 1,0 1-1,0-1 0,0 1 0,0-1 1,0 0-1,0 0 0,1 1 0,-1-1 1,1 0-1,-1 0 0,1 0 0,-1-1 1,1 1-1,-1 0 0,1-1 0,0 1 1,-1-1-1,1 1 0,0-1 0,0 0 1,-1 1-1,1-1 0,0 0 0,3-1 1,2 1 10,1-1 1,-1 0-1,1 0 0,-1-1 1,1 1-1,8-5 0,2-2 31,-1 0-1,-1-2 0,1 1 0,-1-2 0,-1 0 1,0-1-1,-1-1 0,0 0 0,16-20 0,-13 12-32,-2-1 0,0-1-1,-1 0 1,-1-1 0,20-51-1,-24 47-189,-1 5-38,-6 17 4,-2 7-102,-7 39 68,3-20 191,1 0 0,-1 35 0,4-50 47,0 0 1,1 0-1,-1 0 1,1 0 0,0 0-1,0 0 1,1 0-1,-1-1 1,1 1-1,0 0 1,1-1-1,-1 1 1,1-1 0,0 0-1,6 7 1,-7-9 10,1 0 0,-1 0 1,1-1-1,0 1 0,0-1 1,-1 0-1,1 0 0,0 0 1,0 0-1,0 0 0,0-1 1,0 1-1,0-1 0,0 0 1,0 0-1,0 0 0,0 0 1,0-1-1,0 1 0,6-3 1,6-1 142,0 0-1,24-12 1,-35 14-159,21-10 23,-1 0-1,0-2 1,-1 0 0,-1-2 0,-1-1 0,0 0 0,-1-1 0,0-2 0,-2 0 0,-1 0 0,0-2-1,23-39 1,-20 26-42,13-22-153,-25 40-144,-5 14 162,-4 11 65,-9 30-80,-1 0 0,-27 58 0,-11 34 405,46-119-202,0 0 0,1 0 0,0 0 0,0 0 0,1 1-1,1 15 1,0-25-25,0-1 0,0 0 1,0 0-1,1 0 0,-1 1 0,0-1 0,0 0 0,1 0 0,-1 0 0,1 0 0,-1 0 0,1 0 0,0 0 0,-1 0 0,1 0 0,0 0 0,0 0 1,0 0-1,0 0 0,-1 0 0,1-1 0,0 1 0,0 0 0,1-1 0,-1 1 0,0-1 0,0 1 0,0-1 0,0 1 0,0-1 0,0 0 0,1 1 1,-1-1-1,0 0 0,0 0 0,1 0 0,-1 0 0,0 0 0,0-1 0,0 1 0,2-1 0,5 0 89,0-2 1,-1 1-1,1-1 0,12-7 1,-18 9-102,14-8 39,-1-1 0,0 0 0,-1-1 0,0-1 1,-1 0-1,0-1 0,-1-1 0,0 1 1,-1-2-1,11-18 0,-21 31-65,0 0 0,0 0 1,1 0-1,-1 0 0,0 0 0,1 1 0,0-1 1,-1 0-1,1 1 0,0-1 0,0 1 0,2-2 1,-4 3 16,0 0 1,0 0-1,1 0 1,-1 0-1,0-1 1,0 1-1,0 0 1,1 0-1,-1 0 0,0 0 1,0 0-1,0 0 1,1 0-1,-1 0 1,0 0-1,0 0 1,0 0-1,1 0 1,-1 0-1,0 0 1,0 0-1,1 0 1,-1 0-1,0 0 1,0 0-1,0 0 1,1 0-1,-1 0 1,0 1-1,0-1 1,0 0-1,0 0 1,1 0-1,-1 0 1,0 0-1,0 0 1,0 1-1,0-1 1,0 0-1,1 0 1,-1 0-1,0 1 1,0-1-1,0 0 1,0 0-1,0 0 1,0 0-1,0 1 0,0-1 1,0 0-1,0 0 1,0 1-1,0-1 1,0 0-1,-1 13-24,0-10 10,-7 41-116,-26 87 1,-26 32 148,55-151-18,-20 50 17,-3-1 0,-62 101-1,0-32 265,67-101-38,-1-1 1,-36 33-1,55-56-170,-1 0 0,0-1 0,0 0 0,-1 0 0,0 0 0,1-1 0,-1 1 0,-10 2 0,15-6-41,0 1 0,-1-1 0,1 1 0,-1-1 0,1 1 0,0-1 1,-1 0-1,1 0 0,-1-1 0,1 1 0,0 0 0,-1-1 0,1 1 0,-1-1 0,1 0 1,0 0-1,0 0 0,0 0 0,-1 0 0,1 0 0,0-1 0,1 1 0,-1-1 0,0 1 1,0-1-1,0 0 0,1 0 0,-3-3 0,1 0-26,0 0 0,0-1 0,0 1 0,1-1 0,0 0 0,0 1 0,1-1 1,-1 0-1,1 0 0,1 0 0,-1 0 0,1-1 0,0 1 0,0 0 0,1 0 0,-1 0 0,2 0 0,-1 0 0,0 0 1,1 0-1,0 1 0,1-1 0,-1 1 0,1-1 0,5-6 0,-1 1-24,1 1 0,0-1 0,1 1 0,0 1 0,0 0 0,1 0 0,0 1 0,1 0 0,0 1 1,20-11-1,2 4-25,2 2 0,44-11 1,-39 12 70,50-20 1,-77 26-4,0-2 0,-1 1 1,0-2-1,0 0 0,0 0 0,-1-1 1,17-17-1,-1-7 7,37-58-1,-24 33 36,67-82 62,-71 95-177,37-63 1,-5-11-36,4-5-147,-54 102 12,-18 22 214,0-1 1,1 1 0,-1 0 0,0-1 0,1 1 0,-1 0 0,0-1-1,1 1 1,-1 0 0,0-1 0,1 1 0,-1 0 0,1 0-1,-1 0 1,1-1 0,-1 1 0,0 0 0,1 0 0,-1 0-1,1 0 1,-1 0 0,1 0 0,-1 0 0,1 0 0,-1 0 0,1 0-1,-1 0 1,0 0 0,1 0 0,-1 0 0,1 0 0,-1 0-1,1 1 1,-1-1 0,0 0 0,1 0 0,-1 1 0,1-1-1,-1 0 1,0 0 0,1 1 0,-1-1 0,0 0 0,1 1 0,-1-1-1,0 1 1,0-1 0,1 0 0,-1 1 0,0-1 0,0 1-1,1 0 1,1 8-56,-1 1 0,0 0 0,0 0 0,-1 14 0,-1 4 104,-2 0 0,0 0 0,-2 0 0,-1-1 0,-2 1 0,0-1 0,-2-1 0,-1 0 0,0 0 0,-3-1 0,0-1 0,-33 45 0,45-66-16,-1-1 1,1 1 0,0 0-1,-1-1 1,0 1 0,0-1-1,1 0 1,-1 1 0,0-1-1,-1-1 1,1 1 0,0 0-1,0-1 1,-1 0 0,-3 1-1,3-1 7,1-1 0,-1 0 0,0 0 0,1 0 0,-1 0-1,0-1 1,1 1 0,-1-1 0,1 0 0,-1 0 0,1 0 0,-1-1 0,1 1-1,0-1 1,0 0 0,-1 0 0,1 0 0,1 0 0,-1 0 0,-4-4-1,-1-3 1,0 1-1,0-1 0,1 0 0,-13-20 1,18 25-30,0 1 0,0-1 1,1 1-1,-1-1 1,1 0-1,0 1 0,0-1 1,0 0-1,0-4 1,1 6-9,0 1 1,0 0-1,0-1 1,1 1-1,-1-1 1,0 1-1,1 0 1,-1-1-1,1 1 1,-1 0-1,1-1 1,0 1-1,-1 0 1,1 0-1,0 0 1,0 0-1,0 0 1,0-1-1,0 2 1,0-1-1,0 0 1,0 0-1,1 0 1,-1 0-1,0 1 1,0-1-1,1 1 1,1-1-1,4-2 6,0 1 0,0 1 0,0-1 0,0 1 0,0 0 1,12 1-1,48 4-43,-52-3 39,95 18-497,-42-6-1516,-36-8-1139,-5 3 950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07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41 3552,'-90'-29'1632,"72"23"-1440,13 1 1056,5 10-736,18-5 416,14 0-544,39 0 928,11 6-736,52-1 576,1-1-672,36-8-96,-10 4-256,28-5 320,-22 10-224,-1-1-1952,-22 4 928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09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58 717 3072,'-3'0'211,"-2"0"641,7 2-246,-1-1 13,4 0 1087,1 3-1172,-3-2-251,1 1-1,0-1 1,0 0 0,0 0-1,0 0 1,1 0 0,-1-1-1,1 0 1,-1 0-1,1 0 1,5 0 0,-3 0-123,-1 0 0,1-1 1,-1 0-1,0-1 0,1 0 1,-1 1-1,0-2 0,1 1 0,-1-1 1,0 0-1,0 0 0,0-1 1,0 0-1,-1 0 0,1 0 1,7-7-1,-10 7-124,1 0 1,-1 0 0,1 0-1,-1-1 1,0 1-1,0-1 1,-1 0-1,1 0 1,-1 0-1,0-1 1,0 1-1,0 0 1,0-1-1,-1 1 1,0-1-1,0 0 1,0 1-1,-1-1 1,1-9 0,-1 9-22,-1 1 0,0-1 0,0 0 1,0 0-1,0 0 0,-1 0 1,0 1-1,0-1 0,0 1 1,-1-1-1,1 1 0,-1 0 1,0 0-1,0 0 0,-6-5 0,7 7-24,-1 0 0,1 0 0,-1 1 0,1-1 0,-1 1 0,0-1 0,0 1 0,0 0 0,0 0 0,0 0 0,0 1 0,0-1 0,0 1-1,0-1 1,0 1 0,0 0 0,0 0 0,0 0 0,-1 1 0,1-1 0,0 1 0,0 0 0,0 0 0,0 0 0,0 0 0,-3 2 0,-5 3-32,1 0 1,1 0 0,-1 1 0,-16 16 0,9-8-15,9-8 43,-1 1 1,2 0-1,-1 0 1,1 1-1,1 0 1,0 0-1,-7 12 1,12-18 35,-1 0 0,1 0-1,0 0 1,0 0 0,0 0 0,0 0 0,0 1 0,1-1 0,-1 0 0,1 1 0,0-1 0,0 0 0,0 1 0,1-1 0,-1 0 0,1 0 0,0 1 0,-1-1 0,2 0 0,-1 0 0,0 0 0,0 0 0,1 0-1,0 0 1,0 0 0,0-1 0,0 1 0,3 2 0,0 0 66,1-1-1,-1 1 1,1-2-1,0 1 1,1 0-1,-1-1 1,1-1-1,-1 1 1,1-1 0,0 0-1,0 0 1,0-1-1,0 0 1,9 0-1,11 0 150,0-1-1,36-5 0,-49 3-205,1 0-1,232-29 418,-201 23-369,0-3 0,0-1-1,51-23 1,-73 25-40,0-2-1,-1-1 1,-1 0 0,0-2-1,-1 0 1,-1-2 0,26-25-1,-43 38 4,0 0-1,0 1 1,0-1-1,3-5 0,-6 8-41,1 0 0,0 0 0,-1 0 0,1 0 0,-1-1 0,0 1-1,1 0 1,-1 0 0,0 0 0,0 0 0,0-1 0,1 1 0,-1 0-1,0 0 1,-1 0 0,1-1 0,0 1 0,0 0 0,0 0 0,-1-2-1,0 3-4,1-1-1,0 1 0,0 0 0,-1 0 0,1-1 0,0 1 0,0 0 0,-1 0 1,1 0-1,0-1 0,0 1 0,-1 0 0,1 0 0,0 0 0,-1 0 0,1 0 0,0 0 1,-1 0-1,1-1 0,0 1 0,-1 0 0,1 0 0,0 0 0,-1 0 0,1 0 1,0 1-1,-1-1 0,1 0 0,0 0 0,-1 0 0,1 0 0,-11 5-62,10-4 43,-14 8-12,1 1 0,0 1 0,-21 21 0,-8 7 36,-25 11-81,40-31 68,1 2 1,1 0-1,1 2 0,-30 33 1,50-49 38,0 0-1,0-1 1,1 2 0,-7 12 0,10-16 5,0-1 0,0 0 0,0 0 0,1 1 0,-1-1 0,1 0 0,0 1 0,-1-1-1,2 1 1,-1-1 0,0 0 0,1 1 0,-1-1 0,3 6 0,-2-7-9,-1-1 1,1 1-1,0 0 0,0-1 0,0 1 0,0-1 1,0 0-1,1 1 0,-1-1 0,0 0 1,1 0-1,-1 1 0,0-1 0,1 0 1,-1 0-1,1-1 0,0 1 0,-1 0 0,1-1 1,0 1-1,0-1 0,-1 1 0,1-1 1,0 0-1,0 1 0,-1-1 0,1 0 1,0 0-1,0-1 0,0 1 0,2-1 0,4 0 77,0-1-1,0 0 0,0-1 0,0 0 1,14-7-1,-3-1-50,-1-1 0,0 0 1,-1-2-1,0 0 0,-2-1 1,1 0-1,-2-1 0,0-1 1,-1-1-1,0 0 0,15-30 1,-9 16-37,-14 24-29,0 0 0,0 0-1,-1 0 1,0 0 0,0-1-1,-1 0 1,3-13-1,-6 15-83,-2 8-27,-6 13-70,5-10 184,-26 44-4,-63 79-1,61-87 48,17-23-18,-170 211 56,47-84 54,64-68 86,-23 29 528,91-97-471,8-5 137,-1-3-364,-1-1 0,1 1 0,0 0 0,-1-1 0,1 1-1,0-1 1,-1 1 0,1-1 0,1-1 0,52-27 54,-2-3 1,65-51-1,110-123-55,-175 155-37,3 3 0,65-44 0,146-111 0,-220 160 3,-29 26-144,0 1-1,25-17 1,-43 32 135,0 1 0,1 0-1,-1-1 1,0 1 0,0 0 0,1 0 0,-1-1-1,0 1 1,1 0 0,-1 0 0,0 0 0,1 0 0,-1-1-1,0 1 1,1 0 0,-1 0 0,1 0 0,-1 0-1,0 0 1,1 0 0,-1 0 0,0 0 0,1 0-1,-1 0 1,1 0 0,-1 0 0,0 0 0,1 0-1,-1 1 1,0-1 0,1 0 0,-1 1 1,0-1-1,1 1 1,-1 0 0,0 0-1,0-1 1,0 1 0,0 0 0,-1-1-1,1 1 1,0 0 0,0-1-1,0 1 1,-1 0 0,1 1-1,-16 28-52,-6 3 40,-35 38 0,35-45 9,1 2-1,-32 51 1,52-75 50,-1-1 0,0 0-1,1 1 1,0-1 0,-2 7 0,3-9-25,0-1-1,0 1 1,0 0 0,0-1-1,0 1 1,0 0 0,0-1 0,0 1-1,0 0 1,0-1 0,1 1 0,-1 0-1,0-1 1,0 1 0,1 0-1,-1-1 1,0 1 0,1 0 0,-1-1-1,0 1 1,1-1 0,-1 1 0,1-1-1,-1 1 1,1-1 0,-1 1-1,1-1 1,0 0 0,-1 1 0,1-1-1,-1 0 1,1 1 0,0-1-1,-1 0 1,1 0 0,1 1 0,1-1 32,0 0 0,0 1 0,0-1-1,0 0 1,0-1 0,0 1 0,0 0 0,0-1 0,0 0 0,5-1 0,30-16 142,-24 11-129,8-4-30,-1-1 0,0-1-1,-1-1 1,0-1 0,-1-1-1,-1 0 1,28-33 0,17-32-357,-50 71 101,-13 10 220,0-1 0,0 1-1,1 0 1,-1 0 0,0 0 0,0 0 0,0 0 0,1 0 0,-1-1-1,0 1 1,0 0 0,1 0 0,-1 0 0,0 0 0,0 0 0,1 0 0,-1 0-1,0 0 1,0 0 0,1 0 0,-1 0 0,0 0 0,0 0 0,1 0-1,-1 0 1,0 1 0,0-1 0,0 0 0,1 0 0,-1 0 0,0 0-1,0 0 1,1 0 0,-1 1 0,0-1 0,0 0 0,0 0 0,0 0 0,1 1-1,-1-1 1,0 0 0,0 0 0,0 0 0,0 1 0,0-1 0,0 0-1,0 0 1,0 1 0,0-1 0,1 0 0,-1 0 0,0 1 0,0-1-1,0 0 1,0 0 0,0 1 0,0-1 0,-1 0 0,1 0 0,0 1 0,0-1-1,-1 14-52,-1 0 0,0 0-1,-6 19 1,4-18 46,0 1 1,1 0-1,-1 18 0,4-29 33,0-1-1,0 1 1,1-1-1,-1 0 1,1 1-1,0-1 1,0 0 0,1 1-1,-1-1 1,1 0-1,0 0 1,0 0-1,0 0 1,0-1 0,1 1-1,3 3 1,-4-5 5,1 0 1,0 1-1,0-1 1,0 0-1,0-1 1,0 1-1,1-1 1,-1 1-1,0-1 1,1 0-1,-1 0 1,1 0-1,-1-1 1,1 1-1,0-1 1,-1 0-1,7-1 1,7 0 23,-1-1 1,24-6-1,-35 7-49,231-67 276,-204 57-242,0-1 0,-2-2-1,1 0 1,-2-3 0,29-20-1,-36 23-88,-14 9 32,0 0 0,0 0 0,0-1 0,-1 0 0,0-1 0,7-7 0,-20 20-60,-1 0-1,0-1 1,-1 1-1,-9 4 1,-45 24-60,-19 2 112,-33 17 28,73-28 5,38-23 15,1 1 1,-1-1 0,0 0-1,1 1 1,-1-1-1,1 1 1,0 0 0,0 0-1,0 0 1,-1 3 0,2-5-10,1-1 0,0 0 1,0 1-1,0-1 1,0 0-1,0 1 0,0-1 1,0 0-1,0 1 0,0-1 1,0 0-1,1 1 1,-1-1-1,0 0 0,0 1 1,0-1-1,0 0 0,0 0 1,1 1-1,-1-1 1,0 0-1,0 0 0,0 1 1,1-1-1,-1 0 0,0 0 1,0 1-1,1-1 1,-1 0-1,0 0 0,1 0 1,-1 0-1,0 1 0,1-1 1,-1 0-1,0 0 1,1 0-1,-1 0 0,1 0 1,14 2 143,4-3-95,-1-1 0,1 0 0,-1-1 0,34-11-1,-25 5-4,0-2 0,38-20 0,-19 10-171,-45 21 109,-1 0-1,0 0 0,0 0 1,1 0-1,-1 0 0,0 1 0,0-1 1,1 0-1,-1 0 0,0 0 1,0 0-1,0 0 0,1 1 1,-1-1-1,0 0 0,0 0 1,0 0-1,1 1 0,-1-1 1,0 0-1,0 0 0,0 0 1,0 1-1,0-1 0,1 0 0,-1 0 1,0 1-1,0-1 0,0 0 1,0 1-1,0-1 0,0 0 1,0 0-1,0 1 0,0-1 1,0 0-1,0 1-16,-2 5-15,0 0 0,0 0 0,0-1 0,0 1 0,-1 0 0,0-1 0,-5 8-1,6-11 35,2-2 7,-5 9 9,0 0 0,-8 17-1,13-25 4,-1 1-1,0-1 0,1 1 0,-1-1 0,1 1 0,0-1 0,-1 1 0,1 0 0,0-1 0,0 1 0,0-1 0,0 1 0,0 0 1,0-1-1,0 1 0,1-1 0,-1 1 0,1-1 0,-1 1 0,1-1 0,-1 1 0,1-1 0,0 1 0,0-1 0,0 0 1,2 3-1,-2-3 0,0-1 1,0 1 0,0-1 0,1 1-1,-1-1 1,0 1 0,0-1-1,1 0 1,-1 1 0,0-1 0,1 0-1,-1 0 1,0 0 0,1 0 0,-1 0-1,0 0 1,1-1 0,-1 1-1,0 0 1,1-1 0,0 0 0,3-1 28,0 0 0,0 0 0,0-1 0,5-3 0,71-54 62,-40 33-12,-1-2 1,-1-1 0,61-64-1,-47 37-74,85-120 0,-26-2-93,-97 150 33,0 0-1,-2-1 1,-2-1 0,12-44 0,-21 48-351,-2 26 380,0 1 0,0-1 0,0 1 0,0-1 0,0 1 0,0-1 0,0 1 0,0-1 0,0 1 0,0-1 0,0 1 0,0-1 0,-1 1 0,1-1 0,0 1 0,0-1 0,-1 1 0,1 0 0,0-1 0,-1 1 0,1-1 0,-1 1 6,1 0-1,0 0 0,-1 0 1,1 0-1,-1 0 0,1 0 1,0 0-1,-1 0 0,1 0 1,-1 0-1,1 0 0,0 0 1,-1 0-1,1 0 0,0 0 1,-1 0-1,1 1 0,0-1 1,-1 0-1,1 0 0,-1 1 1,-3 2-41,0 0 1,0 1-1,1-1 1,-4 5 0,1-1 9,-12 13-84,-21 32 0,16-14 119,2 1 0,1 1 1,2 0-1,2 2 0,2 0 1,1 0-1,-11 74 0,22-104 85,1 1 0,0 0 0,1 0 1,1 0-1,0 0 0,5 25 0,-4-31-129,1 0 0,-1 0 0,1 0 1,0 0-1,1 0 0,0-1 0,0 1 0,0-1 1,1 0-1,0 0 0,0-1 0,0 0 0,7 6 1,17 10-3990,0 0 1079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11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1020 1728,'-14'2'560,"12"-1"1024,2-1-1456,0-1 0,1 1 0,-1 0 0,0-1 0,1 1 0,-1 0 0,0 0-1,1-1 1,-1 1 0,1 0 0,-1 0 0,1 0 0,-1-1 0,1 1 0,-1 0 0,1 0 0,-1 0 0,0 0 0,2 0 0,2-1 289,5-5-52,0 0 0,-1 0 0,0 0 1,-1-1-1,1-1 0,-1 1 0,10-15 1,-6 9-168,284-320 1289,-249 283-1406,-6 7 3,-2-2 0,-2-1 0,38-64 0,-37 40 129,-2-1 0,26-80 1,-57 137-197,-5 10-85,-9 28-89,-63 151 35,22-58 334,35-78-133,-58 151 574,52-127-275,-13 66 0,33-117-259,0-1-1,0 1 1,1 0 0,1 0-1,1 18 1,-1-26-40,1 0 1,-1 0 0,1 0-1,0-1 1,0 1-1,1 0 1,-1-1 0,1 1-1,0 0 1,0-1 0,0 0-1,0 0 1,0 1-1,1-1 1,0-1 0,-1 1-1,1 0 1,0-1 0,7 5-1,-6-5-3,0 0 0,1 0-1,-1 0 1,1-1 0,0 1-1,-1-1 1,1-1 0,0 1-1,0 0 1,0-1 0,-1 0-1,1 0 1,0-1 0,0 1 0,0-1-1,-1 0 1,1-1 0,0 1-1,6-3 1,1-2 4,0 0 0,-1-1 0,1 0 0,-1-1 1,16-15-1,4-5-128,-2-2 0,-1-1 0,-1-1 0,23-39 0,-48 68 17,0 0 0,0 0 1,-1-1-1,1 1 0,-1 0 0,1-5 1,-2 8 27,0 0 0,0 0 1,0 0-1,0 0 0,0 0 1,0 0-1,0 0 0,0 0 1,-1 0-1,1 0 0,0 0 0,0 0 1,0 0-1,0 0 0,0 0 1,0 0-1,0 0 0,0 0 1,0 0-1,0 0 0,0 0 1,0 0-1,0 0 0,0 0 0,0 0 1,-1 0-1,1 0 0,0 0 1,0 0-1,0 0 0,0 0 1,0 0-1,0 0 0,0 0 0,0 0 1,0 0-1,0 0 0,0 0 1,0 0-1,0-1 0,0 1 1,0 0-1,0 0 0,0 0 1,0 0-1,0 0 0,0 0 0,0 0 1,0 0-1,0 0 0,0 0 1,0 0-1,0 0 0,0-1 1,-10 17-137,-6 14 114,1 1-1,1 1 1,1 1-1,-11 49 0,23-77 62,0 1 0,0 0-1,1 0 1,0-1-1,0 1 1,0 0-1,1 0 1,0 0-1,0-1 1,2 8-1,-2-11 8,0 1 0,0-1 0,0 1 0,1-1 0,-1 0 1,1 0-1,-1 1 0,1-1 0,0 0 0,0 0 0,0 0 0,0-1 0,0 1 0,1 0 0,-1-1 0,0 0 0,1 1 0,-1-1 0,1 0 0,-1 0 0,1 0 0,0-1 0,4 2 0,1-1 49,0-1-1,0 1 0,0-1 1,-1 0-1,1-1 1,0 0-1,0 0 0,10-3 1,-14 3-77,-1-1 0,1 1 1,-1 0-1,1-1 1,-1 0-1,0 0 1,1 0-1,-1 0 0,0 0 1,0-1-1,-1 1 1,1-1-1,0 0 1,-1 0-1,0 0 0,0 0 1,0 0-1,0 0 1,3-7-1,-3 3 10,0 0 1,-1-1-1,0 1 0,0-1 0,-1 0 1,0 1-1,0-1 0,-1 1 0,1-1 1,-2 1-1,1-1 0,-1 1 0,0-1 1,-6-10-1,6 13-49,0 0 1,-1 0 0,0 1-1,0 0 1,0-1 0,0 1-1,-1 0 1,0 1 0,-7-7-1,8 8-16,0 0 0,0 0 0,-1 0 1,1 1-1,-1-1 0,1 1 0,-1 0 0,0 0 0,1 0 0,-1 0 0,0 1 0,0 0 1,1 0-1,-7 0 0,8 0 34,0 0 0,0 0 0,0 1 0,0-1 1,1 1-1,-1-1 0,0 1 0,0-1 0,0 1 0,1 0 0,-1 0 1,0 0-1,1 0 0,-3 2 0,4-2 8,-1 0 1,0 0-1,1-1 0,-1 1 0,1 0 1,-1 0-1,1 0 0,0 0 0,-1 0 1,1 0-1,0 0 0,0 0 0,0 0 1,0 1-1,-1-1 0,2 0 0,-1 0 1,0 0-1,0 0 0,0 0 1,0 0-1,1 0 0,-1 0 0,0 0 1,1 0-1,0 1 0,0 0 0,0-1 0,0 1 0,0-1 0,0 1-1,0-1 1,1 0 0,-1 1 0,1-1 0,-1 0 0,1 0 0,-1 0-1,1 0 1,-1 0 0,1 0 0,0-1 0,0 1 0,-1-1 0,1 1-1,0-1 1,2 1 0,4 1 2,24 7 91,0-2 0,1-2 1,40 3-1,-18-6 248,62-6-1,-113 4-375,3 0-172,-1-1 0,0 1 0,0-1-1,0 0 1,0-1 0,0 1 0,0-1 0,-1 0-1,8-4 1,-13 6 69,1 0 1,-1-1-1,1 1 0,0 0 1,-1 0-1,1-1 0,-1 1 1,1-1-1,-1 1 0,1 0 1,-1-1-1,1 1 0,-1-1 1,0 1-1,1-1 0,-1 1 1,0-1-1,1 1 0,-1-1 1,0 0-1,1 1 0,-1-1 1,0 0-1,0 1 0,0-1 1,0 1-1,0-1 0,0 0 1,0 1-1,0-1 0,0 0 1,0 1-1,0-1 0,0 0 1,0 1-1,0-1 0,-1 1 1,1-1-1,0 0 0,-1 0 1,-4-8-2249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11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 5824,'-9'-3'2624,"49"3"-2272,5-5 640,8 5-608,42-4 480,0 8-512,39-8 32,-7 4-224,7-5 192,-16 5-224,-15 5-3360,-18 7 1760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14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125 111 3072,'-18'-2'13621,"23"-2"-11509,15-9-787,-6 2-1063,1 2 0,21-11 1,-14 10-175,1 2 1,0 0 0,1 1-1,-1 1 1,1 2 0,0 0-1,35 0 1,-57 4-80,0 0-1,0 0 1,0 0-1,0 1 1,0-1-1,0 1 1,1-1-1,-1 1 1,0 0-1,0 0 1,-1 0-1,1 0 1,0 0-1,0 0 1,0 0-1,-1 1 1,1-1-1,-1 0 1,1 1-1,-1 0 1,1-1-1,-1 1 1,2 3-1,-1-1 19,-1-1 0,0 1 0,1 0 0,-2-1 0,1 1 0,0 0 0,-1-1 0,1 1 0,-1 0 0,0 0 0,0 0-1,-1-1 1,-1 9 0,-7 26 69,-2 0-1,-1-1 0,-33 69 0,32-81 7,-2-1 0,0-1 0,-1 0-1,-1-1 1,-2-1 0,-29 28 0,-51 32 79,85-72 95,1 0 1,-1-1-1,-1 0 1,1-1-1,-31 9 1,44-16-239,-1 1 0,0-1 1,0 1-1,0-1 1,0 0-1,0 0 0,0 0 1,0 0-1,0 0 1,0 0-1,0-1 0,0 1 1,0-1-1,-2 0 1,4 1-40,-1-1 1,1 1 0,0 0 0,-1 0-1,1-1 1,0 1 0,0 0 0,-1 0-1,1-1 1,0 1 0,0 0 0,0-1-1,0 1 1,-1 0 0,1 0 0,0-1-1,0 1 1,0 0 0,0-1 0,0 1-1,0-1 1,0 0-3,0 0 0,1 1 0,-1-1 0,0 1 0,1-1 0,-1 0 0,1 1 0,-1-1 0,1 1 0,-1-1 0,1 1 0,-1-1 0,1 1 0,-1-1 0,1 1 0,0 0 0,-1-1 0,1 1 0,0 0 0,-1-1 0,1 1 0,0 0 0,0 0 0,-1 0 0,1 0 0,0 0 0,1 0 0,3-2 29,16-3 136,0 1 0,0 0 0,33 0 0,64 5 27,-106-1-189,21 1-48,0 2 0,48 9 0,-49-6-339,3 0-3615,-27-5-512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15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3 5888,'-1'-1'662,"1"1"-441,0 0-1,-1-1 1,1 1 0,0 0 0,-1 0-1,1 0 1,0 0 0,0 0 0,-1 0-1,1 0 1,0 0 0,-1 0-1,1 0 1,0 0 0,-1 0 0,1 0-1,0 0 1,-1 0 0,1 0 0,0 0-1,-4 2 3091,4-1-3090,0-1 0,-1 0-1,1 1 1,0-1 0,0 0-1,0 0 1,0 1 0,0-1 0,0 0-1,0 1 1,0-1 0,0 0 0,0 1-1,0-1 1,-6 15 510,-5 8 140,1 2 0,1-1-1,-10 44 1,3-11-343,-34 159 201,38-159-504,-7 31 181,19-73-299,0-14-57,0 0 1,0 0-1,0 1 1,0-1-1,0 0 1,0 1-1,0-1 1,0 0-1,-1 0 1,1 1-1,0-1 1,-1 0-1,1 0 1,-1 0 0,1 0-1,-1 1 1,0-1-1,0 0 1,1 0-1,-2 1 1,6-5-19,0 0 1,0 0 0,0 1 0,0 0-1,0 0 1,10-3 0,34-9 63,-9 8-174,0 2 0,1 1 0,-1 1 0,73 9 1,-104-5-211,-6-2-555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15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61 3904,'0'-15'12567,"0"15"-12224,5-5 1856,-1 0-1428,1 0-1,-1 1 1,1 0 0,0 0 0,7-5-1,-9 8-755,-1-1-1,0 1 0,1 0 1,-1 0-1,1 0 0,-1 0 0,1 1 1,-1-1-1,1 1 0,-1-1 1,1 1-1,0 0 0,-1 0 0,1 0 1,4 1-1,-6-1-28,0 1 0,0-1-1,-1 0 1,1 0 0,0 1 0,0-1 0,-1 1-1,1-1 1,0 0 0,-1 1 0,1 0-1,-1-1 1,1 1 0,0-1 0,-1 1 0,0 0-1,1-1 1,-1 1 0,1 0 0,-1-1 0,0 1-1,1 1 1,0 0 5,-1 0 0,0 1-1,1-1 1,-1 0 0,0 0 0,0 0-1,0 1 1,-1 2 0,-1 2 63,0 0 0,0 0 1,0 0-1,-5 9 0,0-4 34,1-1-1,-2-1 1,0 1-1,0-1 1,-11 10-1,-50 41 519,84-64-126,0 1 0,0 0 0,25 0 0,-30 2-769,-1 1 1,1 0-1,-1 1 1,0 0-1,0 0 0,0 1 1,0 0-1,11 5 1,-10-1-2727,-1-1-2173,-4-2 2618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2:44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1237 8128,'2'0'2618,"38"-9"-837,29-7 1821,-60 13-3159,0 0 0,0-1 1,-1 0-1,1-1 0,11-7 1,-7 2 21,0-2-1,0 0 1,-1 0 0,20-26 0,34-63 706,6-7-458,82-58-327,-103 114-234,35-31-536,-88 85 343,2 0 0,-1 0 0,0 0 0,0 0 0,1 0 0,-1 1-1,1-1 1,-1 4 0,-1 8-15,-7 10-29,-18 36 0,4-8 116,-15 42 94,-58 128 401,89-208-405,-1-1 0,0 0 0,-1-1 0,-1 0 0,0 0 0,-18 17 1,26-28-119,1 0 0,0 0-1,-1 0 1,1 0 0,0 0 0,-1-1 0,1 1 0,-1 0 0,1-1 0,-1 1 0,0-1 0,1 1 0,-1-1 0,0 0 0,1 0 0,-1 0 0,1 0 0,-1 0 0,0 0 0,-2 0 0,2-1-38,0 0 0,0 0 1,-1 0-1,1 0 0,0-1 0,0 1 1,0 0-1,1-1 0,-1 0 0,0 1 1,1-1-1,-3-3 0,-2-3-60,1 0 0,0-1 0,1 0 0,0 1 0,-4-17 0,4 15-126,2 0 0,-1 0 0,1 0 0,-1-22 1,3 34 171,1 0 0,0 0 0,0-1 1,-1 1-1,1 0 0,0 0 0,0-1 1,2 3-1,1 1-8,1 5 138,1-1 0,0 1 0,1-2 0,-1 1 0,2-1 0,-1 0 0,1 0 0,0-1 0,12 8 0,-17-14-6,1 1 0,0-1 0,-1 0 0,1 0 0,0 0 0,0 0 0,0-1 0,0 1-1,0-1 1,0 0 0,-1 0 0,1 0 0,0-1 0,0 0 0,4-1 0,8-2 83,0 0 1,18-9 0,-15 4-149,0-1 0,-1 0 1,0-1-1,-1-1 0,0-1 0,18-17 1,83-98 360,-66 69-83,-37 42-239,0 0 0,-1-1 1,23-38-1,-21 30-236,-13 22 150,0 0 0,-1 0-1,1-1 1,-1 1 0,0-1-1,0 1 1,0-1 0,1-6-1,4 0-394,-15 46 96,3-5 240,3-16 116,0-1 0,1 0 0,0 0 0,1 0 0,1 0 0,3 21 0,-4-31-10,1 7 162,-1-4-84,1-1-1,-1 1 1,1-1-1,0 0 1,2 6 0,-3-10-71,0-1 1,1 1-1,-1-1 0,0 1 1,0-1-1,1 1 1,-1-1-1,0 0 0,1 1 1,-1-1-1,1 1 1,-1-1-1,0 0 1,1 1-1,-1-1 0,1 0 1,-1 1-1,1-1 1,-1 0-1,1 0 0,-1 1 1,2-1-1,-1 0 18,0 0-1,0 0 1,0-1-1,0 1 1,0 0-1,0-1 1,0 1-1,0 0 1,-1-1-1,1 1 1,0-1-1,0 1 1,0-1-1,0 0 1,-1 1-1,3-3 1,1-1 19,0-1 0,0 0 0,0-1 0,4-8 0,7-7 124,4-3-85,42-40 1,-60 63-138,0 0 0,-1 1 0,1-1 0,0 0 0,0 1 0,0-1 0,0 0 0,0 1 0,0-1 0,0 1 0,0 0 0,0-1 1,0 1-1,0 0 0,0-1 0,2 1 0,-3 0 40,0 0 0,0 0 1,0 0-1,0 0 0,0 0 1,0 0-1,0 0 0,0 0 1,0 0-1,0 0 0,0 0 0,0 0 1,1 0-1,-1 0 0,0 0 1,0 0-1,0 0 0,0 0 0,0 0 1,0 0-1,0 0 0,0 0 1,0 0-1,0 1 0,0-1 0,0 0 1,0 0-1,0 0 0,0 0 1,0 0-1,0 0 0,0 0 0,0 0 1,0 0-1,0 0 0,0 0 1,0 0-1,0 0 0,0 0 0,0 0 1,0 1-1,0-1 0,0 0 1,0 0-1,0 0 0,0 0 0,0 0 1,0 0-1,0 0 0,0 0 1,0 0-1,0 0 0,0 0 1,0 0-1,0 0 0,0 0 0,0 0 1,0 0-1,0 1 0,0-1 1,0 0-1,0 0 0,0 0 0,0 0 1,0 0-1,0 0 0,0 0 1,-1 0-1,-6 30-246,-6 46-1,2-12 251,-4 8-78,-47 132 0,48-170 135,-1 0 0,-2-1 0,-1 0 0,-1-2 0,-40 50 0,52-72 74,-1-1 0,1 0-1,-1 0 1,0-1 0,-1 0-1,0 0 1,-12 6 0,20-12-109,0-1 1,0 1 0,-1 0-1,1-1 1,0 1 0,0-1-1,-1 0 1,1 1 0,0-1-1,-1 0 1,1 0 0,-1 0-1,1 0 1,0 0 0,-1 0-1,1 0 1,0-1 0,-1 1-1,1 0 1,0-1 0,0 1-1,-1-1 1,1 1 0,0-1-1,0 0 1,0 1 0,-1-1 0,1 0-1,0 0 1,0 0 0,0 0-1,1 0 1,-1 0 0,0 0-1,0 0 1,0 0 0,1 0-1,-1-1 1,1 1 0,-1 0-1,0-2 1,0-1-52,0 0 0,0 0 0,0 0 0,0 0 0,1 0 0,-1-1 0,1 1 0,0 0 0,0 0 0,1 0 0,-1 0 0,3-6 1,0 2 7,0 0 0,1 0 0,0 1 0,1 0 0,-1 0 0,1 0 0,1 0 0,8-8 0,56-44-71,-41 35-166,-12 10 137,110-97-49,-107 92 256,-2-2 0,0 0 0,-1-1 0,15-26 0,-14 18-96,2 0 1,0 2 0,2 1-1,1 0 1,1 2 0,2 1-1,40-31 1,-24 25-212,55-28-1,-95 56 196,0 1 0,0 0 0,0 0 0,1 0 0,-1 1 0,0-1-1,0 1 1,0-1 0,1 1 0,-1-1 0,0 1 0,0 0 0,1 0 0,2 1-1,-5-1 24,1 0-1,0 0 0,-1 1 0,1-1 1,0 0-1,-1 1 0,1-1 0,0 1 1,-1-1-1,1 1 0,-1-1 0,1 1 0,-1-1 1,1 1-1,-1-1 0,1 1 0,-1 0 1,1 0-1,0 1 5,-1 0 1,1 0-1,-1 0 0,1-1 1,-1 1-1,0 0 1,0 0-1,0 0 0,0 0 1,-1 2-1,-2 20-47,-2 0-1,-14 43 1,-25 43-39,-7-8 276,42-87-112,0-1 0,-1 0 0,-1 0 1,-20 19-1,29-31-30,-1 1-1,1-1 1,-1 0 0,1 0-1,-1-1 1,0 1 0,0 0-1,0-1 1,0 0 0,0 0-1,0 0 1,-1 0 0,1 0-1,0-1 1,0 1 0,-1-1-1,-3 0 1,4 0-11,0-1-1,0 0 1,0 1-1,1-1 1,-1 0-1,0 0 1,1-1-1,-1 1 1,1-1-1,-1 1 1,1-1-1,-1 0 1,1 0-1,0 0 1,0 0-1,0 0 1,0 0-1,1-1 1,-4-4 0,-3-7-180,1-1 0,1 0 1,0-1-1,0 0 1,2 1-1,0-2 1,1 1-1,0 0 0,2-1 1,0-28-1,10 53-87,8 8 197,1 0 1,0-2-1,1 0 1,0-2-1,35 18 0,-45-26 55,-1-1-1,1 0 1,0 0-1,0-1 1,0 0-1,1-1 0,-1 0 1,0 0-1,1-1 1,-1 0-1,0 0 1,1-1-1,-1-1 1,0 0-1,0 0 0,17-7 1,-15 5 13,-1-2 0,0 1 0,0-2 0,0 1 0,10-11 0,40-42 87,-41 40-67,131-134 317,-114 114-479,-2-1 0,38-60 1,49-97-399,-28 43 205,-72 121 150,-2 0-1,-1-1 1,15-41 0,-29 54-107,-5 12-329,-5 8 232,-10 11 53,6-2 255,0 0 0,1 1-1,0 0 1,0 1 0,-11 18-1,-27 48 29,-38 87 0,58-108 19,-5 7 30,2 1 0,-29 95 0,38-78 235,4 1 0,-13 158-1,29-230-198,1-1-1,0 1 1,1-1 0,-1 0-1,2 1 1,-1-1-1,5 13 1,-5-18-25,1 0 1,-1-1 0,0 1-1,1-1 1,-1 1-1,1-1 1,-1 0 0,1 0-1,0 0 1,0 0 0,0 0-1,1 0 1,-1 0-1,0-1 1,1 1 0,-1-1-1,1 1 1,-1-1 0,1 0-1,-1 0 1,1 0-1,0-1 1,0 1 0,-1-1-1,4 1 1,2-1-11,-1 0-1,0-1 1,0 1-1,1-2 1,-1 1 0,0-1-1,0 0 1,0 0 0,-1-1-1,12-6 1,-3 1 40,-1-1 0,0-1 0,20-17 0,-2-5-78,0-2 1,32-47 0,-19 23 65,42-62-269,-86 119 170,0-1 1,0 0-1,-1 1 1,1-1-1,0 0 1,-1 1 0,1-1-1,-1 0 1,0 0-1,1 0 1,-1 1-1,0-1 1,0 0 0,-1-3-1,1 4 20,0 0-1,0 1 0,-1-1 1,1 0-1,0 1 0,-1-1 1,1 1-1,-1-1 0,1 0 1,-1 1-1,1-1 1,-1 1-1,1-1 0,-1 1 1,1-1-1,-1 1 0,0 0 1,1-1-1,-1 1 1,0 0-1,1-1 0,-1 1 1,0 0-1,0 0 0,1 0 1,-1 0-1,0 0 0,0 0 1,1 0-1,-1 0 1,0 0-1,1 0 0,-1 0 1,0 0-1,0 0 0,1 0 1,-1 1-1,0-1 1,0 1-1,-5 1-13,0 0 0,0 1-1,0 0 1,0 0 0,1 1 0,-1 0 0,-7 6 0,-1 3 150,-17 19 0,15-13-11,2 0 0,0 0 1,-22 43-1,29-47-61,0 1 0,1-1 0,1 1 0,0 0 0,1 1 0,-3 27 1,7-40-1,0 1-1,0-1 1,0 1 0,1-1 0,-1 1 0,1-1 0,0 0 0,0 1 0,1-1 0,-1 0 0,4 7 0,-4-9 2,1 0 0,-1 0 0,1 0 1,-1 0-1,1 0 0,0-1 0,0 1 0,0-1 0,0 1 0,0-1 0,0 1 1,0-1-1,1 0 0,-1 0 0,0 0 0,1-1 0,-1 1 0,0 0 1,1-1-1,-1 1 0,1-1 0,-1 0 0,3 0 0,1 0-10,0-1-1,0 0 1,0 0 0,-1-1-1,1 1 1,0-1 0,-1 0-1,1-1 1,-1 1 0,0-1-1,0 0 1,0-1 0,0 1-1,-1-1 1,5-4 0,9-10 10,-1-1 0,19-26 0,-9 9-43,-12 19-29,6-10-50,1 1 1,40-35-1,-61 62 59,-1 0-1,1-1 1,-1 1 0,0-1-1,1 1 1,-1 0 0,1-1-1,-1 1 1,0 0 0,1 0-1,-1-1 1,0 1-1,0 0 1,0 0 0,1 0 0,0 11-27,0-1 1,-1 0-1,0 0 1,-3 21-1,-13 45-16,5-26 190,-10 45 316,20-83-93,1-13-346,0 0 0,1 0 0,-1 0 1,0 0-1,0 0 0,0 0 0,0 0 0,0 0 0,0 0 0,1 0 1,-1 0-1,0 0 0,0 0 0,0 0 0,0 0 0,0 0 1,0 0-1,1 0 0,-1 0 0,0 0 0,0 0 0,0 0 1,0 0-1,0 0 0,0 0 0,0 0 0,1 0 0,-1 0 1,0 0-1,0 0 0,0 0 0,0 0 0,0-1 0,0 1 0,0 0 1,0 0-1,0 0 0,0 0 0,0 0 0,1 0 0,-1 0 1,0-1-1,0 1 0,13-20 411,-11 17-467,23-40 3,24-39 69,-41 72-38,0 0 0,0 0 0,0 1 1,2 0-1,12-11 0,-20 19 3,1-1 1,-1 0-1,1 1 1,-1-1-1,1 1 1,-1 0-1,5-1 1,-6 2 4,0-1-1,-1 1 1,1 0 0,0 0-1,-1 0 1,1 0 0,0 0-1,0 1 1,-1-1 0,1 0 0,0 0-1,-1 0 1,1 1 0,0-1-1,-1 0 1,1 1 0,0-1 0,-1 0-1,1 1 1,-1-1 0,1 1-1,-1-1 1,1 1 0,-1-1-1,1 1 1,-1-1 0,1 1 0,-1 0-1,0-1 1,1 1 0,-1 0-1,0-1 1,0 1 0,1 0-1,-1 1 1,1 5-34,0 0 0,0 0-1,-1 0 1,0 0 0,0 0 0,-1 1 0,1-1-1,-2 0 1,1 0 0,-3 8 0,-3 18-79,2-13 74,4-17 66,0 0 1,0 0-1,0 0 1,1 1-1,-1-1 1,1 0 0,0 1-1,0-1 1,1 5-1,-1-7-8,0-1-1,0 0 1,1 1 0,-1-1-1,0 1 1,0-1 0,1 0-1,-1 1 1,0-1 0,1 0-1,-1 1 1,1-1 0,-1 0-1,0 1 1,1-1 0,-1 0-1,1 0 1,-1 0 0,0 1-1,1-1 1,-1 0 0,1 0-1,-1 0 1,1 0 0,-1 0-1,1 0 1,-1 0 0,1 0-1,-1 0 1,1 0-1,-1 0 1,1 0 0,-1 0-1,1-1 1,-1 1 0,0 0-1,1 0 1,-1 0 0,1-1-1,-1 1 1,0 0 0,2-1-1,20-13 99,-2-3-50,23-24 0,1-2-58,-30 30-35,-1 1-27,1 1 0,16-12 0,-27 21 52,0 0-1,0 0 1,0 1 0,1-1 0,-1 1 0,0 0 0,0 0 0,1 0 0,-1 0 0,1 0 0,-1 1 0,0-1 0,1 1-1,-1 0 1,1 0 0,-1 0 0,4 1 0,-4 1 9,0-1 0,0 0 0,0 0 0,0 1 0,-1-1 0,1 1 0,-1 0 0,1 0 0,-1 0 0,0 0 0,4 5 0,19 30 86,-16-21-38,6 8 22,4 7 24,41 51 0,-56-77-385,1-1-1,-1 0 1,1 0 0,-1 0-1,1-1 1,1 1 0,-1-1 0,10 4-1,-10-5-628,-1-1 0,1 0 1,0 0-1,-1 0 0,1 0 0,7-1 0,-10 0 486,-1 0 0,1 0 0,-1 0 0,0-1 0,1 1 0,-1-1 0,0 1 0,1-1 0,-1 0 0,0 1 0,0-1 0,1 0 0,-1 0 0,0 0 0,0 0 0,0 0 1,0 0-1,0 0 0,0 0 0,0 0 0,-1 0 0,1-1 0,0 1 0,-1 0 0,2-3 0,0-2-531,0 0 0,0 0-1,-1 0 1,2-7 0,-1-33-1715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16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24 6656,'-12'-17'2144,"12"17"-2079,0-1 1,-1 1 0,1 0 0,0-1-1,0 1 1,0 0 0,0-1 0,0 1-1,1 0 1,-1-1 0,0 1-1,0 0 1,0-1 0,0 1 0,0 0-1,0 0 1,12-2 10077,-10 10-7887,-1 8-1421,-2 0-373,-1-1-1,0 0 0,-8 24 1,0-1-14,-40 222 506,45-226-971,-1 6-553,-3-18-4016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16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35 8384,'-44'-22'10089,"44"22"-10000,9-2 2147,17 0-1069,-25 2-994,247-2 3262,-129 3-4774,-82-6-4013,-24 3 806,-5 1 1794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17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3 9792,'2'-2'3873,"4"2"-2629,-5 0-1016,0 1-1,0-1 1,0 1-1,0-1 1,0 1 0,0-1-1,0 1 1,0 0 0,-1-1-1,3 3 1,0 1 165,-1 0-1,1 1 1,-1-1 0,0 1 0,0-1-1,0 1 1,-1 0 0,0-1 0,1 1 0,-1 8-1,1 6 411,-2 26 0,-1-37-591,-1 37 232,-1 1-1,-3-1 1,-2-1-1,-18 59 1,14-67-974,-2 0-1,-1-1 1,-21 35-1,20-44-2151,4 0 788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19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594 5 5408,'-6'-2'545,"1"1"0,0 0 1,0 1-1,-1-1 0,1 1 1,-1 0-1,1 0 0,0 1 1,-1 0-1,1 0 0,0 0 1,-1 0-1,1 1 0,0 0 1,-7 3-1,-9 6 275,1 0 0,-24 18-1,35-23-580,-22 17 376,0 1 0,2 2 0,0 1 0,2 1 0,1 1 0,-42 64-1,49-65-390,-46 75 410,53-82-465,2 1-1,0 0 0,-7 24 0,7-4 63,2-1-1,1 1 1,-1 81 0,8-98-109,0 0 1,1 0 0,2 1-1,1-1 1,9 37 0,-2-24-105,-6-17-133,1 0 0,1 0 0,1-1 0,0 0 0,15 24 0,-22-43 209,-1 0-381,0-1 0,0 1 0,1-1-1,-1 0 1,0 1 0,0-1 0,1 1 0,-1-1-1,1 1 1,-1-1 0,0 0 0,1 1 0,-1-1-1,1 0 1,-1 0 0,1 1 0,-1-1 0,1 0-1,-1 0 1,1 0 0,-1 1 0,1-1-1,-1 0 1,1 0 0,-1 0 0,1 0 0,-1 0-1,2 0 1,8 0-2331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20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26 7552,'0'-21'2448,"0"17"938,-2 10 6,-37 72 117,-56 105-2874,75-152-1505,0 2-4921,17-26 1283,6-15 1069,5-10-219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20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7808,'5'-20'2880,"-5"11"-2240,0-2-160,8 14-2784,5-3-864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20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580 245 8320,'-14'-18'1514,"1"-1"1,-11-22 0,16 27-529,-5-10 1367,-26-37 0,34 55-2153,0 0 0,-1 0 1,1 0-1,-1 0 1,0 1-1,0 0 0,-1 1 1,0-1-1,-14-6 0,17 9-150,-1 1 0,1 0 0,-1 0 0,1 0-1,-1 0 1,0 1 0,0-1 0,1 1 0,-1 1 0,0-1-1,0 1 1,1-1 0,-1 1 0,1 0 0,-1 1-1,1-1 1,-1 1 0,1 0 0,0 0 0,0 1-1,-1-1 1,2 1 0,-5 3 0,-1 2 29,0 0 0,0 0 1,1 1-1,0 0 0,1 1 1,0 0-1,1 0 0,-6 12 1,0 5 56,1 1 0,1 0 0,1 1 0,2 0 0,-5 37 0,-4 149-19,16-168-248,6 65 0,6-46-3890,-3-41-1607,-9-24 5470,0-1 1,0 1-1,0-1 1,1 0-1,-1 1 1,0-1-1,0 1 1,0-1 0,1 0-1,-1 1 1,0-1-1,0 0 1,1 1-1,-1-1 1,0 0 0,1 1-1,-1-1 1,0 0-1,1 0 1,-1 1-1,0-1 1,1 0-1,-1 0 1,1 0 0,-1 0-1,0 1 1,1-1-1,-1 0 1,1 0-1,-1 0 1,1 0 0,-1 0-1,1 0 1,-1 0-1,0 0 1,1 0-1,-1 0 1,1 0-1,-1-1 1,0 1 0,1 0-1,-1 0 1,1 0-1,-1-1 1,0 1-1,1 0 1,-1 0-1,0-1 1,1 1 0,-1 0-1,9-14-2999</inkml:trace>
  <inkml:trace contextRef="#ctx0" brushRef="#br0" timeOffset="1">11 536 9632,'-5'-27'3584,"0"19"-2784,15-3-256,-2 6 640,5-4-768,5 3 1951,6-3-1311,6 4-288,11 2-480,12 3-448,10 3 96,1 2-1824,-6 4 1024,-3-3-3199,-7 8 2239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21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9568,'-3'0'5176,"3"0"-5098,-1 10 2846,0 21-1189,0-3-763,-13 62 227,2-15-574,-3 48-184,-24 175 51,32-271-473,6-22 159,-1 0 0,1 1 0,0-1 0,0 1-1,0 0 1,1 10 0,13-27 270,-7 6-453,1 0 0,0 1 0,1-1 0,-1 2 0,1-1 0,-1 1 0,1 0 0,0 1 0,0-1 0,0 2 0,12-2 0,11 0 74,54 2 0,-46 2 8,47 1 888,-43-1-3185,1-1-9149,-37 0 8260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21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57 8896,'2'-8'1446,"-2"7"-987,0-1 0,1 1 0,-1-1 0,0 0 0,1 1-1,0-1 1,-1 1 0,1 0 0,0-1 0,0 1 0,-1-1 0,1 1 0,0 0 0,1 0 0,0-2 0,3-1 116,0 1 0,1 0 0,-1 0 1,0 0-1,1 1 0,8-3 0,-13 5-543,1-1 0,-1 1-1,0 0 1,1 0 0,-1 0 0,1 0-1,-1 0 1,0 0 0,1 0-1,-1 0 1,1 0 0,-1 1-1,0-1 1,3 1 0,-3 0-16,0 0 0,0-1 0,-1 1 0,1 0 0,0 0 0,-1-1 0,1 1 0,0 0 0,-1 0 0,1 0-1,-1 0 1,0 0 0,1 0 0,-1 0 0,0 0 0,1 0 0,-1 0 0,0 0 0,0 0 0,0 0 0,0 0 0,0 0 0,0 1 0,0 4 0,-1-1 0,0 0 0,0 1 0,0-1 0,-1 0 0,0 0 0,0 0 0,0 0 0,0 0 0,-5 6 0,-5 7 120,-19 20 1,21-26-37,-8 9 31,10-12 45,0 0-1,0 0 1,1 1-1,-11 20 0,17-29-136,1 0 0,0 1 0,-1-1 0,1 0 0,0 0 1,-1 0-1,1 1 0,0-1 0,0 0 0,0 0 0,0 1 0,0-1 0,1 0 0,-1 0 0,0 0 0,1 1 0,-1-1 0,0 0 0,1 0 0,-1 0 0,1 0 0,0 0 0,-1 0 0,1 0 0,0 0 0,0 0 0,0 0 0,-1 0 0,1 0 1,0 0-1,0-1 0,0 1 0,0 0 0,1-1 0,-1 1 0,0-1 0,0 1 0,2 0 0,2 1 29,0-1 0,0 0-1,0 1 1,0-1 0,0-1 0,0 1 0,1-1 0,5 0 0,11-3-621,38-11 0,-12 2-6923,-28 6-43,0 5 1967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22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1 6304,'5'0'5168,"-6"3"-4858,0-1 1,1 1 0,-1-1 0,-1 0 0,1 0-1,0 0 1,0 0 0,-1 0 0,1 0-1,-1 0 1,0 0 0,1 0 0,-1-1 0,0 1-1,-4 2 1,-1 2 327,-29 30 1419,-60 75 1,32-32-1085,28-42-449,-1-1 0,-2-2 0,-46 32 0,62-47 100,41-25-536,26-4 0,-34 9-79,1 0 1,-1 0-1,0 1 0,1 1 1,-1-1-1,1 2 0,-1-1 1,0 2-1,1-1 0,-1 1 1,-1 1-1,1 0 0,0 0 1,-1 1-1,10 6 0,20 12-2146,0-1 1,71 28-1,-108-49 1552,0 0 1,0-1-1,-1 1 1,1-1 0,0 1-1,0-1 1,0 0-1,0 0 1,0 1-1,-1-1 1,1-1 0,0 1-1,0 0 1,0 0-1,0-1 1,0 1 0,-1-1-1,1 0 1,0 1-1,-1-1 1,1 0-1,0 0 1,2-2 0,9-11-2339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2:44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55 12896,'-64'-32'5823,"83"32"-5055,12-3 1056,19-2-1152,8 2 1280,19-2-1120,44 1 0,42 4-480,-20 0-512,1-3 64,4 3-6688,-8 3 3745,-37-6-6113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23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10 7712,'5'-10'2571,"-4"10"-2508,-1 0 0,0 0 1,1 0-1,-1 0 0,0 0 0,1 0 0,-1 0 0,1 0 0,-1 0 0,0 0 0,1 0 1,-1 1-1,0-1 0,0 0 0,1 0 0,-1 0 0,0 0 0,1 1 0,-1-1 0,0 0 1,0 0-1,1 1 0,-1-1 0,1 1 0,-1 0 241,1 0 0,-1 1 0,1-1-1,-1 0 1,1 1 0,-1-1 0,0 0 0,1 1 0,-1-1 0,0 1 0,0 2-1,0-1 531,1 7-166,-1 0 0,0 0-1,-1 0 1,0 0 0,-4 18 0,-19 50 643,4-17-640,-11 46 244,-58 134-1,75-211-655,-2-1 0,0 0-1,-22 27 1,37-55 162,11-2 59,145-26 100,-77 12-525,-19 5-902,-21 8-4658,-30 4-305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23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9 11136,'-18'-8'4128,"18"11"-3200,-3 5-289,3 1 1697,0 2-1408,-5 9 992,0 0-1152,1 0-192,-1 8-352,0 1-160,1-1-32,4-1-896,-4-3 480,4-4-2784,0-3 1728,0-2-4767,0-3 3455,8-4-2464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23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7136,'8'2'360,"0"1"0,-1-1 0,1 1 1,-1 1-1,0-1 0,0 1 0,0 1 0,0-1 1,-1 1-1,1 0 0,-1 1 0,9 10 0,1 5 367,-1 0 0,20 39 0,-28-48-444,22 39 637,-2 2 0,-2 1 0,29 94 0,-37-77-617,-3 1-1,-3 0 1,1 141 0,-12-158-310,-3 1 1,-3-1 0,-1 0 0,-3 0-1,-3-1 1,-2 0 0,-2-1-1,-3-1 1,-2-1 0,-49 85-1,4-38-3294,-90 102 0,77-105-3312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53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271 2627 640,'2'-9'471,"-1"6"-141,0 5 48,13-2 2240,-14 0-2404,0 0 0,1-1 0,-1 1-1,0 0 1,0-1 0,1 1 0,-1-1 0,0 1-1,0 0 1,0-1 0,0 1 0,0-1-1,0 1 1,2-4 2673,-2 4-2847,-3-3 2298,3 3-2168,-1-1 0,1 1 0,-1-1-1,1 1 1,-1-1 0,1 1 0,-1-1 0,1 1 0,-1 0 0,1-1 0,-1 1-1,0 0 1,1 0 0,-1-1 0,-1 1 0,-1-1-17,-1 0-1,0 1 1,0-1 0,0 1-1,0 0 1,0 0 0,0 0-1,0 1 1,0-1-1,0 1 1,0 0 0,1 0-1,-1 0 1,0 1 0,1-1-1,-1 1 1,1 0 0,-1 0-1,1 0 1,0 1 0,0-1-1,0 1 1,-3 3 0,6-6-149,-1 0 0,1 0 1,0 0-1,0 1 0,0-1 1,-1 0-1,1 0 0,0 0 0,0 1 1,0-1-1,0 0 0,-1 0 1,1 1-1,0-1 0,0 0 0,0 0 1,0 1-1,0-1 0,0 0 1,0 1-1,0-1 0,0 0 0,0 0 1,0 1-1,0-1 0,0 0 1,0 0-1,0 1 0,0-1 1,0 0-1,0 1 0,0-1 0,0 0 1,1 0-1,-1 1 0,0-1 1,0 0-1,0 0 0,0 0 0,1 1 1,-1-1-1,0 0 0,0 0 1,0 0-1,1 1 0,-1-1 1,0 0-1,0 0 0,1 0 0,-1 0 1,1 0-1,0 1 33,0-1-1,0 0 1,0 1-1,0-1 1,0 0 0,0 0-1,1 0 1,-1 0 0,0 0-1,0 0 1,0-1-1,0 1 1,2-1 0,-2 1 0,0 0 1,1-1-1,-1 1 1,0-1-1,1 0 1,-1 1-1,0-1 1,0 0-1,0 0 1,0 0 0,0 0-1,0 0 1,0 0-1,0 0 1,2-2-1,-3 1 4,1 0-1,-1 1 1,0-1 0,1 0-1,-1 0 1,0 0 0,0 0-1,0 0 1,0 0-1,-1 0 1,0-3 0,1 4-30,0 0 0,0 0 0,-1-1 0,1 1 0,0 0 1,-1 0-1,1 0 0,-1 0 0,1 0 0,-1 0 0,1 0 1,-1 0-1,0 0 0,1 0 0,-1 0 0,0 0 0,0 0 1,0 1-1,0-1 0,0 0 0,0 0 0,0 1 0,0-1 1,0 1-1,0-1 0,0 1 0,0 0 0,0-1 0,-1 1 0,1 0 1,0 0-1,0-1 0,0 1 0,-1 0 0,1 0 0,0 1 1,0-1-1,0 0 0,0 0 0,-1 0 0,1 1 0,0-1 1,0 1-1,0-1 0,0 1 0,0-1 0,0 1 0,0 0 1,0-1-1,0 1 0,0 0 0,0 0 0,-1 1 0,-1 2 36,1-2 6,1-1 0,-1 1 0,1 0 0,-1 0 1,1 0-1,-2 4 0,3-5-44,0-1-1,0 1 1,0-1 0,0 1-1,0-1 1,0 1 0,0-1 0,0 1-1,0-1 1,0 1 0,0-1-1,0 0 1,0 1 0,0-1-1,1 1 1,-1-1 0,0 1 0,0-1-1,1 1 1,-1-1 0,0 0-1,1 1 1,-1-1 0,0 0-1,1 1 1,-1-1 0,0 0 0,1 1-1,-1-1 1,1 0 0,-1 0-1,0 1 1,1-1 0,-1 0-1,1 0 1,-1 0 0,1 0-1,-1 0 1,1 0 0,-1 0 0,1 0-1,2 1 36,0 0 0,0-1 0,1 0-1,-1 1 1,0-1 0,0 0-1,0-1 1,0 1 0,0 0 0,4-2-1,-6 2-21,0-1-1,0 1 1,0 0-1,0-1 1,0 1-1,0 0 1,0-1-1,0 0 1,0 1-1,0-1 1,0 1-1,0-1 1,-1 0-1,1 0 1,0 1-1,0-1 0,-1 0 1,1 0-1,-1 0 1,1 0-1,-1 0 1,1 0-1,-1 0 1,1 0-1,-1 0 1,0 0-1,0 0 1,1-1-1,-1 1-28,-1 1-1,1 0 0,0-1 0,0 1 1,0-1-1,0 1 0,-1 0 0,1-1 1,0 1-1,0 0 0,-1 0 0,1-1 1,0 1-1,0 0 0,-1-1 0,1 1 1,0 0-1,-1 0 0,1 0 0,-1-1 1,1 1-1,0 0 0,-1 0 0,1 0 1,0 0-1,-1 0 0,1 0 0,-1 0 1,1 0-1,0 0 0,-1 0 0,1 0 1,-1 0-1,1 0 0,0 0 0,-1 0 1,1 0-1,-1 0 0,1 1 0,0-1 1,-1 0-1,-1 2 1,1-1 0,-1 1 0,0-1 0,1 1 0,0 0 0,-1 0 0,1 0 0,0 0 1,0 0-1,0 0 0,0 0 0,1 0 0,-1 0 0,0 0 0,1 1 0,0-1 0,-1 0 0,1 0 0,0 5 0,1-6 27,-1-1-1,0 1 1,0 0-1,0-1 1,1 1-1,-1 0 1,0-1-1,0 1 1,0 0-1,0 0 1,0-1-1,0 1 1,0 0-1,-1-1 1,1 1-1,0 0 1,0 0-1,-1-1 1,1 1-1,0-1 1,0 1-1,-1 0 1,1-1-1,-1 1 1,1-1-1,-1 1 1,1-1-1,-1 2 1,0-2 6,1 0 1,0 0 0,0 1 0,-1-1 0,1 0 0,0 0-1,-1 0 1,1 1 0,0-1 0,-1 0 0,1 0 0,0 0-1,-1 0 1,1 0 0,-1 0 0,1 0 0,0 0 0,-1 0-1,1 0 1,0 0 0,-1 0 0,1 0 0,0 0 0,-1 0-1,1 0 1,-1 0 0,1 0 0,0 0 0,-1-1 0,1 1 0,0 0-1,-1 0 1,1 0 0,0-1 0,-1 1 0,-7-11 431,6 6-384,1 3-54,0 1 0,1 0-1,-1 0 1,1 0 0,-1-1 0,1 1-1,0 0 1,-1-1 0,1 1 0,0 0 0,0-1-1,0 1 1,0 0 0,0-1 0,0 1-1,1-3 1,4-44 439,-3 39-435,2-8 53,-1 0-1,-1 0 1,1-23 0,2-64 259,3-119-198,-7 202-122,7-35 1,-4 35 12,1-39 0,-14-187 88,3 162-93,7-128 0,8-2-8,-4 120-213,-4 74 198,1 1-1,5-21 1,2-25-8,0-14 62,-1 15 50,-4 5-247,-3 27 165,12-66 0,-4 58-61,-2 0 1,-1-1 0,0-42-1,2-67 76,0-28-145,-3 142 571,-5 36-461,0 0 19,-9 4 241,-12 28-258,7-7 1,-27 35-1,-43 62 171,64-93-184,-39 44-160,35-44 236,14-16 50,-19 19 0,18-19-26,9-9 14,8-8 80,27-23-92,-1-2 0,-1-2-1,-2-1 1,43-63 0,-23 15-57,35-55-111,-77 127 113,-5 5-17,0 0 0,0 1-1,0 0 1,1-1 0,0 1-1,0 0 1,0 0 0,0 1-1,5-4 1,-8 6-18,1 0-1,0 0 1,-1 0 0,1 0 0,0 0 0,0 0 0,-1 0-1,1 0 1,0 0 0,-1 0 0,1 1 0,-1-1 0,1 0-1,0 0 1,-1 1 0,1-1 0,-1 1 0,1-1 0,0 0-1,-1 1 1,1-1 0,-1 1 0,0-1 0,1 1 0,-1-1-1,1 1 1,-1 0 0,0-1 0,1 1 0,-1-1 0,0 1-1,1 1 1,7 23 32,-8-25-33,30 153 538,-5-18-239,-10-60-1998,-14-70 1576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55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46 1056,'-3'-7'409,"11"9"4846,-8-4-4871,0 1 1,0 0 0,0 0 0,0-1-1,1 1 1,-1 0 0,0 0-1,1 0 1,-1 0 0,1-1-1,-1 1 1,1 0 0,-1 0-1,2-1 1,-1 1 13,0 0 0,-1-1 0,1 1-1,0 0 1,-1 0 0,1-1 0,-1 1 0,1 0 0,-1-1 0,0 1 0,1-1-1,-1 1 1,0-1 0,0-1 0,3 23 2401,2 18-1609,-6-5-745,-7 36 1,0 5-206,-9 180 731,10-213-727,6-35-206,-1 0-1,1 0 1,0 1-1,1-1 0,-1 0 1,1 1-1,2 12 1,-2-4 25,1-6 584,-1-8-635,0-1 1,1 0 0,-1 0-1,0 0 1,1 0 0,-1 0-1,0 1 1,1-1 0,-1 0-1,0 0 1,1 0 0,-1 0-1,0 0 1,1 0 0,-1 0-1,0 0 1,1 0 0,-1-1-1,0 1 1,1 0 0,-1 0-1,0 0 1,0 0 0,1 0-1,-1 0 1,0-1 0,1 1-1,-1 0 1,35-19 152,-22 11-31,19-8-1,96-28 289,-106 39-372,0 0 1,0 1-1,44-1 1,-51 9 123,-11-2-1286,-8-1-2281,3-26-16078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55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16 4320,'0'0'110,"5"-16"13289,-9 55-8485,0 2-3759,7 106 626,2-19-1205,-5-126-580,0 1-1,0 0 1,0-1-1,1 1 1,-1 0-1,0-1 1,1 1-1,0-1 1,0 1-1,0 0 1,0-1-1,1 3 1,-1-4-391,-1-18-12527,0 2 9066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57.0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27 3648,'-6'-17'8192,"6"16"-8044,0 1 0,-1-1 0,1 1 0,0 0 0,0-1 0,0 1 0,0-1 0,0 1 0,-1 0 0,1-1 0,0 1 0,0 0 0,0-1 0,-1 1 0,1 0 0,0-1 0,-1 1 0,1 0 0,0-1 0,-1 1 0,0 0 0,1 0-86,0-1 0,0 1 1,0 0-1,0 0 0,0 0 1,0 0-1,0 0 0,0 0 0,-1 0 1,1 0-1,0 0 0,0 0 0,0 0 1,0-1-1,0 1 0,0 0 0,-1 0 1,1 0-1,0 0 0,0 0 1,0 0-1,0 0 0,0 0 0,0 0 1,-1 0-1,1 0 0,0 0 0,0 0 1,0 1-1,0-1 0,0 0 0,0 0 1,-1 0-1,1 0 0,0 0 1,0 0-1,0 0 0,0 0 0,0 0 1,0 0-1,0 0 0,0 1 0,-1-1 1,1 0-1,0 0 0,0 0 0,0 0 1,2 0 611,-6 0 742,8 1-828,0 1 0,0-1 0,0 1-1,6 3 1,24 9 415,-14-8-599,1-2 1,-1-1 0,35 2 0,65-7 50,-82 1-343,58-8 20,22 0-344,-114 9-37,1 0 0,-1 0 1,0 1-1,0-1 0,0 1 0,0 0 0,5 2 0,-8-3-58,0 1 0,0-1-1,0 1 1,0 0-1,0-1 1,0 1 0,0 0-1,0-1 1,0 1-1,-1 0 1,1 0 0,0 0-1,0 0 1,-1 0 0,1 0-1,-1 0 1,1 0-1,-1 0 1,1 0 0,-1 0-1,0 0 1,1 0 0,-1 0-1,0 1 1,0-1-1,0 0 1,0 0 0,0 0-1,0 0 1,0 2 0,-4 19-3613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4:58.6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262 36 2144,'-6'-9'9962,"2"10"-9403,1-1 0,-1 1 0,0-1 0,1 0 0,-1 0 0,-6-1 0,4 1-98,-8 1-100,1 1 0,-1 0 0,1 1 1,-1 0-1,1 1 0,0 0 1,-16 9-1,17-6 154,12-7-503,0 0 0,0 1 0,0-1 0,0 0 0,0 0 1,0 0-1,0 0 0,1 0 0,-1 0 0,0 1 0,0-1 0,0 0 1,0 0-1,0 0 0,0 0 0,0 0 0,0 0 0,0 0 0,0 0 1,1 0-1,-1 1 0,0-1 0,0 0 0,0 0 0,0 0 0,0 0 1,0 0-1,1 0 0,-1 0 0,0 0 0,0 0 0,0 0 0,0 0 1,0 0-1,1 0 0,-1 0 0,0 0 0,0 0 0,0 0 0,0 0 1,0 0-1,0 0 0,1 0 0,-1 0 0,29-3 426,-23 2-325,1 0-1,-1 0 1,0-1 0,0 0 0,7-3 0,-12 5-91,-1 0 0,1 0 1,0-1-1,0 1 0,0-1 0,0 1 1,0-1-1,-1 1 0,1-1 1,0 1-1,0-1 0,-1 0 1,1 1-1,0-1 0,-1 0 0,1 0 1,-1 1-1,1-1 0,-1 0 1,1 0-1,-1 0 0,0 0 1,1 0-1,-1 0 0,0 0 0,0 0 1,0 1-1,1-1 0,-1 0 1,0 0-1,0 0 0,0 0 1,-1 0-1,1 0 0,0 0 0,0 0 1,0 0-1,-1-1 0,-1 0-27,1 1 1,0 0-1,-1-1 0,1 1 0,0 0 0,-1 0 0,1 0 0,-1 0 0,0 0 0,1 0 0,-1 1 1,0-1-1,0 0 0,1 1 0,-1-1 0,0 1 0,0 0 0,0 0 0,0 0 0,1 0 0,-3 0 1,-4 0-7,0 0 1,1 1-1,-11 2 1,9-1 170,-1 0 0,-12 7 0,19-8-103,0 0 1,0 1-1,0 0 0,0-1 0,1 1 0,-1 0 1,1 0-1,-1 1 0,1-1 0,-3 5 0,4-7-34,1 1-1,-1 0 1,1 0-1,-1 0 1,1 0-1,0 0 1,0 0 0,-1 0-1,1 0 1,0 0-1,0 0 1,0 0-1,0 0 1,0 0-1,0 0 1,1 0-1,-1 0 1,0-1-1,0 1 1,1 0-1,-1 0 1,0 0 0,1 0-1,-1 0 1,1 0-1,-1-1 1,1 1-1,0 0 1,-1 0-1,1-1 1,0 1-1,-1 0 1,1-1-1,0 1 1,0-1-1,0 1 1,-1-1 0,1 1-1,1-1 1,2 3 54,0-1-1,1 0 1,-1 0 0,0-1 0,1 1 0,6 0 0,-4-1-34,0-2 0,0 1-1,0-1 1,0 0 0,0 0-1,0-1 1,0 0 0,-1 0-1,1-1 1,-1 1 0,1-1-1,-1-1 1,9-6 0,-14 10-34,0-1 0,0 0 1,0 1-1,0-1 0,0 0 1,0 0-1,0 0 0,0 0 1,0 0-1,0 0 0,-1 0 1,1 0-1,0 0 1,-1 0-1,1 0 0,-1-1 1,1 1-1,-1 0 0,1-2 1,-1 2-1,0 0 1,0 0-1,-1 0 1,1 0-1,0 0 0,0 0 1,-1-1-1,1 1 1,0 0-1,-1 0 1,1 0-1,-1 0 1,0 0-1,1 0 1,-1 0-1,0 1 1,-1-3-1,0 1-36,-1 0 1,0-1-1,0 1 0,0 0 1,0 0-1,-1 1 0,1-1 1,-1 1-1,1-1 0,0 1 1,-1 0-1,-5-1 0,3 2-47,0-1 15,0 0-1,0 1 0,0 0 1,-8 1-1,13-1 53,0 0 0,0 0 1,-1 1-1,1-1 0,0 0 1,0 1-1,-1-1 0,1 1 1,0-1-1,0 1 0,0 0 0,0-1 1,0 1-1,0 0 0,0 0 1,0 0-1,0 0 0,0 0 1,1 0-1,-1 0 0,0 0 0,0 0 1,1 0-1,-1 0 0,1 0 1,-1 0-1,1 2 0,-1-1 29,1 0 1,0 0-1,0 0 0,0-1 0,1 1 0,-1 0 0,0 0 0,1 0 0,-1-1 1,1 1-1,-1 0 0,1-1 0,0 1 0,0 0 0,0-1 0,0 1 1,0-1-1,0 1 0,0-1 0,0 0 0,1 1 0,-1-1 0,1 0 1,-1 0-1,1 0 0,-1 0 0,1 0 0,2 1 0,0 0 43,1 0-1,-1 0 0,1 0 1,0 0-1,0-1 0,0 0 1,0 0-1,9 1 1,-12-2-50,0-1 1,0 1 0,0-1 0,0 1 0,0-1 0,1 0 0,-1 0 0,0 1 0,-1-2-1,1 1 1,0 0 0,0 0 0,0 0 0,2-3 0,-3 3-4,0 0 1,0 0-1,-1 0 1,1 0-1,0 0 1,0 0-1,-1 0 1,1 0-1,0 0 1,-1 0-1,1 0 1,-1 0-1,0 0 1,1-1-1,-1 1 1,0 0-1,0 0 1,0 0-1,0-1 1,0 1-1,0 0 1,0 0 0,0-1-1,0 1 1,0 0-1,-1-3 1,0 2-57,0 0 1,-1 0 0,1 0 0,0 0 0,-1 0 0,1 0 0,-1 1 0,0-1 0,1 0 0,-1 1 0,0-1 0,0 1 0,0 0 0,0-1 0,0 1 0,0 0 0,-4-1 0,2 1 3,0 0 0,0 0 1,0 1-1,0 0 0,0-1 0,-1 1 1,1 1-1,0-1 0,-7 2 1,3 0 14,-1 0 0,1 1 1,0 0-1,0 1 0,0 0 1,0 0-1,1 0 0,-1 1 1,-8 8-1,15-13 16,0 2-1,-1-1-1,1 0 1,0 0 0,-1 0 0,1 1-1,0-1 1,0 1 0,-2 2 0,6 0 36,8 0-20,-8-4-302,0 1 0,1-1 0,-1 0 0,0 0 1,5 0-1,-3-1-1334,0-1 1,-1 1-1,1-1 1,-1 0-1,7-3 1,3-2-3880,4 3 1813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00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331 60 2240,'5'-11'2400,"-4"10"-2127,1 0 1,-1 1-1,0-1 1,1 0-1,-1 0 1,0 0-1,0 0 0,0 0 1,0 0-1,0 0 1,0 0-1,0 0 1,0-1-1,0 1 1,0 0-1,-1-1 0,1 1 1,0 0-1,-1-1 1,0 1-1,1-4 1,-1 4-14,0 0-1,-1-1 1,1 1 0,-1 0 0,1 0 0,-1 0 0,1-1 0,-1 1 0,0 0 0,0 0 0,-1-1-1,-4-3 1117,6 5-1356,0 0-1,0 0 0,0 0 0,0 0 0,0 0 0,0 0 1,0 0-1,0 0 0,0 0 0,0 0 0,0 0 0,-1 0 1,1 0-1,0 0 0,0 0 0,0 0 0,0 0 0,0 0 0,0 0 1,0 0-1,0 0 0,0 0 0,0 0 0,0 0 0,-1 0 1,1 0-1,0 0 0,0 0 0,0 0 0,0 0 0,0 0 1,0 0-1,0 1 0,0-1 0,0 0 0,0 0 0,0 0 1,0 0-1,0 0 0,0 0 0,0 0 0,0 0 0,0 0 1,0 0-1,0 0 0,0 0 0,0 1 0,0-1 0,0 0 1,0 0-1,0 0 0,0 0 0,0 0 0,0 0 0,0 0 1,1 0 349,-5 1 1548,3 0-1693,0-1-1,0 1 0,1 0 0,-1 0 0,0-1 0,1 1 0,-1 0 0,1 0 0,-1 0 1,1 0-1,0 0 0,-1 0 0,1 0 0,0-1 0,0 1 0,-1 2 0,-4 13 343,1 0-406,3-12-79,1 1 1,-1 0 0,0-1 0,-2 7 0,-3 12 58,-1 57-116,5-45 108,-8 42 0,-20 127 860,20-96-443,8-89-306,3 34 0,0-31-243,-1 24 0,-4 14 210,2-23-211,-10 57 0,-19 98 235,12-89 257,18-79-415,2-21-65,-1 0 0,0 0 0,0 0 0,0 0 0,-1 0 0,1 0 1,-1 0-1,-1 5 0,1 4-176,2-12 168,-1 1 1,0 0 0,0 0-1,0-1 1,0 1-1,0 0 1,0 0-1,0 0 1,0-1-1,-1 1 1,1 0-1,0 0 1,0-1-1,-1 1 1,1 0 0,0 0-1,-1-1 1,1 1-1,0 0 1,-2 0-1,1 0 36,2 2 31,-1-3-67,1 0 99,-8 0-17,5 0-36,1-1 1,-1 1 0,1-1-1,-1 0 1,1 0-1,0 0 1,-1 0 0,1 0-1,0 0 1,0 0-1,0 0 1,0-1-1,-1 1 1,0-2 0,-20-28 33,12 17-89,-6-11 53,1 0-1,1-1 1,-15-40 0,-9-35-143,37 93 153,3 17 30,-2-4-109,1 0 1,0 0-1,0 0 1,4 8-1,0 6 7,-1 3 58,1 0-1,1 0 1,1-1 0,1 0-1,18 34 1,-6-18 191,25 38-89,-32-48 239,-12-26-64,0-4 112,55-42 312,1-1-411,130-71-349,-182 115-30,0 0 0,-1 0 1,1 0-1,0 1 0,0 0 0,10-2 0,0 5-4673,-14-2 4077,12 11-9739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02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2080,'7'2'521,"-7"-5"34,0 3-473,0-1 1,0 1-1,0 0 0,0-1 1,0 1-1,0 0 0,0-1 1,0 1-1,0 0 0,0-1 1,0 1-1,0 0 0,0-1 1,1 1-1,-1 0 0,0-1 1,0 1-1,0 0 0,0-1 1,1 1-1,-1 0 0,0 0 1,0-1-1,1 1 0,-1 0 1,0 0-1,0 0 0,1-1 1,-1 1-1,0 0 0,1 0 1,-1 0-1,0 0 0,1 0 1,-1-1-1,1 1 0,12-9 10605,-9 18-8713,-3-2-1654,0-1 0,-1 1-1,0-1 1,-1 11-1,1 4 110,0 529 2515,-1-531-2779,-6 33 1,6-31 47,1-21-204,0 0 1,0 1-1,0-1 0,0 0 1,0 0-1,0 0 0,0 1 1,0-1-1,0 0 0,0 0 0,0 0 1,0 1-1,1-1 0,-1 0 1,0 0-1,0 0 0,0 0 1,0 1-1,0-1 0,0 0 1,0 0-1,1 0 0,-1 0 1,0 0-1,0 1 0,0-1 1,0 0-1,0 0 0,1 0 1,-1 0-1,0 0 0,0 0 1,0 0-1,0 0 0,1 0 1,-1 0-1,0 0 0,0 0 1,0 0-1,1 0 0,-1 0 1,0 0-1,0 0 0,0 0 1,1 0-1,-1 0 0,0 0 0,0 0 1,0 0-1,1 0 0,-1 0 1,0 0-1,0 0 0,0 0 1,0 0-1,0-1 0,1 1 1,-1 0-1,0 0 0,13-9 323,-10 6-44,4 0-157,0 0 0,1 0 1,-1 0-1,1 1 1,0 0-1,0 1 1,13-2-1,-7 1-52,3 0 28,-1 0 0,1 0-1,26 2 1,61 7 581,-90-7-698,-16-5-3175,1 4 2744,1 0-1,-1 1 0,1-1 1,-1 1-1,1-1 1,-1 0-1,1 1 1,0-1-1,-1 0 0,1 0 1,0 1-1,0-1 1,-1 0-1,1 0 0,0 1 1,0-1-1,0 0 1,0 0-1,0 0 1,0 1-1,0-1 0,0 0 1,0 0-1,1-1 1,8-11-5159,4 0 1856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0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2080,'-1'-1'148,"1"0"1,-1 1-1,1-1 1,-1 1-1,1-1 1,-1 0-1,1 0 1,0 1-1,-1-1 0,1 0 1,0 0-1,0 1 1,0-1-1,-1 0 1,1 0-1,0 1 1,0-1-1,0 0 1,0 0-1,0 0 0,1 1 1,-1-1-1,0 0 1,0 0-1,0 0 1,1 1-1,-1-1 1,0 0-1,1 1 1,-1-1-1,1 0 0,-1 1 1,1-1-1,-1 0 1,1 0-1,0 0 473,0-1 0,0 1 0,0 0 0,0-1-1,-1 1 1,1-1 0,-1 1 0,1-1 0,-1 1 0,0-1-1,2-4 5064,1 10-2870,6 18-1328,-7-15-1510,11 30 711,-2 0 1,-1 1 0,7 70 0,-7 118 464,-9-213-1405,-1-10 327,1 0 0,-1 0-1,0 0 1,0-1 0,-1 1 0,0 4-1,1-6-250,0 0-1,-1-1 0,1 1 1,0 0-1,-1-1 0,1 1 1,-1-1-1,1 1 0,-1-1 1,1 1-1,-1-1 1,1 1-1,-1-1 0,1 1 1,-1-1-1,0 0 0,1 1 1,-1-1-1,0 0 0,1 1 1,-1-1-1,0 0 0,1 0 1,-1 0-1,0 0 1,0 0-1,1 0 0,-1 0 1,-1 0-1,-13 7-6273,10-5 3009,3 2 525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03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47 1728,'4'13'17274,"5"-21"-13866,-5 6-3113,-1 0 0,-1 0 0,1-1 0,0 0 1,0 1-1,3-6 0,6-5 146,-10 11-376,0 0 1,1 0-1,-1 1 1,1 0-1,-1-1 1,1 1-1,-1 0 1,1 0-1,0 0 1,0 1-1,-1-1 1,1 1 0,0-1-1,0 1 1,0 0-1,4 0 1,-6 0-48,0 1 1,1-1 0,-1 1-1,1-1 1,-1 1 0,0-1-1,0 1 1,1 0 0,-1 0-1,0-1 1,0 1 0,0 0 0,0 0-1,0 0 1,0 0 0,0 0-1,0 1 1,0-1 0,0 0-1,-1 0 1,1 1 0,0-1-1,-1 0 1,1 1 0,-1-1-1,1 0 1,-1 1 0,0-1-1,0 1 1,0-1 0,0 1 0,0-1-1,0 3 1,0 9 56,-1 1 0,0-1 0,-1 0 1,-1 1-1,0-1 0,-1 0 0,0-1 0,-1 1 1,-9 16-1,0-2 149,-1-2 0,-23 30 0,38-54-215,0-1 1,0 1-1,-1-1 1,1 0-1,0 1 1,-1-1-1,1 1 1,-1-1-1,1 0 1,-1 1-1,1-1 1,0 0 0,-1 0-1,1 1 1,-1-1-1,1 0 1,-1 0-1,1 0 1,-1 0-1,1 0 1,-1 1-1,0-1 1,0 0-1,1-4 330,8-2 6,30-21 439,-28 18-726,1 1-1,1 0 1,-1 1-1,24-10 1,35-6-32,-61 21-838,0 1 1,0-1-1,0 1 1,0 1 0,18 1-1,-12-1-3198,2 0 1284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09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1 158 3392,'-1'-7'20076,"5"5"-21874,-2 2 1917,0-1-1,0 0 1,0 0-1,0 0 1,0-1 0,0 1-1,3-3 1,10-6 35,4-1 65,1 2 1,0 1-1,0 0 1,0 1-1,29-5 1,-39 11-171,1 0 0,-1 1 0,0 0 0,0 1 0,1 0 0,-1 1 0,0 0 0,0 0 0,0 1 0,13 6 0,27 4 260,-35-9-197,-1-1-1,1 0 1,0-2 0,-1 1-1,1-2 1,24-1 0,-4 0-19,4 0 46,1-2 1,52-11-1,75-25 682,-151 35-716,-1-1-79,0-1 1,0 0 0,17-10 0,2-1-278,-33 16 111,-1 1 1,1-1-1,-1 1 1,1 0-1,-1 0 1,1-1-1,0 1 1,-1 0 0,1 0-1,-1 0 1,1 0-1,0 0 1,-1 0-1,1 0 1,0 0-1,-1 0 1,1 0 0,0 0-1,-1 0 1,1 0-1,-1 0 1,1 0-1,0 1 1,-1-1-1,1 0 1,-1 0 0,1 1-1,-1-1 1,1 1-1,0-1 1,0 1-1,0 1-780,-1-1 0,1 1 0,0-1 0,-1 1 0,1 0 0,-1-1 0,0 1-1,1 0 1,-1 0 0,0-1 0,0 4 0,0 11-3741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5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1888,'0'0'163,"0"-1"0,1 1 0,-1 0 0,0-1 0,0 1 0,1 0 0,-1 0 0,0 0 0,0-1 0,1 1 0,-1 0 0,0 0 0,0 0 0,1-1-1,-1 1 1,0 0 0,1 0 0,-1 0 0,0 0 0,1 0 0,-1 0 0,0 0 0,1 0 0,-1 0 0,0 0 0,1 0 0,-1 0 0,0 0 0,1 0 0,-1 0 0,0 0 0,1 0 0,-1 1 0,0-1 0,1 0 0,-1 0 0,0 0 0,0 0 0,1 1 0,-1-1 0,0 0 0,0 0 0,1 1 0,-1-1 0,0 0 0,0 0 0,0 1-1,1-1 1,-1 0 0,0 1 0,0-1 0,1 8 76,0 0 1,0-1-1,-1 1 0,0 0 0,-1 0 0,-2 14 0,-1 7 55,2 7-68,-5 56 418,-1-46-103,-1 73 0,12-96-274,1-12 182,-4-11-422,0 0 0,0 1 1,0-1-1,0 0 0,0 0 1,0 0-1,0 0 0,0 1 0,1-1 1,-1 0-1,0 0 0,0 0 0,0 0 1,0 0-1,1 0 0,-1 1 0,0-1 1,0 0-1,0 0 0,0 0 0,1 0 1,-1 0-1,0 0 0,0 0 1,0 0-1,1 0 0,-1 0 0,0 0 1,0 0-1,0 0 0,1 0 0,-1 0 1,0 0-1,1-1 10,0 1 0,0-1-1,0 0 1,0 1 0,-1-1 0,1 0 0,0 0-1,-1 1 1,1-1 0,-1 0 0,1 0 0,-1 0 0,1 0-1,-1 0 1,1 0 0,-1 0 0,0 0 0,0 0-1,1-2 1,1-3 91,11-36-74,-1-1 1,-3 0 0,6-49-1,-5-30-1691,-1 120-5509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2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12 2816,'5'-11'8192,"-5"23"-6880,-19 107 1312,10-70-2219,-75 333 2171,35-243-1831,1 1 328,47-138-1008,1-1 0,-1 1-1,1-1 1,-1 1-1,0-1 1,1 1 0,-1-1-1,0 1 1,0-1 0,0 0-1,0 0 1,0 0-1,-1 1 1,-1 0 0,3-2-48,0 0 0,0 0 0,0 0 1,-1 1-1,1-1 0,0 0 1,-1 0-1,1 0 0,0 0 0,0 0 1,-1 0-1,1 0 0,0 0 1,0 0-1,-1 0 0,1 0 0,0 0 1,0 0-1,-1 0 0,1-1 1,0 1-1,0 0 0,-1 0 0,1 0 1,0 0-1,0 0 0,-1-1 1,1 1-1,0 0 0,0 0 0,-1-1 8,0 0-1,1 0 0,-1 0 1,1-1-1,-1 1 1,1 0-1,-1 0 0,1 0 1,0 0-1,0-1 0,-1 0 1,1-1-4,0-1-1,0 1 1,0 0 0,0 0 0,0 0 0,0-1 0,1 1 0,0 0 0,-1 0 0,1 0-1,1 0 1,-1 0 0,0 0 0,3-4 0,-1 3-17,0 0-1,0 1 1,1-1-1,-1 1 1,1-1 0,-1 1-1,1 0 1,8-4 0,1 0-45,1 1 0,-1 1 0,2 0 1,-1 1-1,20-4 0,-12 4 30,-1 0 1,1 2-1,0 1 0,0 0 1,-1 2-1,1 0 0,0 1 1,-1 2-1,1 0 0,-1 1 1,23 9-1,-21-4 205,0 1-1,27 18 1,-11-5 36,-17-16-70,-19-8-103,0 1 1,-1 0-1,1 0 1,0 0-1,-1 0 1,1 0-1,-1 0 0,5 4 844,-31 3-1253,8 0-3422,7 0-1919,4-1 2355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2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10 617 4320,'-10'1'1517,"13"1"746,18 2 479,19-3-536,37-1 363,-65-1-2246,-1 0 0,1-1 0,0 0 0,12-4-1,-20 4-236,1 0 0,-1 0 0,1 0 0,-1-1 0,0 0 0,0 0 0,0 0 0,-1 0 0,1-1-1,-1 1 1,4-5 0,-6 6-65,0 1-1,1-1 1,-1 0-1,0 0 1,0 0-1,0 0 0,0 0 1,0 0-1,0 0 1,-1 0-1,1 0 1,-1 0-1,1 0 1,-1-1-1,0 1 1,0 0-1,0 0 0,0-1 1,0 1-1,-1 0 1,1 0-1,-1 0 1,1 0-1,-1 0 1,-2-5-1,3 7-37,-1-1-1,0 0 1,0 0-1,0 1 1,0-1-1,0 0 1,0 1-1,0-1 1,0 1-1,-1 0 1,1-1-1,0 1 1,0 0-1,0-1 1,0 1-1,-1 0 1,1 0-1,0 0 1,0 0-1,0 0 1,0 0-1,-3 1 1,-26 6-227,29-7 229,-12 6 68,-1-1-1,1 1 1,1 1 0,-1 0 0,1 1 0,1 0 0,0 1 0,0 0-1,0 1 1,-12 15 0,19-19 40,-1-1-1,2 0 1,-1 1-1,0 0 1,1 0 0,0 0-1,1 0 1,0 0-1,-1 1 1,2-1 0,-1 1-1,0 10 1,1-12-32,1 0-1,0 0 1,1 0 0,-1 0 0,1 0 0,0 0 0,0 0-1,1-1 1,-1 1 0,1 0 0,0 0 0,0-1 0,1 1-1,-1-1 1,1 0 0,0 0 0,5 5 0,-4-4-7,0-1 0,0 0 0,0-1 0,1 1 0,-1-1 0,1 1 0,0-1 0,0-1 1,0 1-1,0-1 0,1 0 0,-1 0 0,1 0 0,-1-1 0,1 0 0,0 0 0,0 0 0,-1-1 0,1 0 1,8-1-1,-5-1-6,0 0 1,-1-1 0,1 0 0,-1 0-1,0-1 1,14-9 0,46-36 51,-16 9-136,-23 20 93,1 2-1,56-26 1,-73 39-113,1 0-1,-1 0 1,1 2-1,0-1 1,-1 2-1,2 0 1,-1 1-1,0 0 1,26 3-1,5 5 79,83 25-1,-120-29 55,1-1 0,0 0 0,12 1 0,-21-5 17,0 0 1,-1 0-1,1 0 0,0 1 1,-1-1-1,1 0 0,-1 1 1,1-1-1,-2-2 0,-1-1-68,0 0-1,0 1 1,-1 0 0,0 0-1,1 0 1,-2 0-1,1 0 1,0 1-1,-1 0 1,1-1 0,-1 2-1,0-1 1,0 1-1,-5-3 1,3 3-76,0 0 0,0 0 0,0 1 0,0 0 0,0 0 0,0 1 0,0 0 0,0 0 0,0 0 0,-13 3 0,11-1 10,1 1 0,0-1-1,-1 2 1,1-1 0,0 1-1,0 0 1,1 1 0,-1-1-1,1 2 1,0-1 0,0 1-1,1 0 1,0 0 0,0 1-1,-5 7 1,5-5 27,0 0 1,1 0-1,0 1 1,1-1-1,0 1 1,1 0-1,0 0 1,0 1-1,1-1 1,0 0-1,1 1 1,0 13-1,1-20 50,0 1-1,0 0 1,1 0 0,0-1 0,0 1-1,0 0 1,1-1 0,-1 1-1,1-1 1,0 1 0,0-1-1,1 0 1,-1 0 0,1 0 0,0 0-1,5 5 1,-6-7 3,0-1 0,0 1 0,1-1 0,-1 1 0,0-1 0,1 0 0,-1 1 0,1-1 0,0-1 0,-1 1 0,1 0 0,0-1 0,-1 1 0,1-1-1,0 0 1,0 0 0,-1 0 0,1 0 0,0 0 0,-1-1 0,1 1 0,0-1 0,0 0 0,-1 1 0,1-1 0,-1 0 0,1-1 0,-1 1 0,4-3 0,5-4 20,1 0 1,-2-1 0,1 0-1,-1-1 1,0 0-1,-1-1 1,-1 0-1,11-17 1,50-102 27,-65 121-91,4-12-215,-6 15-332,-2 22 227,2-1 305,0 1-1,0 0 1,2-1 0,0 1-1,0-1 1,1 0 0,1 0-1,1-1 1,0 0-1,14 21 1,-18-31 58,0 0 1,0 0-1,0 0 0,0 0 1,1-1-1,-1 1 0,1-1 1,6 4-1,-8-6-13,-1 0-1,1-1 1,-1 1 0,1 0 0,-1-1-1,1 0 1,0 1 0,-1-1 0,1 0-1,0 0 1,-1 0 0,1 0 0,-1 0-1,1 0 1,0 0 0,-1 0 0,1-1-1,-1 1 1,1-1 0,0 1-1,-1-1 1,0 0 0,1 1 0,-1-1-1,1 0 1,-1 0 0,0 0 0,1 0-1,-1 0 1,2-3 0,4-4 20,-1 0 1,1 0-1,-1-1 0,7-14 1,19-44 166,-14 27-194,-3 9-35,42-78-107,-56 108 124,12-19 45,-12 19-69,-1 1 1,0-1-1,1 0 0,-1 0 1,1 1-1,0-1 0,-1 0 1,1 1-1,0-1 0,-1 1 1,1-1-1,0 1 0,-1-1 1,1 1-1,0-1 0,0 1 1,0 0-1,1-1 0,-1 2 18,0 0 1,0 1-1,0-1 0,0 0 0,0 1 0,0-1 0,0 1 1,-1-1-1,1 1 0,0-1 0,-1 1 0,1 0 0,-1-1 1,0 1-1,0 0 0,1 1 0,0 3-19,1 9 0,-1 0 1,-1 0 0,0 0 0,-1-1 0,-4 18 0,3-16 55,-1 10 6,-12 44 1,13-61 27,-1-1 0,0 0 0,0 1 0,-1-1 0,0 0 1,0-1-1,-1 1 0,-9 10 0,13-17-38,0 1 0,0-1 0,0 0-1,0 0 1,-1 0 0,1 0 0,0-1 0,0 1 0,-1 0 0,1 0 0,0-1-1,-1 1 1,1-1 0,-1 1 0,1-1 0,0 0 0,-1 1 0,1-1 0,-1 0-1,1 0 1,-1 0 0,1 0 0,-1 0 0,1-1 0,-1 1 0,-2-1 0,2 0 9,-1-1-1,0 1 1,1-1 0,-1 1 0,1-1 0,0 0 0,-1 0 0,1-1-1,0 1 1,0 0 0,1-1 0,-3-3 0,-4-5-61,-13-23-22,19 32 5,1-1-1,0 1 0,0 0 0,1-1 0,-1 1 0,0-1 1,1 1-1,-1-1 0,1 0 0,0 1 0,0-1 0,0-4 1,1 7 22,-1-1 0,1 0 0,-1 0 0,1 1 0,0-1 0,-1 0 0,1 1 0,0-1 0,-1 1 0,1-1 0,0 1 0,0-1 0,0 1 0,-1-1 0,1 1 0,0 0 0,0-1 0,0 1 0,0 0 0,0 0 0,0 0 0,-1 0 1,1 0-1,0 0 0,0 0 0,1 0 0,35 1-15,-21 0 57,162-8 63,-155 5-42,0-2 0,-1 0 1,1-2-1,-1 0 1,35-16-1,-46 17 1,-1 0 1,0-1-1,0 0 0,-1-1 1,0 0-1,0 0 0,0-1 1,-1 0-1,0-1 0,-1 1 1,0-2-1,0 1 0,-1-1 1,0 0-1,8-20 0,-3-7 4,-1-1-1,8-65 0,-15 86-75,8-56 27,4-108 0,-16 154-238,-4-31 1,2 49-18,-1 8 14,3 2 225,1 0 0,-1-1 0,0 1 0,1 0 0,-1 0 0,1-1 0,-1 1 0,1 0 0,-1 0 0,1 0 0,0 0 0,-1-1 0,1 1 0,0 0 0,-1 2 0,-2 18-85,1 0-1,1 32 1,0-8 48,-2 37 39,11 114 1,4-64 201,7 63 429,-10-119 291,1 8-3597,-9-80 1826,0 5-284,-7-25-12496,6-1 10246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2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77 7968,'-30'-25'3616,"39"17"-3136,-1 5 2752,10 3-1857,19-9 737,3 6-1280,15-5-128,-2 4-416,5-4 0,0 3-160,2 2 224,-12 6-224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3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60 688 2976,'-3'22'7198,"-4"6"-4886,1-6-1745,-3 24 1,-10 226 2013,11-45-1200,4-151 305,4-75-1659,0-1 1,0 0-1,0 0 1,0 0 0,0 0-1,1 1 1,-1-1-1,0 0 1,0 0-1,0 0 1,0 0-1,0 1 1,0-1 0,0 0-1,0 0 1,0 0-1,0 0 1,0 1-1,0-1 1,0 0 0,-1 0-1,1 0 1,0 0-1,0 1 1,0-1-1,0 0 1,0 0-1,0 0 1,0 0 0,0 1-1,0-1 1,-1 0-1,1 0 1,0 0-1,0 0 1,0 0-1,0 0 1,0 0 0,-1 0-1,1 1 1,0-1-1,0 0 1,-1 0-1,1-1 19,0 1 0,0-1-1,0 0 1,-1 1 0,1-1 0,0 0-1,0 1 1,0-1 0,0 1-1,0-1 1,0 0 0,0 1-1,0-1 1,0 0 0,1 1-1,-1-2 1,1-39 210,-1 31-236,8-199 488,0 143-441,35-128-1,-37 175-22,1 0-1,0 1 0,2 0 1,0 1-1,20-28 1,-22 35-83,0 1 0,1 0 1,0 0-1,1 1 0,0 0 0,0 0 1,1 1-1,0 1 0,0-1 1,19-7-1,-24 12 23,1 0 0,-1 0 0,0 1-1,1 0 1,-1 0 0,1 0 0,-1 1 0,1 0 0,-1 0 0,1 0-1,-1 1 1,1 0 0,-1 0 0,1 0 0,-1 1 0,0-1 0,1 1-1,-1 1 1,0-1 0,-1 1 0,1 0 0,0 0 0,-1 0 0,1 0-1,-1 1 1,0 0 0,0 0 0,-1 0 0,1 0 0,-1 1 0,0-1 0,0 1-1,0 0 1,-1 0 0,0 0 0,0 0 0,3 8 0,-4-3 46,1-1 1,-1 0-1,-1 0 1,0 1 0,0-1-1,-1 1 1,0-1-1,0 0 1,-1 0-1,-1 0 1,1 0 0,-1 0-1,-1 0 1,-5 10-1,-1-1 185,0-1-1,-14 19 0,19-30-153,0 1 1,-1-1-1,0 0 0,-1 0 1,1-1-1,-1 0 0,0 0 1,-8 4-1,7-5-17,-1 0-1,1-1 1,-1 0 0,0 0 0,1-1-1,-1 0 1,0-1 0,0 1 0,-1-2-1,1 0 1,0 0 0,0 0-1,0-1 1,-13-3 0,21 4-44,0-1 1,-1 1-1,1 0 0,0-1 1,-1 1-1,1-1 0,0 0 1,0 1-1,0-1 0,-1 0 1,1 0-1,0 0 0,0 0 1,0 0-1,0 0 0,1 0 1,-1 0-1,0 0 0,-1-2 1,2 2-3,0 0 1,0 0 0,0 0 0,0 0-1,0 0 1,0 0 0,0-1-1,0 1 1,0 0 0,1 0 0,-1 0-1,0 0 1,1 0 0,-1 1 0,1-1-1,-1 0 1,1 0 0,-1 0 0,2-1-1,2-3-9,1 1-1,-1 0 0,1 0 1,0 0-1,0 0 0,0 1 1,7-4-1,169-63 72,-134 53-61,76-25-40,68-25 23,-122 43 268,-49 19-229,0-2 1,0 0-1,-1-1 1,27-16-1,-77 36-181,17-5 144,1 1-1,0 0 0,0 1 0,0 0 1,1 1-1,1 1 0,-1 0 1,2 0-1,0 1 0,0 0 0,1 1 1,0 0-1,2 1 0,-11 22 1,16-32 26,1 1 1,0-1 0,0 1 0,0 0 0,0 0-1,1 0 1,0 0 0,0-1 0,0 1 0,0 0 0,1 0-1,0 0 1,0-1 0,3 9 0,-3-10 8,1 1-1,0-1 1,-1 0 0,1 0 0,1 0 0,-1 0 0,0 0-1,1-1 1,0 1 0,-1-1 0,1 1 0,0-1-1,0 0 1,0 0 0,0 0 0,1-1 0,-1 1 0,1-1-1,5 2 1,3-1 29,0 0-1,1 0 0,-1-1 1,1-1-1,-1 0 0,1-1 1,-1 0-1,1-1 0,-1 0 1,0-1-1,1 0 0,21-10 1,-24 8 11,0 0 0,0-1 0,0 0 1,-1 0-1,0-1 0,12-11 0,-16 13-6,1-1 0,-2 0 0,1 0-1,0 0 1,-1-1 0,-1 0-1,1 0 1,-1 0 0,5-14 0,-6 15-49,-1-1 1,0 1 0,0-1-1,0 1 1,0-1 0,-1 0 0,-1 0-1,0-8 1,0 10-10,0 1 0,-1-1 0,1 0 0,-1 1 1,0-1-1,0 1 0,-1 0 0,1 0 0,-1 0 0,0 0 0,0 0 0,-6-6 0,4 6-24,1 0-1,-1 1 1,1-1-1,-1 1 1,0 0-1,0 0 0,-1 1 1,1-1-1,0 1 1,-1 0-1,0 1 1,-6-2-1,4 2-19,-1 0 0,1 1 1,0-1-1,-1 2 0,1-1 0,0 1 0,-1 0 0,1 1 0,0 0 0,0 0 0,-14 7 1,22-9 46,0 0 1,0 0-1,0 0 1,0 0-1,0 0 1,0 0-1,0 0 1,0 1-1,0-1 1,-1 0-1,1 0 1,0 0-1,0 0 1,0 0-1,0 0 1,0 0-1,0 0 1,0 0-1,0 1 1,0-1-1,0 0 1,0 0-1,0 0 1,0 0-1,0 0 1,0 0-1,0 0 1,0 0-1,1 0 1,-1 1-1,0-1 1,0 0-1,0 0 1,0 0-1,0 0 1,0 0-1,0 0 1,0 0-1,0 0 1,0 0-1,0 0 1,0 0-1,0 0 1,0 0-1,1 0 1,-1 1-1,0-1 1,0 0-1,0 0 1,0 0-1,0 0 1,0 0-1,0 0 1,0 0-1,1 0 1,7 3-29,-5-1 10,12 4 12,0 0-1,1-1 0,0-1 1,27 5-1,67 0 170,-88-8-90,0-1 1,0-1-1,0-1 0,37-8 1,-53 8-40,0 0 1,-1-1-1,1 1 1,-1-1-1,1 0 1,-1-1 0,0 1-1,0-1 1,0 0-1,0-1 1,-1 1-1,0-1 1,0 1-1,0-1 1,0 0-1,4-10 1,2-6-13,0 0 1,-1-1-1,5-24 1,-4 16-11,-9 27-69,0 1 1,0-1-1,0 1 0,0-1 0,0 1 1,4-4-1,-5 6 48,0 0 0,0-1 0,0 1 0,0 0 0,0 0-1,1 0 1,-1 0 0,0-1 0,0 1 0,0 0 0,0 0 0,1 0 0,-1 0 0,0 0 0,0 0 0,0 0 0,1 0 0,-1 0 0,0 0 0,0 0 0,1 0-1,-1 0 1,0 0 0,0 0 0,0 0 0,1 0 0,-1 0 0,0 0 0,0 0 0,0 0 0,1 0 0,-1 0 0,1 1-8,-1 0 1,1-1-1,0 1 0,-1 0 1,1 0-1,-1 0 0,1-1 1,-1 1-1,0 0 0,1 0 1,-1 0-1,0 2 1,7 20-25,-2 0 0,5 46 1,-9-28 135,-1-1 1,-1 1 0,-3-1 0,-13 62 0,16-97-39,0 0 0,-1 0 0,0-1 0,1 1 0,-2 0 0,1-1 0,-4 5 0,6-8-37,-1 0-1,1 0 1,-1-1-1,0 1 1,0 0-1,1-1 1,-1 1-1,0 0 1,0-1-1,0 1 1,0-1-1,0 1 1,0-1-1,0 0 1,0 1-1,0-1 1,-1 0-1,1 0 8,-1 0 0,1 0-1,0 0 1,-1-1 0,1 1 0,0 0-1,0-1 1,-1 1 0,1-1-1,0 0 1,0 1 0,0-1-1,0 0 1,0 0 0,0 1-1,0-1 1,-2-2 0,-3-4 91,0 0 1,0-1-1,1 0 1,-1 0-1,-5-14 1,-18-49-160,21 49-32,5 16 3,-3-14-7,6 20 58,0 0 1,0-1 0,0 1 0,0-1-1,0 1 1,0 0 0,0-1-1,1 1 1,-1-1 0,0 1 0,0 0-1,0-1 1,0 1 0,0-1-1,1 1 1,-1 0 0,0-1 0,0 1-1,1 0 1,-1 0 0,0-1-1,0 1 1,1 0 0,-1-1-1,0 1 1,1 0 0,-1 0 0,1 0-1,-1-1 1,0 1 0,1 0-1,-1 0 1,0 0 0,1 0 0,-1 0-1,1 0 1,-1 0 0,0 0-1,1 0 1,-1 0 0,1 0-1,0 0 1,2 1-21,0 0-1,-1 0 1,1 0-1,0 0 0,0 0 1,-1 1-1,1-1 1,-1 1-1,1 0 1,-1 0-1,3 2 1,6 5-42,-3-4 72,-1 0 0,2 0 1,-1-1-1,11 4 0,-15-6 44,1-1 1,-1 0 0,1 0-1,0 0 1,-1-1-1,1 1 1,-1-1-1,1-1 1,0 1-1,6-2 1,33-8 247,57-24 1,-35 11-248,-48 18-11,0-2 0,-1 0 0,1-1 0,-1-1 0,-1 0-1,1-2 1,-2 1 0,1-2 0,13-13 0,28-39-76,-56 63 28,-1 0 0,1 0 0,0 0 1,-1 1-1,1-1 0,0 0 0,0 0 0,0 1 0,0-1 0,0 1 1,-1-1-1,3 0 0,-3 1 16,0 0 0,1 0 0,-1 0 0,0 0 0,0 0-1,1 0 1,-1 0 0,0 0 0,0 0 0,0 0 0,1 0 0,-1 1 0,0-1 0,0 0 0,0 0 0,1 0 0,-1 0-1,0 0 1,0 0 0,0 1 0,0-1 0,1 0 0,-1 0 0,0 0 0,0 1 0,0-1 0,0 0 0,0 0-1,0 0 1,0 1 0,0-1 0,0 0 0,1 1 0,-1 3-67,1 1 0,-1-1-1,0 0 1,0 7 0,0-3 70,-1 5-7,0 0 1,-1 0-1,0 0 0,-1-1 0,-7 23 0,-31 58 122,38-86-44,-1 0 0,0-1 0,0 1 0,-1-1 0,0 0 0,0 0 0,0 0-1,-1-1 1,0 0 0,-7 5 0,10-7-13,0-1-1,-1 0 0,1-1 1,-1 1-1,0-1 1,0 1-1,1-1 1,-1 0-1,0-1 0,0 1 1,0-1-1,0 1 1,0-1-1,0 0 1,0-1-1,0 1 0,1-1 1,-1 0-1,0 1 1,0-2-1,-4-1 1,-8-3-36,1-2 0,0 0 0,0-1 0,0 0 0,-25-23 0,35 25-322,11 6 28,16 8 2,-22-7 277,33 12 34,1-1-1,0-2 1,1-1 0,0-1-1,66 2 1,-91-9-1,1-1-1,-1 0 1,1-1 0,-1 0 0,0-1 0,0 0-1,0 0 1,0-1 0,-1-1 0,1 1 0,-1-1 0,11-9-1,-1 0 42,-1-2-1,0 0 0,-1-2 0,18-22 0,-19 17-148,-13 19-61,-4 6-349,-3 5 463,1-1 0,0 1-1,0 0 1,1-1 0,0 1-1,0 0 1,0 0 0,1 1-1,0-1 1,1 0 0,0 0-1,0 0 1,0 1 0,1-1-1,0 0 1,2 9 0,-2-15 37,-1 1 1,1 0-1,0-1 1,0 1 0,-1-1-1,1 1 1,0-1-1,0 1 1,0-1 0,1 1-1,-1-1 1,0 0 0,0 0-1,1 0 1,-1 0-1,1 0 1,-1 0 0,1 0-1,-1 0 1,1 0 0,0-1-1,-1 1 1,1-1-1,0 1 1,-1-1 0,1 0-1,0 1 1,0-1-1,-1 0 1,1 0 0,0 0-1,0 0 1,0-1 0,2 0-1,6-1 84,-1-1 0,1 0-1,-1 0 1,16-9 0,-25 12-98,3-1 18,137-70 488,-126 62-488,0 0-1,-1-1 1,-1-1-1,1 0 1,-2 0-1,1-1 1,-2-1-1,0 0 0,0 0 1,11-23-1,3-11 56,-2 0-1,16-52 0,21-90-234,-58 186 157,13-35-70,-1-1-1,8-50 0,-21 79-644,-6 16 485,-7 21 102,2 10 18,1 0 0,-7 51 0,13-61 100,-17 92 96,-9 230-1,30-343-52,-1 4 65,1 0 1,0 0-1,1 0 1,0-1 0,1 1-1,5 17 1,-7-27-79,0 0 0,0 0 0,0 0 0,0 1 1,1-1-1,-1 0 0,0 0 0,0 0 0,1 1 0,-1-1 1,0 0-1,0 0 0,1 0 0,-1 0 0,0 0 0,0 0 0,1 0 1,-1 0-1,0 0 0,1 0 0,-1 0 0,0 0 0,0 0 1,1 0-1,-1 0 0,0 0 0,0 0 0,1 0 0,-1 0 0,0 0 1,1 0-1,-1 0 0,1-1 0,7-3 141,-4 1-100,-1 0-1,1-1 1,-1 1 0,0-1-1,0 1 1,0-1 0,0 0-1,2-6 1,17-37 53,-3 3-384,-15 37-28,-4 9 2,0-1 271,0 0 0,0 1 0,0-1 0,0 0-1,0 0 1,0 0 0,0 1 0,0-1-1,0 0 1,1 0 0,0 2 0,0 0 31,0 0 0,1 0-1,0 0 1,0 0 0,0 0 0,0 0 0,0 0 0,1-1 0,-1 1 0,1-1-1,-1 0 1,1 0 0,0 0 0,0 0 0,0 0 0,0-1 0,0 1 0,1-1-1,-1 0 1,0 0 0,1 0 0,-1 0 0,1-1 0,-1 1 0,6-1-1,2 0 44,0-1-1,-1 0 1,0-1-1,1 0 1,12-5-1,50-23 130,-68 28-148,8-3-7,0-1 1,0-1-1,0 0 0,-1 0 0,0-1 1,-1-1-1,0 0 0,0 0 1,15-19-1,0-6 10,-1-2 1,-2-1 0,26-55-1,-29 49-31,50-116 211,-59 129-307,-2 1-1,-1-1 1,7-45-1,-15 75 88,0-17-248,-3 13 15,-7 10-110,1 3 253,1 0 0,-1 1 0,2 1 0,-1-1-1,1 1 1,-5 12 0,-2 5 51,-11 40-1,12-30 65,3 1-1,1 0 1,1 0-1,3 1 1,1-1-1,2 61 1,3-87 48,0 1 0,1 0 0,0 0 0,1-1 0,1 1 1,0-1-1,1 0 0,0 0 0,1-1 0,0 1 0,1-1 1,10 13-1,-15-22-23,0-1 0,0 1 1,1 0-1,-1-1 0,1 0 1,0 1-1,0-1 0,0 0 1,0 0-1,0-1 0,0 1 1,0-1-1,1 1 0,-1-1 1,0 0-1,1 0 0,-1-1 1,1 1-1,-1-1 0,1 1 1,-1-1-1,1 0 0,0 0 1,-1-1-1,1 1 0,-1-1 1,1 0-1,-1 0 0,1 0 1,-1 0-1,5-3 0,-2 1 4,0 0-1,-1-1 0,1 0 1,-1 0-1,1 0 0,-1 0 1,-1-1-1,1 0 0,-1 0 1,0 0-1,0 0 0,0-1 1,-1 0-1,1 0 0,3-11 1,-4 8-67,0 1 0,-1-1 0,-1 0 0,1 0 0,-1 0 0,-1-1 0,0 1 0,0 0 0,-2-14 0,2 22 4,-1 0 0,1 0 0,0 0-1,0 0 1,-1 0 0,1 0-1,0 0 1,-1 0 0,1 0 0,-1 0-1,0 0 1,1 0 0,-1 0-1,0 0 1,1 0 0,-1 0 0,0 1-1,-1-2 1,1 2 5,0 0-1,1-1 1,-1 1-1,0 0 1,1 0-1,-1 0 1,1 0-1,-1 0 1,0 1-1,1-1 1,-1 0-1,1 0 1,-1 0-1,0 1 1,1-1-1,-1 0 1,1 0-1,-1 1 1,1-1-1,-1 0 1,1 1-1,-1-1 1,0 1-1,-2 3-22,0-1 1,0 0-1,1 1 0,-1 0 1,1 0-1,-1 0 0,-1 4 0,3-3 47,-1 0 0,1-1-1,-1 1 1,1 0 0,0 0-1,1 0 1,0 1 0,-1-1-1,2 0 1,-1 0-1,0 0 1,1 0 0,0 0-1,0 0 1,4 9 0,-2-8 25,-1 0-1,2-1 1,-1 1 0,1-1 0,-1 0 0,1 0 0,1 0 0,-1-1 0,1 1 0,0-1 0,0 0 0,7 5-1,6 1 98,0-1-1,0 0 0,1-2 1,1 0-1,-1-1 0,1-1 1,26 4-1,-5-6-405,-19-4-1765,-4-6-4128,-16 3 2596,-2 4 3383,0 0 0,0 0 1,0-1-1,0 1 0,0 0 0,0-1 0,0 1 0,0 0 0,0 0 0,-1 0 0,1-1 0,0 1 0,0 0 0,0 0 0,-6-3-4323,-2 1 213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3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64 7808,'-40'-35'3520,"40"21"-3040,5 8-352,8 6-160,18-8-192,9 8 128,18 8-5376,6 7 2976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3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21 833 2560,'-18'0'1147,"17"0"-1100,1 0 1,0 0-1,0 0 0,0 0 1,0 0-1,0 0 1,0 0-1,0 0 1,0 0-1,-1 0 1,1 0-1,0 0 1,0 0-1,0 0 1,0 0-1,0-1 1,0 1-1,0 0 1,0 0-1,0 0 1,0 0-1,0 0 1,0 0-1,0 0 1,0 0-1,-1 0 0,1 0 1,0-1-1,0 1 1,0 0-1,0 0 1,0 0-1,0 0 1,0 0-1,0 0 1,0 0-1,0 0 1,0-1-1,0 1 1,0 0-1,0 0 1,0 0-1,1 0 1,-1 0-1,0 0 1,0 0-1,0 0 1,4-9 1824,8-6 398,234-148 2332,-241 160-4591,-1 0 0,1 1 0,0-1 0,0 1 0,-1 0 0,1 1 0,1-1 0,7 0 0,-12 2-10,0 0-1,0 0 1,1 0 0,-1 0 0,0 0-1,0 0 1,0 0 0,0 1 0,0-1-1,0 0 1,0 1 0,0-1 0,0 1-1,0-1 1,0 1 0,0 0 0,-1-1-1,2 2 1,0 0 0,-1-1 0,-1 1 0,1-1 0,0 1 0,0 0 0,-1-1 0,1 1 0,0 0 0,-1 0 0,0 0 0,1-1 0,-1 1 0,0 0 0,0 3 0,-2 20 213,0-1-1,-11 43 1,8-43 282,0 1-1,-2 43 1,8-62-360,-1 0 0,1 0 0,0 0 0,0 0 0,0 0 0,1 0 0,0 0 0,0 0 0,1 0 0,5 9 0,-7-13-80,1 0-1,-1-1 0,0 1 0,1 0 0,-1 0 0,1-1 0,0 1 0,0-1 0,-1 1 0,1-1 0,0 0 0,0 0 0,0 0 0,0 0 1,1 0-1,-1 0 0,0 0 0,0-1 0,0 1 0,1-1 0,-1 1 0,0-1 0,1 0 0,-1 0 0,0 0 0,1 0 0,-1-1 0,0 1 0,0-1 1,1 1-1,2-2 0,4-2 26,0 0 0,-1-1 0,1 0 0,-1 0 0,0-1 0,-1 0 0,1-1 0,-1 1 0,0-1 0,9-14 0,-4 5-15,-1 0 0,-2-1 0,1 0 0,8-25 0,-7 11 6,-2-1-1,9-57 1,-6 27-250,-12 52-5,0 4-41,2 8-67,-1 1 301,0 0 0,1 0 0,-1-1 0,1 1 1,0 0-1,0-1 0,0 0 0,0 1 0,0-1 1,0 0-1,1 0 0,-1 0 0,1 0 0,-1-1 0,1 1 1,0-1-1,5 3 0,6 1 101,0 0 0,21 4 0,-25-7-19,271 47 434,-262-46-466,5 0 9,-10 0-7,1 0 0,-1-2 0,1 0-1,0 0 1,0-1 0,22-4 0,-26 3 303,-21 7-326,-4 2-33,-38 21-6,-67 29 0,22-13-85,79-36 147,0 1 1,0 1-1,1 1 1,1 1-1,0 0 1,-19 20-1,34-32-41,0 0-1,0 0 0,0 0 0,1 0 1,-1 0-1,1 0 0,-1 0 1,0 0-1,1 0 0,0 1 1,-1-1-1,1 0 0,0 0 0,0 0 1,-1 1-1,1 0 0,0-1-5,1-1 0,-1 1-1,0 0 1,0-1 0,1 1 0,-1-1-1,0 1 1,1 0 0,-1-1-1,1 1 1,-1-1 0,1 1 0,-1-1-1,1 1 1,-1-1 0,1 0-1,-1 1 1,1-1 0,-1 0 0,1 1-1,0-1 1,-1 0 0,1 0-1,-1 0 1,1 1 0,0-1 0,-1 0-1,1 0 1,0 0 0,-1 0 0,2 0-1,7 0 53,0 0-1,0-1 0,0 0 1,0 0-1,0-1 0,8-3 1,54-20 168,-67 23-220,18-6 54,1-2 1,-2-1-1,0-1 0,0-1 1,28-22-1,-22 14-61,-16 13-42,0-1 0,0 0 0,9-12 0,-19 21 27,-1-1 0,1 0 0,-1 1 0,0-1 0,1 1 0,0-1 0,-1 1 0,1-1 0,-1 1 0,1-1 0,-1 1 0,1-1 0,0 1 0,-1-1 0,1 1 0,0 0 0,0 0 0,1-1 0,-2 1-2,0 1 1,0-1 0,1 0-1,-1 1 1,0-1-1,0 1 1,0-1-1,1 0 1,-1 1-1,0-1 1,0 1-1,0-1 1,0 1-1,0-1 1,0 0-1,0 1 1,0-1-1,0 1 1,0-1 0,0 1-1,0-1 1,-1 1-1,-8 34-255,6-28 260,1 0 1,0 1-1,1-1 1,0 1-1,0-1 1,0 1-1,1-1 0,0 1 1,1 0-1,-1-1 1,3 11-1,-2-17 18,-1 1 0,1 0 0,-1-1 1,1 1-1,0-1 0,-1 0 0,1 1 0,0-1 0,0 0 0,0 1 0,0-1 0,0 0 0,0 0 0,0 0 0,1 0 0,-1 0 1,0 0-1,0 0 0,1 0 0,-1 0 0,1-1 0,-1 1 0,1 0 0,-1-1 0,1 0 0,-1 1 0,1-1 0,0 0 0,-1 0 0,1 1 1,-1-1-1,1-1 0,0 1 0,-1 0 0,3-1 0,4 0 97,-1-1 0,1-1 0,-1 1 0,0-1 0,12-6 1,5-6-56,-1 0 1,-1-2 0,0 0 0,-2-1 0,32-35 0,-10 4-22,-2-1 1,46-75 0,-49 65 1,-2-1 0,-4-1 1,-2-2-1,39-125 0,-60 155-186,7-51 0,-15 71-179,0 14 320,-1-1 0,1 1 0,0 0 0,0 0 0,0 0 0,0 0 0,-1 0 0,1 0 0,0 0 0,0 0 0,0 0 0,0 0 0,-1 0 0,1 0 0,0 0 0,0 0 0,0 0 0,0 0 0,0 0 0,-1 0 0,1 0 0,0 1 0,0-1 0,0 0 0,0 0 0,0 0 1,-1 0-1,1 0 0,0 0 0,0 0 0,0 0 0,0 1 0,0-1 0,0 0 0,0 0 0,-1 0 0,1 0 0,0 0 0,0 1 0,-16 25-391,11-17 405,-30 42-122,22-33 83,1 0 1,-10 21-1,-1 7 31,3 1 0,2 1-1,2 1 1,2 0-1,2 1 1,3 0 0,2 1-1,-2 86 1,9-115 62,1 0 0,6 29 0,-6-44-8,1 1-1,0-1 1,0 0-1,0 1 1,1-1-1,1 0 1,-1-1-1,1 1 1,0-1-1,5 7 1,-7-11-2,0 0 0,0-1-1,0 1 1,0-1 0,0 1 0,0-1 0,0 0 0,0 0 0,0 0 0,1 0 0,-1 0 0,0-1 0,1 1 0,-1-1 0,1 1 0,-1-1 0,0 0 0,1 0 0,-1 0 0,1 0 0,-1 0 0,5-2 0,-1 1 13,-1-1 0,1 0 0,-1 0 0,0 0 0,0-1 0,0 0 0,9-6 0,-3 0-55,0-1-1,-1 0 1,0 0 0,-1-1-1,0 0 1,-1 0 0,0-1-1,9-17 1,-11 16 1,-3 5-50,2 0 0,-1 0 0,7-9 1,-10 16 31,-1 1 0,0 0 0,0 0 0,0 0 0,0 0 0,0-1 0,0 1 0,0 0 0,0 0 1,0 0-1,1 0 0,-1 0 0,0 0 0,0-1 0,0 1 0,0 0 0,1 0 0,-1 0 0,0 0 1,0 0-1,0 0 0,0 0 0,1 0 0,-1 0 0,0 0 0,0 0 0,0 0 0,0 0 1,1 0-1,-1 0 0,0 0 0,0 0 0,0 0 0,1 0 0,1 7-173,-2 15 31,0-16 113,0 19-27,-1-15 77,0 0 0,1-1 0,1 1 0,0 0 0,0-1 1,1 1-1,5 16 0,-5-20 32,1 0 0,0 0-1,0 0 1,0 0 0,1-1 0,5 6 0,-8-9-11,0-1 1,1 0 0,-1 1-1,1-1 1,-1 0 0,1 0-1,0 0 1,-1 0 0,1-1-1,0 1 1,0 0 0,0-1-1,0 1 1,-1-1 0,1 0-1,0 1 1,0-1 0,0 0-1,0 0 1,0 0 0,0 0-1,0-1 1,0 1 0,0-1-1,0 1 1,1-1 0,1-1 16,0 0 0,0-1 1,-1 1-1,1 0 0,-1-1 0,1 0 1,-1 0-1,0 0 0,0 0 0,0-1 1,-1 1-1,1-1 0,-1 1 0,3-7 1,0 2-5,23-44 56,-1-1 0,24-73 0,-21 51-264,-24 56 17,-2 9-232,-3 26 67,-2 9 163,2 0 1,1 0 0,8 43 0,-8-61 161,0 0 1,0 0-1,1 0 1,-1-1 0,2 1-1,-1-1 1,1 1 0,0-1-1,0 0 1,0 0-1,1-1 1,0 0 0,0 1-1,1-2 1,-1 1 0,1-1-1,9 6 1,-5-5 62,0 0 0,0-1 0,0 0 1,0-1-1,1 0 0,16 3 0,-20-6-29,0 1 0,0-1-1,0 0 1,0 0 0,0-1-1,0 0 1,-1 0 0,1-1-1,0 0 1,12-5-1,-15 4-31,0 1-1,0 0 0,0-1 0,-1 0 0,1 0 0,-1 0 0,0 0 0,0 0 0,0-1 0,0 1 0,4-8 0,-1-1 51,-1 0 1,8-20-1,-10 22-40,0-1-1,-1 1 1,3-23 0,-4 31-44,-1 0 0,0-1 0,0 1 0,0-1 0,0 1 0,0-1 0,0 1 0,0 0 0,-1-1 0,1 1 0,-1 0 0,0-1 1,0 1-1,0 0 0,0 0 0,-2-5 0,2 6 4,0 0 0,1 0 0,-1 0 0,0 1 0,0-1 0,0 0 0,0 0 0,0 0 0,0 1 0,0-1-1,0 1 1,0-1 0,0 0 0,0 1 0,0 0 0,-1-1 0,1 1 0,0 0 0,-2-1 0,1 1-3,-1 0-1,1 1 0,-1-1 1,1 0-1,-1 1 1,1-1-1,0 1 0,-1 0 1,-1 1-1,-5 2-22,1 1-1,1 0 1,-1 0-1,-7 7 1,0 0-8,0 1-1,1 1 1,1 1 0,0 0 0,0 0-1,-14 27 1,25-40 57,1 1-1,0-1 1,0 1-1,0 0 1,0-1-1,0 1 1,0 0-1,1 0 1,-1 0-1,1 0 1,0 0-1,0 0 1,0-1-1,0 1 1,1 0-1,-1 0 1,1 3-1,1-3 15,-1 0-1,1 0 0,-1 0 1,1-1-1,0 1 0,0-1 0,0 1 1,0-1-1,1 0 0,-1 1 1,1-1-1,-1 0 0,1-1 1,0 1-1,2 1 0,17 7 106,0 0 1,1-2-1,26 6 0,-24-8 45,1-1-1,49 2 0,-21-6-8948,-41-1 4610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3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158 586 3648,'5'-11'2224,"-10"5"1485,4 6-3285,0-1-161,-1 1 0,0 0 0,0 0 1,1 0-1,-1 0 0,0 0 0,0 0 0,1 0 0,-1 0 0,0 1 1,1-1-1,-1 1 0,0-1 0,-2 2 0,-26 12 1305,19-8-1300,0 1 1,0 0 0,1 0 0,0 1 0,0 1 0,-16 18 0,25-25-228,-1 1 0,1-1 0,0 1 0,0-1 0,0 0-1,1 1 1,-1 0 0,0-1 0,1 1 0,0-1 0,-1 1 0,1 0 0,0-1 0,1 1-1,-1-1 1,0 1 0,1 0 0,-1-1 0,1 1 0,0-1 0,0 1 0,0-1 0,0 0-1,0 1 1,1-1 0,-1 0 0,1 0 0,-1 0 0,1 0 0,0 0 0,0 0 0,0 0-1,0-1 1,0 1 0,5 2 0,0-1 35,1 0 0,-1-1 0,1 0 0,0 0 0,0-1 0,-1 0 0,1-1 0,0 1 0,0-2 0,0 1 0,11-2 0,0-2 114,0 0-1,0-1 0,25-11 0,-41 15-141,0 0-1,0-1 1,0 1-1,-1-1 0,1 1 1,-1-1-1,1 0 0,-1 0 1,1 0-1,-1 0 1,0 0-1,0-1 0,0 1 1,0-1-1,1-3 1,-2 4-36,0 1 1,-1-1 0,0 0 0,1 1 0,-1-1 0,0 0 0,0 1 0,0-1 0,0 0 0,0 0 0,0 1 0,0-1 0,-1 0-1,1 1 1,-1-1 0,1 0 0,-1 1 0,0-1 0,1 1 0,-1-1 0,0 1 0,0-1 0,0 1 0,0 0 0,0-1 0,-1 1-1,0-1 1,-3-2-14,1 0 0,0 0 0,-1 1 0,0 0 0,0 0 0,0 0 0,0 1-1,-1-1 1,1 1 0,0 1 0,-1-1 0,0 1 0,-5-1 0,-1 1-19,0 0 1,0 1-1,0 0 0,0 1 1,-14 3-1,10-3-80,-4 2 125,66-19 392,-18 8-65,48-23-1,-51 17-199,-1-1 0,-1-1 0,0-1 0,-1-1 0,39-42 0,82-119 240,-14 14 299,-108 140-551,-17 18-140,1 1 0,0 0-1,0 0 1,0 1 0,1-1 0,12-8 0,-17 14-3,-1-1 0,1 1 1,-1 0-1,1-1 0,-1 1 0,1 0 1,-1 0-1,1 0 0,0 0 1,-1-1-1,1 1 0,-1 0 1,1 0-1,0 0 0,-1 0 1,1 0-1,-1 0 0,1 0 1,0 1-1,-1-1 0,1 0 1,-1 0-1,1 0 0,-1 1 0,1-1 1,-1 0-1,1 1 0,-1-1 1,1 0-1,-1 1 0,1-1 1,-1 0-1,1 1 0,-1-1 1,0 1-1,1-1 0,-1 1 1,0-1-1,1 1 0,-1-1 1,0 1-1,0 0 0,1-1 1,-1 1-1,0-1 0,0 2 0,1 3-37,1 1-1,-2 0 0,1 0 0,-1 10 0,-2 70-28,-24 141 0,-39 83 383,64-306-306,-48 182 383,35-145-130,-1 1 1,-26 48 0,36-79-110,-2 0 1,1 0-1,-1-1 0,-1 0 1,0 0-1,-14 13 1,19-20-90,0 0 1,0-1 0,-1 0 0,1 1 0,-1-1 0,1 0-1,-1-1 1,0 1 0,-4 1 0,7-3-45,-1 0 0,1 1 1,0-1-1,-1 0 0,1 0 0,-1 0 1,1-1-1,-1 1 0,1 0 0,-1 0 1,1-1-1,0 1 0,-1-1 0,1 1 1,-1-1-1,1 1 0,0-1 0,0 0 1,-1 0-1,1 0 0,0 0 0,0 0 1,0 0-1,0 0 0,0 0 0,0 0 1,0 0-1,1-1 0,-2-1 0,-1-3-2,1 1 0,0-1 0,0 0 0,0 0 0,1 0 0,0 0-1,0 0 1,0-1 0,1 1 0,0 0 0,0 0 0,1 0-1,1-10 1,2-1-19,0 1 0,0 0-1,2 0 1,7-17-1,-5 19-14,0 0-1,0 0 0,2 1 1,-1 0-1,2 1 0,0 0 1,0 0-1,1 1 0,0 1 1,1 0-1,0 1 0,1 0 1,0 1-1,0 0 0,1 2 1,-1-1-1,2 2 0,25-7 0,-9 5 135,1 1-1,0 2 1,43-1-1,-46 6-693,31 3 1,-40-1-1444,1 1 1,21 8-1,16 11-2087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0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697 105 3072,'-10'-9'733,"-2"-1"5258,-19-12 0,10 10-4195,12 8-1416,-1 0 0,1 1-1,-1-1 1,0 2 0,0-1-1,0 2 1,0-1-1,0 1 1,0 1 0,-13 0-1,9 2-164,1 1-1,0 0 0,0 0 0,1 1 0,-1 1 1,1 0-1,0 1 0,0 0 0,-15 11 1,7-2-63,0 1 1,1 0 0,1 2 0,-18 20 0,-105 138 471,124-156-386,7-9-152,1-1-1,1 2 1,-1-1-1,2 1 1,-1 0-1,2 0 1,-8 20 0,9-14 0,0 0 1,2 0-1,0 1 1,2-1 0,-1 1-1,2-1 1,1 1-1,0-1 1,5 21 0,-1-15 49,1 0 1,1 0 0,1-1 0,2 0 0,0 0 0,17 27-1,-18-36-67,1-1 0,0 0 0,1 0 0,1-1 0,0 0 0,20 14-1,-8-8 90,0-2 0,47 22-1,-56-31-79,1-2-1,-1 0 1,1 0-1,0-2 1,0 0-1,0 0 1,30-1 0,-10-3 108,0-1 0,51-11 0,-61 9-97,-1-2 0,1-2 0,46-19 0,-58 20-60,0 0 1,-1-1-1,0-1 0,0 0 0,-1-1 0,0 0 0,0-1 0,10-13 0,-8 5 23,1-2-1,-2 0 1,-1 0-1,16-40 1,26-96 282,-46 128-355,-1-1 0,-1 0-1,-2 1 1,-1-2 0,-1 1-1,-3-44 1,-23-105-352,20 161 370,0 1 0,-7-20 0,7 29-2,1 1-1,-1-1 0,0 1 1,0 0-1,-1 0 0,-10-10 1,7 9-18,0 1 0,-1 0-1,0 1 1,0 0 0,-1 0 0,1 1 0,-1 1 0,0-1 0,-1 1 0,1 1 0,-17-3-1,7 3-250,0 1 0,0 0-1,0 2 1,-1 0 0,1 2-1,0 0 1,0 1 0,-25 8-1,36-9-368,1 1 0,1 0 1,-1 1-1,-9 5 0,12-6-425,1 0-1,-1 0 1,1 1-1,0 0 1,0 0 0,-6 7-1,9-10 455,1 0-1,-1 0 1,0-1-1,1 1 0,0 0 1,-1 0-1,1 0 1,-1 0-1,1 0 1,0 0-1,0 0 1,-1 1-1,5 10-4798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3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 2816,'-4'-2'1032,"8"4"1541,-4 7 312,-5 107 4085,-6 1-4926,-25 113-797,15-101-254,-24 125 665,39-218-1529,4-21 103,-1-1 1,-7 21 0,10-35-216,0 0 0,0 1 0,0-1 0,0 0 0,0 0 0,0 0 0,0 0 0,0 1 0,0-1 0,0 0 0,0 0 0,0 0 0,0 0 0,0 1 0,0-1 0,0 0 0,0 0 0,0 0 0,0 0 0,0 1 1,0-1-1,0 0 0,0 0 0,0 0 0,0 0 0,1 0 0,-1 1 0,0-1 0,0 0 0,0 0 0,0 0 0,0 0 0,0 0 0,1 0 0,-1 0 0,0 0 0,0 0 0,0 0 0,0 1 0,1-1 0,-1 0 0,0 0 0,0 0 0,0 0 1,0 0-1,1 0 0,-1 0 0,0 0 0,0 0 0,0 0 0,0 0 0,1 0 0,-1-1 0,0 1 0,0 0 0,0 0 0,0 0 0,0 0 0,1 0 0,-1 0 0,0 0 0,0 0 0,0 0 0,0-1 0,17-5 517,-13 4-399,79-28 140,0 4 0,2 3 0,0 4 0,166-14 1,-128 27 322,-70 9-5959,-34 0-1311,3 5 2022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3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2304,'-2'-1'472,"0"0"-1,0 0 1,0 0 0,0 0-1,0 0 1,0-1 0,0 1-1,-1-2 1,15 4 9628,24-1-8969,-15-1-133,-11 2-817,-1 0 1,1 1-1,0 0 0,0 1 0,17 7 1,14 3 122,2-1 48,-22-5-73,0-1 0,33 4 0,-18-7-47,0-2 0,0-1 0,46-7 0,-12-1 11,113-17 426,-175 23-492,-11 1-1029,-14 1-2512,13 0 2177,-2 0-549,0 1 1,0-1 0,-1 1-1,-7 2 1,-6 4-1705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3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 5216,'-22'-6'1156,"15"4"115,24 4 1160,108 9 4356,62-8-4001,-121-6-2552,223-6 215,-247 9-1335,11 0-1373,-18 5-3097,-6 7 1463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4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3552,'0'-1'205,"1"1"0,-1-1 0,1 1 0,0-1 0,-1 1 0,1 0 0,0-1 0,-1 1 0,1 0 0,0 0 0,-1-1 0,1 1 0,0 0 0,0 0 0,-1 0 0,1 0 0,0 0 0,0 0 0,0 0 0,-1 0 0,1 0 0,0 0 0,0 0 1,-1 1-1,1-1 0,1 1 0,-1 0 47,0 0 0,0 0 0,0 0 0,0 1 0,-1-1 0,1 0 0,0 1 0,-1-1 0,1 1 0,0-1 0,-1 1 0,0-1 0,1 1 0,-1-1 0,0 3 0,1 5 243,0 0 0,-1 0 0,0 0 0,-3 15 0,0 15 128,-10 133 1137,3-67-1088,10-101-638,-14 233 1603,19 3-257,27 4 598,-31-239-1835,-1-3-93,0-1-1,1 0 0,-1 0 1,0 1-1,0-1 1,1 0-1,-1 0 0,1 1 1,-1-1-1,1 0 1,0 0-1,-1 0 0,1 0 1,0 0-1,1 2 1,-2-3-76,0 0 1,0 0 0,0 0 0,0 0 0,0 0 0,1 0 0,-1 0 0,0 0 0,0 0 0,0 0 0,0 0 0,0 0-1,0 0 1,0 0 0,1 0 0,-1 0 0,0 0 0,0 0 0,0 0 0,0 0 0,0 0 0,0 0 0,0 0 0,0-1-1,1 1 1,-1 0 0,0 0 0,0 0 0,0 0 0,0 0 0,0 0 0,0 0 0,0 0 0,0 0 0,0 0 0,0 0 0,0-1-1,0 1 1,0 0 0,0 0 0,0 0 0,1 0 0,-1 0 0,0 0 0,0 0 0,0 0 0,0-1 0,0 1 0,0 0-1,0 0 1,0 0 0,0 0 0,-1 0 0,1 0 0,0 0 0,0-1 0,0 1 0,0 0 0,0 0 0,0 0-1,0-12-2120,0 10 1748,0-22-2221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4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 4160,'0'0'62,"0"0"0,1 0 0,-1-1 0,0 1 0,0 0 0,0 0 0,0 0 0,0 0 0,0 0 0,0-1 0,0 1 0,1 0 0,-1 0 0,0 0 0,0 0 0,0 0 0,0 0 0,0 0 0,1 0 0,-1 0 0,0-1 0,0 1 0,0 0 0,0 0 0,1 0 0,-1 0 0,0 0 0,0 0 0,0 0 0,0 0 0,1 0 0,-1 0 0,0 0 0,0 0 0,0 0 0,0 0 0,1 1 0,-1-1 0,0 0 0,0 0 0,0 0 0,0 0 0,1 0 0,-1 0 0,8 10 2447,-6-7-1808,0 1 0,0 0 1,0 0-1,2 7 0,-3 0-209,0 0 0,0-1 0,-1 1 1,-1 17-1,-10 42 577,10-64-951,-30 133 1344,25-115-1308,-44 134 1093,32-111-596,2 1 0,-12 66 0,28-112-587,0 0 0,-1 0 0,1-1 0,0 1 0,0 0 0,0-1 0,0 1 0,1 0 0,-1-1 0,0 1 0,1 1 0,0-2-32,-1 0 0,1-1 0,-1 1-1,1 0 1,-1-1 0,1 1 0,0-1-1,-1 1 1,1-1 0,0 1 0,-1-1 0,1 1-1,0-1 1,-1 0 0,1 1 0,0-1-1,0 0 1,0 1 0,-1-1 0,1 0-1,0 0 1,0 0 0,0 0 0,0 0 0,1 0-1,13-1 187,0-1-1,-1-1 0,1 0 1,14-5-1,13-2 14,99-19 293,-103 23-378,68-2 0,-100 8-142,-4 0-76,-1-1 1,1 1-1,0 0 0,0 0 1,0 1-1,0-1 1,0 0-1,0 1 1,-1-1-1,1 1 1,0-1-1,0 1 1,1 1-1,1 5-760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4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3648,'-10'-12'6378,"11"12"-6112,0 0 0,0 0-1,0 0 1,0 0 0,0 0-1,0 0 1,-1 0 0,1 1-1,0-1 1,0 0 0,0 0-1,-1 1 1,2-1 0,2 2 308,17 2 1003,1 0 1,38 1 0,47-6-825,-46 0-506,-37 1-479,83 3 848,-92-1-1572,0 0-1,23 7 0,-27-5-1483,-3 1-3167,0-2 1879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4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 3328,'-5'-7'1228,"10"9"-535,-3-2-609,-1 1 115,0 0 1,0-1-1,0 1 0,-1 0 0,1-1 0,0 1 1,-1 0-1,1 0 0,-1-1 0,1 1 0,-1 0 1,1 0-1,-1 0 0,0 0 0,1 0 0,-1 0 1,0 0-1,0 0 0,0 1 0,1 2 596,0 1-368,0 0 1,0 0 0,-1 0-1,1 0 1,-1 0 0,-1 0-1,0 8 1,-2 12 439,-23 164 2189,15-121-2545,-2 16 210,5-26-51,-2-1 0,-23 76 0,22-99-137,-11 64 1,22-82-270,0-4 256,1-12-483,0 0 0,0 0 0,-1 0 1,1 1-1,0-1 0,-1 0 0,1 0 1,0 0-1,0 0 0,-1 0 0,1-1 0,0 1 1,-1 0-1,1 0 0,0 0 0,-1-1 1,1 1-1,0 0 0,-1-1 0,1 1 1,0 0-1,0-1 0,23-13 477,-5 0-375,1 1 0,0 1-1,1 1 1,0 1 0,1 0 0,30-8-1,8 2 41,73-11-1,-122 27-367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4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52 4064,'-6'-10'568,"5"8"-366,0 0-1,-1 0 1,1 0 0,0 0 0,-1 1-1,0-1 1,1 0 0,-4-2 655,4 4-748,1 0 0,0-1 0,0 1 0,0 0 0,0 0 0,0 0 0,0 0 0,0 0 1,0-1-1,0 1 0,0 0 0,0 0 0,0 0 0,0 0 0,0-1 0,0 1 1,0 0-1,0 0 0,0 0 0,0 0 0,0-1 0,0 1 0,0 0 0,1-1 1201,-1 1-1201,0-1 0,1 1 0,-1 0 0,0 0 0,0 0 0,0 0 1,1 0-1,13-6 3702,19-2-439,-25 7-3019,0 0-1,0 1 1,0 0-1,0 0 1,14 4-1,-19-4-310,0 1 0,-1 0 0,1 0 0,0 0 0,-1 0 0,1 0 0,-1 1 0,1-1 0,2 3 0,-4-3-45,0 0 0,0 0 0,0 0 0,0 0-1,0 0 1,0 1 0,-1-1 0,1 0 0,0 1 0,-1-1-1,1 0 1,-1 1 0,1-1 0,-1 1 0,0-1 0,0 1-1,1-1 1,-1 3 0,-2 10 63,-1-1 1,0 1-1,0-1 1,-2 1-1,-11 24 0,16-38-54,-7 16 154,1-2 140,0 0-1,1 1 1,-5 23-1,9-34-206,0 0-1,1-1 1,-1 1-1,1 0 1,0 0-1,0 0 1,1 0-1,-1-1 1,1 1-1,0 0 1,0 0 0,0-1-1,0 1 1,1-1-1,-1 1 1,1-1-1,0 0 1,0 1-1,0-1 1,3 3-1,-3-5-41,0 1 0,1 0-1,-1-1 1,0 0 0,1 1-1,-1-1 1,1 0 0,0 0-1,-1 0 1,1-1 0,0 1-1,-1-1 1,1 1 0,0-1-1,5 0 1,5-1 116,26-3 0,-34 3-186,75-14 147,-40 10-54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5:5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45 1824,'0'0'19,"1"0"0,-1 0 0,0 0 0,0 0 0,1 0 0,-1 0 0,0 0 0,0 0 0,0-1 0,1 1 0,-1 0 0,0 0 1,0 0-1,1 0 0,-1 0 0,0 0 0,0 0 0,0 0 0,1-1 0,-1 1 0,0 0 0,0 0 0,0 0 0,0 0 0,1-1 0,-1 1 0,0 0 0,0 0 0,0 0 0,0-1 0,0 1 0,0 0 0,0 0 0,0-1 0,0 1 1,0 0-1,0 0 0,1 0 0,-1-1 0,0 1 0,-1 0 0,1 0 0,0-1 0,0 1 0,0 0 0,0 0 0,0-1 0,0 1 0,0 0 0,0 0 0,0 0 0,0-1 0,-1 1 0,0-2 25,5-4 1665,-3 6-1392,0-1 0,0 0 0,0 0 1,0 0-1,0 0 0,-1 0 0,1 0 0,0 0 0,-1 0 0,1 0 1,-1 0-1,1 0 0,-1-3 0,1-7 3758,-1 11-4026,0 0 0,0 0 0,0 0 0,-1 0 0,1 0 0,0 0 0,0 0 0,0 0 0,0 0 0,0 0 0,0 0 1,0 0-1,0 0 0,0 0 0,0 0 0,0 0 0,0 0 0,0 0 0,0 0 0,-1 0 0,1 0 0,0 0 0,0 0 1,-4 0 1582,3 8 2993,-3 21-3112,0 3-1144,-5 48 537,4 114 1,7-51 160,-18 166-1,7-195-606,6-61-919,-3 0 0,-16 69 0,17-101-1988,-14 30 0,14-40-1077,-13 20 1,8-11 494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12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26 196 2560,'0'-2'210,"0"0"0,1 1 0,-1-1 0,0 0 0,0 0 0,1 1 0,-1-1 0,1 0 0,0 1 0,-1-1 0,1 1 0,2-4 1,-3 4 129,1 0 1,-1 0 0,1 0-1,-1-1 1,0 1 0,0 0-1,1 0 1,-1-1 0,0 1-1,0-2 1,2-10 2226,-3 25 1084,7 36-2412,48 239 932,-18-107-1270,-34-170-715,3 17-129,-5-23 633,-2-13 975,-14-71-1489,-1-7-219,-34-70 187,13 42-85,33 101-100,2 0 0,0 0 0,-2-25 0,5 31 22,0 0 0,0-1 0,1 1 0,0 0 0,0-1 1,1 1-1,5-13 0,-4 11-4,2 0 0,-1 1 0,1-1 1,0 1-1,9-12 0,-12 18 26,1 1 0,-1-1 0,1 0 0,0 1 0,-1 0 1,1-1-1,0 1 0,1 0 0,-1 1 0,0-1 0,1 1 0,-1-1 0,0 1 1,1 0-1,0 0 0,-1 0 0,1 1 0,-1-1 0,6 1 0,-3 0-39,0 1-1,0 0 1,0 0-1,0 1 1,0 0-1,0 0 1,-1 0-1,1 0 1,8 6-1,6 4 22,20 17 0,-33-24 48,2 2 13,0 1 0,0 0 0,-1 1 1,0 0-1,-1 0 0,0 1 0,0 0 0,-1 0 1,0 0-1,-1 1 0,8 19 0,-12-26 20,0 0 0,0 0 0,0 1 0,0-1 0,-1 0 0,0 0 0,0 0-1,0 1 1,0-1 0,0 0 0,-1 0 0,0 0 0,0 0 0,-2 7 0,1-8-8,1 0 0,0 0 0,-1 0 0,0 0 0,0 0 0,0 0 0,0-1 0,0 1 0,0-1 0,-1 1 0,1-1 0,-1 0 0,0 0 0,0 0 0,0-1 0,0 1 0,0 0 0,-4 1 0,-14 1 22,1 0 0,-1-1 0,1-1 1,-1-1-1,-32-2 0,11 0-1105,52 2-1092,1 1-1,-1-1 1,1 2 0,-1 0 0,0 0-1,18 9 1,-6 0-246,-3 3-1263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3:2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471 525 2080,'20'5'723,"-12"-1"5306,-10-4-5873,0-1 1,1 1 0,-1 0-1,0-1 1,0 1-1,1-1 1,-1 1 0,1-1-1,-1 0 1,1 1 0,-3-3-1,-12-5 290,0 3-262,1 1 0,-1 1-1,0 0 1,-26-1 0,12 3-100,-51 5 1,70-2-140,0 0 0,-1 1 0,1 0 0,0 0 0,0 1-1,1 1 1,-1 0 0,1 0 0,0 1 0,-13 10 0,15-9 70,0-1 0,1 1 0,0 0 0,0 1 0,0 0 0,1 0 0,0 0 0,1 1 0,0 0 0,0 0 0,1 0 0,-5 16 0,1 6 74,1 1 0,1 1 0,1-1 0,2 1 0,2 46 0,2-63-56,0 1 1,1-2 0,0 1 0,1 0 0,10 29-1,-7-32 52,0 0 1,0 0-1,1-1 0,0 0 0,11 14 0,-13-21-40,-1-1 0,1 1 0,0-1 0,0 0 0,0 0 0,0-1 0,1 1 0,-1-1 0,1 0 0,0-1 0,0 1 1,0-1-1,13 2 0,26 3 112,0-1-1,1-3 1,-1-2 0,1-2 0,0-1 0,46-10 0,-80 9-117,0 0 1,0 0-1,0-1 0,-1 0 0,0-1 0,0-1 0,18-11 0,-15 7 67,0-1-1,-1-1 1,0 0-1,-1 0 1,11-16-1,72-116 498,-70 103-461,56-96 267,-69 117-365,10-13 25,-2-1 1,-2-1-1,16-44 0,-13 12-38,19-109 0,-22 63-166,-17 92 79,1 1 1,-2-1-1,-3-25 1,2 42 20,1 0 0,-1 0 0,0 0 1,0 1-1,0-1 0,-1 0 0,1 1 1,-1-1-1,0 1 0,0-1 0,0 1 1,0 0-1,-5-4 0,6 5 18,-1 1 1,1 0-1,-1 0 0,1 0 0,-1 1 1,0-1-1,1 0 0,-1 1 1,0-1-1,1 1 0,-1-1 0,0 1 1,0 0-1,0 0 0,0-1 1,1 2-1,-1-1 0,0 0 0,0 0 1,0 0-1,1 1 0,-1-1 1,0 1-1,0 0 0,1-1 0,-1 1 1,0 0-1,1 0 0,-1 0 1,-1 1-1,-8 6-18,1 1 1,0 0-1,0 0 0,1 1 1,0 0-1,0 0 0,1 1 1,-12 22-1,1 4-73,-23 61 0,24-45 73,2 1 1,2 0 0,-7 59-1,13-40-16,1 135-1,8-171 200,11 62-1,-9-83-61,1 1-1,1-1 0,0 0 0,1-1 1,0 0-1,11 18 0,-14-28-52,1 0 0,-1 0-1,1-1 1,0 1 0,0-1 0,1 0-1,-1 0 1,1 0 0,0-1-1,0 0 1,0 0 0,9 4 0,-7-4 13,0-1 0,1 0 0,0 0-1,0 0 1,-1-1 0,1 0 0,0-1 0,13-1 0,-6 0 17,0-2 1,0 0-1,0 0 0,-1-2 1,1 0-1,-1 0 0,-1-1 1,1-1-1,19-13 0,-10 4-35,-2-1-1,0-1 1,-1-1 0,-1-1-1,-1 0 1,-1-2 0,23-36-1,9-17-123,19-33 286,-59 87-46,-6 10 42,-3 11-184,0 0 0,0 0 0,0 0 1,0-1-1,0 1 0,0 0 0,0 0 0,0 0 0,0 0 0,0-1 0,0 1 1,0 0-1,0 0 0,0 0 0,-1 0 0,1-1 0,0 1 0,0 0 0,0 0 0,0 0 1,0 0-1,0 0 0,0 0 0,0-1 0,0 1 0,-1 0 0,1 0 0,0 0 1,0 0-1,0 0 0,0 0 0,0 0 0,-1 0 0,1 0 0,0-1 0,0 1 1,0 0-1,-1 0 0,-1 2-12,-1-1 0,0 0 0,0 1 0,0 0 0,1 0 0,-1 0 0,1 0 0,-1 0 0,1 0 0,0 0 0,0 1 0,-2 2 0,-2 2 19,-5 7-11,1 0-1,1 1 1,0 0 0,-13 31-1,8-16-87,0 0-33,-16 45 0,26-59 166,-1 0 1,2 1 0,0-1-1,-1 33 1,5-46-18,-1 1 1,0-1-1,1 1 1,0 0-1,-1-1 0,1 1 1,2 3-1,-2-6-11,-1 0 0,0 0 0,1-1 0,-1 1-1,0 0 1,1 0 0,-1-1 0,1 1 0,-1 0-1,1 0 1,0-1 0,-1 1 0,1-1 0,0 1 0,-1-1-1,1 1 1,0-1 0,0 1 0,-1-1 0,1 0-1,0 1 1,0-1 0,0 0 0,0 0 0,-1 1 0,1-1-1,0 0 1,0 0 0,0 0 0,0 0 0,0 0-1,-1 0 1,3-1 0,0 0 34,-1 0 1,1-1-1,-1 1 0,1-1 1,-1 0-1,0 0 0,1 1 0,-1-2 1,0 1-1,0 0 0,-1 0 1,1-1-1,0 1 0,1-5 1,5-7 176,7-23 0,-15 36-220,28-96 243,-15 44-233,23-112-215,-35 154-222,-3 12 37,-2 22 136,0 136 96,5-136 142,1 0 0,1 0-1,1 0 1,14 41-1,-16-58 31,0 0 0,1-1 0,0 1 0,5 8 0,-7-13 2,-1 0 0,1 0 0,0 0 0,0 0 1,0 0-1,0 0 0,0 0 0,0 0 0,0 0 1,0-1-1,0 1 0,0 0 0,0 0 0,1-1 1,-1 1-1,0-1 0,0 0 0,1 1 0,-1-1 1,0 0-1,1 1 0,-1-1 0,0 0 0,1 0 1,-1 0-1,2-1 0,2 0 39,-1-1-1,1 0 1,-1-1-1,0 1 0,0-1 1,0 0-1,0 0 1,0 0-1,0 0 1,-1-1-1,4-5 1,5-6-50,17-29 1,119-205 323,-139 235-394,1 0 0,-1 1 0,2 0 1,0 1-1,17-15 0,-27 26 41,0 0-1,0 0 1,0 0 0,0 0 0,0 0-1,1 0 1,-1 1 0,0-1-1,0 1 1,1-1 0,-1 1 0,1-1-1,-1 1 1,0 0 0,1-1-1,-1 1 1,1 0 0,-1 0 0,1 0-1,-1 0 1,0 0 0,1 0-1,-1 1 1,1-1 0,1 1 0,-2 0 16,1 0 0,-1 0 0,1 0 0,-1 0 0,0 1 0,1-1 0,-1 0 0,0 1 0,0-1 0,0 1 0,0-1 0,0 1 0,0 0 0,-1-1 0,1 1 0,0 0 1,-1-1-1,1 1 0,-1 0 0,0 3 0,6 49-38,-4-1 0,-1 1 1,-10 73-1,7-103 158,-2 0-1,0 0 1,-12 35 0,15-57-87,0 0 1,0 1 0,0-1-1,0 0 1,0 0 0,0 0-1,-1 0 1,1 0 0,0 0-1,-1 0 1,0-1 0,1 1-1,-1 0 1,0-1 0,0 0-1,0 1 1,0-1 0,0 0-1,0 0 1,0 0 0,-1 0-1,1 0 1,0 0 0,-1-1-1,1 1 1,0-1 0,-1 0-1,1 0 1,0 0 0,-1 0 0,-4 0-1,-5-3-10,1 0-1,-1 0 0,1-1 1,0 0-1,-14-8 1,-5-1-167,25 11-15,5 3 44,7 6-27,16 7-51,-4-6 192,1 0 1,0-2-1,0 0 1,0-1 0,23 2-1,-35-6 32,-1-1-1,1 1 1,-1-1 0,0-1-1,1 1 1,-1-1 0,1-1-1,-1 1 1,0-1 0,0-1-1,0 1 1,0-1 0,0 0-1,-1-1 1,1 0-1,-1 0 1,0 0 0,6-6-1,-5 2 8,0 0-1,0 0 1,-1-1-1,0 0 0,-1-1 1,8-16-1,19-63 126,-29 79-163,31-135 63,-14 50-374,-20 94 297,0 0 1,0 1-1,0-1 1,1 1-1,-1-1 1,0 0 0,0 1-1,0-1 1,1 1-1,-1-1 1,0 1-1,1-1 1,-1 1-1,0-1 1,1 1 0,-1-1-1,0 1 1,2-1-1,-2 1 10,0 0 0,0 0 0,1 0 0,-1 0 0,0 1-1,1-1 1,-1 0 0,0 0 0,0 0 0,1 0 0,-1 1-1,0-1 1,0 0 0,0 0 0,1 1 0,-1-1 0,0 0 0,0 0-1,0 1 1,0-1 0,0 0 0,0 0 0,1 1 0,-1 0-1,6 25-81,2 83 84,-10 174 1,2-276 87,-1 0 1,0-1 0,0 1 0,0-1 0,-3 8 0,4-13-58,-1 0 0,1 0 0,-1 0 0,1 0 0,-1 0 0,1 0 1,-1 0-1,0 0 0,1 0 0,-1 0 0,0 0 0,0 0 0,0 0 1,0-1-1,1 1 0,-1 0 0,0-1 0,0 1 0,-1 0 1,1-1-1,0 0 0,0 1 0,0-1 0,0 1 0,0-1 0,0 0 1,-1 0-1,1 0 0,0 0 0,0 0 0,0 0 0,-1 0 1,0 0-1,-1-1-22,1 0 0,0-1 1,0 1-1,0 0 1,0-1-1,0 1 0,0-1 1,0 1-1,0-1 0,1 0 1,-1 0-1,1 0 1,-1 0-1,-1-4 0,-3-3 32,-20-24 75,17 19-300,-16-15 0,24 29-116,0 5 183,4 6-92,1-5 215,0-1 1,0 0-1,1-1 0,-1 1 0,1-1 1,0 1-1,0-1 0,1-1 1,-1 1-1,1-1 0,0 0 0,7 2 1,-9-4 15,0 0 1,0 0-1,0 0 1,0-1-1,0 0 1,0 0 0,0 0-1,0-1 1,0 1-1,0-1 1,0 0-1,0 0 1,0 0-1,-1 0 1,1-1 0,0 0-1,-1 0 1,1 0-1,3-3 1,3-2 30,0-1 1,0 0-1,0 0 0,-1-1 1,8-11-1,4-6-5,-1-1 1,-1-1-1,24-47 0,33-82-114,-30 66-16,-62 179-630,12-40 663,2 1 1,7 76-1,-4-116 77,0 0-1,1 0 0,0 0 1,0-1-1,1 1 1,0 0-1,1-1 0,0 0 1,0 0-1,1 0 1,0 0-1,0-1 0,7 8 1,-10-14 4,0 1 1,-1 0 0,1-1 0,0 0-1,0 1 1,0-1 0,0 0 0,0 0-1,0 0 1,1-1 0,-1 1 0,0 0-1,0-1 1,1 1 0,-1-1 0,0 0-1,1 0 1,-1 0 0,0 0 0,1 0-1,-1 0 1,0-1 0,1 1 0,-1-1-1,0 0 1,0 1 0,0-1 0,0 0-1,1 0 1,-1 0 0,2-2 0,4-3 7,0 0 0,-1 0 0,0 0-1,0-1 1,0 0 0,7-11 0,8-13-46,-3-1 0,0-1-1,16-41 1,-15 22 33,-16 37-42,2 0 1,0 0-1,1 1 1,8-15-1,-14 28 13,-1 0 0,1 0-1,0-1 1,-1 1 0,1 0 0,0 0 0,0 0 0,0 0 0,0 0-1,0 0 1,0 0 0,0 0 0,0 0 0,1 0 0,-1 1-1,0-1 1,1 1 0,-1-1 0,0 1 0,1-1 0,-1 1-1,0 0 1,1-1 0,-1 1 0,1 0 0,-1 0 0,0 0-1,1 0 1,-1 0 0,2 1 0,3 0-14,0-1 0,0 1 0,0-1 0,11-1 0,1 1-41,-15-1 79,1 1-1,-1-1 1,1 0-1,-1 0 1,1 0-1,-1 0 1,0 0-1,0-1 1,1 0-1,-1 1 1,0-1-1,0 0 1,-1-1-1,1 1 1,0 0-1,3-5 1,-6 0-3,0 7-17,0-1 1,0 1-1,0 0 1,0-1-1,0 1 1,-1-1-1,1 1 1,0 0-1,0-1 0,0 1 1,0 0-1,-1-1 1,1 1-1,0 0 1,0 0-1,0-1 1,-1 1-1,1 0 1,0 0-1,-1-1 0,1 1 1,0 0-1,-1 0 1,1 0-1,0-1 1,-1 1-1,1 0 1,0 0-1,-1 0 0,1 0 1,-1 0-1,-12 5-58,-12 15-35,18-11 66,-1 0 0,1 1-1,0 0 1,1 0-1,0 1 1,-7 18 0,4-2-68,-11 49 1,18-66 101,0 0 0,0 0 0,1 0 0,0 1 0,1-1 0,1 0 0,2 18 0,-3-27 0,0 0 0,0 0 1,1 1-1,-1-1 0,0 0 0,1 0 1,-1 0-1,1 0 0,-1 1 0,1-1 1,0 0-1,-1 0 0,1 0 0,0 0 1,0-1-1,0 1 0,0 0 0,0 0 1,0 0-1,0-1 0,0 1 0,0 0 0,0-1 1,0 1-1,0-1 0,0 0 0,0 1 1,1-1-1,-1 0 0,0 1 0,0-1 1,1 0-1,-1 0 0,0 0 0,0 0 1,1 0-1,-1-1 0,0 1 0,0 0 1,0 0-1,3-2 0,4-1 52,-1 0 1,1-1-1,-1 0 1,13-10-1,-16 11-47,29-22 44,31-32 1,-17 15-87,7-8 116,-33 29-141,0 2 1,1 0 0,2 1 0,31-18-1,-52 34 44,-1 1-1,1 0 0,0 0 1,0 0-1,-1 0 0,1 0 1,0 1-1,0-1 1,0 1-1,0 0 0,0 0 1,0 0-1,0 0 0,0 0 1,0 1-1,0-1 1,0 1-1,0 0 0,-1 0 1,1 0-1,0 0 0,0 1 1,4 2-1,2 3-18,1 1 0,-1 0 0,0 1 0,12 15 0,-15-16 56,1 0-1,0-1 0,0 0 1,14 10-1,-21-17-10,1 0 0,-1 0-1,1 0 1,-1 0 0,0 0-1,1 0 1,-1-1 0,1 1 0,-1 0-1,0 0 1,1 0 0,-1 0-1,0 0 1,1-1 0,-1 1-1,0 0 1,1 0 0,-1-1 0,0 1-1,1 0 1,-1-1 0,0 1-1,0 0 1,1 0 0,-1-1-1,0 1 1,0-1 0,1 1 0,-1 0-1,0-1 1,0 1 0,0-1-1,0 1 1,0 0 0,0-1-1,5-17 102,-3 11-81,-2 1 0,1-1 0,-1 0 0,0-11 0,0 16-38,-1 0 0,1 0 0,0 0 0,-1 0 1,0 0-1,1 0 0,-1 0 0,0 0 0,0 0 0,0 1 0,0-1 0,0 0 1,0 0-1,-1 1 0,1-1 0,0 1 0,-1-1 0,-3-1 0,4 2-10,0 1 0,0 0-1,0-1 1,0 1-1,0 0 1,0 0 0,0 0-1,0 0 1,0 0-1,0 0 1,0 0 0,0 0-1,0 0 1,0 0 0,0 1-1,0-1 1,0 0-1,-2 1 1,-15 9-84,17-9 91,-6 4-21,-1 1 1,1 0-1,0 0 1,1 1-1,0-1 0,0 2 1,0-1-1,1 1 1,-6 10-1,2 0 47,0 1-1,1 0 0,-6 23 0,12-34-20,-1 1 1,2-1-1,-1 1 1,1-1-1,0 1 0,1 0 1,0-1-1,0 1 1,2 9-1,-2-17 9,0 1 1,1-1-1,-1 0 1,1 0-1,-1 1 1,1-1-1,-1 0 1,1 0-1,0 0 1,0 0-1,-1 0 1,1 1-1,0-2 1,0 1-1,2 2 1,-2-3 10,-1 0 1,1 1 0,0-1-1,0 0 1,0 1-1,0-1 1,-1 0 0,1 0-1,0 0 1,0 0-1,0 0 1,0 0 0,0 0-1,0 0 1,-1 0 0,1 0-1,2-1 1,0-1 20,0 1 0,1-1 1,-1 0-1,0 0 0,0 0 1,0 0-1,-1-1 0,1 1 1,3-5-1,2-4 25,0-1 1,0 0-1,-1-1 1,-1 0-1,8-21 1,-1 3 23,-11 25-81,7-12-21,-2 0 0,0-1-1,-1 1 1,6-32 0,-10 38-252,-2 12 73,-5 29-132,-1 0 234,1 1 0,1 0 1,2 0-1,2 57 0,2-78 121,-1 0 0,1 0-1,1 0 1,-1-1-1,2 1 1,-1-1 0,1 0-1,9 14 1,-12-19-17,2 0-1,-1 0 1,0 0 0,0-1 0,1 1-1,-1-1 1,1 0 0,0 1-1,0-1 1,0 0 0,0-1 0,0 1-1,0-1 1,0 1 0,1-1-1,-1 0 1,0 0 0,1 0 0,-1-1-1,1 1 1,-1-1 0,1 0-1,-1 0 1,1 0 0,5-1 0,0-1 25,0-1 0,-1 1 1,1-2-1,-1 1 0,11-7 1,39-27 169,-53 33-182,37-28 28,-2-2 1,-1-1 0,54-66-1,-67 70-40,-1-2-1,-1-1 0,-2-1 1,-1 0-1,-2-2 0,-2-1 1,-1 0-1,-2 0 0,-2-2 1,-1 0-1,-2 0 0,-2-1 1,2-41-1,-8 73-1,-1 8-18,0 0 0,1-1 0,-1 1 0,0 0 0,0 0 0,0-1 0,0 1 0,0 0 0,0-1 0,0 1 0,0 0 0,0 0-1,0-1 1,-1 1 0,1 0 0,-1 0 0,1 0 0,-1-1 0,1 1 0,-1 0 0,0 0 0,1 0 0,-1 0 0,-1-1 0,2 2 2,0 0-1,-1 0 1,1 0-1,0-1 1,-1 1-1,1 0 0,0 0 1,-1 0-1,1 0 1,0 0-1,-1 0 1,1 0-1,0 0 1,-1 0-1,1 0 0,0 0 1,-1 0-1,1 0 1,0 0-1,-1 0 1,1 0-1,0 1 1,0-1-1,-1 0 1,1 0-1,0 0 0,-1 0 1,1 1-1,0-1 1,0 0-1,-1 0 1,1 1-1,0-1 1,-5 5-59,1 0 1,0 0-1,1 1 1,-1-1-1,-3 8 1,-3 6 5,-99 174-167,102-181 217,1 2 1,0-1 0,1 0 0,0 1 0,1 0 0,1 0 0,0 1-1,1-1 1,1 0 0,0 1 0,1-1 0,2 22 0,4 4 123,2-1 0,1 0 1,3 0-1,1-1 0,1-1 1,2 0-1,36 58 0,-49-90-366,0 0 0,1-1 0,0 1 0,0-1-1,0 0 1,0 0 0,6 4 0,-7-6-576,1 0-1,0 0 1,0 0 0,0 0-1,0 0 1,5 0 0,-9-1 584,1-1 1,0 0-1,0 1 0,0-1 1,0 0-1,0 0 0,-1 0 1,1 0-1,0 0 0,0 0 1,0 0-1,0 0 0,0 0 1,0 0-1,0 0 0,-1-1 1,1 1-1,0 0 0,0 0 1,0-1-1,0 1 0,-1-1 1,1 1-1,0-1 0,-1 1 1,1-1-1,0 0 0,-1 1 1,1-1-1,0 0 0,0 0 1,8-7-2848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15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43 526 4384,'-7'8'10592,"-3"12"-7561,-7 22-2068,15-36-866,0 0 0,0 0 0,1 1 0,0-1 0,1 0 0,-1 1 0,1-1 0,0 1 0,1-1 0,0 0 0,0 1 0,0-1 0,0 0 0,1 0 0,5 10 0,-6-13-49,1-1 0,0 1 0,-1-1 0,1 0 1,0 1-1,1-1 0,-1 0 0,0 0 0,1-1 0,-1 1 0,1 0 0,-1-1 0,1 0 0,0 1 1,0-1-1,0 0 0,0 0 0,-1-1 0,1 1 0,0-1 0,5 1 0,-2-1 35,0 1 0,0-1-1,0-1 1,-1 1 0,1-1-1,0 0 1,0 0 0,-1-1 0,1 1-1,7-4 1,-11 4-54,0 0 0,0 0 0,0-1-1,0 1 1,0 0 0,-1-1 0,1 1 0,0-1 0,-1 0-1,1 0 1,-1 1 0,1-1 0,-1 0 0,0 0 0,0 0-1,0-1 1,1-2 0,-1 2-24,0-1 1,-1 1-1,0 0 0,0 0 0,0 0 0,0-1 0,0 1 1,-1 0-1,1 0 0,-1 0 0,0-1 0,-1-3 1,0 2-36,0 0 1,0 1 0,-1-1 0,1 0 0,-1 1 0,0-1-1,0 1 1,-5-5 0,5 6 8,0 1 0,0 0-1,0 0 1,0 0 0,0 0 0,0 0-1,-1 1 1,1-1 0,-1 1 0,1 0-1,-1 0 1,-6-1 0,-24 3-70,34-1 22,0 0 89,1 1-1,-1 0 1,0-1-1,1 1 1,-1 0-1,1-1 1,-1 1 0,1-1-1,0 1 1,-1 0-1,1-1 1,0 0 0,-1 1-1,1-1 1,0 1-1,-1-1 1,1 0-1,0 1 1,0-1 0,1 0-1,16 5 247,-9-4-191,1 0 0,-1-1 0,1 0 0,-1 0 0,1-1 0,-1-1 0,12-3 0,1-1 14,39-17 1,-40 13-30,0 0 1,-1-1-1,0-1 1,-1-1-1,23-19 1,-23 15-28,-6 6 2,-1 0 1,0 0 0,17-23 0,35-50-154,-60 77 71,5-3 87,-9 10-45,1-1 0,-1 1-1,0 0 1,1 0 0,-1 0 0,0 0 0,1 0 0,-1 0 0,0 0 0,1 1-1,-1-1 1,0 0 0,1 0 0,-1 0 0,0 0 0,1 0 0,-1 0-1,0 1 1,1-1 0,-1 0 0,0 0 0,0 0 0,1 1 0,-1-1-1,0 0 1,0 0 0,1 1 0,-1-1 0,0 0 0,0 1 0,0-1-1,0 0 1,1 1 0,-1-1 0,0 0 0,0 1 0,0-1 0,5 12-50,0 0 0,-1 0 0,-1 0 0,0 1 0,2 19 0,1 3 11,4 19 274,-2 1-1,1 82 0,-9-134-197,0-1-1,-1 1 0,1-1 1,0 1-1,-1 0 0,1-1 1,-2 4-1,2-6-24,-1 1 1,1-1-1,0 1 0,-1 0 1,1-1-1,0 0 0,-1 1 1,1-1-1,-1 1 0,1-1 1,-1 1-1,1-1 0,-1 0 1,1 1-1,-1-1 0,1 0 1,-1 0-1,1 1 1,-1-1-1,1 0 0,-1 0 1,0 0-1,1 0 0,-1 1 1,0-1-1,1 0 0,-1 0 1,1 0-1,-1-1 0,0 1 1,1 0-1,-1 0 0,1 0 1,-1 0-1,0 0 1,0-1-1,-9-4 35,1 0-1,0 0 1,1-1 0,-1 0-1,-10-10 1,-1 1-63,-20-21-76,31 26 48,-1 1-1,-21-16 1,30 25 45,1 0 0,-1-1 0,1 1 0,-1 0 0,1-1 1,-1 1-1,1 0 0,-1-1 0,0 1 0,1 0 0,-1 0 0,1 0 0,-1 0 0,0 0 1,1 0-1,-1 0 0,0 0 0,0 0-1,1 0 1,0 0 0,0 0-1,0 1 1,0-1 0,-1 0-1,1 0 1,0 1-1,0-1 1,0 0 0,0 0-1,0 1 1,0-1-1,0 0 1,0 0 0,0 1-1,0-1 1,0 0 0,0 0-1,0 1 1,0-1-1,0 0 1,0 0 0,0 1-1,0-1 1,0 0-1,0 1 1,10 23-214,-7-19 202,1 4 32,1 0 0,0-1 0,0 1 0,1-1 0,0 0 0,0-1 0,1 0 0,0 0 0,0 0 0,12 8 0,-11-10 24,0 0 1,0 0-1,0 0 0,1-1 0,0 0 0,0-1 0,17 5 0,-21-7-4,-1-1 0,1 1 0,0-1 0,-1 0 0,1 0 0,-1-1-1,1 1 1,0-1 0,-1 0 0,1 0 0,-1-1 0,0 1 0,1-1 0,-1 0-1,0 0 1,0 0 0,0-1 0,5-4 0,0 0 19,0 0 1,0-1-1,-1 0 0,0-1 1,0 0-1,-1 0 0,9-14 1,-11 14-53,4-7 30,0-1-1,11-32 1,-9 16-80,-5 17-44,-2 0 0,1 0 0,-2 0 0,0 0 1,1-21-1,5 45-229,-3 1 325,0 1 0,-1 0 1,0 0-1,7 22 0,-1-2-95,4 8 103,19 76 1,-33-109 4,0-1-1,-1 1 1,1-1 0,-1 1 0,0 0 0,0-1 0,0 1 0,-1-1 0,0 1 0,0-1 0,-1 6 0,1-8 9,0 1 0,0-1-1,-1 0 1,1 0 0,0 0 0,-1 0 0,0 0-1,1 0 1,-1 0 0,0 0 0,0-1 0,0 1 0,0-1-1,0 1 1,0-1 0,-1 0 0,1 0 0,0 0 0,-1 0-1,-3 1 1,-4 0-25,0-1 0,1 0 0,-1-1 0,0 0 0,0 0 0,1-1 0,-1 0 0,-15-4 0,11 2-68,-8 2-323,22 1 224,1 1 63,8 6 113,1 0 0,0-2-1,-1 1 1,2-1 0,-1 0-1,1-1 1,-1-1 0,1 1-1,0-2 1,0 1 0,1-2-1,-1 1 1,0-2 0,15 0-1,3 0 360,53-7-1,-73 6-349,0-1 0,0 0 0,0-1 0,0 0 0,0 0 0,-1-1 0,0 0 0,1-1 0,13-10 0,-1-1 40,-12 10-25,-1 0 0,0-1-1,-1 0 1,0 0 0,0-1 0,7-9 0,-9 10-37,0-1-1,0 1 1,-1-1 0,0 0 0,-1-1 0,1 1-1,-2 0 1,1-1 0,-1 0 0,0 0-1,0-17 1,0-10-49,-1 30-65,0 24-10,-4 43 57,1-41 41,1 0 0,1 0 0,0 0 1,7 39-1,-6-56 39,0 0 1,1 0-1,-1-1 1,0 1-1,1 0 1,0-1-1,3 4 1,-3-3 10,0 0 0,0-1 0,0 1 0,0 0 0,2 6 0,-4-8-3,1 1 0,-1-1 0,1 1 0,-1-1-1,1 0 1,0 1 0,0-1 0,-1 0 0,1 0 0,0 0 0,0 0 0,0 0 0,0 0 0,0 0 0,1 0 0,-1 0-1,0 0 1,0 0 0,1-1 0,1 2 0,0-2 4,-1 1 0,0-1 0,0 0 0,1 0-1,-1 0 1,0 0 0,0 0 0,1 0 0,-1-1 0,0 1 0,0-1-1,3-1 1,3-1 6,-1 0 0,0-1 0,0 0-1,0-1 1,0 0 0,10-9 0,-6 2 23,-1 0 0,-1 0 0,0-1 0,12-23 0,-13 23-56,20-42-86,-2-2 0,18-61 0,2-4 72,-37 101 61,-3 8-10,0 0 0,-2-1 0,0 1 0,3-17 0,-3 13-78,2-14-160,-6 29 190,0 0 0,0 0-1,0 0 1,0 0 0,0 1-1,0-1 1,-1 0 0,1 0-1,-1 1 1,1-1 0,-1 0-1,1 0 1,-3-2 0,3 4 4,0 0 0,0-1 0,0 1 0,0 0 0,-1 0 0,1 0 0,0-1 1,0 1-1,0 0 0,-1 0 0,1 0 0,0 0 0,0-1 0,0 1 0,-1 0 0,1 0 0,0 0 0,-1 0 1,1 0-1,0 0 0,0 0 0,-1 0 0,1 0 0,0 0 0,0 0 0,-1 0 0,1 0 0,0 0 1,0 0-1,-1 0 0,1 0 0,0 0 0,-1 0 0,1 0 0,0 0 0,0 0 0,0 0 0,-1 1 0,1-1 1,0 0-1,0 0 0,-1 0 0,1 0 0,0 1 0,-9 11-142,6-7 109,-3 3 37,1 1 1,0-1 0,0 1-1,1 0 1,1 0-1,-1 1 1,-2 12-1,-9 72 175,10-57-60,-10 82 17,-1 161 1,16-279-116,-1 1 0,1-1 1,0 0-1,1 1 0,-1-1 1,0 0-1,0 1 1,1-1-1,-1 0 0,0 1 1,1-1-1,-1 0 0,1 0 1,0 1-1,-1-1 1,1 0-1,1 2 0,-1-3 3,0 1 0,-1-1 1,1 0-1,0 1 0,0-1 0,0 0 0,0 1 0,-1-1 0,1 0 0,0 0 0,0 0 0,0 0 0,0 0 1,0 0-1,-1 0 0,1 0 0,0 0 0,0 0 0,0 0 0,1-1 0,5-2 27,0 0 0,0-1 0,-1 1 0,1-1 0,6-6 0,-2 2-203,65-48 83,-57 42-1,-16 11 66,-1 1 0,1-1 0,0 1 0,-1 0 1,1 0-1,0 0 0,1 1 0,-1-1 0,0 1 0,0-1 1,1 1-1,-1 0 0,1 0 0,3 0 0,-5 2 17,-1 0 0,1 1 0,0-1 0,-1 0 0,0 1 0,1-1-1,-1 1 1,2 3 0,0-2-13,12 16-121,-11-15 80,-1 1 0,1-1 0,-1 0 1,1 0-1,6 4 0,-7-1 182,-3-5-100,1 0-17,1 0-1,-1 0 1,0-1 0,0 1 0,1-1 0,-1 1-1,0-1 1,1 1 0,0-1 0,-1 0-1,1 0 1,0 0 0,0 0 0,-1 0 0,1 0-1,0 0 1,0-1 0,0 1 0,0-1-1,0 1 1,0-1 0,3 0 0,-2 0 9,1 0 0,-1 0 0,1 0 0,-1-1 0,0 1 0,1-1 0,-1 0 0,0 0 0,0 0 0,1 0 0,-1-1 0,0 1 0,3-4 1,10-5 24,-11 7-28,1 0-1,-2-1 0,1 1 1,0-1-1,-1 0 0,8-9 0,9-18-8,-2 0-1,25-55 1,-7 11 95,-6 23-75,1 1 0,44-52 0,-54 76-50,-1-1 0,-1 0 0,30-61 0,-48 84 7,-1 0-1,1 0 0,-1 0 0,0 0 0,0-1 0,0 1 0,-1 0 1,1-1-1,-1 1 0,-1 0 0,1-1 0,-1 1 0,0 0 0,-2-6 0,3 11 4,0-1-1,0 0 0,0 1 0,-1-1 1,1 1-1,0-1 0,0 0 0,-1 1 0,1-1 1,-1 1-1,1-1 0,0 1 0,-1-1 0,1 1 1,-1 0-1,1-1 0,-1 1 0,0-1 0,1 1 1,-1 0-1,1-1 0,-1 1 0,0 0 0,1 0 1,-2-1-1,1 1-3,-1 0 0,1 1-1,0-1 1,-1 0 0,1 0 0,0 1 0,-1-1 0,1 1 0,0-1 0,0 1-1,-1-1 1,0 2 0,-5 2-38,1 1 0,-1 0 0,-7 9-1,11-12 28,-15 16-39,1 0 0,-24 34 0,33-40 85,0 0-1,2 0 1,0 1-1,0 0 1,1 0-1,-5 20 1,1 9 74,2 0-1,2 0 1,0 59 0,5-83-82,1 0 0,1 1 0,1-1 1,7 28-1,-8-37-2,1-1 0,0 0 0,1-1 0,-1 1-1,1 0 1,1-1 0,-1 0 0,1 0 0,1 0 0,-1-1 0,1 0 0,7 6 0,-7-8 60,0 0 1,1 0 0,0-1 0,0 0 0,0-1 0,0 1 0,0-1 0,0 0 0,0-1 0,1 0 0,-1 0 0,1-1 0,10 0 0,-8 0-36,1-1 0,-1-1 1,0 1-1,0-2 0,0 1 1,0-1-1,-1-1 0,1 0 1,11-6-1,-11 3-24,0 0-1,0-1 1,-1-1-1,0 1 1,-1-2-1,0 1 1,0-1 0,-1 0-1,0 0 1,-1-1-1,0 0 1,0 0-1,-2-1 1,1 0-1,-1 1 1,-1-1 0,3-19-1,-6 29-16,0 0 0,0 0 0,0 0 0,0 0 0,0 0 0,-1 0 0,0-4 0,1 6 0,0 0 0,0-1 1,0 1-1,-1-1 0,1 1 1,0 0-1,0-1 0,0 1 0,0-1 1,-1 1-1,1 0 0,0-1 0,0 1 1,-1 0-1,1 0 0,0-1 1,-1 1-1,1 0 0,0-1 0,-1 1 1,1 0-1,0 0 0,-1 0 0,1 0 1,0-1-1,-1 1 0,1 0 1,-1 0-1,1 0 0,0 0 0,-1 0 1,1 0-1,-1 0 0,1 0 0,-1 0 1,1 0-1,0 0 0,-1 0 0,1 0 1,-1 0-1,1 1 0,0-1 1,-1 0-1,1 0 0,0 0 0,-1 0 1,1 1-1,-1-1 0,-2 3-11,-1 0-1,1 0 1,0 0-1,0 0 1,1 1-1,-1-1 1,1 1 0,-4 5-1,-14 34-75,16-31 122,0 0 0,1 0 0,0 0 1,0 0-1,1 0 0,0 14 0,2-21-17,0 0 0,1 0 1,-1 1-1,1-1 0,0 0 1,0 0-1,1 0 0,-1 0 1,1 0-1,0 0 0,0 0 1,1-1-1,0 1 0,0-1 1,0 0-1,6 7 0,1-1 85,0 0 0,1-1 0,0-1 0,0 1-1,1-2 1,17 10 0,-24-15-331,0 0 1,0-1-1,1 1 1,-1-1-1,0 0 1,1 0-1,-1-1 0,7 0 1,-7 0-489,-1 0 1,0-1 0,1 0-1,-1 0 1,0 0 0,0-1-1,0 1 1,0-1 0,0 0-1,0 0 1,5-4-1,-5 4-527,-3 2 961,-1 0 0,1-1-1,-1 1 1,1 0 0,-1 0 0,0-1-1,1 1 1,-1 0 0,1 0 0,-1-1 0,0 1-1,1 0 1,-1-1 0,0 1 0,1-1 0,-1 1-1,0-1 1,1 1 0,-1 0 0,0-1 0,0 1-1,0-1 1,1 1 0,-1-1 0,0 1-1,0-1 1,0 0 0,0-6-4806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16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94 9152,'-67'-45'3360,"54"37"-2592,-5-1-224,13 6-288,0 0-256,2-6-160,3 4 96,13-1-2016,5 1 1152,-1 5-3872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20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8 793 3552,'-8'0'4762,"9"-9"-127,18-55-968,41-82-1942,-54 133-1625,0 0 1,1 0-1,0 0 1,1 1 0,1 1-1,11-14 1,-19 24-94,-1 1 0,0-1 0,1 1 0,-1-1 1,1 1-1,-1-1 0,1 1 0,-1 0 0,1-1 0,-1 1 0,1 0 1,-1-1-1,1 1 0,-1 0 0,1 0 0,0-1 0,-1 1 1,1 0-1,0 0 0,-1 0 0,1 0 0,-1 0 0,1 0 1,0 0-1,-1 0 0,1 0 0,0 0 0,-1 0 0,1 0 0,-1 1 1,1-1-1,0 0 0,-1 0 0,1 1 0,-1-1 0,1 0 1,-1 1-1,1-1 0,-1 1 0,1-1 0,-1 0 0,1 1 1,-1-1-1,1 1 0,-1-1 0,0 1 0,1 0 0,-1 0 0,2 4 53,0 0 0,0-1 0,-1 1 0,1 0-1,-1 5 1,12 77 560,-8-45-181,14 55 1,-15-83-328,1 7 33,10 23 1,-13-38-76,1-1 0,0 0 0,0 1 0,0-1 0,0 0 0,1-1 0,0 1 0,0-1 1,5 5-1,-8-8-52,1 0 1,0 0 0,-1 0 0,1 0 0,0-1-1,-1 1 1,1-1 0,0 1 0,0-1 0,0 0-1,0 1 1,0-1 0,-1 0 0,1 0-1,0 0 1,0 0 0,0-1 0,0 1 0,0-1-1,-1 1 1,1-1 0,0 1 0,0-1 0,1-1-1,2 0 35,-1-1 0,0 1-1,0-1 1,0 0 0,0 0 0,0 0-1,-1-1 1,5-5 0,2-5 4,0-1 0,-1 0 1,-1-1-1,12-31 1,16-74 13,-27 87-136,-3 14 95,-2-1 0,0 0 0,-2 0-1,1-27 1,-3 43-97,1 1-1,-1-1 1,1 1-1,0-1 1,2-5-1,-3 9 66,0 1 0,1-1 1,-1 1-1,1 0 0,-1-1 0,1 1 1,-1 0-1,1 0 0,-1-1 0,1 1 1,-1 0-1,1 0 0,-1 0 0,1-1 1,-1 1-1,1 0 0,-1 0 0,1 0 1,0 0-1,-1 0 0,1 0 0,-1 0 1,1 0-1,-1 0 0,2 1 0,15 3 5,-14-3 1,85 31 198,-73-28-119,-1-1-1,0 0 1,1-1-1,21 1 1,-11-3-86,-12 1 42,-1-1-1,1 0 1,0-1-1,-1 0 1,1-1-1,22-6 1,-24 4 306,-8 3-310,-6 2-207,-2 1 183,1 1-1,-1-1 1,1 1 0,-1 0 0,1 0 0,0 0 0,1 1 0,-1-1 0,0 1 0,1 0 0,0 0 0,0 0 0,-3 5 0,-5 10 52,-14 33 0,24-50-60,-12 31 69,1 1-1,2 0 1,2 0-1,-7 52 1,15-84-55,-1 0 0,1 0 0,0 0 0,0-1 0,0 1 0,0 0 0,1 0 0,-1 0 0,0-1 0,1 1 0,-1 0 0,1-1 0,0 1 0,0 0 0,-1-1 0,1 1 0,0-1 0,0 1 0,0-1 0,2 2 0,-3-3 1,1 0 1,-1 0-1,1 0 1,-1 0-1,0 0 1,1 0 0,-1 0-1,1 0 1,-1 0-1,0 0 1,1 0-1,-1 0 1,0-1-1,1 1 1,-1 0-1,0 0 1,1 0-1,-1-1 1,0 1-1,1 0 1,-1 0-1,0-1 1,1 1-1,-1 0 1,0 0-1,1-1 1,-1 0 36,3-3-16,1-1 1,-1 1-1,0-1 1,0 0 0,-1-1-1,0 1 1,0 0 0,0 0-1,2-12 1,-1 7-10,46-224-147,-48 225 83,-1 8 10,0 0 0,0 1 0,0-1 0,0 0 0,0 1 0,0-1 0,0 0 0,0 1 0,0-1 0,0 0-1,0 1 1,1-1 0,-1 0 0,0 1 0,0-1 0,1 1 0,-1-1 0,0 0 0,1 1 0,0-2 0,1 18-322,2 12 290,1 0 0,11 32 0,-12-49 91,0 0 1,1 1 0,1-2-1,0 1 1,0-1 0,1 1-1,13 15 1,-14-20 1,1 1 0,-1-1 1,1 0-1,0 0 0,1-1 0,-1 0 1,13 6-1,-16-9-10,0-1 0,1 1 0,-1-1 0,0 0 0,1-1 0,-1 1 0,0-1 0,1 1 0,-1-1 0,1-1 0,-1 1 0,1-1 0,-1 1 0,0-1 0,1-1 0,7-2 0,1-2 36,-1 0-1,0-1 1,0-1 0,0 0-1,-1 0 1,0-1 0,-1-1-1,0 0 1,9-12-1,9-14-116,33-55 0,-60 89 54,19-31 8,-1-1 1,-2 0 0,-2-1 0,-1-1 0,12-44 0,5-63-198,-28 121 31,-1-1-1,0 0 1,-2 0-1,-3-29 1,-1 35-101,4 17 255,0 0 0,0 1 0,0-1 0,0 0 0,0 0 0,0 0 0,0 1 0,0-1 0,0 0 0,-1 0 0,1 0-1,0 0 1,0 1 0,0-1 0,0 0 0,0 0 0,-1 0 0,1 0 0,0 0 0,0 0 0,0 0 0,-1 1 0,1-1 0,0 0 0,0 0 0,0 0 0,0 0-1,-1 0 1,1 0 0,0 0 0,0 0 0,-1 0 0,1 0 0,0 0 0,0 0 0,0 0 0,-1 0 0,1 0 0,0 0 0,0 0 0,0-1 0,0 1 0,-1 0-1,1 0 1,0 0 0,0 0 0,0 0 0,0 0 0,-1 0 0,1-1 0,0 1 0,0 0 0,0 0 0,0 0 0,0 0 0,0-1 0,-1 1 0,1 0 0,0 0-1,0 0 1,0-1 0,0 1 0,0 0 0,0 0 0,0 0 0,0-1 0,0 1 0,0 0 0,-6 14-14,1 1 0,0-1 0,2 1-1,-5 28 1,-1 5-51,-8 25 90,3 1 1,4 0-1,-2 92 0,18-37 250,-4-108-190,1-1 1,1 0-1,1-1 0,10 27 1,-13-42-7,-1-1 0,1 1 0,-1-1 0,1 0 0,0 1 0,0-1 0,0 0 0,5 4 0,-7-7-58,1 1 0,-1-1 1,1 0-1,-1 1 0,1-1 0,-1 0 0,1 0 1,-1 1-1,1-1 0,-1 0 0,1 0 0,0 0 1,-1 0-1,1 0 0,-1 0 0,1 0 0,-1 0 1,1 0-1,0 0 0,-1 0 0,2 0 0,-1-1-7,1 0-1,-1 0 1,0 1-1,1-1 1,-1 0-1,0 0 1,0 0-1,0-1 1,0 1-1,0 0 1,2-3 0,5-10 15,0-1 0,-1-1 0,0 1 0,-2-1 0,8-33 0,-6 25-10,4-20-29,0 3 151,20-53 1,-29 88-223,0 0 0,0-1-1,-1 1 1,1-1 0,-2 1-1,1-1 1,-1-11 0,-1 68 7,0-8 26,6 60 0,0-53 115,-4-34-10,0 0 0,1 0-1,0 0 1,1 0 0,1 0-1,10 25 1,-14-39-45,1 0 0,-1 0 1,0 0-1,1 0 0,0-1 0,-1 1 0,1 0 0,0 0 1,-1 0-1,1 0 0,0-1 0,0 1 0,-1 0 0,1-1 0,0 1 1,0-1-1,0 1 0,0-1 0,0 1 0,0-1 0,0 0 0,0 1 1,0-1-1,0 0 0,0 0 0,0 0 0,1 0 0,-1 0 1,0 0-1,0 0 0,0 0 0,1 0 0,1-1 5,-1 0 0,0 0 0,0 0 0,0 0 0,0-1 0,0 1 0,0-1 0,0 1 0,0-1 0,-1 0 0,1 1 0,0-1 0,-1 0 0,2-2 0,18-32 132,-2-1 0,16-46-1,15-28-215,-43 97 5,-1 0 0,7-26 0,-13 40 52,1-1 0,-1 1 0,0-1 0,0 0 0,0 1 0,1-1 0,-1 1 0,0-1 0,0 0 0,0 1 0,0-1 0,0 1 0,0-1 0,0 0 0,-1 1 0,1-1 0,0 1 0,0-1 0,0 1 0,0-1 0,-1 1 0,1-1 0,0 1 0,-1-1 0,1 1 0,-1-2 0,0 2 179,-9 0-485,14 4 386,-3-3-68,-1-1 1,1 1-1,0 0 0,-1 0 0,1-1 0,0 1 1,0 0-1,0-1 0,-1 1 0,1-1 0,0 1 1,1 0-1,154 50 71,-143-46-39,-9-3-34,1 0 0,-1-1-1,0 1 1,1-1-1,-1 0 1,1 0 0,-1 0-1,1-1 1,-1 0 0,1 1-1,0-2 1,4 1 0,-8-1 13,0 1 0,-1 0 1,1 0-1,-1 0 1,1-1-1,-1 1 1,1 0-1,-1-1 1,1 1-1,-1 0 1,1-1-1,-1 1 1,1 0-1,-1-1 1,1 1-1,-1-1 1,0 1-1,1-1 1,-1 1-1,0-1 1,1 1-1,-1-1 1,0 0-1,0 1 1,1-2-1,-1 1 4,0-1-1,0 0 1,0 0 0,0 1-1,0-1 1,-1 0 0,1 0-1,0 1 1,-1-3 0,-1 0-20,1 0 0,-1 0 0,0 0 0,0 0 1,-1 0-1,-3-5 0,4 6-8,-1 1 0,0-1 0,-1 0 0,1 1 0,0-1 0,-1 1 1,1 0-1,-1 0 0,0 1 0,1-1 0,-1 1 0,0 0 0,0 0 0,0 0 0,0 0 1,0 1-1,0-1 0,-7 1 0,9 1 10,-1-1 0,0 1 0,0-1 0,1 1 0,-1 0 0,0 0 0,1 0 0,-1 0 0,0 1 0,1-1 0,0 1 1,-1-1-1,1 1 0,0 0 0,0 0 0,0 0 0,0 0 0,0 0 0,0 0 0,1 1 0,-1-1 0,1 1 0,0-1 0,0 1 0,-1-1 0,2 1 0,-2 4 1,0 3 9,0 0 0,1 1 0,0-1 0,0 1 0,2-1 0,-1 1 1,1-1-1,1 0 0,0 1 0,0-1 0,1 0 0,7 17 1,-4-13 53,0-1 1,1 0-1,1 0 1,0 0-1,1-1 1,0 0-1,1-1 1,16 15-1,-22-22-17,0 0-1,1-1 1,-1 0 0,1 0-1,0 0 1,0 0 0,8 2-1,-10-4-22,-1 0 0,1-1 0,-1 0 0,1 1-1,-1-1 1,1 0 0,-1 0 0,1 0 0,-1-1-1,1 1 1,-1-1 0,1 1 0,-1-1 0,1 0-1,-1 0 1,0 0 0,1 0 0,-1 0 0,3-2-1,2-3 22,0 1 0,-1-1-1,0 0 1,0-1 0,0 1-1,-1-1 1,0 0 0,0-1-1,5-10 1,3-10 96,12-40 0,-8 22-165,-7 19 10,-5 12 46,0 1 1,15-26 0,-8 12-284,-11 27 80,0 3 43,3 7 103,-1 1 0,-1 0 0,0 0 0,0 0 0,0 11 0,1 53-93,-3-68 122,-3 109 181,1-92-96,-1 0 0,-12 44 0,14-64-54,0 1 0,0-1 0,-1 1 0,0-1 1,0 0-1,0 0 0,0 0 0,0 0 0,-5 5 0,7-8-26,-1 1 0,0 0 1,0-1-1,1 1 0,-1 0 0,0-1 0,0 1 1,0-1-1,0 0 0,0 1 0,0-1 1,0 0-1,0 1 0,0-1 0,0 0 0,0 0 1,0 0-1,0 0 0,0 0 0,0 0 0,0 0 1,0 0-1,0 0 0,0-1 0,0 1 0,0 0 1,0 0-1,0-1 0,0 1 0,1-1 1,-1 1-1,0-1 0,0 0 0,0 1 0,0-1 1,1 0-1,-1 1 0,0-1 0,0-1 0,-4-4 24,0-1 0,0 1 0,0-1 0,1 0 0,0-1 0,0 1 0,-4-15 0,8 21-23,-1-1 0,1 1-1,-1-1 1,1 1 0,0-1-1,-1 1 1,1-1 0,0 0-1,0 1 1,0-1 0,0 1-1,1-1 1,-1 1 0,0-1-1,1 1 1,-1-1 0,1 1-1,-1-1 1,1 1 0,0 0-1,-1-1 1,1 1 0,0 0-1,0 0 1,0-1 0,0 1-1,0 0 1,0 0 0,1 0-1,-1 0 1,0 0 0,0 0-1,1 1 1,-1-1 0,0 0-1,1 1 1,-1-1 0,1 1-1,2-1 1,34-11-764,1 1 1,1 2-1,67-6 1,-85 14-1639,0 1 1,1 1 0,-1 1 0,0 1 0,22 6 0,-17-4-902,6 1-1848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21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90 520 3712,'0'5'9807,"-5"5"-5641,-10 18-3678,8-15 954,-3 6-778,-28 59 987,35-70-1597,0-1 0,1 1 0,0 0 0,0 0 0,1 0-1,0 0 1,0 0 0,1 12 0,1-17-8,0 0 0,-1 0 0,1-1 1,0 1-1,0 0 0,0 0 0,1 0 0,-1 0 0,1-1 0,0 1 0,-1-1 0,1 1 0,0-1 0,4 3 0,-6-4-9,1 0 1,0 0-1,1 0 0,-1-1 0,0 1 1,0 0-1,0-1 0,0 1 0,1-1 1,-1 1-1,0-1 0,0 0 0,1 1 1,-1-1-1,0 0 0,1 0 0,-1 0 1,0 0-1,1 0 0,-1 0 0,0 0 1,0 0-1,1-1 0,-1 1 0,0 0 1,1-1-1,-1 1 0,0-1 0,0 0 1,0 1-1,0-1 0,0 0 0,1 0 1,0-1-1,5-5 24,-1 0 1,0 0 0,0-1-1,-1 0 1,0 0-1,0 0 1,-1-1-1,0 0 1,-1 0-1,0 0 1,0 0-1,2-16 1,-2 13-83,0-1 2,0-1 0,-1 1 1,1-19-1,-3 16-162,-5 18 145,2-1 455,8-4 8,-2 1-319,-1-1 0,1 1-1,-1 0 1,0-1 0,0 1 0,0-1-1,0 0 1,0 0 0,0 0 0,1-3-1,12-35 607,30-86 227,-13 39-389,-27 73-548,15-46-57,52-107 1,-71 167 42,2-5-20,0 1-1,0 0 1,0 0-1,1 1 1,4-5-1,-8 8 26,1 0 0,0 0 1,0 1-1,0-1 0,-1 0 0,1 1 0,0-1 0,0 1 0,0-1 1,0 1-1,0-1 0,0 1 0,0 0 0,0 0 0,0-1 0,0 1 1,1 0-1,-1 0 0,0 0 0,0 0 0,0 0 0,0 0 0,0 1 1,0-1-1,0 0 0,0 0 0,0 1 0,0-1 0,0 1 0,0-1 1,0 1-1,0-1 0,0 1 0,1 1 0,5 4-13,-1 0-1,0 1 1,0-1-1,-1 1 1,0 1 0,0-1-1,7 16 1,-3-2-37,13 42 1,-11-22 10,-2 2 0,7 78 0,-16 86 107,-2-172 14,-2 0 1,-12 49-1,11-67-42,0 0 1,-1 0-1,-1 0 1,0-1-1,-1 0 0,-17 24 1,19-33 9,1 0-1,-1-1 1,-1 1 0,1-1 0,-1-1 0,0 1 0,-1-1-1,1-1 1,-14 7 0,16-9-25,1 0-1,0 0 1,-1-1 0,1 1 0,-1-1-1,1 0 1,-1-1 0,1 1 0,-1-1-1,0 0 1,1 0 0,-1-1-1,1 1 1,-1-1 0,1 0 0,-1 0-1,1 0 1,-1-1 0,-7-3-1,7 2-4,0-1-1,1 1 0,-1 0 0,1-1 1,0 0-1,0 0 0,0 0 0,0-1 0,1 1 1,0-1-1,0 0 0,0 0 0,1 0 1,-1 0-1,1 0 0,0-1 0,-1-7 0,3 11-24,0 0-1,0 0 1,0 0-1,0 0 1,0 0 0,1 0-1,-1 0 1,1 0-1,0 0 1,-1 0-1,1 0 1,0 0-1,0 0 1,0 1-1,0-1 1,1 0-1,-1 1 1,0-1-1,1 1 1,-1-1-1,1 1 1,0 0-1,-1-1 1,1 1-1,0 0 1,1-1-1,8-3 12,-1 0 0,1 0-1,15-4 1,-24 8 2,28-7-209,0 2 0,0 0-1,0 2 1,0 2 0,37 1 0,-48 2-1263,0 0 0,0 2 0,0 0 0,0 1 0,-1 1 0,0 1 0,0 1 0,29 14 0,64 29-8419,-49-20 6603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23.0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66 4992,'-1'-2'220,"0"-1"1,1 1-1,-1 0 1,1 0 0,0-1-1,0 1 1,0 0-1,0 0 1,0-1-1,0 1 1,1 0-1,-1 0 1,1-1-1,0 1 1,-1 0 0,1 0-1,0 0 1,0 0-1,0 0 1,3-3-1,-3 3 265,1 1-1,-1-1 1,1 0-1,0 1 1,0 0-1,-1-1 1,1 1-1,3-1 1,-5 1-342,1 1 0,-1 0 0,0 0 0,1 0 0,-1-1 0,1 1 0,-1 0 0,1 0 1,-1 0-1,1 0 0,-1 0 0,1 0 0,-1 0 0,0 0 0,1 0 0,-1 0 1,1 0-1,-1 0 0,1 0 0,-1 1 0,1-1 0,-1 0 0,1 0 0,-1 0 0,0 1 1,1-1-1,0 1 0,0 0 26,0 0 0,-1 0 1,1 0-1,0 0 1,0 1-1,-1-1 0,1 0 1,0 0-1,0 3 0,4 29 1293,-5 73 927,-3-42-1647,2-32-500,-3-1 0,0 0 0,-11 36 1,-6 37-55,9-27-11,-4 34 297,12-84-417,0 17-50,4-41 56,0 11 126,0-14-176,0 0-1,0 1 0,0-1 0,0 0 0,0 1 1,0-1-1,0 0 0,0 1 0,0-1 0,0 0 1,0 1-1,0-1 0,-1 0 0,1 0 0,0 1 0,0-1 1,0 0-1,0 1 0,-1-1 0,1 0 0,0 0 1,0 1-1,-1-1 0,1 0 0,0 0 0,0 0 1,-1 1-1,1-1 0,-1 0 0,1 0-8,0 0 0,0 0 1,0 0-1,0 0 0,0-1 0,0 1 0,0 0 0,0 0 1,0 0-1,0 0 0,0 0 0,0 0 0,0 0 0,0 0 1,1-1-1,-1 1 0,0 0 0,0 0 0,0 0 0,0 0 0,0 0 1,0 0-1,0 0 0,0 0 0,0 0 0,0 0 0,1 0 1,-1 0-1,0-1 0,0 1 0,0 0 0,0 0 0,0 0 0,0 0 1,0 0-1,0 0 0,1 0 0,-1 0 0,0 0 0,0 0 1,0 0-1,0 0 0,0 0 0,0 0 0,0 0 0,1 1 1,-1-1-1,0 0 0,0 0 0,0 0 0,0 0 0,0 0 0,0 0 1,0 0-1,0 0 0,0 0 0,1 0 0,-1 0 0,0 0 1,0 0-1,0 1 0,0-1 0,0 0 0,0 0 0,0 0 0,0 0 1,0 0-1,5-19 140,-5 16-133,1-1 0,-1 1 0,1 0 0,0-1 0,-1 1-1,2 0 1,1-5 0,3-8 94,-5 14-88,0 0-1,-1 0 1,1 0 0,1 0 0,-1 0 0,0 0-1,0 1 1,1-1 0,-1 1 0,1-1 0,-1 1-1,1-1 1,3-1 0,27-15 37,-27 16-23,62-28 64,98-28 0,-133 47-19,24-7 45,0 3 0,102-15 0,-128 29-62,-28 1-182,-7 9-2282,-45 101-13899,34-86 10998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26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64 2400,'1'-1'88,"1"1"1,-1-1-1,0 0 1,-1 0-1,1 1 1,0-1-1,0 0 1,0 0 0,0 0-1,-1 0 1,1 0-1,0-2 1,2 0 189,12-10 2967,0 2-591,-13 7-1570,1 1 1,1 0-1,-1-1 0,0 1 1,6-3 2932,-5 10-2891,6 11-582,-8-13-440,0 1-1,0 0 1,0 0 0,0-1-1,0 1 1,-1 0-1,0 0 1,1 0-1,-1 1 1,0-1 0,0 0-1,-1 0 1,1 7-1,-2 5 6,-1 1-1,0-1 0,-2 0 0,0 0 1,-5 14-1,-8 30 170,-16 133 352,2-25 148,23-139-823,6-20 75,0 0 0,0 0-1,0-1 1,1 1 0,0 10 0,-1 11 144,2-27-186,0-1 1,0 1-1,0-1 1,-1 1-1,1 0 0,0-1 1,-1 1-1,0-1 1,1 1-1,-1-1 1,0 0-1,0 1 1,0-1-1,0 0 0,-2 3 1,2-3 25,0 1-1,1 0 1,-1-1 0,0 1-1,1 0 1,0 0 0,-1-1-1,1 1 1,0 3 0,-3 6-130,2-5 47,0-3 71,-8-2 124,9-1-122,0 0-1,-1 0 1,1 0-1,0 0 1,0 0 0,0 0-1,0 0 1,0 0 0,-1 1-1,1-1 1,0 0-1,0 0 1,0 0 0,0 0-1,0 0 1,0 1 0,0-1-1,-1 0 1,1 0 0,0 0-1,0 0 1,0 1-1,0-1 1,0 0 0,0 0-1,0 0 1,0 1 0,0-1-1,0 0 1,0 0-1,0 0 1,0 1 0,0-1-1,0 0 1,0 0 0,0 0-1,0 0 1,0 1 0,1-1-1,-1 0 1,0 0-1,0 0 1,0 0 0,0 1-1,0-1 1,1 0 0,8-5-14,2 0 1,-1 1 0,0 0 0,22-5 0,48-5 343,-58 11-334,313-28 309,-301 30-301,-17 2-62,0-2-1,18-3 1,-26 3-116,-7 1-305,2 7-2146,19-5-16992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26.8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98 4992,'-19'-12'10917,"21"11"-9717,6-2-654,0 0 1,0 0 0,0 1-1,0 0 1,11-1 0,46-3 411,3 1-71,5-6-505,-16 3-42,88-25-1,-134 29-376,-9 4-128,3-1-634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27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5 124 4224,'-5'-3'4202,"24"6"268,12-4-2088,0-1 0,48-10 0,58-24-638,-62 10-1438,-46 15-1128,0 2 0,1 0 0,60-8 1,-60 17-2624,2 4 1045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29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49 2144,'0'0'17,"0"0"0,0-1 0,-1 1 0,1 0 0,0 0 0,0 0 0,0 0 0,0 0 0,0 0 0,0-1 0,0 1 0,0 0 0,0 0 0,0 0 0,0 0 0,0-1 0,0 1 0,0 0 0,0 0 0,0 0 0,0 0 0,0-1 0,0 1 0,0 0 0,0 0 0,0 0 0,0 0 0,0 0 0,0-1 0,0 1 0,0 0 0,0 0 0,0 0 0,0 0 0,0 0 0,0-1 0,1 1 0,-1 0 0,8-8 636,16-8 1320,-20 13-1225,2 0-173,-4 1-222,0 1-1,0-1 1,-1 1-1,1 0 1,0 0-1,1 0 1,-1 0-1,0 1 1,0-1-1,0 1 1,4-1-1,-5 1-133,0 1 0,0 0 0,0 0 0,0 0 1,-1 0-1,1 0 0,0 1 0,0-1 0,-1 0 0,1 0 0,-1 0 0,1 1 0,0 1 0,-1 0-37,0 0 0,0 0 1,-1 1-1,1-1 0,0 0 0,-1 0 1,0 0-1,0 1 0,-2 4 0,-3 12 311,-37 156 1863,0 2-1438,2-24-438,15-66-85,13-52-224,9-28 11,1 0 0,0 0 0,1 0 1,0 1-1,-2 15 0,4-23 68,19-6 257,-6 2-358,42-9 36,122-21-39,-3 21-242,-168 13 1466,4 2-5312,1-1-5539,-9-11 3540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29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 6816,'0'0'82,"0"-1"0,0 1 0,0 0 1,0 0-1,0 0 0,0 0 0,0-1 0,0 1 0,0 0 1,0 0-1,0 0 0,0-1 0,0 1 0,0 0 1,0 0-1,0 0 0,0 0 0,1 0 0,-1-1 1,0 1-1,0 0 0,0 0 0,0 0 0,0 0 0,0 0 1,1 0-1,-1-1 0,0 1 0,0 0 0,0 0 1,0 0-1,1 0 0,-1 0 0,0 0 0,0 0 1,0 0-1,0 0 0,1 0 0,-1 0 0,0 0 0,0 0 1,1 0-1,10 4 2475,-9-2-1870,1 0 0,0 0 0,-1 0 0,1 0 0,3 4 0,-5-3-468,1-1 0,-1 1 0,0-1-1,0 1 1,0 0 0,0 0 0,0-1 0,-1 1 0,0 0 0,1 0 0,-1 0 0,0 5-1,-1 3 64,-1 0 0,-3 12 0,-3 15-224,7-30-73,0 0 0,-1 0 0,-5 15 0,-5 7-3093,6-17-828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3:2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64 8640,'-63'-52'3904,"36"44"-3392,19 4-256,8 8-256,3-8-512,7 4 288,12 4-320,9 4 288,19 0-3776,0 4 2176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30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7 4480,'-3'-6'1370,"7"7"-1163,-4 0-103,0-1 0,0 0 0,0 0 0,0 0 0,1 0 0,-1 1 0,0-1 0,0 0 0,0 0-1,1 0 1,-1 0 0,0 0 0,0 0 0,0 1 0,1-1 0,-1 0 0,0 0 0,0 0 0,1 0 0,-1 0 0,0 0 0,0 0 0,0 0 0,1 0 0,-1 0 0,0 0 0,0 0 0,1 0 0,-1-1 0,0 1 0,0 0 0,0 0 0,1 0 0,-1 0 0,0 0 0,0 0 0,0 0 0,1-1 0,-1 1 0,0 0 0,0 0 0,0 0 0,0 0 0,1-1 0,-1 1 0,0 0 0,0 0 0,0 0 0,0-1 0,0 1 0,9 16 3741,-8-11-3507,0-1 1,0 1-1,0-1 0,0 1 1,-1 0-1,1-1 0,-1 1 1,-1 6-1,-7 41 916,2-16-828,-6 55 88,-7 56-521,17-133-211,-1-4-2072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30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 7712,'0'0'42,"1"0"0,-1 0 0,0 0 0,0 0 1,0 0-1,0 0 0,0 0 0,0 0 0,0 0 0,0 0 0,0 0 1,0 0-1,1-1 0,-1 1 0,0 0 0,0 0 0,0 0 0,0 0 1,0 0-1,0 0 0,0 0 0,0 0 0,0 0 0,0 0 0,0-1 1,0 1-1,0 0 0,0 0 0,0 0 0,0 0 0,0 0 0,0 0 1,0 0-1,0 0 0,0-1 0,0 1 0,0 0 0,0 0 1,0 0-1,0 0 0,0 0 0,0 0 0,0 0 0,0 0 0,0 0 1,0-1-1,0 1 0,-1 0 0,1 0 0,0 0 0,0 0 0,0 0 1,0 0-1,0 0 0,0 0 0,0 0 0,0 0 0,0 0 0,0 0 1,-1 0-1,1 0 0,0 0 0,0 0 0,0 0 0,0 0 0,0 0 1,0 0-1,0 0 0,-1 0 0,15-2 1984,19 4 1456,-4 1-1992,1-2 0,39-3 0,59-13-937,-2 1-7442,-123 14 6676,1-1-680,0 1 0,1-1 1,-1 1-1,0 0 0,0 1 1,0-1-1,0 1 1,0-1-1,1 1 0,6 3 1,0 11-1716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31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208 8 5312,'0'0'57,"5"-3"1947,-7-2-193,2 13 829,0 10-1033,-2 0 1,-3 20 0,-22 70-142,15-68-924,-10 42 170,-62 150 0,39-137-104,43-90-559,-1 0 0,1-1 0,0 1 0,0 0 0,-1 8 741,5-13-587,30-11-92,1 2 1,1 1-1,40-3 1,-73 10-110,14 1 17,0-1 0,0 2 1,-1 0-1,1 0 0,0 2 1,-1 0-1,18 5 0,-18-6-975,-7-1-1834,0-1 0,-1-1-1,11-1 1,-2-2-2820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32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44 6144,'-13'-11'9472,"14"10"-9262,0 0 0,0 0 0,-1 1 0,1-1 0,0 0 0,0 0 0,0 1 0,0-1 0,0 1 0,0-1 0,1 1 0,1-1 0,14-5 235,1 1 1,0 1-1,1 1 0,-1 0 1,30 0-1,-44 4-447,-1-1-1,1 0 1,-1 1-1,0 0 1,1 0-1,-1 0 1,0 0-1,1 0 1,-1 1-1,0-1 1,0 1-1,0 0 1,0 0-1,-1 0 1,1 0-1,0 0 1,2 4 0,-4-5 5,0 1 0,0-1 0,0 1 1,0 0-1,0-1 0,0 1 1,0 0-1,0 0 0,-1 0 0,1-1 1,-1 1-1,1 0 0,-1 0 1,0 0-1,0 0 0,0 0 0,0 0 1,0 0-1,0 0 0,-1 0 1,1 0-1,0 0 0,-1 0 0,0-1 1,1 1-1,-1 0 0,0 0 1,0-1-1,0 1 0,0 0 0,0-1 1,-2 2-1,-2 4 46,-1-2-1,0 1 1,0-1 0,0 1 0,-1-2-1,-12 8 1,-46 19 390,20-11-110,19-11-109,12-4 510,32-3-122,60-4 168,72 3-475,-104 2-2267,-20-3-4212,1 2-1,32 7 1,-27 3 3293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33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204 50 2496,'3'-4'320,"1"0"0,0 0 1,0 1-1,1-1 0,-1 1 1,1 0-1,-1 1 0,1-1 0,0 1 1,0 0-1,0 0 0,0 0 0,1 1 1,-1 0-1,0 0 0,1 0 1,-1 0-1,8 1 0,-12 0-211,1 0 1,-1 1-1,1-1 1,-1 0-1,1 1 0,-1-1 1,1 1-1,-1-1 1,1 1-1,-1 0 0,0 0 1,1 0-1,-1-1 1,0 1-1,0 0 0,0 0 1,0 1-1,0-1 0,0 0 1,0 0-1,0 0 1,0 1-1,0-1 0,-1 1 1,1-1-1,0 0 1,-1 1-1,1-1 0,-1 1 1,0-1-1,1 1 0,-1 2 1,0-1 15,0-1-1,-1 0 1,1 1-1,0-1 1,-1 0 0,1 1-1,-1-1 1,0 0 0,0 0-1,0 1 1,0-1 0,0 0-1,0 0 1,-1 0-1,1 0 1,-1-1 0,1 1-1,-1 0 1,0-1 0,0 1-1,-2 1 1,-1 0 6,-1-1 0,1 0 0,-1 0 0,1 0 0,-1-1 0,0 0 0,1 0 0,-1-1 0,0 1 0,0-1 0,1 0 0,-1-1 0,-7 0 0,9 0-104,1 0 0,-1 0 0,1 0 0,-1 0 0,1 0 0,0-1 0,0 0 0,-1 1 0,1-1 0,-3-3 0,5 4-35,-1 0 0,1-1 0,0 1 0,-1-1 0,1 0 0,0 1 0,0-1 0,0 0 0,0 0 0,0 0 0,0 1 0,1-1 0,-1 0 0,1 0 0,-1 0 0,1 0 0,0 0 0,0-4-1,0 4-13,0 0-1,0 0 0,1 0 1,-1 1-1,1-1 0,0 0 1,0 0-1,-1 0 0,1 0 1,0 1-1,0-1 0,1 0 1,-1 1-1,0-1 0,0 1 0,1-1 1,-1 1-1,1 0 0,-1 0 1,1-1-1,0 1 0,3-1 1,-3 0 24,1 1 1,-1 0 0,1 0 0,-1 0 0,1 1-1,-1-1 1,1 0 0,0 1 0,-1 0-1,1-1 1,0 1 0,-1 0 0,1 1 0,0-1-1,-1 0 1,4 2 0,-4-1 39,0 0 0,0 0 0,1 0 0,-1 1 0,0-1 1,0 1-1,0-1 0,-1 1 0,1 0 0,0 0 0,-1 0 0,1 0 0,-1 0 0,1 0 1,-1 0-1,0 1 0,0-1 0,0 0 0,1 4 0,-2-4-2,1 0 0,-1 0 0,1 0 1,-1-1-1,0 1 0,0 0 0,0 0 0,0 0 0,0 0 0,-1-1 0,1 1 0,0 0 1,-1 0-1,1 0 0,-1-1 0,0 1 0,0 0 0,0-1 0,1 1 0,-1-1 0,-1 1 1,1-1-1,0 1 0,0-1 0,0 0 0,-3 2 0,3-2-13,-1 0 0,1 0 1,0-1-1,0 1 0,-1-1 0,1 1 0,0-1 0,0 0 1,-1 1-1,1-1 0,0 0 0,-1 0 0,1 0 0,-1 0 0,1 0 1,0 0-1,-1 0 0,1 0 0,0-1 0,-1 1 0,1-1 1,0 1-1,0-1 0,-1 1 0,1-1 0,0 1 0,0-1 1,0 0-1,0 0 0,0 0 0,-2-1 0,2 0-26,-1 1 0,1-1 0,-1 0 1,1 1-1,0-1 0,0 0 0,0 0 0,0 0 0,0 0 0,0 0 0,0 0 0,1 0 0,-1-1 0,1 1 0,0 0 0,-1 0 1,1 0-1,0 0 0,0-3 0,1 1-62,0 1 0,0 0 0,0-1 0,1 1 1,-1 0-1,1 0 0,3-6 0,-4 8 40,-1 0 0,1 1 0,-1-1 0,0 0 0,1 1 0,-1-1 0,1 1 0,0-1 0,-1 1-1,1-1 1,-1 1 0,1-1 0,0 1 0,-1 0 0,1-1 0,0 1 0,-1 0 0,1 0 0,0-1 0,0 1 0,-1 0 0,1 0 0,0 0 0,0 0-1,-1 0 1,1 0 0,0 0 0,0 0 0,-1 0 0,1 0 0,0 0 0,0 1 0,-1-1 0,1 0 0,0 1 0,0-1 0,-1 0 0,1 1 0,-1-1-1,1 1 1,0-1 0,-1 1 0,1-1 0,0 1 0,0 0 38,0 1-1,0-1 0,0 0 1,0 0-1,0 1 1,-1-1-1,1 1 1,0-1-1,-1 1 1,1-1-1,-1 1 1,1-1-1,-1 1 0,0-1 1,0 1-1,0 0 1,0-1-1,0 1 1,0-1-1,0 1 1,0 0-1,0-1 1,-1 1-1,1-1 0,-1 1 1,1-1-1,-1 1 1,0-1-1,0 1 1,1-1-1,-1 0 1,0 0-1,-2 3 1,1-2 19,0 1 0,0-1 1,0 0-1,-1 0 1,1 0-1,-1 0 0,1 0 1,-1-1-1,1 1 1,-1-1-1,0 0 1,0 0-1,0 0 0,1 0 1,-1 0-1,-6 0 1,-5-2-48,-7 0-553,20 1 553,1 0 0,-1 0 0,1 0 0,-1 0 0,1 1 0,-1-1 0,1 0 0,-1 0 0,1 1 0,-1-1 0,1 0 0,-1 1 0,1-1 0,0 1 0,-1-1 0,1 1 0,0-1 0,-1 0 0,1 1 0,0-1 0,0 1 0,-1-1 0,1 1 0,0-1 0,0 1 0,0 0 0,0-1 0,0 1 0,0-1 0,0 1 0,0-1 0,0 1-1,0 0 1,0 4-29,-1-4 62,1 0 0,0 0 0,0 0 0,0 0 0,0 0 0,0 0 0,0 0 0,0-1 0,0 1 0,0 0 0,1 0 0,-1 0 0,0 0 0,1 0 0,-1 0 0,0 0 0,1-1 0,-1 1 0,1 0 0,-1 0 0,1 0 0,0-1 0,-1 1 0,1 0 0,0-1 0,-1 1 0,2 0 0,45 25 763,13 7 534,-55-30-1145,0 1 1,0 0 0,-1 0-1,1 0 1,-1 1-1,0-1 1,0 1-1,5 7 1,-9-11-141,1 0 0,0 1 0,-1-1 0,1 1 0,-1-1 0,0 1 1,1-1-1,-1 1 0,0-1 0,0 1 0,0-1 0,0 1 0,0-1 0,0 1 0,-1-1 0,1 1 0,0-1 0,-1 1 1,1-1-1,-1 0 0,1 1 0,-1-1 0,0 1 0,0-1 0,1 0 0,-1 0 0,0 0 0,0 1 0,0-1 0,0 0 1,-2 1-1,-2 2-14,0 0 0,0 0 0,-1-1 0,1 0 1,-1 0-1,-6 2 0,-17 5-957,0-2 0,0-1 0,-44 5 0,31-6-2611,9 1 167,8 3-3456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18.0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211 104 1824,'0'-2'116,"0"-1"0,0 1-1,0 0 1,0-1 0,0 1 0,1 0 0,-1-1-1,1 1 1,-1 0 0,1 0 0,0-1 0,0 1-1,0 0 1,0 0 0,0 0 0,1 0 0,-1 0-1,1 0 1,-1 1 0,4-4 0,12-13 1510,-12 13-960,-1 1 0,1-1 0,0 0-1,0 1 1,11-6 0,-15 9-501,-1 1 0,1-1 0,-1 1 0,1 0 0,-1-1 0,1 1 0,0 0 0,-1 0 0,1-1 0,-1 1 0,1 0 0,0 0 0,-1 0 0,1 0 0,0 0 0,-1 0 0,1 0 0,0 0 0,0 0 0,0 1-36,-1 0-1,0 0 0,1 0 1,-1 0-1,0 0 1,1 0-1,-1 0 1,0 0-1,0 0 1,0 1-1,0-1 1,0 0-1,0 2 1,-1 9 236,0 0 1,-1 1 0,0-1 0,-1 0-1,-1 0 1,1 0 0,-2 0 0,0-1-1,-11 20 1,-9 8 772,-39 48 0,14-21-234,29-32-579,-21 43 1,35-62-273,-4 10 67,1 0 1,-8 30-1,10-31-172,3-2-775,5-20-159,13-4-9147,11-5 6901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18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471 85 5152,'-28'-21'8005,"10"8"-5799,8 7-1302,0 0 0,-14-8-1,12 9-555,0 1 1,-1 0-1,1 1 1,-1 0-1,0 0 0,0 2 1,0 0-1,0 0 0,-16 2 1,20-1-247,1 1 0,0 1 1,0-1-1,-1 1 0,1 1 0,1-1 1,-1 2-1,0-1 0,1 1 0,0 0 1,-1 0-1,2 1 0,-1 0 0,0 0 1,-8 10-1,4-2 92,1 0-1,1 1 1,0 1-1,0 0 1,2 0 0,0 0-1,1 1 1,0 0 0,1 0-1,1 1 1,1 0 0,-3 24-1,-10 186-11,18-185-335,-1-5-3262,1-65-11556,8 3 11505,1 0 954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18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34 9888,'-4'-5'4480,"-1"5"-1505,14 0-2015,4 0 800,2 0-1024,7-4-128,4-1-384,6 2-64,-4 0-96,-1-2-416,4 1 224,-4-1-2528,4 5 1472,-4 0-3359,-1 5 2559,11 4-4288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19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13 4736,'-8'-12'9428,"7"26"-8857,1-3 11,-7 35 780,-1 0-1,-22 66 1,17-74-940,-28 71 420,-17 22-143,56-122-416,1-9-248,1 1 0,0 0 0,0 0 0,0-1 0,0 1 0,-1 0 0,1-1 0,0 1 0,0 0 0,-1-1 0,1 1 0,-1-1-1,1 1 1,0-1 0,-2 2 0,1-2 493,7 0-608,139-43 1447,-129 38-1331,-11 4-12,1 0-1,-1 0 1,1 1-1,0 0 1,0 0-1,-1 0 1,8 2-1,10-1-51,-22-1-57,2 3 693,1-1-3767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20.5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74 5824,'-1'-1'125,"0"1"0,1 0 0,-1 0 0,0-1 0,1 1 0,-1 0 0,1-1 0,-1 1 0,1 0 0,-1-1 0,1 1 0,-1-1 1,1 1-1,-1-1 0,1 1 0,-1-1 0,1 1 0,0-1 0,-1 0 0,1 1 0,0-1 0,0 1 0,-1-1 0,1 0 0,0 1 0,0-1 0,0 0 0,0 1 0,0-1 0,0 0 0,0 1 1,0-1-1,0 0 0,0 1 0,0-1 0,0 0 0,1 1 0,-1-1 0,0 0 0,0 1 0,1-1 0,-1 1 0,0-1 0,1 0 0,-1 1 0,1-1 0,-1 1 0,0-1 0,1 1 0,0-1 1,0 1-1,5-6 1067,0 1 1,1 1 0,13-8 0,-5 4-1300,-11 6 184,0 0 0,0 1 0,0 0 0,0 0 0,0 0 0,1 0 0,-1 0 1,0 1-1,1 0 0,-1 0 0,0 0 0,1 0 0,-1 1 0,0-1 0,0 1 0,7 2 0,-7-1-69,1-1 1,0 1 0,-1 0-1,1 0 1,-1 0 0,0 1 0,0-1-1,0 1 1,0 0 0,0 1 0,0-1-1,-1 0 1,1 1 0,2 5-1,-3-5 7,-1 0 0,-1 0-1,1 0 1,-1 0-1,1 1 1,-1-1-1,-1 0 1,1 1 0,0-1-1,-1 1 1,0-1-1,0 0 1,0 1-1,-1-1 1,0 1 0,1-1-1,-2 0 1,1 1-1,0-1 1,-4 8-1,-4 4 112,0-1 0,-1 0 0,-21 26 0,20-27-61,-2 1 109,-1 0-1,-29 23 1,29-26 30,12-11-120,1 0-29,0 0 0,0 0 1,0 0-1,0-1 0,0 1 0,0 0 0,0 0 0,1 0 0,-1 1 0,0-1 0,1 0 0,-2 2 0,4-2 41,-1-1-1,1 1 0,0-1 0,-1 1 0,1-1 0,0 1 1,0-1-1,-1 0 0,3 0 0,0 0 84,25 3 502,55-1 0,-50-3-502,105-4-1352,-138 5 955,0 0-1,0 0 1,0 0 0,0 0-1,-1 1 1,1-1 0,0 0-1,0 0 1,0 0 0,-1 1-1,1-1 1,0 0-1,0 1 1,-1-1 0,1 1-1,0 0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3:3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1303 2720,'0'-1'170,"0"1"-1,0 0 1,0-1 0,0 1-1,0-1 1,0 1 0,0 0-1,0-1 1,0 1 0,0-1 0,0 1-1,0 0 1,1-1 0,-1 1-1,0 0 1,0-1 0,0 1-1,1 0 1,-1-1 0,0 1 0,0 0-1,1-1 1,-1 1 0,0 0-1,1 0 1,-1-1 0,0 1-1,1 0 1,-1 0 0,0 0-1,1 0 1,-1-1 0,0 1 0,1 0-1,5-2 1529,-4 0-1511,-1 1 0,1-1 0,0 0 0,0 0 0,-1 0 0,1 0 0,-1 0 0,0 0 0,1 0 0,-1-1 1,1-2-1,7-12 352,-1 3-202,3-5 119,0-1 1,15-38 0,29-104 385,-36 115-600,1 1 0,45-74 0,-55 105-202,1 0 0,0 1 1,1 1-1,1 0 0,0 0 1,16-10-1,-26 20-67,1 1 0,-1 0-1,0 0 1,1 0 0,-1 0 0,1 1-1,0-1 1,0 1 0,0 0-1,-1 0 1,1 1 0,0-1 0,0 1-1,7 0 1,-9 0 18,0 0 0,0 1 0,0-1-1,0 1 1,0-1 0,0 1 0,0 0 0,0 0-1,0 0 1,0 0 0,0 0 0,-1 1 0,1-1-1,0 1 1,-1-1 0,1 1 0,-1-1 0,1 1-1,-1 0 1,0-1 0,0 1 0,0 0 0,0 0-1,0 0 1,0 0 0,-1 0 0,2 4 0,0 7 46,-1 0 1,-1-1-1,1 1 1,-2 0-1,0-1 1,-4 21 0,1-8 29,-4 32 38,-2 0 0,-34 103 0,39-141 163,4-10 49,1-9-309,0 0 0,0 0 0,0 0 1,0 0-1,0 0 0,0 0 0,0-1 1,0 1-1,0 0 0,1 0 1,-1 0-1,0 0 0,0 0 0,0 0 1,0 0-1,0 0 0,0 0 1,0 0-1,0 0 0,0 0 0,0 0 1,0 0-1,0 0 0,0 0 1,0 0-1,0 0 0,0 0 0,0 0 1,0 0-1,1 0 0,-1 0 1,0 0-1,0 0 0,0 0 0,0 0 1,0 0-1,0 0 0,0 0 0,0 0 1,0 0-1,0 1 0,0-1 1,0 0-1,0 0 0,0 0 0,0 0 1,0 0-1,0 0 0,0 0 1,0 0-1,0 0 0,0 0 0,0 0 1,0 0-1,0 0 0,0 0 1,0 0-1,0 0 0,0 0 0,0 0 1,0 0-1,0 0 0,0 1 0,36-54 803,-23 34-746,98-138 83,-96 139-149,69-79-83,-66 79 64,1 1 0,0 0 0,22-13 0,-31 22-47,-6 4 28,0 1 1,0 1-1,0-1 0,8-3 0,-11 5 36,0 1 0,0 0 0,-1 0 0,1-1-1,0 1 1,0 0 0,0 0 0,0 0 0,-1 0 0,1 0 0,0 0 0,0 0 0,0 0 0,0 0 0,-1 0 0,1 1 0,0-1 0,0 0-1,0 0 1,-1 1 0,1-1 0,0 1 0,-1-1 0,1 1 0,0-1 0,-1 1 0,1-1 0,0 1 0,-1-1 0,1 1 0,-1 0 0,2 1-1,-1 0-4,0 1 0,1 0-1,-1 0 1,0 0-1,0 0 1,-1 0-1,1 0 1,-1 0-1,1 0 1,-1 4 0,-2 32 32,1-28-9,-26 242 678,26-243-508,4-7 190,-2-4-318,0 0 0,0 0 0,1 0-1,-1 0 1,0 0 0,0-1 0,-1 1 0,1 0 0,0-1 0,0 1 0,0-2 0,24-56 362,-2 3-433,26-33-139,-41 78 113,-1 0 1,2 1 0,-1 0 0,2 1-1,15-14 1,-23 22 10,-1-1-1,1 1 1,-1 0-1,1 0 1,0 0-1,0 0 1,-1 1 0,1-1-1,0 0 1,0 1-1,0-1 1,3 1-1,-4 0 22,0 0-1,0 0 0,0 0 1,0 1-1,0-1 0,-1 0 1,1 1-1,0-1 1,0 1-1,0-1 0,-1 1 1,1-1-1,0 1 0,0 0 1,-1-1-1,1 1 0,-1 0 1,1 0-1,0-1 0,-1 1 1,1 0-1,-1 0 1,0 0-1,1-1 0,-1 1 1,0 0-1,0 0 0,1 0 1,-1 0-1,0 1 0,2 12 40,0 0-1,-1 1 0,-1-1 1,0 0-1,-1 1 0,-5 25 1,3-25-7,1 1 0,0 0 0,1 0 0,1-1 1,3 27-1,-2-40-17,-1 0 1,1 0 0,-1 0 0,1 0-1,0 0 1,0 0 0,0 0 0,0 0-1,0 0 1,0 0 0,1 0-1,-1 0 1,1-1 0,-1 1 0,1-1-1,-1 1 1,1-1 0,0 0-1,0 1 1,0-1 0,0 0 0,0 0-1,0 0 1,0-1 0,0 1 0,0 0-1,0-1 1,4 1 0,0-1 38,0-1 1,0 0-1,1 0 1,-1-1-1,-1 0 1,1 0-1,0 0 1,6-4-1,44-27 112,-6-4-175,73-70 1,-56 46 59,-63 57-74,13-8-146,-16 12 171,-1 0 0,0 0 0,1 0 0,-1 0 0,0 1-1,0-1 1,1 0 0,-1 0 0,0 0 0,0 0 0,1 0 0,-1 1-1,0-1 1,0 0 0,0 0 0,1 1 0,-1-1 0,0 0-1,0 0 1,0 0 0,0 1 0,0-1 0,0 0 0,1 1 0,-1-1-1,0 0 1,0 0 0,0 1 0,0-1 0,0 0 0,0 1-1,0-1 1,0 0 0,0 0 0,0 1 0,0-1 0,0 0 0,-1 1-1,-1 13-37,-2 0 0,-5 16-1,1-5 77,5-14-26,-9 26-58,2 0 0,2 1 0,-4 46-1,11-78 37,1 0-1,1 0 1,-1 0-1,1 0 0,0 0 1,0 0-1,1-1 0,2 7 1,-3-9 44,0 0 1,1-1-1,-1 1 1,1 0-1,-1-1 1,1 1-1,0-1 0,0 0 1,0 0-1,1 1 1,-1-1-1,0-1 1,1 1-1,-1 0 1,1-1-1,0 1 1,3 1-1,-4-3 0,0 1-1,0-1 1,-1 0-1,1 0 1,0 1 0,0-1-1,0 0 1,0-1 0,-1 1-1,1 0 1,0-1-1,0 1 1,-1 0 0,1-1-1,0 0 1,0 0-1,-1 1 1,1-1 0,-1 0-1,1 0 1,-1 0-1,1 0 1,1-2 0,1-2 41,1 0 0,-1 0 0,1 0 0,5-11 0,-2 3-10,-2 1 0,0-1 1,-1-1-1,5-15 0,9-56-12,-19 84-49,4-23 20,-1 0-1,-1-1 1,-1 1-1,-1-1 1,-1 1-1,-5-27 1,6 48-34,-1 0 0,1 0 0,-1 0-1,0 0 1,0 0 0,0 1 0,0-1 0,0 0 0,-1 0 0,1 1-1,-1-1 1,0 1 0,0-1 0,0 1 0,0 0 0,0 0 0,0 0-1,-1 0 1,1 0 0,-1 0 0,1 0 0,-1 1 0,0 0 0,1-1-1,-1 1 1,0 0 0,0 0 0,0 1 0,0-1 0,0 0 0,0 1-1,0 0 1,0 0 0,0 0 0,0 0 0,-5 1 0,1-1-17,-19 3-27,16 0 53,10-3 7,0 0 1,0 0-1,0 0 1,0 0 0,0 0-1,0 0 1,-1 1-1,1-1 1,0 0-1,0 0 1,0 0-1,0 0 1,0 0-1,0 0 1,0 1-1,0-1 1,-1 0-1,1 0 1,0 0 0,0 0-1,0 0 1,0 1-1,0-1 1,0 0-1,0 0 1,0 0-1,0 0 1,0 1-1,0-1 1,0 0-1,0 0 1,0 0 0,0 0-1,0 1 1,0-1-1,1 0 1,0 1 0,1 0 0,0 0 1,0 0-1,0 0 0,1-1 0,-1 1 1,0-1-1,0 1 0,0-1 1,3 0-1,-3 1 1,18 0-26,0-1 1,0 0-1,-1-2 1,27-4-1,-30 4 24,177-19 86,-118 17-42,102-3-56,-144 4 6,-26 2 8,1 0 0,-1 1 0,0 0 1,12 1-1,-9 2 81,-16 1-36,-5 3-1,-22 18-64,2 0-1,1 2 1,1 1 0,2 1 0,1 2-1,-23 34 1,40-52 33,0 0 0,1 1 0,-11 26 0,17-35-16,1-1-1,-1 1 1,1-1 0,0 1 0,1 0-1,-1-1 1,1 9 0,1-10 11,-1-1 0,0 1 0,1-1 0,0 1 1,-1 0-1,1-1 0,0 1 0,0-1 0,1 0 1,-1 1-1,0-1 0,1 0 0,0 0 0,2 3 1,-1-3 11,-1 0 1,0 0-1,1-1 1,-1 1-1,0-1 1,1 1-1,0-1 1,-1 0-1,1 0 0,0 0 1,0-1-1,0 1 1,-1-1-1,1 1 1,0-1-1,0 0 1,0 0-1,0 0 1,0-1-1,-1 1 1,1-1-1,3 0 1,2-2 14,0 1 0,0-1 1,0-1-1,-1 1 1,0-1-1,11-7 0,-3-1 8,0-1 0,0-1 0,-1 0-1,-1 0 1,0-2 0,11-17 0,1-6 118,30-64 0,-25 36-162,-3-1-1,21-82 0,12-142 85,-50 190-170,-10 91 52,1 4-19,0 0-1,-1 0 1,0 0-1,-1 0 0,0 0 1,-2-12-1,3 18 44,0 1 0,0-1 0,-1 0 0,1 1-1,0-1 1,0 1 0,0-1 0,0 1 0,-1-1 0,1 1-1,0-1 1,-1 1 0,1-1 0,0 1 0,-1 0 0,1-1 0,0 1-1,-1-1 1,1 1 0,-1 0 0,1-1 0,-1 1 0,1 0-1,-1 0 1,1-1 0,-1 1 0,1 0 0,-1 0 0,1 0-1,-1 0 1,1 0 0,-1-1 0,1 1 0,-1 0 0,0 0-1,1 0 1,-1 0 0,1 1 0,-1-1 0,1 0 0,-1 0-1,0 0 1,-1 2-15,0-1 0,0 0 0,0 1 0,0-1 0,1 1 0,-1 0 0,1-1 0,-1 1 0,1 0 0,0 0 0,-2 3 0,-6 11-43,2 1 1,0 0 0,-5 20 0,-13 58 112,11-31-267,-8 106 0,20-132 233,2 0-1,1 0 1,2 0-1,8 44 1,-8-68-5,20 77-15,-20-81 19,0-1 0,1 1-1,0-1 1,1 0 0,0 0 0,12 15 0,-15-21 25,1 0 0,-1-1 0,1 0 0,-1 1 0,1-1 0,0 0 0,0 0 0,0 0 0,0-1 0,0 1 0,1-1 0,-1 0 1,0 0-1,1 0 0,3 1 0,-2-2 10,0 0 0,0 0 0,0 0 0,0 0 1,0-1-1,-1 0 0,1 0 0,0 0 0,7-4 0,5-3 18,-1 0 0,0-2-1,0 0 1,20-17 0,-35 26-67,24-20 139,-1-2 0,34-42 0,-39 43-32,-14 16-114,0 0 0,0-1 0,0 0 0,-1 0 0,0 0 0,-1-1 0,4-9 0,-7 16 10,0 0 0,1 1-1,-1-1 1,0 0 0,0 1-1,1-1 1,-1 0 0,0 0 0,0 1-1,0-1 1,0 0 0,0 0-1,0 0 1,0 1 0,-1-1-1,1 0 1,0 0 0,0 1-1,0-1 1,-1 0 0,1 1-1,0-1 1,-1 0 0,1 1 0,-1-1-1,1 0 1,-1 1 0,0-1-1,0 0-12,-1 0 0,1 1 0,0-1 0,-1 1 0,1 0 0,0-1 0,-1 1 0,1 0 0,-1 0 0,1 0 0,0 0 0,-1 0 0,-2 1 0,-3 0-48,1 0 1,-1 1-1,1 0 1,0 0-1,-8 4 1,6-1 34,0 1 1,1-1 0,-1 1 0,1 0 0,1 1-1,-1 0 1,1 0 0,0 0 0,0 1-1,1 0 1,0 0 0,1 0 0,0 0 0,0 1-1,1 0 1,0 0 0,-3 13 0,4-15 39,1 1 1,0 0 0,1 0 0,-1 0-1,2 0 1,-1 0 0,1 0 0,0 0 0,1-1-1,-1 1 1,2 0 0,-1-1 0,1 1-1,0-1 1,1 0 0,-1 0 0,1 0-1,1 0 1,-1-1 0,10 10 0,-8-10-1,1 0 1,0 0-1,1 0 0,0-1 1,0 0-1,0 0 1,10 4-1,-12-7 3,0 0 0,-1 0 0,1-1 0,0 1 0,0-1 0,0 0 0,0-1 0,0 0 0,0 0 0,0 0 0,0 0 0,9-3 0,-8 1 10,0-1 0,0 0 0,0 0 0,0 0 0,-1-1-1,1 0 1,-1-1 0,10-8 0,2-4 113,19-25 0,147-176 138,-154 184-222,-2-1 0,-1-2 0,41-74 0,-39 54-65,-2-1 1,-3-1-1,-3-1 0,18-83 1,-37 136-15,0 0-1,-1 0 1,-1 0 0,1 0-1,-1 0 1,0 0 0,-2-10-1,2 16 19,0 0 0,0 0 0,-1 0 1,1 0-1,0 0 0,-1 0 0,1 0 0,-1 0 0,1 0 0,-1 0 0,0 1 0,1-1 0,-1 0 0,0 0 0,0 0 0,1 1 0,-1-1 0,0 0 0,0 1 0,0-1 0,0 1 1,0-1-1,0 1 0,0-1 0,0 1 0,0 0 0,-2-1 0,1 1-5,0 0 0,0 0 0,-1 0 0,1 0 0,0 0 0,0 1 0,-1-1 0,1 1 0,0 0 0,0-1 0,0 1 0,0 0 0,0 0 0,-3 2 0,-3 3-42,0 1-1,0-1 0,1 1 0,0 0 0,1 1 1,0 0-1,-6 8 0,-4 10-53,-14 30 0,12-19 87,2-1 0,2 2 0,1 0 0,2 1 0,-6 41 0,14-60 64,1 0-1,0 0 1,2 0-1,0 0 1,1 1 0,1-1-1,1 0 1,1 0-1,1-1 1,1 1-1,14 34 1,-10-34 173,1 0-1,0-1 1,19 25 0,-24-37-455,0-1-1,0 0 1,1 0 0,12 10 0,-14-13-413,0 0 1,1-1-1,-1 1 1,0-1 0,1 0-1,0 0 1,-1-1 0,8 2-1,18 1-2624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21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454 20 4736,'0'0'80,"0"0"0,1-1 1,-1 1-1,0-1 0,0 1 1,0-1-1,1 1 0,-1-1 1,0 1-1,0 0 0,0-1 1,0 1-1,0-1 0,0 1 1,0-1-1,0 1 0,0-1 1,-2-11 9817,-1 21-8320,0-2-1240,0 1 0,0-1 0,-1 0 1,0 0-1,0 0 0,-1 0 0,0-1 0,0 1 0,-11 9 0,7-8-196,-1-1 0,0 0 0,0 0 0,-22 10 0,-49 16 188,-67 16 353,111-38-499,23-8 73,1 1 0,-22 10 0,44-6-17,-3-4-153,0-1 1,0 0 0,1 0-1,-1 0 1,0-1 0,9 2-1,5 2 46,28 11 285,-11-4-253,-1 1 0,40 21-1,35 25-1540,-99-87-14223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22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4 4896,'6'-4'7466,"-2"9"-7009,0 0-1,-1 0 0,0 0 0,0 0 1,0 1-1,-1 0 0,1-1 0,-1 1 1,-1 0-1,1 0 0,-1 0 0,0 0 1,0 0-1,-1 0 0,0 0 0,0 0 1,-1 9-1,-1-2-226,0 1 0,0-1 0,-2 1 0,1-1 0,-2 0 0,1-1 0,-8 14 0,-19 36 257,2 3 1,-22 74-1,11-27-130,40-112-343,0 0 0,0 0 1,0 0-1,0 0 0,0 1 0,0-1 1,0 0-1,0 0 0,0 0 0,0 0 0,0 1 1,0-1-1,0 0 0,0 0 0,0 0 1,0 0-1,0 0 0,0 1 0,0-1 0,0 0 1,0 0-1,1 0 0,-1 0 0,0 0 1,0 0-1,0 0 0,0 1 0,0-1 0,0 0 1,0 0-1,1 0 0,-1 0 0,0 0 1,0 0-1,0 0 0,0 0 0,0 0 0,1 0 1,-1 0-1,0 0 0,0 0 0,0 0 1,0 0-1,0 0 0,1 0 0,-1 0 1,13-1 261,19-9-137,-28 8-66,161-43 956,-129 35-874,64-13-181,-91 22 427,-3 1-2887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22.9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0 10464,'-5'5'3872,"5"7"-3008,5 16-224,0-8 2015,-5 17-1567,-5 6 1696,-8 8-1600,-1 2-192,-1-6-608,2-2-192,0-5-128,-5-12-192,4-5 64,1-3-4416,5-3 2464,16-1-8415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30.3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3 3072,'-10'-2'10931,"10"2"-10601,-6 10 6392,3-3-9170,-16 36 3581,9-22-833,1 0-1,1 0 1,-8 37-1,16-58-297,-5 23 170,0 24 0,4-40-85,1 0 0,1-1 1,-1 1-1,1 0 0,0 0 0,0-1 0,1 1 1,3 7-1,-5-12-55,1-1 0,-1 0 0,1 0 0,-1 0 1,1 0-1,0 0 0,-1 0 0,1 0 0,0 0 0,0 0 1,0 0-1,0 0 0,0 0 0,0-1 0,0 1 0,0 0 1,0-1-1,0 1 0,0-1 0,1 1 0,-1-1 0,1 1 1,0-1 2,1 0 1,-1 0 0,0 0 0,0 0-1,0 0 1,0-1 0,1 1-1,-1-1 1,0 1 0,0-1 0,3-2-1,4-2 31,0 0 0,0-1 0,-1 0 0,9-9 0,142-145 429,-157 158-510,7-8-91,5-4-662,-13 30 218,-1-14 541,-1 30 0,2 0-1,9 55 0,-8-78 115,0 0 1,0-1-1,1 0 0,0 1 1,0-1-1,1 0 1,0 0-1,0-1 0,1 1 1,0-1-1,0 0 1,1-1-1,0 1 0,0-1 1,10 7-1,-15-11-78,1-1 0,-1 0 0,0 0 0,1-1 0,0 1-1,-1 0 1,1 0 0,-1-1 0,1 1 0,0-1 0,0 0 0,-1 1-1,1-1 1,0 0 0,0 0 0,-1 0 0,1 0 0,0 0 0,0 0-1,-1-1 1,1 1 0,0-1 0,0 1 0,-1-1 0,1 1 0,-1-1-1,1 0 1,-1 0 0,1 0 0,-1 0 0,1 0 0,-1 0 0,0 0-1,1-1 1,-1 1 0,2-3 0,3-4 63,-1 0 1,0-1-1,0 1 0,-1-1 1,4-11-1,8-24-108,-2 1 1,15-82-1,-28 90-141,-1 22-183,0 12 248,-1 0 0,1 1 0,0-1 0,0 0 0,-1 0 0,1 1 0,0-1 1,-1 0-1,1 1 0,-1-1 0,1 0 0,-1 1 0,1-1 0,-1 1 0,-1-2 1,-9-6-8789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30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6 142 5632,'-5'-4'2033,"12"6"-842,16 3 1419,6-6-370,42-5 1,-47 1-2008,1 0 1,-1-1-1,0-1 1,23-11-1,-39 14-147,-1 0 0,0 0 0,0 0 0,10-9 1,-15 12-76,0-1 1,0 0 0,0 0 0,0 0 0,0 0 0,-1 0 0,1 0 0,-1 0 0,1 0 0,-1-1 0,0 1 0,0 0 0,0-1 0,0 1 0,0-1 0,-1 0 0,1-2-1,-1 4-22,0 0-1,0 0 1,0 0-1,0 0 1,-1 0-1,1 0 1,0 0-1,-1 0 1,1 0-1,-1 0 1,1 0-1,-1 0 1,1 0-1,-1 0 1,0 1-1,1-1 1,-1 0-1,0 0 1,0 1-1,0-1 1,0 1-1,1-1 1,-1 1-1,0-1 1,0 1-1,0-1 1,0 1-1,0 0 1,0-1-1,-2 1 1,-1-1-23,-1 0 1,1 1-1,0 0 0,-1 0 1,1 0-1,-6 1 0,-1 1 98,1 0 0,-1 1-1,1 1 1,-1 0-1,-12 6 1,-48 32 1384,66-39-1294,1 0 1,0 0 0,0 1-1,0-1 1,1 1 0,-1 0-1,1 0 1,0 0 0,0 0-1,-3 6 1,4-8-44,1 1-1,0 0 1,0 0 0,0 0-1,1 0 1,-1 0 0,0 0-1,1 0 1,0 0 0,0 0-1,0 0 1,0 0 0,1 1-1,-1-1 1,1 0 0,-1 0-1,1 0 1,0-1 0,2 4-1,2 5 124,1-1-1,0 0 1,0-1 0,1 0-1,0 0 1,1 0-1,0-1 1,1 0-1,14 11 1,-8-9-119,1 0-1,0-1 1,0 0 0,1-1-1,23 7 1,-30-12-83,0-1 0,0 0 0,0 0 0,0-1 0,1 0 0,-1-1 0,13-1 0,-17 1-473,0-1 0,0 0 0,0 0 0,0-1 0,0 0-1,0 0 1,0 0 0,-1-1 0,1 0 0,-1 0 0,0 0 0,1 0 0,5-7-1,13-17-4827,6-12 1691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32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354 384 3552,'-3'-17'1731,"4"17"-1551,-1-1 0,0 0-1,0 1 1,0-1-1,0 0 1,0 1 0,0-1-1,0 0 1,-1 0 0,1 1-1,0-1 1,0 0 0,0 1-1,-1-1 1,1 1-1,0-1 1,-1 0 0,1 1-1,0-1 1,-1 1 0,1-1-1,-1 1 1,1-1-1,-1 1 1,1-1 0,-1 1-1,0 0 1,1-1 0,-1 1-1,1 0 1,-1-1-1,0 1 1,1 0 0,-1 0-1,0-1 1,1 1 0,-1 0-1,0 0 1,1 0-1,-1 0 1,0 0 0,1 0-1,-1 0 1,0 0 0,-1 1-1,-2-1-13,0 1-1,0 0 1,0 0 0,-1 0-1,1 0 1,0 1-1,0 0 1,1-1-1,-1 2 1,0-1-1,1 0 1,-1 1 0,1-1-1,-1 1 1,1 0-1,-3 4 1,-1 1-52,0 0 0,1 1 0,0-1 0,0 2 0,-6 12 0,5-8 13,1 2 1,0-1-1,1 1 1,0-1-1,2 1 1,0 1-1,0-1 1,2 0-1,0 1 1,1 20-1,1-33-50,0 1-1,-1-1 1,1 0-1,1 0 1,-1 0-1,1 0 1,0 0-1,0 0 1,3 5-1,-4-8-41,-1 0 0,1 0 0,0 0 0,-1 0-1,1-1 1,0 1 0,0 0 0,0 0 0,0-1 0,0 1 0,0-1 0,0 1 0,0 0-1,0-1 1,0 0 0,0 1 0,0-1 0,0 0 0,0 0 0,0 1 0,0-1-1,1 0 1,-1 0 0,0 0 0,0 0 0,0 0 0,0-1 0,0 1 0,1 0 0,-1-1-1,0 1 1,0 0 0,0-1 0,0 1 0,0-1 0,0 1 0,0-1 0,0 0-1,1-1 1,1-1 30,1-1 0,-1 1 0,1-1 0,-1 0 0,0 0 0,0 0 0,-1-1 0,0 1 0,1-1-1,-1 1 1,-1-1 0,3-6 0,-1-4 4,0 1 0,3-28 0,-5-51 213,-2 54-52,2 39-229,-1-1 0,0 1-1,0-1 1,0 1 0,0 0 0,0-1-1,0 1 1,0-1 0,-1 1 0,1-1-1,0 1 1,0-1 0,0 1 0,0-1 0,0 1-1,-1 0 1,1-1 0,0 1 0,0-1-1,-1 1 1,0-1 0,1 2-1,0-1 0,0 0 0,0 1 0,-1-1 0,1 1 0,0-1 0,0 0 0,0 1 0,0-1 0,-1 1 0,1-1 0,0 0-1,0 1 1,0-1 0,0 1 0,0-1 0,0 1 0,0-1 0,0 0 0,0 1 0,1-1 0,-1 1 0,0-1 0,0 1 0,15 73 455,-8-43-226,-2 0 0,4 59-1,-9-78-161,-1 1 0,0-1 0,-1 0 0,0 0 1,-1 1-1,0-1 0,-1-1 0,0 1 0,-1-1 0,-1 1 0,1-1 0,-2-1 0,0 1 0,0-1 0,0-1 0,-2 1 0,1-1 0,-1 0 0,0-1 0,-14 9 0,13-9-41,-2 0-1,1-1 0,-1 0 1,-18 7-1,27-13-17,-1 1 1,0-1-1,0 0 0,0 0 1,0 0-1,1-1 0,-1 1 1,0-1-1,0 0 0,0 0 1,0-1-1,0 1 0,0-1 1,0 0-1,0 0 0,0 0 1,0 0-1,1-1 0,-6-2 1,5 2-13,1 0 0,-1-1 0,1 1 0,0-1 0,0 0 0,0 0 0,0 0 0,0 0 0,-3-6 0,5 8-6,0-1 0,1 1 0,-1-1 0,1 1 1,0-1-1,-1 1 0,1-1 0,0 1 0,0-1 0,0 1 1,0-1-1,0 1 0,0-1 0,1 1 0,-1-1 0,0 1 0,1-1 1,-1 1-1,1-1 0,0 1 0,-1-1 0,1 1 0,0 0 0,0 0 1,0-1-1,0 1 0,0 0 0,2-2 0,6-5 20,0-1 0,0 2 0,1-1 0,0 2 0,0-1 0,1 1 0,0 1 0,0 0 0,12-4 0,17-3-44,54-9 0,-36 9 61,-13 1 44,64-24 1,-91 28-27,0-1 0,-1-1 0,0-1 0,0 0 0,-1-1 0,18-16 1,-23 15-44,-1 1 1,0-2 0,-1 1-1,-1-2 1,11-19 0,-5 9 7,-13 21-19,1-1-1,-1 1 0,0 0 1,0 0-1,0-1 0,-1 1 1,1 0-1,-1-1 0,1-3 1,-1 6-3,0 0 0,0-1-1,0 1 1,0 0 0,0 0 0,0-1 0,-1 1-1,1 0 1,0 0 0,-1-1 0,1 1 0,-1 0 0,1 0-1,-1 0 1,0 0 0,1-1 0,-1 1 0,0 0 0,0 0-1,0 1 1,0-1 0,0 0 0,0 0 0,0 0-1,0 0 1,0 1 0,-1-1 0,0 0-1,1 1 1,0 0-1,0 0 1,0 0-1,-1 0 1,1 1 0,0-1-1,0 0 1,0 0-1,0 1 1,0-1-1,-1 1 1,1-1-1,0 1 1,0-1-1,0 1 1,0-1-1,0 1 1,0 0-1,0 0 1,0 1-1,-19 19-149,14-14 200,1 0-1,0 1 1,1-1 0,-1 1 0,2 0 0,-1 1 0,1-1 0,-4 14 0,6-16-7,0 0 0,1 0 1,-1 0-1,1 0 0,0 0 0,0 0 1,1 0-1,0 0 0,0 0 0,1 0 1,-1 0-1,1 0 0,4 8 0,-3-9 28,-1 1 0,1-1 0,1 0 0,-1 0 0,1 0-1,0 0 1,0-1 0,0 1 0,1-1 0,0 0 0,-1-1 0,1 1 0,0-1 0,1 0-1,-1 0 1,1-1 0,-1 1 0,1-1 0,0 0 0,0-1 0,0 1 0,0-1-1,0-1 1,12 1 0,8-1-8,1-2-1,0-1 1,-1 0-1,0-3 1,0 0-1,0-1 1,-1-1-1,0-2 1,-1-1-1,0 0 1,0-2-1,-1-1 1,-1 0 0,0-2-1,-2 0 1,1-2-1,-2 0 1,27-33-1,-23 17 38,-1-1 0,-2 0 0,28-69 0,-41 87-54,-1 0 0,-1-1 0,-1 1 0,0-1 0,-1 0 0,-1 0 0,-1-30 0,3-64-103,-5 113 41,1 1 1,0-1-1,-1 0 1,1 1-1,-1-1 1,0 0-1,1 1 1,-1-1-1,-1 2 1,-4 7 3,3 1 72,0 1-1,-2 13 1,-3 10 108,-4 21 142,1 1 1,3 1 0,0 62-1,8-91-152,1 1-1,1-1 1,2 0 0,1 0-1,1-1 1,12 37-1,-15-57-93,0 0 1,1 1-1,0-2 0,0 1 1,10 14-1,-12-19-48,1-1 0,-1 1-1,0-1 1,1 0 0,0 0 0,-1 0-1,1 0 1,0 0 0,0-1 0,0 1-1,0-1 1,0 0 0,0 0 0,1 0 0,-1 0-1,0 0 1,0-1 0,1 1 0,3-1-1,10 0-826,-1-1-1,1-1 0,29-7 1,-37 7-378,-1-1 0,1 0 1,-1 0-1,0-1 0,0 0 1,0 0-1,0-1 0,12-10 0,-17 12 380,0-1-1,-1 1 0,1-1 0,-1 1 0,1-1 0,-1 0 0,0 0 0,-1 0 0,1 0 0,-1 0 0,0 0 0,0 0 0,0 0 0,0-1 0,0-5 0,-1-18-1546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33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83 12544,'-45'-40'4639,"40"37"-2847,24 3 96,21-3-1184,19-2 1888,18 1-1440,-1 0 224,9 0-832,18-4-544,15 0-32,-2 4-1728,-13 4 992,-16 0-5696,-3 9 3617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46.4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432 37 1472,'0'-1'85,"0"1"-1,1-1 1,-1 0-1,0 0 1,0 0 0,1 0-1,-1 0 1,0 0 0,1 1-1,-1-1 1,1 0 0,-1 0-1,1 1 1,-1-1-1,1 0 1,0 1 0,1-2-1,16-10 2874,-3 3 8090,-26 22-9664,-7 8-628,-20 35 698,15-22-656,-34 39 0,-72 59 1129,58-61-1107,58-57-661,1-1-1,0 2 1,1 0 0,0 0-1,2 1 1,0 0 0,0 1-1,2 0 1,0 0 0,1 1-1,1-1 1,0 1 0,1 1-1,2-1 1,-2 29-1,4-19-36,1-1-1,1 0 1,1 0-1,2 0 1,1 0-1,1-1 1,1 0-1,22 49 1,-12-35-37,-9-19-55,22 39-1,-24-47 183,-6-10-365,0-1 1,0 1 0,1-1 0,-1 1 0,1-1 0,2 4-1,-3-6-100,-1 0 0,1 1 0,-1-1 0,1 0-1,-1 1 1,1-1 0,-1 0 0,1 0-1,-1 0 1,1 1 0,-1-1 0,1 0 0,-1 0-1,1 0 1,0 0 0,-1 0 0,1 0-1,-1 0 1,1 0 0,-1 0 0,1 0 0,0-1-1,-1 1 1,1 0 0,-1 0 0,1 0-1,-1-1 1,2 0 0,16-12-5401,-10 7 3703,20-16-5105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47.3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21 117 3072,'-5'-5'15669,"14"-3"-15765,7-5 830,0 1 0,0 0 0,33-17 0,-38 24-692,1-1-1,0 2 1,0 0-1,1 0 1,-1 1 0,1 1-1,15-2 1,-9 2 17,-13 1-8,-1 0-1,0 0 0,1 1 0,-1 0 1,10 1-1,-14-1-33,1 0 1,-1 1-1,0-1 0,0 1 1,1-1-1,-1 1 0,0-1 1,0 1-1,0 0 0,0 0 1,0 0-1,0-1 0,0 1 1,0 0-1,0 0 1,0 0-1,0 1 0,-1-1 1,1 0-1,0 0 0,-1 0 1,1 0-1,-1 1 0,1-1 1,-1 0-1,0 1 0,1-1 1,-1 2-1,0-1 2,0 1-1,0 0 1,0 0 0,0 0 0,0-1-1,-1 1 1,1 0 0,-1 0-1,0-1 1,0 1 0,0 0 0,0-1-1,-3 4 1,-2 5 175,-15 17-1,8-11 17,4-4-116,-15 19 175,2 1 0,-20 39 0,-63 151 835,89-192-1099,-29 62 267,42-88-260,-2 10 845,6-15-831,-1 0 1,0 1 0,0-1-1,1 0 1,-1 0 0,0 0 0,1 1-1,-1-1 1,0 0 0,0 0-1,1 0 1,-1 0 0,0 0-1,1 1 1,-1-1 0,0 0-1,1 0 1,-1 0 0,0 0-1,1 0 1,-1 0 0,1 0 0,-1 0-1,0 0 1,1 0 0,-1-1-1,0 1 1,1 0 0,-1 0-1,0 0 1,0 0 0,1 0-1,-1-1 1,1 1 0,42-12 872,-7 2-631,-1 1-1,65-7 0,-84 15-403,0-1-172,1 2 1,0 0 0,21 3 0,-27 0-798,2 6-7611,-4-3 3513,0-5-1527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48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 4736,'11'-1'12878,"-10"1"-12753,-1 0 0,1 1 1,-1-1-1,1 0 0,-1 0 1,1 1-1,-1-1 0,1 0 1,-1 1-1,1-1 0,-1 1 0,1-1 1,-1 0-1,0 1 0,1-1 1,-1 1-1,0-1 0,1 1 0,-1-1 1,0 1-1,0 0 0,0-1 1,1 1-1,-1-1 0,0 1 0,0-1 1,0 1-1,0 1 0,3 48 1015,-2 0-1,-3 1 1,-9 57-1,4-33-774,2-40-220,-12 46-1,2-18 90,13-51-201,-1-1 1,-6 14-1,1-4-16,8-21-4,0 0 1,0 0-1,0 1 1,0-1-1,0 0 1,0 0-1,0 0 1,-1 0-1,1 0 1,0 0-1,0 0 1,0 1-1,0-1 1,0 0-1,0 0 1,0 0-1,0 0 1,0 0-1,0 0 1,0 1-1,1-1 1,-1 0-1,0 0 1,0 0-1,0 0 1,0 0-1,0 0 1,0 0-1,0 1 1,0-1-1,0 0 1,0 0-1,0 0 1,0 0-1,1 0 1,-1 0-1,0 0 1,0 0-1,0 0 1,0 0-1,0 0 1,0 0-1,1 1 1,7-3 221,16-8-265,-15 5 79,46-14 687,-37 14-519,-10 2-159,0 1 0,1 0 0,-1 1 0,1-1 0,8 1 0,28 1-943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3:3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171 667 1408,'1'0'42,"-1"-1"0,1 0 1,0 1-1,-1-1 0,1 0 0,-1 1 0,0-1 1,1 0-1,-1 0 0,0 0 0,1 1 0,-1-1 1,0 0-1,0 0 0,0 0 0,0 0 0,0 1 1,0-1-1,0 0 0,0 0 0,0 0 0,0-1 1,0 2 195,0-1 0,0 0 1,0 0-1,0 1 1,0-1-1,0 0 1,0 1-1,0-1 0,1 0 1,-1 1-1,0-1 1,1 0-1,-1 1 1,1-2-1,4-12 2548,-5 13-2702,0 1 0,0 0 1,0-1-1,0 1 0,0-1 0,0 1 0,0 0 0,0-1 1,0 1-1,-1-1 0,1 1 0,0 0 0,0-1 1,0 1-1,0 0 0,0-1 0,-1 1 0,1 0 0,0-1 1,0 1-1,-1 0 0,1-1 0,0 1 0,0 0 0,-1 0 1,1-1-1,0 1 0,-1 0 0,1 0 0,-1-1 1,0 1-18,0 0 0,0 0 0,0 0 1,0 0-1,0 0 0,0 0 0,1 1 1,-1-1-1,0 0 0,0 0 0,0 1 1,0-1-1,0 1 0,-3 1-25,0 1 0,0-1-1,0 1 1,-5 6 0,-31 28 313,29-27-250,-1 1-1,2 0 0,-1 0 1,1 1-1,-10 17 0,16-22-99,0 0 0,1 0 0,0 1 0,0-1 0,1 1 0,0-1 0,0 1 0,-1 10 0,3-16 23,0 1-1,0 0 1,0 0-1,0 0 1,1-1 0,-1 1-1,1 0 1,-1 0-1,1-1 1,0 1-1,0 0 1,0-1 0,0 1-1,1-1 1,-1 1-1,1-1 1,-1 0-1,1 0 1,0 0 0,0 0-1,0 0 1,0 0-1,0 0 1,1 0-1,-1-1 1,4 3 0,-2-3 33,0 1 1,0-1-1,0 0 1,1 0-1,-1 0 1,0 0 0,0-1-1,1 0 1,-1 0-1,0 0 1,0 0 0,1-1-1,-1 1 1,0-1-1,0 0 1,0-1-1,0 1 1,0-1 0,0 1-1,0-1 1,0 0-1,-1-1 1,7-4 0,0-1 68,0 0 0,-1-1 0,0 0 0,-1 0 0,0-1 1,12-19-1,-13 17-33,-1 0 1,0-1-1,-1 1 1,0-1-1,-1 0 1,-1 0-1,0 0 1,-1-1 0,0 1-1,-1-1 1,-1 1-1,0-1 1,-3-21-1,2 31-159,0-1 0,0 0-1,-1 1 1,1 0 0,-1-1-1,0 1 1,-1 0 0,-3-6-1,5 9 7,0 0 0,0-1 0,0 1 0,0-1 0,0 1 0,-1 0 0,1 0 0,0 0 0,-1 0 0,1 0 0,-1 0-1,1 0 1,-1 0 0,0 1 0,1-1 0,-1 1 0,0-1 0,1 1 0,-1 0 0,0-1 0,0 1 0,1 0 0,-1 0 0,-2 0 0,3 1 24,0-1 1,-1 1 0,1-1 0,0 1 0,0 0 0,-1 0 0,1-1 0,0 1 0,0 0 0,0 0 0,0 0 0,0 0 0,0 0 0,0 1-1,1-1 1,-1 0 0,0 0 0,1 0 0,-1 1 0,1-1 0,-1 0 0,1 1 0,-1-1 0,1 0 0,0 2 0,-1 1 23,1 0 0,-1-1 0,1 1 0,0 0 0,0-1 0,0 1 0,0-1 0,2 6 0,-1-7 11,-1 0 0,1 1 0,0-1 1,0 0-1,0 0 0,0 0 0,0 0 0,1 0 1,-1 0-1,1 0 0,-1-1 0,3 3 1,-3-3 22,1 0 1,-1 0-1,1-1 0,-1 1 1,1 0-1,-1-1 1,1 1-1,0-1 1,-1 1-1,1-1 0,0 0 1,-1 0-1,1 0 1,0 0-1,-1 0 0,1 0 1,0 0-1,0-1 1,1 0-1,26-8 525,-1-1-1,-1-1 1,49-28-1,-53 26-379,4-1-8,-1-2 0,0-1 0,-2-1 0,31-28-1,-40 31-105,0-1-1,-1-1 0,0 0 0,-2-1 1,0 0-1,-1-1 0,10-22 0,3-20 272,31-126 0,-44 158-477,-26 98-86,-89 321-463,-77 125 861,28-87 84,146-405-113,1-3 191,-17 36 0,23-54-255,-1-1 0,0 1 0,-1 0 0,1-1-1,0 1 1,0-1 0,-1 1 0,1-1 0,-1 0 0,-2 2-1,4-3-58,0 1-1,0-1 1,-1 0 0,1 0-1,0 0 1,0 0-1,-1 0 1,1 1-1,0-1 1,0 0 0,-1 0-1,1 0 1,0 0-1,0 0 1,-1 0-1,1 0 1,0 0-1,-1 0 1,1 0 0,0 0-1,-1 0 1,1 0-1,0 0 1,0 0-1,-1-1 1,1 1-1,0 0 1,0 0 0,-1 0-1,1 0 1,0 0-1,0-1 1,-1 1-1,1 0 1,0 0-1,0 0 1,0-1 0,-1 1-1,1 0 1,0 0-1,0-1 1,0 1-1,0 0 1,0 0-1,0-1 1,-1 1 0,1 0-1,0-1 1,-3-8 99,0 0 1,1-1 0,0 0 0,-1-15-1,-1-43 57,4 49-160,1-1 0,1 1 0,0 0 0,2 1-1,0-1 1,1 0 0,7-18 0,-7 27-9,0-1 0,0 1 0,1 0-1,1 0 1,-1 1 0,2 0 0,-1 0 0,1 1-1,1 0 1,-1 0 0,1 1 0,18-12-1,-13 11-13,1 1 0,0 0 0,0 1 0,1 1 0,-1 1 0,1 0-1,0 0 1,28-1 0,-25 4 24,1 1-1,-1 1 1,0 0-1,0 1 1,0 2-1,0 0 1,21 7-1,-30-8-113,31 13-588,-15-2-2943,-3 2 1168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49.4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77 1312,'-15'-8'16391,"16"7"-15481,6-1-632,-1 0 1,1-1 0,-1 0-1,7-4 1,-4 2-139,-1 0 0,13-4 0,1 2-7,-9 2 38,0 0 0,1 1-1,0 1 1,0 0 0,17-1-1,-30 3-167,1 1 0,-1 0 0,0 0 0,0 0 0,1 0 0,-1 0 0,0 0 0,1 1 0,-1-1 0,0 0 0,0 1 0,0-1 0,1 1 0,-1-1 0,0 1 0,0-1 0,0 1 0,0 0 0,0 0 0,0 0 0,0-1 0,0 1 0,0 0 0,-1 0 0,1 0 0,0 0 0,-1 0 0,1 0 0,0 1 0,-1-1 0,1 0 0,-1 0 0,0 0-1,1 1 1,-1-1 0,0 0 0,0 0 0,0 1 0,0 1 0,0 1 31,0-1 0,-1 1 0,0-1-1,0 1 1,0-1 0,0 1 0,-1-1 0,1 0-1,-1 1 1,0-1 0,0 0 0,0 0 0,-3 3-1,-10 9 102,-1 0 0,0-1-1,-1-1 1,-27 17-1,-79 36 865,112-60-905,-11 10 66,21-16 474,3 1-292,13 1 119,1 0 0,-1-1 0,0-1 1,0-1-1,1 0 0,26-6 1,-17 4 0,35-2 1,41 0-1108,-99 5 31,29 0-24606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50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45 2976,'32'-5'19109,"-14"-1"-14768,-4-3-3731,-12 8-629,0 0 1,0 0-1,1 0 1,-1-1-1,0 1 0,3-4 1,9-7 247,-11 12 604,-7 9-173,-9 17-239,-14 43 0,17-41-319,0 4 104,1 0 0,-6 47-1,0-3 48,-12 36-115,25-99-85,2-10-42,0-1 0,0 0 1,-1 1-1,1-1 0,0 0 1,-1 0-1,0 1 0,0-1 0,-1 3 1,2-5-8,0 0 0,0 0 0,0 0 0,0 0 0,0 0 0,0 1 1,0-1-1,0 0 0,0 0 0,0 0 0,0 0 0,-1 0 0,1 0 0,0 0 0,0 0 1,0 0-1,0 0 0,0 0 0,0 1 0,0-1 0,0 0 0,0 0 0,0 0 0,-1 0 1,1 0-1,0 0 0,0 0 0,0 0 0,0 0 0,0 0 0,0 0 0,0 0 0,0 0 1,0 0-1,-1 0 0,1 0 0,0 0 0,0 0 0,0 0 0,0 0 0,0 0 0,0 0 1,0 0-1,0 0 0,-1-1 0,1 1 0,0 0 0,0 0 0,0 0 0,0 0 1,0 0-1,0 0 0,0 0 0,0 0 0,0 0 0,0 0 0,0 0 0,0 0 0,0-1 1,0 1-1,0 0 0,0 0 0,-1 0 0,0-9-11,11-183-607,-7 149 629,-3 25-26,1 0 1,1 1 0,1-1-1,6-22 1,1 4 62,-7 23-25,1-1 0,0 1 0,7-14 0,-9 21 2918,-2-1-6285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50.8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78 7136,'-2'-6'9525,"3"5"-9275,7-7 3521,14-4-2584,-20 11-571,8-5-4,0 1 0,0 0 0,1 1 0,0 0 0,0 0 0,0 1 0,12-1-1,139-7 776,-102 9-1206,124 1-1093,-104 1-9434,-70 2 4549,-1 5 1904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51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18 8640,'0'0'145,"-1"0"0,1-1-1,0 1 1,-1 0 0,1-1 0,0 1 0,-1 0 0,1-1 0,0 1 0,0-1 0,0 1 0,-1-1 0,1 1 0,0-1 0,0 1-1,0 0 1,0-1 0,0 1 0,0-1 0,0 1 0,0-1 0,0 1 0,0-1 0,0 1 0,0-1 0,0 1 0,0-1 0,0 0-1,1 1-59,-1 0 0,0-1 1,0 1-1,0 0 0,0 0 0,0-1 0,0 1 0,0 0 0,0 0 0,1 0 0,-1 0 0,0-1 0,0 1 0,0 0 0,0 0 0,1 0 0,-1 0 0,0-1 0,0 1 0,1 0 0,-1 0 0,0 0 0,0 0 0,0 0 0,1 0 0,-1 0 0,0 0 0,0 0 0,1 0 0,-1 0 0,0 0 0,0 0 0,1 0 0,-1 0 0,0 0 0,0 0 0,1 0 0,-1 0 0,0 0 0,0 0 0,0 0 0,1 0 0,-1 1 0,0-1 0,0 0 0,0 0 0,1 0 0,-1 0 0,0 0 0,0 1 0,1-1 0,2 4 512,0 0 0,-1 0 0,1 0 0,-1 1 0,1-1 0,-1 1 0,-1-1 0,1 1 0,-1 0 0,0 0 0,0 0 0,1 5 0,0 11 693,0 30 1,-30 353 1844,25-375-3076,-15 88 35,8-53-423,2-30-2267,2-16-4434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8:51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56 7456,'0'-8'766,"-1"7"-642,1-1 0,0 0-1,-1 0 1,1 1 0,0-1 0,0 0-1,0 0 1,1 1 0,-1-1 0,0 0-1,1 1 1,-1-1 0,1 0 0,-1 1-1,1-1 1,0 0 0,0 1 0,0-1-1,0 1 1,1-2 0,1 1 127,-1 1 0,1 0 0,0-1 0,-1 1 0,1 0 0,0 0 0,0 1 0,0-1 0,0 0 0,0 1 1,0 0-1,0 0 0,0 0 0,0 0 0,0 0 0,0 0 0,0 1 0,-1 0 0,1-1 0,0 1 0,0 0 0,0 1 0,4 1 0,2 2 427,0 1-1,0 0 1,0 0-1,-1 1 1,12 12-1,11 16 1022,-1 1 0,-2 2-1,42 73 1,-57-87-1338,-1 1 0,-2 0 0,0 0 1,-2 1-1,10 52 0,-11-25-31,1 106-1,-8-122-294,-2-1-1,-2 0 1,-11 46-1,10-58-123,-2-1 0,-1 0 0,-1 0 0,-1-1 0,-1-1 0,-13 21 0,-9 6-2904,-45 50-1,-50 31-8224,77-89 3976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9:58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653 2 2496,'0'-1'15,"1"1"0,-1 0 0,0 0 0,0 0 0,0 0 0,0 0 0,1 0 1,-1 0-1,0 0 0,0 0 0,0 0 0,1 0 0,-1 0 0,0 0 0,0 0 0,0 0 0,1 0 0,-1 0 0,0 0 1,0 0-1,0 0 0,0 0 0,1 0 0,-1 1 0,0-1 0,0 0 0,0 0 0,0 0 0,1 0 0,-1 0 0,0 0 0,0 1 1,0-1-1,0 0 0,0 0 0,0 0 0,1 0 0,-1 1 0,0-1 0,0 0 0,0 0 0,0 0 0,0 1 0,0-1 1,-6 9 2344,5-9-1950,0 1-1,0 0 0,0 0 1,1 0-1,-1 0 1,0 0-1,1 0 0,-1 0 1,0 0-1,1 0 0,-1 3 1,0-4-261,1 1 1,0 0-1,-1-1 1,0 1-1,1 0 1,-1-1-1,1 1 1,-1-1-1,0 1 1,1-1-1,-1 1 1,0-1-1,0 1 1,1-1-1,-1 0 1,0 1-1,0-1 1,0 0-1,1 0 1,-1 0-1,0 1 1,0-1-1,-1 0 1,-8 3 603,2 4-371,0-1-1,-1 0 1,0 0 0,0-1 0,0 0-1,-1 0 1,-13 4 0,12-5-199,0 0 0,1 1 0,-1 0 0,1 1 0,1 0 1,-10 8-1,8-4-86,1 1 0,0 0 0,1 1 0,0-1 0,1 2 0,-8 15 0,-33 84 507,31-66-330,-60 185 1141,62-178-1129,-75 302 1384,41-164-1189,7-29-210,33-114-82,-7 67 0,13-50 15,2 0 0,4 1-1,2-1 1,23 119 0,13 18-172,31 133 373,-65-313-211,1 0-1,1-1 1,1 0-1,1-1 1,0 0-1,22 30 1,-4-21-143,-23-24-443,1 0 0,-1 0 1,0 0-1,-1 1 1,6 8-1,-6-5-458,32 3-19707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00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16 3072,'0'0'13,"0"-1"1,-1 1-1,1 0 1,0 0-1,0 0 1,0-1-1,0 1 1,0 0-1,0 0 1,0-1-1,0 1 1,0 0-1,0 0 1,0-1-1,0 1 1,0 0-1,0 0 1,0-1-1,0 1 1,0 0-1,0 0 1,0-1-1,0 1 1,0 0-1,0 0 1,0 0-1,0-1 1,0 1-1,1 0 1,-1 0-1,0 0 1,0-1-1,0 1 1,0 0-1,1 0 1,-1 0-1,0 0 1,0-1-1,0 1 1,1 0-1,-1 0 1,0 0-1,11-7 9092,-12 9-8967,1 0 1,0-1-1,-1 1 0,1 0 1,0 0-1,0-1 0,0 1 1,1 0-1,-1 0 1,0 0-1,1-1 0,-1 1 1,1 2-1,2 10 341,-2 15 277,-3 42 0,-1-5-60,3 7 600,-13 87 0,-10-9 37,18-130-1268,3-17-21,1 1 0,0-1 1,0 1-1,0-1 0,0 6 1,-4 23 8,5-31-16,0-1-10,0 2-38,0-2-58,6 1 597,-1-4-531,-1 0-1,0-1 1,0 1-1,4-5 1,11-8 137,-2 6 11,1 1 0,-1 1-1,1 0 1,1 1-1,22-4 1,98-11 680,-103 17-374,11 3 424,-46 2-868,-1-1 1,0 0-1,0 1 1,0-1-1,1 0 1,-1 0 0,0 1-1,0-1 1,0 1-1,0-1 1,0 0-1,0 1 1,0-1-1,0 0 1,0 1-1,0-1 1,0 0-1,0 1 1,0-1-1,0 1 1,0-1-1,0 0 1,0 1-1,0-1 1,0 0-1,0 1 1,-1-1-1,1 0 1,0 1-1,0-1 1,0 0 0,-1 0-1,1 1 1,-7 12-168,-14 7-3648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00.5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8 5216,'-5'-7'9795,"7"23"-6620,-3 1-926,-3 23 0,-14 43-731,14-58-1341,-4 40-1,2-4-342,-7-9-3722,11-46-182,6-12 167,11-5-2897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03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15 236 1728,'0'0'560,"14"-9"2549,-9 5-1320,11-11 7451,-6 35-8733,-7-9-329,-1 0 0,0 0 0,0 1 0,-1-1-1,-1 17 1,3 25 499,2 6-44,-4 94-1,-2-75-196,0-62-131,-1-20 86,-4-30 123,5 28-540,-52-273 463,48 260-439,2 0-1,0 0 0,1 0 1,1-1-1,0 1 0,4-27 0,-2 35-24,1-1 0,0 1-1,1 0 1,0 0 0,1 0 0,0 0-1,1 1 1,0-1 0,1 1-1,0 0 1,14-17 0,-16 23 26,-1 1 1,1-1-1,0 1 1,0 0-1,1 0 0,-1 0 1,0 0-1,1 1 1,0 0-1,-1 0 1,1 0-1,0 0 1,0 1-1,0 0 1,0 0-1,0 0 1,1 1-1,-1 0 1,0 0-1,0 0 0,10 2 1,-6 0 25,-1 0 0,0 0 0,1 1 0,-1 0 0,0 1 1,-1 0-1,1 0 0,-1 1 0,1 0 0,-1 0 0,-1 0 0,8 9 0,1 1 119,-1 1 1,-1 0-1,19 31 0,-28-39-57,0-1 1,0 1-1,-1 0 1,1 0-1,-2 0 1,1 1-1,-1-1 1,-1 1-1,0-1 1,0 1-1,0 13 1,-1-19-42,-1 0 1,1-1-1,-1 1 1,1 0-1,-1-1 0,0 1 1,0-1-1,0 1 1,0-1-1,0 1 0,-1-1 1,1 0-1,-1 1 1,1-1-1,-1 0 0,0 0 1,-2 2-1,1-2-14,-1 0 0,1 0 0,-1 0-1,1 0 1,-1-1 0,0 1 0,1-1-1,-1 0 1,0 0 0,-6 1 0,-7-1 11,1-1 0,-1-1 0,0 0 0,-22-5 0,34 5-19,-24-3-465,1-2-1,0-1 1,-34-14 0,62 21 444,-15-9-2300,14 4 286,8-2 364,6 2-329,0 0 1,1 1-1,-1 1 0,26-4 1,6-2-797,0-6 41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03.9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10 3232,'-10'-9'4272,"10"9"-3954,1 0-1,0 0 1,-1 0 0,1 0 0,-1 0 0,1 0 0,0 0 0,-1 0-1,1 0 1,0 0 0,-1 1 0,1-1 0,-1 0 0,2 1 0,1 8 402,0 0 0,-1 0 0,0 1 0,0-1 0,-1 1 0,0 14 0,-7 60 364,2-25-275,2 45 111,-10 123 1216,-14-92-1512,22-124-2139,3-17-2463,-1-6 212,0 0 934,2 0-1850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3:3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63 2144,'3'-1'387,"-1"0"1,0 0-1,1 0 1,-1 0-1,0 1 1,1-1-1,9-1 6362,-26-5-5090,-10 10-1126,-7 4-467,9-1 12,18-6-85,0 1 0,0 0 0,-1 1 0,1-1 0,0 1 1,0 0-1,0 0 0,1 0 0,-1 0 0,0 1 0,1 0 0,0-1 0,-1 1 0,1 0 0,0 1 1,1-1-1,-1 1 0,-2 3 0,1-1 14,1 0 1,0 0 0,0 1-1,1-1 1,0 1-1,0-1 1,1 1-1,-1 0 1,1 0-1,0 11 1,1-10 13,1 0 0,0-1 0,0 1 0,0-1 0,1 1 0,5 13 0,-6-18 33,0 0 0,1 0 0,-1 0 0,1 0 0,0 0 0,0-1 0,0 1 0,0-1 0,0 1 0,1-1 0,-1 0 0,1 0 0,-1 0 0,1 0 0,0 0 0,0 0 0,0-1 0,3 2 0,-4-3 13,0 1-1,0-1 1,0 0-1,0 0 0,-1 0 1,1 0-1,0 0 1,0-1-1,0 1 1,0-1-1,-1 1 0,1-1 1,0 1-1,0-1 1,-1 0-1,1 0 1,0 0-1,-1 0 0,1 0 1,-1 0-1,0 0 1,1-1-1,-1 1 1,0 0-1,1-1 1,-1 1-1,0-1 0,1-2 1,4-5 117,-1-1 1,0 0-1,6-14 1,-9 17-125,4-6 17,-2-1 0,0 0-1,0 0 1,-1 0 0,-1 0-1,0-1 1,-1-16 0,-3 10-278,2 21 173,0-1-1,-1 0 1,1 1-1,0-1 1,0 0-1,0 1 1,-1-1-1,1 0 1,0 1-1,0-1 1,-1 0-1,1 1 0,-1-1 1,1 1-1,-1-1 1,1 1-1,0-1 1,-1 1-1,0-1 1,1 1-1,-1 0 1,1-1-1,-1 1 1,0 0-1,1-1 1,-2 1-1,2 0 2,-1 1 1,0-1-1,1 1 0,-1-1 0,1 1 1,-1-1-1,1 1 0,-1 0 0,1-1 0,-1 1 1,1 0-1,0-1 0,-1 1 0,1 0 1,0-1-1,0 1 0,-1 0 0,1 0 1,0 1-1,-3 19-121,3-7 177,1 0 0,1-1-1,0 1 1,1-1 0,0 1-1,1-1 1,1 0-1,0 0 1,0-1 0,9 13-1,-14-24 12,1 1 0,0-1-1,0 1 1,0-1 0,0 0 0,0 1 0,0-1-1,0 0 1,1 0 0,-1 0 0,0 0 0,1 0-1,-1 0 1,0 0 0,1-1 0,-1 1-1,1 0 1,0-1 0,-1 1 0,1-1 0,-1 1-1,1-1 1,0 0 0,-1 0 0,1 0-1,0 0 1,-1 0 0,1 0 0,0 0 0,-1-1-1,3 0 1,1-1 54,-1 0 0,1-1 0,0 0-1,-1 0 1,0 0 0,0 0 0,0-1 0,4-4-1,83-76 570,-74 70-668,1 1 1,0 1 0,30-16 0,-45 26-62,1 1 0,0-1 0,0 1 0,0 0 0,7-2 1,-10 3 62,0 0 0,0 0 1,0 0-1,0 0 1,-1 0-1,1 0 0,0 0 1,0 0-1,0 0 1,-1 1-1,1-1 1,0 0-1,0 1 0,-1-1 1,1 0-1,0 1 1,0-1-1,-1 1 1,1-1-1,0 1 0,-1-1 1,1 1-1,-1-1 1,1 1-1,-1 0 0,1-1 1,-1 1-1,1 0 1,-1 0-1,0-1 1,1 1-1,-1 0 0,0 0 1,0-1-1,0 1 1,1 2-1,-1 10 15,1 0 0,-2 1-1,0-1 1,-3 16 0,-71 292-12,36-196 117,9-31-197,-28 106 699,55-189-497,3-9-68,0 0 0,-1-1-1,1 1 1,-1 0 0,1 0 0,-1 0-1,0-1 1,0 1 0,0-1-1,0 1 1,0 0 0,0-1 0,-1 2-1,0-2 149,2-5-36,1-9-13,2 0-1,-1 0 1,7-18-1,-5 18-90,2-7 9,2 0-1,16-33 0,-3 9-19,78-178 50,-52 120-96,89-140 1,-118 214-163,1 1 1,28-31-1,-46 58 141,-1-1-1,1 0 0,-1 0 0,1 1 1,0-1-1,0 0 0,-1 1 0,1-1 1,0 0-1,0 1 0,0-1 0,0 1 1,0 0-1,0-1 0,-1 1 1,1 0-1,0-1 0,0 1 0,0 0 1,0 0-1,0 0 0,0 0 0,0 0 1,0 0-1,0 0 0,0 0 0,0 0 1,1 1-1,-1 0 10,0-1 0,0 1 0,0 0 0,0 0 0,0 0 0,-1 0 0,1 0 0,0 0 0,-1 0 0,1 0 0,-1 0 1,1 0-1,-1 1 0,1-1 0,-1 0 0,0 0 0,1 0 0,-1 1 0,0-1 0,0 0 0,0 0 0,0 2 0,-1 6-10,0-1-1,0 1 1,0-1-1,-1 0 1,-4 12-1,-19 41 54,17-44-15,6-11-17,-14 30 42,-21 35-1,31-60 67,-1 0-1,-1-1 1,0 0-1,0-1 0,-1 0 1,0 0-1,-15 11 1,22-18-84,0-1 1,0 0-1,0 0 1,0-1 0,0 1-1,0 0 1,0-1-1,0 1 1,0-1 0,0 1-1,0-1 1,0 0-1,0 0 1,-1 0-1,1 0 1,0 0 0,0-1-1,-4 0 1,5 0-23,-1 1 0,1-1 0,-1 1-1,1-1 1,0 0 0,0 0 0,-1 0 0,1 0 0,0 0 0,0 0 0,0 0 0,0 0 0,0 0 0,0 0 0,0-1-1,0 1 1,1 0 0,-1-1 0,0 1 0,1-1 0,-1 1 0,1 0 0,0-1 0,-1 1 0,1-1 0,0 1-1,0-1 1,0-1 0,0-1-23,0 0 0,1 0 0,-1 0 0,1 0 0,0 0 0,0 0-1,0 1 1,1-1 0,-1 0 0,1 1 0,0-1 0,0 1 0,3-5 0,0 3-5,0 0 0,0 0 1,0 0-1,0 1 1,1-1-1,12-6 1,-2 3 2,0 1-1,0 0 1,1 2-1,0-1 1,20-2 0,-31 7-11,0-1 0,1 2-1,-1-1 1,1 1 0,-1 0 0,0 0 0,9 2 0,-11-1 8,-1 0 1,0 0-1,1 0 0,-1 1 1,1-1-1,-1 1 1,0 0-1,0 0 0,0 0 1,0 1-1,-1-1 0,1 1 1,0-1-1,2 5 0,1 1 3,0 1 0,-1 1-1,0-1 1,0 1-1,-1 0 1,0 0 0,-1 0-1,0 1 1,-1-1 0,0 1-1,0-1 1,-1 13 0,0 12 42,-2 1 1,-7 45-1,-4-16 27,-2 0 0,-33 88 0,37-122 157,7-21-134,3-8-51,0-1 0,-1 1 1,1 0-1,-1 0 0,0-1 1,1 1-1,-1-1 0,0 1 1,0-1-1,0 1 0,0-1 1,-2 3-1,3-4-17,0 0 0,-1 0 1,1 0-1,0 0 0,0 1 0,0-1 0,0 0 1,-1 0-1,1 0 0,0 0 0,0 0 0,0 0 0,-1 0 1,1 0-1,0 0 0,0 1 0,0-1 0,-1 0 1,1 0-1,0 0 0,0 0 0,0 0 0,-1-1 1,1 1-1,0 0 0,0 0 0,-1 0 0,1 0 1,0 0-1,0 0 0,0 0 0,0 0 0,-1 0 1,1 0-1,0-1 0,0 1 0,0 0 0,0 0 0,-1 0 1,1 0-1,0 0 0,0-1 0,0 1 0,0 0 1,0 0-1,0 0 0,-1-1 0,1 1 0,0 0 1,0 0-1,0 0 0,0-1 0,0 1 0,0 0 1,0 0-1,0-1 0,-1-17 174,5-1-140,0 1 0,1 0 0,1 0 0,10-21 0,-2 3-10,33-112 56,-21 65-74,-4 15-90,35-73 0,-43 113 56,2 0 0,0 0 1,2 2-1,40-47 0,-49 64-63,0 0 1,0 0 0,13-8 0,-18 15 54,0-1 0,0 1 1,0 0-1,0 0 0,0 0 1,1 0-1,-1 1 0,1 0 0,-1 0 1,1 0-1,7 0 0,-11 1 31,0 0-1,0 0 1,0 0-1,0 0 0,0 0 1,1 0-1,-1 1 1,0-1-1,0 0 0,0 1 1,0-1-1,0 1 0,0-1 1,0 1-1,0 0 1,0-1-1,0 1 0,0 0 1,0 0-1,-1-1 1,1 1-1,0 0 0,0 0 1,-1 0-1,1 0 1,-1 0-1,1 0 0,-1 0 1,1 0-1,-1 0 1,0 1-1,1-1 0,-1 0 1,0 0-1,0 2 1,1 4-11,-1 0 0,-1 0 0,1 0 0,-3 12 1,1-9-16,-1 15 45,-2-1 0,0 0 1,-2 0-1,-15 37 0,13-42 49,-28 57 343,33-69-344,0-1 1,-1 1 0,0-1-1,0 0 1,0 0 0,0-1 0,-1 0-1,-10 8 1,15-12-58,0-1-1,0 1 1,0 0-1,0-1 1,-1 1-1,1 0 1,0-1-1,0 1 1,0-1 0,-1 0-1,1 1 1,0-1-1,-1 0 1,1 0-1,0 0 1,0 0-1,-1 0 1,1 0 0,0 0-1,-1-1 1,1 1-1,0 0 1,0-1-1,-1 1 1,1-1-1,0 1 1,0-1 0,0 1-1,0-1 1,0 0-1,0 0 1,0 0-1,0 1 1,0-1-1,0 0 1,0 0 0,0 0-1,0 0 1,1-1-1,-2-1 1,0-1-8,0 0 1,1-1 0,-1 1-1,1-1 1,0 1 0,0-1 0,0 1-1,1-1 1,-1 0 0,1-8-1,1 9-14,0-1 1,0 1-1,1-1 0,-1 1 0,1 0 1,0 0-1,0 0 0,0 0 0,0 0 0,1 0 1,0 0-1,0 1 0,0-1 0,5-4 0,2-1-39,0 1-1,1 0 0,20-11 0,12-2-46,0 2-1,68-20 1,34-14 367,-134 48-242,0 1 1,0-2 0,-1 0 0,0 0 0,0-1 0,-1 0 0,0-1-1,13-12 1,-12 9-56,-8 9 16,1-1 0,-1 1 0,0 0 0,0-1 0,0 1 0,0-1 0,0 0 0,0 0 0,-1 0 0,1 0 0,-1 0 0,0 0 0,0 0 0,1-5 0,-2 7 0,0 0 0,0 0 0,0 1-1,0-1 1,1 0 0,-1 0 0,0 0 0,0 0-1,1 0 1,-1 0 0,1 1 0,-1-1 0,1 0-1,-1 0 1,1 1 0,-1-1 0,1 0 0,0 1-1,-1-1 1,1 0 0,0 1 0,0-1 0,-1 1-1,1-1 1,0 1 0,0 0 0,0-1 0,0 1-1,0 0 1,0-1 0,-1 1 0,1 0 0,0 0-1,0 0 1,0 0 0,0 0 0,0 0 0,0 0-1,0 0 1,0 0 0,0 1 0,0-1-1,-1 0 1,1 1 0,0-1 0,0 0 0,0 1-1,0-1 1,-1 1 0,1-1 0,1 2 0,3 4-13,0 0 0,-1 0 1,0 1-1,0-1 1,0 1-1,0 0 0,-1 0 1,-1 0-1,1 1 1,-1-1-1,0 1 0,1 12 1,2 16 32,16 59 0,-20-93 13,0 1 1,0 0 0,0-1-1,0 0 1,0 1 0,0-1-1,1 0 1,-1 1 0,1-1 0,-1 0-1,1 0 1,0 0 0,0 0-1,0-1 1,0 1 0,4 2-1,-3-3 12,0 0 0,0 0 0,0-1 0,0 1 0,0-1 0,0 0 0,1 1 0,-1-2 0,0 1 1,0 0-1,0-1 0,0 1 0,0-1 0,4-1 0,10-4 155,-1 0 1,1-1-1,27-16 1,47-36-59,-59 36-193,-14 12 12,104-76 262,-78 57-515,-44 30 296,0 0 0,0 0 0,0 1 0,0-1 0,0 0 0,0 0 0,0 0 0,0 0 0,0 0 1,0 0-1,0 0 0,0 1 0,0-1 0,0 0 0,0 0 0,0 0 0,0 0 0,0 0 0,0 0 0,0 0 0,0 1 0,0-1 0,0 0 0,0 0 0,0 0 0,0 0 0,0 0 1,0 0-1,0 1 0,0-1 0,0 0 0,0 0 0,0 0 0,0 0 0,0 0 0,0 0 0,0 0 0,0 0 0,0 0 0,-1 1 0,1-1 0,0 0 0,0 0 0,0 0 0,0 0 1,0 0-1,-5 5-24,-51 55-407,50-51 417,0 0 0,0 0 0,0 1 0,2-1 0,-8 20 0,8-16 45,0 1 0,1 0 1,1-1-1,1 1 0,-1 0 0,2 0 0,2 23 0,-2-30 7,1 1 0,1-1 0,-1 0 0,1 0 0,0 0 0,1 0 0,0 0-1,0 0 1,0-1 0,1 1 0,0-1 0,0 0 0,0 0 0,1-1 0,0 1-1,8 6 1,-12-11-9,0-1-1,0 1 0,0 0 0,0 0 0,0-1 1,1 1-1,-1 0 0,0-1 0,0 1 1,1-1-1,-1 0 0,0 1 0,1-1 0,-1 0 1,0 0-1,1 0 0,-1 0 0,0 0 1,1 0-1,-1 0 0,0 0 0,1-1 1,-1 1-1,0 0 0,1-1 0,-1 1 0,0-1 1,0 0-1,0 1 0,1-1 0,0-1 1,2-1 27,-1-1 0,1 1 1,-1-1-1,0 0 1,-1 0-1,1 0 1,3-7-1,2-6-8,-1 0 0,0 0 1,-1-1-1,-1-1 0,-1 1 0,2-23 0,-3 14-15,-1-1-1,-2 0 0,-5-46 1,4 70-49,1 1 0,-1-1 0,0 1 0,0 0 0,0-1 0,0 1 0,-1 0 0,1-1 0,-1 1 0,0 0 0,0 0 0,-4-4-1,5 6 5,0 0-1,-1-1 1,1 1-1,-1 0 0,1 0 1,-1 0-1,0 0 1,1 1-1,-1-1 0,0 0 1,0 1-1,1-1 1,-1 1-1,0 0 0,0-1 1,0 1-1,1 0 0,-1 0 1,0 0-1,0 0 1,0 1-1,0-1 0,0 0 1,1 1-1,-4 1 1,4-2 15,0 1 0,0-1 0,0 1 1,0-1-1,0 1 0,0-1 0,0 1 0,0 0 1,0 0-1,0-1 0,0 1 0,0 0 1,1 0-1,-1 0 0,0 0 0,1 0 0,-1 0 1,1 0-1,-1 0 0,1 0 0,-1 1 1,1-1-1,0 0 0,0 0 0,-1 0 1,1 0-1,0 1 0,0-1 0,0 0 0,0 0 1,0 0-1,1 1 0,-1-1 0,0 0 1,0 0-1,1 0 0,-1 0 0,1 0 1,-1 0-1,1 0 0,0 0 0,-1 0 0,1 0 1,0 0-1,-1 0 0,1 0 0,0 0 1,0 0-1,0-1 0,0 1 0,0 0 0,0-1 1,0 1-1,0-1 0,0 1 0,2 0 1,3 1 52,1 0 0,0 0 0,-1 0 0,1-1 1,0 0-1,0 0 0,0-1 0,0 1 0,0-2 1,14-1-1,3-3-30,43-14 0,-35 9 34,12-2-146,0 3 0,83-8 0,-120 16 75,1 1-1,-1 0 1,1 0 0,-1 1 0,1 0 0,-1 1 0,0-1 0,0 1 0,12 5 0,-15-5 4,1 1-1,-1-1 1,0 1-1,0 0 1,0 0-1,-1 0 1,1 0-1,-1 1 1,0 0-1,0-1 1,0 1 0,0 0-1,-1 1 1,1-1-1,-1 0 1,2 6-1,2 8 16,6 36 0,-2-7 171,-2-14-131,23 77 267,-23-87-406,-2-4 228,1-1 0,13 24 0,4 4-999,-24-46 808,0 0-1,0 0 1,0 0 0,0 1-1,0-1 1,0 0-1,0 0 1,0 0 0,1 0-1,-1 0 1,0 0-1,0 0 1,0 1 0,0-1-1,0 0 1,1 0-1,-1 0 1,0 0-1,0 0 1,0 0 0,0 0-1,1 0 1,-1 0-1,0 0 1,0 0 0,0 0-1,0 0 1,1 0-1,-1 0 1,0 0-1,0 0 1,0 0 0,0 0-1,0 0 1,1-1-1,-1 1 1,0 0 0,0 0-1,0 0 1,0 0-1,0 0 1,0 0 0,1 0-1,-1 0 1,0-1-1,0 1 1,0 0-1,0 0 1,0 0 0,0 0-1,0 0 1,0-1-1,0 1 1,0 0 0,0 0-1,1 0 1,4-15-4119,1-8-411,3-3 1547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04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17 3648,'-8'-15'5188,"7"27"-595,-7 58-1436,5-15-2001,1-35-736,2 0 0,1 25 0,0-35-259,0 3 62,1 1 1,6 22-1,-7-32-186,0-1-1,1 1 0,-1-1 1,1 1-1,0-1 1,0 0-1,0 0 0,0 0 1,0 0-1,1 0 0,-1-1 1,1 1-1,0-1 1,-1 0-1,5 3 0,-4-4 17,0 1-1,0-1 0,0 0 1,0-1-1,1 1 0,-1-1 1,0 1-1,0-1 0,0 0 0,1 0 1,-1 0-1,6-2 0,5 0 264,20-8 0,-31 9-257,7-2-38,-1-1 0,0-1 1,1 1-1,-1-2 0,-1 1 0,1-1 1,-1 0-1,0-1 0,-1 0 0,1 0 1,-1-1-1,-1 0 0,1 0 0,9-18 1,-9 13-14,0 0 1,-1-1 0,-1 1-1,0-1 1,-1-1 0,-1 1-1,0-1 1,-1 1 0,1-29-1,-3 32-4,0-18-203,0 28 116,0 0 0,0 0 1,-1 0-1,1 0 0,0 0 0,-1 0 0,1 0 0,0 0 0,-1 0 0,1 0 1,-1 1-1,0-1 0,1 0 0,-1 0 0,0 0 0,1 0 0,-1 1 0,0-1 1,0 0-1,0 1 0,1-1 0,-3 0 0,3 1-182,-1 0 0,1 0 0,-1 0 0,1 0 0,-1 0 0,1 0 0,-1 0 0,1 0 0,-1 0 0,1 0 1,-1 1-1,1-1 0,-1 0 0,1 0 0,-1 0 0,1 1 0,0-1 0,-1 0 0,1 1 0,-1-1 0,1 0 0,0 1 0,-1-1 0,1 0 0,0 1 0,-1-1 0,1 1 0,0-1 0,0 1 0,0-1 0,-1 1 0,1-1 0,0 1 1,0-1-1,0 1 0,0-1 0,0 1 0,0-1 0,0 1 0,0-1 0,0 1 0,0-1 0,0 1 0,0-1 0,0 1 0,0 0 0,9 6-2033,4 1-673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05.3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230 9 1664,'-5'-4'9552,"5"4"-9522,0 0 0,0 0 0,0-1 0,0 1 0,0 0 1,0 0-1,0 0 0,0-1 0,0 1 0,-1 0 0,1 0 1,0-1-1,0 1 0,0 0 0,0 0 0,0 0 0,0 0 1,-1-1-1,1 1 0,0 0 0,0 0 0,0 0 0,-1 0 1,1 0-1,0 0 0,0-1 0,0 1 0,-1 0 0,1 0 0,0 0 1,0 0-1,-1 0 0,1 0 0,0 0 0,0 0 0,0 0 1,-1 0-1,1 0 0,0 0 0,0 0 0,-1 0 0,1 0 1,0 0-1,0 1 0,0-1 0,-1 0 0,1 0 0,0 0 1,0 0-1,0 0 0,-1 1 0,-12 7 610,-16 17 683,12-11-494,-27 28 0,40-38-799,1 1 1,-1 0 0,1 0-1,-1 0 1,1 1 0,1-1-1,-1 1 1,1-1 0,0 1-1,0 0 1,-1 6 0,3-7-14,0 0 0,0-1 0,0 1 1,0-1-1,1 1 0,0-1 0,0 1 0,0-1 0,1 1 1,-1-1-1,1 0 0,0 0 0,0 1 0,0-2 1,1 1-1,0 0 0,0 0 0,-1-1 0,2 1 0,-1-1 1,0 0-1,5 3 0,2 1 220,0 1 0,1-2 0,0 0-1,0 0 1,1-1 0,22 8 0,-30-12-125,11 3 327,0 1-1,0 1 1,20 10 0,-35-16-417,0 0-1,0 1 1,0-1 0,0 0 0,0 0 0,0 0 0,-1 1 0,1-1 0,0 0 0,0 0-1,0 0 1,0 1 0,0-1 0,-1 0 0,1 0 0,0 0 0,0 0 0,0 0-1,-1 0 1,1 1 0,0-1 0,0 0 0,0 0 0,-1 0 0,1 0 0,0 0 0,0 0-1,-1 0 1,-6 2 55,-1-1 0,0 0 0,1 0 0,-1-1-1,0 0 1,-10-1 0,-6 0-1,3 0-974,-1-1 1,1-1-1,-34-9 1,40 8-201,3 1-1089,0 1 1,-1 1-1,-12-1 0,24 2 2057,1 0 0,-1 0 0,1 1-1,-1-1 1,1 0 0,-1 0-1,1 0 1,0 0 0,-1 0 0,1 0-1,-1 1 1,1-1 0,-1 0-1,1 0 1,0 1 0,-1-1 0,1 0-1,-1 1 1,1-1 0,-1 1-1,-4 9-3143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12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1 521 1728,'0'0'119,"1"0"0,0 0 0,0 0 1,-1 0-1,1 0 0,0 0 0,-1-1 0,1 1 0,0 0 1,-1-1-1,1 1 0,-1 0 0,1-1 0,-1 1 0,1-1 1,0 1-1,-1-1 0,1 0 0,15-9 3804,-15 10-3878,-1 0 0,1 0-1,-1 0 1,1 0 0,-1 0-1,1 0 1,-1 0-1,1 0 1,0 0 0,-1 0-1,1 0 1,-1 0-1,1 0 1,-1 0 0,0 1-1,1-1 1,-1 0 0,1 0-1,-1 1 1,1-1-1,-1 0 1,1 1 0,-1-1-1,0 0 1,1 1-1,-1-1 1,0 0 0,1 1-1,-1-1 1,0 1 0,0-1-1,1 1 1,-1-1-1,0 1 1,2 3 268,-1 1 0,0-1 0,0 0 0,0 1 0,0-1 0,-1 1 0,1-1 0,-1 0 0,-1 6 0,1 11 232,4 340 2570,-5-213-2071,3-129-666,0-8 98,-5-21 30,2 4-474,0 0-1,0-1 0,1 1 0,0-1 0,1-7 0,0-10 44,-2-71 80,3-122-6,-1 192 10,1 0 0,11-48 0,-11 65-150,1 0 0,0 1-1,0-1 1,0 1-1,1-1 1,0 1-1,0 1 1,1-1-1,0 0 1,0 1-1,1 0 1,0 1 0,6-6-1,-1 3 26,0 0 0,0 1-1,1 1 1,0 0 0,0 1 0,1 0-1,-1 0 1,1 2 0,15-4 0,-22 7 16,0-1 0,1 1 1,-1-1-1,0 2 1,0-1-1,0 1 0,0 0 1,0 0-1,10 4 1,-12-4-25,0 1 1,0 0-1,0 1 0,0-1 1,-1 1-1,1-1 0,-1 1 1,0 0-1,1 1 0,-1-1 1,-1 0-1,1 1 1,0 0-1,2 5 0,-3-6 8,-1 0 0,0 0 1,1 0-1,-1-1 0,-1 1 0,1 0 0,0 0 0,-1 0 0,1 1 0,-1-1 0,0 0 0,0 0 0,-1 0 0,1 0 0,-1 5 0,-1-4 18,1 1-1,-1-1 1,0 0-1,0 0 1,0 0-1,-1 0 1,0 0-1,1-1 0,-7 6 1,2-2 15,-1 0 0,0 0 0,0-1 1,-1 0-1,0-1 0,0 0 0,0-1 0,-16 6 0,12-6 7,-1-1 1,0-1-1,0 0 0,0-1 0,-1 0 0,1-1 1,0-1-1,0 0 0,0-1 0,-24-6 0,13-1-162,24 9 79,0-1 1,0 1-1,0-1 0,0 1 0,0-1 0,0 0 0,0 1 1,0-1-1,1 0 0,-1 1 0,0-1 0,0 0 0,0 0 1,1 0-1,-1 0 0,1 0 0,-1 0 0,0-1 0,2 1-17,1 0-1,-1 0 0,1 0 0,0 1 0,-1-1 1,1 0-1,0 1 0,-1-1 0,1 1 1,0 0-1,0 0 0,2-1 0,0 1 2,25-3 9,0 1 0,0 1 0,0 2 0,29 4 0,-13-1 48,157-1 203,-181-4-133,1-1 1,-1-1 0,40-11-1,-57 13-51,-1 0 1,0-1-1,0 1 0,1-1 0,-1 0 1,0 0-1,0 0 0,-1 0 0,1 0 0,4-6 1,-6 7-48,0 1 0,-1-1 0,1 0 1,-1 0-1,1 0 0,-1 0 0,1 0 0,-1 0 1,0 0-1,1 0 0,-1 0 0,0 0 1,0-1-1,0 1 0,0 0 0,0 0 1,0 0-1,0 0 0,0 0 0,0 0 1,0 0-1,-1 0 0,1 0 0,0 0 0,-1 0 1,1 0-1,-1 0 0,1 0 0,-1 0 1,0 0-1,1 0 0,-1 0 0,0 1 1,0-1-1,1 0 0,-3-1 0,2 1 1,0 0 0,0 1-1,0-1 1,0 0 0,0 1 0,-1-1-1,1 1 1,0-1 0,0 1 0,-1-1-1,1 1 1,0 0 0,-1 0-1,1 0 1,0-1 0,-1 1 0,1 1-1,0-1 1,-1 0 0,1 0-1,0 0 1,-1 1 0,1-1 0,0 0-1,0 1 1,-2 0 0,0 1-4,0 0 0,0 0 1,0 0-1,0 0 0,0 0 0,1 0 0,-1 1 1,-3 4-1,4-5 21,1 1 0,-1 0-1,0-1 1,1 1 0,-1 0 0,1 0-1,0 0 1,0 0 0,0 0 0,0 1 0,1-1-1,-1 0 1,1 0 0,0 5 0,1 1-20,0 0-1,0 0 1,6 15-1,-1-2-9,-3-7 14,1-1 0,0 1 1,1-1-1,1-1 0,0 1 0,11 16 0,-16-29 5,-1 0 0,0-1 0,1 1 0,-1 0 0,1-1 0,-1 1-1,1-1 1,-1 1 0,1-1 0,0 1 0,-1-1 0,1 0 0,0 1 0,-1-1 0,1 0 0,0 1 0,-1-1 0,1 0 0,0 0 0,-1 1 0,1-1 0,0 0 0,0 0-1,-1 0 1,1 0 0,0 0 0,0 0 0,-1 0 0,1-1 0,0 1 0,0 0 0,-1 0 0,1 0 0,0-1 0,-1 1 0,1 0 0,0-1 0,-1 1 0,1-1-1,-1 1 1,1-1 0,0 1 0,-1-1 0,1 1 0,-1-1 0,1 1 0,-1-1 0,0 0 0,1 0 0,2-3 23,0 0 0,-1-1 0,1 1 1,-1 0-1,3-10 0,-1 2-27,-1-1 0,-1 1 1,0 0-1,-1-1 0,0 1 0,-1-1 1,0 1-1,-1-1 0,-1 1 0,0-1 1,0 1-1,-1 0 0,-7-17 0,6 18 77,2 5-134,0 0 1,0-1-1,-1 1 1,0 1 0,0-1-1,0 0 1,-1 1-1,0 0 1,-7-8 0,10 12-69,11 17-111,-7-8 228,-1-5 4,-1 0-1,1 1 1,0-1 0,0 0 0,0 0-1,0 0 1,0 0 0,1-1-1,-1 1 1,1-1 0,0 1 0,0-1-1,0 0 1,0 0 0,0 0-1,0 0 1,6 2 0,-6-3 25,0-1 1,0 1 0,0 0-1,0-1 1,0 0-1,0 0 1,0 0 0,0 0-1,0 0 1,0 0-1,0-1 1,0 1-1,0-1 1,0 0 0,0 0-1,0 0 1,3-2-1,19-5 13,9-2-3,-1-1 0,0-1 0,54-29-1,-46 20-50,-28 16-9,0 0 0,1 1-1,-1 1 1,17-3 0,-22 5 21,-6 1 21,1 0 0,-1 0 0,1 0 0,-1 0-1,0 1 1,1-1 0,-1 1 0,1-1 0,-1 1-1,0 0 1,1 0 0,-1 0 0,0 1 0,0-1 0,0 0-1,0 1 1,0-1 0,0 1 0,0 0 0,0 0 0,-1-1-1,1 1 1,-1 0 0,1 1 0,0 1 0,2 2 26,-1 0 0,1 0 0,-1 1 1,-1-1-1,1 1 0,-1-1 0,2 14 1,-3-9 6,0-1 0,-1 0 1,0 1-1,0-1 1,-2 0-1,1 0 0,-1 0 1,-6 19-1,7-26-43,0 1-1,-1-1 1,1 0-1,-1 0 1,0 0 0,1 0-1,-1 0 1,-1-1-1,1 1 1,0 0-1,-1-1 1,1 0 0,-1 1-1,0-1 1,0 0-1,0 0 1,0-1 0,0 1-1,0-1 1,0 1-1,0-1 1,-1 0-1,1 0 1,0-1 0,-1 1-1,1-1 1,-1 1-1,1-1 1,-5 0 0,-3-2 17,0 0 0,0 0 0,1-1 0,-1 0 1,1-1-1,-18-8 0,-55-36-79,64 36 35,3 2-150,-25-19-1,36 22 319,11 6-135,11 5-279,56 27-51,-3-4 355,-35-13 34,1-1 0,41 9 0,-72-21-49,1 0 0,0 0 0,0 0 0,0-1 0,0 0 0,0 0 0,0-1 0,0 1 0,0-1 0,0-1 0,0 1 0,-1-1 1,1 0-1,0 0 0,-1-1 0,0 1 0,1-1 0,-1-1 0,0 1 0,-1-1 0,1 1 0,-1-1 0,1-1 0,3-4 0,-4 5-14,0 0 0,0 0 1,-1 0-1,1 0 0,-1-1 1,0 1-1,0-1 0,-1 0 1,1 0-1,-1 0 0,0 0 1,1-6-1,19-60 57,-20 56-117,-2 13 32,0 0-1,0 1 0,0-1 1,1 0-1,-1 1 1,0-1-1,1 0 0,0 1 1,-1-1-1,1 0 0,0 1 1,-1-1-1,1 1 0,0 0 1,0-1-1,3-2 1,-4 4-107,9 13-21,-4-5 190,0 0 0,0 0 0,-1 1 0,0 0 0,0-1 0,-1 2-1,0-1 1,-1 0 0,0 1 0,0-1 0,-1 1 0,-1 18 0,-1-7-12,0-6 86,-5 24-1,5-36-101,1 1 0,-1-1 1,-1 1-1,1-1 0,0 1 0,-1-1 0,0 0 0,0 0 0,0 0 1,0 0-1,-5 5 0,7-7-16,-1-1-1,0 1 1,0 0 0,0-1 0,0 1 0,0-1 0,0 0 0,0 1-1,0-1 1,0 0 0,0 0 0,0 1 0,-1-1 0,1 0-1,0 0 1,0 0 0,0 0 0,0 0 0,0-1 0,0 1-1,0 0 1,0 0 0,0-1 0,0 1 0,0-1 0,0 1-1,0-1 1,0 1 0,0-1 0,0 1 0,-1-2 0,-3-3 7,0 1 0,0 0 1,-7-11-1,10 13 7,-5-6-28,-5-6-79,0 0 1,2 0 0,-1-1-1,-13-28 1,24 43 86,0 0 0,0 0 0,0 0 0,0 0 0,0 0-1,0 0 1,0 0 0,-1 0 0,1 0 0,0 0 0,0 0 0,0 0 0,0 0 0,0 0 0,0-1 0,0 1 0,0 0 0,0 0 0,0 0 0,0 0 0,0 0 0,0 0 0,0 0-1,0 0 1,0 0 0,0 0 0,0 0 0,0 0 0,0 0 0,0-1 0,0 1 0,0 0 0,0 0 0,0 0 0,0 0 0,0 0 0,0 0 0,0 0 0,0 0 0,0 0-1,1 0 1,-1 0 0,0 0 0,0 0 0,0 0 0,0 0 0,0-1 0,0 1 0,0 0 0,0 0 0,0 0 0,0 0 0,0 0 0,0 0 0,0 0 0,0 0 0,1 0 0,-1 0-1,0 0 1,0 0 0,0 0 0,0 0 0,0 0 0,0 0 0,0 0 0,0 0 0,8 4-91,12 10 167,-18-12-55,25 19-13,-10-7 11,1-1 0,25 14 0,-36-24-5,-1 0 1,1 0 0,-1 0-1,1-1 1,0 0 0,0-1-1,0 0 1,0 0 0,0 0-1,0-1 1,10 0 0,-5-1 17,-1 0 1,0-1 0,1 0 0,-1-1 0,0 0 0,-1-1 0,1 0 0,0 0-1,-1-1 1,0-1 0,9-6 0,-8 4-27,-1 0 17,1 1 0,-1-2 0,-1 0-1,1 0 1,-2 0 0,9-12-1,-9 10-36,-6 9 16,-1 1 0,1-1 0,-1 0-1,0 1 1,0-1 0,0 0 0,0 0 0,0 0-1,0 0 1,0 0 0,-1 0 0,1 0 0,-1 0 0,0 0-1,1-3 1,-11 18-318,9-9 307,-1 1-1,1 0 1,0-1 0,1 1-1,-1 0 1,1 0-1,0 8 1,6 36 35,-2-28 7,8 28 1,-10-42-6,1 1 0,0-1 0,0-1 0,0 1 0,1 0 0,0-1 0,8 10-1,-11-15-15,-1 0 0,1 0-1,0-1 1,0 1 0,0-1-1,-1 1 1,1-1 0,0 1-1,0-1 1,0 1-1,0-1 1,0 0 0,0 1-1,0-1 1,0 0 0,0 0-1,0 0 1,0 0 0,0 0-1,0 0 1,0 0-1,0 0 1,0 0 0,0 0-1,0 0 1,0-1 0,0 1-1,-1 0 1,1-1-1,0 1 1,0-1 0,0 1-1,0-1 1,0 1 0,-1-1-1,2 0 1,3-4 35,0 0 0,0 0 0,0 0 0,4-7 0,-4 5-34,9-13-25,0-1 1,-2-1-1,0 0 0,-1-1 1,-2 0-1,0 0 0,8-35 1,23-177 92,-36 205-45,3-16-59,-2 16-18,2-49 0,-4 44-203,-2 25-57,0 23 186,-3 84 249,-27 188 1,20-234 82,-6 97 1,15-142-189,0 0 1,0-1-1,1 1 1,0 0-1,0-1 1,0 1-1,0-1 1,3 6-1,-3-10-27,-1-1-1,0 0 0,0 0 1,1 0-1,-1 1 1,0-1-1,1 0 1,-1 0-1,0 0 0,1 0 1,-1 0-1,0 0 1,1 0-1,-1 0 0,0 1 1,1-1-1,-1 0 1,0 0-1,1-1 1,-1 1-1,1 0 0,-1 0 1,0 0-1,1 0 1,-1 0-1,0 0 1,0 0-1,1-1 0,0 1 1,7-5-60,-4 2 54,0-1-1,-1 1 1,1-1 0,-1 0-1,0 0 1,2-5-1,9-11-65,49-56-193,-59 70 278,1 2-140,-5 10-3,0 7 180,1 6-50,1 1 0,8 36 0,6-13 109,-16-42-102,0-1 1,0 0-1,0 1 0,0-1 0,0 0 0,0 1 1,0-1-1,0 1 0,0-1 0,0 0 0,1 1 0,-1-1 1,0 0-1,0 1 0,0-1 0,1 0 0,-1 0 1,0 1-1,0-1 0,1 0 0,-1 1 0,0-1 1,1 0-1,-1 0 0,0 0 0,1 1 0,-1-1 1,0 0-1,1 0 0,0 0 3,0 0 0,0 0 1,0 0-1,0 0 0,-1-1 0,1 1 1,0 0-1,0-1 0,0 1 0,-1 0 1,1-1-1,1 0 0,20-19 188,3-8-257,-2-1 0,-1-1 0,-1 0 0,-1-2 0,-2-1 0,18-43 0,1-22 93,33-134 0,-61 197-35,-5 23-25,-1 0-1,-1 0 1,0-1 0,1-13 0,-5 19-75,-1 9-17,-6 12 28,2 1 97,1 1 0,1-1 0,-6 29-1,-3 52-47,9-57 41,4-34 10,-15 147 211,15-129-146,1 0 0,1 0 0,1 0 0,8 36 0,-5-38 104,-1 0-48,8 19 1,-11-36-110,1 1-1,0-1 1,0 0-1,0 0 1,1 1-1,-1-2 1,1 1-1,0 0 0,0 0 1,4 3-1,-6-6-16,0-1 0,0 1 0,0 0 0,0-1 0,0 1-1,1-1 1,-1 1 0,0-1 0,0 0 0,0 1 0,1-1 0,-1 0-1,0 0 1,0 0 0,1 0 0,-1 0 0,0 0 0,1 0-1,1-1-6,0 0-1,0 0 0,0 0 0,0 0 1,-1 0-1,1 0 0,3-3 0,0-1-19,0 0-1,0 0 1,0 0-1,9-11 1,15-25 24,-27 37-23,0-1 1,0 0 0,-1 0 0,0 0 0,0 0 0,3-9 0,-5 13 19,0 1-1,0-1 1,0 0 0,1 1 0,-1-1-1,0 0 1,0 1 0,0-1-1,0 0 1,0 1 0,-1-1-1,1 0 1,0 1 0,0-1-1,0 0 1,0 1 0,-1-1-1,0 0 1,1 0 7,0 1 0,-1 0-1,1 0 1,0 0 0,0 0 0,-1 0-1,1 0 1,0-1 0,-1 1 0,1 0 0,0 0-1,-1 0 1,1 0 0,0 0 0,-1 0-1,1 0 1,0 1 0,0-1 0,-1 0 0,1 0-1,0 0 1,-1 0 0,1 0 0,0 0-1,0 1 1,-1-1 0,-1 1 18,1 0 0,0 0 0,-1 0 0,1 0 0,0 0 0,0 1 0,0-1 0,0 0-1,0 1 1,0-1 0,0 1 0,0-1 0,0 1 0,0 1 0,1-2-5,0 1 0,0-1 0,0 1-1,1-1 1,-1 1 0,0-1 0,1 1 0,-1-1-1,1 1 1,-1-1 0,1 0 0,-1 1 0,1-1 0,0 0-1,0 0 1,0 1 0,0-1 0,1 1 0,23 22-46,-20-20 31,8 8-209,0-2-1,1 0 1,26 14-1,18 4-6955,-49-23 5258,-8-5 1429,1 1 0,-1-1 0,1 1 0,-1 0-1,1 0 1,-1 0 0,0 0 0,0 0 0,1 0 0,-1 0 0,0 1 0,0-1-1,0 0 1,0 1 0,-1-1 0,1 0 0,0 1 0,0-1 0,-1 1 0,1 0-1,-1-1 1,1 1 0,-1-1 0,0 1 0,0 0 0,0-1 0,0 1 0,0 1-1,0-2 194,-1 1-1,1-1 1,-1 0-1,0 0 1,1 0-1,-1 0 1,0 0-1,0 0 1,0 0-1,0-1 0,-1 2 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12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69 9568,'-32'-25'3520,"27"18"-2720,19-10-256,-4 9-2592,3 0 992,4 4-2400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13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23 3488,'0'-3'-161,"-4"-13"2381,4 13-421,5 9-292,6 19-237,-2 1-1,0-1 1,-2 1-1,7 39 1,-2-6 254,6 44 242,-10-46-1122,12 87 668,-17-135-1029,1-14 177,1-16-77,8-71 117,-7 42-435,-3 25-40,2 1-1,0 0 1,2-1-1,17-41 1,-11 36 18,10-23-134,-20 47 116,0 0 0,1 0 0,0 1 0,0-1 0,0 1 1,6-5-1,-9 8-1,1 1 0,-1 0 0,1-1 0,-1 1 0,1 0 0,-1 0 1,1 0-1,0 1 0,0-1 0,-1 0 0,1 1 0,0-1 0,0 1 0,0-1 1,0 1-1,0 0 0,-1 0 0,1 0 0,0 0 0,0 0 0,0 0 0,0 0 1,0 1-1,0-1 0,-1 1 0,1-1 0,0 1 0,0 0 0,-1 0 0,1 0 1,0 0-1,-1 0 0,1 0 0,-1 0 0,1 0 0,-1 1 0,0-1 0,1 1 1,-1-1-1,0 1 0,1 1 0,4 10 192,-1 1-1,-1-1 1,0 1-1,-1-1 1,-1 1 0,2 20-1,-4-30-145,0 1 0,0 0 0,-1 0 0,0 0-1,1 0 1,-2-1 0,1 1 0,-1 0 0,1-1-1,-1 1 1,0-1 0,-1 0 0,1 1 0,-1-1-1,0 0 1,0 0 0,0-1 0,-1 1 0,1-1 0,-1 0-1,0 0 1,0 0 0,0 0 0,0 0 0,0-1-1,-1 0 1,1 0 0,-1 0 0,1-1 0,-1 1 0,0-1-1,-6 1 1,0-1 30,-1 0 0,-23-3 0,31 2-417,0 0-1,-1-1 1,1 0 0,0 0-1,0 0 1,0-1-1,0 1 1,0-1-1,1 0 1,-1 0-1,-5-4 1,9 6 209,0 0 0,0 0 0,0-1 0,0 1 0,0 0 0,-1 0 0,1 0-1,0-1 1,0 1 0,0 0 0,0 0 0,0 0 0,0-1 0,0 1 0,0 0 0,0 0 0,0-1 0,0 1 0,0 0 0,0 0 0,0 0 0,0-1 0,0 1-1,0 0 1,0 0 0,0-1 0,0 1 0,0 0 0,0 0 0,0 0 0,1-1 0,-1 1 0,0 0 0,0 0 0,0 0 0,0 0 0,0-1 0,1 1 0,-1 0-1,0 0 1,0 0 0,0 0 0,0 0 0,1-1 0,-1 1 0,0 0 0,0 0 0,1 0 0,-1 0 0,0 0 0,0 0 0,1 0 0,16-6-3013,-12 4 2364,5-1-1545,0 0 0,17-2 0,-20 4 1725,29-7-3193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14.2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3 212 4800,'0'1'136,"0"0"0,-1-1 1,1 1-1,0-1 0,0 1 1,-1 0-1,1-1 0,0 1 0,0 0 1,0-1-1,0 1 0,0 0 0,0-1 1,0 1-1,0 0 0,0 0 1,0-1-1,0 1 0,0 0 0,1-1 1,-1 1-1,0-1 0,0 1 1,1 0-1,-1-1 0,1 1 0,-1-1 1,0 1-1,1 0 0,16 24 2514,-13-19-2380,13 23 6097,-17-38-5273,0-39-436,-1 7-129,2 0 0,9-63 0,-9 100-482,0 0-1,0 1 1,0-1-1,0 0 1,1 1-1,-1-1 1,1 1-1,0 0 0,3-4 1,-4 6-7,-1 0-1,1 0 1,0 1 0,0-1-1,-1 0 1,1 1 0,0-1-1,0 1 1,0-1-1,-1 1 1,1-1 0,0 1-1,0 0 1,0-1 0,0 1-1,0 0 1,0 0 0,0 0-1,0-1 1,0 1 0,0 0-1,0 0 1,0 1 0,0-1-1,0 0 1,0 0 0,0 0-1,0 1 1,-1-1-1,1 0 1,0 1 0,0-1-1,0 1 1,0-1 0,0 1-1,-1-1 1,1 1 0,0 0-1,-1-1 1,2 2 0,48 46 642,-16-14 241,61 47 0,-86-74-929,-7-5 49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14.6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2 5408,'0'0'74,"-1"0"1,1 0 0,0 0-1,0 0 1,0 0 0,0-1-1,0 1 1,-1 0-1,1 0 1,0 0 0,0 0-1,0 0 1,0 0 0,-1 0-1,1 0 1,0 0-1,0 0 1,0 0 0,0 0-1,-1 0 1,1 0 0,0 0-1,0 0 1,0 0-1,-1 0 1,1 0 0,0 0-1,0 0 1,0 0 0,0 0-1,-1 0 1,1 0-1,0 0 1,0 1 0,0-1-1,0 0 1,0 0-1,-1 0 1,1 0 0,0 0-1,0 0 1,0 1 0,0-1-1,0 0 1,0 0-1,0 0 1,-1 0 0,1 1-1,0-1 1,0 0 0,0 0-1,0 0 1,0 0-1,0 1 1,0-1 0,-4 16 2366,3-8-1328,-15 34 2512,11-31-2764,0 0 0,1 1 0,-5 23-1,8-32-785,1 0 0,0 0-1,-1 0 1,1 0-1,1 0 1,-1 0-1,0 0 1,1 0 0,-1 0-1,1-1 1,0 1-1,0 0 1,0 0-1,0-1 1,1 1 0,-1-1-1,1 1 1,-1-1-1,1 1 1,0-1-1,3 3 1,-3-4-49,-1 0 0,0 0 0,1 0 0,-1-1 0,1 1 0,-1-1 0,0 1 0,1-1 0,-1 1 0,1-1 0,0 0 0,-1 0 0,1 0 0,-1 0 0,1 0 0,-1 0 0,1 0 0,-1 0 0,1-1 0,-1 1 0,1-1 0,-1 1 0,1-1 0,-1 1 0,0-1 0,1 0 0,-1 0 0,2-1 0,0 1 17,-1-1 0,1 0 0,0-1 0,-1 1 0,1 0 0,-1-1-1,1 1 1,-1-1 0,0 0 0,0 0 0,-1 0 0,3-4 0,-2 2-17,-1-1 1,0 0-1,0 0 1,0 0-1,-1 0 1,1 1-1,-1-1 0,-1 0 1,1 0-1,-3-8 1,3 11-18,-1-1 0,0 0 0,0 1 1,-1-1-1,1 1 0,-1-1 0,0 1 1,1 0-1,-1 0 0,-1-1 0,1 1 1,0 1-1,-1-1 0,0 0 0,1 1 1,-7-5-1,7 6-29,-1 0 0,1 0-1,-1 0 1,1 0 0,-1 1 0,0-1 0,1 1 0,-1 0-1,0-1 1,1 1 0,-1 0 0,0 1 0,1-1 0,-1 0-1,-3 2 1,0-1-578,1 1-1,0 0 0,-1 0 1,1 1-1,-9 5 0,23 1-4303,-6-7 3648,-1 1 275,1-1 1,0 0 0,0 0 0,0 0-1,4 1 1,14 6-3267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15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19 5568,'-4'-2'594,"3"2"-456,0 0 0,0-1 0,1 1 0,-1-1 0,0 1 0,0-1 0,0 1 0,0-1 0,1 1 0,-1-1 0,0 0 0,0 0 0,1 1 0,-1-1 0,1 0 0,-1 0 0,1 0 0,1-4 3666,0 5-3620,-1 0-1,0 0 0,0-1 1,1 1-1,-1 0 0,0 0 1,0 0-1,0 0 0,1 0 1,-1 0-1,0 0 0,0 0 1,1 0-1,2 2 2383,-3-2-2382,13 7 3451,-10-3-3339,1 0 0,-1 1 0,0-1 0,0 1 0,-1-1 0,1 1 0,-1 0-1,0 0 1,2 10 0,4 5-2,2 9-39,0 1 0,-2 0 0,-1 1 0,2 32 0,1 124 214,-10-183-447,-3 96 575,2-86-456,-1 0 0,-1 0-1,0 0 1,-9 25 0,12-38-131,0 1 0,-1-1 0,0 0 0,1 0 0,-1 1 0,0-1 0,1 0 0,-1 0 0,0 0 0,0 0 1,0 0-1,0 0 0,0 0 0,0 0 0,0 0 0,0-1 0,0 1 0,-1 0 0,1-1 0,0 1 0,0-1 0,-1 1 0,1-1 0,0 0 0,-1 1 0,1-1 1,0 0-1,-1 0 0,1 0 0,-1 0 0,-1 0 0,-1-1 2,1 0 0,-1-1-1,1 1 1,-1 0 0,1-1 0,0 0 0,0 0-1,0 0 1,0 0 0,0 0 0,-3-4 0,-6-7 18,0-1 1,0 0-1,2-1 1,-12-20-1,-32-71-23,19 35-60,-85-133-592,116 197-226,-5-4 42,-1 9-7551,25 9-1011,2-3 4895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15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77 7872,'-23'-29'2944,"23"21"-2304,0-9-160,5 11 288,0-2-512,8 3-448,6 1 96,-3 4-1504,8 4 896,2 4-3616,11 8 2368,3-1-512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15.8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27 5632,'-18'4'1834,"18"-4"-1766,0 0 0,0 1 0,0-1-1,0 0 1,-1 0 0,1 0 0,0 0-1,0 0 1,0 0 0,0 0-1,-1 0 1,1 0 0,0 0 0,0 0-1,0 1 1,0-1 0,0 0 0,0 0-1,-1 0 1,1 0 0,0 0-1,0 0 1,0 1 0,0-1 0,0 0-1,0 0 1,0 0 0,0 0-1,0 1 1,0-1 0,0 0 0,0 0-1,0 0 1,0 0 0,0 1 0,0-1-1,0 0 1,0 0 0,0 0-1,0 0 1,0 1 0,0-1 0,0 0-1,0 0 1,0 0 0,0 0 0,0 1-1,0-1 1,4 5 1825,-2-4-1672,0 1 38,0-1 0,0 0 0,0 0 1,0 0-1,0 0 0,0-1 0,0 1 1,1 0-1,-1-1 0,0 0 0,3 1 0,31-2 509,-17 0-447,-13 1-286,-1 0-1,0-1 1,0 0-1,0 0 1,6-2 0,-9 2-25,0 0 1,0 1 0,0-1-1,0 0 1,0 0 0,0-1 0,0 1-1,0 0 1,-1-1 0,1 1-1,0-1 1,-1 1 0,1-1-1,1-3 1,-2 4-12,-1 1 0,0-1 0,0 1 0,0-1-1,0 1 1,0-1 0,0 1 0,0-1 0,0 0 0,0 1-1,-1-1 1,1 1 0,0-1 0,0 1 0,0-1 0,-1 1 0,1-1-1,0 1 1,0-1 0,-1 1 0,1-1 0,0 1 0,-1 0 0,1-1-1,-1 1 1,1 0 0,-1-1 0,1 1 0,-2-1 24,1 0 0,0 0 0,-1 0 0,1 0 0,0 0 0,-1 1 0,1-1 0,-1 0 0,-1 0 0,-3 1 198,1 0 0,-1 0 0,1 0 0,0 1 0,-1 0-1,1 0 1,0 0 0,-1 0 0,1 1 0,0 0-1,0 0 1,-5 3 0,2-1 262,1 1 0,0 0 0,0 0-1,0 0 1,0 1 0,-10 12 0,16-17-418,0 1 0,0-1 0,0 1 0,0-1 0,0 1 0,0-1 0,1 1 1,-1 0-1,0 0 0,1-1 0,0 1 0,-1 0 0,1 0 0,0 0 0,0 0 0,0-1 0,0 1 0,0 0 0,0 2 0,1-1 12,0 0 0,0 0-1,1 0 1,-1 0 0,1 0-1,-1 0 1,1 0-1,0 0 1,4 4 0,0 0-22,1-1 1,-1 0-1,1-1 1,0 0-1,0 0 1,1 0-1,12 4 1,-10-5-299,1 0 1,0-2-1,0 1 1,0-1 0,0-1-1,0 0 1,16-1-1,80-11-12408,-98 10 11066,22-4-3929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0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171 623 3232,'5'-7'4920,"-5"7"-4859,-13 0 2270,4 0-2274,0 1 1,0 0 0,0 0 0,0 1-1,0 0 1,1 0 0,-1 1-1,1 0 1,-1 1 0,1 0 0,0 0-1,0 1 1,1 0 0,0 0 0,-1 0-1,-5 8 1,11-12-35,1 0 0,0 1-1,-1-1 1,1 0 0,0 1 0,0-1 0,0 1-1,0 0 1,1-1 0,-1 1 0,0 0 0,1 0-1,-1-1 1,1 1 0,-1 0 0,1 0 0,0 0 0,0-1-1,0 1 1,0 0 0,0 0 0,0 0 0,1 0-1,-1-1 1,1 4 0,0-3 31,1 0-1,-1 0 1,1 0-1,-1 0 1,1 0-1,0 0 1,-1 0-1,1-1 1,0 1 0,0-1-1,0 1 1,0-1-1,1 0 1,-1 0-1,0 0 1,1 0-1,-1 0 1,4 1 0,4 0 93,0 0 1,1-1-1,-1 0 1,1 0-1,0-1 1,-1 0-1,1-1 1,-1 0-1,1-1 1,11-4-1,-3 1 84,-2-1-1,1-1 0,-1-1 0,30-18 0,-45 25-225,-1 0-1,1 0 1,-1 0 0,0 0 0,0 0-1,0 0 1,1 0 0,-1 0 0,0-1-1,0 1 1,0 0 0,-1-1 0,1 1 0,0-1-1,-1 1 1,1-1 0,0 1 0,-1-1-1,0 1 1,1-1 0,-1 1 0,0-1-1,0 0 1,0 1 0,0-4 0,0 3-26,-1 1 1,0-1 0,1 0 0,-1 0 0,0 0-1,0 1 1,0-1 0,0 1 0,0-1-1,-1 1 1,1-1 0,0 1 0,-1-1 0,1 1-1,-1 0 1,1 0 0,-1 0 0,1 0-1,-1 0 1,0 0 0,0 0 0,-2 0 0,-13-4-58,-1 0 1,0 1 0,0 1-1,0 0 1,-32 1 0,44 2 43,1 0 0,-1 0 0,1 1 0,0 0 1,-1 0-1,1 0 0,0 1 0,-8 2 1,6-2 38,15-3 512,17-1-261,0-1 0,0-1 0,0-1 0,37-13 0,-47 12-182,0 0-1,0-1 1,-1-1-1,0 0 1,0-1-1,-1 0 0,0-1 1,-1 0-1,0-1 1,-1-1-1,17-21 1,3-10 273,-3-1 0,29-59 0,-26 45-142,-14 26 19,0 0-281,0 2-1,2 0 1,36-44 0,-46 66-258,-9 8 302,0 0 1,0 0 0,0 0 0,0 0-1,0 0 1,0 0 0,0 0 0,0 0-1,1 0 1,-1 0 0,0 0 0,0 0-1,0 0 1,0 0 0,0 0 0,0 0-1,0 0 1,1 0 0,-1 0 0,0 0-1,0 0 1,0 0 0,0 0 0,0 0-1,0 0 1,0 0 0,1 0 0,-1 0-1,0 0 1,0 1 0,0-1 0,0 0-1,0 0 1,0 0 0,0 0 0,0 0-1,0 0 1,0 0 0,0 0 0,0 0-1,1 1 1,-1 21-583,0-14 692,-59 586-156,46-513 131,-61 299-16,70-365-41,-3 12 136,-11 28 0,16-49-60,-1 0 0,0 0 0,0 0 0,0 0 0,-1 0 0,0-1 0,0 1 0,-1-1 0,-8 8 0,12-12-52,0 0 1,-1 0 0,1 0-1,-1 0 1,0 0-1,1 0 1,-1 0 0,0 0-1,0 0 1,0-1-1,1 1 1,-1-1 0,0 1-1,0-1 1,0 0 0,0 0-1,0 0 1,0 0-1,0 0 1,0 0 0,0 0-1,0-1 1,1 1-1,-4-2 1,3 1 2,0-1 0,-1 1 0,1-1 0,1 0 0,-1 1 0,0-1-1,0 0 1,1 0 0,-1 0 0,1-1 0,-1 1 0,1 0 0,0-1 0,0 1 0,0 0 0,0-1 0,0 1-1,0-4 1,0-3-11,0 1-1,0-1 1,1 0 0,0 1-1,0-1 1,1 1-1,0-1 1,1 1-1,4-14 1,5-9-17,16-33 1,-23 54 24,3-5-33,2-1 0,-1 1 1,2 1-1,0 0 0,0 0 0,2 1 1,-1 0-1,18-14 0,-12 13-14,2 1-1,-1 1 1,2 0-1,0 1 1,35-13-1,-24 11-90,0 3 1,1 0-1,0 2 0,0 1 1,40-3-1,-45 11-2392,0 6 652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3:4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12 5824,'-6'-11'1759,"2"16"-249,-5 14-230,-1-7-550,0 0 1,-1-1-1,-23 19 0,-41 24 1155,69-50-1752,-193 147 2090,190-144-2169,-214 201 1188,211-197-1218,10-10-206,-1 1 1,1 0 0,0 0 0,0 0 0,0 1 0,0-1 0,0 0 0,1 1 0,-1-1 0,1 1 0,-3 4 0,8-4-2939,4 1 918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16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192 21 6816,'-2'-9'1547,"0"3"1635,-8 2 1497,5 3-4228,0 1 0,0 0 0,1 0 0,-1 0 0,0 0 0,0 1 0,0-1 0,0 1 0,1 0 0,-6 3 0,-47 18 2577,51-20-2857,1 1 0,1 0 0,-1 0 0,0 0 0,1 0 0,-1 1 1,1 0-1,0 0 0,0 0 0,-5 7 0,8-9-135,0-1 0,0 1 0,0-1 0,1 1 1,-1 0-1,0-1 0,1 1 0,0 0 0,-1 0 0,1-1 0,0 1 0,0 0 0,-1 0 0,2 0 0,-1-1 0,0 1 0,0 0 0,0 0 1,1-1-1,-1 1 0,1 0 0,0 0 0,-1-1 0,1 1 0,0-1 0,0 1 0,0 0 0,0-1 0,0 0 0,0 1 0,0-1 0,1 0 0,-1 0 1,0 1-1,1-1 0,-1 0 0,3 1 0,5 4-173,1 0 0,0 0 0,0-1 1,0 0-1,1-1 0,-1 0 0,17 3 0,-10-4-285,-1-1 0,1 0 0,0-1 0,25-2 0,-36 1-400,1-1 0,-1 0 1,1-1-1,-1 1 1,0-1-1,0 0 0,0-1 1,0 1-1,0-1 1,0 0-1,-1-1 1,0 0-1,1 1 0,-1-2 1,-1 1-1,1 0 1,-1-1-1,6-6 0,8-16-3860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16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47 4576,'-1'-3'164,"0"2"-97,1 0-1,-1 0 1,1 0 0,-1 0-1,1 0 1,0 0 0,-1 0 0,1 0-1,0 0 1,-1 0 0,1 0-1,0 0 1,0 0 0,0 0 0,0 0-1,0 0 1,0 0 0,1 0-1,-1 0 1,0-1 0,1 1 0,-1 0-1,0 0 1,1 0 0,-1 0-1,1 1 1,0-2 0,0 1 85,-1 0 0,1 0 0,-1 0 0,0 1 0,1-1 0,-1 0 0,1 0 0,-1 0 0,0 0 0,0 0 0,0 0 0,0-3 2946,2 6-2649,-1 0 0,1-1 0,-1 1 1,0 0-1,1 0 0,-1 0 0,0 0 0,0 0 0,0 3 0,2 4 11,-2 0 0,1 0 1,-1 0-1,0 0 0,-1 1 1,0-1-1,-1 10 0,0 14 412,1 3-318,-5 178 1719,-3-24-1766,3-97-854,4-58-596,1-26-2231,4-24-9720,-2 10 12252,6-7-2675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16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29 155 7136,'-3'-2'556,"-1"0"0,1-1 0,-1 0 0,1 0 0,-5-5 0,4-3 5786,5 11-6158,10-8 1943,11-4-1023,5 4-1108,-1 1 1,1 2 0,0 0 0,44-1 0,-49 6-1573,1 1 0,-1 1 1,0 1-1,0 1 1,0 1-1,22 7 1,-39-10 1386,-1 0 0,1 0 1,-1 0-1,1 1 0,-1-1 1,0 1-1,0 0 0,0 0 1,-1 1-1,1-1 0,-1 1 1,5 6-1,-6-7 386,0-1 1,-1 1-1,1 0 0,-1 0 1,0 0-1,0 1 0,0-1 1,0 0-1,0 0 0,-1 0 0,1 1 1,-1-1-1,0 0 0,0 1 1,0-1-1,-1 0 0,1 1 0,-1-1 1,-1 5-1,-3 4 1009,0-1 0,-1 0 0,-10 16 0,-9 16 434,13-24-1285,10-17-587,0 0 0,1 1 0,-1-1 0,1 1 0,-1 0 0,1-1 0,0 1 0,0 0 0,0 0 0,0 4 0,9-15-5341,-5 4 5041,0-1 0,0 1-1,-1-1 1,0 1 0,0-1-1,0 0 1,-1 0 0,1 0-1,-1 1 1,1-11 0,-1-5 915,-1-35 0,-1 24 1041,0 14 603,-5-28 0,4 35-1265,1 1 0,-1-1 0,1 0 0,1 1 0,0-1 0,0 0 0,1 0 0,3-13 0,-4 21-747,1 1-1,-1-1 0,1 0 1,0 1-1,-1-1 0,1 0 1,0 1-1,0-1 0,0 1 1,0 0-1,1-1 0,-1 1 1,0 0-1,2-2 0,-2 3-26,1-1-1,-1 1 1,0-1-1,0 1 1,0-1-1,1 1 1,-1 0 0,0 0-1,0-1 1,1 1-1,-1 0 1,0 0-1,1 0 1,-1 0-1,2 1 1,3 1-331,1 0 0,-1 1 1,0 0-1,0 0 1,-1 0-1,7 5 0,-3-2-591,71 50-6527,-56-36 4213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17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6 4480,'-1'1'1445,"-3"12"252,0-1 0,-1 0 0,0 0 0,-8 11 0,12-20-1451,0-1-1,-1 1 1,1 0-1,0 0 1,0 0-1,1 0 1,-1 0-1,1 0 1,-1 0-1,1 0 1,0 0-1,1 4 1,-1-3 82,0-3-295,0-1 0,0 1 0,0-1 0,0 1 0,0-1 0,0 0 1,0 1-1,0-1 0,1 0 0,-1 1 0,0-1 0,0 1 0,0-1 0,1 0 0,-1 1 0,0-1 0,0 0 0,1 0 0,-1 1 0,0-1 0,1 0 0,-1 1 0,0-1 1,1 0-1,-1 0 0,0 0 0,1 0 0,-1 1 0,1-1 0,-1 0 0,0 0 0,1 0 0,-1 0 0,1 0 0,-1 0 0,1 0 0,-1 0 0,0 0 0,1 0 1,-1 0-1,1 0 0,-1 0 0,0 0 0,1-1 0,-1 1 0,0 0 0,1 0 0,0-1 0,1 1 54,1-1 0,-1 0 0,0-1-1,1 1 1,-1 0 0,0-1 0,3-1 0,-1-1 18,1-1 1,-1 1 0,0-1 0,-1 0-1,1 0 1,-1 0 0,4-10 0,-6 13 18,0-1 1,0 0 0,0 0 0,0 1 0,0-1 0,-1 0 0,0 0-1,1 0 1,-1 0 0,0 0 0,0 0 0,-1 1 0,1-1 0,-1 0-1,1 0 1,-1 0 0,-2-5 0,2 7-67,0 0 1,0-1 0,0 1-1,0 0 1,0 0-1,0 0 1,0 0-1,0 0 1,-1 0-1,1 0 1,0 0-1,-1 0 1,1 1-1,-1-1 1,1 0-1,-1 1 1,1-1-1,-1 1 1,1 0-1,-1-1 1,1 1-1,-1 0 1,1 0-1,-1 0 1,0 0 0,-1 1-1,-7 0 13,1 1 0,0 0 0,-12 4 0,6-1-90,15-5-2,0 0-1,0 0 1,0 0-1,0 0 0,1 0 1,-1 0-1,0 0 1,0 0-1,0 0 1,0 0-1,0 0 0,1 0 1,-1 0-1,0 1 1,0-1-1,0 0 1,0 0-1,0 0 0,0 0 1,0 0-1,1 0 1,-1 0-1,0 1 1,0-1-1,0 0 1,0 0-1,0 0 0,0 0 1,0 1-1,0-1 1,0 0-1,0 0 1,0 0-1,0 0 0,0 0 1,0 1-1,0-1 1,0 0-1,0 0 1,0 0-1,0 0 0,0 1 1,0-1-1,0 0 1,0 0-1,0 0 1,0 0-1,-1 0 1,1 1-1,0-1 0,0 0 1,0 0-1,0 0 1,0 0-1,0 0 1,0 0-1,-1 0 0,1 0 1,0 1-1,0-1 1,0 0-1,0 0 1,0 0-1,-1 0 0,1 0 1,0 0-1,0 0 1,12 6-2033,-3-5 414,-1 0-1,1-1 1,0 0-1,11-1 1,2 0-3277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17.7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3 9312,'-7'2'1132,"7"-2"-1033,0 0 0,-1 0 0,1 0 0,0 0 0,-1 0 0,1 0 0,0 0 0,0 0 0,-1 0 0,1 0 0,0 0 0,0 0 0,-1 0 0,1 1 0,0-1 0,0 0 0,-1 0 0,1 0 0,0 0 0,0 0 0,-1 1 0,1-1 0,0 0 0,0 0 0,0 1 0,0-1 0,-1 0 0,1 0 0,0 0 0,0 1 0,0-1 0,0 0 0,0 1 0,-4 9 2480,-47 78 3858,38-70-5717,11-16-634,0 1 0,0 0 0,0 0 0,0 0 0,0 0 0,0 1 0,-1 4 0,0 1-1,2-9-108,5-13-215,6-1 65,2 0 0,-1 1 0,2 0-1,15-14 1,-26 26 180,9-8 53,1-1 1,0 1-1,0 1 0,1 0 0,1 1 0,15-6 1,-26 12 82,0 0 1,0 0-1,0 0 0,0 1 1,0-1-1,0 1 1,0 0-1,0 0 1,0 0-1,0 0 1,0 1-1,0-1 1,0 1-1,0 0 1,0 0-1,0 0 0,0 0 1,0 0-1,4 4 1,-3-3 21,-1 1 0,1 0 1,-1 0-1,0 0 0,0 0 1,0 0-1,-1 1 0,1-1 1,-1 1-1,0 0 0,0 0 1,0 0-1,2 5 0,9 22-74,-12-30-262,10 3-8943,-7-4 7716,-1 1 1,1-1-1,-1 1 1,1-1-1,-1 0 1,7-1-1,13 0-3432,6 1 1956,1 0 1359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18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283 15 8384,'0'0'128,"0"-1"1,0 1-1,0-1 1,0 1 0,0-1-1,0 1 1,0-1-1,0 1 1,0-1-1,0 1 1,-1-1 0,1 1-1,0-1 1,0 1-1,0-1 1,-1 1 0,1-1-1,0 1 1,0-1-1,-1 1 1,1-1-1,0 1 1,-1 0 0,1-1-1,-1 1 1,1 0-1,0-1 1,-1 1-1,1 0 1,-2-1 0,0 1 301,0 0 0,1 0 0,-1 0 0,0 0 0,0 0 0,0 1 0,0-1 0,-3 2 0,-64 15 6065,69-17-6484,-1 0-1,1 0 1,0 0-1,-1 0 1,1 0-1,0 1 1,-1-1-1,1 0 1,0 0-1,-1 0 1,1 0-1,0 0 1,0 1-1,-1-1 1,1 0-1,0 0 1,0 1-1,0-1 1,-1 0-1,1 0 1,0 1-1,0-1 1,0 0-1,0 1 1,-1-1-1,1 0 1,0 0-1,0 1 1,0-1-1,0 0 1,0 1-1,0-1 1,0 0-1,0 1 1,0-1-1,0 0 1,0 1-1,0-1 1,0 0-1,0 1 1,0-1-1,0 0 1,1 1-1,-1-1 1,0 0-1,0 0 1,0 1-1,0-1 1,1 0-1,-1 1 1,0-1-1,13 16 180,15 7 164,-13-12 184,-1 1 1,0 1-1,17 22 0,-29-33-439,0 0 1,-1 0-1,0 0 0,1 1 1,-1-1-1,0 1 0,0-1 1,0 1-1,-1-1 0,1 1 1,0-1-1,-1 1 0,0 0 1,0 3-1,0-4-55,0 0 1,-1 0-1,1 0 0,-1 0 0,1 0 1,-1 0-1,0 0 0,0 0 1,0-1-1,0 1 0,0 0 1,0 0-1,-1-1 0,-2 4 0,0-2-67,0 0-1,0 0 0,0-1 0,0 1 0,-1-1 1,1 0-1,-1 0 0,1-1 0,-1 1 0,0-1 0,0 0 1,1 0-1,-1-1 0,-9 1 0,-5-2-895,0 0 0,0-2 1,-26-6-1,23 3-1841,-22-9 1,14 0-873,9-2-3221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19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72 329 4160,'0'0'42,"0"0"0,0 0 0,0 0 0,-1 0 1,1 0-1,0 0 0,0 0 0,-1 0 0,1 0 0,0-1 0,0 1 0,-1 0 1,1 0-1,0 0 0,0 0 0,0 0 0,-1 0 0,1 0 0,0-1 0,0 1 1,0 0-1,-1 0 0,1 0 0,0-1 0,0 1 0,0 0 0,0 0 0,0 0 1,0-1-1,-1 1 0,1 0 0,0 0 0,0 0 0,0-1 0,0 1 0,0 0 1,0 0-1,0-1 0,0 1 0,0 0 0,0 0 0,0-1 0,0 1 0,0 0 1,0 0-1,0-1 0,0 1 0,1 0 0,-1 0 0,0 0 0,0-1 0,1-1 1705,-5 10 1158,-18 23 1579,15-23-3569,1 1-1,0 0 0,-9 18 0,13-24-855,1 1 1,0-1-1,0 0 1,0 1-1,1-1 1,-1 1-1,1-1 1,0 1-1,0-1 1,0 1-1,0-1 1,1 1-1,-1-1 1,1 1-1,0-1 1,2 4-1,-3-4-30,1-1 0,0 0 0,1 1 0,-1-1 1,0 0-1,0 0 0,1 0 0,0 0 0,-1 0 0,1-1 0,0 1 0,0 0 0,0-1 1,0 1-1,0-1 0,0 0 0,0 0 0,0 1 0,1-1 0,2 0 0,-3 0 5,0-1-1,0 0 0,0 0 0,-1 0 0,1 0 1,0 0-1,0 0 0,0-1 0,0 1 0,0-1 1,-1 1-1,1-1 0,0 0 0,0 1 1,-1-1-1,1 0 0,-1 0 0,1 0 0,-1 0 1,1-1-1,-1 1 0,1 0 0,-1-1 0,0 1 1,0-1-1,0 1 0,2-3 0,1-3 16,0 0 0,0-1 0,0 0 1,-1 1-1,0-1 0,0 0 0,-1-1 0,0 1 0,-1 0 0,1-16 0,-2 17-78,0 1 0,0 0 1,-1 0-1,0 0 0,-1 0 1,1 0-1,-1 0 0,0 0 0,-1 0 1,1 0-1,-1 1 0,-1-1 1,1 1-1,0 0 0,-8-8 0,11 13 24,-13-16-117,12 15 126,1 1 1,0 0-1,0-1 0,-1 1 1,1 0-1,0-1 0,0 1 1,-1 0-1,1-1 0,0 1 1,0-1-1,0 1 0,0-1 1,0 1-1,0 0 0,0-1 1,0 1-1,0-1 0,0 1 1,0-1-1,0 1 0,0 0 1,0-1-1,0 1 0,0-1 1,0 1-1,0 0 0,0-1 1,1 1-1,-1-1 0,0 1 1,0 0-1,1-1 0,-1 1 1,0 0-1,0-1 0,1 1 1,21-13 329,-1 0 0,-1-1 0,0 0 1,-1-2-1,26-27 0,-20 16-116,-9 8-41,2 0 0,0 1 0,1 1 1,24-17-1,-42 33-166,0 1 1,0-1-1,0 0 0,0 1 1,0-1-1,0 1 1,0 0-1,0-1 0,0 1 1,1 0-1,-1-1 1,0 1-1,0 0 0,0 0 1,0 0-1,0 0 1,1 0-1,-1 0 0,0 0 1,0 1-1,0-1 0,0 0 1,0 1-1,0-1 1,0 1-1,0-1 0,0 1 1,0-1-1,0 1 1,0 0-1,0-1 0,0 1 1,0 0-1,0 0 1,1 1-1,0 1 21,-1 0 1,1 0-1,0 1 1,-1-1-1,0 0 1,1 1-1,-1-1 1,-1 1-1,1-1 1,0 1-1,-1 3 1,0 4 46,0 0 1,-1 1-1,0-1 0,-1 0 0,-6 21 1,-25 57 132,18-50-228,-44 125 45,-45 111 587,98-261-507,0 0 0,-2-1 0,1 0-1,-19 22 1,26-34-99,0-1 1,0 1-1,-1-1 0,1 1 0,-1-1 1,1 0-1,0 1 0,-1-1 0,1 1 1,-1-1-1,1 0 0,-1 1 0,1-1 1,-1 0-1,1 0 0,-1 1 0,1-1 1,-1 0-1,1 0 0,-1 0 0,0 0 0,1 0 1,-1 0-1,1 0 0,-1 0 0,0 0 1,0 0-12,1-1 1,-1 1-1,1-1 1,-1 1-1,1-1 1,-1 1-1,1-1 1,-1 1-1,1-1 1,0 0-1,-1 1 0,1-1 1,0 1-1,-1-1 1,1 0-1,0 0 1,0 0-1,-1-5-26,0 1-1,0 0 0,1-1 0,0-7 0,1 0 54,1-1-1,1 1 0,0 0 1,0-1-1,1 2 1,1-1-1,7-15 0,-8 22-14,-1-1 0,2 1-1,-1 0 1,0 0 0,1 1-1,0-1 1,1 1-1,-1 0 1,1 0 0,0 1-1,0-1 1,0 1 0,1 1-1,12-6 1,-2 3-92,1 1 0,-1 1-1,1 1 1,26-2 0,-14 4-1449,55 4-1,-73-2 557,-1 0 0,0 1 0,0 1 0,0-1 0,0 2 0,0-1 0,11 7 0,14 15-2593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20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65 1824,'37'-28'2878,"20"-8"6537,-57 36-9294,1 0 0,-1 0-1,1 1 1,-1-1 0,1 0 0,-1 0 0,1 1 0,-1-1 0,1 0 0,-1 1-1,0-1 1,1 1 0,-1-1 0,1 0 0,-1 1 0,0-1 0,1 1-1,-1-1 1,0 1 0,1 0 182,0 2-92,0 0 0,0 0 0,0 0-1,0 0 1,-1 0 0,1 0 0,-1 1 0,0-1 0,1 0 0,-2 0 0,1 0 0,0 0 0,-1 1-1,1-1 1,-2 3 0,0 11 543,-6 62 1059,-12 99 944,-14-2-1178,20-128-1320,-58 182 324,69-219-550,3-10-19,0 1 0,-1-1 0,1 1 0,0-1-1,-1 1 1,1-1 0,-1 1 0,0-1 0,1 0-1,-1 1 1,0-1 0,0 0 0,0 0 0,-2 2-1,3-3-14,0 1-1,0-1 0,0 0 0,0 0 0,0 0 0,-1 0 1,1 0-1,0 0 0,0 0 0,0 0 0,0 0 0,0 0 0,0 0 1,0 0-1,-1 0 0,1 0 0,0 0 0,0 0 0,0 0 0,0 0 1,0 0-1,0 0 0,0 0 0,-1 0 0,1 0 0,0 0 1,0 0-1,0 0 0,0 0 0,0 0 0,0 0 0,0 0 0,-1 0 1,1 0-1,0 0 0,0-1 0,0 1 0,0 0 0,0 0 0,0 0 1,0 0-1,0 0 0,0 0 0,0 0 0,0 0 0,0 0 1,0-1-1,0 1 0,-1 0 0,1 0 0,0 0 0,0 0 0,0 0 1,0 0-1,0-1 0,0 1 0,0 0 0,0 0 0,0 0 0,0 0 1,1 0-1,-1 0 0,0 0 0,0-1 0,0 1 0,0 0 1,3-11-80,-2 8 61,3-9-31,0 0 0,1 0 0,1 0-1,12-20 1,-14 26 47,1 0-1,-1 1 1,1-1 0,1 1-1,-1 0 1,1 1 0,0-1-1,0 1 1,0 0 0,7-3-1,1 0 58,0 1-1,0 1 0,0 0 0,0 1 0,1 0 0,17-1 1,-24 4 32,0 1 0,0 0 0,0 0 0,0 1 0,0 0 1,0 0-1,0 1 0,-1 0 0,1 0 0,-1 1 0,1 0 0,-1 1 1,9 5-1,-9-5-87,21 11-103,-27-14 23,0-1 0,1 1 0,-1-1 0,0 1 0,0 0 0,-1-1 0,1 1 0,0 0 0,0 0 0,0 0 0,0 0 0,0 1 0,0-1-184,0 0 0,-1 0 0,1 0 0,0-1 1,-1 1-1,1 0 0,0 0 0,0-1 1,0 1-1,0-1 0,1 2 0,2-1-1046,-1 0 0,1-1 0,0 1 0,0-1 0,0 1 0,-1-1 1,1 0-1,8-2 0,0 0-3904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20.7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56 5312,'-6'-5'1080,"-4"-5"-4,10 10-924,0 0-1,0 0 1,0-1-1,0 1 1,-1 0-1,1 0 1,0 0-1,0-1 1,0 1 0,0 0-1,0 0 1,0 0-1,0-1 1,0 1-1,0 0 1,0 0-1,0-1 1,0 1-1,0 0 1,0 0-1,0 0 1,0-1-1,0 1 1,2-2 1666,-2 2-1666,1 0-1,5-9 4916,-4 8-4682,6-4 446,1 1 0,-1 1 1,1 0-1,15-4 1,-22 6-784,-1 1 1,1 0 0,-1 0 0,1-1-1,-1 1 1,1 0 0,-1 0 0,1 0-1,0 1 1,-1-1 0,1 0 0,-1 1-1,1-1 1,-1 1 0,0-1 0,1 1-1,-1-1 1,1 1 0,-1 0 0,0 0-1,0 0 1,1 0 0,-1 0 0,0 0-1,0 0 1,0 0 0,0 0 0,0 1-1,0-1 1,0 0 0,-1 1 0,1-1-1,0 0 1,-1 1 0,1-1 0,-1 1-1,1 1 1,0 7 98,0 1 1,-1-1-1,0 0 0,-1 0 0,0 0 0,-4 17 0,1 0 39,-2 9 70,-1-1 0,-1 0 0,-2-1 0,-2 1 0,-1-2 0,-1 0 0,-28 45 0,42-77-139,13-12 321,-7 5-374,3 1-52,1 0 0,0 0 0,0 1 0,0 0 0,1 1 1,-1 0-1,15-2 0,-3 0-8,6-2-547,1 2 0,51-2 0,12 10-7220,-86-3 6375,1 1 0,-1 0-1,1 1 1,-1 0-1,10 4 1,7 6-4633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21.4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4992,'1'2'504,"0"0"0,0 0 0,0 1 1,1-1-1,-1 0 0,0 0 0,1 0 0,0 0 1,0-1-1,3 4 0,31 29 2136,2-5-1224,-14-13-758,-2 1 0,0 1 0,29 30 0,-30-22-239,-2 0-1,0 2 1,27 53-1,33 101 613,-30-65-296,-29-70-157,-3 1 1,13 58-1,9 99 754,-34-173-1151,-2-1 1,-2 0-1,0 1 1,-2-1-1,-8 46 1,6-60-166,-1 1 1,0-2-1,-2 1 0,0-1 1,0 1-1,-2-2 0,0 1 1,-1-1-1,0 0 0,-1-1 1,-17 18-1,-4-1-1327,-61 46 0,-42 16-5128,69-52-1358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3:4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26 994 4576,'-16'-4'1450,"15"5"-1344,1-1 0,-1 1-1,0 0 1,0 0-1,1 0 1,-1 0-1,0-1 1,1 1-1,-1 0 1,1 0-1,-1 0 1,1 0 0,0 0-1,-1 2 1,1-2 438,5-2 4044,10-10-3128,3-6-722,-2-1 0,0 0 1,24-38-1,1-1-214,-17 28-253,1 1-1,2 2 0,0 0 0,2 2 1,49-33-1,-28 31 234,-35 20-429,-1-1 1,14-10-1,-20 12-401,-10 9 88,-3 7 232,-5 14 22,-32 82 216,38-93-172,1-1 1,0 1-1,1 0 1,0-1 0,1 1-1,2 17 1,-1-25 5,1 1 0,0-1-1,0 0 1,1 0 0,-1 0 0,1 0 0,1-1 0,-1 1 0,1 0 0,0-1 0,1 0 0,-1 0-1,1 0 1,0 0 0,0 0 0,7 6 0,-8-9-12,0 0 0,1 0 0,-1 0 0,0 0 0,1 0-1,0-1 1,-1 1 0,1-1 0,0 0 0,-1 0 0,1-1 0,0 1 0,0-1 0,0 1-1,0-1 1,-1-1 0,1 1 0,0 0 0,0-1 0,0 0 0,-1 0 0,1 0 0,0 0-1,-1-1 1,1 1 0,-1-1 0,7-4 0,0-1 27,1-1 0,-1-1 0,0 1 0,15-18 0,33-47 32,-43 52-92,20-27 32,-20 26-62,1 0 1,1 1-1,1 1 1,37-33-1,-22 25-145,-33 34 62,-1-1 0,0 1 0,0-1 1,-2 6-1,-12 35 58,-3 6 211,-10 55 0,13-37 324,52-150 897,-30 66-1423,1 0 0,0 1 0,1-1 1,0 2-1,1-1 0,0 2 0,1-1 0,0 1 1,1 1-1,1 0 0,-1 1 0,1 0 1,15-7-1,-24 14-36,0 1 1,-1-1-1,1 1 0,7-2 1,-10 3 46,0 0 1,0 0 0,-1 0-1,1-1 1,0 1 0,-1 0-1,1 0 1,0 0-1,0 0 1,-1 0 0,1 1-1,0-1 1,0 0 0,-1 0-1,1 0 1,0 1 0,-1-1-1,1 0 1,0 1 0,-1-1-1,1 0 1,0 1-1,-1-1 1,1 1 0,-1-1-1,1 1 1,-1-1 0,1 1-1,-1 0 1,0-1 0,2 2-1,-2 2 16,0 0 0,0 0 0,0 0 0,0 0 0,-1 0 0,-1 4 0,1 0-16,-2 9-24,-2 0 0,-6 18 0,5-17 370,-7 33 0,13-51-327,0 0 1,0 0 0,0 0-1,0 0 1,0 0 0,0 0-1,0 1 1,0-1 0,0 0-1,0 0 1,0 0 0,0 0-1,0 0 1,0 1 0,0-1-1,0 0 1,0 0 0,0 0-1,0 0 1,0 0 0,0 1-1,0-1 1,0 0 0,1 0-1,-1 0 1,0 0 0,0 0-1,0 0 1,0 0 0,0 0-1,0 1 1,0-1 0,0 0-1,1 0 1,-1 0-1,0 0 1,0 0 0,0 0 0,7-2 216,12-10-9,48-42-245,-52 40-9,1 0 0,0 1 0,1 1 0,1 1 0,28-14 0,-44 24 22,0 0 0,-1 1-1,1-1 1,0 1 0,-1-1 0,1 1-1,0 0 1,0-1 0,-1 1-1,1 0 1,0 0 0,0 1 0,-1-1-1,1 0 1,0 0 0,-1 1 0,1-1-1,0 1 1,-1 0 0,1-1-1,0 1 1,-1 0 0,1 0 0,-1 0-1,0 0 1,1 0 0,-1 0 0,0 0-1,1 1 1,-1-1 0,1 2-1,3 4 8,-1 0 0,0 1 0,-1-1 1,1 1-1,2 9 0,-1-3-84,-1-2 42,-1-4 70,0 0 0,1 0-1,0 0 1,6 9 0,-9-15 9,0 0 1,0-1-1,0 1 0,0-1 0,1 0 1,-1 1-1,1-1 0,-1 0 1,1 0-1,0 0 0,-1 0 1,1 0-1,0 0 0,0 0 1,-1 0-1,1-1 0,0 1 0,0-1 1,0 0-1,0 1 0,0-1 1,0 0-1,0 0 0,0 0 1,2-1-1,11-3 28,-1-1-1,0 0 1,0-1 0,24-14 0,-22 11-50,83-40 77,106-37 0,-178 76-132,-1-1 0,0-1 0,44-28 0,-65 36-72,-10 2 42,-18 5-22,-15 6 43,1 1-1,1 2 0,-36 17 0,53-20 60,1 1-1,0 1 1,0 0-1,1 2 1,0 0 0,2 1-1,-19 19 1,24-22 27,-15 17 152,24-26-164,0-1 0,0 0 0,0 0 0,1 1 0,-1-1-1,0 0 1,0 1 0,1-1 0,-1 1 0,1-1 0,-1 1 0,1-1-1,0 1 1,0-1 0,0 1 0,0 2 0,0-4-11,0 1 0,0-1 0,0 0 0,0 0 0,1 1 0,-1-1-1,0 0 1,0 0 0,1 1 0,-1-1 0,0 0 0,0 0 0,1 0 0,-1 0 0,0 0 0,0 1 0,1-1 0,-1 0 0,0 0 0,1 0 0,-1 0 0,0 0 0,1 0-1,-1 0 1,0 0 0,0 0 0,1 0 0,-1 0 0,0 0 0,1 0 0,-1 0 0,0-1 0,8 1 9,-1-1 1,-1 0-1,1-1 1,0 0-1,0 0 0,-1 0 1,1-1-1,7-3 1,53-34 100,-47 27-50,-16 10-59,99-57 194,-78 47-283,0 1 0,34-11 0,-58 23 74,-1-1 1,1 1 0,0 0 0,0-1 0,0 1 0,0 0 0,-1 0 0,1 0-1,0 0 1,0 0 0,0 0 0,0 0 0,0 0 0,-1 0 0,1 0 0,0 0 0,1 1-1,-2 0 1,1-1-1,-1 1 1,0 0-1,1-1 0,-1 1 1,0 0-1,0 0 0,0 0 1,0-1-1,1 1 1,-1 0-1,0 0 0,0-1 1,0 1-1,-1 0 0,1 0 1,0 0-1,0-1 1,0 1-1,0 0 0,-1 0 1,1-1-1,0 1 1,-1 1-1,-11 32-39,-21 73-71,29-92 140,1 1-1,1-1 1,0 1-1,1 32 1,1-44 2,1 0 1,-1 0-1,1 1 1,0-1-1,0 0 1,1 0-1,-1 0 1,1 0-1,0-1 1,4 8-1,-4-9-9,-1 0 0,1 0 0,-1-1 0,1 1 0,0-1-1,0 1 1,0-1 0,0 1 0,0-1 0,0 0 0,0 0-1,0 0 1,1 0 0,-1-1 0,0 1 0,1-1 0,-1 1-1,0-1 1,1 0 0,2 1 0,-1-2-8,1 1-1,0-1 1,-1 0 0,1 0-1,0 0 1,-1-1 0,0 1 0,1-1-1,-1 0 1,0 0 0,0-1 0,5-3-1,6-6-37,25-25-1,-24 20 40,153-137 332,-126 119-278,1 1-68,70-71-1,-85 71 28,-1 0 0,-1-3 0,-2 0 1,27-54-1,-25 32-37,-3 0 0,20-75 1,-41 125-42,-1 0 0,0 1 1,-1-1-1,1-12 0,-4 12-78,-2 10 18,-8 14-94,-46 100-64,29-54 254,-14 22-45,11-23 55,-44 118-1,60-125 54,-16 100-1,11 59 240,19-198-217,1 13 242,1-26-363,0 1 0,0-1 0,0 0 1,1 1-1,-1-1 0,0 0 0,1 0 0,-1 1 1,1-1-1,-1 0 0,1 0 0,0 0 0,0 0 0,-1 0 1,1 0-1,1 1 0,-2-1 20,1-1 0,-1 0 1,0 0-1,0 0 0,1 0 0,-1 0 0,0 1 0,0-1 1,1 0-1,-1 0 0,0 0 0,0 0 0,1 0 1,-1 0-1,0 0 0,0 0 0,1 0 0,-1 0 1,0 0-1,0 0 0,1 0 0,-1 0 0,0 0 1,1 0-1,-1 0 0,0-1 0,0 1 0,1 0 0,-1 0 1,0 0-1,0 0 0,0 0 0,1-1 0,-1 1 1,0 0-1,0 0 0,0 0 0,1-1 0,-1 1 1,0 0-1,0 0 0,0-1 0,0 1 0,7-14-1636,-6 11 1246,1-4-278,0 1 0,-1-1 1,1 0-1,-1 0 0,-1 0 0,1-13 1,-1 2-613,1-8-20,-2 1 1,0 0 0,-2-1 0,0 1-1,-2 0 1,-11-33 0,9 37 1453,-2 0 1,-18-33-1,16 36 1133,0 1 0,-2 0-1,-15-16 1,-35-32 5415,62 64-6550,1 1-1,-1-1 1,0 0-1,1 0 1,-1 1 0,1-1-1,-1 0 1,1 0-1,0 1 1,-1-1-1,1 0 1,0 0-1,-1-1 1,1 1-81,0 1-1,0 0 1,0-1 0,0 1-1,0 0 1,1 0 0,-1-1-1,0 1 1,0 0 0,0-1-1,0 1 1,0 0 0,1 0-1,-1-1 1,0 1 0,0 0 0,0 0-1,1 0 1,-1-1 0,0 1-1,0 0 1,1 0 0,-1 0-1,0 0 1,0 0 0,1 0-1,-1-1 1,4 0 33,1 1-1,-1-1 1,0 1-1,0 0 1,5 0 0,-8 0-66,34 1 78,0 2 1,44 9-1,71 23-150,-142-33 63,20 5-802,-1 1 1,0 1 0,0 2 0,-1 1-1,28 16 1,-48-23 761,0-1-1,-1 0 1,1 1-1,-1 0 1,0 0 0,-1 1-1,1-1 1,-1 1 0,0 0-1,0 0 1,-1 1 0,0-1-1,0 1 1,0-1-1,-1 1 1,0 0 0,-1 0-1,1 0 1,-1 0 0,0 0-1,-1 14 1,-3 34 1359,-3-1 0,-13 60 0,17-102-1191,0-3 101,1-7-153,0-1 0,1 1 1,-1 0-1,1 0 0,0-1 0,-1 1 0,1 0 0,0-1 0,0 1 0,0 0 0,0 0 0,0-1 1,1 1-1,0 3 0,-1-5-63,0 0 1,0 0 0,0 0-1,0 0 1,1 0 0,-1 0-1,0 0 1,0 0-1,0 0 1,0 0 0,0 0-1,0 0 1,0 0 0,1 0-1,-1 0 1,0 0 0,0 0-1,0 0 1,0 0-1,0 0 1,0 0 0,0 0-1,0 0 1,1 0 0,-1 0-1,0 0 1,0 0-1,0 0 1,0 0 0,0 0-1,0 0 1,0-1 0,0 1-1,0 0 1,0 0 0,0 0-1,1 0 1,-1 0-1,0 0 1,0 0 0,0 0-1,0-1 1,0 1 0,0 0-1,0 0 1,0 0 0,0 0-1,0 0 1,27-80-3885,-9 21 1702,47-135-992,-60 180 3704,0 0 1,-1 0-1,0 0 1,-2-1-1,3-26 1,-5 41-555,1 0 0,0 0 0,0 0 0,0 0-1,0 0 1,0 1 0,0-1 0,-1 0 0,1 0 0,0 1 0,0-1 0,0 0-1,1 2 1,-1-2 16,20 8 17,0 2-1,33 19 0,-47-25-31,0 0 0,-1 1 0,1 0 1,-1 1-1,-1 0 0,1-1 0,-1 2 0,0-1 0,0 0 0,-1 1 1,5 9-1,-1 6 800,-1 0 1,-1 0 0,6 37 0,-2-5 873,-9-50-1503,0-1 0,0 1-1,0-1 1,0 0-1,0 0 1,1 0 0,0 1-1,-1-1 1,1-1-1,0 1 1,1 0-1,-1 0 1,0-1 0,1 1-1,3 2 1,-4-4-59,1 0-1,-1 1 1,0-1 0,1 0 0,-1-1-1,1 1 1,-1 0 0,1-1 0,-1 1-1,1-1 1,-1 0 0,1 0 0,0 0-1,-1 0 1,1 0 0,-1-1 0,1 1-1,-1-1 1,1 0 0,-1 1 0,4-3-1,6-3 33,-1 0 0,0 0 0,0-1 0,-1-1 0,1 0 0,-2 0 0,1-1-1,12-15 1,-6 3-23,-1 0 1,-1 0-1,14-30 0,-25 46-85,-1 0 1,0 0-1,0 0 1,0 0-1,-1-1 0,0 1 1,1-7-1,-2 10-23,0 0 0,0 1 0,0-1 0,0 0-1,0 0 1,-1 0 0,1 0 0,0 0-1,-1 1 1,1-1 0,-1 0 0,0 0-1,0 1 1,1-1 0,-1 1 0,0-1 0,0 0-1,-1 1 1,1 0 0,0-1 0,0 1-1,-1 0 1,1-1 0,-1 1 0,1 0 0,-3-1-1,-3 0-12,1 0 1,0 0-1,-1 0 0,0 1 0,1 0 0,-1 0 0,0 1 1,0 0-1,-9 1 0,-67 10 122,68-8-126,9-2 2,-4 0-31,0 1 0,0 0-1,-17 7 1,26-9 19,1 0 1,0 0-1,0 0 0,-1 0 0,1 0 1,0 1-1,0-1 0,0 0 0,-1 0 1,1 0-1,0 0 0,0 0 0,0 0 1,0 1-1,-1-1 0,1 0 0,0 0 1,0 0-1,0 0 0,0 1 0,0-1 1,-1 0-1,1 0 0,0 0 0,0 1 1,0-1-1,0 0 0,0 0 0,0 0 1,0 1-1,0-1 0,0 0 0,0 1 1,6 3-1037,13 2-961,-18-6 1900,31 7-2751,0-2-1,61 3 1,-49-9 2528,73-9 0,-65 1 1688,-23 3 2380,56-2 1,-76 8-2210,-5 0-1055,0 0 0,0 0 0,0-1 0,0 1 0,0-1 0,0 1 0,-1-1 0,1-1 1,4-1-1,13-5-428,-1 1 1,1 0 0,0 2-1,1 0 1,0 1 0,-1 2-1,31-1 1,-46 3-35,0 1 0,0 0 1,-1 0-1,1 0 0,-1 1 0,1 0 0,-1 0 1,1 0-1,-1 1 0,0 0 0,0 0 1,6 5-1,-4-2 43,0 0 0,-1 1 0,0 0 0,0 0 0,0 0 0,-1 1 0,5 9 0,1 7 148,0 1 0,-2 0 0,-1 0 0,7 37 1,-15-62-182,2 8-63,0 0 0,-1 0 0,1 11 1,-2-15-566,-1-1 0,1 0 0,-1 0 1,1 1-1,-1-1 0,-2 6 0,2-8 382,1 0 0,-1 0 0,1 0 0,-1 0 0,1 0 0,-1 0 0,0 0 1,0 0-1,0 0 0,1 0 0,-1 0 0,0 0 0,0-1 0,0 1 0,0 0 0,-1-1 0,1 1 0,0 0 0,-2 0 0,0-1-588,-1 1 1,1-1-1,-1 1 0,1-1 1,-6-1-1,4 1 101,-35-3-3860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35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13 1728,'14'-12'15114,"-12"17"-14888,0 0 0,0 0 0,0 0 1,-1 1-1,0-1 0,0 0 0,0 1 0,-1-1 0,0 11 0,-7 55 699,6-61-826,-21 188 1021,16-145-867,2-17-65,-13 58 1,11-63-21,5-25-152,1 0 0,-1-1 1,-1 1-1,1-1 1,-1 1-1,-4 7 0,2-1 51,4-11-52,0-1 0,0 1 1,0 0-1,-1 0 0,1 0 1,0 0-1,-1-1 0,1 1 1,0 0-1,-1 0 0,1-1 0,-1 1 1,1 0-1,-1-1 0,0 1 1,1-1-1,-1 1 0,0 0 1,0 0 112,16-5 479,-11 4-489,17-5 215,37-12 0,-39 11-210,0 0 0,28-4 0,69 2-97,-92 5-97,13-1-556,-39 4 116,1 0 0,-1 1-1,0-1 1,1 1 0,-1 0 0,0 0 0,1-1 0,-1 1 0,1 0 0,-3 2 0,2-1-1313,19-5-10943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35.6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9 6560,'-3'-9'1657,"5"10"-31,-1 0-1286,0 1 1,-1-1-1,1 0 1,-1 0 0,1 1-1,-1-1 1,1 0-1,-1 0 1,0 1-1,1 2 1,-2 15 2565,-3 28 0,1-29-2399,-1 0 0,-1-1 0,-10 27 0,4-27-587,4-11-3180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36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7 5408,'1'-6'6995,"0"12"-4886,0 2-1536,-1-1 1,0 1-1,-1 0 1,0-1 0,0 1-1,-1-1 1,-2 8-1,-4 20 294,-4 81 260,-4 23-750,14-114-340,2-20-130,0 1 1,-1-1-1,0 0 1,0 0-1,0 1 0,0-1 1,-4 9-1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36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36 6656,'-18'-12'2144,"14"9"-710,9 1-398,0 0 1,0 0-1,0 1 0,6-2 0,39-1 1462,-28 2-1590,41-2 169,89 5 0,-144 0-1522,-1 0 0,1 1 1,0 0-1,-1 0 0,1 1 0,9 4 0,1 6-7555,-8-10 5851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37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 13 5152,'-1'-1'67,"-1"-7"1533,2 7-1561,0 1-1,0 0 1,0 0 0,0 0 0,0-1-1,1 1 1,-1 0 0,0 0 0,0 0-1,0 0 1,0 0 0,1-1-1,-1 1 1,0 0 0,0 0 0,0 0-1,1 0 1,-1 0 0,0 0 0,0 0-1,0 0 1,1 0 0,-1 0 0,4 0 3017,-3 28 1651,0-20-4379,-1 1 0,0-1 0,0 0 0,-3 12-1,-4 10 439,-2 0-1,-2-1 1,-23 48-1,-12 32-291,-14 97 33,54-184-354,4-17-117,1 0 0,-1 0 0,1 0 0,1 0 0,-1 0 0,0 11 0,1-15 359,91 8 784,60-14-561,-150 5-714,13-4-3978,-10-3-1187,-3 7 4860,-1-1 0,1 0 0,-1 1-1,1-1 1,-1 0 0,1 1 0,-1-1 0,1 0-1,-1 1 1,1-1 0,0 1 0,-1-1 0,1 1-1,0-1 1,1 0 0,11-5-3956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37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49 6720,'0'0'127,"-1"0"0,1-1 0,0 1 1,-1 0-1,1-1 0,0 1 0,0 0 1,-1-1-1,1 1 0,0 0 0,0-1 0,0 1 1,0 0-1,0-1 0,-1 1 0,1-1 1,0 1-1,0 0 0,0-1 0,0 1 0,0-1 1,0 1-1,0 0 0,0-1 0,0 1 1,1-1-1,-1 1 0,0 0 0,0-1 0,0 1 1,0 0-1,0-1 0,1 1 0,-1-1 1,0 1-1,0 0 0,1 0 0,-1-1 0,0 1 1,0 0-1,1-1 0,-1 1 0,0 0 1,1 0-1,-1 0 0,0-1 0,1 1 0,-1 0 1,1 0-1,-1 0 0,0 0 0,1 0 0,-1 0 1,1-1-1,6 1 667,1-1 1,-1-1-1,0 1 0,0-1 1,9-4-1,21-5 104,-23 8-583,-6 1-195,0 1 0,0 0 1,12-1-1,-19 2-117,0 0 1,1 0 0,-1 0 0,0 0 0,1 1 0,-1-1 0,0 0-1,1 1 1,-1-1 0,0 0 0,1 1 0,-1 0 0,0-1-1,0 1 1,0 0 0,0 0 0,1-1 0,-1 1 0,0 0 0,0 0-1,-1 0 1,1 0 0,0 0 0,0 1 0,1 1 0,-2-1 22,1-1 0,-1 1 0,0 0 1,0-1-1,0 1 0,0 0 0,0-1 1,-1 1-1,1 0 0,0-1 0,-1 1 0,1 0 1,-1-1-1,1 1 0,-3 2 0,-14 23 280,5-16-100,0 0 0,0-1 0,-1 0-1,-26 15 1,26-17-46,-5 1-21,10-4 591,25-7-313,-1 1-300,25-1 1,-4 2 111,10-3-55,89-3-620,-94 4-743,-22 1-1880,-1 0-4124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38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60 5152,'-8'-8'13983,"16"8"-11567,10-2-1745,0 0-1,-1 0 0,1-2 1,21-7-1,-16 5-591,42-7 0,-32 9-1069,3 0 3414,-12 2-3844,-4 0-4293,1 2-6060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38.9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4 3392,'-2'-4'7027,"7"4"-6124,-4 1-739,-1-1 1,1 1-1,-1-1 0,0 1 0,1-1 0,-1 1 0,1 0 0,-1-1 0,0 1 1,0-1-1,1 1 0,-1 0 0,0-1 0,0 1 0,0 0 0,0 0 0,0 0 214,2 5 197,0-1 0,-1 1 0,0 0 0,-1-1 0,1 1 0,-1 0 0,0 0 0,-1 6 0,-10 48 1558,7-44-1681,-22 120 1166,-14 64-1007,31-163-974,-10 33 944,16-61-1640,-1-1-1,0 1 1,0-1 0,-1 0-1,-9 13 1,8-14-3346,-4-3 1413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41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359 7 2720,'11'-6'14431,"-5"26"-12718,-4-14-1425,1 0 1,-1 0 0,-1 0 0,1 0 0,-1 0-1,0 1 1,-1-1 0,1 0 0,-1 1 0,-1-1-1,1 0 1,-3 11 0,0-7-99,-1 1 0,-1-1 0,1 0 0,-2 0 0,1 0-1,-12 14 1,12-18-229,-1 0 0,0 0-1,0-1 1,0 1-1,0-2 1,-1 1 0,0-1-1,0 0 1,0 0-1,-8 2 1,-5 2-1023,-1-2-1,0-1 1,0 0 0,-1-2 0,-24 2-1,18-4-4680,-44-4-1,60 0 2331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42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70 1728,'14'-15'16193,"-19"22"-14339,-29 37 530,33-43-2160,9-2 144,-5-1-337,0 0 0,0 0 0,-1 0 0,1-1 0,-1 1 0,0 0 0,1-1 0,-1 0 0,0 1 0,1-4-1,1-1-68,0 1 0,-1-1-1,4-11 1,-5 13 45,3-11-271,-6 13 250,-6 7 258,-1 5 54,-18 16 924,25-24-752,2-2-443,0 1 0,1-1 1,-1 0-1,0 0 1,0 0-1,0 1 1,0-1-1,0 0 1,0 0-1,0 0 0,0-1 1,0 1-1,0 0 1,-1 0-1,1 0 1,0-1-1,-1 1 0,1 0 1,0-3-1,3-4-5,-2 4-280,4-6 422,-5 1-3952,-2 12 2741,1-1 0,0 1 0,1-1 1,-1 1-1,0-1 0,1 1 1,0-1-1,1 5 0,-1-6 791,-1 0 0,1 0 0,0 0 0,-1 0-1,1 0 1,0-1 0,0 1 0,0 0 0,0 0 0,0-1 0,0 1 0,0-1-1,0 1 1,0-1 0,0 1 0,0-1 0,1 0 0,-1 1 0,0-1 0,0 0-1,0 0 1,2 0 0,27-1-3493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3:4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148 123 10720,'-81'-103'4864,"49"95"-4256,19 4 255,8 4-607,-8-8-2431,9 8 1183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43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2 5216,'12'-1'10956,"-11"1"-10606,-1 6 1629,0-5-1777,-1 1-1,1-1 1,-1 0 0,0 1 0,0-1 0,1 0-1,-1 0 1,0 1 0,0-1 0,0 0 0,0 0 0,0 0-1,0 0 1,-3 1 0,-22 13 986,10-7-881,16-3 52,-1-1-1,0 1 0,0-1 0,-1 0 0,-2 7 1,4-10-345,-1 0 1,1 0-1,-1-1 1,1 1 0,0 0-1,0 0 1,-1 0 0,1 0-1,0 0 1,0 0 0,0 2-1,-2 8 408,13-11-49,-6-2-334,0 1 0,0-1-1,-1-1 1,1 1 0,0-1 0,5-3-1,-3 1-5,-6 4 229,-2-11-2884,-9 11-5704,9 2 7572,-1 0 1,1 1-1,0-1 0,-1 0 0,1 0 1,-2 3-1,-6 7-1795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44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15 3808,'-2'7'8481,"-7"5"-4696,6-9-3240,1 0 0,-1 0 0,0-1-1,0 1 1,0-1 0,-4 3-1,-3 0 607,7-3-838,1 0 1,-1-1-1,1 0 1,-1 0-1,0 1 1,1-2-1,-5 2 1,6-2 70,1-1-321,1-1 1,-1 1-1,1 0 1,0-1-1,-1 1 1,1 0-1,0 0 1,0 0-1,0 0 0,0-1 1,1 0-1,2-2 29,40-47 148,-75 70 1264,25-15-1317,6-4-188,-1 0 0,1 0-1,-1 1 1,1-1 0,-1 0 0,1 0 0,-1 1-1,1-1 1,0 0 0,-1 1 0,1-1 0,0 0-1,-1 1 1,1-1 0,0 0 0,-1 1 0,1 0 0,-17 24-39,13-21 27,1 1 0,0-1 1,-6 11-1,4-6-122,14-9-6507,-6-1 6086,25-10-2713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46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12 2400,'3'-9'13141,"-11"21"-11456,7-11-1611,1-1 0,-1 1 1,0-1-1,1 1 0,-1-1 0,1 1 0,-1-1 0,0 0 0,1 1 0,-1-1 1,0 0-1,1 1 0,-1-1 0,0 0 0,0 0 0,1 0 0,-1 0 0,0 0 1,0 0-1,1 0 0,-1 0 0,0 0 0,0 0 0,1 0 0,-2-1 0,1 1-54,0-1-1,0 0 1,0 0-1,0 0 0,0 0 1,0 0-1,0 0 0,0 0 1,0 0-1,0 0 1,0-2-1,1 3-19,-1-1 1,1 1-1,0 0 0,0-1 1,-1 1-1,1 0 0,0 0 1,-1-1-1,1 1 0,0 0 1,-1 0-1,1-1 0,0 1 1,-1 0-1,1 0 0,0 0 1,-1 0-1,1 0 0,-1 0 1,1 0-1,0 0 0,-1 0 1,1 0-1,-1 0 0,1 0 1,0 0-1,-1 0 0,1 0 1,-1 0-1,1 0 0,-1 0 1,-10 8 116,10-7 326,-6-7-177,9 3-73,-4 1 1113,16 7-944,-9-4-259,0 0 0,-1 1 0,0 0 0,1 0 1,-1 0-1,0 1 0,0-1 0,4 5 1,-1-1 92,0 0 1,-1 1-1,0-1 1,0 1-1,6 11 0,-10-15-122,-1 0-1,0 0 1,1 0-1,-1 0 1,0 1-1,-1-1 1,1 0-1,-1 0 1,1 1-1,-1-1 1,0 1-1,0-1 1,-1 0-1,1 1 0,-1-1 1,1 0-1,-3 7 1,-8 14-21,0 0 1,-2-1-1,-28 41 0,33-54-531,0 0 0,0 0 1,-1-1-1,-11 10 0,17-16-129,-1 0 1,0 0-1,0 0 1,0-1-1,-1 1 1,1-1 0,0 0-1,-1 0 1,0-1-1,1 1 1,-1-1-1,0 0 1,-7 0 0,10-1 22,1 0 1,-1 0 0,0 0 0,0-1 0,0 1 0,0-1 0,1 0 0,-1 1 0,0-1 0,1 0 0,-1 0-1,1 0 1,-1 0 0,1 0 0,-1 0 0,1-1 0,-2 0 0,-6-10-2329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47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161 1 3072,'4'3'9503,"-1"5"-3897,-2-2-6721,-3 34 2936,-14 74 0,0-7-903,14-87-792,-25 220 1201,16-169-661,-27 95-1,34-155-811,-1 0 0,1 0 0,-2 0 0,0 0 0,0-1 0,-1 0 0,-9 11 0,13-19 21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48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16 4224,'0'0'113,"0"-1"-1,0 0 1,0 1 0,1-1-1,-1 0 1,0 1 0,0-1-1,1 1 1,-1-1 0,0 1-1,1-1 1,-1 1 0,1-1-1,-1 1 1,1-1 0,-1 1-1,1-1 1,-1 1 0,1 0-1,-1-1 1,1 1 0,0 0-1,-1 0 1,1-1 0,-1 1-1,1 0 1,0 0 0,0 0-1,21-3 6781,-20 3-5263,-1 0-1515,-1 0 0,0 0 1,1 0-1,-1 0 1,0 0-1,1 0 0,-1 0 1,0 0-1,1 0 1,-1 0-1,0 0 1,1 0-1,-1 0 0,0 0 1,0 0-1,1 0 1,-1 0-1,0 0 0,1 1 1,-1-1-1,0 0 1,0 0-1,1 1 0,0 2 94,0 1-1,0-1 1,0 1-1,-1-1 1,0 1-1,1-1 1,-1 1-1,0-1 1,-1 1-1,1 0 1,-2 3-1,-12 42 322,2-14-239,-82 287 1320,69-253-1235,-45 91 0,64-151-368,5-8 15,0 0 0,0 0 0,0 0 0,0 1 0,0-1 1,1 0-1,-1 0 0,0 1 0,1-1 0,-1 1 0,1-1 1,-1 0-1,1 1 0,0-1 0,-1 3 0,2-5 0,0 0-1,0 0 1,0 0 0,0 1-1,0-1 1,0 0-1,0 1 1,0-1-1,0 1 1,2-1 0,-3 1-5,29-11 87,0 2 1,0 1-1,1 1 1,53-5-1,-27 4-141,-26 4 136,1 2 0,0 0 0,34 4 0,-57-2-216,0 1 1,0 0 0,-1 1 0,10 2 0,-16-3-211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49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9 3808,'-5'-9'11802,"-1"33"-8032,5-21-3538,1 0 0,-1 0-1,1 0 1,-1 0 0,0 0-1,-2 4 1,-3 4 70,2 1 1,-1 0-1,1 1 1,1-1-1,-2 14 0,-6 19-143,10-41-495,-4 8 587,-1-8-4395,25-19-8837,-2 10 9680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49.6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6 5824,'-2'-1'167,"1"1"0,-1-1 1,1 0-1,-1 0 0,0 1 1,0-1-1,1 1 0,-1 0 0,0-1 1,0 1-1,0 0 0,1 0 1,-1 0-1,0 0 0,0 1 0,0-1 1,1 0-1,-1 1 0,-3 0 1,-10 11 6523,30-8-4030,-9-2-2190,0-1 1,1 1-1,-1-1 1,12 0-1,7-2 480,35-6 0,-35 3-1113,36 0 1,-61 4 146,4 0-352,-1 0-1,0 0 0,0 0 0,1 1 1,3 0-1,-6 0 56,0-1-1,0 0 1,0 1 0,0-1-1,0 1 1,-1-1 0,1 1-1,0 0 1,0-1 0,-1 1-1,1 0 1,0-1 0,-1 1-1,1 0 1,-1 0 0,1 0-1,-1-1 1,1 1 0,-1 0-1,0 0 1,1 0 0,-1 0-1,0 1 1,1 6-2029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50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202 7 7040,'-9'-7'7287,"15"26"-4692,-4-1-2008,-1 1 1,-1 0-1,-1-1 0,-4 29 1,-19 70 220,23-116-798,-93 302 1595,84-279-1584,-26 42-1,9-16 275,27-49-292,-4 7 697,9-8 190,4-3-1032,14-1 140,17-4 328,1 2 0,53-1 0,8 7-161,-63 5-618,-38-5 26,17-1-5328,12-11-3556,-9 8 4271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51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50 6400,'-9'-6'540,"2"1"5232,7 5-5592,1-1 1,-1 1 0,0 0 0,0 0 0,0-1 0,0 1 0,0 0 0,0-1 0,1 1 0,-1 0-1,0 0 1,0-1 0,0 1 0,1 0 0,-1 0 0,0 0 0,0 0 0,1-1 0,-1 1 0,0 0-1,0 0 1,1 0 0,-1 0 0,0 0 0,1 0 0,-1-1 0,0 1 0,1 0 0,-1 0 0,1 0-1,26-9 1780,30-8 0,-46 15-1913,0 0 1,-1 1-1,1 0 0,0 0 0,-1 1 1,15 2-1,-15 2-84,-2 4 42,-8-7-3,1 0 0,-1 0 0,0 1 1,0-1-1,0 0 0,0 0 0,0 0 0,0 1 1,0-1-1,0 0 0,0 0 0,-1 0 0,1 0 0,0 1 1,-1-1-1,1 0 0,-1 0 0,1 0 0,-1 0 0,0 0 1,1 0-1,-1 0 0,-1 1 0,-22 21-49,11-14 53,0-1-1,0-1 1,-1 0-1,0-1 0,-18 6 1,10-5 20,-80 30 875,86-30-739,15-6-105,-1 0 0,0 0 0,0 0 0,1 0 0,-1 0-1,0-1 1,0 1 0,0-1 0,-2 1 0,31 7 754,180 7 458,-106-10-1216,-47-5-1736,-42 0-2610,0 0-3810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17:51.5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7 6240,'0'-1'68,"0"1"-1,0 0 1,0 0 0,0 0 0,0-1 0,0 1 0,0 0 0,0 0-1,0 0 1,0-1 0,0 1 0,0 0 0,0 0 0,0 0-1,0 0 1,0-1 0,0 1 0,0 0 0,0 0 0,0 0 0,1-1-1,-1 1 1,0 0 0,0 0 0,0 0 0,0 0 0,0 0-1,1-1 1,-1 1 0,0 0 0,0 0 0,0 0 0,0 0 0,1 0-1,-1 0 1,0 0 0,0 0 0,0 0 0,1 0 0,7 4 1629,8 16 1001,-12-13-2035,0 1 1,-1 0-1,0 1 0,-1-1 1,0 0-1,0 1 0,-1-1 0,1 16 1,-1 8 189,-5 33-1,1-24-138,2-8-449,-22 229 1406,18-232-1913,-1-1-1,-2 0 1,-1-1 0,-1 1 0,-1-2-1,-28 48 1,17-39-3033,0-4 924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3:4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1408,'3'-12'14325,"-9"102"-11119,-2 19-2914,7-72-183,-1 131-68,3-56 414,6 67 114,6-21-423,2 19 385,-2-53 8,-4 206-1,-11-280-510,-1 38 203,-21 133 1,21-205-160,-6 27 31,-5 80-1,13-87-96,-1 176 346,3-106-463,7 82 675,16 7-370,-17-144-132,6 101 407,-12-137-447,-1-1-1,0 1 0,-1-1 1,-4 23-1,4-24-23,-2 9-508,2-21 405,1 0 0,0-1 1,0 1-1,-1-1 1,1 1-1,0-1 0,-1 1 1,1-1-1,-1 1 0,1-1 1,-1 1-1,1-1 1,-1 1-1,1-1 0,-1 0 1,1 1-1,-1-1 0,1 0 1,-1 1-1,0-1 0,1 0 1,-1 0-1,1 0 1,-1 1-1,0-1 0,1 0 1,-1 0-1,-1 0 0,2-1-129,-1 1 0,0-1 0,1 1 0,-1-1 0,0 1 0,1-1 0,-1 1 0,1-1 0,-1 1 0,1-1 0,-1 0 0,1 0 0,-1 1 0,1-1 0,0 0-1,-1 1 1,1-1 0,0-1 0,-3-16-2940,-4-25-1823,2-8 1616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45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14 2560,'0'0'16,"0"0"1,0 0-1,0 0 0,0 0 1,0 0-1,0 0 0,0 1 1,0-1-1,0 0 0,0 0 1,0 0-1,0 0 0,0 0 1,0 0-1,0 0 0,0 0 1,0 0-1,0 0 0,0 0 1,0 1-1,0-1 0,0 0 1,0 0-1,0 0 1,0 0-1,0 0 0,0 0 1,0 0-1,0 0 0,0 0 1,0 0-1,0 0 0,0 0 1,0 0-1,0 1 0,0-1 1,0 0-1,0 0 0,1 0 1,-1 0-1,0 0 0,0 0 1,0 0-1,0 0 0,0 0 1,0 0-1,0 0 0,0 0 1,0 0-1,0 0 0,0 0 1,1 0-1,-1 0 0,0 0 1,0 0-1,0 0 1,0 0-1,0 0 0,0 0 1,0 0-1,0 0 0,0 0 1,0 0-1,1 0-9,-1 0 0,0 0 0,0 0 0,0 0-1,0-1 1,0 1 0,0 0 0,0 0 0,0 0 0,0 0 0,0 0 0,0 0 0,0 0 0,0 0 0,0 0-1,1 1 1,-1-1 0,0 0 0,0 0 0,0 0 0,0 0 0,0 0 0,0 0 0,0 0 0,1 2 1952,-14 2 7051,9-1-9230,0 10 701,4-11-434,0-1 0,-1 1 1,1-1-1,0 0 0,-1 1 0,1-1 1,-1 0-1,0 1 0,1-1 0,-1 0 1,0 0-1,0 0 0,1 1 0,-1-1 1,-2 2-1,3-2 23,0 1 1,0 0-1,0 0 0,1-1 1,-1 1-1,1 0 1,-1-1-1,1 1 0,1 2 1,-2-3 585,0-14 165,-2 8-737,2 4-62,0-1-1,0 1 1,-1 0-1,1 0 0,0-1 1,-1 1-1,1 0 1,-1 0-1,1 0 0,-1 0 1,0 0-1,1 0 0,-1 0 1,0 0-1,0 0 1,0 0-1,0 0 0,-1-1 1,0 1 32,1 0 1,-1 0 0,0 1-1,0-1 1,0 0 0,1 1-1,-1-1 1,0 1 0,0 0-1,0-1 1,0 1 0,0 0-1,0 0 1,0 0 0,0 1-1,0-1 1,0 0 0,1 1-1,-3 0 1,-6 0 219,7-1-156,7 3-99,1-1 59,-1-1-1,1 0 1,0-1 0,0 1 0,0-1 0,0 0 0,0 0 0,0 0 0,8-2-1,-12 2-46,-1-1-1,1 1 1,0-1-1,0 1 1,-1-1 0,1 0-1,-1 1 1,1-1-1,0 0 1,-1 1-1,1-1 1,-1 0-1,0 1 1,1-1-1,-1 0 1,0 0-1,1 0 1,-1-1-1,4-15 89,-4 17-120,0 0-1,0-1 1,0 1-1,0 0 1,0 0 0,0-1-1,0 1 1,0 0 0,0 0-1,0-1 1,0 1-1,0 0 1,0-1 0,0 1-1,0 0 1,-1 0 0,1-1-1,0 1 1,0 0-1,0 0 1,0 0 0,0-1-1,-1 1 1,1 0-1,0 0 1,0 0 0,0-1-1,-1 1 1,1 0 0,0 0-1,0 0 1,-1 0-1,1 0 1,0-1 0,0 1-1,-1 0 1,1 0-1,0 0 1,0 0 0,-1 0-1,1 0 1,0 0 0,-1 0-1,1 0 1,0 0-1,0 0 1,-1 0 0,0 1-21,1-1 1,-1 0-1,0 0 1,0 1-1,1-1 1,-1 0-1,1 1 1,-1-1-1,0 1 0,1-1 1,-1 1-1,1-1 1,-1 1-1,1-1 1,-1 2-1,-3 3-106,-4 10 53,10-9 183,9-4 126,-6-2-124,22-1 398,-26 1-490,0 0 1,-1 0-1,1 0 0,0 0 1,-1-1-1,1 1 0,0 0 1,0 0-1,-1-1 0,1 1 1,-1 0-1,1-1 1,0 1-1,-1-1 0,1 1 1,-1-1-1,1 1 0,-1-1 1,1 1-1,-1-1 0,1 1 1,-1-1-1,0 0 0,1 1 1,-1-1-1,0 1 0,0-1 1,1 0-1,-1 0 1,0 1-1,0-2 0,0 1-4,0 0-1,0 0 1,0 0-1,0 0 1,0 0-1,-1 0 1,1 0-1,0 0 1,-1 0-1,1 1 1,-1-1-1,1 0 1,-1 0-1,1 0 1,-1 0-1,1 1 1,-1-1-1,0 0 1,1 1-1,-1-1 1,0 0-1,0 1 1,0-1-1,1 1 1,-1-1-1,0 1 1,0 0-1,-1-1 1,-1 0-64,1 1 0,-1-1 0,1 1 0,-1-1 0,0 1 0,0 0 0,1 0 0,-6 1 0,0 0 0,1 1 1,-1 0 0,1 0 0,0 1 0,0 0 0,0 0 0,-9 6-1,12-7 31,1 1 0,-1 0-1,1-1 1,-1 1 0,1 0 0,0 1-1,0-1 1,0 1 0,1-1-1,-1 1 1,1 0 0,0 0 0,0 0-1,-2 5 1,4-8 32,0-1 0,0 1 0,0 0 0,0-1-1,0 1 1,0 0 0,0-1 0,0 1 0,0 0 0,0-1 0,1 1 0,-1 0 0,0-1-1,0 1 1,1 0 0,-1-1 0,0 1 0,1-1 0,-1 1 0,0-1 0,1 1 0,-1-1-1,1 1 1,-1-1 0,1 1 0,-1-1 0,1 0 0,-1 1 0,1-1 0,0 0-1,-1 1 1,1-1 0,0 0 0,-1 0 0,1 1 0,-1-1 0,1 0 0,0 0 0,1 0-1,2 1 49,0-1 0,0 1 0,0-1-1,0 0 1,5 0 0,-2-1 49,0 0-58,0 0 0,0 0 0,0 0 0,0-1-1,10-4 1,-10 2-52,-7 4-11,0 0 0,0-1 0,0 1 0,1 0 0,-1 0 0,0 0 0,0 0 0,0 0-1,0 0 1,0 0 0,0 0 0,0 0 0,0-1 0,0 1 0,0 0 0,0 0 0,0 0 0,0 0-1,0 0 1,0 0 0,0-1 0,0 1 0,0 0 0,0 0 0,0 0 0,0 0 0,0 0 0,0 0-1,0 0 1,0-1 0,0 1 0,0 0 0,0 0 0,0 0 0,0 0 0,0 0 0,0 0 0,0 0-1,0-1 1,0 1 0,-1 0 0,1 0 0,0 0 0,0 0 0,0 0 0,0 0 0,0 0 0,0 0-1,0 0 1,0 0 0,-1 0 0,1 0 0,-6-2-881,5 2 9,0 0 563,1 0-1,-1 0 1,0 0-1,1 1 1,-1-1-1,0 0 1,1 0-1,-1 1 1,0-1-1,1 0 1,-1 1 0,1-1-1,-1 1 1,1-1-1,-1 1 1,1-1-1,-1 1 1,1-1-1,-1 1 1,1 0-1,-10 14-7065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0:47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80 2496,'0'0'178,"0"0"0,-1 0 0,1 0 0,0 0 0,-1 0 0,1 0 0,0 0 0,-1 0 0,1 0 0,0 0 0,-1 0 1,1 0-1,0 0 0,0 0 0,-1-1 0,1 1 0,0 0 0,0 0 0,-1 0 0,1-1 0,0 1 0,0 0 0,0 0 0,-1-1 0,1 1 0,0 0 0,0 0 0,0-1 0,0 1 0,-1 0 0,1-1 1,0 1-1,0 0 0,0 0 0,0-1 0,0 1 0,0-1 0,2-12 9986,-1 6-10513,10-6 1079,-10 12-674,1-4 317,-5 6-151,2 0 407,0-1-604,0 0 0,0 1 0,0-1 0,0 1 0,0 0 0,0-1 0,0 1-1,0 0 1,0-1 0,0 1 0,-1 2 0,0-2-11,1 1 0,0-1 0,0 1-1,-1-1 1,1 0 0,-1 1 0,1-1 0,-1 0 0,-2 1-1,-2 2 84,41-18 447,-19 4-506,-14 10-20,0-1 1,0 0 0,0 0 0,-1 0 0,1-1-1,0 1 1,-1 0 0,1 0 0,-1-1 0,1 1-1,-1-1 1,1 0 0,-1 1 0,2-5 0,-3 6-19,0 0 0,1-1 1,-1 1-1,0 0 1,0-1-1,0 1 1,0-1-1,0 1 0,1-1 1,-1 1-1,0 0 1,0-1-1,0 1 0,0-1 1,0 1-1,0-1 1,0 1-1,0 0 0,-1-1 1,1 1-1,0-1 1,0 1-1,0-1 0,-1 1 1,-7-2-119,-11 9-46,12-2 162,0 0 1,0 0-1,1 0 1,0 1-1,0 0 1,-10 11-1,16-16 9,-1-1 0,1 0 1,-1 1-1,1-1 0,0 0 0,-1 1 0,1-1 1,-1 1-1,1-1 0,0 0 0,0 1 1,-1-1-1,1 1 0,0-1 0,0 1 0,-1-1 1,1 1-1,0-1 0,0 1 0,0 0 1,0-1-1,0 1 0,0-1 0,0 1 0,0-1 1,0 1-1,0-1 0,0 1 0,0-1 0,0 1 1,0-1-1,1 1 0,-1-1 0,0 1 1,0-1-1,1 1 0,-1-1 0,0 1 0,1-1 1,0 1-1,1 3-10,-2-3 34,0 0 0,1 0 0,-1 0 0,1-1 1,-1 1-1,1 0 0,0 0 0,-1 0 0,1 0 0,0-1 0,-1 1 0,1 0 0,0-1 0,0 1 0,0 0 0,0-1 0,0 1 0,-1-1 0,1 1 0,0-1 0,0 0 0,0 1 0,0-1 0,0 0 1,1 0-1,-1 0 0,1 0 0,-1 0-4,1 0 1,-1 0-1,0-1 1,1 1 0,-1-1-1,0 1 1,1-1 0,-1 1-1,0-1 1,0 0-1,0 1 1,1-1 0,-1 0-1,0 0 1,0 0 0,0 0-1,0 0 1,-1 0-1,1 0 1,0-1 0,1 0-1,3-6 192,-4 7-226,-1 0-1,1 1 0,-1-1 1,0 0-1,0 0 0,0 0 1,1 0-1,-1 0 1,0 0-1,0 0 0,0 0 1,0 0-1,-1 0 0,1 0 1,0 1-1,0-1 0,0 0 1,-1 0-1,1 0 1,0 0-1,-1 0 0,1 0 1,-1 1-1,1-1 0,-1 0 1,0 0-1,1 1 0,-1-1 1,1 0-1,-1 1 1,0-1-1,0 1 0,1-1 1,-1 1-1,0-1 0,0 1 1,0 0-1,0-1 1,0 1-1,0 0 0,1-1 1,-1 1-1,0 0 0,0 0 1,0 0-1,0 0 0,0 0 1,0 0-1,0 0 1,-1 1-1,-23 10-243,24-10 251,0-1 0,0 0 0,0 0 0,1 1 0,-1-1 0,0 1 0,0-1 0,0 1 0,1-1 0,-1 1 0,0-1 0,1 1 0,-1-1 0,0 1 0,0 1 0,2 4 32,3-3 67,0-1 0,0 1 0,0-1 0,0 0 1,1 0-1,5 1 0,-8-3-51,1 0 1,-1 0 0,1 0 0,-1 0 0,1 0 0,-1 0 0,1-1 0,-1 1-1,1-1 1,-1 0 0,4-1 0,23-15 261,-25 15-220,-4 2-86,1-1 1,-1 0-1,1 1 0,-1-1 0,1 1 0,-1-1 0,1 0 0,-1 1 0,0-1 1,1 0-1,-1 0 0,0 1 0,0-1 0,0 0 0,1 0 0,-1 1 1,0-1-1,0 0 0,0 0 0,0 1 0,0-1 0,0 0 0,-1 0 1,1 1-1,0-1 0,0 0 0,-1 0 0,1 1 0,0-1 0,0 0 0,-1 1 1,1-1-1,-1 0 0,1 1 0,-1-1 0,0 0 0,-1-2-172,1 1 0,-1 0 0,0-1 0,0 1 0,0 0 0,0 0-1,-1 0 1,-3-2 0,-1 1-1028,1 0-1,-1 1 0,0 0 0,-7-2 0,-12 3-7122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3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55 2976,'1'-2'481,"0"1"-1,0-1 1,0 0 0,0 0 0,0 1-1,-1-1 1,1 0 0,0 0-1,-1 0 1,0 0 0,1 0 0,-1-4-1,3-10 3201,-2 7-1674,-1 7-733,0 5-246,-6 10-553,-12 46 340,-4 20 130,6 0-504,-30 129 253,32-157-525,-2 0 0,-24 49 1,1-2-341,48-113-11791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3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38 112 3808,'-10'-6'833,"-11"-8"6766,20 14-7416,-5-6 3701,9 5-2487,6 0-782,11-2 183,25-1 0,1-1-196,89-16 412,35-6-487,-26 12-276,-63 8-577,-76 6-1498,0 0 480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3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 4576,'-5'-1'1868,"6"6"-943,0-4-793,-1 0 0,1 1 0,-1-1 0,0 0 0,1 1 0,-1-1 0,0 1 0,0-1 0,0 1 0,0 1 0,-6 30 2178,-2 0 1,-20 54-1,14-45-1662,-17 52 139,-78 226 1268,91-277-1665,-1-1 1,-3-1-1,-1 0 1,-29 37-1,120-156 767,-34 42-1194,65-94-121,-49 60 145,-41 58-16,20-20 0,-28 31 18,-1 1 1,1-1 0,-1 1-1,1-1 1,-1 1 0,1-1-1,-1 1 1,1-1 0,0 1-1,-1 0 1,1-1-1,0 1 1,-1 0 0,1 0-1,0 0 1,-1-1 0,1 1-1,0 0 1,0 0 0,-1 0-1,1 0 1,0 0 0,-1 0-1,1 0 1,0 1 0,-1-1-1,1 0 1,0 0-1,-1 0 1,1 1 0,0-1-1,-1 0 1,1 1 0,0-1-1,-1 1 1,1-1 0,-1 0-1,1 1 1,-1-1 0,1 1-1,-1 0 1,1-1 0,-1 1-1,0-1 1,1 1 0,-1 0-1,0-1 1,1 1-1,-1 1 1,2 2 4,0 1 0,0 0 0,0 0-1,-1 1 1,1 9 0,1 24 387,-8 80 1,5-110-313,-3 10 102,-4 24 1,4-33-85,1 1-1,0 0 1,1 0-1,0 0 1,0 0 0,2 15-1,0-10 40,-1 1 5,0-17-123,0 1-1,0-1 0,0 1 0,0-1 1,1 0-1,-1 1 0,0-1 0,0 0 0,0 1 1,0-1-1,0 0 0,1 1 0,-1-1 1,0 0-1,0 0 0,1 1 0,-1-1 1,0 0-1,0 0 0,1 1 0,-1-1 1,0 0-1,1 0 0,-1 0 0,0 0 1,1 0-1,-1 1 0,0-1 0,1 0 1,-1 0-1,0 0 0,2 0 0,11 1 307,-11-1-304,0 1 0,0-1 1,1 0-1,-1 0 0,0 0 0,0-1 1,1 1-1,-1 0 0,4-2 0,-1 0 12,-1 1 0,1-2 1,-1 1-1,0 0 0,1-1 0,4-4 0,-9 7-26,1-1 0,-1 1-1,0 0 1,0-1 0,1 1 0,-1 0 0,0-1 0,1 1 0,-1 0-1,0-1 1,1 1 0,-1 0 0,0 0 0,1-1 0,-1 1 0,1 0-1,-1 0 1,0 0 0,1 0 0,-1-1 0,1 1 0,-1 0 0,1 0-1,-1 0 1,0 0 0,1 0 0,-1 0 0,1 0 0,-1 0-1,1 0 1,-1 0 0,1 1 0,-1-1 0,0 0 0,2 0 0,0 1 22,1 0 0,0-1 0,0 0 0,0 0 1,0 0-1,0 0 0,0 0 0,-1 0 0,6-2 1,4 0 44,16-1 50,0-2 0,38-11 0,-50 11-93,0-1 0,0 0 0,-1-1 0,0-1 0,18-12 0,-24 12-2,0 1 0,-1-1 0,0 0 0,0-1 1,-1 0-1,0 0 0,0-1 0,-1 0 0,0 0 1,7-19-1,-10 22-19,0-2 0,0 1 0,-1 0 0,0 0 0,0-1 0,-1 1 0,0-1 1,-1 0-1,0 1 0,0-1 0,-1 1 0,0-1 0,0 1 0,-5-16 0,5 23-12,1 0 0,-1 0-1,1 1 1,0-1 0,-1 0 0,0 0-1,1 1 1,-1-1 0,1 0 0,-1 0-1,0 1 1,0-1 0,1 1 0,-1-1-1,0 1 1,0-1 0,0 1 0,0-1-1,1 1 1,-1 0 0,0 0 0,0-1-1,0 1 1,0 0 0,0 0 0,0 0-1,0 0 1,0 0 0,0 0 0,0 0-1,0 0 1,0 0 0,1 1 0,-1-1-1,0 0 1,0 1 0,0-1 0,0 0-1,0 1 1,-1 0 0,-3 2-37,1-1 0,-1 1 0,1 0 0,-1 0 0,-6 7 1,-3 5 25,0-1 0,2 2 0,0 0 0,0 0 0,2 1 0,0 0 0,-14 36 0,22-49 42,0 1 0,1 0 0,0 0 0,0 1 0,0-1 0,1 0 0,0 0 1,0 0-1,0 0 0,1 1 0,-1-1 0,1 0 0,2 6 0,-1-6 6,0-1 0,0 0 0,0 0-1,0-1 1,1 1 0,-1 0 0,1-1 0,0 0 0,0 1-1,0-1 1,1 0 0,-1-1 0,1 1 0,0-1-1,7 4 1,1 0 6,1-1 1,0 0-1,1-1 0,-1 0 0,24 2 1,-15-4 66,0 0 1,41-3 0,-56 0-102,-1 0-1,0 0 1,0 0-1,1-1 1,-1 0 0,0 0-1,-1-1 1,1 1 0,0-1-1,7-6 1,-10 6 2,-1 1 0,0-1 0,0 0 0,0 0 0,-1 0 0,1 0 0,1-5 0,-2 7-10,1-1-15,4 12 23,-5-11 14,1 1 0,-1-1-1,1 0 1,-1 1 0,0-1 0,1 0-1,-1 0 1,0 0 0,0 0-1,3-2 1,3-3 38,1 0 0,14-7 0,-20 12-45,0-1 0,0 1 0,0-1 1,0 1-1,-1-1 0,1 0 0,0 0 0,-1 0 0,1 0 0,1-2 1,12-26 135,-10 22-68,-2 1-75,-1 1 0,0 0-1,0-1 1,0 0 0,1-10 0,6-19-19,-3 8 63,-5 23-61,0 0 0,0 1 0,0-1 1,1 0-1,2-6 0,-4 11 12,0 0 1,0 0-1,0 0 1,0 0-1,0-1 0,0 1 1,1 0-1,-1 0 1,0 0-1,0 0 0,0 0 1,0 0-1,0 0 1,0-1-1,0 1 1,0 0-1,0 0 0,1 0 1,-1 0-1,0 0 1,0 0-1,0 0 0,0 0 1,0 0-1,0 0 1,0 0-1,1 0 1,-1 0-1,0 0 0,0 0 1,0 0-1,0 0 1,0 0-1,1 0 0,-1 0 1,0 0-1,0 0 1,0 0-1,0 0 1,0 0-1,0 0 0,1 0 1,-1 0-1,0 0 1,0 0-1,0 0 0,0 0 1,0 0-1,0 0 1,0 0-1,0 1 1,1-1-1,-1 0 0,0 0 1,0 0-1,0 0 1,0 0-1,0 0 0,0 0 1,0 1-1,0-1 1,0 0-1,0 0 1,5 16-101,-2 21 148,-1-16-55,1 0 0,1 1 0,0-1 0,2-1 0,8 24 0,-10-35 11,-4-6 20,1-1 0,0 1 1,1-1-1,-1 0 0,0 0 0,1 1 0,-1-1 1,1 0-1,0 0 0,-1 0 0,1-1 0,0 1 1,0 0-1,0-1 0,4 3 0,-1-2 20,-1 0-1,0-1 0,0 1 1,0-1-1,1 0 0,-1 0 0,0-1 1,8 1-1,0-2 29,1 1-1,-1-2 1,0 0 0,1 0-1,18-7 1,-18 4-14,1-1 0,-1 0 0,0-1 0,22-17 0,42-40 266,-70 58-272,0 0-30,0 0-1,0-1 1,0 0 0,-1 0-1,0-1 1,0 0-1,8-15 1,-7 8-56,0-1 1,0-1-1,6-29 0,-12 45 32,-1 0-1,0 1 1,0-1-1,0 0 1,0 1-1,0-1 1,1 0-1,-1 1 1,0-1-1,0 0 0,-1 1 1,1-1-1,0 0 1,0 1-1,0-1 1,0 0-1,0 1 1,-1-1-1,1 0 1,0 1-1,-1-1 1,1 1-1,0-1 1,-1 1-1,1-1 1,-2 0-1,2 1-3,-1-1 0,0 1 0,0 0 0,0 0 0,0 0 0,1 1-1,-1-1 1,0 0 0,0 0 0,0 0 0,1 0 0,-1 1 0,0-1 0,0 0 0,1 1 0,-1-1-1,-1 2 1,-4 2-68,0 0-1,1 0 0,-9 10 1,-7 9 106,4-5 10,-16 22 0,29-35-27,0 0 0,1 0 0,0 1 0,0 0 0,1-1 0,-1 1 0,1 0 0,0 0 0,-1 10 0,3-14 22,0 1 0,0-1-1,0 1 1,0 0 0,0-1 0,1 1-1,-1-1 1,1 1 0,0-1 0,-1 1-1,1-1 1,0 0 0,1 1-1,-1-1 1,0 0 0,1 0 0,-1 0-1,1 1 1,-1-2 0,1 1 0,0 0-1,0 0 1,0-1 0,0 1 0,0-1-1,1 1 1,2 1 0,6 1 175,0 1 0,1-1 0,-1-1 0,19 4 1,-28-6-173,9 0 18,0 1 1,0-2-1,1 1 0,-1-1 0,0-1 1,0 0-1,0-1 0,0 0 0,0-1 1,-1 0-1,1 0 0,-1-1 0,1 0 1,-1-1-1,0-1 0,9-6 0,-6 3 1,-10 6-268,-1 1 0,1 0 0,-1 1 1,1-1-1,0 0 0,0 1 1,0-1-1,0 1 0,4-1 1,7 25-19692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3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98 3392,'0'-1'56,"4"-2"947,0 0 0,0 0 0,0 0 1,7-4-1,-10 7-934,-1 0 1,0 0 0,1-1 0,-1 1-1,0 0 1,0-1 0,1 1 0,-1 0-1,0-1 1,0 1 0,0 0 0,0-1-1,1 1 1,-1-1 0,0 1-1,0 0 1,0-1 0,0 1 0,0-1-1,0 1 1,0 0 0,0-1 0,0 1-1,0-1 1,0 1 0,0 0 0,0-1-1,-1 1 1,1 0 0,0-1-1,0 1 1,0-1 0,0 1 0,-1 0-1,1-1 1,0 1 0,0 0 0,-1 0-1,1-1 1,0 1 0,-1 0 0,1 0-1,0-1 1,-1 1 0,1 0-1,0 0 1,-1 0 0,1-1 0,-1 1-1,1 0 1,0 0 0,-1 0 0,-3-1 91,1 1-1,-1-1 1,0 1 0,1 0 0,-1 0 0,0 1 0,1-1 0,-1 1 0,0-1 0,-5 3 0,-34 15 709,8-1-114,-65 42 0,81-45-555,0 0 0,1 2 0,1 0 0,-23 26 0,37-38-142,0 0-1,1 0 1,-1 0 0,1 0 0,0 0 0,0 1-1,0-1 1,1 0 0,-1 1 0,1 0 0,0-1-1,-1 9 1,2-11-21,0 0-1,1 0 1,-1 0-1,0 0 0,1 0 1,-1 0-1,1 0 1,0 0-1,-1 0 1,1-1-1,0 1 1,0 0-1,0 0 0,1-1 1,-1 1-1,0 0 1,1-1-1,-1 1 1,1-1-1,-1 0 1,1 1-1,-1-1 0,1 0 1,0 0-1,0 0 1,0 0-1,0-1 1,-1 1-1,1 0 1,0-1-1,3 1 0,16 4 202,1-2-1,-1 0 1,0-1-1,1-2 1,0 0-1,26-3 1,-43 2-194,0 0 0,-1 0 0,1-1 1,0 0-1,0 1 0,-1-1 0,1-1 1,-1 1-1,0-1 0,6-4 0,-3 1-22,-1 0-1,1 0 0,-2 0 1,1-1-1,7-11 1,-5 4 4,0 0 0,-1 0 0,-1-1 0,0 0 0,-2 0 0,6-21 0,-8 20-78,0-1 0,-1 1-1,0-1 1,-3-26 0,-1 30 62,-2 11-136,4 2 106,0 1 0,0-1-1,1 1 1,-1 0 0,0-1-1,1 1 1,-1 0 0,1-1-1,-1 1 1,1 0-1,-1 0 1,1 0 0,-1-1-1,1 1 1,0 0 0,-1 2-1,-2 6 9,1 1-1,0 0 1,0-1-1,1 1 1,0 0-1,1 0 0,0 0 1,2 11-1,1-2 144,0 0-1,1-1 0,9 25 1,-11-37-59,1-1 0,-1 1-1,1-1 1,0 1 0,0-1 0,0 0 0,1 0 0,-1 0 0,8 6 0,-9-9-27,1 0-1,0 0 1,0 0 0,0-1-1,0 1 1,0 0 0,0-1 0,0 0-1,1 0 1,-1 0 0,0 0-1,1-1 1,-1 1 0,1-1 0,-1 0-1,0 0 1,6 0 0,-3-1 6,0 0 0,1-1 0,-1 0 0,0 0 0,0 0 0,0-1 1,-1 0-1,1 0 0,0 0 0,-1-1 0,0 0 0,7-6 0,5-6 14,-1-1-1,14-19 1,-27 31-44,5-3-26,-7 7 19,0 0 1,0 0 0,0 0 0,0-1 0,0 1 0,0 0 0,0 0 0,-1-1 0,1 1-1,0-3 1,11-13-37,-11 16 27,0 0-1,0 0 0,0 0 1,0-1-1,0 1 0,0 0 0,-1-1 1,1 1-1,0-1 0,-1 1 1,1-1-1,-1 1 0,1-1 1,-1-2-1,0-6 246,0 8-230,0 1-23,0 0 0,0 1 0,0-1 0,1 0 0,-1 0 0,0 0 0,0 0-1,0 1 1,1-1 0,-1 0 0,1 0 0,-1 1 0,0-1 0,1 0 0,-1 1 0,1-1 0,-1 0 0,1 1 0,0-1 0,-1 1 0,1-1 0,0 1 0,-1-1 0,1 1 0,0-1 0,0 1-1,-1 0 1,1-1 0,0 1 0,0 0 0,0 0 0,1-1 0,3 1-28,1-1-1,-1 1 1,1 0 0,6 0-1,0 1 59,-8-1-41,-1-1 0,1 1 0,0 1 0,-1-1 0,1 0 0,-1 1 0,1 0 1,0 0-1,-1 0 0,0 0 0,1 0 0,-1 1 0,0 0 0,1 0 0,-1-1 0,0 2 0,0-1 0,-1 0 0,1 1 0,0-1 1,-1 1-1,1 0 0,-1 0 0,0 0 0,3 4 0,0 2 9,0 0 0,-1 1 0,5 13 0,-6-15 8,0-1 1,0 0-1,0 0 1,1 1 0,0-2-1,8 12 1,-6-13 20,0 0 1,0 0-1,0 0 0,0 0 1,1-1-1,0 0 1,0 0-1,0-1 0,0 0 1,1 0-1,-1-1 1,1 0-1,-1 0 0,1-1 1,0 0-1,0 0 0,-1-1 1,10 0-1,-8 0 20,0-1-1,0 0 1,0-1-1,0 0 1,0 0-1,0-1 1,-1 0-1,0 0 1,1-1-1,-1 0 1,0 0-1,-1-1 1,1 0 0,-1-1-1,10-9 1,-5 2-17,-2-1 0,1 0 0,-2 0 0,0-1 0,-1 0 0,0 0 0,-2-1 0,1 0 0,-2-1 0,0 1 1,-1-1-1,-1 0 0,0 0 0,0-25 0,-3 40-58,0 0 1,0 0-1,0 0 0,-1 1 1,1-1-1,0 0 0,-1 0 1,1 1-1,-1-1 0,0 0 1,1 0-1,-1 1 0,0-1 1,-2-2-1,2 3 22,1 1-1,-1-1 1,0 1-1,1 0 1,-1-1 0,0 1-1,0 0 1,0-1-1,1 1 1,-1 0 0,0 0-1,0 0 1,0 0-1,0 0 1,1 0-1,-1 0 1,0 0 0,0 0-1,0 0 1,0 0-1,1 0 1,-1 1 0,0-1-1,0 0 1,1 1-1,-1-1 1,0 1 0,0-1-1,1 0 1,-1 1-1,0 0 1,1-1 0,-2 1-1,-2 4-9,-1-1-1,0 1 0,1 0 1,0 0-1,0 0 1,0 0-1,1 1 0,-1 0 1,-1 6-1,-1 1 15,1-1 0,1 2 0,-4 16 0,6-20 20,1-1 0,0 1 0,0-1 0,1 1 0,0 0 0,1 0 0,0-1 0,4 17 0,-4-20 19,1-1-1,0 0 0,0 0 0,0 0 0,1 0 0,0-1 0,-1 1 1,2-1-1,-1 1 0,0-1 0,1 0 0,0 0 0,0-1 0,0 1 1,1-1-1,8 5 0,-5-4 90,1 0 1,-1-1-1,1 0 1,0-1-1,0 1 1,0-2-1,0 0 1,0 0-1,0 0 1,13-2 0,8-2-416,54-11 0,-31 3-3201,-30 10 889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3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35 151 3136,'-4'0'737,"0"-1"1,1 0-1,-1-1 0,0 1 0,1-1 1,-1 0-1,-2-2 0,5 4-626,1-1-1,0 1 0,0-1 0,-1 1 0,1-1 0,0 1 0,0-1 0,0 0 1,0 1-1,0-1 0,0 1 0,0-1 0,0 1 0,0-1 0,0 0 1,0 1-1,0-1 0,0 1 0,1-1 0,-1 1 0,0-1 0,1 0 1,11-13 1375,25-10-71,-28 18-946,10-6-225,1 1-1,0 1 1,0 0-1,1 2 1,0 0 0,0 2-1,1 0 1,30-3-1,-50 9-248,1-1-1,-1 2 1,1-1-1,-1 0 1,1 0-1,-1 1 1,1-1-1,-1 1 0,1 0 1,-1 0-1,0 0 1,0 0-1,1 0 1,-1 0-1,0 0 1,0 1-1,0 0 1,0-1-1,0 1 1,0 0-1,-1 0 1,1-1-1,-1 1 1,1 1-1,-1-1 1,0 0-1,0 0 1,1 0-1,-2 1 1,1-1-1,0 1 1,1 3-1,-1 2 81,1 1 1,-1-1-1,0 0 0,-1 0 1,0 1-1,0-1 0,-1 0 1,-3 13-1,-5 20 194,-3-1-1,-1 0 0,-1-1 1,-3-1-1,-27 47 1,-24 9 295,40-57-190,23-31-304,-2 5 163,-1 1 0,-1-2 0,0 0-1,-1 0 1,-19 16 0,96-39 1127,4-7-1011,29-6-53,-94 25-302,0 0-1,0 0 0,1 1 0,-1 0 1,0 0-1,0 0 0,1 1 1,7 2-1,0 1 120,-1 0-1,19 10 1,-26-12-164,-6-2-103,0 0 1,1 0-1,-1 0 1,0 0-1,1 0 1,-1 1-1,0-1 1,0 0-1,1 0 1,-1 0-1,0 1 1,1-1-1,-1 0 1,0 0-1,0 1 1,0-1-1,1 0 1,-1 0-1,0 1 1,0-1-1,0 0 1,0 1-1,1-1 1,-1 0-1,0 1 1,0-1-1,0 0 1,0 1-1,0 0 1,0-1-14,0 0-1,0 0 1,0 0 0,0 1 0,0-1-1,0 0 1,0 0 0,0 0 0,1 1-1,-1-1 1,5 2-4850,-4-2 4850,-1 0-1,0 0 1,0 0 0,0 0 0,1 0-1,-1-1-333,1 1 410,8 0-3269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4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9 5408,'0'-1'117,"0"1"-19,1-1 0,-1 1 0,0 0 0,0-1 0,0 1 0,0 0 0,0-1 0,0 1 0,1 0 0,-1-1 0,0 1 0,0 0 0,0-1 0,1 1 0,-1 0 0,0 0 0,0-1 0,1 1 0,-1 0 0,0 0 0,1-1 0,-1 1 1,0 0-1,1 0 0,-1 0 0,0 0 0,1 0 0,0-1 1205,-1 7 910,0-1-1799,0 1-1,-1-1 1,0 0-1,0 0 1,-1 0-1,1 0 1,-1 0-1,-2 5 1,-24 38 634,9-18-533,4 0-89,1 1-1,-17 56 1,-10 72 339,39-153-737,-6 30 195,-25 92 972,32-126-1104,0 1-1,0 0 0,0-1 1,1 1-1,0 0 0,-1 0 1,1-1-1,0 1 0,0 0 1,0 0-1,1 3 0,0-5-28,-1 0 0,1 0 0,-1 0-1,1 0 1,-1 0 0,1 0-1,0 0 1,-1-1 0,1 1 0,0 0-1,0 0 1,-1 0 0,1-1-1,0 1 1,0 0 0,0-1 0,0 1-1,0-1 1,0 1 0,0-1-1,0 0 1,0 1 0,1-1 0,-1 0-1,0 0 1,0 0 0,0 0-1,0 0 1,0 0 0,2 0 0,7-1 138,0 0-1,1-1 1,-1 0 0,16-6 0,10-2 81,115-26-132,-145 35-137,0 0 0,0 0-1,0 0 1,1 1 0,-1 0 0,0 0 0,0 1 0,8 1 0,13-1-428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4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6048,'-4'-16'1952,"4"16"-1900,0-1 0,1 1 0,-1 0 0,0 0 0,0 0 0,0-1 0,0 1 0,0 0 0,0 0 0,0 0 0,0 0 0,1-1 0,-1 1 0,0 0 0,0 0 1,0 0-1,0 0 0,1 0 0,-1 0 0,0-1 0,0 1 0,0 0 0,1 0 0,-1 0 0,0 0 0,0 0 0,0 0 0,1 0 0,-1 0 0,0 0 0,0 0 0,0 0 0,1 0 0,-1 0 0,0 0 1,0 0-1,0 0 0,1 0 0,-1 0 0,0 0 0,0 1 0,10 3 2631,-8 4-1880,0 1 1,0 0 0,-1 0-1,-1 0 1,0 14-1,-2 35 472,-13 66-1,14-116-1087,3-2-70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4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16 6656,'-11'-14'4134,"10"13"-3395,2 3 745,0-1-1319,-1 1-1,0 0 1,0-1 0,1 1-1,-1-1 1,0 1 0,0-1-1,0 1 1,-1-1 0,1 1-1,0 0 1,-1-1 0,1 1-1,-1 1 1,-1 5 266,-20 101 2156,-2 11-1494,-1 137-170,17-147-374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3:4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45 2656,'0'-1'174,"-1"0"0,1 1 0,-1-1 0,0 1 0,1-1 0,-1 0 0,0 1 0,1 0 0,-1-1 0,0 1 0,0-1 0,1 1 0,-2 0 448,12 0 8387,-5 11-8047,-5-11-879,0 1 1,1 0-1,-1-1 1,1 1-1,-1 0 0,0-1 1,1 1-1,-1 0 1,0-1-1,0 1 1,0 0-1,0 0 1,1-1-1,-1 1 1,0 0-1,0 0 1,0-1-1,-1 1 1,1 0-1,0 1 0,-2 3 10,1 0 0,-1 0 0,-1 0 0,1-1 0,-1 1 0,0 0 0,0-1 0,0 0 0,0 0 0,-1 0 0,0 0 0,1 0 0,-7 3 0,-18 15 136,1 2 0,1 0 1,1 2-1,1 1 0,-25 36 1,38-46-203,-44 71 506,45-73-262,10-14-251,0-1 0,0 0 1,0 0-1,0 1 0,-1-1 0,1 0 1,0 0-1,0 1 0,0-1 0,-1 0 0,1 0 1,0 1-1,0-1 0,0 0 0,-1 0 1,1 0-1,0 1 0,-1-1 0,1 0 0,0 0 1,0 0-1,-1 0 0,1 0 0,0 0 1,-1 0-1,1 0 0,0 0 0,0 0 0,-1 1 1,1-2-1,0 1 0,-1 0 0,1-1 11,0 0 0,0 0 0,0 0 0,0 0 0,0 0 0,0-1 0,0 1 0,1 0 0,-1 0-1,0 0 1,1 0 0,-1 0 0,1 0 0,-1 0 0,1 0 0,-1 0 0,1 0 0,0 0 0,1-1-1,3-6 62,8-15-50,2 1 1,0 1 0,1 1-1,22-22 1,82-70-29,-113 106 9,67-70-337,-53 51 490,40-34 0,-60 59-182,-1-1 0,1 1 0,-1-1 0,1 1 0,-1-1 0,1 1 0,0 0 0,-1 0 1,1-1-1,0 1 0,-1 0 0,1 0 0,0 0 0,-1 0 0,1-1 0,0 1 0,-1 0 0,1 0 0,0 0 1,-1 1-1,1-1 0,0 0 0,-1 0 0,1 0 0,0 0 0,-1 1 0,1-1 0,0 0 0,-1 1 1,1-1-1,-1 0 0,1 1 0,0-1 0,-1 1 0,1-1 0,-1 1 0,0-1 0,1 1 0,0 0 0,2 3 15,-1 0 0,1 0 0,-1 1 0,3 6-1,-2-6 41,13 36 399,16 58 1,5 14-34,-35-107 485,0 1-3613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18 113 7136,'-15'-21'2309,"15"21"-2145,-1 0-1,1 0 1,0-1-1,0 1 1,-1 0-1,1-1 1,0 1-1,0 0 1,0-1-1,0 1 1,-1 0 0,1-1-1,0 1 1,0 0-1,0-1 1,0 1-1,0 0 1,0-1-1,0 1 1,0 0-1,0-1 1,0 1-1,0-1 1,0 1 0,0 0-1,1-1 1,-1 1-1,0 0 1,0-1-1,0 1 1,0 0-1,1-1 1,-1 1-1,0 0 1,0 0-1,0-1 1,1 1 0,-1 0-1,14-6 2796,-11 4-2531,49-14 582,1 3 0,96-13-1,-16 14-978,-78 8-30,11 4-1479,-28 1-6323,-24-1 4697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4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 6560,'0'0'97,"1"-1"0,-1 1 1,0-1-1,0 1 0,0 0 1,0-1-1,0 1 0,0-1 1,1 1-1,-1 0 0,0-1 0,0 1 1,1 0-1,-1-1 0,0 1 1,0 0-1,1 0 0,-1-1 1,0 1-1,1 0 0,-1 0 1,0-1-1,1 1 0,-1 0 0,1 0 1,-1 0-1,0 0 0,1 0 1,-1 0-1,1-1 0,-1 1 1,0 0-1,1 0 0,-1 0 0,1 1 1,0-1 138,0 1 1,0-1 0,0 1 0,0 0-1,-1 0 1,1-1 0,0 1 0,0 0-1,-1 0 1,1 0 0,0 0-1,0 2 1,2 2 361,-1 1-1,1 0 1,-1 0-1,2 9 1,-2 8 319,0 0 0,-1-1 0,-4 34 0,-13 72 511,6-55-1117,-4 80 170,-20 117 548,30-253-2337,-1 6-979,3-6-5814,5-8 3376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4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36 3648,'22'-35'2053,"-57"90"2077,-41 87 1,50-82-2568,-30 98 0,42-108-1228,2 2 1,2-1-1,3 1 0,2 1 0,2-1 0,8 98 0,-3-127-219,1 0-1,2 0 1,0-1-1,1 1 1,1-2-1,2 1 1,0-1-1,18 32 1,-7-24-30,0 0 0,2-1 0,1-1 1,1-1-1,2-1 0,50 38 0,-45-41-2742,51 27 0,-9-13-725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4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5728,'2'-1'505,"2"1"146,5 7 763,10 15 91,-2 2 0,0 0 0,19 37 0,34 91 1814,-61-129-2910,-2 0-1,-1 0 1,-1 0 0,-1 1 0,2 34 0,-5 118 807,-1-171-1195,-2 54 515,-2-1-1,-13 68 0,13-105-682,-2-1 0,0 0 0,-1-1-1,-19 36 1,19-43-667,-1 1 0,-1-1 0,0-1 0,-16 17 0,-7 4-2369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4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13 117 4992,'0'-1'156,"-1"1"-1,0 0 1,1 0 0,-1 0-1,0-1 1,1 1 0,-1 0 0,1-1-1,-1 1 1,0 0 0,1-1-1,-1 1 1,1-1 0,-1 1-1,1-1 1,-1 1 0,1-1 0,0 1-1,-1-1 1,1 0 0,0 1-1,-1-1 1,1 1 0,0-1 0,0 0-1,-1 1 1,1-1 0,0 0-1,0 1 1,0-1 0,0 0-1,0 0 1,0 1 0,0-1 0,0 0-1,0 1 1,1-1 0,-1 0-1,0 1 1,0-1 0,0 0 0,1 1-1,-1-1 1,0 1 0,1-1-1,-1 0 1,1 1 0,-1-1 0,0 1-1,2-1 1,10-10 302,0 1 0,1 1 0,1 0 0,0 1-1,0 1 1,30-12 0,-37 16-402,1 0-1,-1 0 1,1 1-1,0 1 1,13-3-1,-18 4-54,-1 0-1,1 0 1,0 1 0,0-1-1,-1 0 1,1 1 0,0 0-1,-1 0 1,1-1 0,0 1-1,-1 1 1,1-1 0,-1 0-1,0 1 1,1-1 0,-1 1-1,0 0 1,0 0 0,0 0-1,2 2 1,-1 0-3,-1 0-1,1 0 1,-1 0 0,0 0 0,0 0-1,0 0 1,-1 1 0,1-1-1,-1 1 1,0-1 0,-1 1 0,1-1-1,-1 1 1,0 5 0,-1 7 84,-1 1 0,-5 25 0,4-28-76,-10 43 546,-23 67 0,23-89-61,-1 0 0,-38 65-1,10-42 790,33-41-477,9-18-783,0 0-1,0 1 1,-1-1-1,1 0 1,0 1-1,0-1 1,0 0 0,0 1-1,0-1 1,0 0-1,0 1 1,0-1-1,1 1 1,-1-1-1,0 0 1,0 1-1,0-1 1,0 0-1,0 1 1,1-1-1,-1 0 1,0 0 0,0 1-1,0-1 1,1 0-1,-1 1 1,0-1-1,1 0 1,-1 0-1,0 0 1,0 1-1,1-1 1,-1 0-1,0 0 1,1 0-1,-1 0 1,0 0 0,1 1-1,-1-1 1,0 0-1,1 0 1,-1 0-1,1 0 1,-1 0-1,0 0 1,1 0-1,-1 0 1,1-1-1,62-4 823,-18 0-622,-25 4-167,0 1 0,-1 1 1,1 0-1,21 5 0,-8-2-841,-12-3-3186,-3-1 1217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4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 5632,'-2'-2'300,"1"2"-214,1 0 0,0 0 0,0-1 1,-1 1-1,1 0 0,0 0 1,0 0-1,-1-1 0,1 1 0,0 0 1,0-1-1,0 1 0,-1 0 0,1 0 1,0-1-1,0 1 0,0 0 0,0-1 1,0 1-1,0 0 0,0-1 0,-1 1 1,1 0-1,0-1 0,0 1 1,0 0-1,0-1 0,1 1 0,-1 0 1,0-1-1,0 1 0,0-1 0,-1 11 4032,-2 33-2497,-29 70 667,19-61-1665,-7 34-73,-36 264 1834,56-348-2293,-1 1-1,1-1 1,0 0 0,0 1 0,0-1-1,0 0 1,0 1 0,1-1-1,-1 0 1,1 1 0,-1-1-1,1 0 1,1 3 0,-1-4-35,0 0 0,-1 0 0,1-1 1,0 1-1,0 0 0,0 0 0,0 0 0,0-1 0,0 1 1,0-1-1,0 1 0,0-1 0,0 1 0,0-1 0,1 1 1,-1-1-1,0 0 0,0 0 0,0 0 0,0 1 0,1-1 1,-1 0-1,0-1 0,0 1 0,0 0 0,1 0 0,1-1 1,65-15 1077,-43 9-1000,1 1 0,37-3 0,12 8-12,-45 1-1434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4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85 3808,'-2'-4'542,"-1"-7"1118,17-5 6019,25-24-2211,-37 38-5369,-1 1 1,1-1 0,0 1-1,-1 0 1,1 0 0,0 0-1,0 0 1,0 0 0,0 0-1,3-1 1,-4 2-104,0 0 0,0 0-1,0 0 1,0 0 0,0 0 0,0 1 0,0-1 0,-1 0-1,1 0 1,0 1 0,0-1 0,0 0 0,0 1 0,0-1-1,0 1 1,0 0 0,0-1 0,-1 1 0,1-1 0,0 1-1,-1 0 1,1 0 0,0-1 0,0 2 0,1 1-6,0 1-1,-1-1 1,0 0 0,1 0 0,-1 1 0,0-1 0,-1 0-1,1 1 1,-1-1 0,1 1 0,-1-1 0,0 1 0,0-1 0,-1 5-1,0 3-33,-1 1-1,0-1 1,-6 14-1,5-14 154,-2-1 0,0 1 0,0-1 0,0 0-1,-2-1 1,1 1 0,-1-1 0,0 0 0,-1-1 0,0 0 0,-14 11 0,21-18-23,-1 0 0,1 0 1,0 1-1,-1-1 0,1 0 1,0 1-1,0-1 0,0 1 1,0-1-1,-1 4 0,1-5-55,1 0 0,0 1 0,0-1 0,0 0 0,0 0 1,0 1-1,0-1 0,0 0 0,0 1 0,0-1 0,0 0 0,0 1 0,0-1 0,0 0 0,0 0 0,1 1 0,-1-1 0,0 0 0,0 1 0,0-1 0,0 0 0,0 0 0,1 1 0,-1-1 0,0 0 1,1 1-1,-1-1 35,1 1 0,0-1 1,0 0-1,0 1 0,0-1 1,0 0-1,0 0 0,0 1 1,0-1-1,0 0 1,0 0-1,2 0 0,81-7 702,-44 3-741,-30 3 9,-5 0-26,0 0-1,-1 1 0,1 0 0,0 0 0,6 1 0,0 0-169,2-1 42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4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 5056,'0'-2'328,"0"0"0,1 1 0,-1-1 0,1 1 0,-1-1 0,1 0 0,0 1 0,-1-1 0,1 1 0,0 0 0,0-1 0,0 1 0,2-2 1,5-3 2444,-8 6-2700,1 0 1,-1 0 0,0 0-1,0 0 1,0 0 0,0 0-1,1 0 1,-1 1 0,0-1-1,0 0 1,0 0 0,0 0-1,0 0 1,1 0 0,-1 0-1,0 0 1,0 0 0,0 0 0,0 0-1,0 1 1,0-1 0,0 0-1,1 0 1,-1 0 0,0 0-1,0 0 1,0 1 0,0-1-1,0 0 1,0 0 0,0 0-1,0 0 1,0 0 0,0 1-1,0-1 1,0 0 0,0 0-1,0 0 1,0 0 0,0 1-1,0-1 1,0 0 0,0 0 0,-2 23 795,0-1 0,-8 29 0,1-4-410,-2 54 320,2 144-1,6-206-524,2-30-105,0 1-1,1 0 1,1 14-1,-1-14 84,0-8-1044,0-8-4191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4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6240,'-15'-14'2005,"15"14"-1906,0 0 1,0-1-1,-1 1 0,1 0 1,0-1-1,0 1 1,1-1-1,-1 1 0,0 0 1,0-1-1,0 1 0,0 0 1,0-1-1,0 1 0,0 0 1,1-1-1,-1 1 0,0 0 1,0-1-1,0 1 0,1 0 1,-1 0-1,0-1 0,0 1 1,1 0-1,-1 0 1,0-1-1,1 1 0,-1 0 1,0 0-1,1 0 0,-1-1 1,0 1-1,1 0 0,39-11 5196,22 2-2570,-19 4-1572,8-3-585,1 2 0,0 3 0,83 5 0,-128-1-533,-1 0 0,1 0 0,-1 0 0,0 1 0,9 3 0,-14-4-131,0-1 0,1 1 0,-1 0 0,0 0 0,1 0 0,-1 0 0,0 0 0,0 0 0,0 0 0,0 0 0,0 0 0,1 2 0,-1-2-181,-1 0 0,0 0 1,1 0-1,-1 0 0,0 1 0,1-1 0,-1 0 0,0 0 0,0 0 1,0 0-1,0 0 0,0 1 0,0-1 0,0 0 0,-1 0 0,1 0 1,0 0-1,-1 2 0,-11 22-8651,11-10 5371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4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21 5312,'0'-17'1701,"0"17"-1641,1 0 0,-1 0-1,0-1 1,0 1 0,0 0-1,0 0 1,0 0 0,0-1 0,0 1-1,0 0 1,0 0 0,1 0-1,-1 0 1,0-1 0,0 1 0,0 0-1,0 0 1,0 0 0,1 0 0,-1 0-1,0 0 1,0-1 0,0 1-1,1 0 1,-1 0 0,0 0 0,0 0-1,0 0 1,1 0 0,-1 0-1,0 0 1,0 0 0,0 0 0,1 0-1,-1 0 1,0 0 0,0 0-1,0 0 1,1 0 0,-1 0 0,0 0-1,0 0 1,0 1 0,0-1 0,1 0-1,-1 0 1,0 0 0,0 0-1,0 0 1,0 0 0,1 1 0,-1-1-1,10 7 2627,-8-3-2347,0 1 1,-1-1 0,1 0 0,-1 1 0,0-1 0,0 1-1,0 6 1,1 34 1405,-5 15-163,-19 105-1,10-90-1282,-35 224 725,41-262-982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3:4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 3392,'-3'0'413,"3"0"-367,0 0 0,-1 0 1,1 0-1,0 0 0,-1 0 0,1 0 1,0 0-1,0-1 0,-1 1 0,1 0 1,0 0-1,-1 0 0,1 0 0,0 0 1,0 0-1,0-1 0,-1 1 0,1 0 1,0 0-1,0 0 0,-1-1 1,1 1-1,0 0 0,0 0 0,0-1 1,0 1-1,0 0 0,-1 0 0,1-1 1,0 1-1,0 0 0,0 0 0,0-1 1,0 0-1,0 25 7878,0 15-3729,4 62-3728,-2-62 153,-2 42-1,-1-25-146,-9 127 204,7-159-694,2-21 48,1 0-1,-1 0 0,1 0 1,0 1-1,0-1 0,0 0 1,0 0-1,1 3 0,0 9 195,0-12 467,1-6-85,5-3-456,3-2-165,1-1 1,0 2-1,1-1 0,-1 2 1,1 0-1,1 0 1,18-6-1,-4 4 24,0 2-1,43-6 1,-29 12-1930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4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4992,'-22'11'1589,"9"0"-960,-2 5 131,0 0-1,-22 35 0,5 1 814,-8 11 131,-45 100 0,64-108-1232,2 1 1,2 0-1,3 2 1,-9 74-1,17-83-248,2 0-1,2 0 0,2 1 0,2-1 0,12 65 0,-6-76-143,2 0-1,2-1 1,1-1-1,2 0 0,1 0 1,2-2-1,1 0 1,2-2-1,48 59 1,-1-17-102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4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4736,'-3'-10'586,"2"8"-415,0-1 0,0 1 1,0 0-1,1 0 0,-1 0 1,1-1-1,0 1 0,0-3 1,19 35 2238,-3 3-815,53 89 3482,-48-88-4421,-1 1 1,-1 1-1,-2 0 0,-2 1 1,-1 1-1,-2 0 0,10 55 1,-17-60-413,-1 0 1,-2 0-1,-1 0 1,-1 0-1,-2 0 1,-2 0-1,-1 0 1,-1 0-1,-15 44 1,-43 94 258,46-125-382,15-38-343,-38 87 1088,14-51-1996,21-36-701,0 0 0,-15 14 0,-3-2-1928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5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89 668 5056,'-1'-9'2403,"-2"20"-1292,-1 24 212,3 6 960,-13 81-1,-33 218 1042,36-251-2547,8-70-530,-1 32 1368,4-49-782,1-8-381,0-19-25,9-87-21,-6 79-311,2-5-33,14-48 1,-10 47-23,14-56 105,29-126-119,-39 162 62,27-71 0,-36 115-66,1 2-1,1-1 1,0 1-1,16-22 1,-18 29-51,-1 0 0,1 0 0,0 1 0,0 0 0,1 0 0,0 1 0,0 0 0,0 0 0,0 0 0,1 0 0,13-4 0,-18 7 14,0 0 1,0 1-1,1-1 1,-1 1-1,0 0 0,0 0 1,1-1-1,-1 2 0,0-1 1,0 0-1,1 0 1,-1 1-1,0-1 0,0 1 1,0 0-1,0-1 1,3 3-1,-2-1 5,0 0 1,-1 0 0,1 0-1,-1 0 1,1 0 0,-1 1-1,0-1 1,0 1-1,0 0 1,3 5 0,-2 1 7,1-1 1,-1 0-1,-1 1 1,1 0 0,-2-1-1,1 1 1,-1 0 0,0 12-1,-2 1 2,-1-1-1,-1 1 0,-1-1 0,0 0 1,-2 0-1,-10 25 0,0-8 81,-2-1 0,-31 50 0,43-77 32,-2 1 1,1-1-1,-2-1 1,1 1-1,-15 11 1,20-18-48,-1-1 0,0 1 1,0-1-1,0 0 0,0 0 1,0 0-1,-9 2 1,11-3-29,-1-1 1,1 1-1,-1-1 1,1 0-1,-1 0 1,1 0-1,-1 0 0,1-1 1,-1 1-1,1-1 1,-1 1-1,1-1 1,-1 0-1,-4-2 1,6 2-30,0 1 0,0-1 0,-1 0 0,1 0 0,0 1 0,0-1 0,0 0 0,0 0 0,0 0 0,0-1 0,0 1 0,0 0 0,0 0 0,0 0 0,0-1 0,1 1 0,-1 0 0,1-1 0,-1 1 0,1 0 0,-1-1 0,1-1 0,0 1-19,0 1 1,0 0-1,1-1 0,-1 1 0,0-1 0,1 1 1,-1 0-1,1 0 0,-1-1 0,1 1 0,0 0 1,0 0-1,0-1 0,-1 1 0,1 0 0,0 0 1,0 0-1,0 0 0,1 0 0,-1 1 1,0-1-1,1-1 0,17-8-74,0 0 0,1 1 0,0 1 0,0 1 0,27-6 0,106-16 78,-143 27 1,84-11-37,90-16 134,-166 25-99,1-1-1,-1-1 1,-1-1-1,30-14 1,-74 66-563,23-40 569,0 1 1,1-1-1,0 1 1,0 0-1,0 1 1,1-1-1,0 0 0,0 1 1,1-1-1,0 1 1,0-1-1,0 1 1,1 7-1,0-11 15,0 0 0,0 0 0,0 0 0,1-1-1,0 1 1,-1 0 0,1-1 0,0 1 0,0 0 0,0-1 0,1 1 0,-1-1 0,0 0-1,1 1 1,0-1 0,0 0 0,-1 0 0,1 0 0,0 0 0,1-1 0,-1 1-1,0 0 1,0-1 0,1 1 0,-1-1 0,1 0 0,-1 0 0,1 0 0,0 0-1,-1 0 1,1-1 0,0 1 0,5-1 0,-3 1 33,1-1 0,0 0 0,0 0-1,0 0 1,0-1 0,0 0 0,0 0 0,0 0 0,0-1 0,-1 0 0,1 0-1,-1 0 1,1-1 0,-1 0 0,5-4 0,-6 4-18,-1 0 0,1 0-1,-1 0 1,0-1 0,0 1 0,0-1 0,-1 0 0,1 0-1,-1 0 1,0 0 0,0 0 0,0 0 0,-1-1 0,0 1-1,1-1 1,-1 1 0,-1-1 0,1 1 0,-1-10 0,0 7-54,-1-1 0,0 0 0,0 1 1,-1-1-1,0 1 0,-1-1 1,1 1-1,-1 0 0,-1 0 1,1 0-1,-1 1 0,-1-1 1,1 1-1,-1 0 0,0 0 0,0 0 1,-1 1-1,0 0 0,1 0 1,-2 0-1,-8-4 0,12 7-8,-1 1 0,1 0 1,-1 0-1,1 0 0,-1 0 0,0 0 0,1 1 0,-1 0 0,0 0 0,0 0 1,1 0-1,-1 1 0,0-1 0,1 1 0,-1 0 0,-6 2 0,8-2 32,1 0-1,0 0 0,0 0 1,0 0-1,0 0 1,0 0-1,0 0 0,0 0 1,0 0-1,0 0 1,0 0-1,0 1 1,1-1-1,-1 0 0,1 1 1,-1-1-1,1 1 1,-1-1-1,1 0 0,0 1 1,0-1-1,0 1 1,-1-1-1,1 1 0,1-1 1,-1 1-1,0-1 1,0 1-1,0-1 0,1 0 1,-1 1-1,1-1 1,-1 1-1,1-1 0,0 0 1,-1 1-1,1-1 1,2 2-1,0 0 23,-1 0 0,1 0 1,1 0-1,-1-1 0,0 0 1,1 1-1,-1-1 0,1 0 0,-1-1 1,1 1-1,0 0 0,0-1 0,0 0 1,0 0-1,0 0 0,0-1 0,0 1 1,0-1-1,5 0 0,13-2 52,-1-1 0,1 0 0,0-2 0,-1 0 0,23-9 0,-10 0 43,0-1 1,-1-2-1,-1-1 0,32-25 0,-34 22-123,-2-1 0,-1-1 0,-1-1 0,-1-2 0,24-30 0,-40 42-65,5-6 52,-13 19 9,0 0 0,-1 1-1,1-1 1,0 0 0,0 0 0,0 1-1,0-1 1,-1 1 0,1-1 0,0 1-1,0-1 1,0 1 0,0-1 0,0 1-1,0 0 1,0 0 0,2-1 0,-3 1-3,1 1 0,0-1 0,-1 0 0,1 0 0,0 1 0,-1-1 0,1 0 0,0 1 0,-1-1 0,1 1 0,-1-1 0,1 1 0,-1-1 0,1 1 0,-1-1 0,1 1 0,-1-1 0,1 1 0,-1 0 0,0-1 0,0 1 0,1 0 0,-1-1 0,0 1 0,0 0 0,1-1 0,-1 3 1,4 23-230,-4-23 245,1 35 56,-4 49 0,0-30 11,-6 57-48,6-98 48,0 0 1,-1-1-1,0 1 1,-14 29-1,18-43-43,-1-1 0,0 1 0,0-1 0,0 1 0,0-1 0,0 1 0,0-1 0,0 0-1,-1 1 1,1-1 0,0 0 0,-1 0 0,1 0 0,-1 0 0,1 0 0,-1 0 0,1-1 0,-1 1 0,0 0-1,0-1 1,1 1 0,-3-1 0,2 0-1,0 0 0,-1 0-1,1 0 1,0-1 0,0 1 0,0-1-1,0 0 1,0 1 0,0-1 0,0 0-1,0 0 1,0 0 0,0 0 0,1-1-1,-1 1 1,0 0 0,1-1-1,-3-2 1,-6-7 46,0 0-1,1-1 0,1 0 1,0 0-1,-8-18 0,8 14-228,7 14 104,-1 0-1,1 0 1,0-1 0,0 1 0,0 0 0,0-1 0,1 1-1,-1-4 1,23 29-339,8 6 250,-20-18 162,0 0 0,2 0 1,-1-1-1,1-1 0,0 0 0,25 13 1,-32-21 8,1 1 0,-1-1 1,0 0-1,0-1 0,1 1 1,-1-1-1,0 0 0,1 0 1,-1-1-1,0 1 0,0-1 1,1 0-1,-1-1 0,0 1 1,6-4-1,8-3 108,0-1 0,27-19 0,-24 15-102,-1-2 0,0-1-1,-1 0 1,-1-2 0,-1 0-1,0-1 1,15-22 0,70-96-103,-91 123-80,25-21-1,-12 11-86,-24 24 226,0 0 1,0 0 0,0 0 0,0 1 0,-1-1-1,1 0 1,0 0 0,0 1 0,0-1 0,-1 0 0,1 1-1,0-1 1,-1 1 0,1-1 0,0 1 0,-1-1-1,1 1 1,0-1 0,-1 1 0,1 0 0,-1-1-1,1 1 1,-1 0 0,1 0 0,1 2-18,1 0 0,-1 1 1,1-1-1,-1 1 0,2 4 0,-1 5 11,0 0-1,-1 0 0,-1 1 0,0-1 1,-1 23-1,-1-13-20,-7 28 86,8-26-37,-1 1 1,-8 47-1,7-66-7,0 1 1,0 0-1,0 0 1,-1-1-1,0 1 1,-1-1-1,0 0 1,0 0-1,0 0 0,-1-1 1,0 1-1,0-1 1,-10 8-1,11-11 51,1-1 0,-1 0 0,0 0 0,-1 0-1,1-1 1,0 1 0,-1-1 0,1 0 0,-8 1 0,-40 1 426,35-4-436,1 0 1,0-1-1,-1 0 1,1-1 0,0-1-1,0-1 1,1 0 0,-23-12-1,35 16-55,-6-8-19,7 7 20,58 20-503,-21-10 570,0-2-1,0-1 1,1-1 0,55-3-1,-76-1-25,0-1 0,0 0-1,0-1 1,-1-1 0,1 0 0,-1-1 0,0-1-1,0 0 1,0-1 0,-1-1 0,1 0-1,-2 0 1,1-2 0,-1 1 0,0-1-1,-1-1 1,0 0 0,-1-1 0,0 0 0,0-1-1,-1 0 1,14-25 0,30-61-69,-43 73-258,-9 21-188,-2 22-46,-15 65 284,11-63 359,1 0 0,1 0 0,1 0 0,0 35 0,2-50-68,1 0 0,-1 0 0,1 0 0,3 9 0,-4-13-34,1 0 1,0 1 0,-1-1-1,1 0 1,0 0 0,0 0 0,0 1-1,-1-1 1,1 0 0,0 0-1,1 0 1,-1 0 0,0-1-1,0 1 1,0 0 0,0 0-1,1-1 1,-1 1 0,0-1-1,3 2 1,1-1 42,0 0 0,0-1 0,1 1 0,-1-1 0,0 0 0,0 0 0,1-1 0,-1 1 0,9-3 0,1-2 65,27-12-1,-25 10-86,1 0-14,0-1 0,-1-1 0,0 0 0,0-1 0,-1-1 0,23-20 0,-14 6 59,-1-1 0,-2-1 0,37-58 0,44-104-33,-24 12-171,-59 128 76,-14 27-212,-5 16-7,-4 16-128,-45 119-397,19-28 906,-28 203 0,54-284-63,-3 35 144,6-50-140,0-1 0,0 0-1,0 0 1,1 0-1,-1 0 1,1 0 0,0 0-1,0 0 1,1 0-1,1 4 1,-2-8-37,-1 1-1,0 0 1,1-1 0,-1 1-1,0-1 1,1 1 0,-1-1 0,1 1-1,-1-1 1,1 1 0,-1-1 0,1 0-1,-1 1 1,1-1 0,-1 0-1,1 1 1,0-1 0,-1 0 0,1 1-1,-1-1 1,1 0 0,0 0-1,-1 0 1,1 0 0,0 0 0,-1 0-1,1 0 1,0 0 0,-1 0 0,1 0-1,0 0 1,-1 0 0,1 0-1,0-1 1,-1 1 0,1 0 0,-1 0-1,1-1 1,0 1 0,-1 0-1,2-2 1,1 0-2,0-1-1,1 0 1,-1 0-1,0 0 1,3-4-1,9-16 24,-1 0 0,0-1 0,15-40 0,-22 49-105,-5 10 17,-1 4 35,-1 0-1,0 0 1,1 0 0,-1 0 0,0 0 0,1 0 0,-1 1 0,1-1 0,-1 0 0,1 0 0,0 1-1,-1-1 1,1 0 0,0 1 0,-1-1 0,1 0 0,1 0 0,-2 1-1,1 0 0,-1 1 0,0-1 1,0 0-1,1 0 0,-1 0 0,0 0 0,1 0 0,-1 1 1,0-1-1,0 0 0,0 0 0,1 0 0,-1 1 0,0-1 1,0 0-1,0 0 0,1 1 0,-1-1 0,0 0 0,0 0 1,0 1-1,0-1 0,0 0 0,0 1 0,0-1 0,0 0 1,1 1-1,-1-1 0,0 0 0,0 0 0,0 1 0,-1 0 1,2 11-105,-1 2 118,0 2 4,0 0 1,4 20-1,-3-31 17,0 0 0,0 0 0,1 0 0,-1 0 0,1-1 1,0 1-1,1-1 0,-1 1 0,1-1 0,0 0 0,5 6 0,-7-9 0,1 1-1,0-1 1,0 1-1,0-1 1,0 0-1,0 0 1,0 0-1,0 0 1,0 0-1,1-1 1,-1 1-1,0-1 1,1 1-1,-1-1 1,0 0-1,0 0 1,1 0-1,-1 0 1,0 0 0,1 0-1,-1-1 1,3 0-1,4-1 20,-1-1 0,1 0-1,-1-1 1,15-7 0,7-8 30,-1 0 1,-1-2-1,0 0 1,-2-2 0,38-42-1,-6-6-63,-2-1 1,-4-4-1,-3-1 0,49-105 0,-73 120-103,-9 19-84,-11 29-27,-5 14 199,0 0 1,0 0 0,0 0 0,0 0 0,0 0 0,0 0-1,0 0 1,0 0 0,0 0 0,0 0 0,0 0 0,0 0-1,0 0 1,0 1 0,0-1 0,0 0 0,0 0 0,0 0-1,0 0 1,0 0 0,0 0 0,-1 0 0,1 0 0,0 0-1,0 0 1,0 0 0,0 0 0,0 0 0,0 0 0,0-1-1,0 1 1,0 0 0,0 0 0,0 0 0,0 0 0,0 0-1,0 0 1,0 0 0,0 0 0,0 0 0,0 0-1,0 0 1,0 0 0,-12 21-457,-13 38 455,3 1 1,3 1 0,2 1-1,3 0 1,3 1 0,3 0-1,-1 108 1,9-147 114,5 36 0,-4-53-51,0 0 0,1 0 0,0-1 0,0 1 0,0 0-1,1-1 1,0 1 0,0-1 0,8 10 0,-10-15-28,0 1 0,1-1-1,-1 1 1,1-1 0,-1 0-1,1 0 1,0 1 0,-1-1-1,1 0 1,0-1 0,0 1-1,0 0 1,0 0 0,0-1-1,-1 1 1,1-1 0,0 0-1,0 1 1,0-1 0,1 0-1,-1 0 1,0 0 0,0-1-1,3 0 1,2-1 43,0 0 1,0-1 0,0 1-1,0-2 1,9-5-1,-2 0-23,0-1-1,-1 0 0,-1-1 0,0 0 0,0-1 0,-1 0 0,16-25 0,-7 7-60,-2 0 0,21-52 0,-36 76-21,0-1 0,0 0 0,-1 0 0,0 0 0,0 0 0,-1 0 0,2-12 0,-3 18 28,0 0 0,0 0 0,0 1 1,0-1-1,0 0 0,0 0 0,0 0 0,0 0 1,-1 1-1,1-1 0,0 0 0,0 0 0,-1 1 1,1-1-1,0 0 0,-1 0 0,1 1 0,-1-1 0,1 0 1,-1 1-1,1-1 0,-1 1 0,1-1 0,-1 0 1,1 1-1,-1-1 0,0 1 0,0 0 0,1-1 1,-1 1-1,0 0 0,1-1 0,-1 1 0,0 0 1,0 0-1,0-1 0,1 1 0,-1 0 0,0 0 1,0 0-1,0 0 0,0 0 0,1 0 0,-1 1 1,0-1-1,0 0 0,1 0 0,-1 0 0,0 1 0,-1 0 1,-3 0-35,0 2 1,0-1-1,0 0 0,1 1 1,-1 0-1,-5 4 0,3 0 25,0 0-1,0 0 1,1 1-1,0 0 0,1 0 1,-1 0-1,2 0 1,-8 17-1,7-11 90,0 1 1,0 0-1,2 0 1,-4 27-1,6-35-40,1 1-1,0 0 0,0 0 0,0 0 1,1-1-1,0 1 0,1 0 0,2 8 1,-2-11-10,0 0 1,1 0 0,-1-1 0,1 1 0,0-1-1,0 1 1,0-1 0,1 0 0,0 0-1,0-1 1,0 1 0,7 5 0,4 0 46,-1-1 1,1-1 0,0 0-1,1 0 1,-1-2-1,1 0 1,0-1-1,1 0 1,-1-2 0,29 2-1,-30-3-888,0-2 1,0 0-1,-1-1 1,16-3-1,2-3-1638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5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 9312,'-26'-5'4192,"34"5"-3616,2 0-128,7 0-352,19 0-96,9 0-32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5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13 583 4224,'-2'-1'545,"2"1"-453,0 0 1,-1 0 0,1 0 0,0-1-1,-1 1 1,1 0 0,0 0-1,0 0 1,-1 0 0,1 0 0,0 0-1,-1 0 1,1-1 0,0 1-1,-1 0 1,1 0 0,0 0 0,-6 3 4701,6-11-848,1 3-3769,0 1 0,0 0-1,1 0 1,-1 0 0,1 0 0,0 0-1,0 0 1,0 0 0,1 0-1,0 1 1,4-6 0,2-3 17,68-114 1320,-77 126-1505,0-1 0,1 0 0,-1 0 0,1 1 0,-1-1-1,1 0 1,0 1 0,-1-1 0,1 0 0,0 1-1,-1-1 1,1 1 0,0-1 0,-1 1 0,1 0 0,0-1-1,1 1 1,-1 0 1,-1 0 1,0 0-1,1 0 0,-1 0 0,1 0 1,-1 0-1,0 0 0,1 0 1,-1 1-1,0-1 0,1 0 0,-1 0 1,0 1-1,1-1 0,-1 0 0,0 0 1,1 1-1,-1-1 0,0 0 0,0 1 1,1-1-1,-1 0 0,0 1 0,0 0 1,2 2 72,-1 1 1,0 0 0,0 0-1,0-1 1,1 8 0,-2 11 233,0-1 0,-3 28-1,-1 13 56,6-17 58,8 55-1,-9-94-348,0 1 1,1-1-1,0 0 0,0 0 1,0 1-1,1-1 0,0-1 1,0 1-1,0 0 0,1-1 1,6 8-1,-9-12-53,0-1 1,0 1-1,0-1 0,0 1 1,0-1-1,0 1 1,0-1-1,0 1 0,0-1 1,0 0-1,0 0 0,0 0 1,0 1-1,1-1 1,-1 0-1,0 0 0,2-1 1,0 0 24,0 1 0,1-1-1,-1 0 1,0 0 0,0-1 0,3-1 0,0-1 1,-1 1 0,0-1 0,0 0 0,0 0 0,0 0 0,5-8 0,0-4-37,0 0 1,-1-2-1,-1 1 1,-1-1-1,7-26 1,-8 26-17,23-102-14,-20 78-15,16-50 0,-24 88 10,1-1 1,0 1-1,0 0 1,0 0 0,0 0-1,1 0 1,-1 0-1,1 0 1,0 1-1,0-1 1,0 1-1,1 0 1,-1 0-1,6-3 1,-5 4 52,0 0 0,1 0 0,0 1 0,-1-1 0,1 1 0,0 0 1,0 0-1,-1 1 0,1-1 0,0 1 0,0 0 0,0 0 0,8 2 0,8 3 21,-1 1-1,-1 0 0,1 1 1,-1 2-1,21 11 0,-13-6-56,-9-5 29,-1-1 0,2 0-1,-1-2 1,0 0 0,1-1 0,0-1 0,1 0 0,29 1 0,-26-7 26,-1 0 1,0-1 0,0-1 0,0-1 0,-1-1 0,22-9 0,-39 13-44,-4 2-8,0 0 0,0 0 0,0 0 0,0 0 0,0 0 0,0 0 0,0 0 0,0 0 0,0 0 0,0 0 0,-1 0 0,1 0 0,0 0 0,0-1 0,0 1 0,0 0 0,0 0 0,0 0 0,0 0 0,0 0 0,0 0 0,0 0 0,0 0 0,0 0 0,0-1 0,0 1 0,0 0 0,0 0 0,0 0 0,0 0 0,0 0 0,0 0 0,0 0 0,0 0 0,0 0 0,0-1 0,0 1-1,0 0 1,1 0 0,-1 0 0,0 0 0,0 0 0,0 0 0,0 0 0,0 0 0,0 0 0,0 0 0,0 0 0,0 0 0,0 0 0,0 0 0,0-1 0,1 1 0,-1 0 0,0 0 0,0 0 0,0 0 0,0 0 0,0 0 0,0 0 0,0 0 0,0 0 0,1 0 0,-6 0 104,0 2-92,-1 0-1,1 0 1,-1 0 0,1 1 0,0 0 0,0 0-1,0 0 1,-5 5 0,-39 39 44,-51 67 104,85-94-53,1 1 1,1 0-1,1 1 0,-12 28 1,17-33-61,-9 27 164,16-41-168,-1 0 0,0 1 0,1-1 1,-1 1-1,1-1 0,0 0 1,0 1-1,1-1 0,-1 1 1,2 5-1,-2-8-27,0 0 0,1-1 0,-1 1 0,0 0 0,0 0 0,1 0 0,-1 0 1,1 0-1,-1-1 0,0 1 0,1 0 0,0 0 0,-1 0 0,1-1 0,-1 1 0,1-1 0,0 1 0,0 0 1,-1-1-1,1 1 0,0-1 0,0 1 0,-1-1 0,1 0 0,0 1 0,0-1 0,0 0 0,0 0 0,0 1 1,0-1-1,0 0 0,0 0 0,-1 0 0,1 0 0,0 0 0,0 0 0,0 0 0,0-1 0,0 1 0,0 0 1,0 0-1,0-1 0,-1 1 0,3-2 0,3-1 33,-1-1 0,1 1 0,-1-1 1,10-10-1,-12 12-42,10-12 49,0-1 0,0 1 0,-2-2 0,15-23-1,32-73-133,-26 48-416,-24 54 259,-8 24-48,-4 12 128,1-2 108,0-1 0,1 0-1,3 31 1,-1-48 64,1 1 1,-1-1 0,2 0 0,-1 0-1,1 0 1,0 0 0,0 0-1,0-1 1,1 1 0,0-1-1,0 1 1,1-1 0,-1 0-1,1 0 1,0-1 0,0 1-1,9 6 1,-6-6 3,0 0-1,0-1 1,1 0-1,0-1 1,-1 0 0,1 0-1,0 0 1,0-1-1,12 1 1,-7-1 22,1-1-1,0-1 1,0 0-1,25-4 1,-28 2-20,-1 0-1,0-1 0,-1-1 1,1 0-1,-1 0 1,1-1-1,-1 0 0,0 0 1,-1-1-1,1 0 1,-1-1-1,-1 0 0,1 0 1,-1-1-1,0 0 1,5-9-1,11-14 62,34-66-1,-18 27-72,120-193-361,-139 229 120,-1-1-1,24-67 0,-36 74 151,-6 26 60,-1 1 0,0 0 0,0 0-1,0-1 1,0 1 0,0 0 0,0 0 0,0-1-1,0 1 1,0 0 0,-1 0 0,1 0 0,0-1-1,-1 1 1,1 0 0,-1 0 0,0 0 0,1 0-1,-2-2 1,2 3 11,-1 0-1,1-1 1,0 1-1,0 0 1,0 0-1,-1 0 1,1 0-1,0 0 1,0 0-1,-1 0 1,1 0-1,0 0 1,0-1-1,-1 1 1,1 0-1,0 0 1,0 0-1,-1 0 1,1 0-1,0 1 1,0-1-1,-1 0 1,1 0-1,0 0 1,0 0-1,-1 0 1,1 0-1,0 0 1,0 0-1,0 1 1,-1-1-1,-4 3-35,-1 1 0,1 0-1,0 0 1,0 0 0,1 1 0,-8 8 0,-25 37 156,36-50-114,-11 19 59,1 0-1,1 1 1,1 0 0,0 1-1,2 0 1,0 0 0,-7 43-1,-14 112 273,25-142-207,1 0 0,2 0 0,5 44 0,-4-72-57,0 0 0,0 0 0,1-1 1,-1 1-1,4 6 0,-5-11-52,0 0 1,1 0-1,-1 0 0,1 0 0,0 0 0,-1 0 1,1 0-1,0 0 0,0 0 0,0 0 1,-1-1-1,1 1 0,0 0 0,0 0 1,0-1-1,0 1 0,0-1 0,0 1 0,1-1 1,-1 1-1,0-1 0,0 0 0,0 1 1,0-1-1,0 0 0,1 0 0,-1 0 1,0 0-1,0 0 0,0 0 0,2 0 0,2-2 31,1 0 0,-1 1 0,0-2 0,0 1 0,0-1 0,-1 1-1,1-1 1,-1 0 0,8-7 0,1-3-46,20-24 0,50-80 41,-51 67-93,-7 6 35,-18 32-104,-1 0 1,10-12 0,-19 68-638,-1-5 793,1-10 114,1 45 0,3-63-120,0-1 1,1-1-1,-1 1 1,2 0-1,0 0 0,0-1 1,0 1-1,8 12 1,-8-16 38,1 1 0,0-1 1,0 0-1,10 11 0,-12-16-50,-1 0 1,0 0-1,1 1 1,-1-1-1,1 0 0,-1 0 1,1 0-1,-1-1 0,1 1 1,0 0-1,0-1 1,-1 1-1,1-1 0,0 1 1,0-1-1,-1 0 0,1 1 1,0-1-1,0 0 0,0-1 1,0 1-1,-1 0 1,1 0-1,0-1 0,0 1 1,1-1-1,2-2 9,-1 1-1,1-1 0,-1 0 1,0 0-1,0 0 1,-1 0-1,1-1 1,0 1-1,-1-1 1,0 0-1,4-6 1,4-8 23,12-29-1,-22 45-45,25-55-57,20-67 0,-9 21-555,-35 100 402,-1 10 131,0 12 31,-1-19 38,2 38 35,2-1 1,1 0-1,16 54 0,-20-83 9,2 0 0,-1 0 0,1 0-1,0-1 1,1 1 0,0-1-1,6 9 1,-8-14-22,0 1 0,-1-1 0,1 0 0,0 0-1,0 0 1,1-1 0,-1 1 0,0 0 0,1-1 0,-1 0 0,1 1 0,-1-1 0,1 0-1,0 0 1,-1 0 0,1-1 0,0 1 0,0-1 0,-1 1 0,1-1 0,0 0-1,0 0 1,0 0 0,3-1 0,1-1-6,0 0 0,-1 0 0,1-1 0,-1 0 0,1 0 0,-1-1 0,0 0 0,0 0 0,0 0 0,-1-1 0,0 0 0,0 0-1,0 0 1,6-9 0,2-3-32,-1-1-1,-1-1 0,14-28 1,-17 28-40,-2 0-1,7-26 1,-11 37 15,0 0-1,-1 0 1,0 0 0,0-10 0,-1 16 27,0 0 0,0 0 1,0 0-1,-1 0 1,1-1-1,-1 1 1,1 0-1,-1 0 1,0 0-1,1 0 0,-1 0 1,0 0-1,0 1 1,-1-1-1,1 0 1,0 0-1,-1 1 1,-1-3-1,1 3 7,1 1-1,-1-1 1,1 1 0,-1-1-1,1 1 1,-1-1-1,1 1 1,-1 0 0,1 0-1,-1 0 1,1 0-1,-1 0 1,1 0 0,-1 1-1,1-1 1,-1 0 0,1 1-1,-1-1 1,1 1-1,-1-1 1,1 1 0,-2 1-1,-1-1-19,-1 2 11,0-1 0,0 1 0,0 1 0,0-1 0,1 1 0,-1-1 1,1 1-1,0 1 0,0-1 0,0 0 0,-4 8 0,-1 2 44,0 1 0,-9 24-1,9-18 43,2 0 0,0 1 0,-4 22 0,9-32-25,0 1 0,1 0 0,0-1 0,1 1 0,1 0 0,3 21-1,-3-30-4,0 1 0,0-1 0,0 0-1,1 0 1,0 0 0,0-1-1,0 1 1,0 0 0,1-1 0,-1 1-1,1-1 1,0 0 0,0 0-1,0 0 1,0 0 0,0 0 0,1-1-1,0 0 1,4 3 0,-3-2 0,1-1 0,-1-1 0,0 1 0,1-1 0,-1 1 0,1-2 0,-1 1-1,1 0 1,0-1 0,-1 0 0,1-1 0,-1 1 0,1-1 0,7-2 0,-2-1-21,1 0 0,-1-1-1,0 0 1,0-1-1,0-1 1,-1 1 0,0-2-1,0 1 1,-1-1 0,0-1-1,10-12 1,9-12 34,42-69 0,-23 15-197,5-9-298,-46 91 203,-3 9 129,-2 14 92,-1-17 25,-8 176 100,3-140-113,-1 0 0,-19 64-1,19-85 11,3-3 27,-2 0-1,1 0 0,-2-1 1,0 0-1,-10 17 0,15-29-6,1 1-1,-1 0 1,0 0-1,1 0 1,-1 0-1,0-1 1,0 1 0,1 0-1,-1-1 1,0 1-1,0-1 1,0 1-1,0-1 1,0 1-1,0-1 1,0 1-1,0-1 1,0 0-1,0 0 1,0 1-1,0-1 1,0 0-1,0 0 1,-2 0-1,1-1-6,0 0 0,1 1-1,-1-1 1,0 0 0,1 0-1,-1 0 1,1 0 0,-1 0-1,1 0 1,-1 0 0,1-1-1,0 1 1,-2-2 0,-2-3 14,1-1 1,-1 0-1,1-1 1,-6-14-1,8 17-19,1 1 0,-1-1 0,1 1 1,0-1-1,0 1 0,1-8 0,-1 11-1,1 0 0,0 0 0,0 0-1,1 0 1,-1 0 0,0 0 0,0 0 0,0 0 0,1 0 0,-1 1 0,1-1-1,-1 0 1,0 0 0,1 0 0,-1 0 0,1 0 0,0 1 0,-1-1 0,1 0 0,0 0-1,-1 1 1,1-1 0,0 1 0,0-1 0,0 0 0,0 1 0,-1 0 0,1-1 0,0 1-1,0-1 1,0 1 0,0 0 0,0 0 0,0 0 0,1-1 0,4 1 4,0 0 1,0 0 0,1 1-1,-1-1 1,-1 1-1,1 0 1,9 3-1,40 19-78,-41-16 47,1-1 0,23 7 0,-15-8-564,37 3 0,-32-6-2484,1-2-3466,-16 0 3618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1:5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254 478 4736,'-4'-19'1530,"4"18"-1507,0 1-1,0 0 0,0 0 0,0-1 0,-1 1 0,1 0 0,0-1 0,0 1 1,0 0-1,0 0 0,0-1 0,0 1 0,1 0 0,-1 0 0,0-1 0,0 1 1,0 0-1,0-1 0,0 1 0,0 0 0,0 0 0,0 0 0,1-1 0,-1 1 1,0 0-1,0-1 0,2-1-141,0-1 534,0 1 0,0-1-1,0-1 1,0 1 0,-1 0 0,1 0-1,-1-1 1,0 1 0,0-1 0,0 1-1,0-1 1,-1 1 0,1-1-1,-1 1 1,0-7 0,-2 2 276,2 4-441,0 1-1,0-1 1,-1 1-1,0-1 0,0 1 1,0 0-1,0-1 1,0 1-1,0 0 1,-1 0-1,0 0 1,0 0-1,0 0 1,0 0-1,-3-3 0,1 2-77,-1 1-1,1 0 0,0 0 0,-1 1 0,0-1 0,0 1 0,0 0 1,0 1-1,0-1 0,0 1 0,0 0 0,0 0 0,0 0 1,-9 1-1,7 0-93,1 1 0,0 0 0,-1 0 0,1 0 1,0 1-1,-1 0 0,1 0 0,0 1 0,1 0 0,-11 7 1,8-6-41,2 2 0,-1-1 0,0 1 1,1 0-1,0 0 0,1 1 1,-1-1-1,1 1 0,1 1 0,-1-1 1,1 1-1,1-1 0,-1 1 1,1 0-1,0 0 0,1 1 0,0-1 1,-1 11-1,3-14 0,0 0 0,1 1 0,0-1 0,0 0 0,0 0 1,0 0-1,1 1 0,0-1 0,0-1 0,0 1 0,0 0 0,1 0 0,0-1 0,0 0 0,0 1 0,1-1 1,-1 0-1,1-1 0,0 1 0,6 4 0,0-1 54,0 1 0,1-2 0,0 1 0,0-2 0,1 1 0,0-2 0,18 6 0,-23-8-73,0-1 1,0 0-1,0 0 1,1 0-1,-1-1 1,0 0 0,11-2-1,-15 1-18,1 1 1,-1-1-1,1 0 1,-1 0-1,1-1 0,-1 1 1,0-1-1,0 1 1,0-1-1,0 0 0,0 0 1,0 0-1,0-1 1,0 1-1,-1-1 0,0 0 1,3-2-1,0-3-19,-1-1 0,0 1-1,0 0 1,-1-1-1,0 0 1,-1 0 0,1 0-1,-2 0 1,1 0 0,-1 0-1,-1 0 1,0-13 0,-1 12-68,0 0 0,0 0 0,-1 0 0,0 0 0,-1 0 0,0 1 0,-1-1 1,0 1-1,0 0 0,-1 0 0,-7-10 0,11 17 73,0 1 0,-1-1 0,1 1 0,0 0 0,-1-1 0,1 1 0,-1 0 0,1 0 0,-1 0 0,-2-1 0,3 1 0,1 1 1,-1 0 0,0 0-1,0-1 1,0 1-1,0 0 1,0 0 0,0 0-1,0 0 1,0 0-1,1 0 1,-1 0 0,0 0-1,0 1 1,0-1-1,0 0 1,0 0 0,0 1-1,1-1 1,-1 1-1,-1 0 1,1-1 30,1 1 1,0-1-1,-1 1 0,1-1 0,0 1 1,0 0-1,-1-1 0,1 1 1,0-1-1,0 1 0,0-1 1,0 1-1,0 0 0,0-1 0,0 1 1,0 0-1,0-1 0,0 1 1,0-1-1,0 1 0,0 0 0,0-1 1,0 1-1,1-1 0,-1 1 1,0 0-1,0-1 0,1 1 0,-1-1 1,0 1-1,1-1 0,0 1 1,0 1 75,0-1 1,0 1-1,0-1 1,0 1 0,0-1-1,1 0 1,-1 0-1,1 1 1,-1-1-1,1 0 1,2 1 0,-2-1-32,-1-1 1,1 0-1,0 1 1,0-1 0,0 0-1,0 0 1,0 0-1,0 0 1,0-1-1,0 1 1,-1 0 0,1-1-1,0 1 1,0-1-1,0 0 1,2-1-1,26-19 609,-27 20-611,133-100 1009,-109 82-999,156-90 30,-44 30-223,-130 73 99,-5 3 18,0 0 1,0 1-1,0-1 0,0 1 1,1 0-1,-1 0 0,0 1 1,1-1-1,5 0 1,-9 2-1,-1 0 1,0 0 0,1 0-1,-1 0 1,0 0 0,1 0 0,-1 0-1,1 0 1,-1 1 0,0-1-1,1 0 1,-1 0 0,0 0 0,0 1-1,1-1 1,-1 0 0,0 0 0,1 1-1,-1-1 1,0 0 0,0 1-1,1-1 1,-1 0 0,0 1 0,0-1-1,0 0 1,0 1 0,0-1 0,1 0-1,-1 1 1,0-1 0,0 1-1,0-1 1,0 0 0,0 1 0,0-1-1,0 1 1,0-1 0,0 0 0,0 1-1,-1-1 1,1 0 0,0 1-1,-6 19 30,5-18-27,-78 179 161,42-102-152,-189 372 663,226-450-668,-92 185 419,88-177-399,2-4 31,-1 0 0,1 1 1,-1-1-1,0 0 0,0-1 0,0 1 1,-1 0-1,1-1 0,-8 6 0,11-9-40,0-1 0,-1 0 0,1 1 0,-1-1 0,1 1 0,-1-1 0,1 0 0,-1 1 0,0-1 0,1 0 0,-1 0 0,1 1 0,-1-1 0,0 0 0,1 0-1,-1 0 1,1 0 0,-1 0 0,0 0 0,1 0 0,-1 0 0,0 0 0,1 0 0,-1 0 0,0 0 0,1 0 0,-1-1 0,1 1 0,-1 0 0,1 0 0,-1-1 0,0 1-1,0-2 13,0 1-1,0 0 0,0-1 0,0 1 1,0-1-1,0 1 0,1-1 0,-1 1 0,0-1 1,1 1-1,-1-4 0,0-4 50,0 0 0,0 0 0,1-14 0,1 8-35,0 1 1,1 0-1,1-1 1,0 1 0,1 0-1,7-17 1,-8 25-39,0 0 0,0 1 0,1-1 0,0 0 0,0 1 0,0 0 0,1 0 0,0 0 0,0 1 0,0 0 0,0-1 0,1 2 0,0-1 0,-1 1 0,13-5 0,-4 3-19,0 0 1,0 2-1,0 0 0,28-3 0,63 4 68,-77 2-43,159 14-1582,-163-12 14,-16-1-592,1 1 1,14 3-1,-4 3-653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2:0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351 126 2496,'-2'-6'12609,"-9"23"-10922,0 0-1189,-17 16 87,0 0 1,3 2-1,-26 44 0,-27 88 132,8-17 140,58-127-553,2 1 0,-10 29 0,16-45 161,3-12 70,3-13 22,40-97-405,-22 63-112,8-15 116,2 1 1,70-109-1,-73 130-139,99-141 313,-125 185-323,-1-1 0,0 0-1,1 0 1,-1 1 0,1-1 0,0 0 0,-1 1 0,1-1-1,0 1 1,-1-1 0,1 0 0,0 1 0,0 0 0,-1-1-1,1 1 1,0-1 0,0 1 0,0 0 0,-1 0 0,1-1-1,0 1 1,0 0 0,0 0 0,0 0 0,0 0-1,0 0 1,0 0 0,-1 0 0,1 0 0,0 0 0,0 1-1,0-1 1,0 0 0,0 1 0,-1-1 0,1 0 0,0 1-1,0-1 1,-1 1 0,1-1 0,0 1 0,-1-1 0,1 1-1,0 0 1,-1-1 0,1 1 0,0 1 0,3 3 20,-1 0 0,0 0 0,0 1 0,-1 0 0,4 8 1,24 104 436,-20-73-310,5 45 183,-10-55-10,13 47 1,-18-81-302,0 0-1,1 0 0,-1 0 1,1 1-1,-1-1 0,1 0 1,-1 0-1,1 0 0,0 0 1,0 0-1,-1 0 0,1 0 1,0 0-1,2 1 0,-3-2-6,1 0-1,0 0 0,-1 0 1,1 0-1,0 0 1,0 1-1,-1-1 0,1-1 1,0 1-1,-1 0 1,1 0-1,0 0 0,-1 0 1,1 0-1,0-1 0,-1 1 1,1 0-1,0 0 1,-1-1-1,1 1 0,-1-1 1,1 1-1,-1 0 0,1-1 1,-1 1-1,1-1 1,-1 0-1,1 1 0,-1-1 1,1 1-1,-1-1 0,1-1 1,6-10 101,0-1 0,-1-1 0,9-27 0,-5 15-62,17-38-163,2 2 0,4 0-1,51-72 1,-82 131 126,0 0-92,0 0-1,1 0 1,-1 0 0,1 0-1,5-5 1,-8 8 64,1 0 0,-1 0 0,1-1 0,-1 1 0,1 0 0,-1 0 0,1 0 0,-1-1 0,1 1 0,-1 0 0,1 0 0,0 0 0,-1 0 1,1 0-1,-1 0 0,1 0 0,0 0 0,-1 0 0,1 1 0,-1-1 0,1 0 0,-1 0 0,1 0 0,-1 1 0,1-1 0,-1 0 0,1 1 0,-1-1 0,1 0 0,-1 1 0,1-1 0,-1 0 1,0 1-1,1-1 0,-1 1 0,0-1 0,1 1 0,-1-1 0,0 1 0,0-1 0,1 1 0,-1-1 0,0 1 0,0 0 0,5 11 40,-2 0 0,1 0 0,-1 0 0,-1 1 1,0-1-1,-1 23 0,1-8 12,25 219 565,18-3-254,-43-236-506,9 33-197,0-17-5311,-7-19 3370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2:0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7 6560,'4'-6'6521,"-4"6"-6323,0 0-1,0 0 1,1 0-1,-1 0 1,0 0 0,0 0-1,0 0 1,1 0-1,-1 0 1,0 0 0,0 0-1,1 0 198,-1 0-197,6 14 3131,-1 23-789,-5-21-1792,-2 0 0,1 0 1,-2 0-1,0-1 0,-6 18 0,-1-6 31,-24 49 1,31-70-756,0 0 1,0-1 0,-1 1-1,1-1 1,-1 1-1,0-1 1,-1 0 0,1-1-1,-1 1 1,0-1 0,0 0-1,-9 5 1,7-6-144,1 0-1,0-1 1,-1 0 0,0 0 0,1-1 0,-1 0-1,0 0 1,0-1 0,0 1 0,1-1-1,-1-1 1,0 1 0,0-1 0,0-1 0,1 1-1,-1-1 1,-12-5 0,-1-2-2093,0-2 0,0 0 0,1-1 1,-20-16-1,14 8-1313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2:0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70 3904,'6'-14'1191,"-6"12"-898,1-1 1,0 1 0,0 0 0,0-1-1,0 1 1,0 0 0,0 0-1,1 0 1,2-3 0,-3 3 639,1 0-1,-1 0 1,1-1 0,-1 1 0,0 0 0,0-1-1,0 1 1,0-1 0,0 1 0,0-5 0,-4 38 3441,-6 27-2944,-1-3-690,4-8-385,-7 44-38,-12 85 526,0-4-252,23-157-497,-6 27 273,-13 41-1,15-75 5,6-8-362,0 0 1,0 0-1,0 0 0,0 0 0,0 0 0,0 0 0,0 0 0,0 0 0,1 0 0,-1 0 0,0 0 0,0 0 0,0 1 0,0-1 0,0 0 0,0 0 0,0 0 0,0 0 0,0 0 0,0 0 0,0 0 0,0 0 0,0 0 1,0 0-1,0 0 0,0 0 0,0 0 0,0 0 0,0 0 0,0 0 0,0 0 0,0 0 0,0 0 0,0 0 0,0 0 0,0 0 0,0 0 0,0 0 0,0 1 0,0-1 0,0 0 0,0 0 0,0 0 0,0 0 0,1 0 130,1-2-90,0 0-1,0 1 1,0-1-1,0 1 1,0-1-1,1 1 1,-1 0-1,1 0 0,-1 0 1,4-1-1,40-11 162,1 2-1,88-9 1,97 11-396,-132 5-3179,-83 0-1531,-6-4-3578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1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147 430 2496,'-10'0'1434,"7"0"-847,6 0-160,-2 0 218,-1 1-478,0-1 0,0 1 0,1 0 1,-1-1-1,0 1 0,0 0 0,1-1 0,-1 1 0,0-1 0,1 1 0,-1-1 0,1 1 1,-1-1-1,1 1 0,2 0 36,0 0 1,0-1 0,1 0-1,-1 0 1,0 0-1,0 0 1,0 0 0,0-1-1,0 1 1,3-2-1,32-11 768,-32 10-886,-1 0-1,0 0 0,0-1 0,0 1 1,0-1-1,-1 0 0,7-8 0,0-1 150,13-20 0,-18 22-180,-1-1 0,1 0 1,-2 0-1,0 0 0,3-15 1,-6 25-56,3-23-234,-29 81-746,-60 155 1632,15-12-229,-25 68 457,35-97 2118,71-187-2072,11-25 1,-13 20-917,53-141 46,-50 117-6,37-111-82,-38 127 29,49-121 2,-1 21-105,-48 103 102,8-20 63,3-4-370,27-49 1,-47 96 278,0 1 0,1-1 1,-1 1-1,1-1 0,0 1 0,0 0 0,3-3 0,-5 5 14,0 1 1,1-1-1,-1 0 0,0 1 0,0-1 0,0 1 1,0-1-1,0 1 0,0 0 0,1 0 0,-1-1 1,0 1-1,0 0 0,0 0 0,1 0 0,-1 0 1,0 0-1,0 0 0,1 1 0,-1-1 0,0 0 1,0 1-1,0-1 0,0 1 0,0-1 0,1 1 1,0 0-1,4 4-5,0 0 0,0-1-1,0 2 1,-1-1 0,0 1 0,0-1 0,-1 2 0,0-1 0,0 0 0,0 1 0,-1-1 0,1 1-1,-2 0 1,1 0 0,-1 1 0,0-1 0,1 14 0,-1-8 68,-1-1 0,-1 1-1,0-1 1,-1 1 0,0-1 0,-1 1 0,0-1-1,-1 0 1,0 0 0,-6 12 0,5-12 10,-1-1 0,-1 0 0,0 0 0,-1-1 0,0 0 0,-8 9 0,12-16-25,0 0-1,-1-1 1,1 1-1,-1-1 0,1 0 1,-1 0-1,0-1 0,1 1 1,-1-1-1,0 1 1,0-1-1,0 0 0,-8 0 1,-6 0-38,-34-1 1,23-1 321,-5 1-495,80 2 146,-31-1 72,0 0 0,0-1 0,0-1 0,18-3 0,66-21 383,-36 7-272,180-55 9,-207 60-147,-1-3 0,-1 0 1,0-3-1,50-35 0,-66 40-65,-11 8 33,-1 0-1,2 1 1,-1 0 0,0 0 0,1 0 0,15-5 0,-21 10 8,0-1 0,0 1 0,0 0 0,0 0 0,0 0 0,0 0 0,0 0 0,0 1 0,0-1-1,3 1 1,-5-1 19,0 1-1,0-1 0,1 0 1,-1 0-1,0 0 0,0 0 1,0 0-1,0 0 0,0 0 1,0 0-1,0 0 0,1 0 1,-1 1-1,0-1 0,0 0 1,0 0-1,0 0 0,0 0 1,0 0-1,0 0 0,0 0 1,0 1-1,0-1 0,0 0 1,0 0-1,0 0 0,0 0 1,0 0-1,0 1 0,0-1 1,0 0-1,0 0 0,0 0 1,0 0-1,0 0 0,0 0 1,0 1-1,0-1 0,0 0 0,0 0 1,0 0-1,0 0 0,0 0 1,0 0-1,-1 1 0,1-1 1,0 0-1,0 0 0,0 0 1,0 0-1,0 0 0,0 0 1,0 0-1,-1 0 0,1 0 1,0 0-1,0 0 0,0 1 1,-10 4 131,9-5-125,-84 44-191,-20 9 111,90-46 66,-1 0 0,1 1 0,0 1 0,1 0 0,0 1 0,0 0 0,-21 23 0,34-32 14,0 0 1,0 0-1,0 0 0,0 0 0,0 0 0,0 0 1,1 1-1,-1-1 0,0 0 0,1 0 1,-1 1-1,1-1 0,-1 0 0,1 1 1,0-1-1,0 0 0,-1 1 0,1-1 1,0 1-1,0-1 0,0 0 0,1 1 0,-1-1 1,0 1-1,0-1 0,1 0 0,-1 1 1,1-1-1,-1 0 0,1 0 0,0 1 1,-1-1-1,1 0 0,0 0 0,0 0 0,1 1 1,1 1 30,-1-1 0,1 0 0,0 0 0,0-1 0,0 1 1,0 0-1,0-1 0,0 0 0,1 0 0,-1 0 0,0 0 0,1-1 1,4 1-1,2 0-2,0-2 1,0 1-1,0-1 0,0-1 1,0 0-1,0 0 0,0-1 1,-1 0-1,1-1 1,-1 0-1,0 0 0,0-1 1,0-1-1,-1 1 0,0-1 1,0-1-1,0 1 1,-1-1-1,0-1 0,0 1 1,-1-1-1,0 0 1,0-1-1,-1 1 0,6-14 1,-2 3 3,-4 11-98,-2 0-1,1 0 0,-1-1 1,3-11-1,-5 13-261,-2 9 164,-6 27 100,4-21 51,0 0 0,1 0 0,0 0 0,0 1-1,1-1 1,0 1 0,1-1 0,0 1-1,0-1 1,1 1 0,3 16 0,-4-23 23,1 0 0,-1 1 1,1-1-1,0 0 0,0 0 1,0 0-1,0 0 0,0 0 1,1 0-1,-1 0 0,0 0 1,1-1-1,0 1 0,-1-1 1,1 1-1,0-1 0,0 1 1,0-1-1,0 0 0,0 0 1,0 0-1,0 0 0,0 0 1,0 0-1,0-1 0,1 1 1,-1-1-1,0 1 0,0-1 1,1 0-1,-1 0 0,0 0 1,1 0-1,-1 0 0,0-1 1,0 1-1,1-1 0,3-1 1,8-4 27,0-1 0,0 0 1,-1-1-1,0-1 0,-1 0 1,1-1-1,12-13 0,25-38-49,-43 52 67,0 0-1,-1 0 0,9-19 0,-1 4-389,-17 29 259,1 1 0,0 0 0,0 0 0,0 0 0,1 0 0,0 0-1,0 0 1,0 0 0,1 0 0,0 0 0,2 12 0,-2-10 67,2 0-1,-1-1 1,1 1-1,0-1 1,1 1-1,-1-1 1,2 0-1,-1 0 0,1 0 1,5 8-1,-6-11 29,1-1 0,-1 1-1,1-1 1,0 0 0,0 0 0,0 0-1,0 0 1,0-1 0,1 1-1,-1-1 1,1 0 0,0-1-1,-1 1 1,1-1 0,0 0-1,0 0 1,10 0 0,-6-1 38,1 0 0,-1 0 0,0-1 0,1-1 0,-1 0 0,0 0 0,0 0 0,14-7 0,-9 3-38,0-1 1,-1 0 0,0-1-1,-1 0 1,0-1 0,0 0-1,-1-1 1,0-1-1,0 0 1,-1 0 0,-1-1-1,0 0 1,-1 0 0,8-16-1,-2 3-29,-10 18-20,0-1 0,0 1 1,0-1-1,-1 0 0,0 0 0,3-16 1,-1 1-191,-5 22 85,0 26-90,0 9 16,2 58 105,-1-81 128,0-1 1,1 1 0,1-1-1,-1 1 1,2-1 0,6 14 0,-10-23-24,0 0 1,1 0-1,0 0 1,-1 0 0,1-1-1,-1 1 1,1 0-1,0 0 1,0-1 0,0 1-1,-1 0 1,1-1-1,0 1 1,0-1-1,0 1 1,0-1 0,0 1-1,0-1 1,0 1-1,0-1 1,0 0 0,0 0-1,0 0 1,0 0-1,0 0 1,0 1-1,0-2 1,0 1 0,0 0-1,0 0 1,0 0-1,0 0 1,0-1 0,0 1-1,0 0 1,0-1-1,0 1 1,0-1-1,1 0 1,4-3 40,0 0 0,0 0 0,0 0-1,6-7 1,-9 8-72,10-11 99,0 0-1,-1-1 0,12-19 1,-5 7-88,48-74-16,-38 56-59,43-54 0,-70 98 64,-1-1-1,0 1 0,0-1 0,1 1 0,-1 0 1,1 0-1,-1-1 0,1 1 0,-1 0 0,1 0 1,0 1-1,0-1 0,-1 0 0,1 0 0,3 0 1,-4 1 7,0 1 0,0-1 0,1 0 0,-1 0 0,0 1 0,0-1 0,0 1 0,0-1 0,1 1 0,-1-1 0,0 1 0,0 0 0,0-1 0,0 1 0,0 0 0,-1 0 0,1 0 0,0 0 0,0 0 0,-1 0 0,1 0 0,0 0 0,-1 0 0,1 0 0,0 2 0,6 12-3,-1 1 0,-1 0 0,0 1 0,-1-1 0,0 1 0,-2-1 0,1 24 0,-3-19 16,-1 0 0,-1-1 0,0 0 0,-2 1 0,-1-1 0,0 0 0,-16 36 0,19-50 46,-1 0 1,0 0-1,0 0 0,0 0 1,-1-1-1,0 1 1,0-1-1,-1 0 1,-5 4-1,8-6-19,-1-2 1,0 1-1,0 0 1,0 0-1,0-1 0,0 0 1,0 0-1,-1 0 0,1 0 1,0 0-1,-1 0 1,1-1-1,0 0 0,-1 1 1,1-1-1,-1-1 1,1 1-1,0 0 0,-4-2 1,1 0-22,0 0-1,0 0 1,0-1 0,0 1 0,1-2 0,-1 1 0,1 0 0,0-1 0,0 0-1,0 0 1,1-1 0,0 1 0,-1-1 0,1 0 0,1 0 0,-1-1-1,1 1 1,0-1 0,0 1 0,-3-12 0,6 17-12,0-1 1,0 1-1,0-1 1,0 1-1,0 0 1,0-1-1,0 1 0,0-1 1,0 1-1,0-1 1,0 1-1,0-1 0,0 1 1,0-1-1,1 1 1,-1-1-1,0 1 1,0-1-1,0 1 0,1 0 1,-1-1-1,0 1 1,1 0-1,-1-1 1,0 1-1,1 0 0,-1-1 1,1 1-1,-1 0 1,0-1-1,1 1 0,-1 0 1,1 0-1,-1 0 1,1 0-1,-1-1 1,1 1-1,-1 0 0,1 0 1,0 0-1,21-2 17,-21 2-18,38 0-33,-1 2 0,1 1 0,-1 3 0,0 0 0,0 3 0,65 23 0,-93-28 44,-1-1 3,1 1 1,-1 0-1,0 1 0,0 0 0,-1 0 0,1 1 0,13 12 1,-8-3-2362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3:5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4640,'-7'4'75,"1"2"4705,6-6-4565,0 1 0,-1-1 0,1 0-1,0 1 1,0-1 0,0 0 0,0 1 0,0-1 0,0 0-1,0 1 1,0-1 0,0 0 0,0 1 0,1-1 0,-1 0-1,0 0 1,0 1 0,0-1 0,0 0 0,0 1 0,1-1-1,0 1 1075,-1 0-1074,0-1 0,1 0 0,-1 0 0,0 0 0,1 1-1,0-1 245,4 2 224,3 1-513,1 1 0,-1-1-1,1-1 1,-1 0 0,1 0 0,0 0 0,0-1 0,17 0 0,3 1 77,97 7 544,44 5 142,-118-8-643,62 17 0,-105-21-410,1 1-22,0-1 0,-1 0 0,18 1 0,-22-3-360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1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56 6144,'-109'-56'2784,"38"56"-2432,48 0-320,9 0-96,-5 0 256,5 0-128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1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403 704 2656,'2'-3'-89,"-1"2"398,1 0 0,-1 0 0,0-1 1,0 1-1,0 0 0,0-1 0,0 1 0,-1-1 0,1 1 0,0-3 1,-1 3-194,0 1 1,0-1 0,0 0 0,-1 1 0,1-1-1,0 0 1,0 1 0,-1-1 0,1 0 0,-1 1-1,1-1 1,-1 0 0,1 1 0,0-1 0,-1 1-1,0-1 1,1 1 0,-1 0 0,1-1 0,-1 1-1,0-1 1,1 1 0,-1 0 0,0-1 0,1 1-1,-1 0 1,0 0 0,1 0 0,-2-1 0,-9-1 76,0-1 0,0 1 1,-1 1-1,1 0 0,0 0 1,0 1-1,-1 1 1,1 0-1,-16 3 0,-14 5 104,-49 17 1,23-1-189,59-22-96,0 1-1,1 0 1,-1 1-1,1 0 1,0 0-1,-7 7 1,12-10 16,1-1 0,-1 0 0,1 1 0,0-1 0,0 1 0,0 0 0,0-1 0,0 1 0,0 0 0,0 0 0,1-1 0,-1 1 0,1 0 0,-1 0 0,1 0 0,-1 2 0,2-3 12,-1 1 0,0-1-1,0 0 1,1 0 0,-1 1 0,1-1-1,-1 0 1,1 0 0,-1 0-1,1 0 1,0 1 0,0-1 0,-1 0-1,1 0 1,0 0 0,0-1-1,0 1 1,0 0 0,0 0 0,0 0-1,0-1 1,0 1 0,1-1-1,-1 1 1,2 0 0,6 2 79,0-1 1,0 0 0,0-1-1,0 0 1,0 0-1,1-1 1,-1 0-1,10-2 1,1 1 15,11-1 46,0-1-1,0-1 0,55-17 1,-80 20-132,0-1 0,-1 0 0,1-1 0,0 1 0,-1-1 0,1 0 0,-1-1 0,0 1 0,0-1 0,0 0 0,3-5 0,-5 6-38,-1 1 1,0-1 0,0 0-1,0 0 1,-1-1 0,1 1-1,-1 0 1,0-1 0,0 1-1,0 0 1,0-1 0,-1 1-1,1-1 1,-1 0 0,0 1-1,0-1 1,0 1 0,0-1-1,-2-5 1,1 5-39,0 1 0,0 0 0,0-1 0,-1 1 0,1 0 0,-1 0 0,0 0 0,0 0 0,0 0 0,0 0 0,-1 1 0,1-1 0,-5-3 0,1 2-44,0 0 0,0 0 0,-1 0 0,1 1 0,-11-5 0,14 7 54,1 0 0,-1 1 1,1-1-1,-1 1 0,0-1 0,1 1 1,-1 0-1,1-1 0,-1 1 1,0 1-1,1-1 0,-1 0 0,1 1 1,-1-1-1,0 1 0,1 0 0,-1 0 1,1 0-1,-4 2 0,6-3 9,0 0 0,-1 0 0,1 1 1,0-1-1,0 0 0,0 0 0,-1 1 0,1-1 0,0 0 0,0 0 0,0 1 0,0-1 0,0 0 0,0 1 1,-1-1-1,1 0 0,0 0 0,0 1 0,0-1 0,0 0 0,0 1 0,0-1 0,0 0 0,0 1 1,0-1-1,0 0 0,1 0 0,-1 1 0,0-1 0,0 0 0,0 1 0,0-1 0,10 10-9,-6-7 51,0-1 0,0 0 0,0 0 0,7 2 0,-1-1 101,1-1 0,-1 0 0,1-1 0,-1 0 0,1-1-1,0 0 1,-1-1 0,1 0 0,-1-1 0,1 0 0,-1-1 0,0 0 0,10-4 0,-3 0 53,0-1 0,-1 0 0,0-1 0,0-1 0,-1-1 0,23-20 0,189-220 1231,-125 130-1000,36-28 332,-134 144-798,1 1 0,-1-1 0,1 1 0,11-8 0,-16 12 29,1 0 1,-1-1-1,1 1 0,-1 0 0,1 0 1,0-1-1,-1 1 0,1 0 0,-1 0 0,1 0 1,0 0-1,-1 0 0,1 0 0,-1 0 0,1 0 1,0 0-1,-1 0 0,1 0 0,-1 0 1,1 0-1,0 0 0,-1 1 0,1-1 0,-1 0 1,2 1-1,-2 0-7,1 0 0,0 0-1,0 1 1,-1-1 0,1 0 0,-1 0 0,1 1 0,-1-1-1,1 0 1,-1 1 0,0-1 0,0 1 0,0-1 0,0 1-1,0-1 1,0 3 0,-1 23-11,-8 54 1,-12 17 20,-39 110 1,-67 153 77,98-283-102,-163 394 1127,190-469-1047,-20 37 439,20-38-411,1 1 0,-1-1-1,0 1 1,-1-1 0,1 0-1,0 0 1,-1 0 0,1 0 0,-1 0-1,0-1 1,-2 2 0,4-2-49,1-1 1,-1 0 0,1 0 0,-1 0-1,1 1 1,-1-1 0,0 0-1,1 0 1,-1 0 0,1 0 0,-1 0-1,1 0 1,-1 0 0,0 0-1,1 0 1,-1 0 0,1 0 0,-1-1-1,1 1 1,-1 0 0,1 0-1,-1-1 1,1 1 0,-1 0 0,1-1-1,-1 1 1,1 0 0,-1-1-1,1 1 1,-1 0 0,1-1 0,0 1-1,-1-1 1,1 1 0,0-1-1,0 1 1,-1-1 0,1 0 0,-1-3 58,-1 1 0,1-1 0,1 0 0,-1 1 0,0-8 1,0-10-52,2 0 0,0 0 1,2 1-1,0-1 0,1 1 1,1-1-1,1 1 0,0 1 1,2-1-1,0 1 0,19-30 1,-15 32-11,0 1 1,1 0 0,0 1 0,1 0 0,1 1 0,0 1 0,1 1 0,1 0 0,19-11 0,18-5 11,98-38 0,-58 31-222,151-35 1,-72 41-3499,3 19-6038,-74 12 4618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2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18 2816,'-1'0'79,"1"-1"0,-1 0 1,1 0-1,0 0 0,-1 0 0,1 0 1,0 0-1,0 1 0,0-1 0,0 0 1,0 0-1,0 0 0,0 0 0,0 0 0,2-3 3256,-2 47-1688,-5 61-559,-4 49-149,-33 417 2080,43-459 383,-1-134-3172,2 1-1,0-1 0,2 1 1,0 0-1,11-30 0,2 8-266,33-64-1,-45 96-22,1 1 0,1 0 0,0 0 0,0 1 0,1-1 0,1 2 0,16-16 0,-23 23 46,-1 1 0,0 0 0,1 0 0,-1 0 0,1 1 0,-1-1 0,1 0 0,-1 0 0,1 1 0,0-1 0,-1 1 0,1 0 0,0-1 0,-1 1 0,1 0 0,0 0 0,-1 0 0,1 0 0,0 0 0,0 1 0,-1-1 0,1 0 0,0 1 0,-1-1 0,1 1 0,-1 0 0,1-1 0,-1 1 0,1 0 0,-1 0 0,1 0 0,-1 0 0,0 0 0,1 0 0,-1 0 0,0 1 0,0-1 0,0 0 0,2 4 0,0 0 32,0 0 0,0 1 0,-1-1 0,0 1 0,0 0 0,0-1 0,0 1 0,-1 0-1,1 8 1,1 56 190,-3-68-195,-1 34 148,0-23-70,0 1 1,1-1-1,1 0 1,0 0-1,4 14 1,-5-25-68,1-1 0,-1 0 0,1 0 1,-1 0-1,1 0 0,0-1 0,-1 1 1,1 0-1,0 0 0,0 0 0,0 0 1,0-1-1,0 1 0,0 0 0,0-1 0,0 1 1,0-1-1,0 1 0,0-1 0,0 0 1,0 1-1,0-1 0,0 0 0,0 0 1,1 0-1,-1 1 0,0-1 0,1-1 0,5 1 56,0 0-1,0-1 0,9-2 1,-13 3-66,29-9 175,57-22-1,-51 17-122,-14 4 13,-1 0 0,-1-2 0,0 0 0,0-2 1,37-30-1,-52 37-34,0 0 0,0-1 1,0 1-1,5-10 1,-9 13-39,-1 0 1,0 0 0,0 0 0,0 0-1,0-1 1,-1 1 0,1 0 0,-1-1-1,0 1 1,-1-1 0,1-5 0,0 9-19,-1 0 0,0-1-1,0 1 1,0 0 0,0 0 0,0 0 0,0-1 0,-1 1 0,1 0 0,0 0 0,-1 0 0,1 0 0,0 0 0,-1 0 0,1 0-1,-1-1 1,0 1 0,1 0 0,-1 1 0,0-1 0,0 0 0,1 0 0,-1 0 0,0 0 0,0 1 0,0-1 0,0 0 0,0 1-1,0-1 1,0 1 0,0-1 0,-1 1 0,1-1 0,0 1 0,0 0 0,0 0 0,0-1 0,-1 1 0,1 0 0,0 0 0,0 0-1,-3 1 1,-1 0-36,-1 0 0,1 0 0,-1 1-1,1 0 1,-1 0 0,1 1 0,0-1 0,-5 4-1,-1 1-7,1 0 0,0 1 0,0 0 0,1 0-1,-14 15 1,20-19 61,0 0 0,0 1 0,0-1 0,1 0 0,0 1 0,-1 0 0,2-1 0,-1 1 0,0 0 0,1 0 0,0 0 0,0 0 0,1 0 0,-1 1 0,1-1 0,1 9 0,0-8 23,0 0 0,1 1 0,0-1 0,0-1 0,0 1 0,1 0 0,-1-1 0,2 1 0,-1-1 0,0 0 0,1 0 0,0 0 0,9 8 0,-10-10 23,0 0 1,1-1-1,-1 1 0,1-1 0,-1 0 0,1 0 0,0 0 0,-1 0 1,1-1-1,0 0 0,0 0 0,0 0 0,1 0 0,-1 0 0,0-1 0,0 0 1,0 0-1,0 0 0,0 0 0,1-1 0,-1 1 0,5-3 0,1 0 35,0-1-1,-1-1 0,1 0 0,-1 0 1,9-8-1,45-37 138,-9 6-91,-14 17-208,58-30 1,-94 55 45,-1 0 0,1 0 1,1 1-1,-1 0 1,0 0-1,0 0 0,0 0 1,6 0-1,-9 1 18,0 0-1,0 0 1,0 0-1,-1 0 1,1 0-1,0 1 1,0-1-1,0 0 1,0 0 0,-1 1-1,1-1 1,0 1-1,0-1 1,-1 1-1,1-1 1,0 1-1,0-1 1,0 2 0,0-1 9,-1 0 0,1 0 1,-1 0-1,0 0 0,1 0 1,-1 0-1,0 0 0,0 0 1,1 0-1,-1 0 0,0 0 1,0 0-1,0 1 0,0-1 1,-1 0-1,1 0 0,0 0 1,-1 2-1,-1 5 18,-1 1 1,-1-1-1,-8 17 0,-2 3-54,-29 90 544,38-99-324,5-19-174,0 0 0,0 0 1,0 0-1,-1 0 0,1 0 1,0 1-1,0-1 1,0 0-1,0 0 0,0 0 1,0 0-1,0 0 0,0 1 1,0-1-1,0 0 0,0 0 1,0 0-1,0 1 1,0-1-1,0 0 0,0 0 1,0 0-1,0 0 0,0 1 1,0-1-1,0 0 0,0 0 1,0 0-1,1 0 1,-1 0-1,0 1 0,0-1 1,0 0-1,0 0 0,0 0 1,0 0-1,0 0 0,1 0 1,-1 0-1,0 1 1,0-1-1,0 0 0,0 0 1,1 0-1,-1 0 0,0 0 1,0 0-1,0 0 0,0 0 1,0 0-1,1 0 1,5-4 137,23-32 339,-8 12-362,0 0-111,29-24 1,-43 42-86,0 0 1,1 0-1,-1 1 0,1 1 0,0-1 1,0 1-1,1 1 0,17-6 1,-25 9 59,1-1 1,-1 1-1,1 0 1,0-1-1,-1 1 1,1 0-1,-1 0 1,1 0-1,0 1 0,-1-1 1,1 0-1,-1 1 1,1-1-1,0 1 1,-1-1-1,1 1 1,-1-1-1,0 1 1,1 0-1,-1 0 1,0 0-1,1 0 1,-1 0-1,0 0 1,0 0-1,0 0 1,0 1-1,0-1 1,0 0-1,0 1 1,0-1-1,0 1 1,-1-1-1,1 1 1,-1-1-1,1 1 1,-1-1-1,1 3 1,1 7 16,0 1 1,-1-1 0,-1 0 0,-1 18-1,1-13 61,0-6-57,0 0 1,1-1-1,0 1 1,1 0-1,3 12 1,-5-20 9,1 0 0,0 0 1,-1 0-1,1 0 0,0-1 1,0 1-1,0 0 0,0 0 1,1 0-1,-1-1 0,0 1 1,1-1-1,-1 1 0,1-1 1,-1 0-1,1 1 0,0-1 1,0 0-1,0 0 0,-1 0 1,1 0-1,0-1 0,0 1 1,0 0-1,0-1 0,0 1 1,0-1-1,0 0 0,1 0 1,-1 0-1,0 0 0,2 0 1,1-1 5,0 0 1,1 0 0,-1-1-1,0 0 1,-1 1 0,1-2-1,0 1 1,0-1 0,7-5-1,3-4 37,19-19 0,-4 3-19,-28 27-45,10-9 18,-1 0 1,0 0-1,13-17 1,-9 9-69,1 1-1,1 1 1,29-23 0,-46 39 50,0 0 1,0 0 0,0 0 0,0 0-1,0 0 1,0 0 0,0 0-1,0 0 1,0 0 0,0 0 0,0 0-1,0 0 1,0 0 0,0-1 0,0 1-1,0 0 1,0 0 0,0 0-1,0 0 1,0 0 0,0 0 0,0 0-1,0 0 1,0 0 0,0 0 0,0 0-1,0 0 1,0 0 0,0-1-1,0 1 1,0 0 0,0 0 0,0 0-1,0 0 1,0 0 0,0 0 0,0 0-1,-1 0 1,1 0 0,0 0-1,0 0 1,0 0 0,0 0 0,0 0-1,0 0 1,0 0 0,0 0 0,0 0-1,0 0 1,0 0 0,0 0 0,0 0-1,-1 0 1,1 0 0,0 0-1,0 0 1,0 0 0,0 0 0,0 0-1,0 0 1,0 0 0,0 0 0,0 0-1,0 0 1,0 0 0,0 0-1,0 0 1,-1 0 0,-4 0-108,2 2 93,0 0 0,1 0 1,-1 0-1,0 0 0,0 0 0,1 1 1,0-1-1,-1 1 0,-2 5 0,-16 26 36,14-21-37,0 1 0,1 0 0,1 1 0,0 0 0,1 0 0,1 0 0,0 0 0,1 0 1,1 0-1,0 1 0,1-1 0,1 1 0,3 17 0,-3-29 34,-1-1 0,1 0 0,0 1 0,0-1 0,0 0 0,0 0 0,1 0 0,0 1 0,-1-2 0,1 1 0,0 0 0,0 0 0,1-1 0,-1 1 0,0-1 0,1 1 0,0-1 0,-1 0 0,1 0 0,0 0 0,0-1 0,0 1 0,0-1 0,1 1 0,-1-1 0,0 0 0,0 0 0,1-1 0,5 2 0,-2-2 31,-1 0-1,1 0 1,-1 0 0,1-1-1,0 0 1,-1 0 0,11-4-1,46-21 175,-48 20-175,46-24 98,0-2 0,107-79 0,-154 102-132,-1-2 0,-1 1-1,0-2 1,0 1 0,-1-2 0,-1 0 0,0 0 0,16-27 0,-26 39-18,0 0 1,1 0 0,-1 1-1,0-1 1,1 0 0,-1 0-1,0 0 1,0 0 0,0 0-1,1 1 1,-1-1 0,0 0-1,0 0 1,0 0 0,-1 0-1,1 0 1,0 1 0,0-1-1,0 0 1,-1 0 0,1 0 0,0 0-1,-1 1 1,1-1 0,-1 0-1,1 0 1,-1 1 0,0-2-1,0 1-12,0 1 1,0-1-1,0 0 0,0 1 0,0-1 1,0 1-1,0-1 0,0 1 0,-1 0 0,1-1 1,0 1-1,0 0 0,0 0 0,0 0 0,-1 0 1,1 0-1,0 0 0,0 0 0,0 0 0,-2 1 1,-9 3-3,0 0 1,0 1 0,0 1-1,1 0 1,-1 0 0,1 1-1,-15 13 1,22-16 37,0 0 1,0 0-1,0 1 1,0-1 0,1 1-1,0-1 1,0 1-1,0 0 1,1 0-1,-1 0 1,1 1-1,0-1 1,1 1-1,-1-1 1,1 1-1,0-1 1,1 1-1,-1 0 1,1-1-1,0 1 1,1 0-1,-1-1 1,1 1-1,0 0 1,1-1-1,-1 1 1,1-1-1,0 0 1,0 1-1,1-1 1,0 0-1,0 0 1,0-1 0,0 1-1,8 7 1,-4-5 20,0-1 0,0 0 0,1 0 0,0-1 0,0 0 0,0-1 0,1 0 0,-1 0 0,1-1 0,0 0 0,0 0 0,0-1 0,1 0 0,-1-1 0,0 0 0,1 0 0,-1-1 0,1 0 0,-1-1 0,0 0 1,1-1-1,-1 0 0,0 0 0,0-1 0,0 0 0,0 0 0,8-5 0,28-15-28,-14 5-4401,-12 11 503,0 6-3729,1 5 2448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2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46 146 3904,'-2'1'425,"0"-1"0,-1-1 0,1 1 0,-1 0 0,1-1 0,0 1 0,-1-1 0,1 0 0,0 1 0,0-1 0,0 0 0,-3-2 0,4 2-210,0 0 0,0 0 0,0 0 0,0 0 0,0 0-1,0 0 1,0 0 0,0-1 0,1 1 0,-1 0 0,0-1-1,1 1 1,-1 0 0,1-1 0,0 1 0,-1-1 0,1 1-1,0 0 1,0-1 0,0-2 0,0 2-127,0-1 0,1 1 0,-1 0 0,1-1 1,-1 1-1,1 0 0,0-1 0,0 1 0,0 0 0,0 0 0,0 0 0,3-3 1,20-21 211,-15 16-173,-5 6-124,1 0 0,-1 0 0,0 1 0,1-1 1,0 1-1,0 0 0,0 1 0,0-1 0,0 1 0,1 0 0,-1 0 0,1 1 0,-1 0 0,1 0 0,0 0 0,11 0 0,-11 1 13,1 1-1,0 0 0,0 0 1,0 0-1,-1 1 0,1 0 1,-1 0-1,1 1 0,-1-1 1,0 2-1,0-1 0,0 1 1,10 7-1,-10-6 17,0 0-1,-1 1 1,1 0 0,-1-1 0,-1 2 0,7 9 0,-9-12-9,0-1 0,0 1 1,-1 0-1,0 0 0,0 1 1,0-1-1,0 0 0,0 0 1,-1 0-1,0 1 0,0-1 1,0 0-1,-1 8 0,-6 11 107,0 0 0,-1 0 0,-12 24 1,1-4-12,-1 6 181,-1 0 0,-3-2 0,-34 50 0,39-69 503,-29 54-1,43-74-576,1 1 429,5-8-320,3-2-79,104-48 176,-85 40-409,0 0 0,1 2-1,0 1 1,1 0 0,-1 2-1,1 1 1,31 0 0,-45 3-57,0 0 1,-1 1-1,1 1 1,-1 0-1,1 0 1,-1 1-1,0 0 1,0 1 0,0 0-1,12 8 1,-9-2-1070,-6-2-2410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2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54 5888,'0'-35'1898,"-1"35"-1851,1-1 0,0 0-1,0 0 1,0 1 0,0-1-1,0 0 1,0 1 0,0-1-1,0 0 1,0 0 0,1 1-1,-1-1 1,0 0-1,0 1 1,1-1 0,-1 0-1,0 1 1,1-1 0,-1 0-1,0 1 1,1-1 0,-1 1-1,2-2 1,0 0 247,-2 2-173,0 0 1,1 1-1,-1-1 1,0 0-1,1 0 1,-1 0 0,0 1-1,0-1 1,0 0-1,1 0 1,-1 1-1,0-1 1,0 0-1,0 1 1,1-1 0,-1 0-1,0 0 1,0 1-1,0-1 1,0 0-1,0 1 1,0-1-1,0 0 1,0 1 0,0-1-1,0 0 1,0 1-1,0-1 1,0 0-1,0 1 1,3 20 419,-5 3-45,-1 0 0,-1 0 0,-1 0 0,-11 30 0,-1 10 133,-32 172 317,39-173-93,-3 115-1,13-177-828,1 33 742,-1-33-705,0 0-1,0 0 0,1 0 1,-1 0-1,0 0 1,0 0-1,0 0 0,1 0 1,-1 0-1,1 1 1,-1-1-1,1 0 0,-1-1 1,1 1-1,-1 0 1,1 0-1,0 0 0,0 0 1,-1 0-1,1-1 1,0 1-1,0 0 0,1 0 1,1-1 29,-1 1 0,1-1 0,-1-1 0,1 1 0,0 0 0,-1-1 1,1 1-1,-1-1 0,1 0 0,-1 1 0,1-1 0,-1-1 0,4-1 0,31-24 547,-22 15-573,20-12-8,1 1 0,1 1 0,57-23 0,-89 43-85,0 0 0,0 1-1,0-1 1,1 1 0,-1 0-1,0 0 1,11 0-1,-12 2-472,-1-1 1,0 0-1,1 1 0,-1 0 0,6 2 0,-6-2-507,0 0 0,0 1 0,-1 0 0,1 0 0,0 0 0,3 3 0,7 6-1913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2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4992,'20'-28'8015,"-19"30"-7825,1-1 1,-1 1-1,0 0 1,1 0-1,-1-1 1,0 1-1,0 0 1,0 0-1,0 3 1,2 12 288,-1 1 1,-1-1 0,-1 1 0,0 0 0,-4 19-1,2-13-318,-16 123 869,16-121-1344,2-17-1322,5-22-5411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2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 7040,'0'0'106,"0"0"1,0 0 0,1-1-1,-1 1 1,0 0 0,0 0-1,1-1 1,-1 1-1,0 0 1,1 0 0,-1 0-1,0 0 1,0 0 0,1 0-1,-1-1 1,0 1-1,1 0 1,-1 0 0,0 0-1,1 0 1,-1 0 0,0 0-1,1 0 1,-1 0-1,0 0 1,1 0 0,-1 0-1,0 1 1,1-1 0,6 9 1415,0 15 530,-6-15-1600,0 1 0,-1-1 0,0 0 0,-1 0 0,-2 11 0,-12 48 723,2-13-572,1 16-206,3 1-1,0 85 1,11-108 298,-1-20-1491,0-10-2500,-6-47-4171,4 6 4342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2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21 394 7232,'-16'-17'2314,"12"10"-252,5 4-723,9 4 6,-9-1-1093,13-1 966,0 0 1,22-6 0,7 0-449,59-4-117,112 3 1,-120 13-227,-1 1-4758,-60-9-3306,-19 2 4629</inkml:trace>
  <inkml:trace contextRef="#ctx0" brushRef="#br0" timeOffset="1">825 20 6560,'0'-13'2117,"0"13"-2086,0 0 0,0-1 0,0 1 0,0 0 0,0 0 0,0 0 0,0-1 0,0 1 0,0 0 0,0 0-1,0-1 1,0 1 0,1 0 0,-1 0 0,0 0 0,0-1 0,0 1 0,0 0 0,0 0 0,0 0 0,0 0 0,1-1 0,-1 1 0,0 0 0,0 0 0,0 0 0,0 0-1,1 0 1,-1-1 0,0 1 0,0 0 0,0 0 0,1 0 0,-1 0 0,0 0 0,0 0 0,1 0 0,-1 0 0,0 0 0,0 0 0,0 0 0,1 0 0,-1 0 0,0 0 0,0 0-1,1 0 1,6 4 1374,-5-1-1136,-1 1 0,1-1 0,-1 1 0,0-1 0,0 1 0,-1-1 0,1 1 0,-1 0 0,0-1 0,0 8 1,-7 93 2444,-8 220-1043,8-220-1395,0-38 49,1-10-96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2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16 4992,'-9'-13'1589,"9"13"-1578,0 0 0,0-1 0,0 1 0,0 0-1,-1 0 1,1 0 0,0 0 0,0 0 0,0 0 0,0 0-1,0 0 1,0-1 0,0 1 0,-1 0 0,1 0 0,0 0 0,0 0-1,0 0 1,0 0 0,0 0 0,-1 0 0,1 0 0,0 0 0,0 0-1,0 0 1,0 0 0,0 0 0,-1 0 0,1 0 0,0 0-1,0 0 1,0 0 0,0 0 0,0 0 0,-1 0 0,1 0 0,0 0-1,0 0 1,0 0 0,0 1 0,0-1 0,0 0 0,-1 0 0,1 0-1,0 0 1,0 0 0,0 0 0,0 0 0,0 1 0,0-1-1,0 0 1,0 0 0,0 0 0,0 0 0,0 0 0,0 0 0,-1 1-1,-2 2 94,-1 0 0,0 0 0,1 0-1,-1 0 1,1 1 0,0 0 0,0 0-1,1-1 1,-1 2 0,-1 3 0,-105 264 3256,80-195-2649,3 1 0,-30 151 0,46-173-402,-2 91 1,11-108-162,3 0 0,1 1 0,9 44 0,3-26 106,2-1 0,34 80 0,-37-104-116,2-1 0,1 0 0,1-1-1,2-1 1,31 37 0,-34-48-644,0-1 0,2-1 0,0-1 0,1 0 0,0-2 0,1 0 0,45 21 0,49 18-2107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2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5888,'-3'-29'1898,"3"29"-1879,0-1-1,0 1 0,0 0 0,0 0 0,-1 0 0,1-1 1,0 1-1,0 0 0,0 0 0,0 0 0,0-1 0,0 1 0,0 0 1,0 0-1,0 0 0,0-1 0,0 1 0,0 0 0,0 0 1,0 0-1,0-1 0,1 1 0,-1 0 0,0 0 0,0 0 1,0-1-1,0 1 0,0 0 0,0 0 0,0 0 0,1 0 0,-1 0 1,0-1-1,0 1 0,0 0 0,0 0 0,1 0 0,-1 0 1,0 0-1,0 0 0,1-1 0,0 1 69,1-1 0,-1 0 0,1 0 0,-1 1 0,1-1 0,0 1-1,-1-1 1,1 1 0,0 0 0,0 0 0,-1 0 0,1 0 0,0 0 0,-1 0 0,1 0 0,0 0 0,0 1-1,-1-1 1,1 1 0,0-1 0,-1 1 0,1 0 0,-1-1 0,1 1 0,-1 0 0,3 2 0,15 11 382,-1 1 1,-1 0 0,0 2 0,-2 0-1,1 0 1,14 25 0,-12-15 168,-2 1-1,-1 1 1,22 60-1,-22-40-148,-2 1 0,-2 1 0,-3-1 1,-1 2-1,-1 78 0,-6-73-140,-3 0-1,-2 0 1,-2 0 0,-30 108 0,-27 15 107,54-158-344,-1 0-1,0-1 1,-2 0-1,0-1 0,-32 36 1,6-17-27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09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1397 3 1472,'-6'-3'18494,"5"7"-21425,1-3 2952,-1-1 1,1 1-1,-1 0 1,1-1-1,-1 1 1,1 0-1,-1-1 1,1 1-1,-1 0 1,1-1-1,-1 1 1,-1 0-1,-17 12 328,-5 4 19,-10 9 144,17-12-327,13-11-149,1-1 0,0 1 0,-1 0 0,1 0 0,1 0 1,-5 5-1,-40 60 422,43-61-381,-1-1-1,0 0 0,0 0 0,-8 7 0,7-7-9,0 0 0,-8 12 0,-29 37 272,17-22-204,13-18-87,1 1-1,1 1 1,0 0-1,2 1 0,0 0 1,1 0-1,0 1 1,-5 23-1,-11 44 342,-35 83 1,49-147-465,-1-1 0,0-1 1,-29 37-1,27-41 204,-17 16-1,0 0-177,-111 136 668,84-91-532,32-43-62,-20 30-170,-34 45 279,-28 30-262,66-94 315,9-9-177,-21 28 92,2-4-102,30-32 28,15-20-28,0-1-1,0 2 1,-8 14-1,-5 29-119,-2 1 294,19-48-184,0 0 0,1 0 0,0 0 0,-1 8 0,-1 4 17,-1 9 47,-3 9-183,3-22 138,-8 17 281,12-30-329,0 0 33,0 0 1,0 0-1,0 0 0,0 0 1,0 0-1,0 0 0,0-1 1,0 1-1,0 0 0,0 0 0,0 0 1,0 0-1,0 0 0,0 0 1,0 0-1,0 0 0,0 0 1,0-1-1,0 1 0,0 0 1,0 0-1,0 0 0,0 0 0,0 0 1,0 0-1,0 0 0,0 0 1,-1 0-1,1 0 0,0 0 1,0 0-1,0 0 0,0 0 0,0 0 1,0-1-1,0 1 0,0 0 1,0 0-1,0 0 0,-1 0 1,1 0-1,0 0 0,0 0 0,0 0 1,0 0-1,0 0 0,0 0 1,0 0-1,0 0 0,0 0 1,-1 1-1,1-1 0,0 0 0,0 0 1,0 0-1,0 0 0,0 0 1,0 0-1,0 0 0,0 0 1,0 0-1,0 0 0,0 0 0,-1 0 1,1 0-1,0 0 0,0 0 1,0 1-1,1-5-372,-1 0 0,1 0 0,0 1-1,0-1 1,0 0 0,0 1 0,2-4 0,-2 4 192,17-47-3541,7-6 1135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2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37 4064,'1'-4'340,"-1"1"1,1 0 0,-1 0-1,0-1 1,0 1-1,-1-6 1,0 5 1705,0 1 217,-8 6-1548,-29 25 348,-68 62 1,38-28-365,18-20-20,-66 72 0,98-94-512,2 2-1,0-1 0,1 2 1,1 0-1,1 1 0,-12 32 1,11-18 44,2 1 0,1 0 1,3 0-1,1 1 0,1 0 1,3 1-1,2 57 0,1-84-124,2 1 0,0-1 0,0 1 0,1-1 0,1 0 0,0 0 0,1-1 0,1 1 0,0-1 0,1 0 0,0 0 0,1-1 0,0 0 0,1-1 0,17 19 0,-12-17 39,0 0-1,1 0 1,0-2-1,1 1 1,0-2-1,1 0 1,19 8-1,-27-14-336,1-1 0,0 1-1,1-2 1,-1 1 0,0-1 0,1-1-1,-1 0 1,1 0 0,-1-1-1,1 0 1,-1-1 0,1 0 0,-1-1-1,14-4 1,9-3-1975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2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28 5216,'4'-17'1696,"-4"16"-1621,0 1 0,0-1 0,1 1 0,-1-1 0,0 0 0,0 1 0,1-1 0,-1 1 0,0-1 0,1 1 0,-1-1 0,0 1 0,1 0 0,-1-1 0,1 1 0,0-1 0,-1 1-26,0 0 1,0 0-1,0-1 1,0 1-1,0 0 0,0 0 1,0 0-1,1 0 1,-1 0-1,0 0 1,0 0-1,0 0 0,0 0 1,0 0-1,0 0 1,0 0-1,0 0 0,0 0 1,1 0-1,-1 0 1,0 0-1,0 0 0,0 0 1,0 0-1,0 0 1,0 0-1,0 0 0,0 0 1,1 0-1,-1 0 1,0 0-1,0 0 0,0 0 1,0 0-1,0 0 1,0 1-1,0-1 1,0 0-1,0 0 0,0 0 1,0 0-1,0 0 1,1 0-1,-1 0 0,1 36 2858,-26 89-146,10-62-2391,-49 289 1421,58-306-1567,1-19 62,2 0-1,1-1 0,3 49 1,-1-55-228,-1-17 7,1 0 0,-1-1-1,1 1 1,0 0 0,0-1 0,1 1 0,-1 0 0,1 0 0,-1-1-1,1 1 1,0-1 0,1 5 0,0-7 3,-1 1 0,0-1 0,1 1 0,-1-1 0,1 0 0,-1 0 0,1 0 0,-1 0 1,1 0-1,-1 0 0,0 0 0,1-1 0,-1 1 0,1 0 0,1-1 0,1 0 11,10-2 67,0 0 0,20-7 0,14-4-29,19 5-95,72-2 0,-97 8-2,-8 1 62,-17 0-39,0 1 1,28 1 0,-15 1-151,-25-1 107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2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23 191 6816,'-8'-13'1011,"6"10"-674,0 1 0,0-1 0,0 0-1,1 0 1,-1-1 0,1 1 0,-1-4 0,2 5 11,0 0-1,1 0 0,-1 0 0,0 0 1,1 0-1,0 0 0,-1 0 0,1 0 1,0 0-1,2-2 0,-2 2-44,5-8 182,0 0-1,1 0 1,1 1 0,-1 0-1,1 1 1,15-13 0,-16 15-389,-1 1 1,1 0-1,0 1 1,1-1-1,-1 2 0,1-1 1,-1 1-1,1 0 1,15-4-1,-21 7-81,0-1-1,0 1 0,0 0 1,0 0-1,0 0 1,0 0-1,0 0 0,-1 0 1,1 0-1,0 1 1,0-1-1,0 1 0,0-1 1,0 1-1,-1 0 1,1 0-1,0-1 0,0 1 1,-1 0-1,1 1 1,-1-1-1,1 0 1,-1 0-1,1 1 0,-1-1 1,0 1-1,0-1 1,0 1-1,0 0 0,0-1 1,1 3-1,-1 0 9,1 0-1,-1 1 0,-1-1 1,1 0-1,-1 0 0,1 0 1,-1 1-1,0-1 1,-1 0-1,1 0 0,-1 0 1,-2 8-1,-2 4 60,-1 0 0,-1 0 0,-1-1 0,-19 29 0,-46 50 580,63-83-519,-5 6 440,0 0 1,-12 22-1,27-39-572,0 1-1,0-1 1,0 0 0,0 0-1,0 0 1,0 0-1,0 1 1,0-1-1,0 0 1,0 0 0,0 0-1,0 0 1,0 1-1,0-1 1,0 0-1,0 0 1,0 0-1,0 1 1,0-1 0,0 0-1,0 0 1,0 0-1,1 0 1,-1 0-1,0 1 1,0-1 0,0 0-1,0 0 1,0 0-1,0 0 1,1 0-1,-1 0 1,0 0-1,0 1 1,0-1 0,0 0-1,1 0 1,-1 0-1,0 0 1,0 0-1,0 0 1,0 0 0,1 0-1,-1 0 1,0 0-1,0 0 1,0 0-1,1 0 1,-1 0 0,0 0-1,0 0 1,0 0-1,0 0 1,1-1-1,-1 1 1,14-1 245,159-17 480,-76 12-430,-18 2-6638,-69 3 4858,22-2-7436,-14-2 4473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2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34 6144,'-4'-23'1978,"6"12"-275,-2 11-1658,0 1 1,0-1 0,0 0 0,0 0-1,0 0 1,0 0 549,0 1-549,0-1-1,0 0 1,0 0 0,1 0 0,-1 0-1,0 0 1,0 0 0,0 0 0,0 0-1,0 0 1,0 0 0,0 0 0,0 0-1,0 0 1,0 0 0,0 0 0,0 0-1,0 0 1,1 0 0,-1 0 0,0 0-1,0 0 1,0 0 0,0 0 0,0-1 411,0 1-411,1 3 275,0 0 1,-1-1-1,1 1 0,0 0 0,0-1 1,0 1-1,0-1 0,3 4 0,7 19 729,-10-15-732,0 0 0,-1 0 0,0 1-1,-1-1 1,0 0 0,-3 13 0,1-4 49,-38 411 2080,28-259-1502,13-145-1064,1-17-2308,-1-22-6253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2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99 8480,'-13'-25'2730,"13"25"-2705,0 0-1,0 0 0,0-1 1,0 1-1,-1 0 1,1 0-1,0 0 0,0 0 1,0-1-1,0 1 0,0 0 1,0 0-1,0 0 0,0 0 1,-1-1-1,1 1 0,0 0 1,0 0-1,0 0 1,0-1-1,0 1 0,0 0 1,0 0-1,0 0 0,0-1 1,0 1-1,0 0 0,0 0 1,1 0-1,-1-1 1,0 1-1,0 0 0,0 0 1,0 0-1,0 0 0,0-1 1,0 1-1,0 0 0,1 0 1,-1 0-1,0 0 1,0 0-1,0-1 0,7-6 256,-5 4 176,1 0 0,0 0 1,0 0-1,0 1 1,0-1-1,1 1 0,5-4 1,7 0-10,0 0 0,1 1 0,0 1 0,0 0 0,0 1 0,19 0 0,4 1-454,62 5-1,35 15-188,-60-6-2578,-46-10-1285,-1-2 1201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2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7456,'1'11'3752,"7"60"-1216,-7 10-226,-14 117 1,7-131-1877,-23 246 830,-7-5 70,35-301-1249,0-2-343,0-1 0,0 1 0,1 0 1,-1-1-1,1 1 0,0 0 1,1 0-1,1 8 0,9-24-6904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2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56 5632,'-4'-35'1834,"4"35"-1811,0 0 0,0 0 0,-1-1 0,1 1 0,0 0 0,0-1 0,0 1-1,0 0 1,0 0 0,0-1 0,0 1 0,0 0 0,0-1 0,0 1 0,0 0 0,0-1-1,0 1 1,0 0 0,0 0 0,0-1 0,1 1 0,-1 0 0,0-1 0,0 1-1,0 0 1,0 0 0,0-1 0,1 1 0,-1 0 0,0-1 0,3-1-25,-2 1 84,-1 0 0,1 1 0,0-1 1,0 0-1,0 0 0,0 1 1,0-1-1,0 1 0,0-1 0,0 1 1,0-1-1,0 1 0,0-1 1,0 1-1,0 0 0,0 0 0,0 0 1,0-1-1,0 1 0,0 0 0,0 0 1,1 0-1,-1 1 0,0-1 1,0 0-1,0 0 0,0 1 0,1 0 1,16 6 382,0 1 0,-1 1 0,0 1 1,0 0-1,19 16 0,-7-1 209,44 48-1,48 80 1119,-99-119-1383,-1 0 1,-2 1-1,-2 1 0,-1 1 0,-2 0 0,15 60 0,-12-17 224,-3 0 0,3 92 0,-14-112-287,-3 1 1,-15 108 0,9-127-135,-2 0 1,-23 69-1,23-89-104,-1 0 0,-1-1 0,0 0-1,-2-1 1,0 0 0,-24 29 0,1-8 46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3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1307 3648,'0'1'174,"0"0"0,0 0 0,0 0 0,1 0 0,-1 0 0,0 0 0,1 1 0,-1-1 0,0 0 0,1 0 0,-1 0 0,1 0 0,0 0 0,-1 0 0,1-1 0,0 1 1,-1 0-1,1 0 0,0 0 0,0 0 0,0-1 0,0 1 0,0-1 0,0 1 0,0 0 0,0-1 0,0 1 0,0-1 0,0 0 0,0 1 0,0-1 0,0 0 0,0 0 0,1 0 0,0 0 0,2 0 167,0 1-1,1-2 0,-1 1 1,0-1-1,0 1 0,0-1 1,0 0-1,0 0 1,6-3-1,12-7 445,-1-1 0,32-25 0,39-39 262,49-70-56,-10-13-83,-68 71-507,9-10-221,-71 97-205,1-1-1,-1 0 0,1 0 0,0 0 0,0 1 0,0-1 0,0 1 0,0 0 1,0-1-1,0 1 0,0 0 0,1 0 0,2 0 0,-4 1 16,0-1 1,0 1-1,0 0 0,0 1 0,-1-1 1,1 0-1,0 0 0,0 0 0,0 1 1,0-1-1,0 0 0,0 1 0,0-1 0,0 0 1,0 1-1,-1 0 0,1-1 0,0 1 1,0-1-1,-1 1 0,1 0 0,0 0 1,-1-1-1,1 1 0,0 0 0,-1 0 1,1 0-1,-1 0 0,0-1 0,1 1 0,-1 0 1,0 0-1,1 0 0,-1 2 0,4 13-33,0-1-1,-1 1 1,1 32-1,-4 51 22,-2-62 10,-11 160-146,6-119 135,5-57 225,-2 1-1,-1-1 1,0 0-1,-16 37 1,20-56-157,1 0 0,-1 1 1,0-1-1,0 0 0,-1 0 0,1 0 0,0 0 0,-1-1 0,1 1 1,-1 0-1,0 0 0,-2 1 0,3-2-26,0-1-1,-1 1 1,1-1-1,0 1 1,-1-1-1,1 0 1,0 0-1,-1 0 1,1 1-1,0-1 1,-1 0-1,1-1 1,-1 1 0,1 0-1,0 0 1,-1-1-1,1 1 1,0 0-1,-1-1 1,1 0-1,0 1 1,-2-2-1,-10-6 0,2-1 0,-1 0-1,1 0 1,1-1 0,0 0-1,-16-21 1,10 12 45,-14-23-7,8 10-315,29 42-352,11 10 673,-7-13-14,0 1-1,0-1 1,1-1-1,0 0 1,0-1-1,0 0 1,15 3-1,-19-6 2,-1-1 0,1 0-1,0 0 1,0 0 0,0-1-1,0 0 1,-1-1 0,1 0-1,0 0 1,0-1-1,-1 0 1,1 0 0,10-5-1,16-10 80,-2-1 0,-1-2 0,34-26 0,78-80 155,-73 57-147,84-106 0,-135 149-123,0 0 0,-2-2-1,-2 0 1,23-53 0,-24 42-10,17-77 0,-1-47-4,-23 122 1,-7 37-11,4-14-23,-1-1-1,-1 1 1,0-1-1,-2 1 0,-1-23 1,1 40 16,0 0 0,0 1 1,-1-1-1,1 0 0,0 0 0,0 1 1,0-1-1,0 0 0,-1 1 0,1-1 1,0 0-1,-1 1 0,1-1 1,-1 0-1,1 1 0,0-1 0,-1 1 1,0-1-1,1 1 7,-1 0 0,1 0 0,0 0-1,-1 0 1,1 0 0,0 0 0,-1 0 0,1 0 0,0 0 0,-1 0-1,1 0 1,0 0 0,-1 0 0,1 1 0,0-1 0,0 0 0,-1 0 0,1 0-1,0 1 1,0-1 0,-1 0 0,1 0 0,0 1 0,0-1 0,0 0 0,-1 1-1,-13 26-317,13-25 325,-17 46-102,-22 92-1,28-93 101,-65 287 141,69-282-112,2 1 1,2 0-1,3 0 0,6 73 0,-3-109 100,8 32 0,-8-42-54,0-1-1,1 1 1,0-1-1,0 0 1,0 0 0,1 0-1,6 8 1,-9-13-42,0 1 0,0-1 1,1 1-1,-1-1 0,1 0 1,-1 0-1,1 1 1,-1-1-1,1 0 0,-1 0 1,1-1-1,0 1 0,0 0 1,-1 0-1,1-1 0,4 1 1,-4-1 7,1 0-1,-1 0 1,1-1 0,-1 1 0,1-1-1,-1 0 1,1 1 0,-1-1 0,0 0-1,0 0 1,1-1 0,-1 1 0,0 0 0,3-3-1,19-17 123,-1 0 1,23-27-1,22-22-122,-29 36-114,2 1 0,1 2 0,1 3 0,2 1-1,88-40 1,-51 41-27,-72 26 97,-5 0 39,-5 3-9,-3-1-39,-1 0 0,0-1 0,0 1-1,-7 2 1,-12 4-35,-56 36 48,57-31-20,2 1 0,-1 0 0,2 1 1,0 2-1,0 0 0,-24 31 0,22-22 33,1 1 0,2 1 0,1 1 1,-19 41-1,34-65 22,0 0 0,0 0 1,1 1-1,-1-1 1,1 0-1,0 1 0,1-1 1,-1 10-1,1-13-16,0 0-1,0 0 1,1 0-1,-1 0 0,1 0 1,-1 0-1,1-1 1,0 1-1,0 0 1,-1 0-1,1-1 1,1 1-1,-1 0 1,0-1-1,0 1 1,0-1-1,1 1 1,-1-1-1,1 0 1,-1 1-1,1-1 0,0 0 1,-1 0-1,1 0 1,0-1-1,0 1 1,2 1-1,2-1 21,0 0 0,-1 0 0,1 0 0,0-1 0,0 0 0,0 0 0,0-1 0,-1 1 0,1-1 0,0 0 0,0-1 0,-1 1 0,1-1 0,-1 0 0,1-1 0,-1 1 0,0-1 0,5-4 0,5-3 44,-1 0 0,0-1-1,-1-1 1,20-23 0,-10 8-20,-2-1 0,-2 0 0,21-41 0,39-98-153,-73 156 75,-1-2 2,-2 8-38,0-1 0,0 0 0,-1 0 0,0 0 0,0 0 0,1-13 0,-3 19 51,0 0 0,0 0 1,0 0-1,0 0 0,0 0 1,0 0-1,0 0 1,0 0-1,0 0 0,0 0 1,0 0-1,-1 0 0,1 0 1,0 0-1,0 0 0,0 0 1,0 0-1,0 0 1,0 0-1,0 0 0,0 0 1,0 0-1,0 0 0,0 0 1,0 0-1,0 0 1,0 0-1,-1 0 0,1 0 1,0 0-1,0 0 0,0 0 1,0 0-1,0 0 0,0 0 1,0 0-1,0 0 1,0 0-1,0 0 0,0 0 1,0 0-1,0 0 0,0 0 1,0 0-1,0-1 1,0 1-1,0 0 0,0 0 1,0 0-1,0 0 0,0 0 1,0 0-1,0 0 0,0 0 1,0 0-1,0 0 1,0 0-1,0 0 0,0 0 1,0 0-1,0-1 0,0 1 1,0 0-1,0 0 0,0 0 1,0 0-1,0 0 1,-5 7-165,-5 18 18,8-11 164,0 1-1,1 0 1,1 0 0,0 0-1,1-1 1,1 1 0,0 0-1,1-1 1,1 0 0,0 1-1,1-1 1,1-1 0,0 1-1,0-1 1,12 17 0,-15-27 6,-1 1 0,1-1 0,0 0 0,0 0 0,0-1 0,1 1 0,3 2 0,-5-4-9,0 0 0,-1 0 1,1-1-1,0 1 0,0 0 0,0-1 0,0 1 1,0-1-1,0 0 0,0 1 0,0-1 0,0 0 1,0 0-1,0-1 0,0 1 0,0 0 0,3-2 1,1-1 6,0-1 1,-1 1 0,1-2 0,-1 1 0,0 0-1,0-1 1,-1 0 0,6-8 0,50-65 134,-15 18 80,11-8-106,29-39-172,-44 47 102,-3-2 1,34-73 0,74-215-307,-124 290 10,-21 59 222,-1 1 0,0-1 0,1 0 0,-1 0-1,0 1 1,1-1 0,-1 0 0,0 0 0,0 0 0,0 0 0,0 1 0,0-1 0,0 0 0,0 0 0,0 0 0,0 0 0,0 0 0,0 1 0,-1-1 0,1 0 0,0 0 0,-1 0 0,1 1 0,0-1 0,-1 0 0,0-1 0,1 2 7,-1 0 0,1 0 0,-1 0 0,1 0 0,0 0 0,-1-1 0,1 1 0,0 0 0,-1 0 0,1 0 0,-1 0 0,1 0 0,0 0 0,-1 1 0,1-1 0,0 0 0,-1 0 0,1 0 0,-1 0 0,1 0 0,0 0 0,-1 1 0,1-1 0,-13 13-156,-4 12 129,0 2 0,2 0 0,1 1 0,-15 45 0,-28 125-86,47-159 109,2 1 0,2 0 0,-2 78 1,8-100 35,1-1 0,1 1 1,0-1-1,1 0 0,2 1 1,-1-1-1,2-1 1,0 1-1,1-1 0,1 0 1,13 21-1,-16-29 30,1-1-1,0 0 1,0-1 0,0 1-1,0-1 1,1 0 0,0-1-1,1 0 1,-1 0 0,9 4-1,-11-7-24,-1 0 1,1 0-1,0-1 0,0 1 1,0-1-1,0 0 0,0-1 0,0 1 1,0-1-1,1 0 0,-1 0 0,0 0 1,0-1-1,0 0 0,0 0 1,0 0-1,0-1 0,0 0 0,4-2 1,3-2 9,-1-1 0,-1 0 0,1-1 1,-1 0-1,-1-1 0,0 1 1,0-2-1,0 0 0,-1 0 0,12-20 1,-13 19-36,-1-1 0,0 0 0,-1-1 0,0 1 0,0-1 0,-2 0 0,1 0 0,-2 0 0,0-1 0,0-16 0,-1 27-25,-1 0 0,-1 0 0,1 0-1,0 0 1,-1 0 0,1-1 0,-1 1-1,0 0 1,0 0 0,-3-4 0,4 6 16,-1 0-1,0 0 1,1 1 0,-1-1 0,0 0 0,1 1 0,-1-1 0,0 1 0,0-1 0,0 1 0,0-1 0,0 1 0,1 0 0,-1-1 0,0 1-1,0 0 1,0 0 0,0-1 0,0 1 0,0 0 0,0 0 0,0 0 0,0 0 0,0 0 0,0 1 0,0-1 0,0 0 0,0 0 0,0 1-1,0-1 1,0 0 0,1 1 0,-3 0 0,-2 2-17,0 0 1,-1 0-1,-7 6 0,8-5 5,0 0 0,0 1-1,1-1 1,-1 1 0,1 0-1,0 0 1,1 1 0,-1-1-1,1 1 1,0-1 0,1 1 0,-1 0-1,1 0 1,-2 13 0,2-10 27,1 1 1,1 0-1,0-1 1,0 1-1,1-1 1,0 1-1,0-1 1,1 1-1,4 10 1,-2-7 18,0 0 0,1 0 0,1 0 0,11 19 0,-15-30-2,0 1-1,0 0 1,0-1-1,1 1 0,-1-1 1,1 1-1,0-1 1,-1 0-1,1 0 1,6 2-1,-7-3 1,0 0 0,0-1 0,0 1 0,1-1 1,-1 1-1,0-1 0,1 0 0,-1 0 0,0 0 0,0 0 0,1 0 0,-1-1 0,0 1 0,0-1 0,1 0 0,-1 1 0,4-3 0,13-8 81,0-1 1,28-24-1,-19 15-85,109-81 210,-107 80-159,72-57-185,-63 48-243,-35 29 253,-5 5 17,-10 11-48,-7 2 45,-39 30-1,5-7 32,33-21 67,0 0-1,-24 31 1,-29 48 48,34-44-17,32-46-29,4-4 26,0-1 0,0 1 0,0 0 0,1-1 0,-1 1 0,-2 6 0,4-9-28,0 1 0,0-1 1,0 1-1,0-1 0,0 1 1,0-1-1,0 1 0,0-1 1,0 1-1,0-1 0,0 1 0,0-1 1,0 1-1,1-1 0,-1 1 1,0-1-1,0 1 0,0-1 1,1 1-1,0 0 2,0 0 0,0 0 0,0-1 0,0 1 1,0-1-1,0 1 0,0-1 0,0 1 0,0-1 0,0 1 0,0-1 0,2 1 1,6 0 31,0 0 0,0-1 0,1 0 0,-1 0 0,16-3 0,2 1 36,37-3 104,77-15-1,-106 13-241,-1-2 0,0-1 0,60-27 0,-90 35-405,1 0-1,0-1 1,-1 0 0,0 0-1,1 0 1,-1 0 0,6-7-1,0 0-1614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3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8128,'0'-14'3680,"77"7"-3168,-16 2 768,0 5-800,39-3 224,-1 3-416,18-6-32,-3 6-160,-4-3 0,-21 6-32,-17-3-256,-21 6 96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3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81 6816,'-34'-17'3072,"68"17"-2656,13-4 320,10-1-480,52-2 608,-1 2-480,64-7-64,-8 3-192,35-3 256,-19 3-192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11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1 1984,'0'0'640,"1"16"4272,-4 15-688,3-29-4024,0 0 1,-1 0-1,0 1 1,1-1-1,-1 0 1,0 0-1,0-1 1,0 1-1,0 0 1,-1 0-1,1 0 1,0-1-1,-1 1 1,1-1 0,-1 1-1,1-1 1,-1 1-1,0-1 1,0 0-1,1 0 1,-1 0-1,0 0 1,0 0-1,-3 1 1,4-2-177,1 0-1,0 0 1,-1 0 0,1 0-1,0 0 1,-1 0 0,1 0 0,0 0-1,-1 0 1,1 0 0,0 0-1,0 0 1,-1 1 0,1-1 0,0 0-1,-1 0 1,1 0 0,0 0 0,0 1-1,0-1 1,-1 0 0,1 0-1,0 1 1,0-1 0,0 0 0,-1 1-1,1-1 1,-3 4 613,-5 1-393,-1-1 0,0 1 1,0-1-1,0-1 0,-1 0 0,-12 3 0,-1 0-102,-50 14 377,-119 40 444,152-48-767,25-8-312,13-4 104,1 1-1,-1-1 0,1 1 1,-1 0-1,1-1 1,-1 1-1,1 0 0,-1 0 1,-1 2-1,2-2 18,0-1 1,0 1-1,0 0 0,0-1 0,0 1 1,0-1-1,0 1 0,0-1 0,0 1 0,0-1 1,0 0-1,0 1 0,-1-1 0,1 0 1,0 0-1,0 0 0,-3 0 0,11 0-74,23-2 90,32-14 358,84-34 0,-96 31-207,-1-3 1,49-29-1,-88 47-38,-6 7 240,-3 16 457,-2-4-698,0 24-45,0-13 96,2-1 0,3 31 0,-4-20-104,0-35 112,-9-1 208,-8-1-249,1 0 1,-26-7 0,-5 0-191,-144-2 2,188 10 428,-22 1-2027,25-1 1586,0 0 1,0 0-1,0 0 1,0 0 0,0 0-1,0 0 1,-1 0 0,1 0-1,0 0 1,0 0 0,0 0-1,0 0 1,0 0 0,0 0-1,0 0 1,0 0 0,0 1-1,0-1 1,0 0 0,-1 0-1,1 0 1,0 0 0,0 0-1,0 0 1,0 0 0,0 0-1,0 0 1,0 0 0,0 0-1,0 0 1,0 0 0,0 0-1,0 0 1,0 1 0,0-1-1,0 0 1,0 0-1,0 0 1,0 0 0,0 0-1,0 0 1,0 0 0,0 0-1,0 0 1,0 0 0,0 1-1,0-1 1,0 0 0,0 0-1,0 0 1,0 0 0,0 0-1,0 0 1,0 0 0,0 0-1,0 0 1,0 0 0,0 0-1,0 0 1,0 1 0,13 5-3216,9 0-1466,5 0 1601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3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10 308 2976,'-10'-6'3271,"10"6"-3232,18 0 5955,3 0-5101,-8-2-509,1-1 1,-1 0-1,0-1 1,0-1-1,0 0 1,0-1-1,15-9 1,5-6 7,39-31 1,47-33-260,-65 48 15,37-22-18,-90 59-133,0-1 1,0 1 0,1-1-1,-1 1 1,0-1 0,0 1 0,0-1-1,0 1 1,1 0 0,-1 0-1,0 0 1,0 0 0,0 0-1,2 0 1,-2 0 2,-1 0-1,1 1 1,-1-1 0,1 0 0,-1 0-1,1 1 1,-1-1 0,1 0 0,-1 1-1,1-1 1,-1 0 0,0 1 0,1-1-1,-1 1 1,0-1 0,1 1 0,-1-1-1,0 1 1,0-1 0,1 1 0,-1-1 0,0 1-1,1 3 2,-1 0-1,1 0 0,-1 0 1,0 0-1,-1 0 0,1 0 1,0-1-1,-2 5 0,-17 78 40,-11 58 310,30-142-345,-8 53 198,2 1-1,2 68 1,4-119-118,1 1 0,0 0 0,0 0 0,0 0 0,1 0-1,-1-1 1,1 1 0,1 0 0,5 9 0,-6-12-20,0 0-1,0-1 1,0 1-1,1 0 1,0-1-1,-1 0 1,1 0-1,0 1 1,0-1-1,0-1 1,0 1 0,1 0-1,-1-1 1,0 0-1,1 0 1,-1 0-1,7 1 1,-1-1 57,0 0 1,0-1-1,1 0 1,-1-1 0,0 0-1,0 0 1,14-4-1,-3-1 28,-1-1-1,27-13 1,-25 9-92,-2 0 0,1-2-1,33-28 1,-21 12-24,34-41 0,47-80 65,-11 12-220,-101 137 122,29-32-210,-28 30 161,1 1 0,0-1 0,0 1 0,0 0 0,0 0 0,1 0 0,-1 0 0,7-2 0,-8 4 37,-1 0 1,0 0-1,1 0 0,-1 0 0,0 0 0,1 0 0,-1 0 0,0 0 0,1 1 0,-1-1 0,0 0 1,1 1-1,-1 0 0,0-1 0,0 1 0,0 0 0,1-1 0,-1 1 0,0 0 0,0 0 1,0 0-1,0 0 0,-1 0 0,1 0 0,0 0 0,0 0 0,0 2 0,4 5 42,0 0 0,-1 0-1,3 9 1,-3-7-30,39 93 107,60 128 291,-69-164-195,-21-37-2792,-12-30 2489,-1 0 1,0 1-1,0-1 1,0 0-1,1 1 1,-1-1 0,0 0-1,0 1 1,0-1-1,0 1 1,0-1-1,0 1 1,0-1-1,0 0 1,0 1-1,0-1 1,0 1-1,0-1 1,0 0 0,0 1-1,0-1 1,0 1-1,0-1 1,-1 0-1,1 1 1,0-1-1,0 1 1,-1-1-132,1 0 0,-1 1 0,1-1 0,-1 0 0,0 0-1,1 0 1,-1 0 0,1 0 0,-1 0 0,1 0 0,-1 0 0,1 0 0,-1 0 0,1 0 0,-1 0 0,0 0 0,0-1 0,-25-10-6435,6-2 3359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3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4736,'-19'-20'1530,"17"20"-770,1 5-463,2 7 33,9 31 781,-1 1-1,-3-1 1,2 88 0,-31 369 3089,15-407-4027,-11 190 936,19-217-960,-3-51-3172,2-10 735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3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77 3808,'-2'-7'426,"1"6"-345,0 0-1,1-1 0,0 1 1,-1 0-1,1-1 0,0 1 1,-1 0-1,1-1 0,0 1 1,0 0-1,0-1 0,0 1 1,1 0-1,-1-1 0,0 0 1,1-2 425,0-1 0,1 1 0,-1 0 0,0 0 0,1 0 0,0 1 0,0-1 0,5-6 0,-1 4 1228,-2 7-455,-4 1-1165,1-1-1,-1 1 1,1 0 0,-1-1 0,0 1 0,0 0 0,0 0 0,0 2 0,-1 14 251,0 0 1,-2-1-1,0 1 1,-1-1 0,-11 31-1,-42 82 609,44-103-723,-11 23 146,-22 50 491,18-23 1331,53-86-496,44-14-1454,109-20 0,-116 33-287,103-2-1,-121 15 221,-41-3-426,1 1-1,0 0 1,0 0-1,-1 0 1,1 0-1,0 0 1,-1 1-1,1 0 1,3 2-1,-6-2-468,-1-1 0,1 0-1,-1 0 1,1 1-1,-1-1 1,0 0 0,0 1-1,0-1 1,0 0-1,0 1 1,0-1 0,0 0-1,-1 2 1,1 3-2063,0 14-652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3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 7136,'-5'-4'3232,"14"8"-2816,-4 1 1408,0 7-1088,-5 9 992,4 9-1024,-8 12 287,-1 0-607,-4 8 160,4 1-320,-5-5 128,6-8-192,-6-8 128,10-6-160,-9-12-192,9 1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3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40 4640,'8'-24'2709,"-7"23"-2272,0-1 1,0 1-1,0 0 0,0 0 0,0 0 1,0 0-1,0 0 0,0 0 0,0 0 1,3 0-1,4-3 843,-8 4-1246,0 0 1,0 0 0,0 0 0,1 0 0,-1 0-1,0 0 1,0 0 0,0 0 0,0 0 0,0 0-1,0 0 1,1 0 0,-1 0 0,0 0 0,0 0 0,0 1-1,0-1 1,0 0 0,0 0 0,0 0 0,1 0-1,-1 0 1,0 0 0,0 0 0,0 0 0,0 0-1,0 0 1,0 0 0,0 1 0,0-1 0,0 0-1,0 0 1,0 0 0,0 0 0,0 0 0,1 0 0,-1 0-1,0 1 1,0-1 0,0 0 0,0 0 0,0 0-1,0 0 1,-2 19 509,0-1 0,-9 35-1,6-30-195,3-12-275,-63 276 2190,53-242-2026,-14 65 1238,25-100-877,7-11 0,4-4-525,49-18 152,-32 11-133,2 2-1,-1 0 1,1 2-1,39-6 1,-49 12-111,0-1-56,0 1-1,37 2 0,-32 1-252,-14-1-4000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3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6880,'-1'0'71,"1"0"0,0-1 1,0 1-1,0 0 0,0 0 1,0 0-1,0 0 0,-1-1 0,1 1 1,0 0-1,0 0 0,0 0 1,0-1-1,0 1 0,0 0 0,0 0 1,0 0-1,0-1 0,0 1 1,0 0-1,0 0 0,0-1 0,0 1 1,0 0-1,0 0 0,0 0 1,0-1-1,0 1 0,1 0 0,-1 0 1,0 0-1,0 0 0,0-1 1,0 1-1,0 0 0,0 0 0,1 0 1,-1 0-1,0-1 0,12-3 2171,24 0 652,-23 3-2119,8-3 457,-12 1-802,0 1 0,1 1-1,10-1 1,-18 1-393,-1 1 0,0 0-1,1 0 1,-1 0 0,1 0 0,-1 1 0,0-1 0,1 0 0,-1 1 0,1-1 0,-1 0-1,0 1 1,1 0 0,-1-1 0,0 1 0,0 0 0,0 0 0,1-1 0,-1 1 0,0 0-1,0 0 1,0 0 0,0 1 0,-1-1 0,1 0 0,1 2 0,-1 0 4,0 0 1,-1 0 0,1 0-1,-1 0 1,0 1-1,0-1 1,0 0 0,0 0-1,0 0 1,-1 0 0,1 0-1,-1 0 1,0 0-1,-2 4 1,-3 8 103,-12 21-1,11-23-76,-23 49 239,17-32 121,-18 29 0,30-57-332,0 0 0,0 0 0,0 0 0,0 0 0,0 0 1,0 1-1,1-1 0,-1 0 0,1 1 0,0-1 0,-1 4 0,1-5-56,0-1 0,1 1 0,-1-1-1,0 1 1,0-1 0,0 1-1,0-1 1,0 1 0,1-1-1,-1 1 1,0-1 0,1 1-1,-1-1 1,0 1 0,1-1-1,-1 1 1,0-1 0,1 0-1,-1 1 1,1-1 0,0 1-9,0-1 1,0 0-1,0 1 1,0-1-1,0 0 1,0 0-1,0 0 0,0 0 1,0 0-1,0 0 1,0 0-1,0 0 1,0 0-1,0 0 1,1-1-1,17-4 347,-2 0-337,1 1 0,18-2 1,-33 5-138,10 0 147,-1 0 1,1 1-1,13 1 0,-22 0-269,-1-1-1,1 1 1,0 0-1,-1 0 1,1 0-1,-1 1 1,1-1-1,-1 1 1,0 0-1,1 0 1,-1 0-1,0 0 1,0 1-1,4 4 1,8 13-1660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3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21 5888,'4'-15'1963,"-4"24"25,-4 27-259,-43 185 1376,-20-5-941,58-193-1856,5-13-115,0 0 0,1 0 0,0 0 0,1 1 0,-2 10 0,4-21-176,0 0-1,0 0 1,0 0-1,0 0 0,0 0 1,0 0-1,0 0 0,0-1 1,0 1-1,0 0 0,0 0 1,0 0-1,0 0 0,0 0 1,0 0-1,0 0 1,0 0-1,1 0 0,-1 0 1,0 0-1,0 0 0,0 0 1,0 0-1,0 0 0,0 0 1,0 0-1,0 0 0,0 0 1,0 0-1,0 0 1,0 0-1,0 0 0,0 0 1,0 0-1,0 0 0,0 0 1,0 0-1,1 0 0,-1 0 1,0 0-1,0 0 1,0 0-1,0 0 0,0 0 1,0 0-1,0 0 0,0 0 1,0 0-1,0 0 0,0 0 1,0 0-1,0 0 0,0 0 1,0 0-1,0 0 1,0 1-1,0-1 0,0 0 1,0 0-1,0 0 0,0 0 1,0 0-1,0 0 0,0 0 1,3-4 162,21-36 696,-15 26-791,-1 0-1,9-20 0,21-79 54,-19 55-172,-5 17 11,57-149 10,-43 127-130,-20 53 93,-8 10 48,1 0-1,-1 0 1,0-1-1,0 1 1,0 0-1,1 0 1,-1 0-1,0 0 1,0 0-1,0 0 1,1 0-1,-1 0 1,0 0-1,0 0 1,1 0-1,-1 0 1,0 0-1,0 0 1,1 0-1,-1 0 1,0 0-1,0 0 1,0 0-1,1 0 1,-1 0-1,0 0 1,0 0-1,1 1 1,0 0-8,-1 0 0,1 0 0,0 1 0,0-1 1,-1 0-1,1 1 0,-1-1 0,0 0 1,1 1-1,-1-1 0,0 1 0,0-1 0,0 1 1,0-1-1,0 3 0,-7 121-86,2-79 139,3 1-1,4 53 0,-2-99-41,1 12 67,1 0 0,6 24 0,-8-34-30,1-1 0,0 1 0,0-1 0,0 1 1,1-1-1,-1 1 0,0-1 0,1 0 0,0 1 0,-1-1 0,1 0 1,0 0-1,0 0 0,0 0 0,1-1 0,-1 1 0,0-1 0,1 1 1,4 1-1,-3-2 25,0 0 1,0 0-1,0-1 1,0 1 0,0-1-1,1 0 1,-1 0-1,0 0 1,0-1-1,7-1 1,2-2 52,-1 0 1,13-6-1,-9 2-79,-1-1-1,-1 0 0,1-1 1,-2 0-1,1-1 0,-1-1 1,-1 0-1,21-26 0,-6 2-2,-2-1 0,24-48-1,-37 62-47,-9 15-35,1 0 0,-1 1 0,2-1 1,-1 1-1,1 0 0,0 1 0,1-1 0,8-7 0,-13 13 42,0 0 1,-1 1-1,1-1 0,0 1 0,-1-1 0,1 1 0,0 0 0,0-1 0,0 1 1,-1 0-1,1-1 0,0 1 0,0 0 0,0 0 0,0 0 0,0 0 0,-1 0 1,1 0-1,0 0 0,0 0 0,0 0 0,0 0 0,0 1 0,-1-1 0,1 0 0,0 0 1,0 1-1,0-1 0,-1 1 0,1-1 0,0 1 0,-1-1 0,1 1 0,0-1 1,-1 1-1,1-1 0,0 1 0,-1 0 0,1 0 0,-1-1 0,1 1 0,-1 0 1,0 0-1,1-1 0,-1 3 0,3 3-9,0 1 0,-1 0 0,0 0 0,1 10 0,-2-13 0,5 33-15,1 68-1,-4-35 72,-1-34-238,4 38 1036,-5-64-2253,2 1-1,4 14 1,-1-11-2136,7-2 1142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3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5216,'2'1'270,"-1"-1"0,1 0 1,-1 1-1,1-1 0,-1 1 0,1-1 0,-1 1 1,0 0-1,1 0 0,-1-1 0,0 1 1,0 0-1,0 0 0,1 0 0,-1 0 0,0 1 1,0-1-1,-1 0 0,1 0 0,0 0 1,1 3-1,0 0 52,0 0 1,0 0-1,0 1 1,-1-1-1,1 1 1,0 5-1,1 20 638,-2 0 0,-4 56 0,0-36-677,3 75 373,0-121-842,0 4 388,9-15-5711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3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43 204 4800,'-3'-23'1557,"4"8"-105,0 13-540,0 7 148,8 103 2433,-12-51-2223,-3-1-1,-23 103 0,29-157-1246,-5 17 511,2 1 1,-2 25 0,5-45-514,0 0 0,0 0 0,0 0 0,0 1 0,0-1 0,0 0 0,0 0 0,0 0 0,0 0 0,0 0 0,0 0 0,1 0 0,-1 0 0,0 0 0,0 0 0,0 1 0,0-1 0,0 0 0,0 0 0,0 0 0,0 0 0,0 0 0,1 0 0,-1 0 0,0 0 0,0 0 0,0 0 0,0 0 0,0 0 0,0 0 0,0 0 0,1 0 0,-1 0 0,0 0 0,0 0 0,0 0 0,0 0 0,0 0 1,0 0-1,0 0 0,1 0 0,-1 0 0,0-1 0,0 1 0,0 0 0,0 0 0,0 0 0,0 0 0,0 0 0,0 0 0,0 0 0,0 0 0,0 0 0,1-1 0,4-3 145,0-4-36,0-1 1,-1 0-1,0 0 0,5-18 0,-4 12-114,15-50 51,15-91 0,-10 37-57,-18 88-46,37-127-83,-35 140-85,-9 18 202,0 0 0,0 1-1,0-1 1,0 0 0,0 0-1,0 0 1,0 0-1,0 0 1,0 0 0,0 0-1,0 0 1,0 0 0,0 0-1,0 1 1,0-1-1,0 0 1,0 0 0,0 0-1,0 0 1,0 0 0,0 0-1,0 0 1,0 0 0,0 0-1,0 0 1,0 0-1,0 1 1,0-1 0,0 0-1,0 0 1,1 0 0,-1 0-1,0 0 1,0 0 0,0 0-1,0 0 1,0 0-1,0 0 1,0 0 0,0 0-1,0 0 1,0 0 0,1 0-1,-1 0 1,0 0 0,0 0-1,0 0 1,0 0-1,0 0 1,0 0 0,0 0-1,0 0 1,0 0 0,1 0-1,-1 0 1,0 0 0,0 0-1,0 0 1,0 0-1,0 0 1,0-1 0,0 1-1,0 0 1,0 0 0,0 0-1,0 0 1,0 0 0,0 39-122,-1-33 132,-13 140-160,-4 76 384,18-207-98,0 21-7,1-34-71,-1 0 1,0 0 0,1 0-1,-1 0 1,1 0-1,0 0 1,-1 0 0,1-1-1,0 1 1,0 0-1,0 0 1,1-1-1,-1 1 1,2 1 0,-1-2-25,-1 0 0,0-1 1,0 1-1,1 0 0,-1-1 1,0 0-1,0 1 0,1-1 1,-1 0-1,0 0 0,1 1 1,-1-1-1,1 0 0,-1 0 1,0-1-1,1 1 0,-1 0 0,0 0 1,1-1-1,-1 1 0,0-1 1,0 1-1,2-1 0,2-1 12,0-1 1,-1 0-1,1 1 0,-1-1 0,8-7 0,4-5 43,-1-2 1,25-33 0,25-48-29,-33 48-40,-19 31-20,97-139-137,-102 146 74,2 1-1,17-16 0,-24 24 39,-1 1 0,1 0 0,-1 0-1,1 0 1,0 0 0,0 1 0,0-1-1,0 1 1,0 0 0,0-1 0,0 1-1,0 1 1,0-1 0,1 0-1,-1 1 1,0 0 0,6 0 0,-7 0 17,-1 1 1,1-1-1,-1 1 1,1 0-1,-1 0 0,1-1 1,-1 1-1,0 0 1,1 0-1,-1 1 1,0-1-1,0 0 1,0 0-1,0 0 1,0 1-1,0-1 1,0 1-1,0-1 0,0 1 1,-1-1-1,1 1 1,0 2-1,2 5 1,-1 1 0,3 17 0,-5-21-1,6 48-23,-2 72-1,-11 56 406,6-160-302,0 6-39,-9 49 0,9-75-1661,0 4-423,14-1-6085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3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 5216,'0'0'73,"-1"0"1,1-1-1,-1 1 0,1 0 1,0 0-1,0-1 0,-1 1 1,1 0-1,0 0 0,-1-1 1,1 1-1,0 0 0,0-1 1,-1 1-1,1 0 0,0-1 1,0 1-1,0-1 0,0 1 1,0 0-1,-1-1 0,1 1 1,0 0-1,0-1 0,0 1 1,0-1-1,0 1 0,0-1 1,0 1-1,0 0 0,1-1 1,-1 0-1,11-7 5067,-8 6-3340,6-3-1189,-1 0 0,1 2 1,0-1-1,0 1 0,0 0 0,0 1 1,15-3-1,-19 5-578,0-1 1,1 1-1,-1-1 0,1 2 1,-1-1-1,0 0 0,1 1 1,-1 0-1,0 1 0,0-1 1,0 1-1,0 0 0,0 0 1,0 0-1,5 4 0,-9-5-28,0 0 0,0-1 0,0 1 0,0 0 0,-1 0 0,1 0-1,0 0 1,-1 0 0,1 0 0,-1 0 0,1 0 0,-1 0-1,1 0 1,-1 0 0,0 0 0,1 1 0,-1-1 0,0 0 0,0 0-1,0 0 1,0 0 0,0 0 0,0 1 0,0-1 0,0 0 0,-1 0-1,1 0 1,0 0 0,-1 0 0,1 0 0,-1 0 0,1 0 0,-2 2-1,-2 3 48,0 1-1,-1-1 0,-10 12 0,10-13-47,-20 24 112,7-11 98,1 1-1,1 1 1,1 1-1,-22 39 1,31-48-58,2-5 3,1 1-1,0-1 1,0 1 0,0-1 0,-1 9 0,4-14-112,-1 0 1,1 0-1,0-1 1,0 1-1,0 0 1,0 0-1,1-1 0,-1 1 1,0 0-1,1 0 1,-1-1-1,1 1 1,-1 0-1,1-1 1,0 1-1,0-1 1,0 1-1,0-1 0,0 1 1,0-1-1,0 0 1,0 1-1,1-1 1,-1 0-1,1 0 1,-1 0-1,0 0 0,3 1 1,1 0 0,0 0 0,0 0 0,0-1 0,0 0 0,1 0 0,-1 0 1,0-1-1,0 1 0,9-2 0,0 2-17,19-1 143,0-1 1,49-9 0,63-19-2988,-139 27 2483,32-4-1478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13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64,'0'-3'32,"5"3"768,-10 0-1056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47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1043 2656,'4'-3'8589,"18"-14"-7418,-1 5-931,-1-2-1,-1 0 1,0-1 0,-1-1 0,-1-1 0,-1-1 0,27-35 0,-26 28-226,-1-1 1,-2-1-1,0 0 0,-2 0 1,18-58-1,-18 43 112,19-78 15,-27 83-349,-35 240-189,5-31 607,19-127-200,-21 108 49,-4-40 91,7-22 20,-44 104 1,46-141 280,-39 66-1,58-114-325,0-1-1,0 1 1,0-1-1,-1 0 1,1 0-1,-1 0 1,0 0-1,-1-1 1,1 0-1,-9 4 1,12-6-81,-1-1 1,1 0-1,-1 0 1,1-1-1,-1 1 0,0 0 1,0-1-1,1 1 1,-1-1-1,0 0 0,0 0 1,1 0-1,-1 0 1,0-1-1,0 1 1,1-1-1,-1 0 0,0 1 1,1-1-1,-1 0 1,1-1-1,-1 1 0,1 0 1,0-1-1,-1 1 1,1-1-1,-4-4 0,3 4-25,1-1-1,-1 0 0,0 0 1,1 0-1,-1 0 0,1 0 1,-2-5-1,3 6-27,0 0-1,1 0 0,-1 0 1,1 0-1,-1-1 1,1 1-1,0 0 1,0 0-1,0 0 0,0-1 1,0 1-1,1 0 1,-1 0-1,0-1 1,1 1-1,1-3 0,1-2 17,1 0 1,0 0-1,0 0 0,1 0 0,0 1 0,0 0 0,12-11 0,-5 6-23,0 0 1,1 2 0,16-11-1,13-4 24,-2-3 0,0-1 0,-2-2 0,-2-1 0,43-47 0,-33 29 181,3 3-1,100-74 0,27-5 31,-144 100-150,-1 0 0,-1-2 0,37-44 0,-48 47 14,0-1-1,-1-2 0,-2 1 1,26-58-1,-19 32-2,-24 61-123,0-1 0,-1 1 0,0 0-1,-7 16 1,2-3 30,-42 104-75,-2 11 84,46-120 23,1 0 0,0 0 1,2 1-1,0-1 0,1 1 0,1 20 0,0-33 29,0 1 0,1-1 1,0 0-1,0 0 0,0 0 0,1 0 0,3 8 0,-4-12-13,-1 1 0,1-1 0,0 0 1,0 0-1,0 0 0,0 0 0,0 0 0,0 0 1,0 0-1,0 0 0,0-1 0,1 1 1,-1 0-1,0-1 0,0 1 0,1-1 0,-1 1 1,0-1-1,1 1 0,-1-1 0,0 0 1,1 0-1,-1 0 0,1 0 0,-1 0 0,0 0 1,1 0-1,-1 0 0,1 0 0,-1-1 1,0 1-1,2-1 0,3-1 53,0-1 0,-1 1 0,1-1 0,-1 0 0,0 0 0,0-1 0,0 0 0,0 1 0,8-10 0,2-4 29,17-25 1,-6 2-71,24-48 1,-22 35-37,19-39-219,-42 85-148,-3 10 101,-2 13 35,0-15 219,-6 49-235,-2 30 167,8-71 80,0-1-1,1 1 0,0-1 0,0 1 0,1-1 0,0 1 0,4 9 0,-4-11 49,1 0-1,1 0 0,7 12 1,-9-17-29,-1 0 0,1-1 0,-1 1 1,1 0-1,0-1 0,-1 0 1,1 1-1,0-1 0,0 0 1,0 0-1,0 0 0,0 0 0,0 0 1,1 0-1,-1-1 0,0 1 1,3 0-1,3-1 27,-1 0 0,0-1 0,1 0-1,-1 0 1,0 0 0,0-1 0,0 0 0,0-1 0,0 1 0,-1-1-1,9-5 1,6-4-5,-1-1 0,19-16-1,-19 12-27,0-1 0,-2 0 0,0-2 0,19-26-1,51-90 52,-67 101-205,-19 32 111,0 0-14,0-1 0,0 1-1,0 0 1,1 0 0,-1 0-1,1 0 1,-1 0 0,1 0 0,4-2-1,-7 5 30,0 0-1,1 0 0,-1 0 1,1-1-1,-1 1 0,0 0 1,1 0-1,-1 0 0,1 0 0,-1 0 1,1 0-1,-1 0 0,0 0 1,1 0-1,-1 0 0,1 0 1,-1 0-1,1 0 0,-1 0 1,0 0-1,1 1 0,-1-1 1,1 0-1,-1 0 0,0 0 0,1 1 1,-1-1-1,0 0 0,1 0 1,-1 1-1,0-1 0,1 0 1,-1 1-1,0-1 0,0 0 1,1 1-1,-1-1 0,0 1 1,0-1-1,0 0 0,1 1 0,-1-1 1,0 1-1,0-1 0,0 1 1,4 24-178,-4-21 126,1 15 8,-1 1 1,-1 0-1,-1-1 1,0 1-1,-2-1 0,-7 26 1,-47 113 290,57-157-238,-2 8 25,-4 9 68,-18 31 0,23-46-52,0 0 0,1 0 0,-2 0 0,1 0 0,0 0 0,-1-1 0,1 1 0,-1-1 0,0 1 0,0-1 0,0 0 0,0 0 0,0 0 0,0 0 0,-1-1 0,-5 3 0,8-4-29,-1 0 1,1-1 0,-1 1 0,1 0-1,0 0 1,-1-1 0,1 1 0,-1 0-1,1-1 1,0 0 0,-1 1 0,1-1-1,0 0 1,0 1 0,0-1 0,0 0-1,-1 0 1,1 0 0,0 0-1,1 0 1,-1 0 0,0 0 0,0-1-1,0 1 1,1 0 0,-1 0 0,0-1-1,1 1 1,-1-3 0,-1 1-9,1 0 0,0 0 0,1 0 0,-1 0 0,0 0 1,1 0-1,0 0 0,-1-1 0,1 1 0,0 0 0,1 0 0,0-4 0,0 3-34,1 0-1,-1 1 1,1-1-1,0 1 0,0 0 1,0-1-1,0 1 1,0 0-1,1 0 1,4-4-1,-1 3-27,-1 0-1,1 1 0,0-1 1,0 1-1,9-3 1,74-21-85,-61 20 239,49-20 0,-57 17-97,-1-1 0,35-27 0,-43 29 53,15-11-10,-1-1-1,0-1 1,37-45 0,138-191 86,-165 211-85,-17 20-65,0-1 0,-2 0 1,-1-1-1,-1 0 0,-1-1 0,15-58 1,-18 56-49,-7 25 10,0 0 0,-1-1 0,0 0 0,0 1 0,1-14 0,-13 34-382,-6 27 286,1 0-1,-9 46 1,14-32 135,2 1 0,2 0 0,2 77 0,5-76 80,14 86-1,24 51 584,-37-174-3025,-13-19-5308,6-4 5073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47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6976,'5'-9'3168,"23"2"-2752,-3 2 384,3 10-512,24-5 192,9 4-320,11-1-128,-6 11-64,-4-2 384,-6 1-192,-13-1-992,-6 5 448,-23 1-4576,-9-2 2720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47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71 5824,'-119'-49'2624,"77"35"-2272,23 10-704,9 8 128,1-4 224,4 0 32,19-4 0,5 4 0,25-3-3552,3 3 1920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49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374 188 3072,'6'-8'858,"-4"6"-660,-1 1 1,0 0 0,1-1 0,-1 0 0,0 1 0,0-1 0,0 0 0,0 1-1,0-1 1,0-3 0,-1 4-74,0 1 1,0-1-1,0 0 0,-1 1 1,1-1-1,0 0 0,0 1 0,-1-1 1,1 0-1,0 1 0,-1-1 1,1 1-1,-1-1 0,1 1 0,-1-1 1,1 1-1,-1-1 0,1 1 1,-1-1-1,0 1 0,1-1 0,-1 1 1,1 0-1,-1 0 0,0-1 1,1 1-1,-1 0 0,0 0 0,1 0 1,-2-1-1,-24-1 704,26 2-822,-10 1 121,0 0 0,0 0 1,0 1-1,0 0 0,0 1 0,0 0 0,0 1 0,1 0 1,-13 7-1,-6 6 31,-44 35 0,55-38-72,1 1 0,1 1 0,1 0 0,0 1 0,1 1 1,1 0-1,0 0 0,-9 21 0,20-36-35,0-1 0,0 1 0,0 0 0,1 0 0,-1-1 0,1 1 0,-1 0 0,1 0 0,0-1 0,0 1 0,0 0 0,0 0 0,1 0 0,-1-1 0,1 1 0,0 0 0,1 3 0,-1-4 5,-1-1 0,1 1 1,1 0-1,-1-1 0,0 1 0,0-1 0,0 1 0,1-1 0,-1 0 0,1 0 0,-1 1 1,1-1-1,0 0 0,-1 0 0,1-1 0,0 1 0,0 0 0,-1 0 0,1-1 1,0 1-1,0-1 0,0 0 0,0 1 0,0-1 0,3 0 0,10-2 181,0 0 1,0 0-1,-1-2 0,1 0 0,23-9 0,-22 6-178,-1-1-1,0 0 0,0-1 0,0-1 0,-1 0 0,-1-1 0,0-1 0,18-20 0,-12 10-163,0-2 0,-2 0-1,-1-1 1,16-32 0,-40 131-962,7-67 1065,1 1 0,0 0 0,1 0 0,-1 0 1,2 0-1,-1-1 0,1 1 0,0 0 0,0-1 1,8 14-1,-5-11 100,1-1 1,0 0 0,0-1 0,1 0 0,1 0-1,-1 0 1,13 9 0,-16-14-12,-1 0 0,1-1 0,-1 0 0,1 0 0,0 0 0,0 0 0,-1-1 0,1 1 1,1-1-1,-1 0 0,0 0 0,0-1 0,0 1 0,0-1 0,1 0 0,-1 0 0,0 0 0,0-1 0,0 0 0,1 1 1,-1-1-1,0-1 0,0 1 0,0-1 0,-1 1 0,1-1 0,0 0 0,0 0 0,-1-1 0,7-4 0,-2-1-38,-1 0-1,1 0 1,-1-1-1,-1 1 1,8-14-1,24-53 98,-21 40-89,23-50 59,42-80-266,-80 161 81,0 1 1,1-1 0,-1 0 0,1 1-1,6-6 1,-9 8 56,0 1 0,1 0 0,-1 0 0,0-1 1,1 1-1,-1 0 0,0 0 0,1 0 0,-1-1 0,0 1 0,1 0 0,-1 0 0,1 0 0,-1 0 0,0 0 0,1 0 0,-1 0 0,1 0 0,-1 0 1,0 0-1,1 0 0,-1 0 0,1 0 0,-1 0 0,1 1 0,0-1 5,0 1 0,-1 0 0,1-1 0,-1 1 0,1 0 0,-1 0 0,1 0 0,-1 0 0,1-1 0,-1 1 0,1 0 0,-1 0 0,0 0 0,0 0 0,0 0 0,1 1 0,0 10-25,1 1-1,-2-1 0,0 1 1,-2 17-1,-10 53-43,7-59 100,-2 18-103,-15 49-1,17-76 190,0-1 0,-1 0 0,0-1 0,-1 0-1,0 0 1,-19 24 0,24-35-69,0 0 0,0 0 1,0 0-1,0 0 0,0-1 0,-1 1 1,1 0-1,-1-1 0,1 0 0,-1 1 0,0-1 1,1 0-1,-1-1 0,0 1 0,0 0 0,0-1 1,0 0-1,1 1 0,-4-1 0,-1-1-8,0 0 0,0 0 0,0 0 1,0-1-1,0 0 0,-8-4 0,15 6-35,0 0 0,0 0 1,0 0-1,-1 0 0,1 0 0,0 0 1,0 0-1,0 0 0,0 0 0,0 0 1,0 0-1,0 0 0,0 0 0,0 0 1,0 0-1,0 0 0,0 0 1,-1 0-1,1 0 0,0 0 0,0-1 1,0 1-1,0 0 0,0 0 0,0 0 1,0 0-1,0 0 0,0 0 0,0 0 1,0 0-1,0 0 0,0 0 1,0-1-1,0 1 0,0 0 0,0 0 1,0 0-1,0 0 0,0 0 0,0 0 1,0 0-1,0 0 0,0 0 0,0 0 1,0-1-1,0 1 0,0 0 1,0 0-1,0 0 0,1 0 0,-1 0 1,0 0-1,0 0 0,0 0 0,0 0 1,0 0-1,0 0 0,0 0 0,0 0 1,0 0-1,0 0 0,0 0 1,1 0-1,-1-1-11,38 5 108,91-5 200,188 5-2213,-293-3-2638,-4 4 1281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51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1310 3488,'-1'-2'173,"1"2"-116,0-1 0,0 1 0,0 0 0,0-1-1,0 1 1,0 0 0,-1-1 0,1 1 0,0 0-1,0-1 1,0 1 0,0 0 0,-1 0 0,1-1-1,0 1 1,0 0 0,-1 0 0,1-1 0,0 1-1,-1 0 1,1 0 0,0 0 0,0 0 0,-1-1-1,1 1 1,0 0 0,-1 0 0,1 0 0,0 0-1,-1 0 1,1 0 0,-1 0 0,6-2 813,0 1 0,0-1 1,0 0-1,0-1 0,0 1 0,7-6 1,36-26 749,-9 2-859,-2-2 1,51-61 0,-67 72-637,190-218 339,54-86 448,-257 314-1137,-8 12-109,-6 9 18,1 0 237,-5 7-60,-16 33 0,-9 31 139,4 2 0,3 2 0,-16 85 0,39-147 31,2 0 0,-2 28 0,5-44 65,0 1 0,0-1-1,0 1 1,1 0 0,0-1 0,0 0 0,0 1 0,1-1 0,0 0-1,0 1 1,0-1 0,1 0 0,5 8 0,-6-11-12,0 0 1,0 0 0,0 0-1,0 0 1,0 0-1,1 0 1,-1 0-1,1-1 1,-1 1 0,1-1-1,0 0 1,0 0-1,-1 0 1,1 0-1,0-1 1,0 1 0,0-1-1,0 1 1,0-1-1,0 0 1,4 0 0,-1-1 27,0 0 1,0-1-1,0 0 1,0 1-1,0-2 1,-1 1 0,1-1-1,-1 1 1,8-7-1,-1 0-50,-2 0 0,1-1-1,-2 0 1,1 0-1,-1-1 1,15-24 0,-20 29-51,95-150 59,-35 53-71,123-186 1,-143 216-60,-3-2 0,-4-1 0,35-101 0,-64 154-6,-2 6-68,0 1-1,4-24 1,-37 101-287,-81 173 203,17-40 260,-26 121 29,52-131 284,57-164-291,-40 119 1446,48-138-812,0-2-231,4-9-45,11-28-255,4-11-87,1-2-250,45-82-1,-63 129 134,1 0 0,0 0 1,0 0-1,6-6 0,-8 9 27,-1 1 1,0-1-1,1 1 0,-1-1 1,1 1-1,-1 0 1,1-1-1,0 1 0,-1 0 1,1-1-1,-1 1 0,1 0 1,0 0-1,-1-1 0,1 1 1,0 0-1,-1 0 1,1 0-1,0 0 0,-1 0 1,1 0-1,0 0 0,-1 0 1,1 0-1,0 0 0,-1 0 1,1 1-1,0-1 1,-1 0-1,1 0 0,-1 1 1,1-1-1,0 0 0,-1 1 1,1-1-1,-1 0 0,1 1 1,-1-1-1,1 1 1,-1-1-1,1 1 0,-1-1 1,1 2-1,3 5-95,-1 1 1,1-1-1,-1 1 1,3 13-1,-3-11 57,10 39-178,-8-28 232,1 0 0,1-1 0,11 26 0,-14-40 24,-1 0 0,1 0-1,0-1 1,0 1 0,0-1 0,1 0 0,0 0 0,0 0 0,1 0-1,-1-1 1,1 0 0,0 0 0,0-1 0,8 4 0,-2-2 43,-1-2 0,1 1 1,-1-1-1,1-1 1,0 0-1,0-1 0,0 0 1,0-1-1,0 0 1,14-3-1,-17 2-38,0-1 0,0 0 0,-1 0 0,1-1 0,-1 0 0,1 0 0,-1-1 1,0-1-1,-1 1 0,1-1 0,-1 0 0,0-1 0,0 1 0,9-12 0,-4 3-41,-2-1 1,0 0-1,-1-1 0,-1 0 1,0-1-1,-1 1 0,-1-2 1,0 1-1,-2 0 0,0-1 1,-1 0-1,0 0 0,-2 0 1,0 0-1,-2-19 0,1 36 1,0-1-28,0 0 1,0 0-1,-1 1 0,1-1 1,0 0-1,-1 0 0,0 1 0,0-3 1,-5 1-165,-5 9 53,7-2 121,0 0 1,0 1-1,1-1 0,-1 1 0,1 0 0,0 0 0,1 0 1,-4 7-1,-16 51-58,17-47 58,-3 7 16,1 1 1,-6 45-1,12-64 31,0 1 0,1 0 0,-1 0 0,1 0 0,1 0 0,-1 0-1,1-1 1,0 1 0,1 0 0,-1-1 0,1 1 0,0 0 0,1-1 0,-1 0 0,1 0 0,0 0 0,7 9 0,-8-12 14,1 0-1,-1 0 1,0 0 0,1 0 0,0-1 0,-1 0 0,1 1 0,0-1 0,0 0 0,-1 0 0,1 0 0,0-1 0,0 1-1,0-1 1,0 1 0,0-1 0,0 0 0,0 0 0,0-1 0,0 1 0,0 0 0,0-1 0,0 0 0,5-2 0,3-1 38,0 0 0,0-1 0,-1-1 0,20-13 0,164-135 1,-143 112-250,-44 36 124,-1 0-10,1 0 0,1 1-1,-1 0 1,10-5 0,-16 9 45,0 0-1,1 1 0,-1-1 1,0 1-1,1-1 1,-1 1-1,1-1 0,-1 1 1,0 0-1,1 0 0,-1 0 1,1 0-1,-1 0 1,1 0-1,-1 0 0,1 0 1,-1 0-1,0 1 1,1-1-1,-1 1 0,1-1 1,-1 1-1,0-1 0,0 1 1,1 0-1,-1 0 1,0-1-1,0 1 0,0 0 1,0 0-1,0 0 1,2 2-1,1 4-16,-1-1 0,0 1 0,0 0 0,0 0 0,2 9 0,5 14 30,-4-16 3,-3-5 1,0-1-1,1 1 0,0-1 1,1 0-1,0 0 1,0 0-1,11 11 1,-7-10 83,1 0 0,1-1 1,17 12-1,-24-17-47,1-1 1,-1 1-1,1-1 1,0 0-1,-1-1 1,1 1-1,0-1 1,0 0-1,0 0 1,0 0-1,0-1 1,8 0-1,-7-1 13,0 0-1,1 0 1,-1-1-1,0 0 0,0 0 1,0-1-1,0 1 1,0-1-1,-1-1 1,10-6-1,-7 3-25,0 0 0,-1 0 0,0-1 0,0 0 0,-1 0 0,6-11 0,-1 0-3,-2 0 0,0 0-1,-2-1 1,0 1 0,-1-2-1,4-23 1,-7 24-30,2-28 1,-5 42-20,0 0 1,0 0 0,0 0-1,-1 0 1,0 0 0,0 0-1,-1 0 1,1 0 0,-5-7-1,6 12 18,0 0 1,0 1-1,-1-1 0,1 1 0,0-1 1,-1 1-1,1-1 0,0 1 0,-1-1 1,1 1-1,-1-1 0,1 1 0,-1-1 0,1 1 1,-1 0-1,1-1 0,-1 1 0,0 0 1,1-1-1,-1 1 0,1 0 0,-1 0 0,0 0 1,1 0-1,-1-1 0,1 1 0,-1 0 1,0 0-1,1 0 0,-1 0 0,0 0 0,1 1 1,-1-1-1,0 0 0,1 0 0,-1 0 1,1 0-1,-1 1 0,0-1 0,1 0 0,-1 1 1,1-1-1,-1 0 0,1 1 0,-1-1 1,0 1-1,-1 1-27,0 0-1,0 0 1,0 1 0,0-1 0,0 0-1,1 1 1,-1 0 0,-1 4 0,-6 18 7,2 0 0,1 0 0,2 1 0,0 0 0,1 0 0,2 0 0,3 50 0,-2-70 63,1 0 0,0 0 0,0 0 1,0-1-1,1 1 0,0 0 0,0-1 1,0 1-1,6 9 0,-6-12-1,0 0 1,1-1-1,-1 1 0,1 0 1,0-1-1,0 1 0,0-1 0,0 0 1,0 0-1,0 0 0,1-1 1,-1 1-1,1-1 0,-1 1 1,8 0-1,10 1 26,0-1 0,0-1 0,0-1-1,0-1 1,22-4 0,-30 4-35,29-4-182,-1-3-1,0-1 1,61-22 0,-88 26-1571,-1 0 0,16-10 0,-28 15 1467,0 0 1,0-1-1,0 1 0,0-1 1,0 1-1,0-1 0,0 1 1,-1-1-1,1 0 1,0 1-1,0-1 0,-1 0 1,1 0-1,0 0 0,-1 1 1,1-1-1,-1 0 1,1 0-1,-1 0 0,1 0 1,-1 0-1,0 0 0,1 0 1,-1 0-1,0 0 1,0 0-1,0 0 0,0 0 1,0 0-1,0 0 0,0 0 1,0 0-1,0 0 1,0 0-1,-1 0 0,1 0 1,-1-2-1,-3-15-3904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51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1 228 6048,'0'-9'2752,"42"-3"-2400,-1 0 960,8 3-800,60-12 64,8 0-352,74-12 64,-13 3-160,21-3 288,-24 12-224,5 3-3360,-28 10 1728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53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208 218 3328,'-1'-4'454,"2"0"1,-1-1-1,0 1 0,1 0 1,0 0-1,0 0 1,0 0-1,0 0 0,3-6 1,-2 3 2212,-7 8-1359,-10 8-574,7 0-499,0 0 0,-8 13 0,-7 9 127,11-17-122,-17 20 398,2 1 0,-37 61 0,62-93-595,1 0 1,-1 1-1,1-1 0,0 1 1,0-1-1,0 1 0,0 0 0,0-1 1,1 1-1,0 0 0,0 6 1,0-8 29,1 1 1,-1-1-1,1 0 1,0 0-1,-1 0 1,1 0-1,0 0 1,0 0 0,1 0-1,-1 0 1,0 0-1,1 0 1,-1 0-1,1-1 1,-1 1-1,1-1 1,0 1-1,0-1 1,0 0 0,3 2-1,-2-1 5,1 0 1,-1-1-1,1 1 0,0-1 1,-1 0-1,1 0 0,0-1 1,0 1-1,0-1 0,0 0 1,0 0-1,4 0 0,-1-1 7,0-1-1,0 1 0,0-1 0,-1-1 0,1 1 1,7-5-1,2-1 29,-1-2 1,-1 0 0,1 0-1,19-20 1,-9 3-129,-1 0 0,-1-1 0,-1-2 0,-2 0 0,30-58-1,-42 71-117,-24 58-511,8-24 653,2 0-1,-8 24 0,13-34 4,-1 0-1,1-1 1,1 1 0,-1 0-1,1 0 1,0-1-1,1 1 1,0 0-1,0 0 1,3 11-1,-2-14 18,-1-1 0,1 0-1,0 0 1,-1 0-1,1 0 1,1-1-1,-1 1 1,0 0-1,1-1 1,-1 0 0,1 1-1,0-1 1,-1 0-1,1-1 1,0 1-1,0 0 1,0-1 0,1 1-1,-1-1 1,0 0-1,1 0 1,5 0-1,7 1 59,-1 0-1,0-1 1,1-1-1,-1-1 1,0 0-1,1-1 1,-1-1-1,0 0 1,0-1-1,-1-1 1,1 0-1,-1-1 1,16-8-1,-18 6-52,0-1 1,0 0-1,-1 0 1,0-1-1,0 0 1,-1-1-1,-1-1 0,0 1 1,14-24-1,0-8-71,29-73-1,-35 73-7,-8 17-96,-5 15-406,-3 30 307,-1 1 212,-1-4 16,1 0 1,1 0 0,0 0 0,1 0 0,1 0 0,7 26-1,-6-33 71,0 1 0,0-1 0,12 17 0,-13-22-45,-1-1 0,1 0 0,0 1 0,1-1 0,-1 0 1,0-1-1,1 1 0,0-1 0,0 1 0,-1-1 1,9 3-1,-3-3 38,-1 1 0,0-2 1,1 1-1,-1-1 0,1-1 1,0 1-1,-1-2 0,1 1 1,-1-1-1,1 0 0,-1-1 1,1 0-1,-1 0 0,0-1 1,10-4-1,0-2 7,0 0-1,-1-1 1,0-1 0,-1 0-1,21-19 1,-22 16-34,0 0 0,-1-1-1,12-18 1,-21 28-23,-1-1 0,0 0-1,-1 0 1,0-1 0,0 1 0,0-1 0,-1 0 0,1 0-1,-2 0 1,1 0 0,-1 0 0,1-8 0,-2 13-15,0 0 1,0 0-1,-1-1 0,1 1 1,0 0-1,-1 1 1,1-1-1,-1 0 1,1 0-1,-1 0 0,0 0 1,0 0-1,0 0 1,0 1-1,0-1 1,0 0-1,-1 1 0,1-1 1,0 1-1,-1 0 1,0-1-1,1 1 1,-1 0-1,1 0 0,-1 0 1,0 0-1,0 0 1,0 0-1,0 1 1,0-1-1,1 0 0,-1 1 1,0 0-1,0-1 1,-4 1-1,-2 0-25,0 0 0,1 0 0,-1 1 0,1 0 0,-1 0 0,1 1 0,-1 0 0,-7 3 0,3 1 17,0 0-1,1 0 1,0 1 0,0 1-1,1 0 1,-1 0 0,2 1-1,0 0 1,-11 13 0,10-10 18,0 0 0,1 1 0,0 0 0,1 0 0,0 1 0,1 0 1,1 0-1,0 1 0,1 0 0,0 0 0,1 0 0,-2 24 0,5-34 28,1-1-1,0 1 0,0-1 0,1 1 0,-1-1 1,1 1-1,0-1 0,0 0 0,0 1 1,1-1-1,0 0 0,-1 0 0,2 0 0,-1 0 1,0 0-1,4 3 0,-3-3-7,1-1 1,-1 1-1,1-1 0,0 0 1,0 0-1,1-1 1,-1 1-1,1-1 0,-1 0 1,1 0-1,0 0 0,-1-1 1,1 0-1,6 1 0,7 1 67,1-1 0,0-1 0,0-1 0,0-1 1,34-6-1,-27 2-20,0-1 1,-1-2-1,39-16 1,-46 16-37,-1-1 0,-1 0 0,1-1 0,-1-1 0,-1 0 0,0-1 0,19-21 0,-2-4 12,-2-2 0,27-47 1,-29 44-183,5 1-221,-33 37 200,2 9 75,31 59-102,4 6 247,-13-30 18,46 69-65,-56-89 17,-8-11 38,0 0 0,0 0 1,14 12-1,-6-3-80,-13-17 37,0 1 0,0-1 0,0 1 0,0-1 0,0 1 0,1-1 0,-1 0 0,0 1 0,1-1 0,-1 0 1,1 0-1,-1 0 0,3 1 0,0-1 57,-1 0 1,1-1-1,0 0 1,0 1-1,0-1 1,-1-1-1,5 0 1,6 1 20,0-1-56,-1 0 0,0 0 0,0-1 0,1-1 1,-1 0-1,0-1 0,-1 0 0,1-1 1,-1 0-1,0-1 0,15-10 0,-17 9-4,-1 0-1,0 0 0,0-1 1,-1 0-1,0-1 1,0 0-1,-1 0 1,0 0-1,-1-1 1,0 0-1,0 0 0,-1-1 1,5-15-1,-4 4-55,-1 0 0,5-43 0,-10 61-8,1 0 0,-1 0 0,0 1-1,0-1 1,-1 0 0,1 0 0,-1 1-1,1-1 1,-1 0 0,-2-5 0,2 8 12,1 0 0,0 0-1,-1 0 1,1 0 0,-1 0 0,1 0 0,-1 0 0,0 1 0,1-1 0,-1 0 0,0 0 0,0 1 0,1-1 0,-1 0 0,0 1 0,0-1 0,0 1 0,0-1 0,0 1 0,0-1 0,0 1 0,0 0-1,0-1 1,0 1 0,0 0 0,0 0 0,0 0 0,0 0 0,0 0 0,0 0 0,0 0 0,0 0 0,-1 0 0,-3 2-42,0-1 1,0 1-1,0 0 1,0 0-1,-6 5 1,10-7 48,-9 6 3,-1 1 1,1 1 0,0-1 0,0 1-1,1 1 1,0 0 0,1 0-1,-10 14 1,15-19 9,0 1-1,0-1 0,0 1 0,1 0 1,0 0-1,0 0 0,0 0 1,1 1-1,-1-1 0,1 0 1,0 1-1,1-1 0,-1 1 1,1-1-1,0 0 0,1 1 0,-1-1 1,1 1-1,0-1 0,1 0 1,1 7-1,1-4 63,0-1 0,0 1 1,0-1-1,1 0 0,0 0 0,0 0 0,1-1 1,0 1-1,12 9 0,-8-9 5,0 0 0,0-1-1,1 0 1,0 0 0,0-1 0,14 4-1,2-2 20,-1-1 0,1-2-1,0 0 1,0-2-1,38-1 1,124-13 395,-142 7-771,-1-3-1,45-14 1,-84 20-370,0-1-1,0 0 0,0 0 1,0 0-1,-1 0 0,1-1 1,-1 0-1,0-1 0,8-6 1,-10 6-414,0 1 1,0-1-1,-1 1 1,0-1-1,0 0 1,0-1 0,3-5-1,9-32-4555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58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7 222 2144,'-1'-5'1051,"-1"0"1,1 0-1,0 1 1,0-1-1,1 0 1,-1 0-1,1 0 0,0 0 1,1-10-1,0-4-552,-1 17-469,0 1 0,1-1 0,-1 1 0,0 0 0,1-1-1,-1 1 1,1-1 0,-1 1 0,1 0 0,0 0 0,-1-1 0,1 1 0,0 0 0,0 0 0,0 0 0,0 0 0,1-1 0,25-17 213,-22 15-214,22-11 20,0 0 1,1 2-1,1 1 1,0 1-1,0 1 1,47-8-1,-72 17-53,0 0-1,0 1 1,0 0-1,0-1 1,0 1-1,0 1 1,1-1 0,-1 1-1,0-1 1,0 1-1,0 0 1,0 1-1,-1-1 1,1 1-1,0 0 1,4 2-1,-6-2 24,1 1 0,0-1-1,-1 0 1,0 1-1,0 0 1,1 0 0,-2-1-1,1 1 1,0 0-1,-1 1 1,1-1 0,-1 0-1,0 0 1,0 1-1,0-1 1,0 0-1,-1 1 1,1-1 0,-1 1-1,0 5 1,-2 26 97,-1 0 0,-1 0 1,-2 0-1,-21 67 0,19-82-3,0-1 0,-1 0-1,-1 0 1,-1-1 0,-24 31 0,14-24 148,-1 0 1,-51 41-1,33-37 59,32-25-186,0 1 0,0 0 0,1 1 0,0-1 0,0 2 0,1-1 0,-1 1 0,-5 8 0,12-15-115,0 0 0,0 0 0,0 1 0,0-1 0,1 0 0,-1 0 0,0 1 0,0-1 0,0 0 0,0 0 0,0 0 0,1 0 0,-1 1 0,0-1 0,0 0 0,0 0 0,0 0 0,1 0 0,-1 0 0,0 1 0,0-1 0,1 0 0,-1 0 0,0 0 0,0 0 0,0 0 0,1 0 0,-1 0 0,0 0 0,0 0 0,1 0 0,-1 0 0,0 0 0,0 0 0,1 0 0,-1 0 0,0 0 0,1 0 0,144-9 812,-84 3-777,64 4 0,-109 2-71,5 1 68,1 1 0,0 1-1,34 8 1,-56-11-75,0 0 0,0 0-1,1 0 1,-1 0-1,0 0 1,0 0-1,0 0 1,1 0-1,-1 0 1,0 1 0,0-1-1,0 0 1,1 0-1,-1 0 1,0 0-1,0 0 1,0 0 0,0 0-1,0 1 1,1-1-1,-1 0 1,0 0-1,0 0 1,0 0 0,0 1-1,0-1 1,0 0-1,0 0 1,0 0-1,1 1 1,-1-1-1,0 0 1,0 0 0,0 0-1,0 1 1,0-1-1,0 0 1,0 0-1,0 0 1,0 1 0,0-1-1,0 0 1,0 0-1,-1 0 1,1 1-1,0-1 1,0 0 0,0 0-1,0 0 1,0 0-1,0 1 1,0-2-797,0 1 719,0 0-1,0-1 1,0 1-1,0 0 0,0 0 1,0 0-1,0 0 1,0 0-1,0 0 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3:59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26 4736,'10'-17'1487,"-6"9"3207,-3 37-3387,-18 66-118,-3-2 0,-61 167 1,61-202-704,-13 33 425,33-91-907,-2 5 126,0 0 0,0 0 0,1 1-1,-2 8 1,3-13-90,0 0-1,0 0 0,-1 0 0,1 0 0,1 0 0,-1 0 1,0 0-1,0 0 0,0 0 0,0 1 0,1-1 1,-1 0-1,0-1 0,1 1 0,-1 0 0,1 0 0,-1 0 1,1 0-1,0 0 0,-1 0 0,1 0 0,0-1 1,0 1-1,-1 0 0,1-1 0,0 1 0,0 0 0,0-1 1,0 1-1,0-1 0,0 0 0,1 1 0,12 2 160,-1-2 0,1 1-1,0-2 1,-1 0-1,1 0 1,17-4 0,-4 2-112,85-14 387,-35 3-383,-55 9 76,-3 1-1957,-8 2-3317,-7 4 2435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00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4064,'1'-2'205,"0"1"1,0 0-1,1 0 1,-1 0-1,1 0 0,-1 0 1,1 0-1,0 0 1,-1 0-1,1 1 1,0-1-1,-1 1 0,1-1 1,0 1-1,0 0 1,0-1-1,-1 1 1,1 0-1,3 0 0,-3 1 24,1 0-1,-1 0 1,0 0-1,0 0 1,0 0-1,0 1 1,0-1-1,0 0 1,0 1-1,-1 0 1,1-1-1,0 1 1,-1 0-1,2 2 1,0 1 21,0 1 1,0-1 0,0 0 0,-1 1 0,0-1 0,0 1-1,0 0 1,-1 0 0,0 0 0,0 0 0,0 8-1,0 3 123,-2 1 0,-4 28 0,5-42-294,-1 0 1,1 0-1,0 0 1,0 0-1,0 0 1,1 0-1,0 6 1,0-7-45,2 8 45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0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0 847 3392,'0'0'1088,"14"11"1152,-10-10-1916,0 0 0,0-1 0,0 1 1,0-1-1,0 1 0,0-1 0,0 0 0,0-1 1,0 1-1,0-1 0,0 0 0,0 0 1,0 0-1,0 0 0,0-1 0,0 0 0,-1 1 1,5-4-1,3-1-49,-1-1 0,1-1 0,-2 0 0,15-14 1,-4 0-166,-1 0 0,-2-2 0,0 0 1,-2 0-1,15-32 0,49-136 248,-20 43-71,55-112-735,-112 256 419,-2 4-9,1 1 0,-1-1 0,0 1 0,0-1 1,1 1-1,-1-1 0,0 0 0,0 1 0,0-1 0,1 1 0,-1-1 1,0 0-1,0 1 0,0-1 0,0 1 0,0-1 0,0 0 0,0 1 0,-1-1 1,1 1-1,0-1 0,0 0 0,0 1 0,-1-1 0,1 1-3,0 0 0,-1-1 0,1 1 0,0 0 0,-1 0 0,1 0 0,0 0 0,-1 0 0,1 0 0,0 1 0,-1-1-1,1 0 1,0 0 0,-1 0 0,1 0 0,0 0 0,0 0 0,-1 0 0,1 1 0,0-1 0,0 0 0,-1 0 0,1 0 0,0 1 0,0-1 0,-1 0-1,1 0 1,0 1 0,0-1 0,-6 8-145,1 0 0,0 0 1,0 0-1,1 1 0,-4 11 0,-13 51 281,19-65-93,-25 107 1126,-24 229 0,50-323-829,0 0 1,1 0 0,1 0-1,7 35 1,-8-54-297,6 20 581,-5-19-548,-1-1 0,0 1 0,1-1 0,-1 1 0,0-1 0,1 1 1,-1 0-1,1-1 0,-1 1 0,1-1 0,-1 0 0,1 1 0,-1-1 1,1 1-1,-1-1 0,1 0 0,-1 1 0,1-1 0,0 0 0,-1 0 0,1 0 1,0 1-1,-1-1 0,1 0 0,0 0 0,-1 0 0,1 0 0,0 0 1,-1 0-1,2 0 0,2-2 112,0 1 1,-1-1-1,1 1 0,0-1 1,0 0-1,-1 0 0,7-6 1,24-23 96,-24 22-184,28-29-169,-2-1-1,33-46 1,-68 83 75,0 0 0,0 1 0,0-1 0,1 0 1,-1 1-1,1 0 0,-1-1 0,1 1 0,-1 0 1,1 0-1,0 0 0,3-2 0,-5 3 19,1 0-1,-1 0 0,0 0 1,1 0-1,-1 0 1,0 0-1,1 0 0,-1 0 1,0 0-1,1 0 1,-1 1-1,0-1 1,1 0-1,-1 0 0,0 0 1,1 0-1,-1 0 1,0 1-1,0-1 1,1 0-1,-1 0 0,0 1 1,0-1-1,1 0 1,-1 0-1,0 1 1,0-1-1,0 0 0,1 1 1,-1-1-1,0 0 1,0 1-1,0-1 0,0 0 1,0 1-1,0-1 1,0 0-1,0 1 1,0-1-1,0 1 0,1 16-65,-1-15 33,-4 54-44,3-43 114,-1 0-1,2 0 1,0 0 0,0 0 0,1 0 0,5 23 0,-6-35 1,1 1-1,-1-1 1,0 1 0,1-1-1,0 1 1,-1-1 0,1 1-1,0-1 1,0 0 0,0 1-1,0-1 1,0 0 0,0 0-1,0 1 1,0-1 0,0 0-1,1 0 1,-1-1 0,0 1-1,1 0 1,-1 0 0,1 0-1,-1-1 1,1 1-1,-1-1 1,1 1 0,-1-1-1,1 0 1,-1 0 0,1 1-1,0-1 1,-1 0 0,1 0-1,-1-1 1,1 1 0,0 0-1,1-1 1,4-1 82,1-1 0,-1 0 1,0 0-1,-1 0 0,1-1 1,7-5-1,5-5-54,-1-1-1,-1 0 1,0-2 0,-1 1 0,-1-2 0,14-21-1,1 5-328,-27 33-137,-1 7 129,-2 11 23,0-15 247,-7 93-86,11-76 607,-2-19-464,0 0 0,-1 0 0,1-1-1,0 1 1,-1-1 0,1 0-1,0 1 1,-1-1 0,1 0-1,-1 0 1,0 0 0,1 0-1,-1 0 1,0 0 0,1 0 0,0-2-1,19-25 142,-15 20-104,16-23-12,31-58-1,-28 46-262,-12 24-173,-13 19 360,0-1 0,0 1 0,0 0 0,0 0 0,1 0 0,-1 0 0,0 0 0,0 0 0,0 0 0,0 0 0,1 0 0,-1 1 0,0-1 0,0 0 0,0 0 0,0 0 0,0 0 0,0 0 0,1 0 0,-1 0 0,0 0 0,0 0 0,0 0 0,0 0 0,0 0 0,0 1 0,1-1 0,-1 0 0,0 0 0,0 0 0,0 0 0,0 0 0,0 1 0,0-1 0,0 0 0,0 0 0,0 0 0,0 0 0,0 0 0,0 1 1,0-1-1,0 0 0,0 0 0,6 12-100,-3-6 112,1 1 11,0 0 1,0-1-1,1 0 1,-1 0-1,2 0 1,10 10-1,-14-15 8,0 1-1,1 0 0,-1-1 0,0 0 0,1 1 0,0-1 0,-1 0 0,1 0 0,-1-1 0,1 1 0,0 0 0,-1-1 1,1 0-1,0 1 0,0-1 0,0 0 0,-1-1 0,1 1 0,0 0 0,-1-1 0,1 0 0,4-1 0,-7 2-14,1 0 0,0-1 0,0 1 0,-1-1-1,1 1 1,0-1 0,0 1 0,-1-1-1,1 0 1,-1 1 0,1-1 0,-1 0 0,1 1-1,-1-1 1,1 0 0,-1 0 0,1 1 0,-1-1-1,0 0 1,1-1 0,0-17 80,-1 18-98,0-1 11,0 1 0,-1-1 0,1 1 0,-1-1 0,0 1 0,0-1 0,1 1 0,-1-1-1,-1-1 1,-2-3 97,5 4-42,-1 2-57,0 0 0,0 0 0,0 0 0,0-1 0,0 1 0,0 0 0,0 0 0,0 0 0,0 0 0,0 0 0,0-1 0,0 1 0,0 0 0,0 0 0,0 0 0,0 0-1,0 0 1,0-1 0,0 1 0,0 0 0,0 0 0,0 0 0,0 0 0,0 0 0,0 0 0,0-1 0,0 1 0,-1 0 0,1 0 0,0 0 0,0 0 0,0 0 0,0 0 0,0 0 0,0-1 0,0 1 0,-1 0 0,1 0 0,0 0 0,0 0 0,0 0 0,0 0 0,0 0 0,0 0 0,-1 0 0,1 0 0,0 0 0,0 0 0,0 0 0,-1 0 0,0-1-110,1 1 110,0 0 0,0 0 0,0 0 0,0 0 0,0 0 0,0 0 0,0 0 0,0 0 0,0 0 0,0 0 0,0 1 0,0-1 0,0 0 0,0 0 0,0 0 0,0 0 0,0 0 0,0 0 0,0 0 0,0 0 0,0 0 0,0 0 1,0 0-1,0 1 0,0-1 0,0 0 0,0 0 0,0 0 0,0 0 0,-1 0 0,1 0 0,0 0 0,0 0 0,0 0 0,0 0 0,0 0 0,0 0 0,0 0 0,0 0 0,0 0 0,0 0 0,0 0 0,0 0 0,-1 0 0,1 0 0,0 0 0,0 0 0,0 0 0,0 0 0,0 0 0,0 0 0,0 0 0,0 0 0,0 0 0,0 0 0,-1 0 0,1 0 0,0 0 0,0 0 0,0 0 0,0 0 0,0 0 0,0 0 0,0 0 0,0 0 0,0 0 0,0 0 0,0 0 0,0-1 0,-2 2-10,1 0-1,0-1 1,0 1-1,0 0 0,0 0 1,0 0-1,0-1 0,0 1 1,0 0-1,0 0 1,1 0-1,-1 1 0,0-1 1,1 0-1,-1 0 0,0 2 1,-11 24-78,3-3-10,5-14 87,0 1 1,-2 12-1,4-13-63,0 0 68,0 1 0,0 0 1,1 14-1,1-22 9,0 1 0,0-1-1,1 0 1,-1 1 0,1-1-1,0 0 1,0 0 0,1 0-1,-1 0 1,0 0 0,1 0-1,0 0 1,0 0-1,-1 0 1,4 2 0,0-1 39,-1 0-1,0-1 1,1 0 0,0 0 0,0 0 0,0 0-1,0-1 1,0 0 0,1 0 0,-1 0 0,0-1-1,1 1 1,0-1 0,-1-1 0,1 1 0,0-1-1,-1 0 1,1 0 0,0-1 0,-1 1 0,1-1-1,5-2 1,-4 1 13,0 0 0,-1 0 1,1 0-1,0-1 0,-1 0 0,0 0 0,0-1 0,0 0 0,0 0 1,-1 0-1,1-1 0,-1 0 0,0 0 0,0 0 0,-1 0 0,0-1 1,5-8-1,-6 9-60,-1 0 1,-1-1 0,1 1-1,-1-1 1,0 0 0,0 0 0,0 1-1,-1-1 1,0 0 0,0 0-1,-1-7 1,0 9 0,1 0-1,-1 1 1,0-1-1,0 0 1,0 1 0,-1-1-1,1 1 1,-1 0-1,0-1 1,0 1 0,0 0-1,0 0 1,0 0-1,-1 0 1,1 0 0,-1 1-1,0-1 1,-6-3-1,5 4-25,1 0 0,-1 0 0,0 1 0,0-1 0,0 1 0,-1 0 0,1 0 0,0 1 0,-7-1 0,0 1-5,1 1-1,-16 3 1,9-1 91,15-3-69,-23 4 84,16-1-64,9-3-7,0 0-1,0 0 1,0 0-1,0 0 1,0 0-1,0 0 1,1 0-1,-1 0 1,0 0-1,0 0 1,0 0-1,0 0 1,0 0-1,0 0 1,0 0-1,0 0 1,0 0-1,0 0 1,0 0-1,0 0 1,0 0-1,0 0 1,0 0-1,0 0 1,0 1-1,0-1 1,0 0-1,0 0 1,0 0-1,0 0 1,0 0-1,0 0 1,0 0-1,0 0 1,0 0-1,0 0 1,0 0-1,0 0 1,0 0-1,0 0 1,0 0-1,0 0 1,0 0-1,0 1 1,0-1-1,0 0 1,0 0-1,0 0 1,0 0-1,0 0 1,0 0-1,0 0 1,0 0-1,0 0 1,0 0-1,0 0 1,0 0-1,43 8 30,0-2 0,1-2 0,49-2 0,-16 0 36,-57-1-26,1 1 54,41-4 1,-55 1-50,0 0 0,0 0 0,0-1 0,0 0 0,0 0 0,0-1 0,-1 0 0,1 0 0,9-7 0,-7 4-567,-1-1-1,14-14 0,-19 19-102,-1 0 0,0-1 0,0 1 0,0-1 0,-1 0 0,1 1 0,-1-1 0,1 0 0,-1 0 0,0 0 0,0 0 0,0 0 0,0 0 0,0-3 0,-1-8-2369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18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59 1984,'5'0'10789,"-4"1"-10709,2 1-37,10 35 1338,7 3-1205,-7-13 81,-11-22-211,0 0-1,1 0 1,-1 0-1,1 0 1,0-1-1,4 5 1,5 5-21,-4-5 67,0 0 0,0-1 0,1 0 0,14 10 0,-14-11 87,0 0 0,12 12-1,-13-11-58,0 0 0,17 11 0,5-1 24,1 0 0,1-2 0,36 12 0,15 8 182,-25-11 68,-18-8-69,72 41 1,-87-44-163,13 9-193,-26-15 160,1 1 1,18 7-1,12 7-9,60 56 299,-59-43-381,-13-12-57,39 33 377,-65-53-358,1 0 0,0 0 1,8 4-1,-8-5 31,0 0 0,0 1 0,0 0 0,7 6 0,2 1-48,-14-11 262,8 3 367,-12-3-551,-1-1-1,1 0 1,0 0-1,0-1 1,0 1 0,0-1-1,0 1 1,0-1-1,0 0 1,0 0 0,-3-4-1,-7-4-11,-45-25 22,19 11 50,0-1 0,-42-36 0,47 27-268,-13-11-172,34 34 336,-22-19-3,-2 1 0,-63-37 1,27 23 16,-61-30-486,97 51 531,20 12 2,-31-14 0,21 13-152,1-1 0,1-1 0,0-2-1,1 0 1,0-1 0,-35-33 0,44 38 21,-1-1-1,-1 2 1,1 0-1,-2 1 1,-19-8-1,20 9 98,8 3-108,1 1 0,-1 1 1,0-1-1,0 1 0,0 1 0,-17-3 1,-6 8-72,13-3-266,74 12 0,-3 0 411,-35-7-13,-1 0 0,30 14 0,-38-16 77,3 3 13,-8-5-88,-1 1-1,1-1 1,0 0 0,0 1-1,6 0 1,-5-1 29,0-1 0,1 1 0,-1-1 0,0 0 0,7-1 1,-9 1-17,0-1 0,0 1 0,0-1 0,-1 0 0,1 0 0,0 0 0,-1 0 0,1 0 0,0 0 0,-1 0 0,1-1 0,-1 1 1,0 0-1,1-1 0,0-1 0,39-48 115,-40 50-130,7-11 135,11-21 0,-17 29-116,0-1-1,0 0 1,0 1 0,-1-1 0,0 0 0,0 0 0,0 0 0,-1-7 0,1 11-13,-1 1 0,1-1 1,-1 1-1,0-1 0,1 1 1,-1-1-1,0 1 0,1-1 1,-1 0-1,0 1 0,1-1 1,-1 1-1,0-1 0,0 0 0,0 1 1,0-1-1,0 0 0,0 1 1,0-1-1,0-1 0,-1 3-11,1-1-1,-1 1 0,0 0 1,0-1-1,1 1 1,-1 0-1,0 0 0,1-1 1,-1 1-1,0 0 0,1 0 1,0 0-1,-1 0 0,1-1 1,-1 3-1,0-1 28,0 0-1,-1 1 1,1-1-1,0 0 1,-1 0-1,0 0 1,1 0-1,-5 3 1,-19 9 133,-1-1 0,0-1 0,-1-2 0,0 0 0,-1-2 1,-46 8-1,59-14-193,0-1 1,-21-1-1,16 0-316,20 0 356,-1 0-1,1 0 1,0 0 0,0 1 0,0-1-1,-1 0 1,1 0 0,0 0-1,0 0 1,0 0 0,-1 0-1,1 1 1,0-1 0,0 0 0,0 0-1,0 0 1,0 1 0,-1-1-1,1 0 1,0 0 0,0 0 0,0 1-1,0-1 1,0 0 0,0 0-1,0 0 1,0 1 0,0-1-1,0 0 1,0 0 0,0 1 0,0-1-1,0 0 1,1 15-2,7 13 3,6 1-28,1-1 0,23 31 0,15 28 466,-48-79-383,25 47 310,-26-49-326,0-1 0,-1 0 0,2 0 0,-1 0-1,1 0 1,-1-1 0,8 5 0,-10-8-179,-1 1-1,1-1 1,0-1-1,-1 1 1,1 0 0,0 0-1,3 0 1,-3-1-614,-1 0 0,0 0 0,1 0 0,-1-1 0,0 1 0,0 0 1,1-1-1,-1 1 0,0-1 0,0 1 0,0-1 0,0 0 0,1 1 0,-1-1 1,0 0-1,1-1 0,14-7-3679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00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0 7232,'-1'9'2205,"0"-1"1,-3 15-1,-15 48-619,3-12-722,-22 90 122,-16 75-25,48-188-465,-18 55 0,24-90-673,-1 0 1,1 0 0,0 0-1,-1 0 1,1 0 0,-1 0-1,1 0 1,-1 0 0,0 0-1,1 0 1,-1 0 0,0 0-1,0-1 1,1 1 0,-2 1 0,0 3-1616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00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7808,'0'-3'250,"1"1"1,-1-1 0,0 1-1,1 0 1,-1-1 0,1 1-1,0 0 1,0-1 0,0 1-1,0 0 1,0 0 0,1 0-1,-1-1 1,0 2 0,1-1-1,0 0 1,-1 0 0,1 0-1,0 1 1,0-1 0,0 1-1,0-1 1,0 1 0,0 0-1,4-1 1,6-3 340,0 0 0,1 1 0,23-3 0,-24 4-459,38-6 11,0 3 0,1 1 0,-1 3 0,61 5-1,-93-1-302,0 0 0,0 1 0,-1 1 0,1 0 0,-1 1 0,24 12 1,-33-13-142,-6-3-342,1 0-1,0 1 1,-1-1 0,1 0 0,0 0 0,-1-1 0,6 2 0,7 1-2103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01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 6560,'0'0'70,"0"0"0,0-1 0,0 1 0,0 0 0,0 0 0,0 0 1,1 0-1,-1 0 0,0 0 0,0-1 0,0 1 0,0 0 0,1 0 0,-1 0 0,0 0 1,0 0-1,0 0 0,0 0 0,1 0 0,-1 0 0,0 0 0,0 0 0,0 0 0,1 0 0,-1 0 1,0 0-1,0 0 0,0 0 0,1 0 0,-1 0 0,0 0 0,0 0 0,0 1 0,0-1 1,1 0-1,-1 0 0,0 0 0,0 0 0,0 0 0,0 1 0,6 9 1293,-2 15 346,-3 11-394,-1 0 0,-10 62-1,3-42-1002,2-4-122,-20 142 665,22-180-764,0 1 0,-2-1 0,1-1 0,-2 1 0,-11 22 0,-10 3-2295,8-15 743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01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563 7 2912,'-35'-6'923,"35"6"-909,-1 0 0,0 0 1,1 0-1,-1 0 0,0 0 1,1 0-1,-1 0 0,0 0 1,0 0-1,1 0 0,-1 0 1,0 1-1,1-1 1,-1 0-1,1 0 0,-1 1 1,0-1-1,1 0 0,-1 1 1,1-1-1,-1 1 0,1-1 1,-1 0-1,1 1 1,-1 0-1,-10 7-3,-26 19 783,-38 36 1,53-43-296,-9 9 355,-33 39 1,40-37-376,1 1 0,-35 69 1,31-46-45,-24 74 1,30-64-218,3 0-1,3 0 1,2 2-1,-6 129 1,17-135-22,10 96 0,-4-121-60,2 1 0,2-2 0,1 1 0,14 34 0,-9-38-10,1 0 0,2 0 1,1-2-1,1 0 0,1-1 0,47 50 1,-40-52-1167,1-2 1,1-1-1,46 31 0,34 6-1642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02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7 4896,'-1'0'33,"1"-1"0,0 1 0,0 0 1,0 0-1,0-1 0,1 1 0,-1 0 1,0 0-1,0 0 0,0-1 0,0 1 0,0 0 1,0 0-1,0 0 0,0-1 0,0 1 0,0 0 1,1 0-1,-1 0 0,0-1 0,0 1 0,0 0 1,0 0-1,1 0 0,-1 0 0,0 0 1,0 0-1,0-1 0,1 1 0,-1 0 0,0 0 1,0 0-1,0 0 0,1 0 0,-1 0 0,0 0 1,0 0-1,1 0 0,-1 0 0,0 0 0,0 0 1,0 0-1,1 0 0,-1 0 0,0 0 1,0 0-1,0 0 0,1 0 0,-1 0 0,0 1 1,0-1-1,0 0 0,1 0 0,-1 0 0,0 0 1,0 0-1,0 1 0,0-1 0,1 0 1,-1 0-1,0 0 0,0 0 0,0 1 0,0-1 1,0 0-1,23 33 1252,-1 0 0,-2 1 1,19 46-1,-20-30-640,-2 1 1,-2 1-1,-3 1 1,-2-1-1,4 74 1,-12-82-328,-2 0 1,-2 0-1,-2 0 1,-2 0-1,-2-1 1,-2 0 0,-15 44-1,15-60-230,-2 0 0,0-1 0,-2 0 0,0 0 0,-2-2 0,-1 0 0,-1-1 0,-1-1 0,-32 30 0,-3-4 29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0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512 45 4992,'12'-20'1589,"-12"19"-1536,1 0 0,-1 0 0,1 0 0,0 0 0,-1 0 0,1 0 0,0 0 0,0 0 0,-1 0 0,1 1 0,0-1-1,0 0 1,0 1 0,0-1 0,0 1 0,0-1 0,1 0 0,2-1 237,5-5 2865,-15 14-1825,-4 8-988,-1 0 0,0-1 0,-1-1 0,0 0 0,-1-1 0,-1 0 0,-18 12 0,0 1-56,1 2 0,1 1 0,2 2 0,1 1 0,-38 54 0,27-25 218,2 1-1,-37 89 0,59-119-311,2 1-1,1 1 0,2 0 0,1 0 0,1 1 0,-3 59 0,10-75-110,1 0-1,0 0 0,1-1 0,1 1 1,1-1-1,6 20 0,-5-24-1,1 0 1,-1-1-1,2 1 0,0-1 1,1-1-1,0 1 0,0-2 0,17 18 1,-18-21-92,1 0 1,0-1 0,0 0-1,0 0 1,1-1-1,0 1 1,0-2 0,0 0-1,0 0 1,1 0 0,0-1-1,0-1 1,0 0-1,14 2 1,-11-3-1033,0-1 0,0 0-1,0-1 1,21-4 0,-25 3-506,0-1 0,0 0 0,-1 0 1,12-6-1,14-9-2866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02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9 178 5152,'-2'-7'724,"0"-1"0,0 0 0,0-15 0,2 20-380,0 0 0,1 0 0,0-1 0,0 1 1,0 0-1,0 0 0,0 0 0,0 0 0,1 1 0,1-4 1,21-25 1991,-17 25-2103,0 0 0,1 0 1,-1 0-1,1 1 0,0 1 0,0-1 0,1 1 0,-1 1 0,1-1 0,0 1 0,10-1 1,-8 1-156,0 1 1,1 0-1,-1 1 1,1 1-1,-1 0 1,1 0-1,-1 1 1,17 4-1,-24-4-71,-1-1-1,0 1 0,0 0 1,1 1-1,-1-1 1,0 1-1,0-1 1,0 1-1,-1 0 1,1 0-1,0 0 0,-1 1 1,1-1-1,-1 1 1,0-1-1,1 1 1,-1 0-1,-1-1 1,1 1-1,2 4 0,-2-1 28,-1 0-1,1 0 0,-1 0 1,0 0-1,0 0 0,-1 1 0,0-1 1,0 0-1,0 0 0,-3 11 0,0-1 8,-1-1 0,0-1 0,-1 1 0,-11 21-1,-35 54 183,-54 60 200,68-100-89,11-15-72,15-22-42,1 1 0,0 0 0,-13 25 0,22-37-157,0 0 1,1 0-1,-1 0 1,0 0-1,1 0 1,-1 0-1,1 1 1,0-1-1,0 0 1,-1 0-1,2 0 0,-1 0 1,0 1-1,0-1 1,1 0-1,0 4 1,0-5-29,0 1 0,0-1 1,-1 0-1,1 0 0,0 0 0,0 0 0,1 1 1,-1-1-1,0-1 0,0 1 0,0 0 0,1 0 1,-1 0-1,0-1 0,1 1 0,-1 0 0,0-1 1,1 1-1,-1-1 0,1 0 0,-1 0 0,1 1 1,-1-1-1,1 0 0,2-1 0,20 0 126,-1-2 0,0-1 0,39-11 0,-15 3 38,19-4-407,-38 9-11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03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27 4800,'-3'-18'1557,"3"18"-1545,0 0-1,0 0 0,0 0 1,0 0-1,0 0 0,0 0 1,0 0-1,-1 0 0,1 0 1,0-1-1,0 1 1,0 0-1,0 0 0,0 0 1,0 0-1,0 0 0,0 0 1,0 0-1,0 0 1,0-1-1,0 1 0,0 0 1,0 0-1,0 0 0,0 0 1,0 0-1,1 0 1,-1 0-1,0 0 0,0-1 1,0 1-1,0 0 0,0 0 1,0 0-1,0 0 0,0 0 1,0 0-1,0 0 1,0 0-1,0 0 0,0 0 1,1 0-1,-1 0 0,0 0 1,0 0-1,0-1 1,0 1-1,0 0 0,0 0 1,0 0-1,0 0 0,1 0 1,6-3 362,-7 3-317,0 0 1,0 0-1,0 0 1,0 0 0,0 0-1,0-1 1,0 1 0,0 0-1,0 0 1,0 0-1,0 0 1,0 0 0,0 0-1,1 0 1,-1 0-1,0 0 1,0 0 0,0 0-1,0 0 1,0-1-1,0 1 1,0 0 0,1 0-1,-1 0 1,0 0-1,0 0 1,0 0 0,0 0-1,0 0 1,0 0 0,0 0-1,1 0 1,-1 0-1,0 0 1,0 0 0,0 0-1,0 1 1,0-1-1,0 0 1,0 0 0,1 0-1,-1 0 1,0 0-1,0 0 1,0 0 0,0 0-1,0 0 1,0 0-1,0 0 1,0 1 0,9 12 2848,-7-8-2696,0 0 0,-1 0 0,0-1 0,1 1 0,-2 0 0,1 0 0,-1 0 0,0 7 0,-3 39 685,2-48-842,-66 374 2496,51-325-2269,11-38-105,1 1 1,0-1-1,1 1 1,-3 26-1,6-40-142,0 1 1,0-1-1,0 0 0,0 0 0,0 1 1,0-1-1,0 0 0,1 0 1,-1 1-1,0-1 0,1 0 0,-1 0 1,1 0-1,-1 1 0,1-1 0,0 0 1,-1 0-1,1 0 0,0 0 1,0 0-1,0 0 0,-1 0 0,1-1 1,0 1-1,0 0 0,0 0 0,1-1 1,-1 1-1,0-1 0,0 1 1,0-1-1,0 1 0,1-1 0,-1 1 1,0-1-1,0 0 0,1 0 1,-1 0-1,0 0 0,0 0 0,1 0 1,-1 0-1,0 0 0,0 0 0,3-2 1,5 0 95,0 0 0,18-1 0,14-3-42,25-13-39,112-16 0,-168 33-583,-4 2-4350,-7 10-2644,0 3 3903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04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6048,'0'-20'1952,"0"19"-1872,0 0-1,1 1 1,-1-1 0,0 1 0,0-1 0,1 0-1,-1 1 1,0-1 0,1 1 0,-1-1-1,1 1 1,-1-1 0,1 1 0,-1-1 0,1 1-1,-1-1 1,1 1 0,-1 0 0,1-1 0,-1 1-1,1 0 1,0 0 0,-1-1 0,2 1 0,1-1 837,7-5 257,1 1 1,-1 1-1,1 0 1,13-3-1,-18 5-985,1 1-1,0 0 0,-1 0 1,1 1-1,0-1 0,0 2 1,-1-1-1,12 3 0,-16-3-163,1 1 0,0 0 0,-1 0 0,0 1 0,1-1-1,-1 0 1,0 1 0,0-1 0,1 1 0,-1 0 0,-1 0-1,1 0 1,0 0 0,0 0 0,-1 0 0,1 0 0,-1 1-1,0-1 1,1 1 0,-1-1 0,0 1 0,0-1 0,-1 1-1,1-1 1,-1 1 0,1 0 0,-1-1 0,0 1 0,0 0-1,0-1 1,-1 6 0,-2 4 105,-1 0 0,-1-1 1,0 0-1,-9 14 0,6-9 62,-37 56 325,14-22-181,29-48-275,1 0-1,0 0 1,0 0-1,0 1 1,0-1-1,0 0 1,0 5-1,1-7-36,0 1-1,0-1 1,0 0-1,0 1 1,0-1-1,0 1 1,0-1-1,0 0 1,0 1-1,0-1 1,0 0-1,1 1 1,-1-1-1,0 0 0,0 1 1,0-1-1,0 0 1,1 1-1,-1-1 1,0 0-1,1 1 1,0-1 14,-1 0 0,1 1 0,0-1 0,-1 0 0,1 0 1,0 0-1,-1 0 0,1 1 0,0-1 0,0 0 0,-1 0 0,1 0 0,0-1 0,-1 1 1,2 0-1,14-2 171,20-6-93,-11 1-111,35-4-1,-48 9 3,-8 1-23,4-1-38,0 1 1,1 0 0,0 0 0,-1 1-1,17 1 1,-1 1-4314,-14-3 532,-1 1 1067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0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36 7808,'16'-22'2506,"-10"17"-1519,0 2-868,-4 2 147,0 0 0,0 1 1,0-1-1,0 0 1,1 1-1,-1-1 0,4 0 1,-5 2-193,0-1 0,0 0 0,0 0 0,-1 0 1,1 0-1,0 1 0,0-1 0,-1 0 0,1 1 0,0-1 1,0 1-1,-1-1 0,1 1 0,0-1 0,-1 1 0,1-1 0,-1 1 1,1 0-1,-1-1 0,1 1 0,-1 0 0,1-1 0,-1 1 1,0 0-1,1 0 0,-1 0 0,0-1 0,0 1 0,1 1 1,2 8 261,-1-2-86,1 0 1,1 13-1,1 56 1268,-7 121 0,0-137-1247,-1-19-196,-1 0-1,-2 0 1,-2 0 0,-19 59-1,26-99-458,1-1 0,0 0 0,-1 0 0,1 0 0,-1 1 0,0-1 0,1 0 0,-1 0 0,0 0 0,0 0 1,0 0-1,1 0 0,-1 0 0,0 0 0,0-1 0,0 1 0,-1 0 0,1 0 0,0-1 0,0 1 0,0-1 0,0 1 0,-1-1 0,1 0 0,0 1 0,-3-1 0,-10 3-2848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19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4576,'0'3'2048,"0"5"-1760,-3-3 1856,-2 2-1216,-9 6 480,9 2-832,-8 2-416,8-1-128,-13 4-384,10 0 192,-6-5-3456,4 5 1984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04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5 113 7808,'-4'-24'2506,"4"23"-2481,0 1 0,0 0-1,0 0 1,0-1 0,0 1-1,-1 0 1,1-1 0,0 1-1,0 0 1,1 0 0,-1-1-1,0 1 1,0 0 0,0-1-1,0 1 1,0 0 0,0 0-1,0-1 1,0 1 0,0 0-1,1 0 1,-1-1 0,0 1-1,0 0 1,0 0 0,1-1-1,-1 1 1,0 0 0,0 0-1,0 0 1,1 0 0,-1-1-1,0 1 1,1 0 0,-1 0-1,0 0 1,0 0 0,1 0-1,-1 0 1,20-12 1181,0 1-1,1 0 1,0 2 0,0 1 0,31-8-1,-34 12-990,1 0-1,21 0 0,-5 4-188,0 2 0,0 1-1,64 15 1,-26-4-2502,-65-13 936,0 0 0,0-1 0,15-1 0,-3 0-1169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05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7040,'0'0'81,"0"0"1,0 0-1,-1 0 1,1 0-1,0 0 1,0 0-1,0 0 1,0 0-1,0 0 0,-1 0 1,1 1-1,0-1 1,0 0-1,0 0 1,0 0-1,0 0 1,0 0-1,0 1 1,-1-1-1,1 0 1,0 0-1,0 0 1,0 0-1,0 1 1,0-1-1,0 0 0,0 0 1,0 0-1,0 0 1,0 1-1,0-1 1,0 0-1,0 0 1,0 0-1,0 0 1,0 1-1,0-1 1,0 0-1,0 0 1,1 0-1,-1 0 1,0 1-1,0-1 0,4 11-294,-2-7 655,-1 4-39,0-1 0,0 1 0,0 0 0,-1-1 0,0 1 0,-1 8 0,0-1 99,-31 453 4735,24-400-5017,1-4 305,-24 103-1,27-151-380,2-8-141,0 0 1,0 0-1,-1-1 0,0 1 1,-1 0-1,1-1 0,-6 8 1,-1-5-1416,-3-7-3363,2-3 1309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05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5408,'0'-28'1728,"0"28"-1697,0-1 0,0 1 0,0 0 0,0-1 0,0 1 0,0-1 0,0 1 0,0-1 0,0 1 0,0-1 0,0 1 0,0 0 0,1-1 0,-1 1 0,0-1 0,0 1 0,0 0 0,1-1 0,-1 1 0,0-1 0,1 1 0,0-2-73,16-15 937,-17 16-810,1 0 0,0 1 0,0-1 0,0 0 1,0 1-1,1-1 0,-1 1 0,0 0 0,0-1 0,0 1 0,0 0 1,0 0-1,0 0 0,1-1 0,-1 1 0,0 0 0,0 1 0,0-1 0,0 0 1,1 0-1,-1 0 0,2 1 0,5 4 145,0 0-1,0 1 1,-1 0 0,0 0 0,0 0-1,0 1 1,-1 0 0,7 10 0,-7-10-101,83 104 1423,-52-66-865,-2 2 1,-1 2-1,42 84 0,-58-95-362,-1 1 0,-2 0 0,-2 1 0,-2 1 0,11 72 0,-19-82-217,-2 1 1,-1-1-1,-2 1 0,0-1 1,-3 0-1,0 0 1,-2 0-1,-1-1 0,-14 33 1,2-15 46,-2-1 1,-3-1-1,-1-1 1,-53 69-1,44-66-38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08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1 965 2976,'26'-6'4450,"-13"3"-2996,-3 0-700,47-11 2421,87-36 0,-123 40-2989,0-1 1,-1-1 0,-1-1 0,0 0 0,-1-2 0,0 0 0,-1-1 0,20-24 0,-13 10-26,-2-1 1,-1-1 0,-1-1-1,19-45 1,-32 63-164,0-1-39,0 1 0,1-1-1,1 1 1,15-20 0,-23 34 30,-1 1-1,1-1 0,-1 1 1,0-1-1,1 1 1,-1-1-1,1 1 0,-1-1 1,1 1-1,-1 0 1,1-1-1,0 1 0,-1 0 1,1-1-1,-1 1 1,1 0-1,0 0 0,-1 0 1,1-1-1,0 1 1,-1 0-1,1 0 0,0 0 1,-1 0-1,1 0 1,1 1-1,-1-1 1,0 1 0,0-1 1,0 1-1,-1 0 0,1-1 0,0 1 0,0 0 0,0 0 1,-1 0-1,1-1 0,0 1 0,-1 0 0,1 0 0,0 2 1,2 3-16,0 1 1,-1-1-1,0 1 1,2 10-1,0 15-36,-1 1-1,-1 46 1,-12 71 4,8-135 149,-1 0-1,0-1 1,-1 1 0,0-1-1,-1 1 1,-1-1 0,0-1-1,-1 1 1,-12 17 0,18-30-58,0 0 0,1 0 0,-1 0 0,0 0 0,0 0 0,0 0 0,0-1 0,0 1 0,-1 0 0,1 0 0,0-1 0,0 1 1,0-1-1,-1 1 0,1-1 0,0 1 0,0-1 0,-1 0 0,1 0 0,0 1 0,-1-1 0,-2 0 0,2-1 0,-1 0-1,1 1 1,-1-1-1,1 0 1,-1 0-1,1 0 1,-1-1-1,1 1 1,0-1-1,-4-2 1,-4-6 5,0 0 1,1 0 0,-13-18-1,22 27-36,-16-22-18,-18-39 0,34 62 11,0 0-1,0 0 0,0 0 1,0 0-1,0 0 0,0 0 1,0 0-1,0 0 0,0 0 1,0 0-1,0 0 0,0 0 1,0 0-1,0 0 0,0 0 1,0 0-1,1 0 0,-1 0 1,0 0-1,0 0 0,0 0 1,0 0-1,0 0 0,0 0 1,0 0-1,0 0 0,0 0 1,0 0-1,0 0 0,0 0 1,0 0-1,0 0 0,0 0 1,0 0-1,0 0 0,1 0 1,-1 0-1,0 0 0,0 0 1,0 0-1,0 0 0,0 0 1,0 0-1,0 0 0,0 0 1,0-1-1,0 1 0,0 0 0,0 0 1,0 0-1,0 0 0,0 0 1,0 0-1,0 0 0,0 0 1,0 0-1,0 0 0,0 0 1,0 0-1,0 0 0,0 0 1,0 0-1,0 0 0,0-1 1,9 6-185,13 9 72,-18-12 85,20 13 68,-1-2 0,40 17 0,-53-27-1,1 1 1,0-1-1,-1 0 0,1-1 1,0-1-1,0 0 0,1 0 0,-1-1 1,12-1-1,100-19 318,-97 17-337,1-2 0,-1-1 0,0-1 1,0-1-1,45-22 0,-52 19 19,0-1 0,-1-1 1,-1 0-1,0-2 1,-1 0-1,-1-1 0,0 0 1,19-28-1,-9 5-55,-2-1 0,-2-1 0,18-47 1,30-131 167,-63 197-205,-1-1 1,-1 0-1,-1 0 0,-2 0 0,-1-45 0,0 63 26,-4-14-240,4 18 261,0 1 0,-1 0-1,1-1 1,0 1 0,0-1-1,-1 1 1,1 0 0,0-1-1,-1 1 1,1 0 0,-1-1-1,1 1 1,0 0-1,-1 0 1,1 0 0,-1-1-1,1 1 1,0 0 0,-1 0-1,1 0 1,-1 0 0,1 0-1,-1 0 1,1 0 0,-1 0-1,1 0 1,-1 0 0,1 0-1,-1 0 1,1 0 0,0 0-1,-1 0 1,1 0 0,-1 0-1,1 0 1,-1 1-1,1-1 1,-1 1 0,-3 1-27,1 0 0,-1 0-1,1 1 1,0-1 0,0 1 0,0 0 0,-4 5 0,-19 26-155,23-29 152,-8 11 2,1 1-1,-11 25 1,10-20 40,-19 46 81,3 1 0,2 1 0,4 2 0,-22 130 0,41-185-22,0 0 0,0-1 0,2 1 0,2 27 0,-2-39 0,1 0 1,0 0-1,1 0 1,-1 0-1,1 0 1,0-1-1,0 1 1,4 6-1,-4-9-4,0 1 0,0-1-1,0 1 1,1-1 0,-1 0 0,0 0-1,1 0 1,0 0 0,-1 0 0,1-1-1,0 1 1,0-1 0,0 0 0,5 2-1,-4-2-12,1-1 0,0 1 0,0-1-1,-1 0 1,1 0 0,0 0 0,0-1-1,-1 0 1,1 0 0,-1 0 0,1 0-1,-1-1 1,1 1 0,6-5 0,7-4 48,-1 0 0,19-15 0,-22 14-62,8-4-83,92-62 15,-101 70 15,0 0-1,1 1 1,0 0 0,0 1-1,0 1 1,0 0 0,17-2-1,-22 6-11,-1-1 0,0 2-1,1-1 1,-1 1-1,0 0 1,1 0-1,-1 1 1,8 3 0,-3 0 0,1 1 1,-1 0-1,20 14 1,-27-16 42,0 1 1,0 0-1,-1 0 0,0 0 1,0 0-1,0 1 0,5 9 1,-9-15-4,-1 0-1,0 1 1,0-1 0,0 0 0,0 1 0,1-1 0,-1 0 0,0 1-1,0-1 1,0 0 0,0 1 0,0-1 0,0 0 0,0 1 0,0-1-1,0 1 1,0-1 0,0 0 0,0 1 0,0-1 0,0 0 0,0 1-1,0-1 1,0 0 0,0 1 0,-1-1 0,1 0 0,0 1 0,0-1-1,-1 1 1,0-1 7,1 1 1,-1-1-1,0 1 0,0-1 0,0 0 0,0 1 0,0-1 1,0 0-1,0 0 0,0 0 0,0 0 0,0 0 0,1 0 1,-1 0-1,0 0 0,-2 0 0,-20-4 122,-42-12-1,38 8-142,-29-3 0,36 8-31,-1 2 0,-23 0-1,36 2 22,0-1-1,-1 1 1,1 1-1,0-1 1,0 2-1,1-1 1,-15 7-1,11-4-17,0 1 0,1 1 0,0 0-1,0 0 1,-17 17 0,23-19 46,0 0 0,0 0 0,1 0 0,-1 1 0,1-1 0,0 1 0,-2 7 0,4-11 4,1-1-1,-1 1 1,1-1-1,-1 1 1,1-1 0,0 1-1,0-1 1,-1 1-1,1 0 1,0-1-1,1 1 1,-1-1 0,0 1-1,0-1 1,1 1-1,-1-1 1,0 1 0,1-1-1,0 1 1,-1-1-1,1 1 1,0-1-1,0 0 1,0 1 0,0-1-1,0 0 1,0 0-1,0 0 1,0 0-1,0 0 1,1 0 0,-1 0-1,0 0 1,3 1-1,-2-1 11,1 0 0,-1-1 0,1 1 0,-1 0 0,1-1 0,0 0 0,-1 1 0,1-1 0,-1 0 0,1 0 0,0-1 0,3 0 0,33-11 127,-26 7-88,19-6 39,-1-1-1,0-1 1,0-2 0,-2-1-1,50-36 1,-25 4-189,-34 29-26,34-25-1,-53 43 96,1 0 1,-1 0 0,1 0 0,0 0 0,-1 0-1,1 0 1,0 1 0,0-1 0,2 0 0,-3 1 13,-1 0 1,1 0-1,-1 0 1,0 0 0,1 0-1,-1 0 1,0 0-1,1 0 1,-1 1 0,0-1-1,1 0 1,-1 0 0,0 0-1,1 0 1,-1 1-1,0-1 1,1 0 0,-1 0-1,0 0 1,0 1-1,1-1 1,-1 0 0,0 1-1,0-1 1,0 0 0,1 0-1,-1 1 1,0-1-1,0 1 1,1 2-14,-1 1 0,1 0 0,-1-1 1,0 1-1,0-1 0,-1 1 0,0 4 0,-1 3 38,1 2-29,0 0 0,1 0 1,0-1-1,1 1 0,3 18 0,-2-26 22,-1 0 0,0 0-1,1-1 1,0 1 0,0-1 0,1 1 0,-1-1 0,1 0 0,0 0 0,0 0 0,0 0 0,0 0-1,1-1 1,0 0 0,-1 1 0,1-1 0,6 3 0,-6-4 5,-1 0-1,1-1 1,0 1-1,0-1 1,1 0-1,-1 0 1,0 0-1,0 0 1,0-1 0,1 0-1,-1 0 1,0 0-1,0 0 1,1-1-1,-1 0 1,0 1-1,0-1 1,8-4 0,-5 2 11,0 0 0,0-1 0,0 0 1,0 0-1,-1-1 0,1 0 1,-1 0-1,0-1 0,8-10 0,9-17 78,-1-1 0,19-42 0,-15 28 14,121-215-120,-88 163-35,37-67-128,-92 158 111,0 0-1,0 0 1,-1 0 0,0 0-1,2-11 1,-5 20 45,0 0 0,0-1 0,0 1 0,0 0 0,0 0 0,0-1 1,0 1-1,0 0 0,0-1 0,0 1 0,0 0 0,0 0 0,0-1 0,0 1 1,0 0-1,0 0 0,0-1 0,0 1 0,-1 0 0,1-1 0,0 1 0,0 0 0,0 0 1,0 0-1,-1-1 0,1 1 0,0 0 0,0 0 0,0 0 0,-1-1 0,1 1 1,0 0-1,0 0 0,-1 0 0,-9 3-134,-11 13-1,21-16 132,-16 16-40,0 0 0,2 1-1,0 0 1,0 1 0,2 1 0,0 0-1,2 1 1,0 0 0,-11 33-1,6-8 0,3 1-1,2 1 1,-6 69-1,12-87 82,3 0 0,0 0 1,2 0-1,0 1 0,7 28 0,-5-47-13,-1 0-1,2-1 1,-1 1 0,2-1-1,-1 0 1,1 0 0,8 10-1,-9-14 26,0-1-1,1 1 0,0-1 0,0 0 0,0 0 0,1-1 0,-1 0 0,1 0 0,0 0 0,1 0 0,-1-1 0,8 3 0,-5-3-2,1 0-1,-1-1 1,0 0-1,1 0 1,0-1-1,-1 0 1,1-1-1,0 0 1,0-1-1,-1 1 1,1-2 0,-1 0-1,1 0 1,-1 0-1,1-1 1,-1-1-1,0 0 1,-1 0-1,1 0 1,-1-1-1,12-9 1,-10 6 6,-1-1 1,1-1-1,-1 1 1,-1-1-1,0-1 1,0 0-1,10-21 1,-8 11-67,0-1 1,-2 0 0,8-34 0,-14 49-2,-1 0 1,0 0 0,0-1-1,0 1 1,-1 0 0,-1-12-1,-4 6-111,5 13 125,0-1-1,0 1 1,-1 0-1,1 0 1,0 0 0,-1-1-1,1 1 1,0 0-1,-1 0 1,1 0-1,0 0 1,-1 0-1,1 0 1,0-1-1,-1 1 1,1 0-1,0 0 1,-1 0-1,1 0 1,0 0 0,-1 0-1,0 1 1,-2 0-33,1 0 0,-1 0 0,0 1 0,1-1 1,-1 1-1,-4 4 0,-9 9-10,-1 0-1,2 1 1,0 1 0,2 1-1,-1 0 1,2 1 0,-18 36-1,28-51 69,0 1-1,1-1 0,-1 0 0,1 1 0,0-1 1,0 1-1,0-1 0,1 1 0,0-1 1,0 1-1,0 0 0,0-1 0,1 1 1,0-1-1,0 1 0,0-1 0,0 1 0,1-1 1,-1 0-1,1 0 0,0 0 0,1 0 1,-1 0-1,1 0 0,-1 0 0,1-1 0,0 1 1,1-1-1,-1 0 0,1 0 0,-1 0 1,1 0-1,0-1 0,0 0 0,0 1 0,0-1 1,0-1-1,0 1 0,1-1 0,-1 1 1,1-1-1,-1-1 0,1 1 0,-1-1 1,1 1-1,7-2 0,-3 0 4,0 0 0,0-1 0,0 0-1,0-1 1,-1 1 0,1-2 0,-1 1 0,0-2 0,0 1-1,0-1 1,0 0 0,-1 0 0,0-1 0,0 0 0,0 0 0,-1-1-1,8-9 1,145-207-132,-155 217 70,-3 4 18,0 0 0,1 0 1,-1 0-1,1 0 0,-1 0 0,1 0 0,0 0 1,0 0-1,-1 1 0,4-3 0,-5 4 19,0 0 0,1 0 1,-1 0-1,0 0 0,0 0 0,0 0 0,1 0 0,-1 0 0,0 0 0,0 0 0,0 0 0,1 0 0,-1 0 0,0 0 0,0 0 1,1 0-1,-1 0 0,0 0 0,0 0 0,0 0 0,1 0 0,-1 0 0,0 0 0,0 0 0,0 0 0,0 0 0,1 0 0,-1 1 0,0-1 1,0 0-1,0 0 0,0 0 0,1 0 0,-1 0 0,0 1 0,0-1 0,0 0 0,0 0 0,0 0 0,0 1 0,0-1 0,0 0 1,1 1-1,0 8-29,-2 0 25,0 1 1,0-1-1,-1 1 1,0-1-1,-1 0 1,0 0-1,-6 14 1,-36 60-125,33-63 152,-1-1 35,0 0-1,0-1 0,-33 31 1,14-19 351,46-34-265,0-1 0,24-3 0,-25 5-176,148-19 168,-82 13-40,-49 6-151,-11 1-1080,0-1-1,18-5 1,-17 4-899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08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7040,'-10'0'3200,"48"12"-2752,-1-8 1280,7 5-1024,50-4 128,9 2-480,22 2-96,-12-1-160,1-4 96,-20 5-128,-19-9 192,-13 0-160,-19 0-2496,-10 5 1312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08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6560,'-8'-3'2976,"30"10"-2592,17-2 1120,8-1-896,53 1 192,3 2-480,63-7 128,0 5-224,32-10 288,-22 5-288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10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469 34 4736,'0'-2'181,"0"1"0,0-1 0,0 1 0,0-1 1,-1 1-1,1-1 0,0 1 0,0-1 0,-1 1 0,1-1 0,-1 1 1,-1-2-1,1 2-74,0 0 0,0 0 1,0 0-1,0 0 1,0 1-1,0-1 0,0 0 1,0 1-1,-1-1 1,1 1-1,0 0 0,0-1 1,-1 1-1,1 0 1,0 0-1,-1-1 0,-1 1 1,-26-2 666,1 2 1,-1 0-1,-54 9 1,64-6-572,0 1-1,0 1 1,0 1 0,1 1-1,0 1 1,-33 18 0,43-20-124,0-1 0,0 2 0,1-1 0,0 1 0,0 0 0,1 1 0,0-1 0,0 1 0,0 1 0,1-1 0,-6 16 0,6-13 47,1 1 1,1-1-1,-1 1 1,2 0-1,0 0 1,0 0 0,1 1-1,1-1 1,1 13-1,-1-18-59,1 0-1,0 0 0,1 0 1,0 0-1,0 0 0,0-1 1,1 1-1,0-1 0,0 0 1,1 1-1,-1-1 0,2-1 1,-1 1-1,0-1 0,1 1 1,0-1-1,0-1 0,1 1 1,-1-1-1,1 0 0,0 0 1,0 0-1,0-1 0,8 3 1,5 1 141,-1 0 0,1-1 0,0-1 0,34 4 0,-20-5-16,1-2 0,33-3 0,-42 0-157,0-2 0,0-1 0,-1-1 1,1-2-1,-2 0 0,1-1 0,-1-1 0,0-2 1,23-13-1,3-5 205,-1-3 0,67-57 0,-104 79-182,0 1 1,0-2 0,-1 1-1,0-2 1,-1 1 0,12-21-1,-18 26-40,0 1 0,0-1 0,-1 1 0,0-1 0,0 0 0,2-11 0,-4 15-21,0-1 0,0 0 1,0 0-1,0 1 0,0-1 0,-1 0 0,1 1 0,-1-1 1,0 1-1,1-1 0,-1 0 0,0 1 0,-1 0 0,1-1 1,0 1-1,-1 0 0,-3-4 0,-1 0-15,0 0 1,-1 1-1,1 1 0,-1-1 1,0 1-1,-1 0 1,1 0-1,-1 1 0,1 0 1,-1 1-1,0-1 0,-14-1 1,4 2-6,0 1 0,0 1 0,0 0 0,-27 4 0,31-2 20,-7 1-616,0 1 0,-29 9-1,32-7-3360,-21 10 0,28-9 1367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10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800 0 4224,'-12'5'1365,"11"-5"-1338,1 0 0,-1 1 0,1-1 0,-1 1 0,1-1 0,-1 1 0,1-1 0,0 1 0,-1-1-1,1 1 1,0-1 0,-1 1 0,1-1 0,0 1 0,0 0 0,-1-1 0,1 1 0,0 0 0,0 0 0,-85 199 3823,66-164-3217,-1-1-1,-29 39 0,-55 59 753,61-80-901,-349 471 2118,383-512-2605,-29 44 519,35-50-496,0 1 0,0-1 0,0 0-1,1 1 1,0 0 0,0 0 0,-1 7 0,3-14-83,0 1-1,0-1 1,0 1 0,0-1-1,0 1 1,0-1 0,0 1-1,0-1 1,0 1 0,0-1-1,0 1 1,0-1 0,0 1 0,0-1-1,1 1 1,-1-1 0,0 1-1,0-1 1,1 1 0,-1-1-1,0 1 1,1-1 0,-1 0-1,1 1 1,14 3-3682,13-4 631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11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4 4896,'-1'-2'1942,"1"2"-1894,7-1 1040,-6 0-1016,-1 1 0,0 0 1,1 0-1,-1 0 1,1 0-1,-1 0 1,1 0-1,-1 0 1,0 0-1,1 0 0,-1 0 1,1 0-1,-1 1 1,0-1-1,1 0 1,-1 0-1,1 0 1,-1 0-1,0 1 0,1-1 1,-1 0-1,0 0 1,1 1-1,-1-1 1,0 0-1,1 1 1,-1-1-1,0 0 0,0 1 1,1-1-1,-1 0 1,0 1-1,0-1 1,0 0-1,0 1 0,1-1 1,-1 1-1,0-1 1,0 0-1,0 1 1,-1 14 722,0 0-1,-1 0 1,-1-1 0,-5 19 0,-23 58 397,12-38-625,-4 9 235,-3-1-1,-44 76 1,67-131-714,-1 0 74,1 0 1,0 0-1,0 1 0,1 0 0,-4 9 0,6-16-135,0 1-1,0 0 0,0-1 0,0 1 0,0 0 0,0-1 0,0 1 0,0-1 0,0 1 1,0 0-1,1-1 0,-1 1 0,0-1 0,0 1 0,0 0 0,1-1 0,-1 1 0,0-1 1,1 1-1,-1-1 0,0 1 0,1-1 0,0 1 0,0 0 18,1 0-1,-1-1 1,0 1 0,0 0 0,1-1-1,-1 0 1,0 1 0,1-1 0,-1 0-1,3 1 1,3-1 107,1 0-1,0 0 1,8-2 0,-11 1-91,82-15 553,10-1-570,-91 16-162,0 0 0,0 0-1,1 1 1,-1 0 0,0 0 0,0 1-1,0-1 1,0 1 0,0 1 0,0-1-1,0 1 1,0 0 0,10 5 0,3 5-6526,-5-8 3429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11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12 7040,'7'-11'1793,"-7"11"-1764,0 0 0,0 0-1,0 0 1,0 0 0,0 0-1,0 0 1,1 0 0,-1 0-1,0 0 1,0 0 0,0 0-1,0 0 1,0-1-1,0 1 1,0 0 0,0 0-1,1 0 1,-1 0 0,0 0-1,0 0 1,0 0 0,0 0-1,0 0 1,0 0 0,0 0-1,1 0 1,-1 0 0,0 0-1,0 0 1,0 0-1,0 1 1,0-1 0,0 0-1,0 0 1,1 0 0,-1 0-1,0 0 1,0 0 0,0 0-1,0 0 1,0 0 0,0 0-1,1 2 221,0 0 0,-1 1-1,1-1 1,-1 0 0,0 0-1,0 0 1,1 0 0,-2 4 0,-1 25 960,-1-1 0,-1 1 1,-10 32-1,-8 34-95,21-64-3566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19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6 5056,'-19'-5'2304,"-2"13"-2016,6-3 480,7 2-480,-16 1-256,11 9-32,-4-2-1664,2 1 928</inkml:trace>
  <inkml:trace contextRef="#ctx0" brushRef="#br0" timeOffset="1">157 433 5408,'-27'5'2432,"-4"10"-2112,17-7 1024,6 4-800,-10-4-416,5 4-128,-2-1-256,6 2 128,-4-1-3456,5 3 1984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12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13 5888,'1'-3'743,"-1"2"-624,0 1 0,0-1 0,0 1 0,0-1 0,1 1 0,-1 0-1,0-1 1,0 1 0,0-1 0,0 1 0,1 0 0,-1-1 0,0 1 0,0 0 0,1-1 0,-1 1 0,0 0 0,1-1 0,-1 1-1,0 0 1,1 0 0,-1-1 0,0 1 0,1 0 0,-1 0 0,0 0 0,1 0 0,0-1 0,-2 15 2265,-2-1-1886,-1 0 1,-1 0-1,0 0 1,-1 0-1,-1-1 1,-12 19-1,-2 5-62,-8 14 147,3 2 0,-30 83 0,46-105-429,3-10 156,0 1 1,1-1-1,2 1 0,0 0 1,-2 28-1,6-48-279,0-1 0,0 1 0,0 0 0,0 0 0,1 0 0,-1 0 0,0 0 0,0-1-1,0 1 1,1 0 0,-1 0 0,0 0 0,1-1 0,-1 1 0,1 0 0,-1 0 0,1-1 0,-1 1 0,1 0 0,-1-1 0,1 1 0,0-1 0,-1 1-1,1-1 1,0 1 0,-1-1 0,1 1 0,0-1 0,0 0 0,0 1 0,-1-1 0,1 0 0,0 0 0,0 1 0,0-1 0,0 0 0,0 0-1,1 0 1,3-1 71,1 1 0,-1-1 0,1 0 0,9-3 0,-9 2-159,34-6 210,61-5 1,3-1 45,24-3-92,-126 17-224,8 0 203,-6 6-4658,0 1 1629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12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41 147 5472,'-16'-20'1760,"16"19"-1737,-1 1 0,1 0-1,0 0 1,0 0 0,0 0 0,-1 0 0,1-1 0,0 1 0,0 0 0,0 0-1,0 0 1,0-1 0,-1 1 0,1 0 0,0 0 0,0-1 0,0 1 0,0 0 0,0 0-1,0-1 1,0 1 0,0 0 0,0 0 0,0 0 0,0-1 0,0 1 0,0 0-1,0 0 1,0-1 0,0 1 0,2-5 323,0 1-1,1 0 1,-1 0-1,1 0 1,-1 0-1,1 1 1,1-1 0,-1 1-1,0 0 1,1 0-1,-1 0 1,1 0-1,7-3 1,8-6 835,30-11 0,-48 22-1165,16-6 362,0 1 0,21-6 0,-29 10-248,-1 1 0,1-1 0,-1 2-1,1-1 1,0 1 0,14 2-1,-21-2-109,0 0-1,0 1 0,0-1 0,0 1 0,0-1 0,0 1 1,0 0-1,0 0 0,0 0 0,-1 0 0,1 0 0,0 0 1,-1 0-1,1 1 0,-1-1 0,1 1 0,-1-1 0,1 1 1,-1 0-1,0-1 0,0 1 0,0 0 0,0 0 0,0 0 1,-1 0-1,1-1 0,0 1 0,-1 0 0,1 1 0,-1-1 1,0 4-1,0-3 36,-1 1 0,0 0 0,0-1-1,-1 1 1,1 0 0,-1-1 0,1 0 0,-1 1 0,0-1 0,-1 0 0,1 0 0,-5 5 0,-5 4 71,-20 15 0,29-24-111,-132 87 414,93-64-26,-20 8 248,60-33-593,0 0 1,1 1-1,-1-1 1,0 0 0,1 1-1,-1-1 1,1 1-1,-2 2 1,2-4-39,1 0 1,0 1-1,0-1 0,0 0 1,-1 1-1,1-1 0,0 0 0,0 1 1,0-1-1,0 1 0,0-1 1,0 0-1,0 1 0,0-1 1,0 0-1,0 1 0,0-1 0,0 1 1,0-1-1,0 0 0,0 1 1,0-1-1,0 0 0,1 1 1,-1-1-1,0 0 0,0 1 0,0-1 1,1 0-1,-1 1 0,0-1 1,0 0-1,1 0 0,-1 1 1,0-1-1,0 0 0,1 0 0,-1 0 1,0 1-1,1-1 0,-1 0 1,0 0-1,1 0 0,-1 0 1,0 0-1,1 1 0,-1-1 0,1 0 1,-1 0-1,1 0 0,12 2 139,0 0 0,0-1-1,0 0 1,18-2 0,-8 1-62,138-5 191,-109 3-155,18-4-1505,-24 0-4776,-34 4 3263,7 2-837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13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203 141 4384,'0'0'62,"0"-1"-1,0 1 1,0 0 0,-1 0 0,1 0 0,0 0-1,0 0 1,0 0 0,-1 0 0,1 0-1,0 0 1,0 0 0,0 0 0,-1 0-1,1 0 1,0 0 0,0 0 0,0 0 0,-1 1-1,1-1 1,0 0 0,0 0 0,0 0-1,-1 0 1,1 0 0,0 0 0,0 1 0,0-1-1,0 0 1,-1 0 0,1 0 0,0 0-1,0 1 1,0-1 0,0 0 0,-13 14 1315,-15 20 334,16-16-1325,0 1 0,1 1 0,1 0 0,0 0 0,-10 34 0,-22 112 755,31-116-806,1-10-13,5-24 205,1-1 1,1 1-1,-2 26 1,14-60 597,28-67-829,64-110 0,25 3-318,-83 125-215,36-48 565,-78 114-339,1-1 1,-1 0-1,0 1 0,1-1 0,-1 1 0,1 0 1,0-1-1,2-1 0,-4 3 6,0 0 1,1 0-1,-1 0 0,0 0 1,0 0-1,0 0 0,0 0 1,1 0-1,-1 0 0,0 0 1,0 0-1,0 0 0,1 0 0,-1 1 1,0-1-1,0 0 0,0 0 1,0 0-1,1 0 0,-1 0 1,0 0-1,0 0 0,0 0 1,0 1-1,0-1 0,0 0 1,1 0-1,-1 0 0,0 0 0,0 0 1,0 1-1,0-1 0,0 0 1,0 0-1,0 0 0,0 1 1,0-1-1,0 0 0,0 0 1,0 0-1,0 0 0,0 1 1,0-1-1,0 0 0,0 0 0,0 0 1,0 1-1,0 6-66,-1-1-1,0 1 1,-4 12-1,-16 50 6,9-31 179,-10 51 0,10 9 322,12-88-329,0 0 1,0 0-1,0 0 0,2-1 1,-1 1-1,1 0 0,6 17 0,-7-25-63,0 1 0,0-1 0,0 0-1,0 0 1,0 0 0,0 0 0,1 0-1,-1 0 1,1 0 0,-1-1 0,1 1-1,0-1 1,0 1 0,0-1 0,0 1-1,0-1 1,0 0 0,0 0 0,3 1-1,-3-2-2,0 1-1,1-1 1,-1 0-1,0 0 0,1 0 1,-1-1-1,0 1 0,1-1 1,-1 1-1,0-1 1,0 0-1,0 0 0,1 0 1,-1 0-1,0 0 1,0 0-1,-1 0 0,1-1 1,3-2-1,12-12 104,0-1-1,-1-1 1,14-22 0,-5 3-149,34-67 1,-31 51-240,-24 47 174,-4 4 51,1 1 0,-1 0 0,1-1-1,-1 1 1,1 0 0,0 0 0,0-1 0,0 1 0,0 0 0,0 0-1,0 0 1,0 0 0,0 0 0,0 0 0,0 1 0,0-1 0,1 0 0,1-1-1,-2 2 14,-1 0 0,0 0 0,1 0 0,-1 0 0,0 0-1,1 1 1,-1-1 0,0 0 0,1 0 0,-1 0 0,0 0 0,1 0-1,-1 0 1,0 1 0,1-1 0,-1 0 0,0 0 0,0 0-1,1 1 1,-1-1 0,0 0 0,0 0 0,0 1 0,1-1-1,-1 0 1,0 1 0,0-1 0,0 0 0,0 1 0,0-1-1,1 0 1,-1 1 0,2 11-27,-2-10 22,2 22-27,-2 0 0,-1 0 0,0 0 0,-7 26 0,-1 25 132,-7 179-151,15-244-866,1-7 457,-1 0 1,1 0 0,0-1 0,0 1-1,0 0 1,0 0 0,0 0-1,1 0 1,-1 0 0,2 3 0,-2-6 290,0 0 0,0 0 1,0 0-1,6 3-4567,2-3 1053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14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7648,'0'12'3456,"-14"39"-3008,5-23 1440,9 7-1120,-10 7 192,6 0-576,-6 0-96,5-4-192,-4-5 288,9-3-193,-9-14 33,9 1-128,-5-8-4287,5-6 2303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14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5056,'0'-1'88,"0"0"0,0 1 1,0-1-1,0 1 0,0-1 0,0 1 0,0-1 1,0 0-1,0 1 0,0-1 0,1 1 0,-1-1 1,0 1-1,0-1 0,0 1 0,1-1 1,0 0-1,4 5 1744,6 20 529,-9-18-2200,-1 0 1,0 0-1,-1 0 1,0 1-1,0-1 0,0 0 1,-2 11-1,-1 8 153,-1 124 1681,0-99-1466,-4 59 643,11-91-767,-3-18-390,0 0-1,0 0 0,0 0 0,0 0 0,0 0 0,0-1 1,0 1-1,0 0 0,0 0 0,0 0 0,0 0 0,0 0 0,0 0 1,0 0-1,0 0 0,0 0 0,1 0 0,-1 0 0,0 0 1,0 0-1,0 0 0,0 0 0,0 0 0,0 0 0,0 0 0,0 0 1,0 0-1,0 0 0,0 0 0,1 0 0,-1 0 0,0 0 1,0 0-1,0 0 0,0 0 0,0 0 0,0 0 0,0 0 0,0 0 1,0 0-1,0 0 0,0 0 0,0 0 0,0 1 0,0-1 1,1 0-1,-1 0 0,0 0 0,0 0 0,0 0 0,0 0 0,0 0 1,0 0-1,0 0 0,0 0 0,0 0 0,0 0 0,0 0 1,0 1-1,0-1 0,0 0 0,0 0 0,0 0 0,0 0 0,0 0 1,0 0-1,0 0 0,0 0 0,2-5 129,134-453 657,-133 449-855,1 0 0,-1 0-1,1 0 1,6-8-1,-5 13-367,-3 10 259,-3 13 102,1-17 18,-23 186 17,17-133 371,3 100 0,6-125 77,-3-30-399,0 1-1,0-1 0,1 1 0,-1-1 1,0 1-1,0-1 0,0 0 0,0 1 1,0-1-1,1 1 0,-1-1 0,0 0 1,0 1-1,1-1 0,-1 1 0,0-1 1,1 0-1,-1 1 0,0-1 0,1 0 0,-1 0 1,1 1-1,-1-1 0,0 0 0,1 0 1,-1 0-1,1 1 0,-1-1 0,1 0 1,-1 0-1,1 0 0,-1 0 0,0 0 1,1 0-1,-1 0 0,1 0 0,-1 0 1,1 0-1,-1 0 0,1 0 0,-1 0 0,1-1 1,-1 1-1,0 0 0,1 0 0,-1 0 1,1-1-1,-1 1 0,0 0 0,1 0 1,-1-1-1,0 1 0,1 0 0,-1-1 1,0 1-1,1-1 0,7-7 92,-1-1-1,8-11 1,3-4-35,145-175 178,-148 182-318,1 1 0,0 0 0,1 1 1,20-13-1,-17 17-109,-20 11 161,1 0 0,-1-1-1,0 1 1,0 0 0,1 0 0,-1 0 0,0 0-1,1 0 1,-1 0 0,0 0 0,1 0 0,-1 0-1,0 0 1,1 0 0,-1 0 0,0 0-1,0 1 1,1-1 0,-1 0 0,0 0 0,1 0-1,-1 0 1,0 0 0,0 1 0,1-1 0,-1 0-1,0 0 1,0 0 0,0 1 0,1-1 0,-1 0-1,0 0 1,0 1 0,0-1 0,0 0-1,1 1 1,-1-1 0,0 1 0,1 10-93,-19 40 49,-2 31 239,3 0 0,-6 86 0,20-148-6,-1 32-528,4-50 129,0 1 1,0 0-1,0-1 1,0 1 0,1 0-1,-1-1 1,1 1 0,0-1-1,-1 1 1,1-1-1,1 1 1,-1-1 0,0 1-1,2 2 1,-2-5-160,0 1 0,0 0 1,0-1-1,0 1 0,0 0 1,0-1-1,0 1 0,0-1 0,0 0 1,0 1-1,2-1 0,-3 0 295,19 5-3164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4:15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29 5632,'0'0'60,"0"0"-1,0 0 1,-1 0 0,1 0 0,0 0 0,0-1 0,-1 1-1,1 0 1,0 0 0,0 0 0,0 0 0,-1-1-1,1 1 1,0 0 0,0 0 0,0-1 0,0 1-1,0 0 1,-1 0 0,1 0 0,0-1 0,0 1 0,0 0-1,0-1 1,0 1 0,0 0 0,0 0 0,0-1-1,0 1 1,0 0 0,0 0 0,0-1 0,0 1-1,0 0 1,0 0 0,0-1 0,0 1 0,1 0 0,-1 0-1,0-1 1,12-2 2638,-1 2-1694,15-5 1743,-19 4-2391,0 0-1,0 0 1,-1 1 0,1 0-1,0 0 1,0 1 0,0 0 0,0 0-1,11 2 1,-16-1-333,-1-1 1,0 0-1,0 1 0,0-1 1,0 1-1,1-1 0,-1 1 0,0 0 1,0 0-1,0-1 0,0 1 0,-1 0 1,1 0-1,0 0 0,0 0 1,0 0-1,-1 0 0,1 0 0,0 0 1,-1 0-1,1 0 0,-1 0 0,0 1 1,1-1-1,-1 0 0,0 0 1,1 0-1,-1 1 0,0-1 0,0 0 1,0 0-1,0 1 0,0-1 1,-1 0-1,0 3 0,0 0 11,0 1 0,-1-1 0,1 1 0,-1-1 0,0 1 0,-1-1-1,-3 6 1,-1-3 49,0 1-1,0-1 1,-1 0 0,0-1-1,0 0 1,0 0-1,-10 4 1,7-3 18,0 0 1,0 1-1,-12 11 1,22-18-46,-1 0-1,1 0 0,0 1 1,0-1-1,0 0 1,-1 1-1,1-1 1,1 0-1,-1 1 1,0 0-1,0-1 1,0 1-1,1-1 1,-1 1-1,1 0 1,0-1-1,-1 1 1,1 0-1,0 0 0,0 2 1,1-3 12,-1 1 1,1 0-1,0 0 0,0-1 1,0 1-1,0-1 1,0 1-1,1-1 0,-1 1 1,0-1-1,1 0 0,-1 0 1,1 1-1,-1-1 0,1 0 1,0 0-1,-1-1 1,3 2-1,9 4 104,0 0-1,0-1 1,1-1 0,-1 0-1,23 2 1,70 3-460,-57-6-1467,-25 1-4394,-4 8 1685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5:3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11 3968,'0'-1'162,"1"1"0,-1-1 0,1 0-1,-1 0 1,0-6 5678,-7 16-4997,-6 11-991,-8 28 988,-20 71 1,-5 55 154,4-12-119,39-152-802,-10 34 321,-31 73 0,30-83-337,12-27 98,-1 1 0,0-2 1,0 1-1,-1 0 0,1-1 0,-7 9 0,10-15-176,0 0 0,0 0 0,0 1-1,0-1 1,0 0 0,0 0-1,0 0 1,0 0 0,0 0-1,0 0 1,0 0 0,0 0 0,0 0-1,0 0 1,0 0 0,0 1-1,0-1 1,0 0 0,0 0-1,0 0 1,0 0 0,0 0 0,0 0-1,0 0 1,0 0 0,0 0-1,0 0 1,0 0 0,0 0-1,1 0 1,-1 0 0,0 0 0,0 0-1,0 0 1,0 1 0,0-1-1,0 0 1,0 0 0,0 0-1,0 0 1,0 0 0,0 0 0,1 0-1,-1 0 1,0 0 0,0 0-1,0 0 1,0-1 0,0 1-1,0 0 1,0 0 0,0 0 0,0 0-1,0 0 1,0 0 0,1 0-1,-1 0 1,0 0 0,0 0 0,11 0-3618,0-1 1795,6 1-146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5:4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36 668 3552,'-14'0'1147,"11"0"1236,12-1 439,-4-3-2590,0 0 0,0 0 0,-1 0 0,0 0 0,1-1 0,-1 0 0,-1 0 0,1 0 0,2-6 1,5-9 128,8-24 0,-13 30-236,52-139 661,2-5 109,-41 114-509,37-62 0,-26 56-146,-21 38-197,3-3-177,-13 20 151,0 0 0,0-1-1,0 1 1,0 0 0,-1-1-1,-4 9 1,-2 9-32,-29 123-18,18-66 34,-126 443 438,83-309-9,62-212-418,-19 55 227,17-51-107,0 0 1,-1 1 0,0-1-1,0-1 1,-1 1 0,1 0-1,-7 6 1,10-11-112,-1 1 1,1-1-1,0 0 1,0 1-1,-1-1 1,1 0-1,0 1 1,-1-1-1,1 0 1,-1 1-1,1-1 1,0 0-1,-1 0 1,1 0-1,-1 1 1,1-1-1,-1 0 1,1 0-1,-1 0 1,1 0-1,0 0 1,-1 0-1,1 0 1,-1 0-1,1 0 1,-1 0-1,1 0 1,-1 0-1,1 0 1,-1 0-1,1 0 1,-1-1-1,0 1 4,1-1 1,-1 0-1,1 0 1,-1 0-1,1 0 0,-1 0 1,1 0-1,0 1 0,0-1 1,-1 0-1,1 0 0,0 0 1,0 0-1,0-2 0,0-4 27,0 0 0,1-1-1,1-8 1,3-4 35,1 1 0,1 0 0,1 0 0,1 0 0,0 1 0,1 0 1,1 1-1,23-28 0,-23 32-49,2 0 1,-1 1 0,1 0-1,28-18 1,-33 25-4,0 0 0,1 1-1,-1 0 1,1 0 0,0 1 0,0 0 0,0 1-1,0 0 1,0 0 0,17-1 0,-21 4-32,1-1 0,-1 0 0,0 1 0,0 0 0,0 0 0,0 1 0,0-1 0,0 1 0,0 0 1,7 5-1,-7-4-657,0 1 0,0-1 1,0 1-1,0 1 0,3 4 1,14 16-1768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5:4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29 3232,'0'-1'214,"0"0"-1,-1 1 1,1-1-1,0 0 1,-1 0 0,1 0-1,0 0 1,0 0-1,0 0 1,0 0 0,0 0-1,0 0 1,0 0-1,1-2 1,0-7 4288,-22 32-3040,11-5-1264,2 1 0,-12 29 0,15-32-104,-6 13-30,1 0 0,2 1 0,0 0 0,3 0 0,0 1 0,-1 39 0,6-63-13,1 0 0,-1 0 1,1-1-1,0 1 0,1-1 0,2 10 1,-3-12 16,0-1 1,1 1 0,-1-1-1,0 0 1,1 0-1,-1 1 1,1-1 0,0 0-1,0 0 1,-1 0-1,1 0 1,1-1 0,-1 1-1,0-1 1,0 1-1,5 1 1,-5-2-2,0-1 0,0 0 0,-1 1 0,1-1 0,0 0 0,0 0 0,0 0 0,0 0 0,0 0 0,0-1 0,0 1 0,-1-1 0,1 1 0,0-1 0,0 0 0,0 1 0,-1-1 0,1 0 0,0 0 0,-1 0 0,1-1 0,-1 1 0,1 0 0,0-2 0,4-3 60,-1 1-1,0-1 0,0-1 0,-1 1 0,5-8 0,0-7 51,14-41 1,-15 40-64,-4 8-75,1 3-139,-1-1 0,0 0 0,-1 0 1,0-1-1,1-22 0,1 59-513,-5-10 581,1-1 1,0 0-1,1 1 1,0-1-1,6 15 0,-6-21 48,1 0-1,0 1 0,0-1 1,1 0-1,0-1 0,0 1 0,1-1 1,0 0-1,0 0 0,8 8 0,-10-13 19,0 1 0,-1 0 0,1 0 0,0-1 0,0 0 0,0 1 0,1-1 0,-1 0 0,0-1 0,0 1 0,0 0 0,1-1 0,-1 0-1,0 0 1,1 0 0,-1 0 0,0 0 0,0-1 0,1 0 0,-1 1 0,0-1 0,0 0 0,0-1 0,3 0 0,4-3 38,-2 1 1,1-1 0,-1 0-1,1-1 1,-1 0-1,-1 0 1,9-9 0,8-10-67,0-2 1,-2 0-1,-1-2 0,31-56 1,-40 67-217,-12 18 195,0 0 0,1 0 0,-1-1 0,0 1 0,1 0 0,-1-1 1,0 1-1,1 0 0,-1 0 0,1 0 0,-1 0 0,1-1 0,-1 1 0,1 0 0,-1 0 1,0 0-1,1 0 0,-1 0 0,1 0 0,-1 0 0,1 0 0,0 0 0,1 2-27,0-1 0,0 1 0,0-1 0,0 1 0,0 0-1,-1-1 1,1 1 0,-1 0 0,1 0 0,1 3 0,1 1 60,6 8-37,1-1-1,1 0 0,0 0 0,17 13 0,-21-20 82,0 0 1,1 0 0,-1-1-1,1-1 1,1 1 0,-1-1-1,1-1 1,16 5-1,-23-8-29,-1 1-1,1-1 0,0 0 0,0 0 0,0 0 0,-1 0 0,1 0 0,0 0 0,0-1 0,0 1 0,-1-1 0,1 0 1,0 0-1,-1 0 0,1 0 0,-1-1 0,4-1 0,-1-1 7,-1 1 0,0-1 0,-1 0 0,1 0 0,-1-1 0,1 1 0,-1-1-1,5-9 1,-2 1 2,0-1 0,0 1 1,-1-1-1,-1 0 0,0-1 0,-1 1 0,0-1 0,-2 0 0,1 1 0,-2-1 0,0 0 0,-3-20 0,3 35-49,0 0 1,0-1 0,0 1 0,0 0-1,0-1 1,0 1 0,0-1 0,0 1-1,0 0 1,0-1 0,0 1 0,0 0-1,0-1 1,-1 1 0,1 0 0,0-1-1,0 1 1,0 0 0,-1-1 0,1 1-1,0 0 1,0-1 0,-1 1 0,1 0-1,0 0 1,0 0 0,-1-1 0,1 1-1,0 0 1,-1 0 0,1 0 0,-1 0-1,1-1 1,0 1 0,-1 0 0,0 1-8,0-1 0,0 1 1,-1 0-1,1-1 0,0 1 0,0 0 1,0 0-1,1 0 0,-1 0 1,0 0-1,-1 1 0,-4 6-12,1 0-1,0 1 1,0-1-1,1 1 1,0 0 0,1 1-1,-4 13 1,-13 74 110,19-92-59,-1 8 5,1-1-1,0 1 0,1-1 0,0 1 1,1 0-1,3 14 0,-3-20 60,1 1 0,0-1 0,1 0 0,-1 0 0,1 0 0,1 0 0,-1 0 0,1-1 0,0 1 0,1-1 0,7 8 0,-8-10-25,1-1 0,-1 0 0,0 0 1,1-1-1,-1 0 0,1 1 0,0-1 0,0-1 1,0 1-1,0-1 0,0 0 0,0 0 0,0 0 1,1-1-1,-1 0 0,6 0 0,12-1 176,-1-2 0,30-6-1,-38 6-108,0 0-32,1 0 0,-1-2 1,0 0-1,22-11 1,-22 8-1553,26-18 0,-36 23 737,0 0 1,0 0 0,-1 0 0,1-1-1,-1 0 1,0 1 0,0-1-1,0 0 1,0-1 0,-1 1 0,0 0-1,2-6 1,12-22-3705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5:4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2 551 3808,'-2'0'2733,"7"-2"-822,37-20 1269,59-52-907,-69 50-1986,3-6-83,-1-1 0,40-50 1,51-82 572,-117 150-733,29-42 42,-33 50-224,-5 9 54,-4 9-36,-10 24-42,1 2 1,-14 63-1,24-88 154,1 1-1,1 0 1,0-1 0,1 1 0,0 0 0,3 18 0,-2-29 41,0 0 1,1 0 0,0 0 0,0 0 0,0 0 0,1-1 0,-1 1-1,1 0 1,0-1 0,0 1 0,0-1 0,0 0 0,1 0 0,-1 1-1,1-2 1,0 1 0,0 0 0,0 0 0,0-1 0,0 0 0,0 0-1,1 0 1,-1 0 0,1 0 0,0-1 0,-1 1 0,9 1 0,-7-2 41,0-1 1,1 1 0,-1-1 0,1 0 0,-1-1-1,0 1 1,0-1 0,1 0 0,-1 0 0,0-1-1,0 1 1,0-1 0,0 0 0,7-5 0,0 0 0,0-1 1,-1 0-1,1-1 1,11-12-1,9-12 40,37-51 0,22-42 85,-57 77-84,2-7-112,-36 54-103,-3 5-16,-12 10-122,8-6 179,0 0-1,1 0 1,-6 9 0,-12 25-29,2 1 1,1 1 0,-29 90-1,45-114 48,3-13 66,-1 0-1,1 1 1,1-1 0,0 1 0,0-1 0,0 1 0,0 0 0,1 0 0,1 11-1,1-6-35,-2-11 18,0 0 0,0-1 0,0 1 0,0-1 1,1 1-1,-1-1 0,0 1 0,0-1 0,0 1 0,0-1 1,0 1-1,1-1 0,-1 1 0,0-1 0,1 1 1,-1-1-1,1 1 0,0-1 4,0 1 0,0-1 0,0 0 0,0 0 0,0 0 0,0 0 0,0 0 0,0 0 1,1 0-1,-1 0 0,0 0 0,1-1 0,4 0 45,0-1 1,0 0-1,0 0 0,-1 0 1,1-1-1,-1 0 0,0 0 1,0 0-1,0-1 0,0 0 1,0 0-1,-1 0 0,6-7 1,3-5 52,-1 0 0,19-32 1,7-34-193,-31 132-102,-10-11 156,-1 0-1,-2-1 1,-15 52-1,17-75 37,-24 72 140,7-24-22,3 0 44,-14 46-24,24-89-12,0-1 0,0 0 0,-18 26 0,23-40-69,0 0 30,0 0-1,0 0 0,-1 0 0,0-1 1,0 1-1,-7 5 0,10-9-77,0-1 0,-1 1 0,1 0-1,0-1 1,0 1 0,0-1 0,0 0 0,0 1 0,0-1 0,-1 0 0,1 0-1,0 0 1,0 0 0,0 0 0,-1 0 0,0 0 0,0 0-3,0-1 0,1 0 1,-1 1-1,0-1 0,1 0 1,-1 0-1,0 0 0,1 0 1,0 0-1,-1-1 0,1 1 1,0 0-1,-3-3 0,1-1 0,0 0 0,1 0-1,-1 1 1,1-2 0,0 1-1,0 0 1,1 0-1,-1-1 1,1 1 0,0-7-1,-2-57 123,3 55-144,1 0 0,1 1 0,0-1 0,1 1 0,1-1 0,0 1 0,0 0 0,2 0 0,-1 1 0,2 0 0,7-13 0,-3 10 11,0 0 1,0 1 0,1 1-1,1 0 1,0 0 0,1 1-1,28-19 1,102-54 90,-87 48-175,-2-1 1,-1-3-1,64-64 0,-110 97 68,29-25 36,-33 30-42,-1 1-1,1-1 1,1 0-1,-1 1 1,0 0-1,0 0 0,1 0 1,4 0-1,-8 2 14,0-1-1,0 1 1,0 1-1,0-1 1,0 0-1,0 0 1,0 0-1,0 0 1,0 1-1,0-1 1,0 0-1,0 1 1,0-1-1,0 1 0,0-1 1,-1 1-1,1-1 1,0 1-1,0 0 1,0 0-1,-1-1 1,1 1-1,0 0 1,-1 0-1,1 0 1,-1-1-1,1 1 1,-1 0-1,0 0 1,1 0-1,-1 0 1,0 0-1,1 0 1,-1 0-1,0 1 0,2 5 47,-1-1-1,0 1 0,0 0 0,-1 8 0,-1 11 28,-2 0 1,0 0-1,-11 35 0,12-42 66,-2 5 189,25-76 676,32-74-785,-42 103-267,1 0 1,1 1-1,22-28 0,-33 47 18,1-1 0,0 1 0,0 0 0,0 0 0,1 1 0,6-6 0,-9 8 23,-1 0 0,1-1 0,0 1 0,0 0 0,0-1 0,0 1 0,-1 0 0,1 0 0,0 0 0,0 0 0,0 0 0,0 0 0,0 0 0,0 0 0,-1 0 0,1 0 0,0 0 0,0 0 0,0 1 0,0-1 0,-1 0 0,1 1 0,0-1 0,0 1 0,0-1 0,-1 1 0,1-1 0,0 1 0,-1-1 0,1 1 0,0 0 0,-1-1 0,1 1 0,-1 0 0,1-1 0,-1 1 0,0 0 0,1 1 0,2 3-22,-1 0 1,1 1-1,-1 0 0,-1-1 0,1 1 0,-1 0 0,1 9 0,0 45 136,-2-43-60,3 30 0,-2-39-44,0-1 41,0 0-1,1 1 0,2 8 0,-3-14-15,0 0-1,0 0 1,0 0-1,0 0 1,0 0-1,1-1 1,-1 1 0,0 0-1,1-1 1,-1 1-1,1-1 1,0 1-1,-1-1 1,1 0-1,4 2 1,-2-1 15,1 0 0,0-1 0,0 0 0,0 0 0,0 0 0,0-1 0,0 1 0,0-1 0,0-1 0,0 1 0,1-1 0,-1 1 0,0-1 0,-1-1 0,7-1 0,9-5 30,-1 0-1,24-14 1,-37 19-67,23-14 48,0-2 1,36-29 0,47-51-69,-107 93 23,-5 6-10,0 1 1,0-1-1,0 0 1,0 0 0,0 0-1,0 0 1,1 0-1,-1 0 1,0 0 0,0 1-1,0-1 1,0 0-1,0 0 1,0 0-1,0 0 1,0 0 0,0 0-1,0 0 1,0 0-1,0 0 1,1 1 0,-1-1-1,0 0 1,0 0-1,0 0 1,0 0 0,0 0-1,0 0 1,0 0-1,0 0 1,1 0-1,-1 0 1,0 0 0,0 0-1,0 0 1,0 0-1,0 0 1,0 0 0,1 0-1,-1 0 1,0 0-1,0 0 1,0 0-1,0 0 1,0 0 0,0 0-1,0 0 1,0 0-1,1 0 1,-1-1 0,0 1-1,0 0 1,0 0-1,0 0 1,0 0 0,0 0-1,0 0 1,0 0-1,0 0 1,0 0-1,0-1 1,1 1 0,-1 0-1,0 0 1,0 0-1,0 0 1,0 0 0,-4 15-131,-12 28 97,13-34 25,-27 52 13,23-48-27,1-1-1,0 1 1,0 0 0,1 1-1,1-1 1,-4 19-1,8-29 42,-1 0 1,1 0-1,0-1 0,0 1 0,1 0 0,-1 0 0,0 0 0,1-1 0,0 1 0,-1 0 0,1 0 0,0-1 1,0 1-1,1-1 0,-1 1 0,1-1 0,-1 0 0,1 1 0,0-1 0,-1 0 0,1 0 0,0 0 1,1 0-1,-1-1 0,0 1 0,0 0 0,1-1 0,-1 0 0,1 1 0,-1-1 0,1 0 0,0 0 0,-1-1 1,1 1-1,0 0 0,0-1 0,-1 0 0,1 1 0,0-1 0,0 0 0,0-1 0,0 1 0,-1 0 1,1-1-1,0 0 0,-1 0 0,1 1 0,0-1 0,-1-1 0,1 1 0,-1 0 0,1-1 0,-1 1 0,0-1 1,3-2-1,-2 0 20,1 0 1,-1 0-1,0-1 1,0 1-1,0-1 1,-1 0 0,1 0-1,2-9 1,9-42 53,-14 55-87,3-10-6,-1 0 1,-1-1 0,0 1 0,-1-1-1,0 1 1,0-1 0,-1 1-1,-1-1 1,-5-20 0,1-2-145,6 33 142,0 0 0,-1 0 1,1 0-1,0 0 0,0 0 0,-1 1 1,1-1-1,0 0 0,-1 0 1,1 0-1,-1 0 0,1 1 0,-1-1 1,1 0-1,-1 1 0,0-2 1,3 0-40,1-1 45,0 0 0,0 1 0,0-1 0,1 1 1,0 0-1,-1 0 0,1 0 0,0 1 1,0-1-1,6 0 0,21-11-81,-21 8 71,0 0-1,0 1 1,1 1 0,-1-1 0,1 1-1,0 1 1,0 0 0,0 1 0,1 0 0,-1 1-1,17 1 1,-23-1 4,1 1 0,-1 0-1,1 0 1,-1 0 0,0 1 0,1 0 0,-1 0 0,0 0-1,0 1 1,0-1 0,-1 1 0,1 1 0,-1-1-1,1 0 1,-1 1 0,0 0 0,0 0 0,-1 0-1,1 1 1,-1-1 0,0 1 0,0 0 0,0 0 0,3 9-1,0 7-21,-1 0 1,3 23-1,-5-24 66,1-1 1,0 0 0,10 25-1,-13-42-22,1 1-1,-1-1 0,0 1 1,1-1-1,-1 0 0,1 1 1,0-1-1,0 0 1,0 0-1,0-1 0,0 1 1,0 0-1,1-1 0,-1 1 1,3 1-1,0-2-4,-1 1-1,0-1 1,1 1 0,-1-1 0,1-1-1,-1 1 1,1-1 0,7 1-1,-3-2 31,1 0-1,0-1 1,-1 1-1,1-2 1,-1 1-1,0-2 0,0 1 1,10-6-1,-3 0 3,-1-1-1,0 0 0,-1-1 0,0-1 1,-1 0-1,0-1 0,-1 0 0,18-26 1,-15 15 42,0 0 1,-2-1 0,-1-1-1,17-48 1,-26 64-116,-2 7-2,1-1 0,-1 0 0,1 1 0,-1-1 0,-1 0 0,1 0 0,0 0 0,-1 0 0,0 0 0,0 0 0,-1-6 0,1 10 30,0 0-1,0 0 1,0-1-1,0 1 1,0 0-1,0 0 1,0 0 0,0-1-1,0 1 1,0 0-1,-1 0 1,1 0-1,0-1 1,0 1-1,0 0 1,0 0-1,-1 0 1,1 0-1,0-1 1,0 1 0,0 0-1,-1 0 1,1 0-1,0 0 1,0 0-1,0 0 1,-1 0-1,1 0 1,0-1-1,0 1 1,-1 0-1,1 0 1,0 0 0,0 0-1,-1 0 1,1 0-1,0 0 1,0 1-1,0-1 1,-1 0-1,-7 9-142,-4 16-14,9-16 152,0 1 0,1 0-1,0 1 1,0-1-1,1 0 1,0 1 0,1-1-1,0 0 1,1 1-1,0-1 1,1 0 0,0 1-1,6 17 1,-4-17 46,0-1 0,1 1 0,0-1 0,0 0 0,13 17 0,-12-20 30,-1-1 1,1 0-1,1 0 0,-1-1 1,1 1-1,0-2 0,0 1 0,14 6 1,-11-7-28,0 0 1,0 0 0,0-1-1,0-1 1,1 0 0,0 0 0,11 0-1,-13-2-1258,1 0 0,14-2 0,-23 2 882,1 0 0,0 0 0,0-1 0,-1 1 0,1 0 0,0-1 0,-1 1 0,1-1 0,-1 0 0,1 1 0,-1-1 0,1 0 0,-1 0 0,1 0 0,-1 0 0,0 0 0,1 0 0,-1-1 0,0 1 0,0 0 0,0-1 0,0 1-1,0-1 1,0 1 0,0-1 0,-1 1 0,2-3 0,7-17-3755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20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0 4480,'-18'8'2016,"4"12"-1728,6-13 1024,8 6-768,-10-1-224,7-1-192,-12 6-704,12 3 320</inkml:trace>
  <inkml:trace contextRef="#ctx0" brushRef="#br0" timeOffset="1">135 487 7552,'-32'5'3424,"-9"1"-2976,24-1 256,7-1-480,-8 1-288,9-2 0,1 0-3712,8 2 2048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5:4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25 114 4576,'-25'-30'2048,"30"18"-1760,4-2-384,10 2 0,23-12 192,11 3-64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5:4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1134 2560,'-7'5'832,"6"-5"-155,10 0 1136,-3-2-1529,1 0 0,0 0-1,-1 0 1,0-1 0,1 0-1,-1 0 1,0-1 0,-1 0-1,1 0 1,9-8-1,-5 3-21,6-5 131,0 0-1,17-23 1,63-113 437,-65 98-625,19-28 216,102-121 1,-113 154-129,-1 0 0,32-57 1,-62 90-266,0-1 0,5-17 1,-11 28-22,2-11-125,-4 15 98,1-1 0,-1 1 1,0 0-1,0-1 1,0 1-1,0 0 1,0-1-1,0 1 0,0 0 1,0-1-1,-1 1 1,1 0-1,0-1 1,0 1-1,0 0 0,0 0 1,0-1-1,0 1 1,-1 0-1,1-1 1,0 1-1,0 0 0,0 0 1,-1-1-1,1 1 1,0 0-1,0 0 1,-1 0-1,1 0 0,0-1 1,-1 1-1,1 0 1,0 0-1,0 0 1,-1 0-1,-5 3-430,4-1 356,-19 18-6,1 0 1,1 2-1,1 0 0,1 1 0,1 1 1,1 0-1,1 1 0,2 1 0,-14 37 1,9-13 213,2 1 0,3 1 0,1 0 0,-4 74 0,15-123-125,-1 7 294,1 0-1,2 14 1,-2-22-212,0-1 1,0 1-1,0-1 0,0 1 1,1-1-1,-1 1 0,1-1 1,-1 1-1,1-1 0,-1 0 1,1 1-1,0-1 1,0 0-1,0 1 0,0-1 1,0 0-1,0 0 0,0 0 1,0 0-1,0 0 0,0 0 1,1 0-1,1 1 1,1-2 38,-1 1 0,1-1 0,-1-1 0,1 1 1,0 0-1,-1-1 0,1 0 0,-1 0 1,0 0-1,1 0 0,-1 0 0,0-1 0,1 1 1,5-5-1,13-10 276,38-33 0,20-29-18,-66 65-314,20-20 36,121-132-36,-125 125 21,-2-1 0,47-88-1,-57 90-60,-1-1-1,-2 0 0,10-47 1,-14 45 87,8-43 107,-16 65-213,-4 15-130,-3 11-24,-29 102-66,-75 221 40,-43 116 830,123-366-6,19-54 333,20-38-87,34-58-818,43-89-1,-86 156-67,1-2 5,0 0 0,0 1 0,0-1 0,1 1 0,0 0 0,8-8 0,-12 12-16,0 0 0,1 1 0,-1-1 0,1 1 0,-1-1 0,1 1 0,-1 0 0,1-1 0,-1 1 0,1 0 0,0-1 0,-1 1 0,1 0 0,-1-1 0,1 1 0,0 0-1,-1 0 1,1 0 0,0 0 0,-1 0 0,1 0 0,0 0 0,0 0 0,-1 0 0,1 0 0,0 0 0,-1 0 0,1 0 0,-1 0 0,1 1 0,0-1 0,-1 0 0,1 0 0,0 1 0,-1-1 0,1 0 0,-1 1 0,1-1 0,-1 1 0,1-1 0,-1 1 0,1-1 0,-1 1 0,0-1-1,1 1 1,-1 0 0,1 0 0,1 4-16,0 0 0,0 0 0,-1-1 0,1 1 0,0 8-1,6 70 9,-5-50 51,7 41 1,-9-69-4,1 0-1,-1 0 1,1-1-1,-1 1 0,1-1 1,0 1-1,1-1 1,-1 0-1,1 0 1,6 7-1,-8-10 0,1 0 1,-1 0-1,1 1 0,-1-1 0,1 0 0,0 0 0,0 0 0,0-1 0,-1 1 0,1 0 0,0-1 0,0 1 0,0-1 0,0 0 1,0 1-1,0-1 0,0 0 0,0 0 0,0-1 0,0 1 0,0 0 0,0 0 0,0-1 0,0 0 0,0 1 0,0-1 1,-1 0-1,1 0 0,2-1 0,9-6 88,-2 0 1,1 0 0,-1-1-1,-1 0 1,1-1 0,-2-1-1,13-15 1,53-87 116,-53 77-182,-2-2 0,23-60-1,-40 91-9,-2 6-58,0 0 0,-1 0 1,1-1-1,-1 1 0,1 0 0,-1 0 0,0 0 1,0 0-1,1 0 0,-1 0 0,0 0 0,0-1 1,0 1-1,0 0 0,0 0 0,0 0 0,-1 0 1,1 0-1,0-1 0,0 1 0,-2-2 0,2 3 8,0 0 0,0 0-1,-1-1 1,1 1-1,0 0 1,0 0 0,-1 0-1,1-1 1,0 1 0,0 0-1,-1 0 1,1 0-1,0 0 1,-1 0 0,1 0-1,0 0 1,-1 0 0,1 0-1,0 0 1,-1 0-1,1 0 1,0 0 0,-1 0-1,1 0 1,0 0 0,-1 0-1,1 0 1,0 0-1,-1 0 1,1 0 0,0 0-1,-1 1 1,1-1 0,0 0-1,0 0 1,-1 0-1,1 1 1,0-1 0,0 0-1,-1 0 1,1 1 0,0-1-1,0 0 1,-1 1-1,-10 14-122,10-14 120,-3 6-1,1-1 0,0 1 0,0 0 0,0 0 0,1 0 0,0 0 0,0 1 0,0-1 0,1 0 0,1 1 0,-1-1 0,1 1 0,0-1 0,1 1 0,0-1 0,0 1 0,0-1 0,1 0 0,0 1 0,4 7 0,-1-3 49,1 0 1,1 0-1,-1-1 1,2 0-1,0-1 1,0 1-1,1-1 1,0-1-1,0 0 1,20 15-1,3-2 314,44 23 1,-72-42-625,1-1 1,-1 0 0,1 0-1,-1-1 1,1 1-1,0-1 1,0 0 0,5 0-1,10 2-1325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5:4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76 3904,'-57'-21'1760,"34"21"-1536,18 0 2336,19 0-1440,10 0-704,13-4 480,10 4-512,25-8-128,3-1-160,39-3 128,-6 8-128,16-8 544,-16 7-384,6 5-2624,-14 5 1248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5:4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42 170 3072,'0'0'29,"0"0"-1,0 0 1,0 0 0,0 0-1,0 0 1,0-1 0,0 1-1,0 0 1,0 0 0,0 0-1,0 0 1,0 0 0,0 0-1,0 0 1,0 0-1,0 0 1,0 0 0,0-1-1,0 1 1,0 0 0,0 0-1,0 0 1,0 0 0,0 0-1,0 0 1,0 0 0,0 0-1,0 0 1,0 0 0,0-1-1,0 1 1,0 0 0,0 0-1,0 0 1,0 0 0,0 0-1,0 0 1,-1 0 0,1 0-1,0 0 1,0 0 0,0 0-1,0 0 1,0 0 0,0 0-1,0 0 1,0 0 0,0 0-1,0 0 1,0 0 0,-1 0-1,1 0 1,0 0 0,0 0-1,0 0 1,0 0 0,0 0-1,0 0 1,0 0 0,2-4 976,22-50 6435,-21 49-7288,1-1 0,0 1 1,0 0-1,0 0 0,1 0 0,-1 0 1,1 1-1,1 0 0,6-5 0,4-1-142,34-16-1,-38 21-13,-1 2 0,1 0 0,0 0 0,0 1 0,0 0 0,0 1 0,0 1 0,0 0 0,1 0 0,-1 1 0,12 3 0,-22-4 14,0 1 0,0-1 0,0 1 1,0 0-1,0 0 0,0 0 0,0 0 0,0 0 0,0 0 0,0 1 0,0-1 0,-1 0 0,1 1 0,-1-1 1,1 1-1,-1 0 0,0 0 0,1-1 0,-1 1 0,0 0 0,0 0 0,0 0 0,0 0 0,-1 0 0,1 0 1,-1 1-1,1-1 0,-1 0 0,0 0 0,1 0 0,-1 1 0,0-1 0,-1 0 0,1 3 0,-2 8 48,-1 0 0,0 0-1,0 0 1,-9 19 0,5-14-44,-17 47 303,-3-1-1,-47 82 1,61-125-227,0-1 0,-2-1 0,0 0 0,-1-1 0,-1-1 0,0-1 0,-2 0 0,-35 23 0,48-35-38,2-2-15,0 1-1,0-1 0,0 1 1,0 0-1,1 0 1,-1 0-1,1 1 0,0-1 1,-4 5-1,7-8-29,0 0 1,0 1-1,0-1 0,0 0 0,0 0 0,0 0 1,0 0-1,0 1 0,0-1 0,0 0 0,1 0 1,-1 0-1,0 0 0,0 0 0,0 1 1,0-1-1,0 0 0,0 0 0,0 0 0,0 0 1,1 0-1,-1 1 0,0-1 0,0 0 0,0 0 1,0 0-1,0 0 0,1 0 0,-1 0 1,0 0-1,0 0 0,0 0 0,0 0 0,0 0 1,1 0-1,-1 0 0,0 0 0,0 0 1,0 0-1,1 0 0,-1 0 0,0 0 15,13 1 229,0 0 0,1-1 0,-1-1 0,19-3 0,-1 0 142,56 1 108,-17 1-436,-34 2-107,-24 1 264,1-1-1,13-2 1,-22 2-358,-1-1 0,1 0 0,0 0 0,-1 0 0,1 0 0,-1 0 0,1-1 0,-1 0 0,0 0 1,0 0-1,5-3 0,6-7-942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5:5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39 3072,'2'-11'776,"-1"10"-590,0-1 0,-1 1 0,1-1 1,-1 1-1,0-1 0,0 1 0,1-1 0,-1 1 0,0-1 0,0 0 0,0 1 0,-1-1 1,1 1-1,-1-4 0,0 5-54,1 0 1,-1-1-1,1 1 0,-1 0 1,0 0-1,1-1 0,-1 1 1,0 0-1,1 0 0,-1 0 1,0 0-1,1 0 0,-1 0 1,0 0-1,1 0 0,-1 0 1,0 1-1,1-1 1,-2 0-1,1 0 181,-6 2 71,-1 0 1,1 0-1,0 0 1,0 1-1,0 0 1,-11 6-1,-37 28 1178,50-34-1335,-13 11 224,2 0 0,-1 0 0,2 2 0,-23 28 1,19-20-127,0 2 0,2 0 0,-16 34 0,14-20 14,-21 70 0,25-60-234,2 0 1,2 1-1,2 0 1,-3 74-1,11-102-79,2 0 1,0 0-1,2 0 0,0 0 1,1 0-1,2-1 0,0 1 1,1-2-1,2 1 0,0-1 1,1 0-1,19 29 0,-13-29-282,0-2-1,1 0 1,1 0-1,1-2 1,1 0 0,0-2-1,1 0 1,1-1-1,0-1 1,37 16-1,36 9-1577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5:5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19 2144,'0'0'3621,"9"-11"2294,-10 4-2630,0 11-2381,-2 7-240,-7 32 104,-11 29 24,-20 133 0,33-144-458,-3-1 0,-22 72 0,14-67 258,18-56 299,13-5-320,-4-4-520,1 1 0,0-1 0,0 0 0,-1-1 1,14-2-1,-2 0-12,14-1 47,-1 2-1,37 1 0,4 4 35,25 2-69,-74-4-597,-14-5-7617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5:5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16 6816,'-4'-16'8249,"3"19"-6277,0 2-1634,-1 8 205,-2 0-1,0-1 1,-7 15-1,5-12-243,-6 22 0,5-5 13,-2 34-1,3-17-102,-4 72-36,6-58-84,-1 25 135,4-77-1334,2-31-9087,-4 3 6469,-2 3 1302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5:5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4800,'41'-2'13067,"47"-5"-10586,5-1-2702,-63 6 121,58-6-1177,-75 6-267,0-1-1,18-7 1,-3 1-701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5:5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7296,'-4'-9'3650,"8"24"-131,0 1-2395,1 21 451,-1 1 1,-1 0-1,-4 47 1,0-33-1297,3 157 628,-1-108-1607,0 0-4088,0-95 399,8-1 1397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5:5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5472,'16'-3'1760,"-15"3"-1721,0 0 1,0 0-1,-1 0 0,1 0 1,0 0-1,-1 1 1,1-1-1,0 0 0,0 0 1,-1 0-1,1 1 1,0-1-1,-1 0 0,1 1 1,-1-1-1,1 1 1,0 0-1,18 9 648,-1 2 0,0 0 0,-1 1 0,23 22 0,57 71 2341,-78-82-2210,0 1 0,26 50 0,-30-43-155,-1 2 0,-1 0 0,-2 1 0,13 66 0,-17-51-54,-2 0 0,-2 96-1,-6-103-446,-1 0 1,-2-1-1,-2 0 0,-22 68 0,-75 148-549,102-251 363,-74 140-3416,42-88 1504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20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6240,'0'-15'10271,"8"21"-10878,-3 3 479,0-1 96,3 0-64,2 4 64,4-4-3840,-1 4 2112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5:5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 4736,'-10'-7'10064,"12"11"-9729,0 1 1,0-1 0,0 1-1,-1 0 1,0 0 0,0 0 0,0 6-1,2 41 630,-2-33-632,12 184 1029,-6-149-952,22 92 0,-5-78 635,-24-68-1011,0 0 0,0 0 0,0 0 1,0 1-1,0-1 0,1 0 0,-1 0 0,0 1 0,0-1 0,0 0 0,0 0 1,0 0-1,0 1 0,0-1 0,0 0 0,1 0 0,-1 0 0,0 0 0,0 1 1,0-1-1,0 0 0,1 0 0,-1 0 0,0 0 0,0 0 0,0 1 0,1-1 1,-1 0-1,0 0 0,0 0 0,0 0 0,1 0 0,-1 0 0,0 0 0,7-6 553,4-17-277,-10 19-214,5-11 18,0 0 1,4-22-1,2-5 1,37-103 140,-36 115-219,0 0 0,31-49 0,-18 44-68,1 1 0,51-48 0,-73 77-16,0 0-1,1 1 1,10-8 0,-14 11-134,-1 0 1,1 0 0,0 0 0,0 1-1,0-1 1,0 0 0,0 1 0,0-1-1,-1 1 1,1-1 0,0 1-1,0 0 1,0 0 0,1 0 0,-1 0-1,0 1 1,-1-1 0,5 1 0,7 6-1329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0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425 577 7712,'0'-1'173,"0"0"-1,0 1 1,0-1 0,-1 0-1,1 1 1,0-1 0,0 0 0,0 1-1,-1-1 1,1 0 0,0 1 0,-1-1-1,1 0 1,-1 1 0,1-1 0,0 1-1,-1-1 1,1 1 0,-1-1 0,0 1-1,1-1 1,-1 1 0,1 0 0,-2-1-1,0 1 98,0 0-1,0 0 1,0 1-1,0-1 1,0 1-1,1-1 1,-1 1-1,0 0 0,-2 1 1,-21 9 760,8-4-674,0 1 1,1 0-1,0 1 0,0 1 0,-19 16 1,13-6-19,1 2 1,1 0-1,0 2 1,-17 27-1,9-6 80,-36 73 0,57-102-326,0-1 0,1 1 0,1 1 0,1-1 1,0 1-1,-2 20 0,6-34-29,-1 1 1,1-1-1,1 0 1,-1 0-1,0 0 0,1 0 1,-1 0-1,1 0 1,0 0-1,0 0 1,2 4-1,-2-6-38,0 0 1,-1 0 0,1 0-1,0 0 1,-1 0-1,1 0 1,0-1-1,0 1 1,0 0-1,0 0 1,0-1 0,0 1-1,0-1 1,0 1-1,0-1 1,0 1-1,0-1 1,0 0-1,0 1 1,0-1 0,1 0-1,-1 0 1,0 0-1,0 0 1,0 0-1,0 0 1,0 0-1,1 0 1,-1-1 0,0 1-1,2-1 1,0 0 11,0-1 1,0 1 0,0-1-1,0 0 1,0 0-1,-1 0 1,1 0 0,-1 0-1,1 0 1,-1-1 0,0 0-1,4-4 1,1-4 33,10-22 1,-12 23-38,36-77-79,57-179 0,-97 264-44,-1-1 0,1 0 0,-1 0 0,1 0 0,-1 0 0,0-5-1,0 7 80,0 1 0,0 0-1,0 0 1,0 0-1,0 0 1,0-1-1,0 1 1,0 0-1,0 0 1,0 0-1,0 0 1,0 0-1,0-1 1,0 1-1,0 0 1,-1 0-1,1 0 1,0 0-1,0 0 1,0 0-1,0-1 1,0 1-1,0 0 1,-1 0-1,1 0 1,0 0-1,0 0 1,0 0-1,0 0 1,0 0-1,-1 0 1,1 0-1,0 0 1,0 0-1,0 0 1,0 0-1,0 0 1,-1 0-1,1 0 1,0 0-1,0 0 1,-12 10-270,10-6 252,-1 0 1,1 0-1,-1 1 1,1-1 0,0 1-1,1-1 1,-1 1-1,1 0 1,0 0 0,0 0-1,0 5 1,0 12 51,2 26 0,-1-44-26,0 8 23,2 0 0,-1 0 1,1 1-1,1-1 0,0-1 0,1 1 1,0 0-1,1-1 0,0 0 0,9 14 1,-10-19 21,0-1 1,0 0-1,0 1 1,1-1-1,0-1 0,0 1 1,0-1-1,0 0 1,1 0-1,0 0 1,0-1-1,0 0 1,0 0-1,0-1 1,1 0-1,-1 0 1,1 0-1,-1 0 1,1-1-1,9 0 1,-9-1-2,0 0 1,-1-1-1,1 1 0,0-2 1,0 1-1,-1-1 1,1 0-1,-1 0 1,1 0-1,-1-1 0,0 0 1,0-1-1,9-6 1,-1-1 31,-1-1 0,0 0 0,22-28 0,7-14 65,39-68 0,23-80-134,-10-40-32,-28 40-117,-58 178 11,4-24 0,-12 47 132,2-15-168,-2 15 151,0 1 1,0-1-1,0 1 1,0-1-1,0 1 1,-1-1-1,1 1 1,0-1-1,0 1 1,0 0-1,-1-1 1,1 1-1,0-1 1,-1 1-1,1 0 1,0-1-1,-1 1 1,1 0-1,-1-1 1,1 1-1,-1-1 1,1 1 11,0 0 1,-1 0-1,1 0 0,0 0 0,0 0 1,0 0-1,-1 0 0,1 0 0,0 0 1,0 0-1,0 0 0,-1 0 1,1 0-1,0 0 0,0 0 0,-1 0 1,1 0-1,0 0 0,0 0 0,0 0 1,-1 0-1,1 0 0,0 0 1,0 0-1,0 0 0,0 1 0,-1-1 1,1 0-1,0 0 0,0 0 1,0 0-1,0 0 0,-1 1 0,1-1 1,0 0-1,0 0 0,0 0 0,0 0 1,0 1-1,0-1 0,-6 7-1,2 0 1,-1 1-1,1 0 0,0 0 0,0 0 0,-2 9 0,-27 83 395,5 1-1,-20 128 1,39-174-185,2 0-1,3 1 1,2-1 0,7 82-1,-5-134-157,1 0-1,-1 0 0,1 0 0,-1 0 1,1 0-1,0-1 0,0 1 0,0 0 1,1 0-1,-1-1 0,1 1 1,3 4-1,-5-7-24,1 1-1,-1-1 1,1 1 0,0-1 0,-1 1-1,1-1 1,0 0 0,-1 0 0,1 1-1,0-1 1,-1 0 0,1 0 0,0 0-1,0 1 1,-1-1 0,1 0 0,0 0-1,0 0 1,-1 0 0,2-1 0,0 1 12,0-1 1,-1 0 0,1 1-1,0-1 1,0 0-1,-1 0 1,1 0 0,-1 0-1,1-1 1,2-2 0,15-16 140,27-38 0,2-2-109,1 6-113,34-40-94,-77 88-9,-5 9-84,-8 17-70,6-17 318,-11 32 15,1 1 0,2-1 1,1 1-1,2 1 1,2-1-1,0 43 1,4-67 23,0 0 0,1-1 0,0 1 0,7 22 0,-8-31-31,1 0-1,0-1 1,0 1 0,0-1-1,0 1 1,0-1-1,1 1 1,-1-1 0,1 0-1,0 1 1,-1-1 0,1 0-1,0 0 1,0-1 0,0 1-1,1 0 1,-1-1-1,0 1 1,1-1 0,-1 1-1,1-1 1,-1 0 0,1 0-1,-1-1 1,1 1 0,0 0-1,3 0 1,-3-2 1,1 1 0,0 0 0,0-1 0,0 0 1,0 0-1,-1 0 0,1 0 0,-1-1 0,1 1 0,-1-1 0,1 0 1,-1 0-1,0 0 0,0 0 0,0-1 0,0 1 0,5-7 1,4-4 56,-1-1 0,15-24 0,-20 28-48,76-130-16,-23 36-54,-37 65-78,-14 24 14,0 1 1,0 0 0,2 1-1,11-14 1,-21 26 99,1 1 0,-1 0 0,0 0 0,0 0 1,0 0-1,1 0 0,-1 0 0,0 0 0,0 0 0,1 0 0,-1 0 1,0 0-1,0 0 0,1 0 0,-1 0 0,0 0 0,0 0 0,1 0 1,-1 0-1,0 0 0,0 0 0,1 0 0,-1 1 0,0-1 1,0 0-1,0 0 0,1 0 0,-1 0 0,0 0 0,0 1 0,0-1 1,0 0-1,1 0 0,-1 0 0,0 1 0,0-1 0,0 0 0,0 0 1,0 0-1,0 1 0,0-1 0,0 0 0,1 0 0,-1 1 0,0-1 1,5 13 4,-5-13-1,10 31 3,16 35 0,-21-55-1,1 0 0,0-1 0,0 0 1,1 0-1,0-1 0,15 15 0,-19-21 17,1 0-1,0 0 0,0-1 0,0 0 1,0 1-1,0-2 0,1 1 1,-1 0-1,0-1 0,1 0 1,0 0-1,-1 0 0,1 0 1,-1-1-1,1 0 0,0 0 1,-1 0-1,1 0 0,0-1 1,-1 0-1,1 0 0,4-2 1,10-3 21,-1-1 1,0-1-1,32-19 1,-48 26-38,24-14 69,-1-1 0,0-2 0,-2 0 0,0-1 0,40-44 0,-60 59-71,1 0 0,-1 0 0,0 0 0,-1-1 0,1 1 0,-1-1 0,0 0 0,0 1 0,2-11 0,-3 14-15,-1 0 0,0-1-1,0 1 1,1 0-1,-1-1 1,0 1 0,0-1-1,0 1 1,0-1-1,-1 1 1,1 0-1,0-1 1,-1 1 0,1 0-1,-1-1 1,1 1-1,-1 0 1,1-1-1,-1 1 1,0 0 0,0 0-1,0 0 1,0 0-1,0 0 1,0 0-1,0 0 1,0 0 0,-2-1-1,0 0-34,0 1 1,0-1-1,0 1 0,-1 0 0,1 0 1,-1 0-1,1 1 0,0-1 0,-1 1 1,-4 0-1,-1 0-20,1 1-1,-1 0 1,1 1 0,-1 0 0,1 0-1,0 0 1,0 1 0,-10 5-1,3 0-29,0 1-1,-26 19 0,31-19 106,1-1 1,1 1-1,-1 0 0,1 1 0,1 0 1,0 0-1,1 1 0,-1 0 0,2 0 0,0 0 1,0 1-1,1 0 0,1 0 0,0 0 0,0 0 1,1 0-1,0 13 0,1-14 27,0 0-1,2 0 1,-1 0-1,1 0 1,1 0-1,0 0 1,0 0-1,1 0 1,0-1-1,1 1 1,0-1 0,1 0-1,0 0 1,1-1-1,0 1 1,0-1-1,1-1 1,0 1-1,9 7 1,-12-12 4,1-1 1,-1 1-1,1-1 0,-1 0 1,1-1-1,0 1 0,0-1 1,0 0-1,0 0 0,1-1 1,-1 1-1,0-1 0,1 0 1,-1-1-1,1 1 0,-1-1 1,1 0-1,-1-1 0,1 1 1,-1-1-1,0 0 0,1 0 1,-1-1-1,0 1 0,0-1 1,0-1-1,0 1 0,9-6 0,-2 0 14,0-1 0,-1 0 0,0-1 0,0-1 0,14-17-1,44-67 87,-56 75-115,26-43 1,41-91 0,-52 96-26,-14 34-258,-14 23 257,0 1 1,1 0-1,-1 0 0,0 0 1,0 0-1,0 0 0,0 0 1,0 0-1,0 0 0,0 0 1,0 0-1,0 0 1,0 0-1,0 0 0,0 0 1,0 0-1,0 0 0,0 0 1,0 0-1,0 0 1,0 0-1,0 0 0,0 0 1,0 0-1,0 0 0,1 0 1,-1 0-1,0 0 0,0 0 1,0 0-1,0 0 1,0 0-1,0 0 0,0 0 1,0 0-1,0 0 0,0 0 1,0 0-1,0 0 1,0 0-1,0 0 0,0 0 1,0 0-1,0 0 0,0 0 1,0 0-1,0 0 0,0 0 1,0 0-1,0 1 1,0-1-1,0 0 0,0 0 1,0 0-1,1 0 0,-1 0 1,0 0-1,0 0 0,0 0 1,0 0-1,0 0 1,0 0-1,0 0 0,0 0 1,0 0-1,0 0 0,-1 0 1,3 8-123,-2 8 24,-23 134 60,4-36 239,14-77-168,3-11 63,-1 0 1,-2-1-1,0 1 0,-12 30 0,17-56-85,0 1-1,0-1 0,0 0 0,0 1 0,0-1 1,-1 0-1,1 1 0,0-1 0,0 0 0,0 1 0,0-1 1,-1 0-1,1 1 0,0-1 0,0 0 0,-1 1 0,1-1 1,0 0-1,-1 0 0,1 1 0,0-1 0,0 0 0,-1 0 1,1 0-1,-1 1 0,1-1 0,0 0 0,-1 0 0,1 0 1,0 0-1,-1 0 0,1 0 0,-1 0 0,1 0 0,0 0 1,-1 0-1,1 0 0,0 0 0,-1 0 0,1 0 1,-1 0-1,1 0 0,0 0 0,-1-1 0,1 1 0,-1 0 1,-1-2 17,0 0 1,1 0 0,-1 0-1,0 0 1,1 0-1,-1 0 1,1 0 0,-2-4-1,-3-9 36,1 0-1,-6-24 1,1 4-47,0 1-42,-7-37 0,16 70 27,1 1 1,0-1-1,0 1 1,0-1-1,-1 0 1,1 1-1,0-1 1,0 0-1,0 1 1,0-1-1,0 0 1,1 1-1,-1-1 0,0 0 1,0 1-1,0-1 1,0 1-1,1-1 1,-1 0-1,0 1 1,1-1-1,-1 1 1,0-1-1,1 1 1,0-2-1,0 2-1,0 0 0,-1 0 0,1-1 0,0 1 0,0 0 0,0 0 0,0 0 0,-1 0 0,1 0 0,0 0 0,0 0 0,0 1 0,-1-1 0,1 0 0,0 0 0,0 1-1,0-1 1,6 3-14,-1 0-1,0 1 0,8 5 0,-14-9 18,12 10-11,0 0 0,12 14 0,3 2-105,-22-21-61,56 53 108,-36-31-3455,-7-7 1262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0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264 450 4160,'11'-4'1867,"-11"4"-1722,0 0 0,1 0-1,-1-1 1,1 1 0,-1 0-1,1 0 1,-1-1 0,1 1 0,-1 0-1,1 0 1,-1 0 0,1 0-1,9-4 8705,-23 2-6587,11 2-2186,0-1 0,0 1 0,0-1 1,0 1-1,0 0 0,0 0 0,0 0 0,0 0 1,-3 1-1,-11 1 97,0 1 0,-1 0 1,1 1-1,1 1 0,-30 13 1,30-11-187,1 1 1,1 0 0,-1 1-1,2 0 1,-15 15 0,23-22 14,1 1 0,0 1 0,1-1 1,-1 0-1,0 1 0,1-1 0,0 1 1,0 0-1,0 0 0,0 0 0,1 0 0,0 0 1,-1 0-1,2 0 0,-1 0 0,0 1 1,1-1-1,0 0 0,-1 0 0,2 1 1,-1-1-1,1 0 0,-1 0 0,1 1 0,2 4 1,0-1 59,1-1-1,0 1 1,1-1 0,-1 1 0,2-1 0,-1-1 0,1 1 0,0-1-1,0 0 1,0 0 0,1-1 0,0 0 0,0 0 0,12 5-1,-13-6 1,1 0-1,1-1 1,-1 0-1,0-1 1,1 0-1,-1 0 1,1 0-1,0-1 1,-1 0-1,1-1 1,0 1-1,0-2 1,0 1-1,-1-1 1,1 0-1,9-3 1,-13 2-16,0 1 1,-1-1-1,1-1 1,-1 1 0,1 0-1,-1-1 1,0 0-1,0 0 1,0 0-1,0 0 1,-1 0-1,1-1 1,-1 1-1,0-1 1,0 1-1,0-1 1,0 0-1,-1 0 1,1 0-1,-1 0 1,0 0-1,0 0 1,0-8-1,0 5-28,-1 1-1,1-1 1,-1 0 0,-1 0-1,1 0 1,-1 0 0,0 1 0,-1-1-1,0 0 1,0 1 0,0-1-1,-1 1 1,1 0 0,-6-7-1,3 6-76,0 1-1,-1 0 1,0 0-1,0 1 0,0 0 1,-1 0-1,0 1 1,0-1-1,0 1 0,0 1 1,0-1-1,-14-3 1,-8-1-79,1 2 0,-34-4 0,59 9 142,-1 0-135,10-2 126,24-2 208,-1 0 18,-11 1-123,-1-2 0,1 0 0,-1 0-1,0-2 1,-1 0 0,0-1 0,0-1-1,-1 0 1,0-1 0,-1-1 0,0 0 0,-1-1-1,0 0 1,15-21 0,105-189 713,-122 203-790,-5 9-37,1-1 0,14-17 0,-21 29 14,0-1-1,1 1 1,-1-1-1,1 0 1,-1 1 0,0-1-1,1 1 1,-1 0 0,1-1-1,-1 1 1,1-1 0,-1 1-1,1 0 1,-1-1 0,1 1-1,0 0 1,-1 0-1,1-1 1,0 1 0,-1 0-1,1 0 1,-1 0 0,1 0-1,0 0 1,-1 0 0,1 0-1,0 0 1,-1 0 0,1 0-1,0 0 1,-1 0-1,1 0 1,0 1 0,-1-1-1,2 1 1,-1 0-2,0 0-1,0 0 1,0 1-1,0-1 1,-1 0 0,1 1-1,0-1 1,-1 1-1,1-1 1,-1 1-1,1-1 1,-1 1 0,1 0-1,-1-1 1,0 1-1,0 1 1,1 20-9,-1 0 0,-1-1 0,-5 30 0,-20 77-58,25-124 71,-114 529 656,31-261-142,79-256-494,-2 3 102,-1 0 1,-12 21 0,19-38-90,0-1 1,0 1 0,-1-1 0,0 0 0,1 0 0,-1 1 0,0-1 0,0-1 0,-3 4 0,4-5-16,0 1 0,0-1 0,0 0 1,0 0-1,0 1 0,0-1 0,0 0 0,0 0 1,0 0-1,0 0 0,0 0 0,0 0 0,0 0 1,-1-1-1,1 1 0,0 0 0,0-1 0,0 1 1,1 0-1,-1-1 0,0 1 0,0-1 0,0 0 1,0 1-1,0-1 0,0 0 0,1 1 0,-1-1 1,0-1-1,-5-4 38,1 0 0,1-1 1,0 0-1,0 1 0,0-1 1,0-1-1,1 1 0,-3-12 0,3 9-77,1 0 0,0-1 0,0 1 0,1 0 0,1-1-1,-1 1 1,3-19 0,-1 24 8,0-1 0,0 1 0,0-1 0,0 1 0,1 0 0,0 0 0,0-1-1,0 1 1,1 0 0,0 1 0,0-1 0,0 0 0,0 1 0,1 0 0,5-6 0,0 4-1,1 0-1,-1 1 1,1 0 0,0 1-1,0 0 1,0 0 0,1 1 0,-1 0-1,1 1 1,0 0 0,0 1-1,14 0 1,19 1-89,76 10 0,-72-4 84,21 0-1729,71 10-5512,-116-15 3871,-1-7-3648,-5 2 2568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0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300 393 5888,'-8'-44'3322,"8"44"-3178,0-1-1,0 1 0,0 0 0,0 0 0,0-1 0,0 1 0,0 0 0,0-1 0,0 1 1,0 0-1,0 0 0,0-1 0,0 1 0,0 0 0,0 0 0,0-1 0,0 1 1,0 0-1,0 0 0,0-1 0,1 1 0,-1 0 0,0 0 0,0-1 0,0 1 1,0 0-1,1 0 0,-1 0 0,0-1 0,1 1 0,-1 0-37,0 1-1,0-1 1,1 0 0,-1 1-1,0-1 1,0 0-1,1 1 1,-1-1 0,0 0-1,0 1 1,0-1-1,0 1 1,0-1 0,0 0-1,0 1 1,1-1 0,-1 1-1,0-1 1,0 1-1,-1-1 1,1 0 0,0 1-1,0-1 1,0 1-1,0-1 1,0 0 0,0 1-1,0-1 1,-1 1-1,-5 27 1028,-1 0 0,-17 43-1,-32 53-90,6-13-500,22-40-131,-1 3 253,-54 99-1,82-172-607,1 0 1,0-1-1,-1 1 0,1 0 0,-1 0 0,1-1 0,-1 1 0,1 0 1,-1-1-1,0 1 0,1-1 0,-1 1 0,0-1 0,0 2 0,0-3-40,1 1-1,0 0 0,0 0 0,0 0 0,-1 0 1,1-1-1,0 1 0,0 0 0,0 0 1,0 0-1,-1 0 0,1-1 0,0 1 1,0 0-1,0 0 0,0-1 0,0 1 0,0 0 1,0 0-1,0-1 0,0 1 0,0 0 1,0 0-1,0-1 0,0 1 0,0 0 1,0 0-1,0-1 0,0 1 0,3-26 265,13-37-184,2 1 0,43-94-1,4-10-233,-9-37 131,-55 200 4,7-30-34,2-8-65,24-63 1,-26 92 8,-8 12 90,0 0-1,0-1 0,0 1 1,1 0-1,-1 0 0,0 0 0,0 0 1,1 0-1,-1-1 0,0 1 1,1 0-1,-1 0 0,0 0 1,0 0-1,1 0 0,-1 0 1,0 0-1,0 0 0,1 0 0,-1 0 1,0 0-1,1 0 0,-1 0 1,0 0-1,0 1 0,1-1 1,-1 0-1,1 1-3,1 0 0,-1 1 0,0-1 0,0 0 1,-1 1-1,1-1 0,0 0 0,0 1 0,-1 0 0,1-1 0,-1 1 1,1-1-1,-1 1 0,1 2 0,7 56 52,2 91 0,-9-133-28,0 88 157,4 55 4,-2-116-163,8 64 391,-5-83-86,-6-26-306,0 1 0,0-1 0,0 0 0,0 0 0,0 1 1,0-1-1,0 0 0,1 0 0,-1 0 0,0 1 0,0-1 0,0 0 0,0 0 0,1 0 1,-1 1-1,0-1 0,0 0 0,0 0 0,1 0 0,-1 0 0,0 0 0,0 0 1,1 1-1,-1-1 0,0 0 0,0 0 0,1 0 0,-1 0 0,0 0 0,0 0 0,1 0 1,-1 0-1,0 0 0,1 0 0,-1 0 0,0 0 0,0-1 0,1 1 0,-1 0 0,0 0 1,0 0-1,0 0 0,1 0 0,-1 0 0,0-1 0,10-10 329,27-75 298,-14 31-525,94-217-337,54-114-43,-166 375 251,-2 5-46,0 1 0,0-1 0,0 0-1,1 1 1,-1 0 0,7-7 0,-10 12 53,0 0 0,1 0-1,-1-1 1,0 1 0,0 0 0,1-1-1,-1 1 1,0 0 0,0 0 0,1 0-1,-1-1 1,0 1 0,1 0 0,-1 0-1,0 0 1,0 0 0,1 0 0,-1-1-1,0 1 1,1 0 0,-1 0-1,0 0 1,1 0 0,-1 0 0,1 0-1,-1 0 1,0 0 0,1 0 0,-1 0-1,0 1 1,1-1 0,-1 0 0,0 0-1,0 0 1,1 0 0,-1 0 0,0 1-1,1-1 1,-1 0 0,0 0 0,0 0-1,1 1 1,-1-1 0,0 0-1,0 0 1,1 1 0,-1-1 0,0 0-1,0 1 1,5 19-166,-1 29 160,-2-1-1,-5 51 1,1-36 273,-2 52 6,1 144 159,5-68-258,-3-121-7376,1-75 4760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0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 8128,'5'-9'3680,"4"21"-3168,-9-3 2176,5 7-1568,-5 10 1023,4-2-1247,-13 10 704,0 1-928,-10 1 416,0-1-608,-9 7-288,9-5-96,-14 5-320,8 0 128,-6 0-3072,1 1 1760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0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59 2976,'1'-1'203,"1"-1"0,-1 1 0,0-1 0,0 1 0,0 0 0,1-1 0,-1 1-1,1 0 1,-1 0 0,1 0 0,-1 0 0,1 0 0,0 0 0,-1 1 0,1-1 0,0 1 0,3-2 0,14-6 3153,-18 7-3190,0 1 1,0-1-1,-1 0 0,1 1 1,-1-1-1,1 0 0,0 0 0,-1 1 1,1-1-1,-1 0 0,0 0 0,1 0 1,-1 0-1,0 0 0,1 1 1,-1-1-1,0 0 0,0 0 0,0 0 1,0-2-1,2-6 2116,0 7-858,-2 3-1237,-1-1-164,1 0 1,0 0-1,-1 1 0,1-1 0,0 0 1,0 1-1,-1-1 0,1 0 1,0 1-1,0-1 0,-1 1 0,1-1 1,0 0-1,0 1 0,0-1 0,0 1 1,0-1-1,0 0 0,0 2 0,-2 2 83,-4 4 8,0 0 1,-1 0-1,0-1 1,-1 0 0,-12 9-1,-13 14 52,5 2 88,2 2 0,1 2-1,-27 50 1,24-39 16,-97 184 621,115-213-825,4-6-76,-10 20 0,15-29 22,0-1-1,1 0 1,-1 0 0,0 0 0,1 0-1,0 1 1,-1-1 0,1 0 0,0 0-1,0 1 1,0-1 0,0 0-1,1 0 1,-1 1 0,1-1 0,0 4-1,1-5 13,-1 1 1,0 0-1,0-1 0,1 0 0,-1 1 0,1-1 0,0 0 0,-1 0 0,1 0 0,0 0 1,-1 0-1,1 0 0,0 0 0,0 0 0,0-1 0,0 1 0,0-1 0,0 0 0,0 1 0,0-1 1,0 0-1,0 0 0,0 0 0,2-1 0,3 1 72,56 0 115,-1-3 0,67-11 0,-64 5-199,144-5-278,-192 10-1386,-12 1-944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0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38 329 6144,'-24'-11'1978,"23"10"-1886,1 1 0,-1 0 1,0-1-1,0 1 0,1-1 0,-1 1 0,0 0 0,1-1 0,-1 0 0,0 1 0,1-1 0,-1 1 0,1-1 0,-1 0 0,1 1 0,-1-1 0,1 0 0,-1 0 0,1 1 0,0-1 0,-1 0 0,1 0 0,0 0 0,0 0 0,0 1 0,0-1 0,-1 0 0,1 0 0,0 0 0,1-1 1,-1 0 253,1-1 1,0 1 0,0 0 0,0 0 0,0-1 0,1 1-1,1-3 1,0 0-135,2-2 34,1 1-1,0-1 1,0 1-1,0 0 1,0 0 0,1 1-1,0 0 1,0 0-1,9-4 1,8-3-23,38-14-1,305-88-189,-251 82-3068,-78 18-565,-8 5 1115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6976,'0'0'2256,"0"10"570,-7 19-393,-21 52 0,13-40-1790,-71 216 1476,5-12-1411,74-227-171,0 0 0,-18 32 0,53-78 65,43-69-927,-68 93 325,51-56-84,-45 51 70,1 0 0,0 0 1,21-13-1,-29 21 8,0 0-1,-1 0 0,1 0 0,0 0 1,0 0-1,0 1 0,0-1 0,0 0 1,0 1-1,0 0 0,0-1 0,0 1 0,0 0 1,0 0-1,0 0 0,0 0 0,0 0 1,0 1-1,-1-1 0,1 1 0,0-1 1,0 1-1,0 0 0,0-1 0,0 1 1,-1 0-1,1 0 0,0 0 0,-1 1 1,1-1-1,-1 0 0,1 1 0,-1-1 1,1 1-1,-1-1 0,2 4 0,3 5 60,-1 0-1,0 0 1,0 0-1,-1 1 0,3 13 1,-6-22-22,12 49 349,-10-36-347,0-1 0,1 1-1,1-1 1,0 0-1,1-1 1,11 19-1,-14-27 6,1 0-1,0 0 0,0 0 1,0 0-1,1-1 1,-1 1-1,1-1 0,7 4 1,-9-6-9,1 0 1,-1-1 0,1 1-1,-1-1 1,1 0 0,-1 0-1,1 0 1,0-1 0,0 1-1,-1-1 1,1 0-1,0 0 1,0 0 0,0-1-1,5-1 1,1 0 25,-1-1 1,1-1-1,-1 0 0,-1 0 1,1-1-1,0 0 0,-1 0 1,0-1-1,0 0 0,-1 0 1,0-1-1,0 0 0,0 0 1,-1-1-1,0 0 0,9-15 1,-9 13-39,0-1 0,-1-1 0,0 1 0,-1-1 0,0 1 0,-1-1 0,0 0 0,-1 0 0,0-1 0,-1 1 0,0 0 0,-1-1 0,-2-13 0,1 18-23,0 0 0,-1 0 0,-4-11 1,5 17-6,0 0 0,0 1 0,1-1-1,-1 0 1,-1 1 0,1-1 0,0 1 0,0-1 0,-3-1 0,4 2 0,-1 1 1,1 0-1,-1-1 0,0 1 1,1 0-1,-1-1 1,0 1-1,0 0 0,1 0 1,-1-1-1,0 1 0,0 0 1,1 0-1,-1 0 0,0 0 1,0 0-1,1 0 0,-1 0 1,0 1-1,0-1 0,1 0 1,-1 0-1,-1 1 0,-2 1-34,1-1-1,0 1 0,0 0 1,0 1-1,0-1 0,1 0 0,-1 1 1,1-1-1,-1 1 0,1 0 1,0 0-1,0 0 0,-2 4 1,-2 6 34,0 0 0,-4 14 1,8-20-1,-3 6-28,-4 12 93,-10 47 1,17-63-32,1-1 1,0 1-1,1-1 0,0 1 1,0-1-1,1 1 1,0-1-1,1 0 0,4 17 1,-4-21-27,1 6 57,1-1 0,7 14 0,-10-20-30,0-1 0,1 0 1,-1 0-1,1 0 1,0 0-1,-1 0 0,1-1 1,0 1-1,0 0 1,0-1-1,0 1 0,0-1 1,1 0-1,-1 0 1,4 2-1,-2-2 22,1-1 0,-1 1 0,0-1 0,1 1 0,-1-1 0,1 0 0,-1-1 0,1 1 0,-1-1 0,8-2 0,3-2 33,25-13 0,-28 13-44,52-27 52,-2-2 0,109-81 0,-168 112-95,3-1-31,0-1 0,1 1 0,12-7 0,-19 11 44,1 0 0,0-1-1,-1 1 1,1-1 0,0 1 0,-1 0-1,1 0 1,0-1 0,-1 1 0,1 0-1,0 0 1,0 0 0,-1 0 0,1 0-1,0 0 1,0 0 0,-1 0 0,1 0 0,0 0-1,0 0 1,-1 1 0,1-1 0,0 0-1,-1 1 1,1-1 0,0 0 0,-1 1-1,1-1 1,0 1 0,-1-1 0,1 0-1,-1 1 1,1 0 0,-1-1 0,1 1-1,-1-1 1,1 1 0,-1 0 0,0-1-1,1 1 1,-1 0 0,0-1 0,1 1-1,-1 0 1,0 0 0,0-1 0,0 1-1,0 1 1,1 2 19,-1 0-1,0 0 0,0 0 1,-1 0-1,1 0 1,-1 0-1,0 0 1,0 0-1,0 0 0,-1 0 1,-1 4-1,-5 7 6,-13 20 0,7-13 27,-20 42 435,42-68-306,9-7-114,5-8 17,-1-1 0,-1-1 0,22-29 0,-25 29-286,-14 16 158,1 0 1,0 1-1,0 0 0,1 0 0,-1 0 1,1 0-1,0 0 0,0 1 0,0 0 1,10-4-1,-13 6 41,-1 1 0,1 0 1,-1 0-1,1 0 0,-1 0 0,1 0 0,-1 1 1,1-1-1,-1 0 0,1 1 0,-1-1 1,0 1-1,1-1 0,-1 1 0,0-1 0,1 1 1,-1 0-1,0 0 0,0 0 0,0 0 1,0 0-1,0 0 0,0 0 0,0 0 0,1 2 1,3 3 41,-1 0 0,0 1 0,4 10 0,-6-14-23,12 35 306,-11-29-232,0 0 0,7 13 0,-2-5-48,15 23-57,-21-37 10,1 0 0,-1 0 1,1 0-1,-1-1 0,1 1 0,0-1 0,0 1 0,0-1 0,7 3 1,-8-4-545,0-1 0,0 1 0,0-1 1,0 0-1,0 0 0,0 0 0,0 0 1,1 0-1,-1 0 0,0-1 0,0 1 1,0 0-1,3-2 0,5-1-3716,4 2 464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0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255 814 3904,'-2'-2'292,"1"0"0,0-1 0,0 1 0,0-1 0,1 0 1,-1 1-1,0-1 0,1 0 0,0 1 0,0-1 0,0 0 0,0 1 0,0-1 0,0 0 1,1 1-1,-1-1 0,1 0 0,0 1 0,0-1 0,0 1 0,2-5 0,-3 6-175,1 0-1,-1 1 0,1-1 0,-1 0 0,0 0 0,0 0 1,1 0-1,-1 1 0,0-1 0,0 0 0,0 0 0,0 0 1,0 0-1,0 0 0,0 1 0,0-1 0,0 0 0,-1 0 1,1 0-1,0 0 0,0 1 0,-1-1 0,1 0 0,-1 0 1,1 0-1,-1 1 0,1-1 0,-1 0 0,1 1 0,-1-1 1,1 0-1,-1 1 0,0-1 0,1 1 0,-1-1 0,0 1 1,0-1-1,1 1 0,-1 0 0,0-1 0,0 1 0,0 0 1,0 0-1,1-1 0,-1 1 0,0 0 0,0 0 0,0 0 1,0 0-1,0 0 0,0 0 0,1 0 0,-1 1 0,-1-1 0,-3 2-3,1 0 0,-1 0 0,1 0 0,-1 1 0,1 0-1,-7 6 1,2-3 20,-11 10 4,0 1-1,1 1 1,1 0 0,0 2-1,2 0 1,0 0 0,-18 32-1,31-45-96,-1 0 0,1 1 0,0-1 0,0 1-1,1 0 1,-2 9 0,3-14-10,1 1-1,0-1 1,-1 1 0,1-1 0,1 1-1,-1-1 1,1 1 0,-1-1 0,1 1-1,0-1 1,0 1 0,0-1-1,1 0 1,-1 0 0,1 0 0,4 6-1,-2-4 42,0-1-1,0 0 1,1 0 0,0-1-1,0 1 1,0-1-1,0 0 1,1 0-1,-1-1 1,1 0-1,-1 0 1,1 0-1,10 2 1,-4-2 64,-1 0-1,1-1 1,0-1 0,0 0 0,0 0-1,12-3 1,-12 2-39,0-2 0,-1 0 0,1 0 0,-1-1 0,0 0 0,0-1 0,0 0 0,10-7 0,-15 8-61,-1-1-1,1 1 1,-1-1-1,0 0 1,0 0-1,-1-1 1,1 0-1,-1 1 0,0-1 1,-1-1-1,1 1 1,-1 0-1,-1-1 1,5-12-1,-5 8-49,0-1 1,0 1-1,-1-1 0,0 1 0,-1-17 0,-1 21-4,1 1 0,-1-1-1,-1 1 1,1-1 0,-1 1 0,0 0-1,0 0 1,-1-1 0,0 2 0,0-1 0,-5-6-1,7 11 3,1 0 0,-1-1-1,-1 1 1,1 0-1,0 0 1,0 0 0,0 1-1,0-1 1,-1 0 0,1 0-1,0 1 1,-1-1 0,1 0-1,-1 1 1,1 0-1,-1-1 1,1 1 0,-1 0-1,1 0 1,-1 0 0,1-1-1,-1 2 1,1-1-1,-1 0 1,1 0 0,-1 0-1,1 1 1,-1-1 0,1 1-1,0-1 1,-1 1 0,1 0-1,0-1 1,-3 2-1,0 1-3,0 0 0,1 0-1,-1 0 1,1 0 0,-1 0-1,1 1 1,0 0 0,0-1-1,-4 9 1,2-4 49,4-6-28,-1 0 0,1 0 0,0 0-1,0 0 1,0 1 0,0-1 0,1 0 0,-2 5 0,2-7 10,0 0 1,0 0-1,0 0 1,0 1 0,0-1-1,0 0 1,0 0-1,0 0 1,0 0 0,0 0-1,0 0 1,1 0 0,-1 0-1,0 1 1,0-1-1,0 0 1,0 0 0,0 0-1,0 0 1,0 0-1,0 0 1,0 0 0,0 0-1,1 0 1,-1 0-1,0 0 1,0 0 0,0 1-1,0-1 1,0 0-1,0 0 1,0 0 0,1 0-1,-1 0 1,0 0-1,0 0 1,0 0 0,0 0-1,0 0 1,0 0-1,0 0 1,1 0 0,-1-1-1,0 1 1,0 0-1,0 0 1,0 0 0,0 0-1,0 0 1,6-3 61,57-51 324,-35 30-324,51-37-1,-55 47-85,1 0 0,0 1 0,1 2 1,52-16-1,-72 25 59,1 1 0,-1 0 0,1 0 0,-1 1-1,1-1 1,0 1 0,-1 1 0,1 0 0,10 2 0,-14-3-10,1 1-1,-1 1 0,0-1 0,0 0 0,0 1 1,0 0-1,0-1 0,0 1 0,-1 0 0,1 1 1,0-1-1,-1 0 0,0 1 0,1-1 0,-1 1 1,0 0-1,0 0 0,-1 0 0,1 0 0,1 3 1,-1 2 7,0 0 0,0 0 1,-1 0-1,0 0 0,0 0 1,-1 0-1,0 0 0,-1 0 1,0 0-1,-2 11 0,-5 12 87,-12 36-1,19-65-120,-37 91 238,37-83-145,11-20 144,50-75 81,35-46-473,-71 101 102,1 2-1,35-31 1,-58 56 31,1 1-1,1-1 1,-1 1 0,0 0 0,7-3-1,-9 5 15,0-1 0,0 1 0,0 0 0,0-1 0,0 1 0,0 0 0,-1 0 0,1 0 0,0 0 0,0 0 0,0 0 0,0 0 0,0 0 0,0 0 0,0 0 0,0 0 0,0 1 0,0-1 0,0 0 0,-1 1 0,1-1 0,0 1 0,0-1 1,0 1-1,0-1 0,0 2 0,2 2 14,-1 1 1,0 0 0,0 0 0,-1 0 0,1 0-1,-1 0 1,0 0 0,0 6 0,4 46-140,-2 89 1,-4-87 90,1-53 37,0 0 0,0 0 0,1 0 0,0 0-1,0 0 1,0 0 0,1 0 0,-1-1 0,2 1 0,-1 0 0,0-1-1,1 0 1,0 1 0,5 5 0,-7-11 19,0 1 0,0 0-1,0 0 1,0 0 0,0-1 0,0 1 0,0-1 0,0 1-1,1-1 1,-1 1 0,0-1 0,0 1 0,1-1-1,-1 0 1,0 0 0,1 0 0,-1 0 0,0 0 0,0 0-1,1 0 1,-1 0 0,0-1 0,3 0 0,0 0 23,0 0-1,0-1 1,0 0 0,0 0 0,-1 0-1,6-4 1,28-24 26,0-2 0,41-47 1,34-65 79,-75 94-142,-6 10 6,60-89-4,-75 104-11,-2 0 0,0-1 0,-2 0 0,0-1 0,10-42 0,3-62-67,-24 123 49,2-13 8,-2 0 0,-2-41 1,0 13 65,1 46-76,-1 0 1,1 1-1,-1-1 1,1 1 0,-1-1-1,0 0 1,0 1-1,0 0 1,-3-5 0,4 6 4,0 0 0,-1 1 0,1-1 1,-1 0-1,1 1 0,-1-1 1,1 1-1,-1-1 0,0 0 0,1 1 1,-1 0-1,0-1 0,1 1 1,-1-1-1,0 1 0,1 0 0,-1-1 1,0 1-1,0 0 0,0 0 1,1-1-1,-1 1 0,0 0 0,0 0 1,0 0-1,1 0 0,-1 0 0,0 0 1,0 1-1,0-1 0,1 0 1,-1 0-1,0 0 0,0 1 0,0-1 1,1 0-1,-1 1 0,-1 0 1,-4 4-4,-1 1 1,1 0 0,0 0 0,1 1 0,0 0 0,0 0 0,0 0-1,1 0 1,-6 12 0,-8 14-9,-11 15 30,-63 96-13,77-124-20,2 1 1,0 1-1,-19 45 1,26-50 67,0-1 0,1 1 0,1 1 0,1-1 1,1 0-1,-1 28 0,3-16 23,2-1 0,1 1 1,2-1-1,0 0 0,2 0 0,1 0 0,1-1 1,17 33-1,-17-43-22,0-1 0,2 0 0,13 16 0,-22-28-18,2-1 0,-1 0 0,0 0 0,1 0 0,-1 0 0,1 0 0,0-1 0,0 1 0,0-1 0,8 3 0,-10-4 14,1 0 1,0 0-1,0-1 0,0 1 0,-1-1 0,1 0 0,0 0 0,0 0 1,0 0-1,0 0 0,-1-1 0,1 1 0,0-1 0,0 0 0,-1 0 1,1 0-1,0 0 0,-1 0 0,3-2 0,4-3 2,-1-1 0,0 0 0,0 0 0,0 0 0,-1-1 0,-1-1 0,12-15 1,32-71 126,-36 67-80,-1 2-84,32-57-93,-45 82 92,0 0 0,0 1 0,1-1 0,-1 0 0,1 1 0,-1-1 0,0 1 0,1-1 0,-1 1 0,1-1 0,-1 1 0,1 0 0,-1-1 0,1 1 0,0-1 0,-1 1 0,1 0 0,0 0 0,0-1 0,0 1 0,-1 0 0,0 0 0,0 1 0,1-1 0,-1 0 0,0 0 0,1 1 0,-1-1 0,0 0 0,0 0 0,1 1 0,-1-1 0,0 0 0,0 1 0,0-1 0,1 0 0,-1 1 0,0-1 0,0 0 0,0 1 0,0-1 0,0 0 0,0 1 0,0 0 0,2 30 0,-2-28 0,-2 76-2,0 41 15,3-47 275,-1-72-278,0-1 1,0 1-1,0-1 0,0 1 1,0-1-1,1 1 1,-1 0-1,0-1 0,0 1 1,0-1-1,0 1 0,0-1 1,1 0-1,-1 1 1,0-1-1,1 1 0,-1-1 1,0 1-1,1-1 1,-1 0-1,0 1 0,1-1 1,-1 1-1,1-1 1,-1 0-1,0 0 0,1 1 1,-1-1-1,1 0 1,-1 0-1,1 0 0,-1 1 1,1-1-1,-1 0 0,1 0 1,-1 0-1,1 0 1,-1 0-1,1 0 0,0 0 1,-1 0-1,1 0 1,-1 0-1,1 0 0,-1-1 1,1 1-1,-1 0 1,1 0-1,-1 0 0,1-1 1,-1 1-1,0 0 1,1 0-1,-1-1 0,1 1 1,-1-1-1,1 0 0,2-3 18,0 0-1,0 0 1,0 0-1,-1-1 0,1 1 1,2-7-1,10-33 4,-13 36-30,6-18 7,-2 5-21,1 0 1,1 1 0,0 0 0,22-35 0,-25 46-35,-3 5 42,0 0 0,1 1-1,-1-1 1,1 0-1,0 1 1,0 0-1,0 0 1,0 0 0,0 0-1,1 0 1,-1 0-1,7-2 1,-9 4-2,-1 1-1,1 0 1,0 0 0,0 0-1,-1-1 1,1 1 0,0 0-1,0 0 1,0 0 0,-1 0 0,1 0-1,0 0 1,0 1 0,-1-1-1,1 0 1,0 0 0,0 0-1,-1 1 1,1-1 0,0 0 0,-1 1-1,1-1 1,0 1 0,-1-1-1,1 1 1,-1-1 0,1 1 0,-1-1-1,1 1 1,-1 0 0,1-1-1,0 2 1,0 1-2,1 1 0,-1-1 0,0 1 0,0-1 0,1 6 0,-1-4 0,1 13 7,-1 1 1,0 0-1,-1-1 1,-1 1-1,-1 0 0,-4 19 1,3-19 1,-10 49 43,-41 118 0,34-124-28,-65 172 375,84-231-383,-2 5 24,0-1 0,0 0 0,0-1 0,-1 1 0,0 0 1,0-1-1,-10 10 0,13-15-23,0 0 1,0 0-1,0 1 1,0-2-1,0 1 1,-1 0-1,1 0 1,0 0-1,-1-1 0,1 1 1,0 0-1,-1-1 1,1 1-1,-1-1 1,1 0-1,-1 1 1,1-1-1,-1 0 1,1 0-1,-1 0 1,1 0-1,-1 0 1,1-1-1,-1 1 0,1 0 1,-1-1-1,1 1 1,-1-1-1,1 1 1,-1-1-1,-1-1 1,-1-1 9,1 0 0,-1 0-1,1 0 1,0-1 0,-1 1 0,2-1 0,-1 0 0,-4-8 0,0-1-16,1 0-1,0 0 1,1-1 0,0 0 0,1 0-1,1 0 1,1-1 0,-2-21 0,4 31-1,0 0 1,1 0 0,-1-1 0,1 1-1,1 0 1,-1 0 0,1 0 0,0 0-1,0 0 1,0 0 0,1 0-1,4-6 1,-2 5-7,0 0 0,1 0 0,0 0 0,0 1 0,0-1 0,0 1 0,11-5 0,1 0-19,1 2-1,-1 0 0,1 1 1,1 1-1,32-6 0,115-10-679,-160 21 202,-1 1-180,1-1 1,-1 1 0,1 0-1,8 1 1,-14 0 377,1-1 1,-1 0 0,0 0 0,1 1 0,-1-1 0,0 1-1,1-1 1,-1 1 0,0 0 0,0 0 0,0-1-1,0 1 1,1 0 0,-1 0 0,0 0 0,-1 0 0,1 0-1,0 0 1,0 0 0,0 0 0,-1 1 0,1-1 0,0 0-1,-1 0 1,1 1 0,0 1 0,0 21-6246,-1 7 2117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1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135 103 3808,'-2'-4'575,"1"-1"-1,-1 1 1,1-1 0,0 1-1,0-1 1,1 0 0,-1 1-1,1-1 1,1-7 0,-1 12-472,-1-1 39,1 1 0,0-1 0,0 0 0,-1 1 0,1-1 0,0 0 0,-1 1 0,1-1 0,-1 0 0,1 1 0,-1-1 0,1 1-1,-1-1 1,1 1 0,-1-1 0,1 1 0,-1-1 0,0 1 0,1 0 0,-1-1 0,0 1 0,1 0 0,-2-1 0,-14-3 1758,-14 7-103,28-2-1768,0-1-1,0 0 1,1 0-1,-1 1 1,0-1 0,0 1-1,1 0 1,-1 0-1,0-1 1,1 1-1,-1 0 1,1 0 0,-1 0-1,1 1 1,-1-1-1,1 0 1,0 0-1,-1 1 1,1-1-1,0 1 1,-1 2 0,-2 2-1,0 2 0,1-1 0,-5 13 0,5-8 12,0 1 0,0 0 0,1-1 0,1 1-1,0 0 1,1 18 0,2-8 27,0 0 0,10 37 0,-9-48 45,1-2 0,-1 1-1,2 0 1,-1-1-1,2 0 1,-1 0-1,1 0 1,1-1-1,0 0 1,9 10 0,-12-15-24,1 1 0,0-1 0,0-1 1,0 1-1,0-1 0,1 1 0,-1-2 1,1 1-1,0 0 0,0-1 0,0 0 0,0-1 1,0 1-1,0-1 0,0 0 0,0-1 1,1 1-1,-1-1 0,11-2 0,-12 2-24,-1-1-1,1 0 1,0 0-1,0 0 0,-1-1 1,1 1-1,0-1 1,-1 0-1,0-1 0,1 1 1,-1-1-1,0 0 1,0 0-1,-1 0 0,1 0 1,-1-1-1,6-6 1,-4 2-14,-1-1 0,0 1 0,0-1 0,-1 0 0,0 0 0,0 0 0,-1 0 0,-1-1 0,1 1 0,-2 0 0,1-1 0,-1 1 0,-1-1 0,1 1 0,-2-1 0,1 1 0,-1 0 0,-5-15 0,4 16-88,0 1 1,0-1-1,-1 0 1,1 1-1,-2-1 0,1 1 1,-1 0-1,0 1 0,0-1 1,-1 1-1,0 0 1,0 1-1,0-1 0,-1 1 1,0 0-1,0 1 0,0-1 1,-1 1-1,1 1 1,-1 0-1,-11-4 0,-5 2-123,8 2 23,-29-10 0,51 10 213,233-45 554,29 11-410,-259 36-161,1 0 1,-1 0 0,0 1 0,1 1 0,16 2-1,-24-3-26,0 1 0,0-1-1,0 1 1,0 0 0,0 0-1,0-1 1,0 1 0,-1 0-1,1 1 1,0-1 0,0 0-1,-1 0 1,1 1-1,-1-1 1,1 1 0,-1-1-1,0 1 1,1 0 0,-1 0-1,0-1 1,0 1 0,0 0-1,-1 0 1,1 0-1,0 0 1,-1 0 0,1 0-1,-1 0 1,0 0 0,1 0-1,-1 4 1,-2 26 133,-2-1 0,-1 0 0,-17 59 0,3-13-68,19-77-89,0 0 0,0 0 0,0 0 0,0 0 0,0 0 0,0 0 0,0 0-1,0 0 1,0 0 0,0 0 0,0 0 0,1 0 0,-1 0 0,0 0 0,0 0 0,0 0 0,0 0 0,0 0-1,0 0 1,0 0 0,0 0 0,0 0 0,0 0 0,0 0 0,0 0 0,0 0 0,0 0 0,0 0 0,0 0-1,0 0 1,0 0 0,0 0 0,5-8 171,10-23-6,4-6-140,-4 11-25,1 0 1,21-25 0,-29 41-38,1 0-1,0 1 1,1 0 0,-1 1-1,2 0 1,-1 0 0,16-7 0,-24 13 26,0 1 1,0 0 0,-1 0 0,1 1 0,0-1 0,0 0 0,1 1 0,-1-1 0,0 1 0,0-1 0,0 1 0,0 0 0,0 0-1,0 0 1,1 0 0,-1 1 0,0-1 0,0 0 0,0 1 0,0 0 0,0-1 0,0 1 0,0 0 0,0 0 0,0 0-1,-1 0 1,1 0 0,0 1 0,0-1 0,-1 1 0,1-1 0,-1 1 0,1-1 0,-1 1 0,0 0 0,0-1 0,0 1-1,0 0 1,0 0 0,1 3 0,1 4-7,0 0 0,-1 0-1,0 1 1,-1-1 0,0 1-1,-1 14 1,3 19 53,0-27-32,0-1 1,0 0-1,7 16 0,-8-25 11,1 0 0,0 0 0,0 0-1,1 0 1,-1 0 0,1-1 0,1 1 0,-1-1-1,8 6 1,-4-4 57,0 0 0,15 9 0,-19-14-69,-1 0 1,1-1 0,0 1-1,0-1 1,-1 0 0,1 0-1,0 0 1,0 0 0,0-1 0,5 1-1,4-1 11,0-1 0,0 0 0,-1 0 0,1-1 0,0-1 0,-1 0 0,19-7 0,-3-1-9,-22 9-11,0 0 0,-1-1 0,10-4 1,-12 5-13,1 0 1,-1 1 0,1-1 0,-1 1 0,1 0 0,4 0 0,-4 0 8,0 0 0,-1 0 0,1 0 0,0-1 0,0 1 0,-1-1 0,1 0 0,0 0 0,-1 0 0,6-4 0,-2-1 19,0 0 0,-1-1 0,0 1 0,0-1 1,0 0-1,5-11 0,21-55 236,-22 50-187,-7 17-59,0-1 0,-1 0 0,0 0 0,0 0 0,-1 0 0,0 0 0,0 0 0,-1 0 0,-1-13 0,1 20-23,0 0 1,0 0 0,0 0-1,0 0 1,-1-1-1,1 1 1,0 0-1,-1 0 1,1 0 0,0 0-1,-1 0 1,1 1-1,-1-1 1,0 0 0,1 0-1,-1 0 1,0 0-1,1 1 1,-1-1-1,0 0 1,0 0 0,0 1-1,0-1 1,0 1-1,0-1 1,1 1-1,-1-1 1,0 1 0,0 0-1,-1-1 1,1 1-1,0 0 1,0 0-1,0 0 1,0 0 0,0 0-1,0 0 1,0 0-1,0 0 1,0 0 0,0 0-1,-2 1 1,-1 0-4,0 0 1,0 1 0,0-1-1,0 1 1,1 0 0,-1 0-1,1 0 1,-1 1 0,1-1 0,-4 4-1,3-1 11,0 0 1,0 1-1,0-1 0,1 1 0,0 0 1,0 0-1,0 0 0,1 1 0,0-1 1,0 1-1,-1 8 0,1-1 52,0 1 0,1-1 0,1 0 0,1 19 0,0-22-3,1 1 0,0-1 0,0 0 0,2 0 0,-1 0-1,1 0 1,1 0 0,0-1 0,0 0 0,1 0 0,0 0 0,1-1 0,0 0-1,1 0 1,-1-1 0,2 1 0,-1-2 0,1 1 0,0-2 0,1 1 0,0-1-1,0 0 1,0-1 0,0 0 0,1-1 0,17 5 0,-14-6-225,0-1 1,0 0-1,0-1 0,0-1 1,0 0-1,0 0 0,0-2 1,0 0-1,0 0 0,0-1 1,19-8-1,-26 9-466,0-1 0,0 1 0,-1-2 0,1 1 0,-1-1 0,0 0 0,0 0 0,0-1 0,-1 1 0,1-2 0,-1 1 0,0 0 0,-1-1 0,1 0 0,6-11 0,-8 8-1072,1 0 0,-1 0-1,2-14 1,5-24-2940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21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4800,'-8'0'2176,"11"4"640,7 4-3168</inkml:trace>
  <inkml:trace contextRef="#ctx0" brushRef="#br0" timeOffset="1">238 180 4160,'13'8'2112,"-8"-8"-672,0 3-832,-2-3 64,2 0-448,4 0-192,0 5-64,0-1-736,4 4 384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1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1089 5824,'-6'7'1711,"11"-4"-83,-3-2-1330,1-1-1,-1 1 0,0-1 0,1 0 0,-1 0 1,0 0-1,4-1 0,12-3 422,0-1-1,0-1 1,-1-1 0,0 0-1,0-1 1,-1-1 0,20-14 0,9-10 200,45-43 1,23-30 246,-93 85-833,-1-1 1,-1 0 0,20-35 0,-30 44-411,13-18 0,-20 30 67,-1 1 0,0 0 0,0 0 0,0 0 0,0 0 0,0-1 0,0 1 1,1 0-1,-1 0 0,0 0 0,0 0 0,0 0 0,0-1 0,1 1 0,-1 0 1,0 0-1,0 0 0,0 0 0,1 0 0,-1 0 0,0 0 0,0 0 0,0 0 0,1 0 1,-1 0-1,0 0 0,0 0 0,1 0 0,-1 0 0,0 0 0,0 0 0,0 0 0,1 0 1,-1 0-1,0 0 0,0 0 0,0 0 0,1 1 0,-1-1 0,0 0 0,0 0 1,0 0-1,0 0 0,1 0 0,-1 1 0,7 13-105,0 22 141,-6 5-72,-6 73 0,0-47 239,4-38 15,-2-1 0,0 0 0,-13 46 0,15-72-142,1 1 0,-1-1 0,0 0 0,0 1-1,-1-1 1,1 0 0,-3 4 0,4-6-45,-1 1 0,1-1 0,-1 1 0,0-1-1,1 1 1,-1-1 0,1 0 0,-1 1 0,0-1 0,1 0 0,-1 0 0,0 1 0,0-1-1,1 0 1,-1 0 0,0 0 0,1 0 0,-1 0 0,0 0 0,0 0 0,1 0 0,-1 0 0,0 0-1,0 0 1,1 0 0,-1-1 0,0 1 0,1 0 0,-1-1 0,0 1 0,1 0 0,-1-1-1,-1 0 1,0-1 11,0 0-1,-1 0 0,1 0 0,0-1 0,0 1 1,0 0-1,1-1 0,-1 0 0,-2-4 1,-11-29-18,12 28-47,-36-104-341,34 99 308,3 10 3,1 0 1,-1 0-1,1-1 1,0 1-1,-1-6 1,2 8 51,0 1 0,0-1-1,0 1 1,0-1 0,0 1 0,0-1 0,0 1-1,0-1 1,0 1 0,0-1 0,1 1 0,-1-1 0,0 1-1,0 0 1,1-1 0,-1 1 0,0-1 0,1 1-1,-1-1 1,0 1 0,1 0 0,-1-1 0,0 1 0,1 0-1,-1 0 1,1-1 0,-1 1 0,1 0 0,-1 0 0,0-1-1,1 1 1,-1 0 0,1 0 0,-1 0 0,1 0-1,-1 0 1,1 0 0,0 0 0,-1 0 0,1 0 0,-1 0-1,1 0 1,0 0 0,4 1-5,0 0 0,1 0 0,-1 0 1,0 0-1,0 1 0,0 0 0,8 4 0,-7-3 4,1-1 0,-1 1-1,10 1 1,-6-2 59,-1-1-1,0-1 1,1 0 0,-1 0 0,0-1-1,1 0 1,16-4 0,2-4 88,33-13 0,-31 10-96,66-23 84,-30 12 58,104-51 0,-154 65-127,-1 0 0,0-1 0,0 0 0,-1-1 0,0-1 0,-1 0 0,23-28 0,-21 19 43,0-1 0,-2-1 0,0 0-1,-2 0 1,15-45 0,16-90 230,-36 124-279,-1 0-1,1-55 1,-9 51-127,3 36 58,-1 1 1,1-1 0,0 0 0,-1 1 0,0-1 0,1 0 0,-1 1 0,0-1-1,0 1 1,0-1 0,0 1 0,0-1 0,0 1 0,0 0 0,-1 0-1,-1-2 1,2 2 10,1 1 1,-1 0-1,0-1 0,1 1 0,-1 0 0,0 0 1,1 0-1,-1-1 0,0 1 0,1 0 0,-1 0 1,0 0-1,1 0 0,-1 0 0,0 0 0,1 0 1,-1 0-1,0 1 0,1-1 0,-1 0 0,0 0 1,1 1-1,-1-1 0,1 0 0,-1 0 1,0 1-1,0 0 0,-1 1-26,-1 0 0,1 1 0,0-1 0,0 0 0,-3 6 0,0 1 21,0 0 1,1 0-1,0 1 1,1 0-1,0 0 1,-1 10-1,-1 0 16,-68 323 100,55-202 135,17-116-103,0 1 0,2 0 0,4 35 0,-4-58-99,0 0 0,-1 0 0,1 0 1,0 0-1,1 0 0,-1-1 1,2 4-1,-2-5-14,0 0 0,-1 0 0,1 0 0,0 0 0,-1 0 0,1 0 0,0-1-1,0 1 1,0 0 0,0 0 0,0-1 0,0 1 0,0-1 0,0 1 0,0-1 0,0 1 0,0-1 0,1 0 0,-1 1 0,2-1 0,1-1 39,1 1-1,-1-2 1,0 1-1,0 0 1,6-4 0,-5 3-32,9-5 18,0 0 1,13-10 0,19-9-7,-24 15-76,-1 2 1,2 0 0,-1 2-1,1 0 1,0 2 0,0 0 0,1 2-1,-1 1 1,46 0 0,4 3 132,-94-1 344,4-1-425,-1 0 1,0 2 0,1 0-1,-1 1 1,-17 5-1,25-4 5,-8 2-78,1 1 1,-29 14 0,41-17 50,0 0 1,0 0-1,0 0 0,1 1 1,-1 0-1,1 0 0,0 0 1,0 0-1,1 1 0,-1-1 1,1 1-1,0 0 1,-3 6-1,1-1 24,1 1 0,0-1 1,1 1-1,-3 12 0,5-20 0,1 1 1,0-1-1,0 1 1,0 0-1,0-1 1,0 1-1,1-1 0,-1 1 1,1-1-1,0 1 1,0-1-1,0 1 1,1-1-1,-1 0 1,1 0-1,0 0 0,2 4 1,-2-5 1,-1-1 0,1 1 0,-1-1 0,1 0 0,-1 1 0,1-1 0,0 0 0,-1 0 1,1 0-1,0 0 0,0 0 0,0-1 0,0 1 0,0-1 0,0 1 0,0-1 0,0 0 0,0 1 0,0-1 0,0 0 0,0 0 0,0-1 0,0 1 1,0 0-1,0-1 0,3 0 0,3-2 29,0 1 1,-1-2-1,0 1 0,0-1 1,10-7-1,188-145 401,-192 146-466,44-33-537,-57 43 547,0 0 0,1 0 0,-1 0 0,0-1 0,0 1 0,0 0 0,1 0 0,-1 0 0,0 1 0,0-1 0,0 0 0,0 0 0,1 0 1,-1 0-1,0 0 0,0 0 0,0 0 0,0 0 0,1 0 0,-1 0 0,0 0 0,0 0 0,0 1 0,0-1 0,1 0 0,-1 0 0,0 0 1,0 0-1,0 0 0,0 1 0,0-1 0,0 0 0,0 0 0,0 0 0,0 0 0,0 1 0,1-1 0,-1 0 0,5 12-62,-1-2 126,2-2 9,27 40-85,-29-42 11,1 0 0,0-1 0,1 1 0,-1-1 1,11 7-1,-13-10 17,-1-1 1,1 0-1,0 1 1,-1-1 0,1 0-1,0-1 1,0 1-1,-1 0 1,1-1-1,0 1 1,0-1-1,0 0 1,0 0-1,0 0 1,0-1-1,-1 1 1,1-1-1,0 1 1,0-1 0,0 0-1,-1 0 1,1 0-1,0 0 1,-1-1-1,1 1 1,-1-1-1,0 0 1,1 1-1,-1-1 1,0 0-1,0 0 1,2-3 0,1 0 39,29-30 59,-2-1-1,-1-2 1,29-46 0,65-155 153,-55 82-177,-8 13-200,-59 140 77,-1 0 0,0 0 0,0 0 0,0-1 0,-1 1 0,1 0 0,-1-1 0,0 0 0,-1 1 0,1-1 0,-1 1 0,0-10 0,0 14 27,0-1-1,0 1 1,0 0 0,0-1-1,0 1 1,0 0 0,0-1-1,0 1 1,0 0 0,0-1-1,0 1 1,-1 0 0,1-1-1,0 1 1,0 0 0,0-1-1,0 1 1,-1 0-1,1-1 1,0 1 0,0 0-1,0 0 1,-1-1 0,1 1-1,0 0 1,-1 0 0,1-1-1,0 1 1,0 0 0,-1 0-1,1 0 1,0 0 0,-1 0-1,1-1 1,0 1-1,-1 0 1,1 0 0,-1 0-1,1 0 1,0 0 0,-1 0-1,1 0 1,0 0 0,-1 0-1,1 1 1,-2 0-26,0 0 1,0 0-1,0 0 0,1 1 1,-1-1-1,0 1 1,-1 3-1,-8 8 30,2 0 0,0 1 1,0 0-1,2 1 0,-1 0 1,-5 17-1,-24 97 89,35-121-76,0-2-1,-34 166-37,33-152 63,1-1 0,1 1 0,1-1 0,1 1 0,0 0 0,8 33 0,-5-39 11,0-1 0,1-1-1,1 1 1,0-1 0,0 1-1,1-2 1,15 19 0,-19-26-15,1-1 0,0 1 0,-1-1 0,1 0 0,1-1 0,-1 1 0,0-1 0,1 1 0,-1-1 0,1-1 0,0 1 0,-1-1 0,1 1 1,0-1-1,0-1 0,0 1 0,7-1 0,2 0 40,-1-1-1,1 0 1,-1-1 0,0-1 0,17-5-1,-15 4-17,0-1-1,-1-1 0,0-1 0,0 0 1,0 0-1,24-19 0,-26 15-58,-1 0 1,0 0-1,-1-1 0,13-19 1,-14 11-26,-9 20 33,0-1 0,0 0 0,0 1-1,1-1 1,-1 0 0,0 1-1,0-1 1,0 0 0,0 1-1,0-1 1,0 0 0,0 1-1,-1-1 1,1 0 0,0 1 0,0-1-1,0 0 1,-1 1 0,1-1-1,0 1 1,-1-1 0,1 1-1,-1-1 1,1 0 0,0 1-1,-1-1 1,0 0 0,0 1-5,1 0 1,-1 0-1,1 0 0,0 0 1,-1 0-1,1 0 0,-1-1 1,1 1-1,-1 1 1,1-1-1,0 0 0,-1 0 1,1 0-1,-1 0 1,1 0-1,-1 0 0,1 0 1,0 0-1,-1 1 0,1-1 1,0 0-1,-1 0 1,1 1-1,0-1 0,-1 0 1,0 1-1,-9 10-115,8-8 105,-2 0 29,1 1 0,0 0 0,0 0 0,0 0-1,0 0 1,1 1 0,-1-1 0,1 1 0,0 0 0,1-1-1,-1 1 1,1 0 0,0 0 0,0 0 0,0 0 0,1 0-1,0 0 1,0 0 0,0 0 0,1 0 0,-1 0 0,1 0-1,0 0 1,1 0 0,-1-1 0,1 1 0,0 0 0,0-1-1,0 1 1,6 7 0,-3-5 62,0-1 0,0 1 1,0-1-1,1 0 0,11 8 0,-15-12-234,0 0 0,0-1 0,1 1 0,-1-1 0,1 0 0,-1 1 0,1-1 0,-1 0 0,1-1 0,0 1 0,-1 0 0,1-1 0,0 0 0,0 1 0,-1-1-1,1 0 1,0-1 0,0 1 0,-1 0 0,1-1 0,3 0 0,-5 0-271,0 1 1,0 0-1,0-1 0,0 1 0,0-1 0,0 1 0,0-1 1,0 0-1,0 1 0,0-1 0,0 0 0,0 1 1,0-1-1,-1 0 0,1 0 0,0 0 0,-1 0 0,1 0 1,-1 0-1,1 0 0,-1 0 0,1 0 0,-1 0 0,0 0 1,1 0-1,-1 0 0,0 0 0,0-1 0,0 1 1,0 0-1,0 0 0,0-2 0,-1-9-3109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1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28 106 9056,'-24'-9'4096,"20"2"-3552,8-2 128,6 9-480,18-9 896,5 6-608,28-11-192,11 7-193,17-7-31,2 11-32,-16-10-1567,-8 8 831,-20-4-3296,-9 6 2208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1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4 237 9056,'-4'0'4096,"60"-18"-3552,5 6 1312,6 3-1120,46-15-161,6-2-351,42-7-320,-5 3 32,5 0-1855,-20 9 1023,-8 0-5184,-19 9 3392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1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47 5408,'-5'-41'3120,"5"41"-3049,-1 0 0,1 0 0,0 0 1,0 0-1,0-1 0,0 1 0,0 0 0,0 0 1,0 0-1,0 0 0,0 0 0,0-1 0,0 1 1,0 0-1,0 0 0,0 0 0,0 0 0,0-1 1,0 1-1,0 0 0,0 0 0,0 0 0,0 0 1,0-1-1,0 1 0,0 0 0,0 0 1,1 0-1,-1 0 0,0 0 0,0-1 0,0 1 1,0 0-1,0 0 0,0 0 0,0 0 0,1 0 1,-1 0-1,0 0 0,0 0 0,0 0 0,0 0 1,1-1-1,-1 1 0,0 0 0,0 0 0,0 0 1,1 0-1,-1 1 53,0-1-1,0 1 1,1-1 0,-1 0-1,0 1 1,0-1 0,0 1-1,0-1 1,0 1 0,1-1-1,-1 1 1,0-1 0,0 1-1,0-1 1,0 1 0,0-1-1,-1 0 1,1 1 0,0 0-1,-26 100 2538,-6 14-994,-80 196 0,70-203-990,5 1 0,-39 201 1,71-281-406,12-50 738,17-32 1,-11 29-1031,1 1 0,2 0 0,0 2 0,1-1 0,2 2 0,0 1 1,0 0-1,2 1 0,0 1 0,2 1 0,-1 1 0,2 2 0,0 0 0,45-17 0,-60 27-25,0 0 0,0 1 0,0 0 0,1 0 0,16 0 0,-23 2 24,0 0 0,0 1-1,0-1 1,0 1 0,0-1 0,0 1 0,0 0-1,0 0 1,4 2 0,-5-2 21,-1 0-1,1 0 1,-1 1-1,1-1 1,-1 0-1,0 0 1,1 1-1,-1-1 1,0 1-1,0-1 1,0 1-1,0-1 1,0 1-1,-1 0 1,1-1 0,0 1-1,0 2 1,0 3-9,0 0 1,0 0 0,-1 1 0,0-1-1,0 0 1,-1 0 0,-1 9 0,-2 5 27,-8 23 1,5-25 13,0 0 0,-1 0 0,-1-1-1,0 0 1,-1 0 0,-1-1 0,-1-1 0,-23 25 0,25-31-4,1-1-1,-2 0 1,1 0 0,-1-1 0,0-1-1,-1 0 1,0 0 0,0-2 0,0 1 0,-1-1-1,0-1 1,0 0 0,-22 3 0,29-6-15,1 0 0,-1-1 0,1 1 0,-1-1 0,0-1 0,1 1 0,-1-1 1,1 0-1,-1 0 0,1 0 0,0-1 0,-1 0 0,1 0 0,0 0 0,0-1 0,-9-5 1,13 7-14,0 0 0,1 1 0,-1-1 0,0 0 0,0 0 0,1 0 0,-1 0 0,0 0 0,1 0 0,-1 0 0,1 0 0,-1 0 0,1 0 0,0 0 1,-1 0-1,1 0 0,0 0 0,0 0 0,0 0 0,0 0 0,0-2 0,0 1 0,0 1-1,1-1 1,-1 0-1,1 1 1,0-1 0,0 1-1,-1-1 1,1 1-1,0-1 1,0 1 0,0-1-1,3-1 1,1-1-6,0-1 1,1 1-1,-1 0 1,1 0-1,0 1 1,8-4 0,11-2-51,1 2 0,0 0 1,39-5-1,28-6 55,-38 2 21,0-3 0,86-42 0,93-67 241,-225 123-240,0 0-7,53-33 101,-55 33-86,0-1 0,0 1 0,-1-1 0,0 0 0,0-1 0,6-7 0,-11 12-27,0 1 0,0-1 1,0 1-1,-1-1 0,1 1 0,0-1 1,-1 1-1,1-1 0,-1 0 1,1 1-1,-1-1 0,0 0 0,0 1 1,0-4-1,0 4-9,0 0 1,-1 0-1,1 0 1,0 0-1,-1 0 0,1 0 1,-1 0-1,1 0 1,-1 0-1,0 0 0,1 0 1,-1 0-1,0 0 1,0 1-1,1-1 1,-1 0-1,-1 0 0,-2-1-28,1 1-1,0-1 1,0 1-1,0 0 0,-1 0 1,1 0-1,-1 0 1,1 1-1,-1-1 0,1 1 1,-1 0-1,-5 0 1,-2 1-6,0 1 1,0 0-1,0 0 1,1 1-1,-1 0 1,1 1 0,0 0-1,0 1 1,-11 6-1,15-6 49,0-1-1,0 1 1,0 0-1,1 0 1,-1 1-1,1-1 1,0 1-1,1 0 1,0 1-1,0-1 1,0 1-1,1 0 1,-1 0-1,-1 7 1,2-3 3,0 1 1,0-1-1,1 0 0,1 1 0,0 0 1,0-1-1,1 1 0,1 0 1,0-1-1,1 1 0,3 13 0,-3-18 32,0 1 0,1-1 0,0 0 0,0 0 0,1 0 0,0-1 0,0 1 0,1-1-1,-1 0 1,1 0 0,0-1 0,1 1 0,0-1 0,0 0 0,0-1 0,0 1-1,1-1 1,6 3 0,-6-4-7,0 0 0,0-1-1,0 0 1,0-1 0,1 0 0,-1 0 0,0 0-1,1-1 1,-1 0 0,0 0 0,1-1-1,-1 0 1,10-2 0,2-2 33,0-1 0,-1-1 0,32-16 0,-17 5-14,61-44 1,23-33 8,-1 2 8,-46 49 28,-59 38-156,-1 1 0,1 0 0,0 1 0,0 0 0,0 1 0,1 0 0,-1 1 0,19-1 0,-6-1 134,0 5-15,-35-10 27,7 8-98,3 1 11,1 0 1,-1 0-1,1 0 0,0 0 1,-1 0-1,1 0 1,-1 0-1,1 0 0,0 0 1,-1 0-1,1 0 0,-1-1 1,1 1-1,0 0 1,-1 0-1,1-1 0,-1 1 1,1 0-1,0 0 0,-1-1 1,-5 0 1,6 1-8,0 0 0,0 0 0,0 0-1,0 0 1,1 0 0,-1 0 0,0 0 0,0 0 0,0 0 0,0 0 0,0 0-1,0 0 1,0 0 0,0 0 0,0 0 0,0 0 0,0 0 0,0 0 0,0 1-1,0-1 1,0 0 0,0 0 0,0 0 0,0 0 0,0 0 0,0 0 0,0 0-1,0 0 1,0 0 0,0 0 0,0 0 0,0 0 0,0 0 0,0 0-1,0 0 1,0 0 0,0 0 0,0 0 0,0 0 0,0 0 0,0 0 0,0 1-1,0-1 1,0 0 0,0 0 0,0 0 0,0 0 0,1 0-57,-2-1 69,1 0 0,0 1 0,0-1 0,0 0 0,0 1 0,0-1 0,0 0 0,0 0 0,0 1 0,1-1 0,-1 0 0,0 1 0,0-1 0,1 0 0,-1 0 0,10-9 12,-1 1 0,12-7-1,-11 7 7,1 1 0,17-21 1,-20 18-9,0 0 1,-1-1-1,-1 0 0,10-24 1,-14 30-17,22-59 84,25-111 0,-46 166-56,16-89-64,-18 93 1,-1 1-1,0 0 1,0 0-1,0 0 1,0 0-1,-1-1 1,0 1-1,0 0 1,-2-5 0,3 9 8,0-1 1,-1 1 0,0-1 0,1 1 0,-1 0 0,0-1 0,1 1 0,-1 0 0,0 0 0,0 0 0,0 0 0,0 0 0,0 0 0,-1 0 0,1 0-1,0 0 1,0 0 0,-1 0 0,1 1 0,-3-2 0,2 2-9,0-1-1,0 1 1,-1 0 0,1 0-1,0 0 1,0 0 0,0 0-1,-1 1 1,1-1-1,0 1 1,0-1 0,0 1-1,0 0 1,0 0 0,-4 2-1,-6 4-31,1 0 0,0 1 0,0 1-1,1 0 1,0 0 0,-15 19 0,-12 22 47,2 2 0,-48 95 0,60-97 56,2 0 1,-24 84-1,34-94 74,3 1-1,2 0 1,-3 82 0,8-104-30,2 0 1,1 1 0,0-1 0,8 31 0,-8-44-51,0-1 0,0 1 0,1-1 0,0 1 0,0-1 0,0 0 0,0 0 0,6 6 0,-6-8-13,-1 0 1,1-1 0,0 0 0,0 0-1,0 0 1,0 0 0,1 0-1,-1 0 1,0-1 0,1 0 0,-1 1-1,1-1 1,0-1 0,6 2 0,-2-2 0,0 0 0,0 0 0,-1-1 0,1 0 0,0 0 0,0-1 0,-1 0 0,10-4 0,57-29 75,-68 32-88,42-24 5,-1-3 1,-2-2 0,-1-1 0,79-79 0,-112 95-139,-10 12-71,-10 10-67,6-1 244,-1-1 1,1 1-1,0 0 1,0 0-1,1 0 1,-1 0-1,1 0 1,-3 6-1,-12 42 69,12-36-65,2 0-1,0 0 0,1 1 1,0-1-1,2 20 0,0-29 31,0 0-1,1 0 1,0-1-1,0 1 1,1 0-1,-1-1 1,2 1-1,-1-1 1,1 0-1,0 1 1,0-1-1,0-1 1,1 1-1,0 0 1,8 7-1,-12-12-5,1 0 0,0 0-1,0 0 1,-1 0 0,1-1 0,0 1-1,0 0 1,0-1 0,0 1 0,0 0-1,0-1 1,0 1 0,1-1 0,-1 0-1,0 1 1,0-1 0,0 0-1,0 1 1,0-1 0,1 0 0,-1 0-1,0 0 1,0 0 0,0 0 0,1-1-1,-1 1 1,0 0 0,0 0 0,0-1-1,0 1 1,0-1 0,0 1 0,0-1-1,0 1 1,0-1 0,0 0 0,0 0-1,0 1 1,0-1 0,0 0-1,0 0 1,-1 0 0,1 0 0,0 0-1,0-1 1,6-8 31,0 0 0,-1-1 0,-1 0 1,0 1-1,7-23 0,-4 6 27,6-39 1,-12 55-25,1-3-92,-1 0 1,0-1 0,-1 1-1,0-1 1,-1 0 0,-3-21-1,2 33 26,0 0 1,0 0-1,-1-1 0,1 1 1,-1 0-1,0 0 0,1 1 1,-2-1-1,1 0 0,0 0 1,0 1-1,-1 0 0,1-1 1,-1 1-1,0 0 0,0 0 0,0 0 1,-5-2-1,2 1 1,-1 1 1,1 0-1,-1 0 1,0 0-1,1 0 1,-1 1-1,0 1 0,-8-1 1,15 1 23,-1 0 0,1 0 0,-1 0 1,1 0-1,-1 0 0,1 0 0,-1 0 0,1 0 0,-1 0 0,1 0 1,-1 0-1,1 0 0,-1 0 0,1 1 0,-1-1 0,1 0 1,-1 0-1,1 1 0,-1-1 0,1 0 0,-1 1 0,0 0 1,2-1-8,-1 0 1,0 1 0,1-1-1,-1 0 1,0 1 0,1-1 0,-1 0-1,0 0 1,1 1 0,-1-1-1,1 0 1,-1 0 0,1 0 0,-1 1-1,0-1 1,1 0 0,-1 0-1,1 0 1,-1 0 0,1 0 0,-1 0-1,1 0 1,-1 0 0,1 0-1,-1 0 1,1-1 0,208-8 169,-121 3-214,133 8-1,-205-1 26,1 2-1,22 6 1,-32-8 57,-1 2 1,1-1 0,-1 1 0,0 0 0,0 0 0,0 0-1,11 9 1,-16-10-13,1-1 0,-1 1 0,0-1 0,1 1 0,-1 0 0,0-1 0,0 1 0,0 0 0,0 0 0,-1 0 0,1 0 0,0 0 0,-1 0 0,0 0 0,1 2 0,-1 1 6,0-1 0,0 0 0,0 0 0,-1 0 1,1 0-1,-1 0 0,-2 5 0,0 1 18,-1 0-1,-1 0 1,0-1 0,-11 17-1,12-20-4,1-1 17,0-1 0,-1 1 0,0 0 1,1-1-1,-2 0 0,-5 5 0,10-8-52,-1-1-1,1 0 1,0 0-1,0 0 0,0 0 1,0 0-1,0 0 0,0 0 1,0 0-1,0 0 0,0 0 1,0 0-1,-1 0 0,1 0 1,0 0-1,0 0 0,0 0 1,0 0-1,0 0 0,0 0 1,0 0-1,0 0 0,-1 0 1,1 0-1,0 0 1,0 0-1,0 0 0,0 0 1,0 0-1,0 0 0,0 0 1,0 0-1,0 0 0,0 0 1,-1 0-1,1-1 0,0 1 1,0 0-1,0 0 0,0 0 1,0 0-1,0 0 0,0 0 1,0 0-1,-1-7 98,6-14-15,0 8-72,0 1 0,1 0-1,1 0 1,0 0-1,9-10 1,2-2-92,29-26 0,-46 48 72,4-3-41,1-1-1,0 1 1,0 0-1,9-5 1,-14 9 38,0 1 1,0-1-1,0 1 1,-1-1 0,1 1-1,0-1 1,0 1-1,0 0 1,0-1-1,0 1 1,0 0-1,0 0 1,0 0-1,0-1 1,0 1-1,0 0 1,0 1 0,0-1-1,0 0 1,0 0-1,0 0 1,0 1-1,0-1 1,0 0-1,0 1 1,-1-1-1,1 1 1,0-1 0,0 1-1,0-1 1,0 1-1,-1-1 1,1 1-1,0 0 1,-1 0-1,1-1 1,0 1-1,-1 0 1,1 0 0,-1 0-1,1 0 1,-1-1-1,0 1 1,1 0-1,-1 2 1,2 5 4,0 0 1,-1 1-1,0-1 1,0 0-1,-1 1 0,-1 12 1,1 21 1,1-35 12,0 1 1,0-1-1,0 0 0,1-1 0,5 15 1,-6-20-7,0 1 0,0 0 0,-1-1 0,2 1 0,-1-1 0,0 1 1,0-1-1,0 0 0,1 1 0,-1-1 0,1 0 0,-1 0 0,1 0 0,-1 0 1,1 0-1,0 0 0,0 0 0,-1-1 0,1 1 0,0 0 0,0-1 1,0 0-1,-1 1 0,1-1 0,0 0 0,0 0 0,3 0 0,5-1 39,0-1 0,0 0 0,-1-1 0,19-6 0,39-22 54,-44 20-71,107-46 9,60-30-31,-182 83-6,-7 3 0,1 1 0,-1-1 0,1 0 0,-1 1 0,0-1 0,0 0 0,1 0 0,-1 0 0,0 0 0,0 0 0,0 0 0,0 0 0,0-1 0,0 1 0,1-2 0,-2 3-3,0-1 1,0 1-1,0 0 1,0 0-1,0-1 0,0 1 1,0 0-1,0 0 0,1-1 1,-1 1-1,0 0 0,0 0 1,0-1-1,0 1 0,-1 0 1,1 0-1,0-1 0,0 1 1,0 0-1,0 0 0,0-1 1,0 1-1,0 0 0,0 0 1,0 0-1,-1-1 0,1 1 1,0 0-1,0 0 0,0 0 1,0-1-1,-1 1 0,1 0 1,0 0-1,0 0 1,-1 0-1,1-1 0,0 1 1,0 0-1,0 0 0,-1 0 1,1 0-1,0 0 0,0 0 1,-1 0-1,1 0 0,0 0 1,-1 0-1,1 0 0,0 0 1,0 0-1,-1 0 0,1 0 1,0 0-1,-26 3-176,8 2 150,0 1 1,0 1-1,1 0 1,0 1-1,0 1 1,0 0-1,2 2 1,-1 0 0,1 0-1,-16 17 1,19-17 27,1 1 1,1 0 0,0 1 0,1 0 0,0 0 0,1 1 0,0 0 0,1 1 0,1 0-1,0 0 1,1 0 0,-5 26 0,9-33 8,1 1 0,-1-1 1,1 0-1,1 1 0,0-1 0,0 1 0,0-1 0,4 10 1,-4-15 3,1 1 1,-1-1-1,1 1 1,0-1 0,0 1-1,0-1 1,0 0 0,5 5-1,-5-6-3,0-1 0,-1 1 0,1-1 0,0 0 1,0 0-1,0 0 0,0 0 0,0 0 0,0 0 0,0 0 0,1-1 0,-1 1 0,0-1 0,0 1 0,0-1 0,3 0 0,-1 0 9,1-1-1,-1 0 0,0 0 0,0 0 0,1 0 1,-1 0-1,0-1 0,0 0 0,-1 0 0,1 0 1,0 0-1,6-6 0,2-2 31,22-24-1,-32 31-40,32-35 3,-3-2 1,-1-1 0,30-54-1,-10 18-213,-48 74 177,-2 3 22,0 1 0,0-1-1,0 0 1,0 0 0,0 0-1,0 0 1,0 0 0,0 0 0,1 0-1,-1 0 1,0 0 0,0 0-1,0 0 1,0 0 0,0 0-1,0 0 1,0 0 0,0 0 0,0 0-1,0 0 1,0 0 0,0 0-1,0 1 1,0-1 0,0 0 0,0 0-1,0 0 1,0 0 0,0 0-1,0 0 1,0 0 0,0 0 0,1 0-1,-1 0 1,0 0 0,0 0-1,0 0 1,0 0 0,0 0-1,0 0 1,0 0 0,0 0 0,0 0-1,0 0 1,0 0 0,0 0-1,0 0 1,0 0 0,0 0 0,0-1-1,0 1 1,0 0 0,0 0-1,1 0 1,-1 0 0,0 0 0,0 0-1,-1 10-100,-3 16 15,4-24 70,-10 55-111,-26 84 1,-97 217 140,5-69 193,108-244-90,-1-2 1,-2 0-1,-35 46 0,52-81-74,5-6-14,0-1-1,0 1 0,0 0 1,0-1-1,0 0 0,0 1 1,-1-1-1,1 0 0,0 1 1,-1-1-1,0 0 0,1 0 1,-1 0-1,1-1 0,-1 1 1,0 0-1,0 0 0,-2 0 1,3-1-15,0 0 0,0 0 1,0 0-1,0 0 0,0 0 0,0 0 1,1 0-1,-1 0 0,0-1 0,0 1 1,0 0-1,0-1 0,0 1 0,0 0 1,0-1-1,0 1 0,1-1 0,-1 1 1,0-1-1,0 0 0,1 1 1,-1-1-1,0 0 0,1 0 0,-1 1 1,1-1-1,-1 0 0,1 0 0,-1 0 1,1 0-1,0 1 0,-1-1 0,1 0 1,0-1-1,-3-6 5,1 1-1,1-1 1,-2-11 0,3 16-12,-4-39-55,1 0-1,2 1 1,2-1-1,2 1 1,16-80-1,-16 110 36,0 0-1,1 0 1,0 0-1,1 1 0,0 0 1,1 0-1,0 0 1,1 1-1,-1 0 0,2 0 1,-1 1-1,1 0 1,1 0-1,-1 0 0,1 1 1,1 1-1,-1 0 1,1 0-1,15-6 0,10 0 2,0 1-1,73-12 0,24-6 147,-120 25-109,0-1-1,0 0 0,0-1 0,0-1 0,-1 0 1,0 0-1,-1-1 0,0 0 0,0-1 0,13-16 1,2-5 88,-2-1 0,28-47 0,67-102 109,61-71-148,-153 212-5,-13 22-47,9-18 0,-9 17-108,-13 18 86,0 0-1,0-1 1,0 1 0,0 0 0,1-1-1,-1 1 1,0 0 0,0 0 0,0-1 0,1 1-1,-1 0 1,0 0 0,1 0 0,-1-1-1,0 1 1,0 0 0,1 0 0,-1 0-1,0 0 1,1 0 0,-1 0 0,0-1-1,1 1 1,-1 0 0,0 0 0,1 0-1,-1 0 1,0 0 0,1 0 0,-1 0 0,0 0-1,1 1 1,-1-1 0,0 0 0,1 0-1,-1 0 1,0 0 0,1 0 0,-1 1-1,0-1 1,1 0 0,-1 0 0,0 0-1,0 1 1,1-1 0,-1 0 0,0 0-1,0 1 1,0-1 0,1 0 0,-1 0 0,0 1-1,0-1 1,0 0 0,0 1 0,0-1-1,1 1 1,0 4 2,-1-1 0,1 1 0,0 0 0,-1 0 0,0-1 1,0 1-1,-1 0 0,1 0 0,-1-1 0,-1 6 0,-17 50-30,-17 66 210,11-31-111,13-56-2,-16 51 64,22-73-87,-1-1 0,0 0 0,-13 18 1,18-30-23,0-1 0,-1 1 0,1-1 0,-1 0 0,0 0 0,0 0 0,0 0 1,0 0-1,0-1 0,-1 0 0,-4 3 0,7-5-19,0 1-1,0-1 1,0 0-1,-1 1 1,1-1 0,0 0-1,0 0 1,-1 0-1,1 0 1,0 0 0,0 0-1,-1 0 1,1-1 0,0 1-1,0 0 1,-2-1-1,0-1-5,1 1 0,0 0-1,0-1 1,0 1-1,0-1 1,0 0-1,0 0 1,1 0 0,-1 0-1,-2-4 1,-7-14 25,2-1 0,0 0 1,2-1-1,-8-30 0,3 10-35,8 30 25,0 0-1,0 0 1,2-1 0,-1 1 0,2-1 0,0 0 0,0-16 0,1 28-14,1 0 0,-1 0 0,0 0-1,0 0 1,1 0 0,-1 0 0,1 0 0,-1 0-1,1 0 1,0 0 0,-1 0 0,1 0 0,0 0-1,-1 1 1,1-1 0,0 0 0,0 1 0,0-1-1,0 0 1,0 1 0,0-1 0,-1 1 0,1-1-1,1 1 1,-1 0 0,0-1 0,0 1 0,0 0 0,0 0-1,0-1 1,0 1 0,0 0 0,2 1 0,6-1 30,-1 0 0,0 1 0,14 3 0,-20-4-25,28 7 23,-1 2 1,45 17-1,54 36-113,-107-50-595,34 24 0,-46-30-631,-1 1 0,-1 1-1,12 12 1,-17-18 729,-1 0 0,1 1 1,-1-1-1,1 1 0,-1-1 1,0 1-1,0-1 0,0 1 1,0 0-1,-1-1 0,1 1 1,-1 0-1,1 0 1,-1 0-1,0 4 0,0 19-3488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2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15 873 3648,'-12'4'1173,"12"-4"-1162,0 0 1,0 0-1,0 0 0,0 1 0,0-1 0,-1 0 0,1 0 1,0 0-1,0 0 0,0 0 0,0 0 0,0 0 0,0 0 1,0 0-1,0 0 0,-1 0 0,1 0 0,0 0 1,0 1-1,0-1 0,0 0 0,0 0 0,0 0 0,0 0 1,0 0-1,0 0 0,0 0 0,0 0 0,0 1 0,0-1 1,0 0-1,0 0 0,0 0 0,0 0 0,0 0 0,0 0 1,0 1-1,0-1 0,0 0 0,0 0 0,0 0 1,0 2-83,0 0 216,0 0 1,0-1-1,0 1 0,0-1 1,0 1-1,0 0 0,1-1 1,-1 1-1,1 0 0,-1-1 1,1 1-1,0-1 0,-1 1 0,1-1 1,0 0-1,2 3 0,0 0 228,1 0 0,-1 0-1,1 0 1,0 0-1,0-1 1,0 0 0,0 0-1,1 0 1,-1 0 0,1 0-1,0-1 1,0 0-1,0 0 1,9 2 0,-8-4-123,0 0 1,0 0 0,0 0-1,0 0 1,0-1 0,0 0-1,0 0 1,0-1 0,0 0-1,-1 0 1,8-3 0,7-6 699,33-22 0,-44 27-760,129-101 1853,-111 84-1771,52-47 507,129-144 1,38-105-30,-146 174-3,-93 131-866,-8 11-52,-8 9 18,2 1 181,0 0-1,0 1 1,1 0 0,-9 14 0,-47 89 284,-65 162 0,116-245-170,-16 58 1,23-70-102,1-1 0,1 1 1,1 0-1,0 0 1,2 22-1,0-32-8,0-1 1,0 1 0,0 0-1,0-1 1,1 0-1,0 1 1,0-1 0,1 0-1,-1 0 1,1 0-1,0-1 1,0 1-1,1-1 1,4 6 0,-4-7 11,-1 0 0,1 0 1,0-1-1,-1 1 0,1-1 1,0 0-1,1 0 0,-1-1 1,0 1-1,0-1 0,1 0 1,-1 0-1,1 0 0,-1 0 1,0-1-1,1 0 1,0 0-1,5-1 0,5-1 55,-1-1-1,1-1 0,-1 0 1,26-12-1,51-32 34,-80 41-151,-1-1 1,17-15-1,-18 14-7,0 1 0,13-8 0,-28 23-14,1 1 1,0-1 0,0 1 0,0 0-1,-4 13 1,9-18 55,-1 0 0,0 0 0,1 0 0,0 0 0,0 0-1,0 0 1,0 0 0,0 0 0,1 0 0,-1 0 0,1 0 0,0 0 0,0 0-1,0 0 1,0 0 0,0-1 0,4 6 0,-2-2 20,1-1-1,0 0 1,0 0 0,0 0-1,1 0 1,0-1 0,6 6 0,-9-9-23,-1 0 1,0-1 0,0 1 0,0 0 0,1 0 0,-1-1 0,0 1 0,0 0 0,1-1 0,-1 1 0,1-1 0,-1 0 0,1 0 0,-1 1 0,0-1-1,1 0 1,-1 0 0,1 0 0,-1 0 0,1-1 0,-1 1 0,1 0 0,-1-1 0,0 1 0,1-1 0,-1 1 0,0-1 0,1 1 0,-1-1 0,0 0-1,0 0 1,0 0 0,1 0 0,0-1 0,0 0 8,0-1-1,0 0 0,-1 1 1,1-1-1,-1 0 1,1 0-1,-1 0 0,0 0 1,0 0-1,0 0 1,-1 0-1,1 0 0,-1 0 1,1-5-1,-2 2-26,1 1 1,-1 0-1,0 0 0,0 0 1,-1 0-1,0 0 0,0 1 0,0-1 1,0 0-1,0 1 0,-1-1 0,-6-7 1,5 7-22,-1 0 1,1 0-1,-1 1 1,0-1-1,0 1 1,-1 0-1,1 0 1,-1 1-1,-9-5 1,64 13 610,264 31-857,-252-31-465,-38-4-2524,-16-2-675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2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10464,'-9'-25'4736,"43"22"-4096,-3-3 1663,2 12-1375,48-6 992,4 0-1152,24 3-448,-4 6-256,3 3-64,-8 6 0,-6-3-288,-8 3 160,-11-1-4384,-14-1 2465,-17-4-5921,-16 6 4480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2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3 715 5216,'-2'-7'2608,"9"12"2080,9 5-1750,-4-7-2047,-1 0 0,21 2 1,-27-5-750,0 1 1,0-1 0,0-1 0,0 1-1,0-1 1,0 1 0,-1-1 0,1-1 0,8-2-1,2-3 98,-1-1 0,0 0 1,0 0-1,14-13 0,-25 18-208,1 0 1,-1 0 0,0 0 0,0 0-1,0 0 1,-1-1 0,1 1 0,-1-1-1,0 0 1,0 0 0,0 0 0,0 0-1,-1 0 1,1 0 0,-1-1 0,0 1-1,-1 0 1,1-1 0,-1 1 0,0-8-1,-1 4 3,0-1-1,-1 1 0,0-1 0,-1 1 1,0 0-1,0 0 0,-1 0 0,-5-8 0,7 13-37,1 0 0,-1 0 0,0 1 0,0-1 0,-1 0 0,1 1-1,0 0 1,-1-1 0,0 1 0,1 0 0,-1 0 0,0 1 0,0-1-1,0 1 1,0-1 0,0 1 0,0 0 0,-1 0 0,1 0-1,0 1 1,-1-1 0,1 1 0,0-1 0,-4 2 0,3-1-4,1 1 1,0 0-1,-1 0 0,1 0 1,0 1-1,0-1 1,-1 1-1,1 0 1,1-1-1,-1 1 0,0 1 1,0-1-1,1 0 1,-1 1-1,1-1 1,0 1-1,0 0 0,0 0 1,0 0-1,-2 3 1,-1 4 84,0 1 1,1-1 0,0 1 0,-5 20 0,6-14 32,1 0 0,0 0 0,1 0 0,1 0 0,1 1 0,0-1 0,6 23 0,-4-25 16,0-1 0,1 0 0,1 0 0,1 0 0,0-1 0,0 0 1,2 0-1,16 23 0,-21-32-93,0 0 0,0-1 1,0 1-1,0-1 1,1 0-1,-1 0 1,1 0-1,0-1 0,0 1 1,0-1-1,0 0 1,0 0-1,0-1 1,1 1-1,-1-1 0,1 0 1,-1 0-1,1 0 1,-1 0-1,1-1 0,6 0 1,-2-2 6,1 0 1,-1 0-1,0-1 1,0 0-1,0-1 1,11-6-1,50-33 249,-68 41-273,69-48 31,-3-3 0,65-65 0,-112 98-106,-9 7-3,1 1-1,1 0 1,29-19-1,-42 30 59,1 0 0,-1 1 0,0-1 0,1 1-1,-1-1 1,1 1 0,-1-1 0,0 1 0,1 0 0,-1 0 0,1 0-1,-1 0 1,1 0 0,-1 0 0,1 0 0,-1 0 0,1 1 0,-1-1-1,0 0 1,1 1 0,-1-1 0,1 1 0,1 1 0,1 1-17,0 0 1,0 0-1,-1 0 1,1 1-1,4 5 0,5 5-59,-3-4 97,-1 0 1,0 1-1,0 0 0,10 18 0,-18-28 201,-1-2-193,0 1 1,0-1-1,0 1 1,-1-1 0,1 1-1,0-1 1,0 1-1,-1-1 1,1 1 0,0 0-1,-1-1 1,1 1 0,0-1-1,-1 1 1,1 0-1,-1-1 1,1 1-15,-10-9-91,-1 1 0,1 0 0,-19-9 0,24 14 51,0 1 0,0 0 0,0 1 0,-1-1 0,1 1 0,-1 0 0,1 1 0,-1-1 0,1 1 0,-9 1 0,3 0 2,0 0 1,0 1 0,0 1 0,1 0-1,-1 0 1,1 1 0,-1 1-1,1-1 1,1 2 0,-1-1 0,-14 12-1,20-14 46,0 0-1,0 1 0,1-1 0,-1 1 0,1 0 0,0 0 0,-1 0 0,2 1 1,-1-1-1,1 1 0,-1 0 0,1-1 0,1 1 0,-1 0 0,1 0 0,-1 0 1,1 0-1,1 0 0,-1 0 0,1 1 0,0-1 0,0 0 0,0 0 1,1 0-1,0 0 0,2 8 0,0-5 61,0 0 0,0 0 0,0-1 0,1 1 0,1-1-1,-1 0 1,1 0 0,0 0 0,9 8 0,-12-13-50,0 0-1,0-1 0,0 1 1,0-1-1,0 1 1,0-1-1,0 0 1,0 0-1,1 0 0,-1 0 1,0 0-1,1 0 1,-1-1-1,1 1 1,-1-1-1,1 0 0,-1 1 1,1-1-1,-1-1 1,1 1-1,-1 0 0,1 0 1,-1-1-1,0 0 1,1 1-1,-1-1 1,1 0-1,-1 0 0,0 0 1,0 0-1,0-1 1,0 1-1,0-1 1,0 1-1,0-1 0,2-2 1,3-3-11,0-1 1,0 0-1,-1 0 1,0 0-1,-1-1 1,0 1-1,5-12 1,22-69-34,-18 47-203,-14 41 192,1 0 1,-1-1-1,0 1 0,0 0 1,0 0-1,0 0 0,0 0 0,0 0 1,0-1-1,0 1 0,0-1 0,-2 1-277,-2 8 107,4-1 171,-1-1 1,1 0-1,-1 1 1,1-1-1,1 1 1,-1-1-1,1 0 1,2 9 0,16 46 144,-11-40 75,-6-13-160,0-1 0,1 1 0,0-1-1,1 0 1,-1 0 0,5 6 0,-5-9-22,-1-1 1,0 1 0,1-1-1,0 1 1,-1-1-1,1 0 1,0 0-1,0-1 1,0 1 0,0 0-1,1-1 1,-1 0-1,0 0 1,5 1 0,0-1 11,0 0 0,-1-1 0,1 0 0,0 0 0,-1-1 0,1 0 0,0 0 0,8-3 0,62-24 11,-55 20-31,141-58 63,-117 46-55,56-32 0,-35 16-399,-63 34 333,-3 1-57,-3 1-24,-16 11-117,-16 13 252,16-13-2,1 1-1,-17 16 1,28-23 1,0 0 1,0 1-1,1 0 1,0 0-1,0 0 1,0 1-1,1-1 1,0 1-1,-4 11 1,5-12 12,1-1 1,0 1-1,0 0 0,0 0 1,1 0-1,0-1 0,0 1 0,0 0 1,1 0-1,0 0 0,0 0 1,3 8-1,-3-11 6,0-1 0,0 1 0,1 0-1,-1-1 1,1 0 0,-1 1 0,1-1 0,0 0 0,-1 0-1,1 0 1,0 0 0,1 0 0,-1 0 0,0-1-1,0 1 1,1-1 0,-1 1 0,1-1 0,-1 0 0,1 0-1,0 0 1,-1 0 0,1-1 0,0 1 0,0-1 0,0 1-1,3-1 1,0-1 2,-1 0 0,1 0 0,-1 0 1,0 0-1,0-1 0,0 0 0,0 0 0,0-1 0,0 1 0,0-1 0,-1 0 0,5-4 0,7-4 16,15-8 25,83-51 2,73-26 53,-164 84-104,0-1-1,-1-1 1,0-1 0,-1-1-1,-1 0 1,30-33 0,-31 25-2,-2 0-1,0-1 1,15-32 0,30-80-42,-47 103-3,32-93 119,-16 43-252,-27 73 121,-2 9 4,-1-1 1,0 0-1,0 0 0,0 0 0,0 0 1,0 0-1,0 0 0,-1 0 0,0 0 1,1 0-1,-1 0 0,0 0 0,-1 0 1,0-5-1,1 8 33,0 0 1,0-1-1,0 1 0,0 0 1,0 0-1,0 0 1,0-1-1,0 1 0,0 0 1,0 0-1,0 0 0,-1 0 1,1-1-1,0 1 1,0 0-1,0 0 0,0 0 1,0 0-1,-1 0 0,1-1 1,0 1-1,0 0 1,0 0-1,0 0 0,-1 0 1,1 0-1,0 0 0,0 0 1,0 0-1,-1 0 1,-6 6-162,3 3 104,-1 0 0,1 0 1,-4 19-1,5-21 57,-43 150-2,-31 95 260,76-250-248,-104 305 711,103-301-668,1-3-8,0 1 0,0-1 0,0 0 0,0 1 0,0-1 0,1 1 0,0-1 0,-1 1 1,1-1-1,1 7 0,-1-10-29,0 1 1,1-1-1,-1 0 1,0 0-1,0 0 1,0 1-1,1-1 1,-1 0-1,0 0 1,0 0 0,1 0-1,-1 1 1,0-1-1,0 0 1,1 0-1,-1 0 1,0 0-1,0 0 1,1 0-1,-1 0 1,0 0-1,1 0 1,-1 0-1,0 0 1,0 0-1,1 0 1,-1 0-1,0 0 1,1 0-1,-1 0 1,0 0-1,0 0 1,1 0-1,-1 0 1,0-1-1,0 1 1,1 0-1,-1 0 1,0 0 0,1-1-1,11-8 117,44-43 68,-25 23-292,40-30 0,-69 57 81,0 0 0,1 1 0,-1-1 0,1 1 0,-1 0 0,1 0 0,-1 0 0,1 0 0,0 0 1,-1 1-1,1-1 0,0 1 0,5-1 0,-6 1 15,0 1-1,1-1 1,-1 1 0,0 0 0,1 0 0,-1 0 0,0 0 0,0 0 0,0 0 0,0 0 0,0 1 0,0-1 0,0 1-1,0-1 1,-1 1 0,3 2 0,3 5 39,-1 0-1,0 0 1,-1 1 0,0 0-1,7 19 1,-8-19-93,0 0 0,0-1-1,1 1 1,0-1 0,1 0 0,9 11-1,-7-11-873,8 8-3690,-15-16 3813,0 0-1,0 0 1,0 0 0,0-1-1,1 1 1,-1 0-1,0-1 1,0 1-1,1-1 1,-1 0-1,0 1 1,0-1-1,1 0 1,1 1-1,6-1-3932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2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80 844 6240,'-2'-8'3314,"3"9"-3130,0 0 0,-1-1 0,1 1 0,-1 0 0,1 0 0,-1 0 0,1 0 0,-1 0 0,0-1 0,1 1 0,-1 0 0,1 2 0,0 9 589,-1 0 0,0-1 0,-3 25-1,1-6-193,-18 267 2182,8-205-1270,-27 110 0,38-193-1353,0-8-90,1 0 1,0 0-1,0 0 0,0 0 1,-1 0-1,1 0 1,0 0-1,-1 0 0,1 0 1,-1 0-1,1 0 1,-1-1-1,0 1 0,1 0 1,-2 1-1,1-7 537,3-12-430,1 0-79,35-209 75,-29 174-142,4-10-78,3 1-1,29-78 1,-29 101 51,1 1 0,1 1 0,3 0 0,41-55 0,-50 76 24,0 0 1,1 2 0,1-1-1,0 2 1,0 0 0,2 0-1,25-13 1,-35 22-5,0 0 0,0 1-1,0 0 1,1 0 0,-1 0 0,1 1-1,0 0 1,-1 0 0,1 1 0,0 0 0,-1 0-1,1 1 1,0-1 0,-1 1 0,10 3-1,-11-2 11,0-1 0,0 1-1,1 1 1,-1-1 0,0 1 0,-1 0-1,1 0 1,0 0 0,-1 0-1,0 1 1,0 0 0,0 0-1,0 0 1,-1 1 0,1-1 0,-1 1-1,0-1 1,3 9 0,-4-9 10,-1 0 1,0 0 0,0 0 0,0-1 0,0 1 0,0 0 0,-1 0-1,0 0 1,0 1 0,0-1 0,0 0 0,-1 0 0,-1 7-1,0-6 20,0 1 0,-1-1-1,1 0 1,-1 1-1,0-1 1,0-1-1,-1 1 1,-6 7 0,-1-2 6,0 0 1,-1 0 0,0-1-1,0-1 1,-1 0 0,-18 9-1,9-8 40,-1 0-1,1-2 1,-2 0-1,-25 3 1,45-9-68,0 0 0,-1-1 0,1 1 0,0-1 0,0 0 0,0-1 0,-6 0 0,10 1-20,1 0 1,-1 0 0,0 0 0,0 0 0,0 0 0,0-1-1,0 1 1,0 0 0,1 0 0,-1 0 0,0 0 0,0 0 0,0 0-1,0-1 1,0 1 0,0 0 0,0 0 0,0 0 0,0 0-1,0 0 1,0-1 0,0 1 0,0 0 0,0 0 0,0 0 0,0 0-1,0-1 1,0 1 0,0 0 0,0 0 0,0 0 0,0 0-1,0 0 1,0-1 0,0 1 0,0 0 0,0 0 0,0 0 0,0 0-1,0 0 1,0-1 0,0 1 0,-1 0 0,1 0 0,0 0-1,0 0 1,0 0 0,0 0 0,0 0 0,0 0 0,-1-1 0,1 1-1,0 0 1,0 0 0,0 0 0,0 0 0,-1 0 0,1 0-1,0 0 1,0 0 0,0 0 0,16-7 0,16-3-8,0 2 0,0 1 0,47-3 0,46-10 24,-32 0-194,111-29 242,-199 48-31,13-4-18,-14 6-37,-11 4 8,-8 4 46,1 1 0,0 1 0,1 0 0,0 1 0,-23 26 0,32-33-12,0 1-1,1-1 0,-1 1 0,1 0 0,0 0 0,0 0 1,1 0-1,0 0 0,0 1 0,0-1 0,1 1 0,0-1 1,0 1-1,1 0 0,0-1 0,0 1 0,0 0 0,3 11 1,-3-17 9,0 0 0,0 1 0,1-1 0,-1 1 0,1-1 0,-1 1 1,1-1-1,0 0 0,-1 1 0,1-1 0,0 0 0,0 0 0,0 0 1,0 1-1,0-1 0,0 0 0,0 0 0,0-1 0,0 1 0,1 0 1,-1 0-1,0 0 0,1-1 0,-1 1 0,0-1 0,1 1 0,-1-1 1,1 1-1,-1-1 0,1 0 0,-1 0 0,1 0 0,-1 0 0,1 0 1,-1 0-1,0 0 0,1 0 0,-1-1 0,4 0 0,2-1 4,-1 0-1,1-1 1,0 0-1,-1-1 1,1 1-1,10-10 1,54-46 157,-62 50-168,0 0 1,-1 0-1,-1-1 0,0 0 0,10-17 0,-16 24-54,0 1 1,0-1-1,0 0 0,0 1 0,0-1 0,-1 0 0,1 0 1,-1 0-1,0 0 0,0 1 0,0-1 0,0-5 0,0 7 17,-1 0 0,1 0 0,-1 0 0,1-1 0,-1 1 0,1 0 0,-1 0 0,1 0 0,-1 0 0,0 0 0,0 0 0,1 1 0,-1-1 0,0 0 0,0 0 0,0 0 0,0 1 0,0-1 0,0 1 0,0-1 0,0 0 0,-1 1 0,1 0 0,0-1-1,0 1 1,0 0 0,0 0 0,-1-1 0,1 1 0,0 0 0,0 0 0,-2 1 0,1-1 18,0 0 0,0 0 0,0 1 0,0 0 0,0-1 0,0 1 0,0 0 0,0 0-1,0 0 1,1 0 0,-4 2 0,5-3-1,-1 1 0,0-1 0,1 1 0,-1-1-1,1 1 1,-1-1 0,1 1 0,-1 0 0,1-1 0,-1 1-1,1-1 1,-1 1 0,1 0 0,0 0 0,0-1 0,-1 1 0,1 0-1,0 0 1,0-1 0,0 1 0,0 0 0,0 0 0,-1-1-1,2 1 1,-1 0 0,0 0 0,0-1 0,0 1 0,0 0-1,0 0 1,1-1 0,-1 1 0,0 0 0,1 0 0,-1 0 0,4 3 17,-1 0 0,1 0 0,0 0 0,0-1 0,0 1 0,1-1 0,-1 0 0,1 0 0,-1-1 0,1 1 0,0-1 0,0 0 0,0-1 0,7 2 0,6 2 81,1-2 0,31 2-1,-28-4-6,0-1-1,-1 0 1,1-2-1,-1-1 0,33-8 1,-42 8-74,0-1 0,-1 0 0,0-1 0,0 0 0,0-1 0,0 0-1,-1-1 1,0 0 0,-1 0 0,1-1 0,9-11 0,4-11-46,-2 0 0,-1-1 1,-1-1-1,15-36 0,-25 49-154,-6 17-290,-4 9 337,-3 13 96,-10 34-4,-2-1-1,-2 0 1,-26 51 0,36-87 71,0-2 36,-13 22 0,19-34-35,0 0 1,-1 1 0,0-1 0,0 0 0,0 0 0,0 0-1,0-1 1,-1 1 0,1-1 0,-1 0 0,-4 2-1,7-3-25,0-1-1,0 1 1,0-1-1,0 0 1,-1 1-1,1-1 1,0 0-1,0 0 1,0 0-1,-1 0 0,1 0 1,0 0-1,0-1 1,0 1-1,-1 0 1,1-1-1,0 1 1,0 0-1,-1-2 1,0 1-7,0 0 1,0-1-1,0 1 0,0-1 1,0 0-1,1 1 1,-1-1-1,1 0 1,-2-3-1,-1 0-15,1-1 0,0 0-1,1 0 1,0 0 0,0-1-1,-2-8 1,3 11 19,1 0 0,-1 0 0,1 0 0,0 0 0,0 0 1,1 1-1,-1-1 0,3-7 0,-3 10-18,0 0 1,1 0-1,-1 0 0,1 0 1,-1-1-1,1 1 1,-1 0-1,1 0 0,0 1 1,0-1-1,0 0 0,-1 0 1,1 0-1,0 0 0,0 1 1,0-1-1,0 0 1,0 1-1,0-1 0,0 1 1,1-1-1,-1 1 0,0 0 1,0-1-1,0 1 1,0 0-1,1 0 0,-1 0 1,0 0-1,0 0 0,0 0 1,1 0-1,0 0 1,11 3-30,0 0 1,-1 1-1,1 1 1,-1 0-1,15 8 1,-9-4 117,23 8 1,-35-15-51,1 0 1,-1-1 0,1 1-1,-1-1 1,1-1 0,0 1-1,11-2 1,-13 0-34,10 0 66,-1 0 0,1-2 1,-1 0-1,18-6 0,-18 4-4,7-2 24,1-2-1,-1 0 1,-1-1-1,0-1 1,22-16-1,-25 13-82,0 0 0,-1-1 0,-1-1 0,0-1 0,-2 0 0,1-1 0,15-29 0,-4-1-39,-16 28-29,1 1 0,20-30 1,-29 49 58,-1-1 0,0 1 1,1 0-1,-1-1 1,0 1-1,1-1 1,-1 1-1,0-1 0,1 1 1,-1 0-1,1-1 1,-1 1-1,1 0 1,-1 0-1,1-1 1,-1 1-1,1 0 0,-1 0 1,1 0-1,-1-1 1,1 1-1,1 0 1,-2 0 9,0 1 1,1-1 0,-1 0 0,1 1 0,-1-1 0,0 0-1,1 1 1,-1-1 0,0 0 0,0 1 0,1-1-1,-1 1 1,0-1 0,0 0 0,1 1 0,-1-1-1,0 1 1,0-1 0,0 1 0,0 0 0,2 32 27,-2-31-39,-1 22-4,-2 0 1,-5 24-1,4-27 52,-22 88 176,22-94-120,-2 1 1,0-1-1,-1 0 0,-1-1 1,0 0-1,-11 15 0,17-26-80,0-1 0,-1 0 0,1 1 0,0-1-1,-1 0 1,1-1 0,-1 1 0,1 0 0,-1-1-1,0 1 1,0-1 0,0 0 0,0 0 0,0 0-1,0 0 1,0-1 0,0 1 0,0-1 0,0 0-1,0 0 1,-4 0 0,-2-1 4,0-1 0,1 0 0,-1-1 0,1 1 0,0-2 0,-10-4 0,-7-2 97,19 8-129,1-1 0,-1 1 0,1-1-1,-1 0 1,1 0 0,0 0-1,-7-6 1,12 9 19,0-1 1,0 1-1,0 0 0,0 0 1,-1 0-1,1 0 0,0-1 0,0 1 1,0 0-1,0 0 0,0 0 0,0-1 1,-1 1-1,1 0 0,0 0 1,0-1-1,0 1 0,0 0 0,0 0 1,0 0-1,0-1 0,0 1 0,0 0 1,0 0-1,0-1 0,0 1 1,0 0-1,0 0 0,0-1 0,0 1 1,1 0-1,-1 0 0,0 0 0,0-1 1,0 1-1,0 0 0,0 0 1,0 0-1,1-1 0,-1 1 0,0 0 1,0 0-1,0 0 0,0 0 0,1 0 1,-1-1-1,0 1 0,0 0 1,1 0-1,-1 0 0,0 0 0,0 0 1,0 0-1,1 0 0,-1 0 0,14-3 37,19 5-163,46 8 1,13 1 251,-64-10-69,36-2 1,-55 0-49,-1 0 1,1-1 0,0 1 0,-1-1 0,0-1-1,1 0 1,-1 0 0,11-6 0,9-10 14,0 0 0,29-28 0,-42 32 68,-15 15-100,0 0 0,0 1-1,0-1 1,0 0 0,0 1 0,0-1 0,0 0 0,0 1 0,0-1 0,0 0-1,0 1 1,0-1 0,0 0 0,0 0 0,0 1 0,0-1 0,0 0 0,-1 1-1,1-1 1,0 0 0,0 1 0,0-1 0,-1 0 0,1 0 0,0 1 0,-1-1-1,0 2-15,-2 8 34,0 1 1,1-1 0,0 1-1,0 0 1,1 0-1,1 0 1,0 0 0,0 0-1,3 12 1,-3-21 0,0 0 0,1-1 0,-1 1-1,1 0 1,-1 0 0,1-1 0,-1 1 0,1 0 0,0-1 0,0 1 0,0 0 0,0-1 0,0 1-1,0-1 1,1 0 0,-1 1 0,0-1 0,1 0 0,-1 0 0,1 0 0,-1 0 0,1 0 0,0 0 0,-1 0-1,1-1 1,0 1 0,0 0 0,-1-1 0,1 0 0,0 1 0,0-1 0,0 0 0,0 0 0,2 0-1,5-1 38,0 0 0,1-1 0,-1 0 0,0 0 0,12-5 0,-15 5-30,22-9 5,-1 0 1,0-2-1,0-1 0,-1-1 0,32-26 0,-43 29 6,0-1-1,-1 0 1,-1-1-1,21-27 1,34-72 26,74-188-316,-111 229 194,20-67-322,-49 131 22,-5 16-22,-2 2 316,-1 1 61,-2 6 38,-11 30 1,-27 143 122,32-124-142,-70 304 485,83-364-425,0-1 0,0 1 0,0 0 0,1-1 0,0 7 0,0-12-56,0 1 1,0 0-1,0-1 0,1 1 0,-1 0 0,0-1 1,0 1-1,0 0 0,1-1 0,-1 1 1,0-1-1,0 1 0,1 0 0,-1-1 1,1 1-1,-1-1 0,1 1 0,-1-1 0,0 0 1,1 1-1,0 0 0,0-1-5,0 0-1,0 0 1,0 0-1,0 0 1,-1 0-1,1 0 1,0 0-1,0 0 1,0-1-1,0 1 1,0 0-1,0 0 1,-1-1-1,1 1 1,0-1-1,0 1 1,-1-1-1,1 1 1,0-1-1,0 1 1,0-2-1,10-7-109,-1-1 0,0 0 0,0-1 0,-1-1 1,9-14-1,-7 11-117,24-28 1,-34 43 210,-1 0 0,1 1 0,-1-1 0,1 1 0,-1-1 0,1 0 0,-1 1-1,0-1 1,1 1 0,-1-1 0,0 1 0,0-1 0,1 1 0,-1-1 0,0 1 0,0-1 0,0 1 0,1 0 0,-1-1-1,0 1 1,0-1 0,0 1 0,0 0 0,0 0 0,4 20 43,-4-18-27,0 0 0,1 0 1,-1 0-1,1 0 0,0 0 1,0 0-1,0 0 0,0 0 0,1 0 1,-1 0-1,1-1 0,-1 1 0,3 2 1,-2-4 11,0 1 0,0 0 1,0-1-1,1 0 0,-1 0 1,0 1-1,0-1 0,1-1 0,-1 1 1,1 0-1,-1-1 0,1 1 1,-1-1-1,1 1 0,-1-1 1,5 0-1,-1-1 25,0 1 0,0-1 0,0 0 0,-1-1 0,1 1-1,-1-1 1,10-4 0,36-22 115,-39 20-153,14-9-22,0-1 1,-2-1-1,0-1 1,28-31-1,75-99 244,-79 87-302,-3-1 0,47-89-1,-88 145 56,26-50-256,26-72-1,-55 123 74,-3 9 26,-10 15-41,8-11 202,-10 18 19,-15 30 1,-4 21 160,-34 106 0,50-122 59,3 1 0,-12 96 0,24-129-92,0 0 1,4 43 0,-1-62-80,0 1 0,0-1 0,1 0 0,0 0 0,1 0 0,-1 0 0,2 0 0,-1 0 0,1-1 1,0 0-1,0 0 0,9 11 0,-11-16-26,0 0-1,0 1 1,1-1 0,-1 0 0,0 0 0,1-1 0,-1 1-1,1-1 1,0 1 0,-1-1 0,1 0 0,0 0-1,0 0 1,0 0 0,0 0 0,0-1 0,0 1 0,0-1-1,0 0 1,0 0 0,0 0 0,0 0 0,0-1-1,0 1 1,4-2 0,0-1-29,0-1 0,0 0 0,0 0-1,0 0 1,-1-1 0,0 0 0,0-1 0,8-8-1,40-54-18,-42 52-33,-9 12 28,29-44-9,-29 44 1,-1 0-1,0 0 1,0 0 0,0 0 0,-1-1 0,1 1 0,-1-1-1,0 1 1,0-7 0,-1 11 33,0 0 0,0 0 0,0 0-1,0 0 1,0 0 0,0 0 0,0 1 0,0-1 0,0 0-1,0 0 1,0 0 0,0 0 0,0 0 0,0 0 0,0 0-1,0 0 1,0 0 0,0 0 0,-1 0 0,1 0-1,0 0 1,0 0 0,0 0 0,0 0 0,0 0 0,0 0-1,0 0 1,0 0 0,0 0 0,0 0 0,0 0 0,0 0-1,-1 0 1,1 0 0,0 0 0,0 0 0,0 0 0,0 0-1,0 0 1,0 0 0,0 0 0,0 0 0,0 0-1,0 0 1,0 0 0,0 0 0,0 0 0,-1 0 0,1 0-1,0 0 1,0 0 0,0 0 0,0 0 0,0 0 0,0 0-1,0 0 1,0 0 0,0-1 0,0 1 0,0 0 0,0 0-1,0 0 1,0 0 0,0 0 0,0 0 0,0 0-1,-8 10 38,-5 16 150,11-19-152,1 1-1,0-1 0,0 1 1,1-1-1,0 1 0,0-1 1,1 1-1,0-1 1,0 1-1,3 8 0,-2-11-30,0 0-1,0 0 1,0 0-1,1 0 0,-1-1 1,1 1-1,0-1 1,1 1-1,-1-1 1,1 0-1,0-1 1,0 1-1,0-1 1,0 1-1,6 2 0,-1-1-265,1 0 1,0 0-1,0-1 0,19 5 0,-22-8-594,0 0 1,-1 0 0,1 0 0,0-1-1,8 0 1,4-1-1281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2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 10560,'-96'-9'4768,"73"9"-3776,32 0-960,21 0-736,3 9 416,17 0-3936,8 3 2336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3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50 671 3808,'-24'-3'1227,"24"3"-1195,-1-1 0,0 1 0,1 0 0,-1 0 0,0 0 1,1 0-1,-1 0 0,0 0 0,0 1 0,1-1 0,-1 0 1,0 0-1,1 0 0,-1 1 0,1-1 0,-1 0 0,0 1 1,1-1-1,-1 0 0,1 1 0,-1-1 0,0 1 0,-2 1 215,-5 4 6584,36-12-3182,12-9-2819,0-1 1,-1-2-1,39-25 1,106-80 535,-182 122-1353,0-1 1,0 1 0,0-1 0,0 1-1,1 0 1,-1 0 0,0 0-1,1 1 1,-1-1 0,3 0 0,-4 1-10,0 0 0,0 0 0,0 0 0,0 0 0,0 0 0,0 0 1,-1 1-1,1-1 0,0 0 0,0 0 0,0 1 0,0-1 1,-1 1-1,1-1 0,0 1 0,0-1 0,-1 1 0,1-1 1,0 1-1,-1 0 0,1-1 0,-1 1 0,1 0 0,-1 0 0,1-1 1,-1 1-1,1 0 0,-1 0 0,0 0 0,0-1 0,1 1 1,-1 1-1,3 13 6,-2-1 1,1 0 0,-2 1-1,0-1 1,-3 27 0,-6 26 1,4-42 233,2 0 0,1 0 0,1 0 0,2 27 0,0-48-166,-1-1 0,1 1 1,0-1-1,0 1 0,0-1 0,0 1 1,1-1-1,-1 0 0,3 4 0,-3-6-53,-1 0-1,1 0 0,0-1 1,0 1-1,-1 0 0,1 0 1,0-1-1,0 1 0,0-1 1,0 1-1,0 0 1,0-1-1,0 0 0,0 1 1,0-1-1,0 1 0,0-1 1,0 0-1,0 0 0,0 0 1,0 0-1,0 0 1,0 0-1,0 0 0,1 0 1,-1 0-1,0 0 0,0-1 1,0 1-1,0 0 0,0-1 1,0 1-1,0-1 1,1 0-1,8-5 37,-1 0 1,-1 0-1,1-1 1,-1 0-1,-1 0 1,1-1-1,-1 0 1,11-18-1,3-7-96,18-38 0,-27 46 41,12-19-62,23-48-338,-47 92 393,0 0 0,0-1 0,0 1 0,0 0 0,0 0 0,0 0 0,1-1-1,-1 1 1,0 0 0,0 0 0,0 0 0,0 0 0,1 0 0,-1 0 0,0-1 0,0 1-1,0 0 1,1 0 0,-1 0 0,0 0 0,0 0 0,0 0 0,1 0 0,-1 0 0,0 0 0,0 0-1,1 0 1,-1 0 0,0 0 0,0 0 0,0 0 0,1 0 0,-1 0 0,0 0 0,0 0 0,0 0-1,1 1 1,-1-1 0,0 0 0,0 0 0,0 0 0,1 0 0,-1 0 0,0 0 0,0 1-1,0-1 1,0 0 0,0 0 0,0 0 0,1 1 0,-1-1 0,0 0 0,11 15 146,-7-10-52,1 0-49,-1-1 0,1 0 0,0 0 0,0 0 0,1-1-1,-1 0 1,13 5 0,0 0 64,24 5-1,-7-5-25,0-2 1,50 3 0,-50-7 12,0-1 0,-1-1 0,1-2 0,-1-2 0,1-1 0,56-16 0,-81 18-60,-7 1 9,0 1 0,1 0 0,-1 0 0,1 0 0,-1 0 0,4 1 1,-6 0-45,-1 0 0,0 0 0,0 0 1,0 0-1,0 0 0,1 0 1,-1 0-1,0 1 0,0-1 1,0 0-1,0 0 0,0 0 1,1 0-1,-1 1 0,0-1 1,0 0-1,0 0 0,0 0 1,0 0-1,0 1 0,0-1 0,0 0 1,0 0-1,0 0 0,0 1 1,0-1-1,0 0 0,0 0 1,0 0-1,0 1 0,0-1 1,0 0-1,0 0 0,0 0 1,0 1-1,0-1 0,0 0 1,0 0-1,0 0 0,0 0 0,-1 1 1,1-1-1,0 0 0,0 0 1,0 0-1,0 0 0,-8 13-89,-7 5 80,-1 0 1,-35 29 0,-43 26 147,67-54-50,12-8-46,-19 14 200,32-23-220,0 0 1,1-1-1,-1 1 0,1 0 1,-1 0-1,1 0 1,-1 0-1,1 0 0,0 0 1,0 1-1,0-1 0,0 0 1,0 4-1,1-6-9,-1 1-1,1-1 1,0 1-1,0-1 1,0 1-1,0-1 1,0 1-1,0-1 1,0 1-1,0-1 1,1 1-1,-1-1 1,0 1 0,0-1-1,0 1 1,0-1-1,1 1 1,-1-1-1,0 0 1,0 1-1,1-1 1,-1 1-1,0-1 1,1 0-1,-1 1 1,1-1-1,-1 0 1,0 1-1,1-1 1,-1 0-1,1 1 1,1-1 8,0 0 0,-1 1 0,1-1 0,-1 0 0,1 0 1,0 0-1,-1 0 0,1 0 0,-1 0 0,3-1 0,3-1 7,0 0 0,0 0 0,0-1 0,9-5 0,9-8-70,-2-1 0,0-1 0,33-34-1,-22 20-176,-34 31 202,1 1 0,-1-1 0,1 1 1,-1-1-1,1 0 0,0 1 0,-1 0 0,1-1 0,-1 1 1,1-1-1,0 1 0,0 0 0,-1-1 0,1 1 1,0 0-1,0 0 0,-1 0 0,1-1 0,0 1 0,0 0 1,1 0-1,-2 1 3,1-1 0,-1 1 0,1 0 0,-1-1 0,0 1 0,1-1 0,-1 1 0,0 0 1,0-1-1,1 1 0,-1 0 0,0-1 0,0 1 0,0 0 0,0-1 0,0 1 0,0 0 0,0-1 0,0 1 0,0 0 0,0 0 1,0-1-1,0 1 0,-1 1 0,1-2 13,-3 19 12,0 1 1,1 32 0,2-47 12,1 1 0,-1-1 1,1 1-1,0-1 0,0 0 1,1 1-1,0-1 1,0 0-1,0 0 0,0 0 1,1 0-1,0-1 0,0 1 1,6 6-1,-7-10 2,0 1 1,0 0-1,0-1 1,0 0-1,0 1 0,1-1 1,-1 0-1,1 0 0,-1-1 1,1 1-1,-1 0 0,1-1 1,-1 0-1,1 1 0,-1-1 1,1 0-1,4-1 0,6 0 34,-1-1-1,18-4 1,-16 2-32,17-2-42,-1-2 0,1-1 0,-2-2 0,0-1 0,0-1-1,33-20 1,-44 20 37,-1 0-1,0-1 0,-1 0 1,0-1-1,-1-1 1,14-21-1,66-109-34,-80 121-44,149-228-538,-106 177 436,3-4-51,-58 75 137,1-1 0,-1 0 0,0-1 0,0 1 0,0 0 0,2-12 0,-5 18 57,0-1 1,1 1 0,-1-1 0,0 0 0,0 1-1,0-1 1,0 1 0,1-1 0,-1 1 0,0-1 0,0 1-1,0-1 1,0 0 0,-1 1 0,1-1 0,0 1 0,0-1-1,0 1 1,0-1 0,0 1 0,-1-1 0,1 1-1,0-1 1,-1 1 0,1-1 0,0 1 0,-1-1 0,1 1-1,-1-1 1,0 1 1,0-1 0,0 1 0,0 0 0,0 0 0,0 0 0,0 0 0,0 0 0,0 0-1,0 0 1,0 1 0,0-1 0,0 0 0,1 1 0,-1-1 0,-1 1 0,-5 2 16,0 1 0,1-1 0,-11 9 0,7-3 36,1 0 1,0 1-1,0 0 0,1 0 1,0 1-1,-10 19 0,4-4 92,-18 53 0,-2 28 333,-28 164 1,57-242-234,1 0 0,0 36-1,4-61-189,1 0-1,-1 0 0,0 0 0,1 0 0,0 0 0,0-1 0,0 1 0,1 0 0,3 6 0,-5-9-33,1 0 0,0 0 0,0 0 0,-1 0 0,1 0 0,0 0 0,0 0 0,0 0 0,0 0 0,0 0 0,0-1 0,0 1 0,0 0 0,0-1 0,1 1 0,-1-1 0,0 1 0,0-1 0,0 0 0,1 1 0,-1-1 0,0 0 0,1 0 0,-1 0 0,0 0 0,0 0 0,1 0 0,-1 0 0,0-1 0,0 1 0,1 0 0,-1-1 0,0 1 0,2-1 0,11-6 5,-1-1-1,1-1 1,-1 0-1,13-11 0,7-6-37,48-41 55,-30 23-403,-45 41 258,-6 5-22,-8 11-14,-1-2 135,-42 61-11,45-63 66,0 2-1,1-1 1,0 0 0,0 1-1,-4 18 1,9-28-24,-1 0 0,1 1 0,0-1-1,0 1 1,0-1 0,0 0 0,0 1 0,0-1 0,0 1-1,0-1 1,0 0 0,1 1 0,-1-1 0,0 0 0,1 1-1,-1-1 1,1 0 0,0 1 0,-1-1 0,1 0-1,0 0 1,0 0 0,0 0 0,0 0 0,0 0 0,0 0-1,0 0 1,0 0 0,0 0 0,0 0 0,1-1 0,-1 1-1,0 0 1,0-1 0,1 1 0,-1-1 0,0 0 0,1 1-1,2-1 1,3 1 21,1 0 0,0 0-1,0-1 1,0 0 0,12-2-1,5-3-45,1-1 0,-1-2 0,31-12 0,-17 5 93,-11 5-112,-1-1-1,0-2 0,-1-1 0,26-19 0,-47 30-21,-2 1-9,-1 0 0,1 0 0,0 1 0,0-1 0,0 1 0,3-2-1,-5 29 130,-1-23-65,0 0 1,-1 0-1,1-1 1,1 1-1,-1 0 1,0 0-1,1 0 1,0 0-1,-1 0 1,1-1 0,0 1-1,0 0 1,1-1-1,-1 1 1,1 0-1,-1-1 1,1 0-1,0 1 1,0-1-1,0 0 1,0 0-1,0 0 1,0 0-1,1 0 1,-1-1-1,0 1 1,5 1-1,-4-2 15,0 1 0,1-1 0,-1-1 0,1 1 0,-1 0 0,1-1-1,-1 1 1,1-1 0,-1 0 0,1-1 0,-1 1 0,1 0 0,-1-1-1,1 0 1,-1 0 0,5-1 0,3-3-27,0 0 0,0 0 0,15-10 0,-14 7 18,1-1 0,-2-1 0,1 0 1,-1 0-1,0-1 0,-1 0 0,-1-1 0,0 0 1,10-18-1,-17 27-26,-1 0 0,1 0 0,-1 0 0,0 0 0,0 0 0,0-1 0,0 1 0,0 0 0,-1 0 0,0-1 0,1 1 1,-1 0-1,-1-1 0,1 1 0,0 0 0,-1 0 0,1-1 0,-1 1 0,-2-4 0,3 6 7,-1 0 0,1 1 0,-1-1 0,0 0 0,0 0 0,1 1 0,-1-1 0,0 0 0,0 1 0,0-1 0,0 1 0,0-1 0,1 1 0,-1-1 0,0 1 0,0 0 0,0 0 0,0-1 0,0 1 0,-1 0 0,1 0 0,0 0 0,0 0 0,0 0 0,0 0 0,0 0 0,0 1 0,0-1 0,0 0 0,0 0 0,0 1 0,0-1 0,-1 2 0,-3-1 12,1 2 1,-1-1-1,1 0 1,-1 1-1,-5 5 1,4-3 29,1 0 0,0 1-1,0 0 1,0 0 0,1 1 0,0-1 0,1 1 0,-1 0 0,1 0-1,0 0 1,1 0 0,0 0 0,0 1 0,0-1 0,1 1 0,0 0 0,1-1-1,0 1 1,0 8 0,1-12-4,1 0 0,-1 0 0,1 0 0,-1 0 0,1 0-1,0 0 1,1-1 0,-1 1 0,1-1 0,-1 1 0,1-1 0,0 0 0,0 0 0,0 0-1,1-1 1,-1 1 0,1-1 0,5 3 0,2 1-21,0-1 1,0-1-1,1 1 0,-1-2 1,18 4-1,14 0 92,86 5-1,-104-13-736,37-4 0,-45 3-914,0-2-1,32-10 1,-47 14 1081,0-1 0,0 0 0,1 0 0,-1 0 0,0 0 0,0 0 0,-1-1 0,1 1 0,0-1 0,0 1 0,-1-1 0,1 1 0,-1-1 0,1 0 0,1-2 0,-3 2-68,1 0 0,0 1-1,-1-1 1,0 0 0,1 0 0,-1 1-1,0-1 1,0 0 0,0 0 0,0 0-1,0 1 1,0-1 0,-1 0-1,1 0 1,0 1 0,-1-1 0,0 0-1,0-2 1,-8-17-3788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21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5312,'10'17'2400,"-6"-9"-2080,0-5 800,1 1-672,-1 1-96,6 3-224,3-5 224,0 6-160,6-1-4320,2 3 2240</inkml:trace>
  <inkml:trace contextRef="#ctx0" brushRef="#br0" timeOffset="1">382 327 5824,'10'9'2624,"12"2"-2272,-12-6 1760,-2 4-1216,0-6-64,2 5-544,4-4-64,4 4-128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3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22 4992,'3'-2'486,"1"0"-1,-1 0 1,1 1 0,-1-1 0,1 1 0,0 0-1,0 0 1,0 0 0,0 0 0,0 0 0,0 1-1,6 0 1,-5 0 702,1-1 0,-1 1 0,1-1 0,10-3 0,-24 28 2879,4-13-3403,-2 9-56,-2-1 0,-13 27 0,5-14-148,1 2 1,2-1-1,-10 42 1,-18 110 358,4-18-195,-7-3 427,30-96-758,14-68-279,0 0-1,0 1 1,0-1-1,0 0 1,0 0 0,0 0-1,0 0 1,0 0-1,0 0 1,0 1-1,0-1 1,0 0 0,0 0-1,0 0 1,0 0-1,0 0 1,0 0 0,1 0-1,-1 0 1,0 1-1,0-1 1,0 0-1,0 0 1,0 0 0,0 0-1,0 0 1,0 0-1,0 0 1,0 0-1,1 0 1,-1 0 0,0 0-1,0 0 1,0 0-1,0 0 1,0 1-1,0-1 1,0 0 0,1 0-1,-1 0 1,0 0-1,0 0 1,0 0-1,0 0 1,0 0 0,0-1-1,1 1 1,11-1 267,23-8-236,-16 4 44,60-12 47,1 4 1,0 3-1,0 4 1,112 6-1,-66 14-130,-85-7-1281,-40-7 937,0 0-1,-1-1 0,1 1 1,0 1-1,0-1 1,-1 0-1,1 0 0,0 0 1,-1 0-1,1 0 1,0 1-1,0-1 0,-1 0 1,1 1-1,0-1 1,-1 0-1,1 1 0,-1-1 1,1 1-1,-1-1 1,1 1-1,-1-1 1,1 1-1,-1-1 0,1 1 1,-1 0-1,1-1 1,-1 1-1,0 0 0,1-1 1,-1 1-1,0 0 1,0-1-1,0 1 0,1 0 1,-1 0-1,0-1 1,0 1-1,0 0 0,0 0 1,4 14-4515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48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607 182 2720,'9'6'9551,"-5"-13"-5620,-4 5-3792,1 0-1,-1 0 0,0 0 1,0 0-1,1 0 0,-1 0 1,-1 0-1,1 0 0,0 0 1,0 0-1,-1 0 0,1 0 1,-1 0-1,0 0 0,0 0 1,-1-2-1,-19-28 1066,11 19-728,4 5-303,1 0 1,-2 0-1,1 1 1,-1 0-1,0 0 0,0 1 1,-1-1-1,0 2 0,0-1 1,-1 1-1,1 1 0,-1-1 1,-9-2-1,10 4-105,1 1 0,-1 1 0,0-1 0,1 1 0,-1 0 0,0 1 0,0 0 1,0 0-1,0 1 0,1 0 0,-1 0 0,0 1 0,1 0 0,-1 0 0,1 1 0,-11 5 0,6-1 97,1 0 0,-1 1 1,1 0-1,1 1 0,-1 0 0,1 0 0,1 1 1,0 1-1,0 0 0,1 0 0,-9 17 1,7-10 56,2 0 1,-1 1 0,2 1 0,1-1 0,0 1 0,1 0-1,-2 23 1,7-37-192,-1 0 0,1 0 0,0 0 1,1 0-1,-1 0 0,1 0 0,0 0 0,1 0 0,0 0 0,0 0 0,0-1 0,0 1 1,1-1-1,0 1 0,0-1 0,0 0 0,1 0 0,0 0 0,0-1 0,0 1 0,0-1 1,1 0-1,0 0 0,-1-1 0,1 1 0,1-1 0,-1 0 0,0-1 0,7 3 0,0 0-21,1-1-1,-1-1 0,1 0 0,0-1 0,0 0 0,0-1 0,0 0 0,0-1 0,25-3 0,-36 2-34,1 1-1,0-1 1,-1 0 0,1 0-1,0 0 1,-1 0-1,1 0 1,-1 0 0,0-1-1,1 1 1,-1-1-1,0 0 1,0 1 0,0-1-1,0 0 1,0 0-1,0-1 1,-1 1 0,1 0-1,1-4 1,-2 5 24,-1 0 0,0 1 0,0-1 0,0 0 0,1 0 1,-1 1-1,0-1 0,0 0 0,0 1 0,0-1 0,0 0 0,0 0 1,0 1-1,-1-1 0,1 0 0,0 1 0,0-1 0,-1 0 0,1 1 1,0-1-1,-1 0 0,1 1 0,0-1 0,-1 0 0,1 1 0,-1-1 1,1 1-1,-1-1 0,1 1 0,-1-1 0,1 1 0,-1 0 0,0-1 0,1 1 1,-1 0-1,0-1 0,1 1 0,-1 0 0,0 0 0,1-1 0,-1 1 1,0 0-1,0 0 0,-1 0 0,-4-1 15,0 0-1,0 1 1,-11 0 0,-1 2 53,0 0 0,1 2 0,-1 0 1,1 0-1,0 2 0,0 0 0,1 1 0,-21 12 0,18-8 112,1 1 0,0 0 0,1 2-1,0 0 1,2 1 0,-22 24 0,29-28-101,1-1 1,0 1-1,0 0 1,1 1 0,1 0-1,0 0 1,0 0-1,1 0 1,1 1 0,-3 14-1,4-11-50,1-1 0,0 1 0,1 0 0,1 0 0,0-1 0,1 1 0,8 29 0,-8-38-33,0 0 0,1-1 0,0 0 1,0 1-1,0-1 0,1 0 0,0-1 1,0 1-1,0-1 0,1 0 0,0 0 0,0 0 1,0 0-1,1-1 0,10 7 0,-9-7-20,1 0-1,0-1 0,0 0 1,1 0-1,-1-1 0,1 0 0,-1 0 1,1-1-1,-1 0 0,1 0 1,0-1-1,10-1 0,-4-1-20,-1 0-1,0-1 1,0 0 0,0-2-1,0 1 1,-1-2 0,1 1-1,-1-2 1,-1 0-1,1 0 1,-1-2 0,20-17-1,79-89-368,-78 78 319,1 1 0,53-42-1,-80 72 122,1 1-1,-1 0 0,1 0 0,0 1 0,0 0 0,1 1 0,-1 0 1,1 0-1,0 1 0,0 0 0,0 0 0,0 1 0,0 0 0,0 1 1,0 0-1,0 0 0,0 1 0,13 2 0,-17-1 12,8 0 51,0 2 0,0-1-1,-1 2 1,20 9-1,-30-13 112,-8-2-849,-8-3 341,0 0 0,0 0 0,0 1 0,0 1 0,-1 1 0,-26 0-1,34 1 318,1 1-1,-1 0 0,1 0 0,-1 1 1,1-1-1,0 2 0,-1-1 0,1 1 0,1-1 1,-1 2-1,0-1 0,1 1 0,-1-1 1,1 2-1,0-1 0,0 0 0,-7 11 0,4-4 30,0 1-1,1-1 1,1 2-1,0-1 1,0 1-1,1 0 1,1 0-1,-4 22 1,6-25-95,0 0 0,1 1 1,0-1-1,1 1 1,0 0-1,1-1 0,0 1 1,1-1-1,0 0 1,1 1-1,6 18 1,-8-27 44,0-1 0,0 1 0,0 0 0,0 0 0,0-1 0,0 1 0,1 0 0,-1-1 0,0 1 0,1-1 0,0 0 0,-1 1 0,1-1 0,0 0 0,-1 0 0,1 0 0,0 0 0,0 0 0,0-1 0,0 1 0,0-1 0,0 1 0,0-1 0,0 1 0,0-1 0,0 0 0,0 0 0,0 0 0,0 0 0,0-1 0,0 1 0,0 0 0,0-1 0,0 1 0,0-1 0,0 0 0,-1 0 0,1 0 0,0 0 0,0 0 0,-1 0 0,1 0 0,0 0 0,2-4 0,5-6-146,0 0-1,0-1 1,-2 0 0,13-26-1,-18 34 110,9-19 8,-2 0 1,-1-1-1,-1 0 0,6-34 1,-8 35 353,-1 0 0,0-36 0,11 71 921,-5 1-800,1 1 0,13 26 1,2 2-301,-13-25-123,0-1 1,1-1-1,27 24 0,-38-37-5,-1 0 1,0 0-1,1 0 0,0-1 0,-1 1 0,1-1 0,0 0 0,-1 1 0,1-1 0,0-1 0,0 1 0,0 0 0,0-1 0,0 1 0,0-1 0,0 0 0,0 0 0,0 0 0,0 0 0,0-1 1,0 1-1,0-1 0,0 0 0,0 0 0,0 0 0,0 0 0,4-3 0,5-3-107,1-1 0,-2-1 0,1 0 0,16-16 1,-9 7-36,41-37-65,31-26-80,-91 81 296,1 0-1,-1 0 1,0-1-1,0 1 0,1 0 1,-1 0-1,0 0 1,0 0-1,0 0 0,1-1 1,-1 1-1,0 0 0,0 0 1,0 0-1,0-1 1,0 1-1,0 0 0,1 0 1,-1-1-1,0 1 1,0 0-1,0 0 0,0-1 1,0 1-1,0 0 0,0 0 1,0-1-1,0 1 1,0 0-1,0-1 0,0 1 0,-1 0 0,1 0 0,0 0 0,0 0 0,-1 0 0,1 0 0,0 0 0,-1 0 0,1 0 0,0-1 0,0 2 0,-1-1 0,1 0 0,0 0 0,-1 0 0,1 0 0,0 0 0,0 0 0,-1 0 0,1 0 0,0 0 0,0 0 0,-1 0 0,1 1 0,0-1 0,0 0 0,-1 0 0,-9 7 32,0-1 0,0 1-1,1 1 1,0 0 0,0 0-1,1 1 1,0 0-1,-6 10 1,11-15-51,1-1 1,0 0-1,0 0 0,1 1 1,-1-1-1,1 1 0,0 0 1,-1-1-1,2 1 0,-1 0 0,0 0 1,1-1-1,0 1 0,-1 0 1,2 0-1,-1 0 0,0 0 1,1-1-1,0 1 0,-1 0 1,2 0-1,-1-1 0,0 1 1,1-1-1,-1 1 0,1-1 1,0 0-1,0 1 0,5 3 0,-4-3-37,0-1-1,0 0 0,0 0 0,7 3 0,-9-5 37,1 0 0,-1 0 0,1 0 0,-1 0 0,1 0 0,0-1 0,-1 1 0,1-1 0,0 1 0,-1-1 0,1 0 0,0 0 0,0 0 0,-1 0 0,3 0 0,2-1-22,-1-1-1,0 0 0,0-1 0,0 1 0,0-1 1,-1 0-1,1 0 0,-1 0 0,1-1 0,-1 1 1,5-7-1,5-6-268,19-29 0,-23 31 205,67-80-371,-51 64 297,41-59 1,-41 44 154,-1-1 1,26-70-1,25-107 390,-62 180-172,-8 7 1048,-9 47-725,-97 283 1600,14-47-1701,66-179-275,-13 76 0,29-119-911,14-55-1282,-4 15 1819,2-1-1,-1 1 1,2 1 0,15-22-1,-20 31 290,0 0 0,0 1 0,0-1 0,1 1 0,0 1 0,0-1 0,0 0 0,0 1 0,0 0 0,1 1 0,-1-1 0,1 1 0,0 0 0,0 0 0,-1 1 0,13-2 0,-9 2 68,-1 2 1,1-1-1,0 1 0,-1 1 1,1-1-1,0 1 0,-1 1 1,0 0-1,0 0 0,0 0 1,0 1-1,0 1 0,-1-1 1,1 1-1,8 8 1,2 3-286,0 0 1,-2 1-1,0 1 1,20 29-1,-1 8-3317,-26-38-1039,11 25 0,-7-9 853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55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14 710 4384,'0'0'67,"0"0"0,-1 0 0,1-1-1,0 1 1,0 0 0,-1 0 0,1 0 0,0-1 0,-1 1 0,1 0 0,0 0 0,-1 0-1,1 0 1,0 0 0,-1 0 0,1 0 0,0 0 0,-1 0 0,-7 2 6902,12-18-4126,-1 10-2691,1 0 0,0 1 1,0-1-1,6-6 1,-9 11-62,15-16 221,0 0 1,1 2-1,0 0 1,1 1 0,1 0-1,0 2 1,22-11 0,-40 22-292,0 1-1,0-1 1,0 1 0,0-1 0,1 1 0,-1 0 0,0-1-1,0 1 1,1 0 0,-1 0 0,0 0 0,0 0 0,1 0 0,1 0-1,-2 1 1,-1-1 0,1 0 1,0 1-1,-1-1 0,1 0 0,-1 1 0,1-1 0,0 1 0,-1-1 0,1 1 0,-1-1 0,1 1 0,-1 0 0,0-1 0,1 1 0,-1-1 0,1 1 0,-1 1 0,2 3 58,-1-1 1,-1 1-1,1 0 0,-1-1 0,1 1 1,-2 6-1,1-6-72,0 341 1465,0-339-1404,0 0-1,1 0 1,-1 0-1,1 0 0,0-1 1,1 1-1,0 0 0,0-1 1,0 1-1,7 10 1,-9-16-40,0 0 0,1 0 0,-1 0 1,1 0-1,-1 0 0,1-1 1,0 1-1,-1 0 0,1 0 0,0-1 1,0 1-1,0 0 0,-1-1 0,1 1 1,0-1-1,0 1 0,0-1 0,0 1 1,0-1-1,0 0 0,0 1 1,0-1-1,0 0 0,0 0 0,0 0 1,0 0-1,0 0 0,0 0 0,0 0 1,0 0-1,0 0 0,0 0 0,0 0 1,0-1-1,0 1 0,0 0 1,0-1-1,0 1 0,0-1 0,-1 1 1,1-1-1,0 0 0,0 1 0,0-1 1,-1 0-1,1 1 0,0-1 0,-1 0 1,2-1-1,8-11 71,0-1 1,-1 0-1,-1 0 0,10-22 0,-1 3-99,17-33 38,-8 15-38,49-73-1,-56 95-49,-15 21-27,1 0 0,1 0 0,-1 0 0,1 1 0,8-8 0,-13 14 46,0 0-1,0 1 0,1-1 0,-1 0 1,0 0-1,1 1 0,-1-1 0,0 1 1,1-1-1,-1 1 0,0 0 1,1 0-1,-1-1 0,1 1 0,-1 0 1,1 0-1,1 1 0,27 7-95,-10-3 95,141 26 4,-126-26 123,0-2-1,59-2 1,-76-3-45,-1 0 0,20-5 0,-31 5 61,1 1-1,-1-2 1,1 1 0,-1-1-1,0 1 1,0-2 0,0 1 0,6-6-1,-11 9-103,-1 0 1,0 0-1,0 0 0,0 0 0,0 0 0,1 0 1,-1 0-1,0 0 0,0 0 0,0 0 0,0 0 1,0 0-1,0-1 0,1 1 0,-1 0 0,0 0 1,0 0-1,0 0 0,0 0 0,0-1 0,0 1 1,0 0-1,0 0 0,0 0 0,0 0 0,0-1 1,0 1-1,1 0 0,-1 0 0,0 0 0,0 0 1,0-1-1,0 1 0,-1 0 0,1 0 0,0 0 1,0 0-1,0-1 0,0 1 0,0 0 0,0 0 1,0 0-1,0 0 0,0 0 0,0-1 0,0 1 1,0 0-1,-1 0 0,1 0 0,0 0 0,0 0 1,0 0-1,0 0 0,0-1 0,0 1 0,-1 0 1,1 0-1,0 0 0,0 0 0,0 0 0,0 0 1,-1 0-1,1 0 0,0 0 0,0 0 0,-14 1-34,6 2 23,-1 1 0,1 0-1,0 1 1,0 0 0,0 0 0,-10 11-1,0 0 92,-20 26 0,22-21 41,1 0-1,-21 37 1,-16 48-11,48-96-137,1-5 35,1 1 0,0 0-1,0 0 1,1-1 0,-1 1-1,1 0 1,0 0 0,1 7-1,0-11-2,0-1-1,0 1 0,0-1 1,0 1-1,0-1 1,1 0-1,-1 1 0,0-1 1,1 1-1,-1-1 0,1 0 1,0 0-1,-1 1 1,1-1-1,0 0 0,0 0 1,0 0-1,-1 0 1,1 0-1,1 0 0,-1 0 1,0 0-1,0 0 0,0 0 1,0 0-1,1-1 1,-1 1-1,0-1 0,1 1 1,-1-1-1,0 1 1,1-1-1,-1 0 0,0 1 1,1-1-1,-1 0 0,1 0 1,1 0-1,-1-1 10,0 1 0,1-1 0,-1 0 0,0 0 0,0 1 0,0-2 0,0 1 0,0 0 0,0 0 0,0 0 0,0-1 0,0 1 0,0-1 0,-1 0 0,1 0 0,-1 1 0,1-1 0,-1 0 0,0 0 0,2-3 0,5-8 97,11-28 0,-15 30-91,34-79 20,10-25-248,-42 108-26,-3 13-45,-3 21-202,0-20 385,-1 33-62,0-14 138,1 0 0,6 42 1,-5-60 19,1-1 0,-1 0 0,2 0 0,-1 1 0,1-1 0,0-1 0,0 1 0,1 0 0,0-1 0,0 0 0,0 0 0,1 0 1,10 9-1,-12-12 10,0-1 0,0 0-1,0 0 1,0 0 0,0 0 0,1 0 0,-1-1 0,1 0 0,-1 0 0,1 1 0,-1-2 0,1 1 0,0 0 0,5-1 0,-3 0 10,0 0 1,0-1-1,0 0 1,0 0-1,0-1 0,0 0 1,-1 0-1,8-3 1,1-3 22,0 0-1,-1-1 1,0 0 0,-1-1 0,22-22 0,29-39 3,59-86 0,-98 123-81,-1-1 0,-2-1 0,25-58 0,-4-13-12,38-148 0,-70 222 38,-5 17-170,-1 0 1,3-23-1,-7 29-170,-3 7 64,2 4 266,1-1 0,-1 1 0,0 0 1,0 0-1,1-1 0,-1 1 1,1 0-1,-1 0 0,1 0 1,-1 0-1,1 0 0,-1 0 1,0 2-1,-49 178 80,28-91 152,3-11 153,3 1 1,-9 139-1,24-192-298,-2 51 64,3-71-108,1 0 0,0 0 1,0 0-1,1 0 0,0 0 1,0 0-1,0 0 1,6 10-1,-8-17-23,0 1 0,1-1 0,-1 1 0,0-1 0,1 1 0,-1-1 1,0 1-1,1-1 0,-1 0 0,1 1 0,-1-1 0,1 1 0,-1-1 0,1 0 0,-1 1 0,1-1 1,-1 0-1,1 0 0,0 0 0,-1 1 0,1-1 0,-1 0 0,1 0 0,0 0 0,-1 0 0,2 0 1,-1 0 3,0-1 0,1 1 0,-1 0 0,0-1 0,1 1 0,-1-1 0,0 0 1,0 0-1,0 1 0,1-1 0,0-1 0,2-2 13,0 0 0,-1 1 0,0-1 0,0 0 0,0-1 0,3-4 0,8-20 81,19-35 22,15-24-229,-48 88 101,2-6 3,2 0 0,-1 0-1,0 0 1,1 1-1,0-1 1,0 1 0,9-8-1,12-10-210,-19 20 125,-3 1-110,-11 1 85,5 4 58,1 0-1,0-1 1,-1 1-1,1-1 1,-1 0-1,-3 3 1,-12 11-167,12-8 195,-1 0 0,1 1 0,1 0 0,-1 0 0,2 1 0,-1-1 0,1 1 0,1 0 0,-1 0 0,2 0 0,-3 17 0,1 9 76,2 73 1,2-71-183,0-36 144,0-1 1,0 0-1,0 0 1,0 1-1,0-1 1,0 0-1,0 1 1,1-1-1,-1 0 1,1 0-1,-1 0 0,1 1 1,-1-1-1,1 0 1,1 2-1,-2-3-2,0 0-1,1 1 1,-1-1-1,1 0 1,-1 0-1,1 0 1,-1 1 0,1-1-1,-1 0 1,1 0-1,-1 0 1,0 0-1,1 0 1,-1 0-1,1 0 1,-1 0-1,1 0 1,-1 0-1,1 0 1,-1-1-1,1 1 1,-1 0-1,1 0 1,-1 0-1,0-1 1,1 1-1,0 0 1,3-3 37,0 0-1,0 0 1,-1-1 0,1 1 0,-1-1-1,4-6 1,205-242 514,-131 170-661,-71 72 33,-7 6-152,-2 5-82,0 1 253,-1 0 1,1 0-1,0 0 1,-1 0 0,1 0-1,0 0 1,2 3-1,3 6 8,8 29 91,-12-32-66,0-1-1,0 0 1,1 0 0,0 1 0,0-2-1,1 1 1,0 0 0,0-1-1,0 1 1,1-1 0,7 7 0,-9-10 25,0 0 15,1-1 1,-1 1-1,1 0 1,-1-1-1,7 3 1,-8-4-22,0 0-1,0-1 1,0 1 0,1-1-1,-1 0 1,0 0 0,0 0-1,0 0 1,1 0 0,-1 0-1,0-1 1,0 1 0,3-2-1,0 1 6,1-1 0,-1-1-1,0 1 1,1-1 0,-1 0 0,-1 0 0,8-6-1,30-30 170,-29 25-135,-4 4 20,-1 0 1,0 0 0,-1-1-1,0 0 1,6-12-1,-12 20-86,1 0 1,-1 0-1,0 0 1,0 0-1,-1 0 0,1 0 1,0-1-1,-1 1 0,0 0 1,0 0-1,0-1 0,0 1 1,0 0-1,-1 0 0,0-5 1,1 7 3,-1 1 0,1-1 0,0 1 0,0-1 0,0 1 0,0-1 0,-1 1 0,1-1 0,0 1 0,0-1 0,-1 1 0,1-1 0,0 1 0,-1-1 1,1 1-1,0 0 0,-1-1 0,1 1 0,-1-1 0,1 1 0,-1 0 0,1 0 0,-1-1 0,1 1 0,-1 0 0,0-1 0,0 1-9,-1 0 0,1 0-1,0 0 1,-1 0 0,1 0-1,0 0 1,-1 0 0,1 1-1,0-1 1,-3 1 0,-1 1 3,0 0 1,1 0-1,-1 1 0,1-1 1,-6 5-1,1 0 98,1 0 0,0 1 0,0 0 0,1 0 0,0 0 0,1 1 0,-1 0 0,2 0 0,-1 1 0,1 0 0,1 0 0,0 0 0,0 0 0,1 0 0,0 1 0,1 0 0,0 0 0,1-1 0,0 1 0,1 0 0,0 0 0,3 20-1,-1-20-24,0 0-1,1-1 0,0 1 0,1 0 0,0-1 0,1 0 0,0 0 0,12 16 0,-15-23-49,0 0-1,1 0 1,-1 0 0,1 0 0,0 0-1,0-1 1,0 1 0,0-1-1,0 0 1,1 0 0,-1 0-1,0 0 1,1-1 0,0 0-1,-1 1 1,1-1 0,0 0-1,0-1 1,-1 1 0,1-1-1,0 0 1,0 1 0,0-2-1,0 1 1,0 0 0,0-1-1,6-2 1,-3 1-160,-1-1-1,1 0 1,-1 0-1,0 0 0,0-1 1,0 0-1,8-8 1,36-38-3594,-26 24 1220,1-1-2097,-2 0 1483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6:56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287 630 6816,'0'-3'413,"-1"-9"2802,0 12-3096,1 0 1,0-1-1,-1 1 0,1 0 0,0 0 1,0-1-1,-1 1 0,1 0 1,0 0-1,-1 0 0,1 0 0,-1 0 1,1-1-1,0 1 0,-1 0 0,1 0 1,0 0-1,-1 0 0,1 0 0,-1 0 1,1 0-1,0 0 0,-1 0 0,-36-2 4254,22 6-4066,-1 0-1,1 1 0,0 1 0,0 1 1,0 0-1,1 1 0,0 0 0,1 1 0,-1 1 1,2 0-1,-13 13 0,19-17-312,0 0 0,1 0-1,0 1 1,0 0 0,1 0 0,-1 0-1,2 1 1,-1 0 0,1-1 0,0 1 0,-2 11-1,4-15 13,0 1 0,1 0 0,0 0 0,0 0 0,0 0-1,0 0 1,1-1 0,0 1 0,0 0 0,0 0 0,1-1-1,-1 1 1,1-1 0,0 1 0,1-1 0,-1 0 0,1 0-1,0 0 1,0 0 0,4 4 0,-2-3 17,0 0 0,0-1 0,0 0 0,1 0 0,0 0 0,0-1 0,0 0 0,0 0 0,0 0 0,14 3 0,-15-5 27,0 0 0,0 0 0,0 0 0,0-1 0,0 0 0,0 0 0,0 0 0,0 0 0,0-1 0,0 0 0,0 0 0,0-1 0,0 1 0,8-5 0,-9 4-11,-1-1 0,1 0 0,-1 0 0,0 0 0,0 0 0,0-1 0,0 1 0,-1-1-1,0 0 1,1 0 0,-1 0 0,-1 0 0,1 0 0,0 0 0,-1 0 0,0 0 0,1-8 0,0-1-6,0-1-1,-1 1 1,0-1-1,-3-18 1,1 9-9,1 17-20,0-1 0,0 1 0,-1-1 0,0 1 0,0 0 0,-1 0 0,1 0 0,-1-1 0,-4-6 0,3 9-104,0 0 0,-1 1 1,1-1-1,-1 1 0,0 0 0,0 0 1,0 0-1,-1 0 0,1 1 1,0-1-1,-1 1 0,-7-2 1,8 2-39,6 1 215,0 1-32,0 0-1,0 0 0,0-1 0,0 1 0,-1-1 1,1 0-1,3-1 0,10-8 313,0-1 0,-1-1-1,-1 0 1,14-16 0,18-15-50,-5 5-88,62-72 1,24-53 148,-73 93-290,-25 31-38,-13 18 171,1 0-1,38-38 1,-54 59-210,1 0-1,-1-1 1,0 1 0,1 0-1,-1-1 1,0 1 0,1 0 0,-1 0-1,0-1 1,1 1 0,-1 0-1,1 0 1,-1 0 0,0-1-1,1 1 1,-1 0 0,1 0 0,-1 0-1,1 0 1,-1 0 0,1 0-1,-1 0 1,0 0 0,1 0 0,-1 0-1,1 0 1,0 0 0,-1 1 1,1-1-1,-1 1 1,1 0 0,-1-1 0,1 1 0,-1-1 0,0 1 0,1 0 0,-1-1 0,0 1-1,0-1 1,0 1 0,1 0 0,-1 0 0,0-1 0,0 2 0,0 6 16,1-1-1,-2 1 1,-1 13 0,-8 33 136,-27 89 1,-35 62 61,69-197-213,-171 427 257,168-421-211,-158 392 836,143-351-657,-3-2 0,-3 0 0,-39 59 0,60-103-191,2-3 13,-1 1-1,1-1 1,-9 8 0,12-13-20,-1 1 0,1-1 0,-1 0-1,0 0 1,1 0 0,-1 0 0,0 0 0,0 0 0,0 0 0,1-1-1,-1 1 1,0-1 0,0 1 0,0-1 0,0 0 0,0 0 0,-3 0-1,4 0-13,0 0 0,0 0 0,-1 0-1,1-1 1,0 1 0,0 0 0,0-1 0,0 1-1,0-1 1,0 1 0,0-1 0,0 1-1,0-1 1,0 0 0,0 1 0,0-1-1,0 0 1,0 0 0,0 0 0,1 0 0,-1 0-1,-1-2 1,-2-5 35,0-1 0,1 0-1,-1 0 1,2-1 0,-1 1-1,2-1 1,-2-10 0,1-3-108,0 1 0,3-28 0,0 33 19,1-1 0,1 1 0,0-1 0,2 1-1,0 0 1,0 0 0,2 1 0,8-17 0,-10 24 23,1 0-1,0 0 1,0 1-1,1 0 0,0 0 1,0 0-1,1 1 1,0 0-1,1 1 1,-1-1-1,1 2 0,0-1 1,0 1-1,17-6 1,-9 6-55,0 0 0,1 1 1,0 0-1,33-1 0,75 6-239,-100 0 241,211 14-2957,-77 3-6482,-106-14 3261,-1 1 2012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00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94 1984,'1'-3'191,"-1"-1"-1,0 1 1,1 0 0,-1 0-1,1 0 1,0 0 0,0 0-1,0 0 1,1 0 0,-1 0-1,1 0 1,-1 0 0,1 1-1,0-1 1,5-4 0,26-35 8198,-35 47-7672,1 0 1,0-1 0,0 1 0,1 0 0,-1 7 0,-1 10-87,-16 91 1023,-30 151 932,2-20-1605,42-205-864,3-25 78,-6 29 0,7-43-185,0 1 1,0-1-1,0 0 1,-1 1-1,1-1 1,0 1-1,0-1 1,0 1-1,0-1 1,0 0 0,0 1-1,0-1 1,0 1-1,0-1 1,0 1-1,0-1 1,0 0-1,0 1 1,0-1-1,0 1 1,0-1-1,0 0 1,1 1-1,-1-1 1,0 1-1,0-1 1,0 0-1,1 1 1,-1-1-1,0 0 1,1 1-1,-1-1 1,0 0-1,0 1 1,1-1-1,-1 0 1,1 0-1,-1 1 1,0-1-1,1 0 1,2 0 43,-1 0 0,1 0 1,-1 0-1,1-1 1,-1 1-1,5-2 0,-3 1-65,81-19 263,2 4 1,115-6-1,-54 19-764,-147 3 356,0 0 0,-1 0-1,1 0 1,0 0 0,-1 0-1,1 0 1,0 0-1,-1 0 1,1 0 0,0 0-1,0 0 1,-1 1 0,1-1-1,-1 0 1,1 0 0,0 1-1,-1-1 1,1 1 0,-1-1-1,1 1 1,-1-1 0,1 0-1,-1 1 1,1 0 0,-1-1-1,1 1 1,0 0 0,2 9-4272,1 2 1474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14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311 422 2080,'0'0'5834,"-1"-14"-1444,0 13-4304,1-1 0,-1 1 1,0 0-1,1 0 1,-1 0-1,0 0 0,0 0 1,0 0-1,0 0 0,0 0 1,0 1-1,0-1 1,-1 0-1,1 0 0,0 1 1,0-1-1,0 1 0,-1-1 1,1 1-1,0 0 1,-1-1-1,1 1 0,-3 0 1,-4 0 82,1 0-1,-1 0 1,-10 3 0,0-1 112,11-1-185,1 0 0,-1 0 0,0 0 0,1 1 0,0 0 0,-1 1 0,1-1 0,0 1 0,0 0 0,0 1 0,1-1 0,-1 1 0,-7 6 0,1 1 50,1 0 0,0 0 0,0 1 0,1 0-1,0 1 1,1 0 0,1 1 0,0 0 0,1 0 0,-10 28 0,13-29-108,1 0 0,0-1 1,1 1-1,1 0 0,0 0 0,1 0 0,0 1 0,3 15 0,-2-22-6,0 0 0,1 0 0,0 0 0,0 0 0,1 0 0,0-1 0,0 1-1,0-1 1,1 0 0,0 0 0,1 0 0,-1-1 0,1 1 0,0-1 0,0 0 0,10 7-1,-5-6 25,0 0-1,1 0 1,-1-1 0,2 0-1,-1 0 1,0-2-1,1 1 1,0-2-1,-1 1 1,1-1-1,0-1 1,0-1-1,0 1 1,1-2-1,-1 0 1,18-3-1,-8-2-29,1-1 0,-1-1 0,-1-1 0,0-1 0,37-23 0,89-77 430,-90 65-332,-49 39-88,8-7 68,20-18 0,-33 27-29,1 1-1,-1-1 0,0 0 1,0 0-1,0 0 0,-1-1 0,1 1 1,-1-1-1,0 1 0,2-9 1,-4 12-73,1 1 0,-1-1 0,0 1 0,0-1 0,0 1 0,0-1 0,0 1 0,0-1 1,0 0-1,0 1 0,0-1 0,0 1 0,0-1 0,0 1 0,0-1 0,0 1 0,-1-1 0,1 1 1,0-1-1,0 1 0,0-1 0,-1 1 0,1-1 0,0 1 0,-1-1 0,1 1 0,-1 0 1,1-1-1,0 1 0,-1-1 0,1 1 0,-1 0 0,1 0 0,-1-1 0,1 1 0,-1 0 0,1 0 1,-1-1-1,1 1 0,-1 0 0,1 0 0,-1 0 0,0 0 0,-2 0-34,-1 0 0,1 0-1,0 0 1,0 1 0,0-1 0,-5 3-1,-1 0 24,0 0-1,0 1 0,0 0 0,1 1 0,-1 0 1,-14 11-1,6-1 20,-28 31 0,37-35-53,0 0-1,0 1 0,1 0 0,1 0 1,0 1-1,0 0 0,1 0 0,1 0 1,-3 19-1,5-27 53,1 1 0,1 0-1,-1-1 1,1 1 0,0-1-1,0 1 1,1 0 0,0-1 0,0 1-1,0-1 1,0 1 0,3 5 0,-2-8 9,-1 0 0,0-1 1,1 1-1,-1-1 0,1 1 0,0-1 1,0 0-1,0 0 0,0 0 0,0 0 1,1 0-1,-1 0 0,0 0 1,1-1-1,0 1 0,-1-1 0,1 0 1,0 0-1,-1 0 0,1 0 1,0 0-1,0-1 0,0 1 0,4-1 1,5 1 69,-1-1 1,1-1-1,-1 0 0,1 0 1,-1-2-1,20-5 1,-25 6-47,1-1 1,0 0 0,-1 0-1,1 0 1,-1-1-1,0 0 1,0 0 0,-1-1-1,1 0 1,-1 0 0,0 0-1,5-8 1,-5 7-14,-1-1 1,0 0-1,0 0 1,-1 0-1,0 0 1,0-1-1,-1 0 1,0 1-1,0-1 1,-1 0-1,0 0 1,0 0-1,-1 1 1,0-1-1,0 0 1,-3-15-1,1 15-46,0 0-1,-1 0 1,0 0-1,0 0 0,-1 1 1,0-1-1,0 1 1,-1 0-1,0 0 1,0 1-1,0-1 0,-1 1 1,0 0-1,0 1 1,-1-1-1,-9-5 1,7 6-28,0 0 1,-1 0-1,1 1 1,-1 1-1,0 0 1,0 0 0,0 1-1,-12-2 1,-20-3-639,48 7 694,1-1 0,-1 0 0,9-3 0,3 0 52,54-10 94,118-17 70,-148 25-134,-31 4-19,-1 0-1,1 0 1,0 1-1,0 1 1,0 0-1,20 3 1,-28-2-30,-1 0 1,1 0 0,-1 0 0,0 0 0,1 1-1,-1-1 1,0 1 0,0-1 0,0 1-1,0 0 1,0 0 0,0 0 0,0 0 0,-1 0-1,1 0 1,-1 1 0,0-1 0,0 0-1,1 1 1,-1-1 0,-1 1 0,1 0 0,1 4-1,0 6-6,0 1 0,-1-1 0,-1 21-1,0-23-9,0 11-42,1 0-1,6 42 1,-4-42 31,-2-12 28,1 1-1,3 13 1,-4-22-32,-1 0-1,1-1 1,-1 1 0,1 0 0,0 0 0,0 0 0,0-1 0,0 1-1,0-1 1,0 1 0,1-1 0,-1 1 0,0-1 0,1 0 0,-1 1-1,1-1 1,-1 0 0,4 2 0,-4-3-6,1 0-1,-1 0 1,0 0 0,1 1 0,-1-1-1,0-1 1,0 1 0,1 0-1,-1 0 1,0 0 0,1-1 0,-1 1-1,0 0 1,0-1 0,1 1 0,-1-1-1,0 0 1,0 1 0,0-1-1,0 0 1,0 0 0,0 0 0,0 0-1,0 0 1,1-1 0,3-4 51,1-1-1,8-13 1,-10 13-6,65-105 227,3-5-158,5 14-228,-77 102 94,1 1 1,-1-1-1,1 0 0,-1 1 0,1-1 0,-1 1 0,1-1 0,0 1 0,0-1 1,-1 1-1,1-1 0,0 1 0,0 0 0,-1-1 0,1 1 0,0 0 1,0-1-1,0 1 0,0 0 0,-1 0 0,1 0 0,0 0 0,0 0 1,0 0-1,1 0 0,0 1 14,0 0 1,0-1-1,1 1 0,-1 0 1,0 0-1,0 0 0,0 0 1,0 1-1,2 1 0,2 2 15,-1 0-1,0 0 0,0 1 0,0-1 1,5 10-1,8 19-123,20 56 1,-25-56 134,1-1 0,21 36 1,-30-61 22,0-1 1,0 0-1,12 13 1,-15-18-39,0 0 1,0-1-1,0 1 0,0-1 1,0 1-1,0-1 0,1 0 1,-1 0-1,0 0 1,1 0-1,-1 0 0,1 0 1,-1-1-1,1 1 0,-1-1 1,1 0-1,-1 1 1,6-2-1,-3 0 0,0 0 0,0 0 0,0-1 1,0 1-1,-1-1 0,1 0 0,-1-1 0,1 1 0,-1-1 0,7-6 1,2-2-106,20-25 1,4-2 410,-36 37-301,0 0 0,0 1 1,-1-1-1,1 0 1,0 0-1,0 0 0,-1 0 1,1 0-1,0 0 1,-1 0-1,1 0 1,-1 0-1,1 0 0,-1 0 1,0 0-1,0 0 1,1-1-1,-1 1 1,0 0-1,0 0 0,0-2 1,0 2-13,-1 0 1,1 0 0,0 0-1,-1 0 1,1 1-1,-1-1 1,1 0-1,-1 0 1,1 0-1,-1 1 1,0-1 0,1 0-1,-1 1 1,0-1-1,0 0 1,1 1-1,-1-1 1,0 1 0,0-1-1,0 1 1,0 0-1,0-1 1,0 1-1,0 0 1,-1-1 0,-2 1-11,-1-1 0,1 1 1,-1-1-1,1 1 1,-6 1-1,-5 0-10,6 1-2,6-1-91,5-1 78,-1 0-39,17-12 64,-10 2 8,1 0 1,-1 0-1,-1-1 1,0 0-1,12-24 1,-18 32 20,3-4 17,-1 0 1,-1 0-1,1 0 0,2-12 0,-5 18-50,0 0 0,1 0 0,-1 0 0,0 0 0,0 0 0,0 0 0,0 0 0,0 0 0,0 0 0,0 0 0,0 0 0,-1 0-1,1 0 1,0 0 0,0 0 0,-1 0 0,1 0 0,-1 0 0,1 0 0,-1 0 0,1 0 0,-1 1 0,0-1 0,1 0 0,-1 0 0,0 1 0,0-1-1,1 0 1,-1 1 0,0-1 0,0 1 0,0-1 0,0 1 0,0 0 0,0-1 0,0 1 0,0 0 0,1-1 0,-1 1 0,0 0 0,0 0-1,-1 0 1,1 0 0,0 0 0,-1 0 0,-1 0-2,1 1 0,-1-1 0,0 0 0,0 1 0,0 0 0,1 0 0,-1 0 0,0 0 0,1 0 0,-1 0 0,1 0 0,-1 1 0,1 0 0,-3 2 0,1-1-21,0 1-1,0 0 1,1 1 0,-1-1-1,1 0 1,0 1 0,-3 6-1,3-4 2,0 1 0,0-1-1,1 1 1,0 0 0,0 0 0,0 0-1,1 0 1,0 0 0,1 0-1,1 13 1,0-10 74,1-1 0,1 0 0,-1 0 0,2 0 0,7 18 0,-9-25-22,0 1 1,0-1-1,0 1 1,1-1-1,-1 0 1,1 0-1,0 0 1,-1 0-1,1-1 1,0 1 0,1-1-1,-1 1 1,0-1-1,1 0 1,0-1-1,-1 1 1,1 0-1,6 1 1,-7-3 6,0 0 0,0 0 0,0 0 0,0 0 1,0-1-1,0 1 0,1-1 0,-1 0 0,0 0 0,0 0 1,-1 0-1,1-1 0,0 1 0,0-1 0,3-2 0,7-5 36,21-20 0,-29 24-61,17-15-64,163-144 53,-172 155-33,1 0 1,18-9 0,0-1 241,-31 19-198,0-1 1,0 0-1,0 1 0,0-1 1,0 1-1,-1-1 1,1 1-1,1 0 0,-1-1 1,0 1-1,0 0 1,0 0-1,0 0 0,0 0 1,0 0-1,1 0 0,-1 0-5,-1 0 0,1 1 0,-1-1 0,1 0 0,-1 0 0,1 1 0,-1-1 0,0 0 0,1 1 0,-1-1 0,1 1 0,-1-1 0,0 1-1,1-1 1,-1 0 0,0 1 0,0-1 0,1 1 0,-1-1 0,0 1 0,0 0 0,1 0 0,-1 4-16,1 0 0,-1 0 0,0 0 0,0 0 0,-1 7 1,1-11 18,-7 57-69,-2 0 1,-21 67-1,25-105 87,-1 0 0,-1-1-1,-1 1 1,-1-1 0,-16 26-1,23-41 17,0-1-1,-1 0 1,1 0 0,-1 0-1,0-1 1,0 1-1,0-1 1,0 1 0,0-1-1,-4 2 1,5-3-31,1-1 1,-1 1-1,0-1 1,1 0-1,-1 1 1,0-1-1,1 0 1,-1 0-1,0 0 1,0 0-1,1 0 1,-1-1-1,0 1 0,1-1 1,-1 1-1,0-1 1,1 1-1,-1-1 1,1 0-1,-1 0 1,1 1-1,-1-1 1,1 0-1,-1-1 1,1 1-1,-2-1 1,-1-3 12,0 0 1,0 0 0,0 0 0,0 0 0,1-1 0,0 0 0,0 1 0,0-1 0,1 0 0,-3-10-1,2 3-43,0 0-1,1 0 1,1 0-1,-1-18 1,2 28 9,0 0 0,0-1 1,0 1-1,1 0 0,-1 0 1,1 0-1,0 0 1,1-4-1,-2 6 16,1 0 0,-1 1-1,1-1 1,0 0 0,-1 0-1,1 1 1,0-1 0,0 1-1,-1-1 1,1 0 0,0 1 0,0 0-1,0-1 1,0 1 0,-1-1-1,1 1 1,0 0 0,0 0 0,0 0-1,0-1 1,0 1 0,0 0-1,0 0 1,0 0 0,0 0 0,0 0-1,0 1 1,0-1 0,0 0-1,0 0 1,-1 1 0,3 0 0,7 2-32,0 1 0,0 1 0,15 9 0,-13-8-16,24 11 0,-15-9 70,-1-2 0,1-1 0,0 0 0,22 1 0,-35-5-1,0 0 0,0-1 0,0 0 0,0-1 0,0 1 0,0-2 0,0 1 0,-1-1 0,1 0 0,0-1 0,-1 0 0,0 0 0,1 0 0,8-7 1,-3-1 49,0-2 0,-1 0 1,0 0-1,19-29 0,-3 4-85,-5 9-23,-23 29 37,0 0-1,0 0 1,0 0 0,0 0-1,0 0 1,0 0 0,0 0-1,0-1 1,0 1 0,0 0-1,0 0 1,0 0 0,0 0-1,0 0 1,1 0 0,-1 0-1,0 0 1,0 0-1,0 0 1,0 0 0,0 0-1,0 0 1,0 0 0,0 0-1,0 0 1,0 0 0,0 0-1,0 0 1,1 0 0,-1 0-1,0 0 1,0 0 0,0 1-1,0-1 1,0 0 0,0 0-1,0 0 1,0 0-1,0 0 1,0 0 0,0 0-1,0 0 1,0 0 0,0 0-1,0 0 1,0 0 0,0 0-1,0 0 1,0 0 0,1 0-1,-1 1 1,0-1 0,0 0-1,0 0 1,0 0-1,0 0 1,0 0 0,2 9-72,1 12 6,-6 54-19,-21 118 1,-8-66 196,14-64-89,13-44 45,0 0 291,-10 27 1,52-141 452,16-77-679,-38 116-236,2 1-1,40-89 0,-52 135 84,0 0-1,1 0 0,0 1 1,0 0-1,1 0 0,0 0 0,9-6 1,-13 11 12,0 0 0,1 1 1,-1-1-1,1 1 0,0 0 1,0 0-1,0 0 1,0 0-1,0 1 0,0 0 1,0 0-1,0 0 0,0 0 1,1 0-1,-1 1 0,0 0 1,0 0-1,1 0 0,4 1 1,-7 0-1,0-1 0,0 1 1,0 0-1,0 0 0,0 0 0,0 0 0,0 0 1,-1 0-1,1 1 0,0-1 0,-1 0 1,1 1-1,-1 0 0,1-1 0,-1 1 1,1 0-1,-1 0 0,0-1 0,0 1 1,0 0-1,0 0 0,-1 0 0,1 0 1,0 1-1,-1-1 0,1 0 0,-1 0 0,0 0 1,0 0-1,0 1 0,0 3 0,-1 1 16,1 0 0,-1 0 0,-1 0 0,1 0 0,-1 0 0,-1 0-1,1-1 1,-7 13 0,-3 1-23,0-1 0,-18 22 1,25-34 34,-1-1 0,-1 0 0,1 0 0,-1 0 0,0-1 1,0 0-1,0 0 0,-1-1 0,-7 4 0,-6 2-97,16-7 73,0-1 0,1 0 0,-1 0 0,0 0 0,0-1 1,0 1-1,-8 0 0,13-2 1,0 0 1,0 0 0,0 0-1,0 0 1,0 0 0,0 0-1,0 0 1,0 0 0,0-1-1,-1 1 1,1 0 0,0 0-1,0 0 1,0 0 0,0 0-1,0 0 1,0 0-1,0 0 1,0 0 0,0-1-1,0 1 1,0 0 0,0 0-1,0 0 1,0 0 0,0 0-1,0 0 1,0 0 0,0 0-1,0-1 1,0 1 0,0 0-1,0 0 1,0 0-1,0 0 1,0 0 0,0 0-1,0 0 1,0 0 0,1 0-1,-1-1 1,0 1 0,0 0-1,0 0 1,0 0 0,0 0-1,0 0 1,0 0 0,0 0-1,0 0 1,1 0-1,3-5-62,-4 5 56,9-9-23,0 1 1,1 1-1,1 0 0,-1 0 1,1 1-1,19-8 0,-7 2 22,189-92 29,-64 32 2,-125 61-46,23-13 25,-43 22 1,-1 1 1,0-1-1,1 1 1,-1 0-1,1 0 1,-1 0-1,1 0 0,0 0 1,-1 1-1,1-1 1,3 1-1,-8 17 86,-11 42-171,8-43 80,2 1 1,0-1 0,-2 27 0,5-33 20,1 1 1,0 0-1,0 0 0,4 11 0,-4-17 5,0-1 0,1 1 0,-1-1-1,1 0 1,1 0 0,-1 1 0,0-2 0,1 1 0,0 0 0,0 0-1,0-1 1,5 5 0,-7-8-13,-1 1 0,1-1 0,0 0 0,0 1 0,-1-1 0,1 0 0,0 1 0,0-1 0,0 0 0,0 0 0,0 0 0,-1 1-1,1-1 1,0 0 0,0 0 0,0-1 0,0 1 0,0 0 0,0 0 0,-1 0 0,1 0 0,0-1 0,0 1 0,0 0 0,-1-1 0,1 1 0,0-1 0,0 1 0,-1-1 0,1 1-1,1-2 1,1-1 24,1-1-1,0 0 0,5-7 0,-9 11-31,5-8 7,0 0-1,-1 0 1,0 0 0,0-1 0,-1 0-1,0 1 1,-1-1 0,3-14 0,-2-1 72,1-47-1,-4 61-101,0-1-1,-1 0 0,-4-18 0,4 26 1,0 1 0,0-1 0,1 0-1,-2 0 1,1 1 0,0-1 0,0 1 0,-1-1 0,0 1 0,1-1-1,-1 1 1,0 0 0,0 0 0,0 0 0,0 0 0,-1 0 0,-2-2-1,-2 1-56,5 2 63,1 0 0,-1 0 0,1 0 0,-1 0 0,0 0 0,0 0 0,1 1 0,-1-1 0,0 1 0,0-1 0,0 1 0,0 0 0,0 0 0,0 0 0,0 0 0,1 0 0,-1 0 0,0 0 0,0 1 0,-3 0 0,67-4 23,-55 1-8,0 1 0,0-1 1,9-3-1,-9 2 4,0 1-1,0 0 0,9-1 1,-14 3-8,0 0 0,0-1 1,0 1-1,0 1 1,0-1-1,0 0 0,0 1 1,0-1-1,0 1 1,0-1-1,0 1 0,0 0 1,0 0-1,0 0 0,3 2 1,-4-2 2,0 0 1,0 0 0,0 0-1,0 0 1,0 0-1,-1 1 1,1-1 0,0 0-1,0 0 1,-1 1-1,1-1 1,-1 1 0,0-1-1,1 1 1,-1-1-1,0 1 1,1 2-1,-3 27 51,2-26-36,-3 21 63,2-11 58,-6 31 0,7-46-133,-5 20 9,0 1 0,-3 41 0,8-62 6,0 1 0,-1 0 0,1-1 0,0 1 0,1 0 0,-1 0 0,0-1 0,0 1 0,0 0 0,0-1 0,1 1 0,-1 0 0,0-1 0,0 1 0,1 0 0,0 0 0,-1-1-9,0 1 1,1-1-1,-1 0 0,0 0 1,1 0-1,-1 0 1,0 0-1,1 0 1,-1 0-1,0 0 0,0 0 1,1 0-1,-1 0 1,0 0-1,1 0 0,-1 0 1,0 0-1,0-1 1,1 1-1,-1 0 0,0 0 1,1 0-1,-1 0 1,0 0-1,0-1 0,0 1 1,1 0-1,19-22 186,-17 17-168,17-19-50,0 0-1,1 2 0,1 0 1,1 1-1,1 2 0,47-30 1,-67 47 37,0 0 1,0 0 0,0 0-1,0 1 1,0 0-1,0-1 1,1 1 0,3 0-1,-7 1-8,0 0-1,0 0 1,0 0-1,0 0 1,0 0 0,0 0-1,0 1 1,0-1-1,0 0 1,0 0 0,0 1-1,-1-1 1,1 1-1,0-1 1,0 1 0,0-1-1,-1 1 1,1-1-1,0 1 1,0 0 0,-1-1-1,1 1 1,-1 0-1,1-1 1,0 1 0,-1 0-1,0 0 1,1 0-1,-1 0 1,1 0 0,-1-1-1,0 1 1,0 0-1,1 0 1,-1 0 0,0 0-1,0 0 1,0 0-1,0 0 1,0 0 0,-1 1-1,-3 50 6,2-41-4,1 0 1,0 0-1,0 0 1,1 0-1,1 0 1,0 0-1,0 0 1,4 11-1,-5-21-3,1 1 1,-1-1-1,1 0 0,0 1 0,-1-1 1,1 0-1,0 0 0,0 0 0,0 0 0,0 0 1,0 0-1,0 0 0,0 0 0,0 0 1,1 0-1,-1 0 0,0-1 0,1 1 1,-1 0-1,0-1 0,1 1 0,-1-1 0,0 0 1,1 1-1,-1-1 0,1 0 0,-1 0 1,1 0-1,-1 0 0,1 0 0,2-1 1,4 0 5,0-1 1,0 0 0,0-1-1,11-4 1,-11 3-11,16-6-26,-1-2 0,42-27 0,38-39-8,-54 40 145,13-13-167,-61 51 50,0-1-1,-1 1 0,1 0 1,-1-1-1,1 1 1,-1 0-1,1-1 1,-1 1-1,0-1 0,1 1 1,-1-1-1,1 1 1,-1-1-1,0 1 1,1-1-1,-1 0 0,0 1 1,0-1-1,0 1 1,1-1-1,-1 0 1,0 1-1,0-1 0,0 1 1,0-1-1,0 0 1,0 1-1,0-1 1,0 0-1,0 1 0,0-1 1,-1 1-1,1-1 1,0 0-1,0 1 1,-1-1-1,1 1 0,-1-2 1,0 2-23,0 1 0,0-1 0,0 0 0,0 0 1,0 1-1,0-1 0,-1 0 0,1 1 0,0-1 0,0 1 1,-1 0-1,2-1 19,-5 3-16,-1 0-1,0 1 1,1-1-1,0 1 0,0 1 1,0-1-1,0 0 1,-5 8-1,2 0 34,-1 1-1,-9 20 0,10-15-21,0 0-1,2 1 1,0 0 0,1 0-1,0 0 1,2 1 0,0-1-1,1 31 1,2-47 25,0-1 1,0 1-1,1 0 1,-1-1-1,1 1 1,0 0-1,-1-1 1,1 1-1,1 0 1,-1-1-1,2 4 1,-2-5 1,-1-1 1,1 1-1,-1 0 1,1-1-1,0 1 0,-1 0 1,1-1-1,0 1 1,-1-1-1,1 1 0,0-1 1,0 1-1,0-1 1,-1 0-1,1 1 1,0-1-1,0 0 0,0 0 1,0 0-1,0 0 1,0 1-1,-1-1 1,1 0-1,0-1 0,0 1 1,0 0-1,0 0 1,0 0-1,0 0 0,0-1 1,-1 1-1,1 0 1,0-1-1,0 1 1,0-1-1,-1 1 0,2-1 1,4-5 42,0 1 0,-1-1 1,1 0-1,-1 0 0,-1-1 1,1 0-1,-1 0 0,6-13 1,-2 5-18,-7 13-31,40-70 66,54-72 0,-92 140-71,102-142-138,-85 115 45,-1-2 1,25-61-1,-35 72-69,-1-1 0,-1 0 0,-2 0-1,6-39 1,-11 58 89,0 0-1,0 0 0,0 0 1,-1 0-1,1 0 0,-3-7 1,3 10 53,0 0 1,-1 1-1,1-1 1,0 0-1,-1 1 1,1-1-1,0 0 1,-1 1-1,1-1 1,-1 0-1,1 1 1,-1-1 0,1 1-1,-1-1 1,1 1-1,-1-1 1,1 1-1,-1-1 1,0 1-1,1 0 1,-1-1-1,0 1 1,1 0-1,-1 0 1,0-1 0,0 1-1,1 0 1,-1 0-1,0 0 1,0 0-1,1 0 1,-1 0-1,0 0 1,0 0-1,1 0 1,-1 0-1,0 1 1,0-1-1,1 0 1,-1 0 0,0 1-1,0 0 1,-4 1-30,2 1 1,-1 0-1,0 0 1,1 0-1,-1 1 1,1-1-1,0 1 1,0 0-1,-5 8 1,4-6 37,-16 24 115,1 1-1,1 0 1,2 2-1,1 0 1,-12 41 0,21-55 2,1 1 1,1-1-1,1 1 1,0 0-1,2 0 0,0 0 1,1 1-1,1-1 1,1 0-1,9 39 1,-9-53-51,0 0 1,0 0-1,0 0 0,1 0 1,0-1-1,0 1 0,1-1 1,6 8-1,-8-10-14,1 0 1,0-1-1,0 0 0,-1 1 0,1-1 1,1 0-1,-1-1 0,0 1 1,0 0-1,1-1 0,-1 0 0,1 0 1,-1 0-1,1 0 0,-1 0 1,6-1-1,-2 0 12,-1 0-1,1-1 1,0 0 0,0 0-1,-1-1 1,1 0 0,-1 0-1,7-3 1,7-5 70,20-12 0,-1-3-86,45-39 0,20-14-58,-97 74 25,-1 0-24,0 0 1,0 0-1,0 1 1,1 0-1,0 0 0,10-3 1,-16 6 15,0 0 1,-1 0 0,1 0-1,0 0 1,0 0-1,0 0 1,-1 1 0,1-1-1,0 0 1,-1 0 0,1 1-1,0-1 1,0 0-1,-1 1 1,1-1 0,-1 1-1,1-1 1,0 1-1,-1-1 1,1 1 0,-1-1-1,1 1 1,-1-1-1,1 1 1,-1 0 0,0-1-1,1 1 1,-1 0-1,0 0 1,1-1 0,-1 1-1,0 0 1,0-1 0,0 1-1,0 1 1,3 28 13,-3-30-10,-1 20 84,-2 0-1,0 0 1,-7 23 0,4-21-19,2-3-11,-1 0 0,-1 0 0,-1-1 1,0 0-1,-18 31 0,24-48-52,1 0-1,0-1 1,-1 1 0,1 0-1,-1 0 1,1-1 0,-1 1-1,0 0 1,1-1 0,-1 1-1,0 0 1,1-1 0,-1 1-1,0-1 1,0 0-1,0 1 1,1-1 0,-1 1-1,0-1 1,0 0 0,0 0-1,0 1 1,0-1 0,-1 0-1,1-1 6,-1 1-1,1-1 0,0 1 1,0-1-1,0 1 0,0-1 1,0 0-1,0 0 1,0 1-1,0-1 0,0 0 1,0 0-1,0 0 0,1 0 1,-1 0-1,-1-2 0,-1-4 10,-1 1-1,1-1 0,1 0 0,-1 0 0,1 0 0,-1-10 0,-1 0-67,3 14 50,0 0 0,1-1 0,0 1 0,0 0 0,0-1 0,0 1 0,0 0 0,0-1 1,1 1-1,0 0 0,1-5 0,-1 7 5,-1 0 0,0-1 0,1 1 0,0 0 0,-1-1 0,1 1 0,0 0 0,0 0 0,0 0 0,-1 0 0,1 0 0,0 0 0,0 0 0,1 0 0,-1 0 0,0 0 0,0 1 0,0-1 0,1 0 0,-1 1 0,0-1 0,0 1 0,1-1 0,-1 1 0,1 0 0,1-1 0,8 2 0,-1 1-1,0 0 0,0 0 0,0 1 0,0 0 0,-1 1 0,1 0 0,15 10 1,27 10-2305,-48-23 1422,-1 1 0,1 0 0,-1 0 0,1 0 0,5 5 0,1 0-1451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15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91 802 3968,'-50'11'2325,"45"-9"-1522,0-1 0,0 1 0,1 1 0,-1-1 0,-7 6 0,8-5 390,6-5-647,1 0 0,-1 0 0,0-1 0,0 1 1,0-1-1,3-3 0,6-9 100,26-31 274,3 2 0,2 2 0,46-36 0,26-7-307,14-13-24,-101 75-418,-1-1 1,36-44 0,-28 21 68,-2-3 1,32-63-1,-61 107-225,19-44 225,-14 29-389,-6 18-11,-3 5 4,-6 11-78,1-1 192,-175 395 1007,174-387-902,1 0-1,1 1 1,1 0 0,0 0 0,2 0 0,0 0-1,2 0 1,0 0 0,1 0 0,2 0-1,0 0 1,11 39 0,-11-52 14,0-1 1,0 0-1,1 0 0,0 0 1,0 0-1,0 0 0,11 10 1,-13-14-42,0-1 1,1 1-1,-1-1 1,1 0 0,0 0-1,0 0 1,-1-1-1,1 1 1,0 0-1,1-1 1,-1 0-1,0 0 1,0 0 0,0 0-1,1-1 1,-1 1-1,1-1 1,-1 0-1,0 1 1,5-2 0,-4 0-9,1 0 1,-1-1 0,0 1 0,0-1 0,1 0 0,-1 0-1,0 0 1,-1-1 0,1 0 0,6-5 0,0-1 11,-1-1 0,12-15 0,8-15 99,32-58-1,-57 90-102,12-22-49,-16 29-17,1-1 0,0 1 0,-1-1 0,1 1 0,-1-1 0,0 1 0,1-1 0,-1 1 0,0-1 0,0 0 0,0 1 0,0-1 0,0 1 1,-1-4-1,1 5 15,0 0 0,0-1 0,0 1 0,0-1 0,-1 1 0,1 0 0,0-1 0,0 1 0,0 0 0,-1-1 0,1 1 0,0 0 0,0-1 0,-1 1 0,1 0 0,0 0 0,-1-1 0,1 1 0,0 0 0,-1 0 0,1 0 0,-1-1 0,1 1 0,0 0 1,-1 0-1,1 0 0,-1 0 0,1 0 0,0 0 0,-1 0 0,1 0 0,-1 0 0,0 0 2,0 1 1,0-1 0,-1 1-1,1-1 1,0 1 0,1 0-1,-1-1 1,0 1 0,0 0-1,0 0 1,-1 1-1,-16 25 128,16-22-110,-1 0 0,2 0 0,-1 1 0,1-1 1,-1 0-1,1 1 0,1-1 0,-1 1 0,1-1 0,0 1 1,0-1-1,1 1 0,1 5 0,1 7 72,2-1 0,9 26 1,-14-42-72,12 24 172,-12-24-167,1-1 0,-1 1 0,1 0 1,-1 0-1,1-1 0,-1 1 1,1-1-1,0 1 0,-1 0 1,1-1-1,0 1 0,-1-1 1,1 1-1,0-1 0,0 0 0,0 1 1,-1-1-1,1 0 0,0 1 1,0-1-1,0 0 0,0 0 1,0 0-1,-1 0 0,1 0 1,0 0-1,0 0 0,1 0 1,-1-1 2,1 1 1,-1-1-1,0 1 1,0-1 0,1 1-1,-1-1 1,0 0 0,0 0-1,0 0 1,0 0 0,0 0-1,0 0 1,0 0-1,0 0 1,0 0 0,0 0-1,-1 0 1,1 0 0,0-1-1,-1 1 1,1-2-1,1-3 44,-1 1-1,0-1 0,0 0 0,-1-5 1,1-2 16,1-6-92,-2-1 0,0 1 0,-1 0 0,-5-22 0,1 25 160,-3-8-184,8 24 51,-1-1 0,1 0 0,0 0 0,0 0 0,0 0 0,0 0-1,0 0 1,0 0 0,0 0 0,0 0 0,1 1 0,-1-1 0,0 0 0,0 0 0,1 0 0,-1 0 0,0 0 0,1 1 0,-1-1 0,2-1 0,0 1-12,1-1 1,0 1 0,-1 0 0,1 1 0,0-1 0,-1 0 0,1 1 0,0-1 0,0 1 0,3 0 0,6-1 3,39-5-13,90 1-1,51 15-874,-189-10 541,-1 0 0,1 1 0,0-1 0,0 0 0,0 1 0,0 0 0,-1 0 0,4 1 0,-6-2 281,0 0 0,0 0 0,0 0 0,1 0 1,-1 0-1,0 0 0,0 0 0,0 0 0,0 0 1,0 0-1,0 1 0,0-1 0,0 0 0,1 0 1,-1 0-1,0 0 0,0 0 0,0 0 0,0 0 1,0 0-1,0 1 0,0-1 0,0 0 0,0 0 1,0 0-1,0 0 0,0 0 0,0 0 0,0 1 1,0-1-1,0 0 0,0 0 0,0 0 0,0 0 1,0 0-1,0 0 0,0 1 0,0-1 0,0 0 1,0 0-1,0 0 0,0 0 0,0 0 0,0 0 1,-1 0-1,1 0 0,0 1 0,0-1 0,0 0 1,-8 4-1726,-15-1-2209,-2 1 1311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16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 9312,'-19'-8'4192,"35"11"-3616,-2-3 1504,5 0-1249,32 0 993,6 9-1056,43-6-256,3 6-320,16-9-96,-11 5-32,11-10-1664,-10 5 864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17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231 102 4224,'1'-2'340,"0"0"0,0 0 0,-1-1 0,1 1 0,-1 0 0,0 0 0,1 0 0,-1-1 0,0 1 0,0 0 0,-1 0 0,1-1 0,0 1 0,-1 0 0,0 0 0,1 0 0,-1-1 0,0 1 0,0 0 0,0 0 0,0 0 0,0 0 0,-1 1 0,1-1 0,0 0 0,-1 0 0,0 1 0,1-1 0,-1 1 0,0-1 0,0 1 0,0 0 0,0 0 0,0 0 0,0 0 0,0 0 0,-4-1 0,4 2-213,0-1 0,-1 1 0,1 0 0,0 0 0,0 0 0,-1 0 0,1 1 0,-4 0 0,-9 3 173,0 1-1,1 0 0,0 2 0,0-1 1,0 2-1,1-1 0,0 2 0,-18 15 1,29-21-275,-1 0 1,0 0 0,1 0-1,-1 0 1,1 1-1,0-1 1,0 1 0,1-1-1,-1 1 1,1 0-1,-1 0 1,1 0 0,1 0-1,-1 0 1,0 0 0,1 0-1,0 0 1,0 0-1,0 0 1,0 0 0,1 0-1,-1 0 1,1 0 0,0 0-1,0-1 1,1 1-1,-1 0 1,1 0 0,0-1-1,0 1 1,2 3 0,0-2 36,0 1 1,1 0 0,-1-1 0,1 0 0,0 0 0,1-1 0,-1 1 0,1-1 0,-1 0-1,1 0 1,1-1 0,-1 0 0,0 0 0,1 0 0,-1-1 0,1 0 0,7 1 0,-8-2-20,-1-1 1,0 0 0,0 0 0,0 0 0,0 0-1,1-1 1,-1 0 0,0 0 0,0-1 0,0 1-1,0-1 1,-1 0 0,1 0 0,0-1 0,-1 1-1,0-1 1,1 0 0,-1 0 0,4-4-1,-5 3-17,0 1-1,-1 0 1,1-1-1,-1 0 1,0 1 0,0-1-1,0 0 1,0 0-1,0 0 1,-1 0-1,0 0 1,0-1-1,0 1 1,0 0-1,-1-1 1,0 1-1,0 0 1,0-1-1,0 1 1,-1 0-1,1-1 1,-1 1-1,-2-5 1,2 5-58,-1 0 0,0 1 0,0-1 1,0 0-1,0 1 0,-1-1 0,1 1 1,-4-4-1,2 4-1,1-1-1,0 0 1,1 0 0,-1 0 0,-2-5-1,4 8 29,1-1 1,0 1-1,0-1 0,0 1 0,0 0 0,0-1 0,0 1 1,0-1-1,1 1 0,-1 0 0,0-1 0,1 1 0,-1 0 1,1-1-1,-1 1 0,1 0 0,0 0 0,-1 0 0,1-1 1,0 1-1,0 0 0,0 0 0,0 0 0,0 0 0,0 0 1,2-1-1,2-2 4,1 0 1,-1 0-1,1 0 1,7-2-1,7-3 10,1 1 0,0 1 0,1 2 1,-1 0-1,1 1 0,35-2 0,-19 4 120,0 3 1,0 0-1,38 8 0,-59-7 75,-1 2 0,21 6 0,-34-9-164,1 0 0,0 1 0,-1-1 0,1 1 0,-1 0 0,0 0 1,0 0-1,0 0 0,0 1 0,0-1 0,0 1 0,0 0 0,-1 0 0,1 0 0,2 4 1,-4-5-3,0 1 1,-1-1 0,1 1 0,0-1 0,-1 1 0,0-1 0,1 1 0,-1-1 0,0 1 0,0 0-1,-1-1 1,1 1 0,0-1 0,-1 1 0,-1 4 0,-1 2 134,-1 1 1,-9 14-1,3-5 2,2-4-62,3-5 98,7-9-122,5-5-38,97-75 113,-40 29-190,-45 34-2,-10 8-7,1 1 0,17-11 0,-25 17 28,0-1-1,0 1 1,0 0-1,0 0 1,1 1-1,-1-1 1,0 0 0,0 1-1,1 0 1,-1-1-1,0 1 1,1 0-1,-1 0 1,0 0-1,1 1 1,-1-1-1,0 0 1,1 1-1,2 0 1,-4 0 6,1 0 0,-1 0 1,0 0-1,1 0 0,-1 0 1,0 0-1,1 1 0,-1-1 0,0 0 1,0 0-1,0 1 0,0-1 1,0 1-1,-1-1 0,1 1 0,1 2 1,5 29 4,-5-20 4,4 20 48,-4-18-4,1 0 0,9 28 0,-10-39-40,-1 1-1,1-1 1,1 0-1,-1 0 1,1 0-1,-1 0 1,1-1-1,0 1 1,1-1-1,-1 1 1,0-1-1,1 0 1,7 4-1,-3-3 22,0 0-1,1-1 0,-1 0 1,1 0-1,-1-1 1,1 0-1,0-1 0,0 0 1,0 0-1,-1-1 1,1 0-1,0-1 0,0 0 1,11-3-1,5-1-19,0-2 1,-1-1-1,41-19 0,-44 17 41,-1 0-1,-1-2 1,21-15 0,-33 22-45,0-1 0,-1 0 0,1 0 1,-2 0-1,1-1 0,0 0 0,-1 0 0,0 0 1,-1-1-1,0 1 0,4-11 0,-7 17-17,-1 0-1,1 0 1,-1 0-1,0 0 1,1 0 0,-1-1-1,0 1 1,0 0-1,1 0 1,-1-1 0,0 1-1,0 0 1,0 0-1,-1 0 1,1-1-1,0 1 1,0 0 0,-1 0-1,1 0 1,0-1-1,-1 1 1,0 0 0,1 0-1,-1 0 1,1 0-1,-1 0 1,0 0-1,0 0 1,0 0 0,1 1-1,-1-1 1,0 0-1,0 0 1,0 1 0,0-1-1,-1 0 1,1 1-1,0-1 1,-2 0-1,-1 0-25,-1 0 0,1 1 0,-1-1 0,1 1 0,-1 0 0,1 0 0,-1 0 0,1 1 0,-7 1 0,-1 1 20,1 0 1,1 0 0,-1 1 0,0 0-1,1 1 1,-15 10 0,22-13 43,0-1 1,0 1-1,1 0 1,-1 1-1,1-1 1,0 0-1,0 1 1,0-1-1,0 1 1,0 0-1,0-1 1,0 1-1,1 0 1,0 0-1,0 0 1,-1 0-1,2 1 1,-1-1-1,0 0 1,1 0-1,-1 1 1,1-1-1,0 0 1,0 0-1,0 1 1,1 4-1,2 0 11,-1 0 0,2 0-1,-1 0 1,1 0-1,0-1 1,0 1-1,1-1 1,0 0-1,8 8 1,4 4 28,36 29 0,-39-36-38,1-1-1,1 0 0,0-1 1,0-1-1,1 0 0,20 7 0,-25-12-287,0-1 0,0 0 0,0-1 0,15 1 0,-16-2-617,-1-1 1,1 0-1,-1-1 1,1-1-1,14-3 1,18-8-4759,4-2 1782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22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45 775 4736,'-26'-3'1530,"10"4"-298,14 1-522,4-2 330,6 5 1199,-4-2-1806,-1-1-93,1-1 1,0 1 0,0-1 0,0 0-1,0-1 1,0 1 0,0-1-1,0 1 1,0-1 0,0 0 0,6-1-1,4-2 559,26-7 0,-20 4-327,-3 3-287,-1-2 0,0 0 0,-1-1 0,1-1 0,-1 0 0,20-13 0,-15 6-61,-1 0 0,-1-1 0,0-1 0,-1-1 0,-1 0 0,15-21 0,22-53 125,-6 9-144,-47 82-205,1-1 0,-1 0 0,1 1-1,-1-1 1,1 0 0,-1 1-1,1-1 1,-1 0 0,1 1 0,-1-1-1,1 1 1,0-1 0,-1 1 0,1-1-1,0 1 1,0 0 0,-1-1 0,1 1-1,1-1 1,-1 1-2,-1 1 0,1-1 0,-1 0 0,1 0 0,-1 0 0,1 1 0,-1-1 0,0 0 0,1 1 0,-1-1 0,1 0 0,-1 1 0,0-1 0,1 0 0,-1 1 0,0-1 0,0 1 0,1-1 0,-1 0 0,0 1 0,0-1 0,0 1 0,1 0 0,0 4 5,1 1 0,-1-1 1,0 1-1,0 7 0,2 25 84,-2 0 0,-8 73 0,4-88-19,-1 0 0,-1-1-1,-2 0 1,0 0 0,-1 0 0,-12 22 0,14-35 20,1 0 0,-1-1 0,-13 16 0,17-22-61,0 0 0,1 0 0,-1 0 0,0 0 0,0 0 0,0 0 0,0 0 1,0-1-1,-1 1 0,1-1 0,0 0 0,-1 0 0,1 1 0,-1-2 0,0 1 0,1 0 0,-1 0 0,0-1 0,1 1 0,-1-1 1,0 0-1,1 0 0,-1 0 0,0 0 0,-3-1 0,-2-2 16,1 0-1,-1 0 1,1-1 0,0 0-1,0 0 1,-8-6-1,0-1-127,10 8 69,-8-4-94,0-2 1,0 0-1,1-1 0,-22-21 0,34 31 99,0-1 1,-1 1 0,1 0-1,-1-1 1,1 1-1,0 0 1,0-1-1,-1 1 1,1-1-1,0 1 1,-1 0-1,1-1 1,0 1 0,0-1-1,0 1 1,0-1-1,0 1 1,-1-1-1,1 1 1,0-1-1,0 1 1,0-1-1,0 1 1,0-1 0,1 1-1,-1-1 1,0 1-1,0-2 1,1 2 2,-1-1 0,1 1 0,0-1 0,-1 1 0,1-1 0,0 1 0,-1-1 0,1 1 0,0 0 0,-1-1 0,1 1 0,0 0 0,0 0 0,0 0 1,1-1-1,3 1 11,1-1 1,0 1-1,10 1 1,13 3-59,-1 2 0,35 12 0,-39-10 155,0-1 0,1-1 0,43 4 0,-39-10 25,0 0 0,0-2-1,0-2 1,0 0 0,-1-2 0,31-10 0,-35 9-100,113-41 360,-123 42-382,-1 0 0,-1-1-1,1 0 1,-1-1 0,-1-1 0,1 0-1,18-19 1,-27 25 6,0 0 0,-1 0 0,1 0 0,-1 0 0,0-1 0,1 1-1,-1-1 1,-1 1 0,1-1 0,-1 0 0,1 1 0,-1-1 0,0 0 0,0 0 0,-1 0-1,1 0 1,-1-4 0,0 7-14,0 0 0,0 1 0,0-1 0,-1 1-1,1-1 1,0 1 0,0-1 0,-1 0 0,1 1 0,0-1 0,0 1-1,-1-1 1,1 1 0,-1-1 0,1 1 0,-1 0 0,1-1 0,0 1-1,-1-1 1,1 1 0,-1 0 0,0 0 0,1-1 0,-1 1 0,-1-1-15,0 1 0,1-1 0,-1 1 0,0 0 0,0 0 0,1 0 0,-1 0 0,-3 0 0,-1 1-35,0 0 0,0 1 0,-10 3 0,2 1 90,1 0-1,1 1 0,-1 1 0,1 0 1,-22 18-1,27-20-37,1 1 0,0-1-1,0 1 1,0 0 0,1 0 0,0 1 0,1-1-1,-1 1 1,2 0 0,-7 16 0,10-22 8,-1-1 1,1 1-1,0-1 1,0 1-1,-1 0 1,1 0-1,0-1 0,0 1 1,0 0-1,1-1 1,-1 1-1,0 0 1,1-1-1,-1 1 0,1-1 1,-1 1-1,1 0 1,0-1-1,1 2 1,-1-1 7,1 0 0,0 0 1,0-1-1,0 1 0,0 0 1,0-1-1,0 0 1,0 0-1,0 1 0,0-1 1,5 1-1,2 1 85,1-1 1,0 0-1,0-1 0,0 0 0,12-1 1,-8 0-53,0-2 0,-1 1 0,1-2 0,0 0 0,-1 0 0,1-2 0,22-10 1,-11 3-8,-1-1 1,-1-2 0,23-17 0,-2-1-142,-48 66-394,8 25 411,-4-56 102,0-1 0,0 1-1,1-1 1,-1 1 0,1-1 0,-1 1 0,1-1 0,-1 1 0,1-1 0,0 1-1,0-1 1,0 0 0,-1 1 0,1-1 0,1 0 0,-1 0 0,0 1 0,0-1-1,0 0 1,1 0 0,-1-1 0,0 1 0,1 0 0,-1 0 0,1-1-1,-1 1 1,1-1 0,-1 1 0,1-1 0,-1 1 0,1-1 0,0 0 0,-1 0-1,1 0 1,-1 0 0,1 0 0,0 0 0,-1 0 0,1-1 0,-1 1 0,1-1-1,2 0 1,34-13 41,-1-2-1,0-1 0,39-26 1,-57 31-40,-1-2 0,-1 0 1,0 0-1,-1-2 1,-1 0-1,0 0 0,-1-2 1,22-36-1,-3-6-7,38-95 0,-64 138-22,11-25-39,-1-1 1,-2-1 0,14-73-1,-28 113-49,0-1-1,-1 0 1,1 1-1,-2-9 1,1 13 85,0-1 1,0 1-1,0 0 1,0-1-1,0 1 0,0-1 1,0 1-1,-1 0 1,1-1-1,0 1 1,0 0-1,0-1 1,-1 1-1,1 0 1,0-1-1,0 1 0,-1 0 1,1 0-1,0-1 1,0 1-1,-1 0 1,1 0-1,0-1 1,-1 1-1,0 0 1,0 0-5,1 0 1,-1 0-1,0 0 1,0 0 0,0 1-1,0-1 1,1 0-1,-1 1 1,0-1 0,0 0-1,1 1 1,-1-1 0,0 1-1,0-1 1,1 1-1,-1 0 1,0 0 0,-4 3-34,0 1 16,0-1-1,0 1 1,0 0-1,1 1 1,0-1-1,-7 12 1,-11 30 2,1 2 0,-17 66 0,28-86 4,-19 58 18,-35 119 401,61-193-252,0 0 1,1 1 0,1-1-1,0 1 1,1 21 0,0-34-123,0 0 1,0 1 0,0-1 0,0 0 0,0 0-1,1 1 1,-1-1 0,1 0 0,-1 0 0,1 1-1,-1-1 1,1 0 0,-1 0 0,1 0 0,0 0-1,0 0 1,0 0 0,-1 0 0,1 0 0,0 0 0,2 1-1,-1-1 11,-1-1-1,1 1 1,0-1-1,-1 0 1,1 1-1,-1-1 1,1 0-1,0 0 1,-1 0-1,1 0 1,-1 0-1,1-1 1,0 1-1,2-1 1,4-2 19,0-1 0,0 1 1,-1-1-1,0 0 1,9-7-1,4-5-37,-2-1 1,0-1-1,0-1 1,-2-1-1,19-28 1,2-2-248,-36 49 234,-1 1 0,0-1 0,0 1 0,0 0 0,1-1 0,-1 1 0,0 0 0,0-1 0,1 1 0,-1 0 0,0-1 0,1 1 0,-1 0 0,0-1 0,1 1 0,-1 0 0,1 0 1,-1 0-1,0-1 0,1 1 0,-1 0 0,1 0 0,-1 0 0,1 0 0,-1 0 0,0 0 0,1 0 0,-1 0 0,1 0 0,-1 0 0,1 0 0,-1 0 0,1 0 0,-1 0 0,0 0 0,1 0 1,-1 0-1,1 1 0,-1-1 0,0 0 0,1 0 0,-1 0 0,1 1 0,-1-1 0,0 0 0,1 1 0,-1-1 0,0 0 0,0 1 0,1-1 0,-1 0 0,0 1 0,0-1 0,1 1 1,-1-1-1,2 5-43,0 0 0,0 0 1,0 0-1,0 5 1,0-3 57,1 2 19,0 1 0,0-1 0,0 0 0,1 0 0,1-1 0,0 0 0,0 1 0,0-1 0,1-1 0,0 1 0,1-1 0,-1 0 0,1-1 0,1 1 0,10 6 0,-15-11-25,1-1 0,-1 1 0,1-1 0,-1 0 0,1 0-1,-1 0 1,1-1 0,0 1 0,0-1 0,-1 0 0,1 0 0,5-1 0,8-1 16,24-6 0,-9 1-4,363-70-81,-328 54 250,-65 22-189,0 0 0,0 1 0,-1-1-1,1 0 1,0 0 0,-1-1 0,1 1 0,-1 0-1,1 0 1,1-3 0,-3 4 1,1 0 0,-1-1 0,0 1 0,0 0 0,0-1 0,0 1 0,0 0-1,1-1 1,-1 1 0,0 0 0,0-1 0,0 1 0,0 0 0,0-1 0,0 1 0,0 0 0,0-1 0,0 1 0,0 0 0,0-1 0,0 1 0,0 0-1,-1-1 1,1 1 0,0-1 0,-1 1-14,1-1 0,-1 0 0,0 1 0,1-1 0,-1 0-1,0 1 1,0-1 0,0 1 0,0-1 0,1 1 0,-1 0 0,0-1 0,-2 0 0,-7 0-36,1 1 1,-1-1 0,0 1-1,0 1 1,1 0 0,-19 4 0,21-4 58,-51 10-89,0 2 1,1 3 0,-62 26-1,100-34 89,1 1 0,0 0 0,-21 15 0,34-21 0,0 1-1,0-1 1,0 1-1,1 0 1,0 0 0,0 1-1,0-1 1,0 1-1,1 0 1,0 0 0,0 0-1,0 0 1,0 1-1,1-1 1,-3 12 0,5-16-2,-1 0 0,1 0 0,0 0 0,0 0 1,0 0-1,0 0 0,0 0 0,0-1 0,0 1 1,1 0-1,-1 0 0,0 0 0,0 0 0,1 0 1,-1 0-1,1 0 0,-1 0 0,1 0 1,-1 0-1,1-1 0,-1 1 0,1 0 0,0 0 1,-1-1-1,1 1 0,0 0 0,0-1 0,0 1 1,-1-1-1,1 1 0,0-1 0,0 1 0,0-1 1,0 0-1,0 0 0,0 1 0,0-1 1,0 0-1,0 0 0,0 0 0,0 0 0,1 0 1,5 0 65,0 0 0,-1-1 0,1 1 0,11-4 0,-16 4-48,20-6 79,0-1-1,0-1 1,35-17-1,59-41-66,-86 48-23,7-7-113,-30 22 18,-4 6-66,-3-2 136,0 0 1,0 0-1,0 0 0,0 0 0,0 0 0,0 0 0,-1 0 0,1 0 0,0 0 0,-1 0 0,1-1 0,-1 2 0,-37 53-259,-65 136 112,11 14 162,85-189-4,-122 237 285,124-245-257,-2 6 82,-18 23 1,23-34-66,0-1 1,0 1-1,0-1 0,-1 1 0,1-1 0,-1 0 0,1 0 0,-1 0 1,0-1-1,0 1 0,0-1 0,0 1 0,0-1 0,-6 1 1,8-1-32,0-2 1,-1 1 0,1 0 0,-1 0 0,1 0 0,-1-1 0,1 1 0,0 0 0,-1-1 0,1 0 0,0 1 0,-1-1 0,1 0 0,0 1 0,0-1-1,-1 0 1,1 0 0,0 0 0,0 0 0,0 0 0,0 0 0,1-1 0,-1 1 0,0 0 0,0 0 0,0-3 0,-2-1-11,1-1 0,0 1 0,0 0 1,0-1-1,-1-8 0,1-9-12,2 1 0,0-1 0,2 0 0,0 1 1,7-30-1,-2 12-75,-3 14 48,10-54-107,-11 68 113,1-1 0,1 1 0,0 1 0,9-18 0,-5 15 20,1 1 0,0 0 0,1 0 0,0 1-1,0 1 1,2 0 0,-1 0 0,1 1 0,1 1 0,0 0 0,24-11-1,14-2-6,0 2 0,59-13-1,-40 12-16,72-26 13,69-19-20,-147 46 96,67-30-1,-126 48-26,-1-1 1,0 0 0,0 1-1,-1-2 1,1 1 0,6-7-1,-9 9-35,0-1 1,-1 0-1,1 0 0,-1 0 0,0 0 0,1 0 0,-1-1 0,0 1 0,0 0 0,0-1 0,-1 1 0,1 0 0,-1-1 0,1 1 0,-1-1 0,0-2 0,1 3 5,-1 0 0,0 0-1,0 0 1,1 1-1,-1-1 1,1 0-1,-1 0 1,1 1-1,0-1 1,-1 0-1,1 1 1,0-1-1,0 1 1,0-1-1,2-1 1,0 0-8,0 0 0,0 1 0,0-1 0,1 1 1,-1 0-1,7-3 0,0 0 4,0 2 0,1-1 1,-1 1-1,17-2 0,-18 4-10,-1 0 0,1 0 0,-1 1 1,1 0-1,10 2 0,-16-1 1,0-1 0,0 1 1,1 0-1,-1 0 0,0 0 1,0 0-1,0 1 0,0-1 1,0 1-1,-1 0 0,1 0 1,0 0-1,-1 0 0,1 0 1,-1 0-1,3 4 0,-1 0-9,0 0-1,0 1 1,-1-1-1,1 1 1,-1 0-1,-1 0 1,3 9-1,-4-11 40,0 1 0,-1-1-1,0 1 1,0-1 0,0 1-1,0-1 1,-1 1 0,0-1-1,0 0 1,-3 8 0,0 2 0,-1-1 0,-1 0-1,-1 0 1,-8 14 0,12-24 30,1 0 0,0 0 0,1 0 0,-1 0 0,-1 6 0,2-10-36,1 1 0,0 0 0,0-1 0,0 1 0,-1-1 0,1 1 0,0-1 1,0 1-1,0 0 0,0-1 0,0 1 0,0-1 0,0 1 0,0 0 0,0-1 0,1 1 0,-1-1 0,0 1 0,0 0 0,0-1 0,1 1 0,-1-1 0,0 1 0,1-1 0,-1 1 1,0-1-1,1 1 0,-1-1 0,1 0 0,-1 1 0,1-1 0,-1 1 0,1-1 0,-1 0 0,1 1 0,-1-1 0,1 0 0,-1 0 0,1 1 0,-1-1 0,1 0 0,0 0 1,-1 0-1,1 0 0,-1 0 0,1 0 0,0 0 0,7 0 3,0-1-1,0 0 1,0 0 0,0 0-1,0-1 1,-1-1 0,1 1-1,10-6 1,1-3-17,32-21 1,-2-1 122,-12 9-58,-17 10-142,34-16 1,-54 30 80,0 0 1,1 0 0,-1-1-1,0 1 1,0 0-1,0 0 1,1 0-1,-1 0 1,0-1 0,0 1-1,1 0 1,-1 0-1,0 0 1,0 0 0,1 0-1,-1 0 1,0 0-1,0 0 1,1 0-1,-1 0 1,0 0 0,1 0-1,-1 0 1,0 0-1,0 0 1,1 0-1,-1 0 1,0 0 0,0 0-1,1 0 1,-1 1-1,-4 7-89,1-2 68,-8 12-98,5-7 135,0 0 1,0 0 0,-4 13-1,9-21-3,0 1-1,0 0 0,0-1 0,0 1 1,1 0-1,0-1 0,0 1 0,0 0 1,0-1-1,0 1 0,1 0 0,0-1 0,-1 1 1,1 0-1,2 3 0,-2-5 2,0 0-1,0 0 1,1 0-1,-1-1 1,1 1-1,-1 0 1,1 0-1,-1-1 1,1 1-1,0-1 1,0 0-1,0 1 1,0-1-1,0 0 1,0 0-1,0 0 1,0 0-1,0-1 1,0 1-1,1 0 1,-1-1-1,0 0 1,1 1-1,-1-1 1,4-1-1,5 1 53,0-1-1,0 0 0,20-6 0,-28 6-82,5-1 35,0 0 0,0-1 0,0 1 0,0-2 0,0 1 0,-1-1 0,0 0 0,0-1 0,0 0 0,0 0 0,-1 0 0,1-1 0,-1 0 0,-1 0 0,1 0 0,8-15 0,-13 19-23,0 1 0,0-1-1,0 0 1,0 0-1,-1 0 1,1 0 0,-1 0-1,1 0 1,-1 0-1,0 0 1,0 0-1,0 0 1,0 0 0,0 0-1,0 0 1,0 0-1,-1 0 1,1 0-1,-1 0 1,1 0 0,-1 1-1,0-1 1,0 0-1,0 0 1,0 0 0,0 1-1,0-1 1,0 1-1,-1-1 1,1 1-1,-2-2 1,-2-1-38,0 1-1,1 0 1,-1 0 0,-1 0-1,1 1 1,0-1 0,-1 1-1,1 0 1,-1 1 0,-6-2-1,1 2-48,0-1-1,-21 1 0,28 1 85,0 0 0,1 0 1,-1 1-1,1-1 0,-1 1 0,0 0 1,1 0-1,0 0 0,-1 1 0,1-1 0,0 1 1,-1 0-1,-2 2 0,6-4 10,-1 1 0,1-1 0,-1 0 0,1 1 0,-1-1 1,1 1-1,0-1 0,-1 1 0,1-1 0,0 1 0,-1-1 0,1 1 0,0-1 0,0 1 0,-1-1 0,1 1 0,0-1 0,0 1 0,0-1 0,0 1 0,0-1 1,0 1-1,0 0 0,0-1 0,0 1 0,0-1 0,0 1 0,0-1 0,0 1 0,1-1 0,-1 1 0,0 0 0,0-1 0,0 1 0,1-1 0,-1 0 0,0 1 1,1-1-1,-1 1 0,0-1 0,1 1 0,-1-1 0,1 0 0,-1 1 0,1-1 0,-1 0 0,1 1 0,2 1 14,0-1-1,0 1 1,0-1 0,0 1-1,0-1 1,0 0 0,3 1-1,24 2 64,-1-2 1,1 0-1,0-2 0,0-1 1,57-10-1,-46 2 16,49-17 1,-67 17-127,0-1 1,35-22-1,-9 6 61,-49 25-31,1 1 0,-1 0-1,0 0 1,0 0-1,0 0 1,0 0-1,0 0 1,0 0-1,0 0 1,0 0 0,1 0-1,-1 0 1,0 0-1,0 0 1,0 0-1,0 0 1,0 0-1,0 0 1,0 0-1,1 0 1,-1 0 0,0 0-1,0 0 1,0 0-1,0 0 1,0 0-1,0 0 1,0 0-1,0 0 1,1 0-1,-1 0 1,0 0 0,0 0-1,0 1 1,0-1-1,0 0 1,0 0-1,0 0 1,0 0-1,0 0 1,0 0-1,0 0 1,1 0 0,-1 0-1,0 1 1,0-1-1,0 0 1,0 0-1,0 0 1,0 0-1,0 0 1,0 0-1,0 0 1,0 1 0,0-1-1,-2 11-9,-8 20 183,7-26-150,-1 8 14,0-1 0,0 0 0,1 1 0,1 0-1,-2 17 1,4-29-27,0 1-1,0-1 0,0 0 1,0 0-1,0 1 0,0-1 1,1 0-1,-1 0 0,1 0 1,-1 1-1,0-1 1,1 0-1,0 0 0,-1 0 1,1 0-1,1 1 0,-2-2 5,1 1 0,-1-1 0,1 0 0,0 1-1,-1-1 1,1 0 0,-1 0 0,1 1 0,0-1-1,-1 0 1,1 0 0,0 0 0,0 0-1,-1 0 1,1 0 0,0 0 0,-1 0 0,1 0-1,0-1 1,-1 1 0,1 0 0,0 0 0,-1-1-1,1 1 1,-1 0 0,1 0 0,0-1-1,-1 1 1,1-1 0,0 0 0,11-7 13,-1 0 1,0-1-1,-1-1 1,17-18-1,60-68-8,-84 93-26,0 1-1,0-1 0,0 0 1,1 1-1,-1-1 0,0 1 1,8-3-1,-11 4 2,1 1 0,-1 0 0,0 0 0,1 0 0,-1 0 0,1 0 0,-1 0 0,0-1-1,1 1 1,-1 0 0,1 0 0,-1 0 0,1 0 0,-1 1 0,0-1 0,1 0 0,-1 0 0,1 0 0,-1 0 0,0 0 0,1 0 0,-1 1-1,0-1 1,1 0 0,-1 0 0,0 1 0,1-1 0,-1 0 0,0 0 0,1 1 0,-1-1 0,0 0 0,0 1 0,1-1 0,-1 0 0,0 1-1,4 15-13,-4-13 14,1 9 16,1 0-1,1 0 1,-1-1 0,2 1-1,0-1 1,0 0 0,9 16-1,-10-24 16,0 1-1,-1-1 1,1-1-1,1 1 1,-1 0-1,0-1 1,1 0-1,-1 1 1,1-2-1,-1 1 1,1 0-1,0-1 1,0 1-1,8 1 0,-1-1 34,0-1 1,0 0-1,0 0 0,13-1 0,-8-1-45,0 0 0,0-1 0,-1-1 0,1-1 0,-1 0 0,1 0-1,-1-2 1,-1 0 0,1-1 0,-1 0 0,0-1 0,-1 0 0,0-2 0,20-17 0,66-77-213,-98 103 191,0 0 0,0-1-1,1 1 1,-1 1-1,0-1 1,1 0 0,-1 0-1,1 0 1,1 0-1,-3 1 12,0 0 0,0 0 0,1 0 0,-1 0 0,0 0-1,0 0 1,0 0 0,0 0 0,1 0 0,-1 0 0,0 0-1,0 0 1,0 0 0,0 0 0,0 0 0,1 0 0,-1 0-1,0 0 1,0 0 0,0 0 0,0 0 0,0 0 0,0 1 0,1-1-1,-1 0 1,0 0 0,0 0 0,0 0 0,0 0 0,0 0-1,0 1 1,0-1 0,0 0 0,0 0 0,0 0 0,0 0-1,0 1 1,-1 12 9,-27 66 163,-44 90 0,31-77-123,-83 178 272,97-215-282,-56 108 324,74-142-264,8-18-52,-1 1 0,1-1 1,-1 0-1,0 0 1,1 0-1,-1 0 1,-3 3-1,5-6-43,0 0 1,0 0-1,0 0 1,0 0-1,0 0 1,0 0-1,0 0 0,0 0 1,0 0-1,0 0 1,0 0-1,0 0 1,0 0-1,0-1 0,0 1 1,0 0-1,0 0 1,0 0-1,0 0 1,-1 0-1,1 0 0,0 0 1,0 0-1,0 0 1,0 0-1,0 0 1,0 0-1,0 0 0,0 0 1,0 0-1,0 0 1,0 0-1,0 0 1,0 0-1,0 0 0,0 0 1,0 0-1,-1 0 1,1 0-1,0 0 1,0 0-1,0 0 0,0 0 1,0 0-1,0 0 1,0 0-1,0 0 1,0 0-1,0 0 0,0 0 1,0 0-1,0 0 1,0 0-1,0 0 1,0 0-1,0 1 0,0-1 1,0 0-1,0 0 1,-1 0-1,5-10 113,19-54-212,47-139 59,-48 150-24,47-85 1,-65 132 58,58-115-1,41-72-132,-85 159 92,10-15-81,-25 45 101,0-1-1,0 1 1,1 0 0,0 0 0,0 0 0,0 0 0,6-4 0,-8 7 16,0 0 0,0 0 0,0 0 0,0 1 0,0-1-1,0 0 1,0 1 0,0 0 0,0-1 0,0 1 0,0 0 0,0 0 0,0 0 0,0 0 0,0 0 0,0 1 0,0-1 0,0 1 0,0-1 0,0 1 0,0 0 0,0 0 0,-1-1 0,1 1-1,0 1 1,0-1 0,-1 0 0,1 0 0,-1 1 0,3 1 0,2 3 6,-1 0 1,0 0-1,0 1 0,-1 0 0,1-1 1,4 12-1,-4-8 83,-1 0-1,-1 0 1,0 0 0,0 0-1,0 1 1,-2-1 0,2 13 0,-3-18-26,0 0 1,0 1-1,-1-1 1,1 1-1,-1-1 0,0 0 1,-1 0-1,1 1 1,-1-1-1,0 0 1,-1 0-1,1-1 1,-1 1-1,0 0 1,-5 6-1,6-10-47,1 1 0,0-1 0,-1 0 0,1 0 0,-1 1 0,1-1 0,-1 0 0,1-1 0,-1 1 0,0 0 0,0 0 0,1-1 0,-1 1 0,-3 0 0,0 0 0,-1 0-362,-1 0 1,0 0-1,0-1 1,1 0-1,-1-1 1,0 1-1,1-1 1,-1-1-1,0 1 1,-11-5-1,-3 0-2025,16 5 1572,-8-2-1392,1-1-1,1 0 1,-23-11 0,-17-15-4768,1 0 2332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28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2720,'0'-8'4677,"9"3"-213,-9 2-1979,0 3-2461,0 0 0,0-1 0,0 1 0,0 0 0,1 0 0,-1 0 0,0 0-1,0-1 1,0 1 0,0 0 0,1 0 0,-1 0 0,0 0 0,0 0 0,1-1 0,-1 1-1,0 0 1,0 0 0,1 0 0,-1 0 0,0 0 0,0 0 0,1 0 0,-1 0 0,0 0 0,0 0-1,1 0 1,-1 0 0,0 0 0,0 0 0,0 0 0,1 0 0,-1 0 0,0 0 0,0 1 0,1-1-1,-1 0 1,0 0 0,0 0 0,0 0 0,1 0 0,-1 1 0,0-1 0,0 0 0,0 0-1,1 0 1,-1 0 0,0 1 0,0-1 0,0 0 0,0 1 0,1 1 0,2 5 14,0-1 1,-1 0-1,0 1 0,-1-1 1,1 1-1,-1 0 0,0 9 1,0 91 97,-4 194 602,1-280-695,1-5 175,2 32 1,0 9 191,-1-34-100,0-22-347,0 1 59,0-2 9,0 0-1,0 1 0,0-1 1,0 0-1,0 0 0,0 1 1,0-1-1,0 0 0,0 0 0,0 1 1,0-1-1,0 0 0,0 0 1,0 1-1,0-1 0,0 0 1,0 0-1,0 0 0,0 1 1,0-1-1,0 0 0,1 0 1,-1 1-1,0-1 0,0 0 0,183 0 818,-170 2-576,-21 0-3349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23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166 613 5408,'9'-10'2797,"4"-3"2691,-13 8-2823,-9 3-570,6 3-1864,0-1 0,-1 1 0,1 0 0,0 1 0,-1-1-1,1 1 1,0-1 0,0 1 0,0 0 0,-3 3 0,-13 7 391,6-6-260,-3 2-181,1 0 1,0 1-1,0 0 1,-21 19 0,35-27-188,0 0 1,0 0 0,0 0 0,0 0-1,0 0 1,1 0 0,-1 0 0,0 0-1,1 0 1,-1 1 0,1-1 0,-1 0-1,1 0 1,-1 1 0,1-1 0,0 0-1,0 1 1,0-1 0,0 0 0,0 1-1,0 0 1,0 0 3,1 0 1,0 0-1,-1-1 0,1 1 1,0 0-1,0-1 0,0 1 0,0-1 1,0 1-1,0-1 0,1 0 1,-1 1-1,3 1 0,2 1 67,1 1 0,0-1 0,0-1 0,0 1 0,13 4 0,-11-6 31,-1 0-1,0 0 1,1-1-1,-1 0 1,1-1-1,0 1 1,15-3-1,-20 1-46,1 1 0,-1-1-1,0 0 1,0-1 0,0 1 0,0-1 0,7-3-1,-9 3-11,0 1-1,-1 0 1,1-1-1,0 1 1,0-1-1,-1 0 1,1 0-1,-1 0 1,0 1-1,1-1 1,-1 0-1,0-1 1,0 1-1,1-4 1,-1 3-31,0 0 1,-1-1 0,1 1-1,-1 0 1,0-1 0,0 1-1,0 0 1,0-1 0,0 1-1,-1 0 1,0-1 0,1 1-1,-1 0 1,-1 0 0,1 0-1,0 0 1,-1 0 0,1 0-1,-1 0 1,0 0 0,0 0-1,0 1 1,-1-1 0,1 1-1,0 0 1,-1-1 0,-4-2-1,0 0-80,-1 1 0,0-1 0,0 1 0,0 1 0,0-1-1,-1 1 1,1 1 0,-1 0 0,-13-2 0,8 2-37,5 1-164,22 1 5,-3-1 325,0 0 0,-1-1 0,1 0 0,0 0-1,-1-1 1,0 0 0,0-1 0,0 0 0,0 0 0,-1-1 0,1 0 0,11-11 0,10-8 183,48-52 1,-62 59-107,330-356 870,-333 358-979,-5 4 64,17-15 1,-24 26-93,-1 0 0,0 0 1,0 0-1,0-1 1,0 1-1,0 0 1,0 0-1,1 0 0,-1 0 1,0 0-1,0-1 1,0 1-1,0 0 1,1 0-1,-1 0 0,0 0 1,0 0-1,0 0 1,1 0-1,-1 0 1,0 0-1,0 0 0,0 0 1,1 0-1,-1 0 1,0 0-1,0 0 1,0 0-1,1 0 0,-1 0 1,0 0-1,0 0 1,1 0-1,-1 8-105,-7 18 31,6-23 82,-41 142 251,-12 35-102,-35 46 24,41-111 32,-78 213 389,77-214-304,11-27-112,37-85-176,0 3 28,-1 1 0,-1-1 0,1-1 0,-1 1 0,1 0 1,-1 0-1,-1-1 0,1 0 0,-6 6 0,9-10-23,-1 1 0,1-1 0,-1 1-1,1-1 1,-1 1 0,1-1 0,-1 0-1,1 1 1,-1-1 0,0 0 0,1 0-1,-1 0 1,1 1 0,-1-1 0,0 0-1,1 0 1,-2 0 0,2 0-4,-1 0 0,1 0 0,0 0 1,-1-1-1,1 1 0,0 0 0,-1 0 1,1-1-1,0 1 0,-1 0 0,1 0 1,0-1-1,-1 1 0,1 0 0,0-1 1,0 1-1,0 0 0,-1-1 0,1 1 0,0 0 1,0-1-1,-1-3 17,0 0 1,0 1-1,1-1 1,-1 0-1,1-6 1,1-14-35,2 0 0,0 1 1,11-41-1,-11 56 14,0-1 1,0 1-1,1-1 0,0 1 0,1 0 0,0 1 1,0-1-1,1 1 0,7-8 0,-4 6 9,1 0-1,0 1 1,0 1-1,1-1 1,20-9 0,5 2 10,0 1 1,1 2 0,49-9 0,-80 20-24,231-49-410,-198 40-944,0-2-3667,-21 6 936,0 0 1041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26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1048 4384,'-1'1'153,"0"-1"0,0 0 1,0 1-1,0-1 0,1 0 0,-1 1 1,0-1-1,0 1 0,0-1 1,1 1-1,-1 0 0,0-1 0,1 1 1,-1 0-1,1-1 0,-1 1 0,1 0 1,-1 0-1,1-1 0,-1 1 0,0 2 1,2-3 47,-1 1 1,0 0 0,0 0 0,0-1-1,1 1 1,-1 0 0,0 0-1,1-1 1,-1 1 0,1 0-1,-1-1 1,1 1 0,-1 0-1,1-1 1,-1 1 0,1-1 0,-1 1-1,1-1 1,0 1 0,-1-1-1,1 0 1,0 1 0,0-1-1,-1 0 1,1 1 0,0-1 0,0 0-1,1 0 1,5 3 294,-1-1 0,1 0 1,0-1-1,0 0 0,1 0 0,-1 0 0,0-1 1,0 0-1,0-1 0,0 1 0,0-1 0,13-4 1,-11 2-237,1-1 1,-1 0-1,-1 0 1,1-1 0,-1 0-1,0-1 1,0 0-1,11-10 1,-5 1-200,0 0 0,-1-1-1,-1 0 1,-1-1 0,0 0 0,-1-1 0,-1 0 0,10-30 0,54-162 328,-63 191-443,-4 13 2,-6 6 50,0 0-1,1 0 0,-1 0 1,0 0-1,0 0 0,1 0 0,-1 0 1,0 0-1,0 0 0,0 0 1,1 1-1,-1-1 0,0 0 1,0 0-1,0 0 0,1 0 0,-1 0 1,0 1-1,0-1 0,0 0 1,0 0-1,1 0 0,-1 1 1,0-1-1,0 0 0,0 0 0,0 1 1,0-1-1,0 0 0,0 0 1,0 0-1,0 1 0,0-1 1,3 11-37,-1 1 1,-1-1 0,0 1-1,-1 22 1,0-20 80,-9 186 556,7-179-446,-2 0 1,0-1-1,-1 1 1,-11 27-1,15-45-119,0-1 0,0 0 0,0 1-1,0-1 1,0 0 0,0 1 0,0-1-1,-1 0 1,1 0 0,-1 0 0,0 0-1,1-1 1,-1 1 0,0 0 0,0-1-1,0 1 1,0-1 0,-1 1 0,1-1-1,-4 1 1,4-1-17,-1 0-1,0-1 1,1 0-1,-1 0 1,0 1-1,1-2 1,-1 1-1,0 0 1,1 0-1,-1-1 1,1 0-1,-1 1 1,0-1-1,1 0 0,0 0 1,-1 0-1,1-1 1,0 1-1,-1 0 1,1-1-1,0 0 1,0 1-1,0-1 1,0 0-1,1 0 1,-1 0-1,0 0 1,1-1-1,0 1 1,-3-5-1,4 7-33,-1-1 0,1 1-1,0-1 1,0 0 0,-1 1-1,1-1 1,0 1 0,0-1 0,0 0-1,0 1 1,-1-1 0,1 0-1,0 1 1,0-1 0,0 0-1,0 1 1,1-2 0,-1 2 11,0-1-1,0 1 1,1 0 0,-1 0-1,0-1 1,0 1 0,1 0-1,-1 0 1,0 0 0,1-1-1,-1 1 1,0 0 0,0 0 0,1 0-1,-1 0 1,0 0 0,1 0-1,-1 0 1,0 0 0,1-1-1,-1 1 1,0 0 0,1 1-1,22 4-57,-19-4 75,13 5 24,1-2-1,0 0 1,0-1-1,0 0 1,0-2-1,36-1 1,-9-5 127,60-14-1,-83 13-121,1 0 1,-1-2-1,-1-1 0,33-18 0,-33 14 4,0 0 0,-1-2-1,0-1 1,-1 0 0,-1-1-1,32-39 1,-25 19-19,-1-1 0,-3-1 0,24-56 0,-27 53 39,-2-1-1,-2 0 1,17-86 0,-16 7-157,-14 100 1,0 0 1,-2-1-1,-4-31 1,5 51 33,-1 0 1,1 1 0,-1-1 0,1 1-1,-1-1 1,0 1 0,0 0 0,0-1-1,0 1 1,-1 0 0,1-1-1,-3-2 1,4 5 51,0 0-1,0 0 1,0 0 0,0 0-1,-1 0 1,1 0-1,0 0 1,0-1 0,0 1-1,0 0 1,-1 0-1,1 0 1,0 0-1,0 0 1,0 0 0,-1 0-1,1 0 1,0 0-1,0 0 1,0 0 0,-1 0-1,1 0 1,0 0-1,0 0 1,0 0-1,-1 0 1,1 0 0,0 1-1,0-1 1,0 0-1,0 0 1,-1 0 0,1 0-1,0 0 1,0 0-1,0 0 1,0 1 0,0-1-1,-1 0 1,1 0-1,-5 5-19,1 0 0,0 1 0,0-1 0,0 1 1,1-1-1,-1 1 0,2 0 0,-4 8 0,-16 57-113,20-62 138,-21 84 100,4 2 1,5 0-1,3 0 0,3 104 0,8-187-75,0 4 15,0 0 0,0-1 0,2 1-1,0 0 1,0-1 0,7 19 0,-8-31 9,0 0-1,1 0 1,-1-1-1,1 1 1,0 0 0,0-1-1,0 1 1,3 1-1,-5-3-26,1 0 0,0 0 0,-1-1 0,1 1 0,0-1 0,0 1 0,0-1 0,0 1 0,0-1 0,-1 1 0,1-1 0,0 0 0,0 1 0,0-1 0,0 0 0,0 0 0,0 0 0,0 0 0,0 0 0,0 0 0,0 0 0,0 0 0,0 0 0,0 0 0,0-1 0,0 1 0,0 0 0,0-1 0,1 0 0,9-7 20,-2 0 1,1-1-1,-1-1 1,-1 1-1,13-19 1,6-6-178,-14 19 101,0 1 0,23-19-1,-31 28 34,1 1-1,0 1 0,0-1 1,0 1-1,1 0 0,-1 1 1,1-1-1,-1 1 0,1 1 1,12-3-1,-3 3-25,0 1 0,1 1 1,-1 0-1,0 1 0,0 0 1,-1 1-1,1 1 0,-1 1 1,18 7-1,17 11-98,62 36 0,-111-59 124,51 31 600,-52-31-591,0 0-1,0 0 1,0 0 0,0 0-1,1 0 1,-1 0 0,0 1-1,0-1 1,0 0 0,0 0-1,0 0 1,0 0 0,1 0-1,-1 0 1,0 0-1,0 0 1,0 0 0,0 0-1,0 0 1,0 0 0,1 0-1,-1 0 1,0 0 0,0 0-1,0 0 1,0 0-1,0 0 1,1 0 0,-1 0-1,0 0 1,0 0 0,0 0-1,0 0 1,0-1 0,0 1-1,1 0 1,-1 0-1,0 0 1,0 0 0,0 0-1,0 0 1,0 0 0,0-8 197,-9-15-9,8 19-204,-5-8 54,0 1 0,-1 0 0,-9-12 0,13 20-67,1 0 0,-1-1 0,0 2 1,0-1-1,0 0 0,-1 0 1,1 1-1,-1 0 0,1 0 1,-1 0-1,0 0 0,1 1 0,-1-1 1,0 1-1,0 0 0,0 0 1,-1 0-1,1 1 0,0-1 1,0 1-1,0 0 0,0 0 1,-6 2-1,-3 0-47,1 0 0,0 1 0,0 1 0,1 0 0,-1 1 0,-21 12 0,10-4 102,1 2 0,0 0 0,-26 26 0,37-31-16,0 1 0,1 0 0,0 1 0,1 0 0,0 1 0,1 0 0,-9 21 0,16-31-5,0-1 1,0 1-1,0 0 0,1 0 1,-1 0-1,1 0 1,0-1-1,-1 1 0,1 0 1,1 0-1,-1 0 0,0 0 1,2 3-1,-2-5 13,1 1-1,-1-1 0,1 1 1,-1-1-1,1 1 1,0-1-1,0 0 0,0 1 1,0-1-1,0 0 1,0 0-1,0 0 1,0 0-1,0 0 0,1 0 1,-1 0-1,0 0 1,1 0-1,-1 0 0,0-1 1,1 1-1,-1-1 1,1 1-1,-1-1 0,4 1 1,2-1 43,1 0-1,-1-1 1,0 0 0,1 0-1,-1-1 1,0 0 0,0 0 0,11-6-1,-5 3 6,3-1-48,0-2 1,0 0 0,-1 0 0,0-1-1,19-16 1,61-63-145,-52 47 60,-42 40 50,-1 1 1,0-1-1,1 1 1,-1-1-1,1 1 1,-1-1-1,1 1 1,0-1-1,-1 1 1,1-1-1,-1 1 1,1 0-1,0 0 1,-1-1-1,1 1 1,0 0-1,0 0 1,-1-1-1,1 1 1,0 0-1,-1 0 1,1 0-1,0 0 1,0 0-1,-1 0 1,1 0-1,0 1 1,-1-1-1,1 0 1,0 0-1,0 0 1,-1 1-1,1-1 1,0 0-1,-1 1 1,1-1-1,-1 0 1,1 1-1,0-1 1,-1 1-1,1-1 1,0 2-1,1 1-37,0 1 1,0 0-1,0 0 1,0 0-1,2 8 0,-3-10 64,3 13 15,2-1 0,0 0 0,0 1 0,13 19 0,-16-30-21,0 0-1,0 0 0,1 0 1,-1-1-1,1 1 0,0-1 1,0 0-1,0 0 0,0 0 1,1 0-1,-1-1 0,1 0 1,-1 0-1,1 0 1,0 0-1,0-1 0,8 2 1,-10-3 0,1 0 1,-1 0-1,0 0 1,0 0 0,0-1-1,0 1 1,0-1 0,1 0-1,-1 0 1,0 0-1,-1 0 1,5-3 0,4-2 39,18-15 0,-23 16-54,10-8 35,-1-1 0,-1 0 0,0-1 1,13-18-1,41-69 19,-51 75-71,38-56 16,58-98 152,-80 122-164,-3-1 0,27-78 0,-41 93-14,20-65-18,-31 93-81,-1-1-1,-1-1 1,0 1-1,-1-19 1,-2 36 99,0 1 0,0-1-1,0 0 1,0 0 0,0 1 0,0-1 0,0 0 0,0 1 0,0-1-1,-1 0 1,1 1 0,0-1 0,0 0 0,-1 1 0,1-1 0,-1 0-1,1 1 20,0 0 0,-1 0-1,1 0 1,0 0-1,0 0 1,0 0 0,-1 0-1,1 0 1,0 0-1,0 0 1,-1 0 0,1 0-1,0 0 1,0 0-1,-1 0 1,1 0 0,0 0-1,0 1 1,0-1 0,-1 0-1,1 0 1,0 0-1,0 0 1,0 0 0,0 1-1,-1-1 1,1 0-1,0 0 1,0 1 0,-12 19-212,-51 122 110,36-86 230,-34 103 1,50-115-30,1 1-1,-6 75 0,14-89-72,2 0 0,1 0 0,1 0-1,11 53 1,-9-69 55,0-1-1,1 1 1,0-1-1,1-1 1,1 1-1,0-1 1,1 0-1,11 13 1,-14-20-31,-1 0 1,1-1-1,0 0 1,0 0-1,1 0 1,-1-1-1,1 0 1,0 0-1,1 0 1,-1-1-1,0 0 1,1 0-1,0-1 1,0 0-1,-1 0 1,1 0-1,1-1 1,11 1-1,-15-2-9,0 0-1,0-1 0,0 1 1,0-1-1,0 0 0,0 0 1,0-1-1,0 1 0,0-1 1,0 0-1,-1 1 0,6-5 1,-4 2-13,1-1-1,-2 0 1,1 1 0,0-1 0,-1-1-1,7-10 1,0-4-7,-2 1 0,0-1 0,9-34 0,-12 35 3,19-69-107,-22 77 62,-1-1 1,-1 1-1,0-1 0,-1 0 0,-1-21 0,1 33 8,0-1 0,0 0 0,0 0 0,0 0 0,-1 0 0,1 0 0,0 0 0,0 0 0,-1 1 0,1-1-1,0 0 1,-1 0 0,1 0 0,-1 1 0,1-1 0,-1 0 0,1 0 0,-1 1 0,0-1 0,1 0 0,-2 0 0,2 1 8,-1 0 0,0 0 0,1 0 0,-1 0 0,1 0 0,-1 0 0,0 0 0,1 1 0,-1-1 0,1 0 0,-1 0 1,0 0-1,1 1 0,-1-1 0,1 0 0,-1 1 0,1-1 0,-1 0 0,1 1 0,-1-1 0,1 1 0,-1 0 0,-3 3-17,0 1 0,1 0 0,-1 0 0,-4 9 0,-3 10 57,2 0 0,1 1 0,-8 36 1,16-57-27,-2 5 18,0-1-1,1 1 0,1 0 0,-1-1 0,1 1 0,1 0 0,2 13 0,-3-19-3,1 0 1,0 0-1,0 0 1,0 0-1,1 0 1,-1 0-1,1 0 1,0 0-1,-1 0 1,4 3-1,-4-5 3,1 0-1,0 1 1,-1-1-1,1 0 0,0 0 1,0 0-1,0 0 1,-1 0-1,1 0 0,0 0 1,0 0-1,0-1 1,0 1-1,1-1 1,-1 0-1,0 0 0,3 0 1,1 0 30,0-1 0,-1 1 0,1-2 0,0 1 0,0-1 0,-1 1 0,1-2 1,-1 1-1,0 0 0,1-1 0,5-4 0,6-6-1,27-24 0,-31 25-39,43-39 74,122-103-136,-176 153 64,5-5-7,1 0 0,11-6 1,-16 10-11,0 1 0,-1 0 1,1 0-1,0 0 0,0 0 1,0 0-1,0 1 1,-1-1-1,1 1 0,0 0 1,0 0-1,4 0 0,-6 1 16,0-1-1,1 1 1,-1-1-1,0 1 1,1 0-1,-1 0 0,0 0 1,0-1-1,1 1 1,-1 0-1,0 1 0,0-1 1,0 0-1,0 0 1,-1 0-1,1 0 1,0 1-1,0-1 0,-1 0 1,1 1-1,-1-1 1,1 1-1,0 1 0,2 7 25,-1 1 0,2 12-1,-4-23-29,2 22 69,0 0 0,-1 0 0,-2 0-1,-4 35 1,3-42-28,-1-1 0,-1 0 0,0 1 0,-1-1 0,0-1 0,-1 1 0,-15 23 0,19-34-26,0 1 0,-1-1 0,0 1 0,0-1-1,0 0 1,0 0 0,0-1 0,0 1 0,-1-1 0,1 1 0,-1-1 0,0 0-1,1-1 1,-1 1 0,0-1 0,0 1 0,0-1 0,-1 0 0,-4 0-1,2-1 17,0 0 0,0 0-1,0-1 1,-1 0 0,1 0-1,0-1 1,1 0 0,-1 0-1,0-1 1,-11-5 0,6 2-61,0-1 1,0 0 0,-13-10-1,25 16 32,-1 1-1,1 0 1,-1-1-1,1 1 1,-1 0-1,1-1 1,0 1-1,-1 0 0,1-1 1,0 1-1,-1-1 1,1 1-1,0-1 1,0 1-1,-1 0 1,1-1-1,0 1 0,0-1 1,0 1-1,0-1 1,0 1-1,-1-1 1,1 0-1,0 1 1,0-1-1,0 1 0,1-1 1,-1 1-1,0-1 1,0 1-1,0-1 1,0 1-1,0-1 1,1 1-1,-1-1 0,0 1 1,0-1-1,1 1 1,-1 0-1,0-1 1,1 1-1,-1-1 0,0 1 1,1 0-1,-1-1 1,0 1-1,1 0 1,-1-1-1,1 1 1,-1 0-1,1 0 0,-1 0 1,1-1-1,0 1 1,3-2 6,0 1 0,0 0 0,1-1 0,-1 1 0,6 0 0,36-1-40,0 2 0,78 9-1,-69-3 18,4 0-445,76 4-2173,-127-11 781,-23-10-9421,0 2 7695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26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57 9792,'-23'-12'3173,"56"10"54,127-7-307,-74 3-2278,573-21-210,-647 26-870,50 1-1308,-21 6-2198,-26-2 1854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27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77 7872,'-5'-5'3584,"24"5"-3104,9-4 1920,11 4-1408,50-5 1279,5 5-1311,48-7 352,1 2-768,27-7-32,-15 8-320,6-10-160,-17 11-64,6-10-2496,-26 8 1344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38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48 4384,'0'-5'768,"1"1"0,-1-1 0,1 0 0,0 1 0,0-1 0,1-4 0,5-1 1253,-5 11-1231,-3 7-460,-7 41 924,6-35-817,0 0 0,-4 14 0,-6 15 368,-18 56 518,-23 56-377,-22 59-25,20-98-642,20-46 482,34-69-718,1 1 0,-1-1 1,1 0-1,-1 1 0,0-1 1,1 1-1,-1-1 0,0 0 1,0 0-1,0 1 0,0-1 0,0 0 1,0 0-1,-1 0 0,1 0 1,0 0-1,-1 0 0,1-1 1,0 1-1,-1 0 0,1-1 1,-1 1-1,1-1 0,-1 1 0,1-1 1,-1 0-1,1 0 0,-1 1 1,1-1-1,-1 0 0,0 0 1,-2-1-1,4 1-45,0 0 0,0 0-1,0 0 1,0 0 0,-1 0 0,1 0-1,0 0 1,0 0 0,0 0 0,0 0-1,0 0 1,0 0 0,0-1 0,-1 1 0,1 0-1,0 0 1,0 0 0,0 0 0,0 0-1,0 0 1,0 0 0,0 0 0,0 0 0,0-1-1,0 1 1,0 0 0,0 0 0,0 0-1,-1 0 1,1 0 0,0 0 0,0-1-1,0 1 1,0 0 0,0 0 0,0 0 0,0 0-1,0 0 1,0 0 0,1-1 0,-1 1-1,0 0 1,0 0 0,0 0 0,0 0-1,0 0 1,0 0 0,0-1 0,5-9-58,10-13-21,-14 23 75,139-159 85,-69 82-99,-54 58-26,1 1 0,1 1 0,0 1 0,26-18 0,-44 34 38,0-1 1,0 1-1,-1-1 0,1 1 0,0 0 0,0-1 0,-1 1 0,1 0 0,0-1 1,0 1-1,0 0 0,0 0 0,0 0 0,-1 0 0,1 0 0,0 0 0,0 0 1,0 0-1,0 0 0,0 0 0,0 0 0,-1 1 0,1-1 0,1 1 0,0 0 1,-1 0 0,0 0 0,0 0-1,0 0 1,0 0 0,0 0-1,0 1 1,-1-1 0,1 0-1,0 0 1,-1 1 0,1-1-1,0 2 1,1 6 14,0 0 0,0 0 0,0 16 0,-2-24-2,0 107 238,-1-78-201,0 1 0,2 0 0,2-1 0,5 32 0,-6-54-14,1 0 0,-1 0-1,1 0 1,6 11 0,-8-17-2,0 0 0,0 0 0,1 0 1,-1 0-1,1 0 0,-1 0 0,1 0 0,0-1 0,0 1 1,-1-1-1,1 1 0,0-1 0,0 0 0,1 0 0,-1 0 1,0 0-1,0 0 0,0 0 0,1-1 0,-1 1 0,3 0 1,2-1 16,0 0 1,0-1 0,0 1 0,0-1-1,-1-1 1,1 1 0,8-4 0,49-22 79,-62 26-116,48-22 62,105-53 17,-118 56-26,-1-2 0,38-31 1,-67 48-28,1-1 0,-1-1 0,0 1 0,0-1 1,-1 0-1,0-1 0,-1 0 0,9-14 0,-14 22-32,0-1 0,1 1 1,-1 0-1,0-1 0,0 1 0,0-1 0,0 1 0,1-1 0,-1 1 0,0 0 0,0-1 0,0 1 1,0-1-1,0 1 0,0-1 0,0 1 0,0 0 0,0-1 0,0 1 0,-1-1 0,1 1 0,0-1 0,0 1 1,0 0-1,0-1 0,-1 1 0,1-1 0,-1 1 0,0-1-1,0 1 1,0 0 0,1 0-1,-1-1 1,0 1 0,0 0-1,0 0 1,0 0 0,0 0-1,1 0 1,-1 0 0,0 0-1,0 0 1,0 0 0,0 1-1,-1-1 1,-9 4 10,0-1 0,1 1 0,0 1 0,-17 9 0,-41 31-61,-52 48 76,108-81-24,0 0 0,0 0 0,1 1 0,1 0 0,0 1 1,1 0-1,-8 17 0,16-29 8,0 0 1,0 1-1,0-1 0,0 0 0,1 0 1,-1 0-1,1 1 0,0-1 1,-1 0-1,1 0 0,0 1 1,1 4-1,0-6 7,-1 0-1,0 0 1,1 0-1,0 1 1,-1-1 0,1 0-1,0 0 1,-1 0-1,1 0 1,0 0 0,0 0-1,0 0 1,0-1 0,0 1-1,0 0 1,0 0-1,0-1 1,0 1 0,1-1-1,-1 1 1,0-1-1,0 1 1,0-1 0,3 1-1,3 0 32,0 0 1,1-1-1,-1 1 0,0-2 0,0 1 0,1-1 0,-1 0 0,0 0 1,0-1-1,0 0 0,0 0 0,11-5 0,-4 0-2,-1 0 0,1-1 0,-1-1 0,-1 0 0,12-10 0,-12 6-30,0 1 0,-1-2 0,16-26 0,-19 29 80,-8 11-100,0 0 0,0-1 0,0 1 1,0 0-1,0-1 0,1 1 1,-1 0-1,0 0 0,0-1 1,1 1-1,-1 0 0,0 0 0,1-1 1,-1 1-1,0 0 0,0 0 1,1 0-1,-1 0 0,0-1 1,1 1-1,-1 0 0,1 0 0,2 6-112,-2 23-45,-2-13 241,2-10-68,1 0 0,-1 1 0,1-1 0,0 0 0,0-1 0,1 1 0,0 0 0,0-1 0,0 1 0,1-1 0,0 0 0,0 0 0,6 6 0,-5-6 15,0 0 0,1 0 0,-1-1 0,1 0 0,0 0 0,0 0-1,1-1 1,-1 0 0,1 0 0,-1-1 0,12 3 0,-11-4 5,-1 0 0,0-1 0,1 0 0,-1-1 0,1 1 0,-1-1 0,0-1 0,1 1 0,-1-1 0,0 0 1,0 0-1,0-1 0,0 0 0,-1 0 0,1 0 0,-1-1 0,1 1 0,5-7 0,0 0 3,-1 0-1,0-1 1,0 0-1,-1 0 1,-1-1-1,0 0 0,7-16 1,39-90-51,-51 115-44,-1 9 8,-2 13 23,0-16 47,-6 77 181,3-59-117,1-1 0,1 1 0,0-1-1,4 26 1,5-19 25,-8-27-95,0 1 1,0 0-1,0-1 1,1 1-1,-1-1 1,0 1-1,0-1 1,1 1-1,-1-1 1,0 1 0,1-1-1,-1 1 1,0-1-1,1 1 1,-1-1-1,1 0 1,-1 1-1,1-1 1,-1 0-1,1 1 1,-1-1-1,1 0 1,-1 0-1,1 1 1,-1-1-1,1 0 1,-1 0 0,1 0-1,0 0 1,-1 0-1,1 0 1,-1 0-1,1 0 1,-1 0-1,1 0 1,0 0-1,-1 0 1,1 0-1,-1 0 1,1-1-1,-1 1 1,2 0-1,6-7 28,1-1-1,-1 1 1,-1-1-1,1 0 0,-2-1 1,10-14-1,-1 3-117,-8 10 68,50-70 9,-50 68 6,0 0 1,-1 0-1,0 0 0,-1-1 1,3-13-1,-8 25-12,0 1 1,1-1-1,-1 1 0,0-1 1,0 1-1,0-1 0,0 1 1,1-1-1,-1 1 0,0 0 0,0-1 1,1 1-1,-1-1 0,0 1 1,1-1-1,-1 1 0,0 0 1,1-1-1,-1 1 0,1 0 0,-1-1 1,0 1-1,1 0 0,-1 0 1,1 0-1,-1-1 0,1 1 0,-1 0 1,1 0-1,0 0 0,17 4-290,-13-2 269,21 8 51,1-1 1,0-2 0,1 0-1,0-2 1,0-1 0,33 0-1,1-4 41,-62 0-106,1 1 42,-1 0 1,0 0-1,1-1 1,-1 1-1,1 0 1,-1 0-1,0 0 1,0 0-1,0-1 1,0 1-1,1 0 1,-1 0-1,0 0 1,0 0-1,-1 0 1,1 0-1,0-1 1,0 1-1,0 0 1,0 0-1,-1 0 1,0 1 0,1-1 8,-2 9 17,1 1 0,0-1 0,1 1 0,2 20 0,-1 5-49,-1-31 16,0 2 27,0 0 1,0 0-1,0-1 0,1 1 0,0 0 1,0-1-1,1 1 0,3 8 0,-4-13 210,1-3-212,0 1 0,0 0 1,1-1-1,-1 1 0,0-1 1,4-1-1,-3 0-13,-1 0 0,1 1 0,0-1 0,0 0 0,-1-1 0,1 1 0,-1 0 1,0-1-1,0 1 0,0-1 0,2-3 0,17-35 4,-11 20-10,-5 11-18,51-106-175,-55 113 185,0 1-1,1-1 1,0 0 0,-1 0 0,1 1 0,0-1-1,0 1 1,0 0 0,0-1 0,5-2-1,-7 5 9,1-1-1,0 1 0,0-1 0,0 1 0,-1-1 0,1 1 0,0 0 0,0 0 1,0-1-1,0 1 0,0 0 0,0 0 0,0 0 0,0 0 0,0 0 1,0 0-1,0 0 0,0 0 0,-1 0 0,1 1 0,0-1 0,0 0 0,0 1 1,0-1-1,0 0 0,0 1 0,-1-1 0,1 1 0,0-1 0,0 1 0,-1 0 1,1-1-1,0 1 0,-1 0 0,1-1 0,1 3 0,1 1-1,0 1 1,0 0-1,-1 1 0,1-1 0,-1 0 1,0 1-1,-1 0 0,3 10 0,3 50-4,-5-37 39,-2-11 166,0-15-198,0-1 0,-1 0-1,1 1 1,0-1 0,1 0-1,-1 1 1,0-1 0,1 0-1,-1 0 1,1 1 0,0-1-1,0 0 1,-1 0-1,1 0 1,1 0 0,-1 0-1,2 2 1,-3-4 7,0 1 0,1-1-1,-1 0 1,1 0 0,-1 0 0,0 1-1,1-1 1,-1 0 0,1 0 0,-1 0-1,1 0 1,-1 0 0,0 0-1,1 0 1,-1 0 0,1 0 0,-1 0-1,1 0 1,-1 0 0,0 0 0,1 0-1,-1-1 1,1 1 0,-1 0 0,1 0-1,12-8 70,97-75-2,30-19-207,-137 100 125,0 0 0,-1 1-1,1-1 1,0 1 0,0 0-1,0 0 1,4-1 0,-7 2 6,1 0 1,-1 0-1,1 0 1,0 0-1,-1 0 0,1 0 1,0 0-1,-1 0 1,1 0-1,-1 0 0,1 1 1,0-1-1,-1 0 1,1 0-1,-1 1 1,1-1-1,-1 1 0,1-1 1,-1 0-1,1 1 1,-1-1-1,1 1 0,-1-1 1,0 1-1,1-1 1,-1 1-1,0-1 1,1 1-1,-1-1 0,0 1 1,0 0-1,1-1 1,-1 1-1,0-1 0,0 1 1,0 0-1,0-1 1,0 2-1,1 6-22,-1 0 1,0 0-1,0 0 0,-1 1 0,0-1 0,0 0 0,-5 13 1,0 5 133,6-25-103,0-1-1,0 1 1,0 0-1,-1-1 1,1 1 0,0 0-1,0-1 1,0 1-1,0 0 1,0-1-1,0 1 1,1 0-1,-1-1 1,0 1 0,0-1-1,0 1 1,1 0-1,-1-1 1,0 1-1,1-1 1,-1 1 0,0 0-1,1-1 1,-1 1-1,1-1 1,0 1-1,0 0-2,0-1-1,0 0 0,0 1 0,0-1 0,0 1 0,0-1 1,1 0-1,-1 0 0,0 0 0,0 0 0,0 0 0,1 0 1,1 0-1,5-2-9,0 0-1,1 0 1,9-5 0,-13 6 17,14-8-50,-1 0 0,1-1 0,-2-1 1,19-14-1,-19 13 1,0 0 0,1 1 0,0 1 0,19-8 0,-36 18 38,0-1 0,1 1 0,-1-1 0,0 1 0,1-1 0,-1 1 0,0 0 0,1-1 0,-1 1 0,1 0 0,-1 0 0,0 0 0,1 0 0,-1 0 0,1 0 0,-1 1 0,0-1 0,1 0 0,-1 1 0,0-1 0,1 1 0,-1-1 0,0 1 0,0 0 0,0 0 0,1-1 0,-1 1 0,0 0 0,0 0 0,0 0 0,0 0 0,0 0 0,-1 0 0,1 0 0,0 1 0,0-1 0,-1 0 0,1 0 0,-1 1 0,1-1 0,-1 0 0,1 1 0,-1-1 0,0 0 0,0 1 0,0-1 0,0 1 0,0-1 0,0 0 0,0 2 0,-1 25 15,0-20 6,0 1-1,1-1 0,0 0 0,1 0 0,0 0 0,0 0 0,5 16 0,-5-24-11,-1 0 0,1 0 0,-1 0 0,1 0-1,0 0 1,-1 0 0,1 0 0,0 0 0,-1-1 0,1 1 0,-1 0 0,1 0-1,0-1 1,-1 1 0,1 0 0,-1-1 0,1 1 0,-1-1 0,1 1-1,-1 0 1,1-1 0,-1 1 0,1-2 0,2 0-8,-1 0 0,1-1 0,-1 1 0,0-1 0,3-4 0,-1-1 8,0 1 1,0-1-1,-1 0 1,2-10-1,-4 15-10,0 0 0,-1 1 0,0-1 0,0 1 0,0-1 0,0 1 0,0-1-1,0 0 1,-1 1 0,1-1 0,-1 1 0,1-1 0,-1 1 0,0-1 0,0 1 0,0 0 0,-1-1 0,-1-2-1,3 5-7,-1-1-1,1 1 1,-1-1-1,1 0 1,-1 1-1,0-1 0,1 1 1,-1-1-1,0 1 1,1 0-1,-1-1 0,0 1 1,1 0-1,-1-1 1,0 1-1,0 0 0,1 0 1,-1-1-1,0 1 1,0 0-1,0 0 0,1 0 1,-1 0-1,0 0 1,0 0-1,1 1 1,-1-1-1,0 0 0,0 0 1,1 0-1,-1 1 1,0-1-1,0 0 0,1 1 1,-1-1-1,0 1 1,1-1-1,-2 2 0,-3 2-42,1 0-1,-1 0 1,1 1-1,-4 5 1,4-5 43,-5 6-31,-46 62-80,-23 36 83,77-108 45,0 1 0,0 0 0,-1 0 0,1 0 1,1 0-1,-1 0 0,0 0 0,0 0 0,1 0 0,-1 0 0,1 0 1,0 0-1,-1 0 0,1 0 0,0 0 0,0 0 0,0 0 0,1 4 0,0-4 227,13 2-203,-13-3-32,0 0 0,0-1 0,0 1 0,0 0 0,0 0 0,0 0 0,0 0 0,0 1 0,-1-1 0,1 0 0,0 0 0,-1 0 0,1 1 0,-1-1 0,1 0 0,-1 0 0,0 1 0,1-1 0,-1 0 0,0 1 0,0-1 0,0 3 0,0 2 0,-1 0 0,1 0 0,-3 10 0,0-9 6,1-1-1,-1 1 1,-1-1-1,1 0 1,-1 0-1,0 0 1,-1 0-1,1-1 1,-11 10 0,-2 4 66,0-1-30,0-1-1,0-1 0,-2 0 1,-28 19-1,12-14-51,-65 31 0,74-41 71,-47 12 0,64-20-28,0-1-1,0-1 0,0 1 1,0-1-1,-11-1 0,16 0-16,0 0 1,0-1-1,0 1 0,0-1 0,0 0 1,0-1-1,0 1 0,1 0 0,-1-1 1,1 0-1,-1 0 0,1 0 1,-6-5-1,7 5-20,0 0 1,0 0 0,0 0-1,0-1 1,0 1 0,1-1-1,-1 1 1,1-1-1,0 0 1,-1 1 0,1-1-1,1 0 1,-1 0 0,0 0-1,1 0 1,-1 0 0,1 0-1,0-4 1,0 0-26,1 1 0,0-1 1,0 1-1,1 0 0,-1-1 1,1 1-1,4-6 0,-1 2 31,0 0-1,1 1 1,0 0-1,1 0 1,0 1-1,1 0 0,0 0 1,0 1-1,0-1 1,1 2-1,0-1 0,0 2 1,14-8-1,12-3-30,1 1-1,51-14 0,-5 6-945,3-1-3410,-81 23 3710,1-1 0,-1 1-1,1 0 1,0 0-1,-1 0 1,1 1 0,0 0-1,0 0 1,-1 0 0,10 2-1,-14-2 521,0 0 0,0 0-1,1 0 1,-1 0 0,0 1-1,1-1 1,-1 0 0,0 0-1,0 0 1,1 0 0,-1 1 0,0-1-1,0 0 1,1 0 0,-1 1-1,0-1 1,0 0 0,0 0-1,1 1 1,-1-1 0,0 0 0,0 1-1,0-1 1,0 1 0,1 14-2421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38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10 144 8896,'-9'-77'4032,"9"47"-3520,0 18 288,3 8-544,3-8-864,8 3 288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40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23 159 6464,'-1'0'341,"-17"-14"2359,18 13-2586,-1 1 1,1-1-1,0 1 0,-1-1 0,1 0 0,0 1 0,0-1 0,-1 0 0,1 1 0,0-1 0,0 0 0,0 1 0,0-1 0,0 0 1,0 1-1,0-1 0,0 0 0,0 1 0,0-1 0,0 0 0,0 1 0,0-1 0,0 0 0,1 1 0,-1-1 0,0 1 0,1-1 0,-1 0 1,1 0-1,2-3 134,0 0 1,0 0 0,0 1 0,0 0 0,1-1 0,0 1 0,-1 0 0,1 1 0,0-1-1,1 1 1,-1 0 0,0 0 0,1 0 0,5-2 0,121-41 700,-124 42-922,63-20 485,-61 21-448,0 0 0,0 0 0,1 1 0,-1 0 0,15 1 0,-22 0-50,0 0 1,0 0-1,-1 1 1,1-1-1,0 0 1,0 1-1,-1-1 1,1 1-1,0 0 1,-1 0-1,1 0 1,0-1-1,-1 1 1,1 1-1,-1-1 1,0 0-1,1 0 1,-1 0-1,2 2 1,-2 0 20,0-1 0,0 0 1,0 1-1,0-1 0,0 1 0,-1-1 1,1 1-1,-1 0 0,0-1 1,1 1-1,-1-1 0,0 1 0,-1 4 1,-1 7 95,0 1 0,-1-1 0,-8 23 0,-21 44 294,20-54-313,-4 12 164,-1-1-1,-46 72 1,36-75-50,-1-2 0,-2-1 0,-2-1 0,-40 31 0,67-58-221,1-1 15,1 0 0,-1 0 0,1 0-1,0 0 1,-4 6 0,6-8-11,1 0 0,-1-1 0,1 1 0,0 0 0,0 0 0,-1-1 0,1 1-1,0 0 1,0-1 0,0 1 0,0 0 0,-1 0 0,1-1 0,0 1 0,0 0 0,1 0 0,-1 0-1,0-1 1,0 1 0,0 0 0,0-1 0,1 1 0,-1 0 0,0 0 0,1-1 0,-1 1 0,1 0-1,-1-1 1,0 1 0,1-1 0,0 1 0,-1-1 0,1 1 0,-1-1 0,1 1 0,-1-1 0,1 1-1,0-1 1,1 1 0,4 2 53,1 0-1,-1 0 0,1-1 0,0 1 0,0-2 0,0 1 1,0-1-1,14 1 0,61-3 240,-68 1-267,95-1 175,-60 1-2797,-26-3-2809,-14 2 3072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4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18 5472,'14'-17'4784,"-9"26"-688,-5-6-3811,1 0 0,-1 0 1,0 0-1,0-1 0,0 1 1,0 0-1,0 0 0,-1-1 1,1 1-1,-3 5 0,1 3 283,-8 36 738,-19 49-1,12-43-631,-52 138 459,52-156-986,-1 0 1,-1-1-1,-29 37 1,40-61-102,-22 32 202,27-38-173,1 0 0,0 1 1,0-1-1,0 1 0,0 0 0,0-1 1,0 9-1,1-12-58,1-1-1,0 1 1,0 0 0,0 0 0,0 0-1,0-1 1,0 1 0,0 0-1,1 0 1,-1-1 0,0 1 0,0 0-1,1-1 1,-1 1 0,0 0-1,1-1 1,-1 1 0,0 0 0,1-1-1,-1 1 1,1-1 0,-1 1-1,1 0 1,0-1 0,-1 0 0,1 1-1,-1-1 1,1 1 0,0-1-1,-1 0 1,1 1 0,0-1 0,0 0-1,-1 0 1,1 1 0,0-1-1,0 0 1,-1 0 0,1 0 0,0 0-1,1 0 1,4 0 45,0-1 0,0 1 1,0-1-1,7-2 0,86-20 333,-44 9-320,-43 10-89,-1 0 1,1 1 0,0 1-1,0 0 1,0 1 0,1 0-1,17 1 1,-2 0-574,-27 0 537,-1 0 1,0 0-1,0 0 0,0 0 0,1 1 1,-1-1-1,0 0 0,0 0 0,0 0 0,1 0 1,-1 0-1,0 0 0,0 0 0,0 0 1,0 0-1,1 1 0,-1-1 0,0 0 1,0 0-1,0 0 0,0 0 0,0 0 0,1 1 1,-1-1-1,0 0 0,0 0 0,0 0 1,0 1-1,0-1 0,0 0 0,0 0 0,14 5-10596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41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76 5472,'7'-29'1760,"-7"28"-1707,0 0 0,0 0 1,1 0-1,-1 0 0,0 0 1,0 0-1,1 0 0,-1 0 0,1 0 1,-1 0-1,1 1 0,-1-1 1,1 0-1,0 0 0,-1 0 0,1 1 1,0-1-1,0 0 0,0 0 1,3-2 282,-2 1 387,1-1 0,-1 1-1,1 0 1,-1-1-1,6-2 1,5-4 4373,-12 15-4228,-1 7-5,-8 89 2171,-7 63-1578,-15 14-1221,25-143-117,4-28-241,0 0 1,0 0-1,0 0 0,-1 0 0,0 0 1,-1 0-1,0-1 0,-6 13 0,8-19-175,1-1-1,-1 1 1,0 0-1,1-1 1,-1 1-1,0-1 0,1 1 1,-1-1-1,0 1 1,1-1-1,-1 1 1,0-1-1,0 0 1,0 1-1,1-1 0,-1 0 1,0 0-1,0 0 1,0 0-1,0 1 1,0-1-1,1 0 1,-3-1-1,1 1-1006,-1-1-1,0 1 1,1-1-1,-1 0 1,1 0-1,-4-2 1,-8-3-2311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41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72 7712,'-15'-12'2506,"15"12"-2464,0 0-1,0 0 1,0 0-1,0 0 1,0 0 0,-1 0-1,1-1 1,0 1-1,0 0 1,0 0-1,0 0 1,0 0-1,0 0 1,0-1-1,0 1 1,0 0-1,0 0 1,0 0-1,0 0 1,0 0-1,0-1 1,0 1 0,0 0-1,0 0 1,0 0-1,0 0 1,0 0-1,0-1 1,0 1-1,0 0 1,0 0-1,0 0 1,0 0-1,0 0 1,0 0-1,0-1 1,0 1-1,0 0 1,1 0 0,-1 0-1,0 0 1,0 0-1,0 0 1,0 0-1,0 0 1,0-1-1,0 1 1,1 0-1,-1 0 1,6-3 1625,39-6 2086,84-8 0,49 9-2724,-106 6-375,46 2-280,-51 1-7974,-66-1 7138,0 0-1,1 0 1,-1-1 0,0 1-1,0 0 1,0 0 0,0-1-1,0 1 1,0-1 0,0 1-1,0-1 1,0 1 0,2-2-1,0-1-925,10-4-1876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28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6560,'0'-1'90,"0"1"1,1 0-1,-1 0 1,0 0-1,0 0 1,0 0 0,1 0-1,-1 0 1,0-1-1,0 1 1,0 0-1,1 0 1,-1 0-1,0 0 1,0 0-1,0 0 1,1 0-1,-1 0 1,0 0 0,0 0-1,0 0 1,1 0-1,-1 0 1,0 0-1,0 0 1,0 1-1,1-1 1,-1 0-1,0 0 1,0 0-1,0 0 1,0 0-1,1 0 1,-1 0 0,0 1-1,0-1 1,8 10 1998,2 15 274,-6-5-1678,0 0-1,-2 0 0,0 0 1,-2 30-1,0-34-570,0-9 2,1-1 1,0 1-1,0-1 1,0 1-1,5 11 0,-4-13-211,-2-4-54,1-1 0,-1 0 1,0 0-1,0 0 0,0 1 1,0-1-1,0 0 1,0 0-1,0 1 0,1-1 1,-1 0-1,0 0 0,0 0 1,0 1-1,0-1 0,0 0 1,0 0-1,0 1 0,0-1 1,0 0-1,0 0 0,0 1 1,0-1-1,0 0 0,-1 0 1,1 1-1,0-1 0,0 0 1,0 0-1,0 1 0,0-1 1,0 0-1,-1 0 0,1 0 1,0 1-1,0-1 0,0 0 1,0 0-1,-1 0 0,1 0 1,0 0-1,0 1 0,-1-1 1,1 0-1,0 0 1,0 0-1,0 0 0,-1 0 1,1 0-1,0 0 0,0 0 1,-1 0-1,1 0 0,-1 0 1,-6 3-6369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42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17 8224,'1'-2'401,"0"1"1,-1-1 0,1 1-1,0 0 1,0 0-1,0-1 1,0 1 0,0 0-1,0 0 1,3-2 0,-4 3-317,0 0 1,1 0 0,-1 0 0,0 0-1,0-1 1,1 1 0,-1 0 0,0 0 0,1 0-1,-1 0 1,0 0 0,0 0 0,1 0 0,-1 0-1,0 0 1,1 0 0,-1 0 0,0 0 0,0 0-1,1 0 1,-1 0 0,0 1 0,0-1-1,1 0 1,-1 0 0,0 0 0,1 1 69,-1-1 0,1 1 0,-1 0 0,1-1 0,-1 1 1,1 0-1,-1-1 0,0 1 0,0 0 0,1 0 0,-1-1 0,0 1 1,0 0-1,0 1 0,3 27 1207,-1 0 0,-1 1 1,-5 35-1,-17 87 207,20-147-1539,-28 155 578,19-116-548,-26 67 0,14-56-2326,-3-4-6753,15-30 5355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42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473 0 6880,'-15'0'2229,"15"0"-2183,-1 0 1,0 0-1,1 1 0,-1-1 1,1 0-1,-1 0 0,1 0 1,-1 1-1,0-1 0,1 0 1,-1 1-1,1-1 0,-1 0 0,1 1 1,0-1-1,-1 1 0,1-1 1,-1 1-1,-9 7-47,-12 9 1523,0 2 0,-21 24 0,26-24-806,-9 9 409,-29 43-1,16-8-390,3 2-1,3 1 0,-29 80 1,40-84-445,-15 67 0,29-91-220,1 0 0,3 0-1,-1 48 1,6-52-37,1 0 0,2-1-1,12 55 1,-9-63-24,1 0-1,1 0 0,1 0 0,1-1 0,18 28 1,-12-28-338,0 0 0,2 0 0,1-2 1,1-1-1,43 36 0,23 8-865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43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7968,'13'-13'2565,"-13"13"-2540,1 0 0,-1 0 0,0 0-1,0-1 1,0 1 0,0 0 0,0 0 0,1 0 0,-1 0-1,0 0 1,0 0 0,0 0 0,0-1 0,1 1 0,-1 0 0,0 0-1,0 0 1,0 0 0,1 0 0,-1 0 0,0 0 0,0 0-1,0 0 1,1 0 0,-1 0 0,0 0 0,0 0 0,0 0 0,0 0-1,1 0 1,-1 0 0,0 0 0,0 1 0,0-1 0,1 0-1,-1 0 1,0 0 0,0 0 0,0 0 0,1 1 0,5 1 339,0 1 0,0 0 0,-1 1 1,1 0-1,-1-1 0,1 2 0,-1-1 1,0 1-1,7 8 0,138 213 5072,-123-182-4621,26 50 974,80 198 0,-130-285-1750,47 127 734,-42-108-608,-2 1 0,0 0 0,3 34 0,-8-30-43,-1 0-1,-1 1 1,-2-1 0,-1 0-1,-13 46 1,3-26-49,-3-2 0,-33 72 1,36-92-342,-2-1 0,0-1 0,-38 46 0,40-56-856,-1-2 0,-1 0 0,-28 21 0,36-30 335,-1 0 1,0-1 0,-10 4 0,10-5-715,0-1 0,-1 0 0,1-1 0,-1 0 0,-11 0 0,-33 3-4299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46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1 785 2304,'11'-9'7178,"26"-14"-3743,90-43 655,-98 49-3752,-1 0 0,-1-2 0,0-1 0,-2-1 0,0-1 0,-1-2 0,26-33 0,116-159 1588,-165 215-1908,0 0 1,-1-1 0,1 1-1,0 0 1,1 0-1,-1 0 1,0 0 0,0 0-1,0 0 1,1 0 0,1-1-1,-3 2-13,0 0 0,1 0-1,-1 0 1,1-1 0,-1 1 0,0 0-1,1 0 1,-1 0 0,1 0 0,-1 0-1,1 0 1,-1 0 0,0 1 0,1-1-1,-1 0 1,1 0 0,-1 0 0,0 0-1,1 0 1,-1 1 0,1-1 0,-1 0-1,0 0 1,1 1 0,-1-1 0,1 0 0,0 3 7,0-1 0,1 0 0,-1 0 1,0 0-1,0 1 0,0-1 1,-1 0-1,1 1 0,-1-1 1,1 1-1,-1-1 0,1 4 1,-1 18 192,-1-1 0,-7 42 0,6-50-100,-12 60 360,-29 91 1,42-162-443,-8 34 409,29-59-85,59-39-251,202-176-103,-199 165-66,-67 58 62,1 0 1,1 1-1,24-14 0,-40 26 11,1-1 0,0 0-1,-1 0 1,1 0-1,0 1 1,-1-1 0,1 1-1,0-1 1,0 1 0,0 0-1,0 0 1,-1 0 0,1 0-1,0 0 1,0 0-1,0 0 1,0 1 0,-1-1-1,1 1 1,0-1 0,0 1-1,-1 0 1,1 0 0,0-1-1,-1 1 1,1 0-1,-1 0 1,1 1 0,-1-1-1,0 0 1,1 0 0,-1 1-1,0-1 1,0 1 0,0-1-1,0 1 1,0-1-1,0 1 1,0 0 0,-1 0-1,1-1 1,-1 1 0,1 3-1,1 3-11,0 0 0,-1 0 0,-1-1 0,1 1 0,-1 0 0,-2 14 0,-11 48 160,0-24-44,-24 57 0,35-97-104,1-4 5,0 0-1,0 0 1,1 0-1,-1 0 1,1 0-1,-1 0 1,1 1-1,0-1 1,0 0-1,0 0 1,0 0-1,0 3 1,0-5-5,0 0 1,1 0-1,-1 1 1,0-1-1,0 0 0,0 0 1,0 0-1,0 0 1,0 1-1,1-1 0,-1 0 1,0 0-1,0 0 1,0 0-1,0 0 1,1 0-1,-1 0 0,0 1 1,0-1-1,0 0 1,1 0-1,-1 0 0,0 0 1,0 0-1,0 0 1,1 0-1,-1 0 0,0 0 1,0 0-1,0 0 1,1 0-1,-1 0 1,0 0-1,0 0 0,0-1 1,0 1-1,1 0 1,-1 0-1,0 0 0,0 0 1,1 0-1,10-6-26,-7 3 14,4-1 13,-1 0 1,-1-1 0,1 0 0,0 0-1,-1 0 1,8-9 0,31-42 27,-17 20-70,51-59 62,-71 86-34,0-1-1,0 2 1,0-1 0,1 1-1,11-7 1,-19 14 12,0 0 0,0 1 0,0-1 0,0 1 1,0-1-1,0 1 0,0-1 0,0 1 0,0 0 0,0-1 0,0 1 0,0 0 1,0 0-1,0 0 0,0 0 0,1 0 0,-1 0 0,0 0 0,0 0 0,0 0 1,0 1-1,0-1 0,0 0 0,0 1 0,2 0 0,-2 0 7,0 0 0,0 0 0,0 0 0,0 1 0,0-1 0,0 0 0,0 1 0,0-1 0,-1 1 0,1-1 0,0 1 0,-1-1 0,1 1 0,-1-1 0,0 1 0,0 0 0,1-1 0,-1 3 0,0 21 47,-1 1 0,-4 28 0,3-41-52,-2 17 4,2-17-33,0 0-1,1 1 1,0-1-1,1 1 1,3 15-1,-3-27 27,0 0 0,1 0 0,0 1 1,0-1-1,-1 0 0,1-1 0,0 1 0,0 0 0,1 0 0,-1 0 0,0-1 0,1 1 0,-1 0 0,1-1 0,-1 1 0,4 1 0,-1-1 0,-1 0-1,1 0 0,0 0 1,0-1-1,0 1 0,0-1 1,0 0-1,5 0 0,6 1 1,0-2 1,1 1-1,23-4 0,-9 0 32,1-1-1,0-1 0,57-19 1,-78 21-19,-1-1 0,1 0 0,-1-1 0,0 0 0,0-1 0,-1 1 0,0-2 0,0 1 0,0-1 0,-1 0 0,1-1 0,-2 1 0,1-2 0,-1 1 0,7-15 0,-7 13-6,-2-1 0,1 0 1,-2-1-1,1 1 0,-1-1 1,-1 1-1,0-1 0,-1 0 1,0 0-1,-1 0 0,-2-22 1,1 30-15,1 0 1,-1-1 0,0 1 0,0 0 0,-1-1-1,1 1 1,-3-4 0,3 6-1,0 1-1,0 0 1,0-1 0,0 1 0,0 0-1,0 0 1,0 0 0,-1 0 0,1 0-1,0 0 1,-1 0 0,1 0-1,-1 0 1,1 1 0,0-1 0,-1 1-1,0-1 1,1 1 0,-1-1 0,1 1-1,-1 0 1,0 0 0,-2 0 0,-2 0-1,0 1 0,1 0 0,-1 0 0,0 1 0,0-1 0,1 1 0,-1 1 0,1-1-1,0 1 1,-1 0 0,1 0 0,1 0 0,-9 7 0,-5 6-35,1 1 0,-16 20 0,32-36 43,-15 17 8,1 0 0,1 1 0,0 1 0,-17 34 0,28-48-7,1 0 0,0 0 1,0 0-1,1 0 0,-1 0 1,1 0-1,1 0 0,-1 0 1,1 1-1,0 6 1,1-9 2,0 0 1,0 0 0,0 0 0,1 0-1,-1 0 1,1 0 0,0 0 0,0 0-1,0-1 1,0 1 0,1-1 0,0 1 0,-1-1-1,1 0 1,0 0 0,6 4 0,-1-1 30,0-1 1,0 0-1,1 0 1,0-1-1,0 0 1,0 0-1,0-1 1,1 0-1,-1-1 1,1 0-1,0 0 1,0-1-1,-1 0 1,1-1-1,15-1 0,-9-1-3,0-1 0,-1 0 0,1-1 0,-1-1 0,0 0 0,0-1 0,-1-1 0,25-15 0,42-30-6,80-48-91,-158 98 61,1 1-1,-1-1 0,1 0 1,0 1-1,0 0 0,-1 0 1,1 0-1,7 0 0,-10 1 11,0 0-1,1 0 1,-1 0-1,0 0 1,0 0-1,0 1 1,0-1-1,0 0 1,0 1-1,0-1 1,0 0-1,0 1 1,0 0-1,-1-1 1,1 1-1,0-1 1,0 1-1,0 0 1,-1 0-1,1-1 1,0 1-1,-1 0 1,1 0-1,0 0 1,-1 0-1,0 0 1,1 0-1,-1 0 1,1 0-1,-1 0 1,0 0-1,0 0 1,1 0-1,-1 0 1,0 0-1,0 2 1,0 2 27,-1 1 0,1-1 1,-1 0-1,0 0 0,0 0 1,-1 0-1,1 0 1,-1 0-1,-5 9 0,-27 44 364,27-49-351,1 1 60,-1 0 1,0 0 0,0-1 0,-1 0 0,-15 14 0,112-76-100,97-59-31,-176 104 31,2 0-19,1 1-1,19-10 1,-30 16 5,0 0 0,1 0 0,-1 0 0,1 0 1,-1 0-1,1 1 0,0-1 0,-1 1 0,1 0 0,-1-1 0,1 1 0,0 1 1,-1-1-1,1 0 0,0 1 0,-1-1 0,1 1 0,-1 0 0,1 0 0,2 1 1,-4-1 8,1 1 1,0-1-1,-1 1 1,0-1-1,1 1 1,-1 0 0,0-1-1,1 1 1,-1 0-1,0 0 1,-1 0 0,1 0-1,0 0 1,0 0-1,-1 0 1,1 0 0,-1 1-1,0-1 1,0 0-1,0 3 1,0 5 30,0-1 1,-1 1 0,-3 9-1,2-7-31,-2-1 0,0-1 0,0 1 0,-9 16 0,-4 7 54,17-34-51,0 0 0,0 0 1,0 1-1,0-1 0,0 0 1,0 0-1,0 0 0,0 0 1,0 0-1,0 0 1,0 1-1,0-1 0,-1 0 1,1 0-1,0 0 0,0 0 1,0 0-1,0 1 1,0-1-1,0 0 0,0 0 1,0 0-1,1 0 0,-1 0 1,0 1-1,0-1 0,0 0 1,0 0-1,0 0 1,0 0-1,0 0 0,0 0 1,0 1-1,0-1 0,0 0 1,0 0-1,1 0 0,-1 0 1,0 0-1,0 0 1,0 0-1,0 0 0,0 0 1,0 1-1,1-1 0,-1 0 1,0 0-1,10-2 97,16-10-109,-26 12 7,11-6-32,0-1-1,0-1 0,-1 0 1,15-13-1,33-42 63,-29 30 75,-27 31-113,1-1 1,-1 1 0,1 0 0,-1 0 0,1-1 0,0 2 0,4-3-1,-7 4 4,1-1-1,-1 1 0,1 0 1,-1 0-1,1 0 0,-1 0 1,1 0-1,-1 0 0,1 0 1,-1 0-1,1 0 0,-1 0 1,1 0-1,-1 0 0,1 0 1,-1 0-1,1 0 0,-1 0 1,1 1-1,0-1 0,0 1 2,-1-1 0,1 1 0,-1 0 0,1-1 0,-1 1 0,1 0 0,-1-1 0,1 1 0,-1 0 0,0 0 0,1-1 0,-1 1 0,0 0 0,0 0 0,1 0 0,-1 1 0,3 27 57,-2 47 1,-1-52-25,0-21-15,0-1-1,0 1 0,1 0 1,-1-1-1,1 1 1,-1-1-1,1 1 0,0-1 1,0 1-1,0-1 1,0 1-1,2 2 0,-2-4-8,0 0 1,0 0-1,0 0 0,0 0 0,0 0 0,1 0 0,-1 0 0,0 0 0,1 0 1,-1-1-1,1 1 0,-1 0 0,0-1 0,1 1 0,0-1 0,-1 0 0,1 0 1,-1 1-1,1-1 0,-1 0 0,1 0 0,2-1 0,11 0 28,0-2 0,1 0 0,-1-1 0,0 0 0,-1-1 0,17-8 0,78-48 41,-108 61-71,16-11 6,-1 0 0,1-1-1,-2-1 1,20-20 0,-13 7 4,36-53 1,109-228 20,-138 249-162,-29 57 126,12-27-85,-10 14 16,-2 14 67,0 0 0,0-1 0,-1 1 1,1-1-1,0 1 0,0 0 0,0-1 0,0 1 0,0 0 0,-1-1 1,1 1-1,0 0 0,0 0 0,0-1 0,-1 1 0,1 0 1,0 0-1,0-1 0,-1 1 0,1 0 0,0 0 0,-1-1 0,1 1 1,0 0-1,-1 0 0,1 0 0,-1 0 0,1 0 1,-1 0 0,1 0 0,0 0 0,-1 0 0,1 0 0,-1 0 0,1 1 0,0-1 0,-1 0 0,1 0 0,-1 0 0,1 1 0,0-1 0,-1 0 0,1 1 0,0-1 0,0 0 0,-1 1 0,1-1 0,0 0 0,0 1 0,-1-1 0,1 1 0,-7 8-42,1 1 0,0 1 1,1-1-1,-5 12 0,-46 121 37,22-50 151,9-32-62,0-1 35,-32 120-1,54-166-92,1-1-1,0 0 0,1 1 0,1 13 0,0-22-8,0 0 1,1-1-1,0 1 1,0 0 0,0 0-1,0-1 1,1 1-1,-1-1 1,1 1 0,0-1-1,1 0 1,-1 0 0,1 0-1,3 4 1,-4-6-1,-1-1-1,1 0 1,-1 1 0,1-1 0,0 0-1,0 0 1,0 0 0,-1 0 0,1 0 0,0-1-1,0 1 1,0-1 0,0 1 0,1-1-1,-1 0 1,0 1 0,0-1 0,0 0 0,0-1-1,0 1 1,0 0 0,0 0 0,0-1-1,0 0 1,0 1 0,0-1 0,3-1-1,2-2 27,-1 1 0,1-1 0,-1 0 0,0-1 0,0 1-1,6-7 1,3-5-18,0-1 0,-1 0-1,-1-1 1,-1-1 0,12-24-1,-8 10-72,-2 0 0,15-48 0,-28 80-184,0 6 70,0 17-3,0 27 175,-1-40 18,0 0 0,1 0 0,0 0 0,1-1 0,3 13 0,-4-18-14,0 1 0,0-1 0,1 0 0,0 1 0,0-1 0,0 0 0,0 0 0,0 0 0,0 0 0,1 0 0,0-1 0,-1 1 0,1-1 0,0 1 0,6 2 0,2 0 6,-1-1 0,1 0 1,0-1-1,0 0 0,0-1 0,0-1 1,19 2-1,2-3 23,46-5 0,-58 3-14,-1-1 1,0-1-1,1-1 1,-1 0-1,-1-2 0,1 0 1,17-10-1,-25 11-25,0-1 0,-1 0 0,1-1 0,-2 0 0,1-1 0,-1 0 0,0 0 0,-1-1 0,0 0 0,-1 0 0,12-22-1,-19 32 1,21-45-3,-19 41-7,-1-1 1,0 1-1,1-1 0,-1 0 1,-1 1-1,1-1 0,-1 0 1,0-7-1,0 11 7,0 1 0,0-1 1,0 0-1,-1 0 0,1 0 1,0 0-1,0 0 0,-1 0 0,1 0 1,-1 1-1,1-1 0,-1 0 1,1 0-1,-1 0 0,1 1 0,-1-1 1,0 0-1,1 1 0,-1-1 1,0 1-1,0-1 0,1 1 0,-1-1 1,-1 0-1,0 1-5,0-1 0,0 1 1,0-1-1,0 1 0,0 0 0,0 0 1,0 0-1,0 0 0,0 1 0,-4 0 1,-2 1-26,-1 1 1,1 0 0,0 0-1,-8 5 1,-12 10-14,0 1 0,2 0-1,0 3 1,1 0 0,-41 48 0,61-64 53,-1 1-1,1 0 1,0 0 0,1 0-1,0 0 1,-6 13 0,9-16 4,0-1-1,0 0 1,1 1 0,-1-1-1,1 0 1,-1 1 0,1-1 0,0 0-1,0 1 1,1-1 0,-1 1-1,1-1 1,0 0 0,0 1 0,0-1-1,0 0 1,0 0 0,1 0-1,1 4 1,2-1 12,-1 0-1,1 0 1,0-1-1,1 1 1,-1-1-1,1 0 1,0-1-1,0 1 1,1-1-1,-1-1 1,1 1-1,0-1 1,0 0-1,0 0 1,0-1-1,1 0 1,-1-1-1,1 1 1,9-1-1,-3 1 3,0-2 0,0 0 0,1-1 0,-1 0 0,0-2-1,-1 1 1,1-1 0,0-1 0,19-9 0,2-4 8,-1-1 1,-1-2-1,34-27 1,87-80-25,-127 104-46,-3 0 32,-18 17 15,-1 0 0,2 0-1,-1 1 1,1 0 0,9-6 0,-16 11-10,0 0 1,1 0 0,-1 0 0,0-1-1,0 1 1,0 0 0,0 0-1,0 0 1,0 0 0,1 0 0,-1 0-1,0 0 1,0 0 0,0 0-1,0 0 1,1 0 0,-1 0 0,0 0-1,0 0 1,0 0 0,0 0-1,0 0 1,1 0 0,-1 0 0,0 0-1,0 0 1,0 0 0,0 0-1,0 0 1,1 0 0,-1 0 0,0 1-1,0-1 1,0 0 0,0 0-1,0 0 1,0 0 0,1 0 0,-1 0-1,0 0 1,0 1 0,0-1-1,0 0 1,0 0 0,0 0-1,0 0 1,0 0 0,0 1 0,0-1-1,0 0 1,-1 13 12,-10 21-53,9-29 15,-11 29 89,6-18 8,1 1-1,0 0 1,-3 23 0,8-35-53,0 0 0,1 0 0,0 1 0,0-1 0,0 0 0,1 0 0,-1 0 1,1 1-1,1-1 0,-1 0 0,1 0 0,0-1 0,0 1 0,0 0 0,5 8 0,-2-7-2,1 0 1,-1 0-1,1 0 0,0 0 1,0-1-1,1 0 0,-1-1 1,1 1-1,0-1 1,1 0-1,-1-1 0,0 0 1,1 0-1,0-1 0,0 0 1,0 0-1,0 0 1,0-1-1,0-1 0,15 0 1,-9 0 17,0-1 1,-1-1 0,1 0 0,0-1 0,-1-1 0,1 0-1,-1 0 1,0-1 0,0-1 0,-1-1 0,18-11-1,0-5 18,0-1-1,-2-2 1,41-46-1,60-96-181,-122 159 102,-6 7 26,9-12-6,1 0 1,0 0-1,26-23 1,-37 36 3,1 1-1,-1 0 1,0-1 0,1 1-1,-1 0 1,1-1 0,-1 1-1,1 0 1,-1 0 0,1-1-1,-1 1 1,1 0 0,-1 0-1,1 0 1,-1 0 0,1 0-1,-1 0 1,1-1 0,-1 1 0,1 0-1,0 1 1,-1-1 1,0 0 1,1 0-1,-1 1 1,0-1 0,1 0-1,-1 0 1,0 1-1,0-1 1,0 0-1,1 1 1,-1-1-1,0 0 1,0 1 0,0-1-1,0 0 1,0 1-1,0-1 1,1 1-1,-1-1 1,0 0-1,0 1 1,-3 25-5,3-23 5,-11 50 14,-25 77 1,-30 48 364,63-170-359,-2 6 19,0-1 1,-1 0-1,-1 0 1,1-1-1,-2 0 1,-10 13-1,18-25-33,-1 1-1,1 0 0,-1 0 0,0-1 1,1 1-1,-1-1 0,0 1 0,0 0 1,1-1-1,-1 1 0,0-1 0,0 0 1,0 1-1,0-1 0,0 0 0,0 0 1,0 1-1,0-1 0,1 0 0,-1 0 1,0 0-1,0 0 0,0 0 0,0 0 1,0 0-1,0-1 0,0 1 1,0 0-1,0 0 0,0-1 0,0 1 1,1-1-1,-1 1 0,0-1 0,0 1 1,0-1-1,1 1 0,-1-1 0,0 0 1,1 1-1,-1-1 0,0 0 0,0-1 1,-2-2 7,0-1 0,0 1 0,0-1 0,1 0 0,0 0 0,-3-9 0,-29-94-182,34 107 162,0 1-1,-1-1 1,1 0 0,0 1 0,0-1 0,0 0-1,0 1 1,0-1 0,0 0 0,0 1 0,0-1-1,0 0 1,0 1 0,0-1 0,0 0 0,0 1-1,0-1 1,1 0 0,-1 1 0,1-2 0,-1 2 1,1 0 1,-1-1 0,1 1 0,-1 0 0,0-1-1,1 1 1,-1 0 0,1 0 0,0 0 0,-1 0-1,1 0 1,-1 0 0,1-1 0,-1 1 0,1 0-1,-1 0 1,1 1 0,-1-1 0,1 0-1,0 0 1,5 2-15,1 0 0,-1 0 0,10 5 0,-8-2 56,24 7 109,65 14 1,-72-19-141,140 29-84,-76-24-350,-31-10-6868,-66 12-3640,-2 7 6037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7:46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22 13120,'5'-21'5951,"18"51"-5183,-12-6 2080,3 6-1728,-9 20 1440,4 5-1472,-9 4 0,0-5-672,-20-7-544,6-5 64,-19-8-2752,5-1 1536,-14-12-10111,9-4 6303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0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572 125 3552,'1'-14'2056,"0"13"-1819,-1-1 0,1 1 1,-1-1-1,0 1 0,0 0 0,0-1 1,0 1-1,0-1 0,0 1 0,0-1 0,0 1 1,-1 0-1,1-1 0,0 1 0,-1-1 1,1 1-1,-1 0 0,0 0 0,1-1 0,-1 1 1,0 0-1,0 0 0,0 0 0,0 0 1,0 0-1,0 0 0,-2-2 0,-5-1 96,0 0 0,-1 0 0,1 1 0,-1 0 0,0 1 0,0 0 0,-10-1 0,-7 0 180,-33 1 1,42 2-444,0 1 0,0 1 1,1 1-1,-1 0 0,1 1 0,0 1 1,0 1-1,0 0 0,1 1 0,0 0 1,0 2-1,1-1 0,-26 22 0,26-17-26,-1 0-1,2 1 0,0 1 1,0 0-1,2 1 1,0 0-1,1 1 0,0 0 1,1 0-1,1 1 0,-8 30 1,14-43-11,1 1 0,0-1 0,0 1 0,0 0 1,1-1-1,0 1 0,0 0 0,0 0 0,1-1 0,0 1 1,0-1-1,0 1 0,1-1 0,0 1 0,0-1 0,0 0 1,1 1-1,0-1 0,0-1 0,0 1 0,0 0 1,1-1-1,0 0 0,0 1 0,5 3 0,1 0 67,1 0-1,1 0 0,0-1 1,0 0-1,0-1 0,1 0 1,-1-1-1,1 0 0,20 3 1,-10-3-12,0-1 1,0-1-1,1-1 0,-1-1 1,0-1-1,29-3 1,-37 0-15,0 0 1,0 0-1,-1-1 1,1-1 0,-1 0-1,0-1 1,-1-1 0,0 0-1,0-1 1,22-17 0,-24 16 1,-1-1 1,0 0-1,-1 0 0,0-1 1,-1 0-1,0 0 1,-1-1-1,0 0 1,0-1-1,-2 1 1,8-22-1,-9 19 10,-1 1 0,0-1 0,-1 0 0,-1 0 0,0 0 0,-1 0 0,-3-24 0,1 25-46,2 6-4,-1 1-1,0-1 0,-1 1 1,0 0-1,0-1 0,-1 1 0,1 0 1,-2 0-1,1 1 0,-1-1 1,-5-7-1,4 7-37,-1 0 0,0 0 0,0 1 0,0 0 0,-1 0 0,0 1 0,0 0 0,0 0 0,-1 1-1,1-1 1,-1 2 0,-13-6 0,10 6-2,-3-1-43,-25-5-1,35 9 43,0-1-1,1 1 1,-1 0-1,0 0 1,0 1-1,0-1 1,1 1-1,-1-1 1,0 1-1,1 0 0,-7 3 1,9-3-79,0-1-1,0 1 1,0 0 0,0 0 0,0 0-1,0 0 1,0 0 0,0 0-1,0 0 1,0 0 0,1 0 0,-1 0-1,0 0 1,1 0 0,-1 1 0,1-1-1,-1 0 1,1 0 0,-1 1-1,1-1 1,0 3 0,0 2-1088,0 0 1,0 0 0,2 11-1,-1-6-101,23 136-8637,-20-132 8812,6 33-1035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0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64 3552,'-6'6'8542,"-2"-4"-8156,-16-1 449,1 1 0,-1 1 0,0 1 0,-39 12 1,28-4-474,0 1 1,-44 24-1,66-30-255,0 1 0,1 0 0,0 1 0,-19 18 0,27-24-72,0 1-1,1 0 1,0 0 0,0 0 0,0 0 0,0 0 0,0 1 0,1-1 0,0 1 0,0 0 0,0-1 0,1 1 0,0 0-1,-1 0 1,2 0 0,-1 0 0,0 7 0,2-9-7,-1-1 0,1 1 0,0 0 0,0-1 0,0 1 0,0 0 0,0-1 0,0 0 0,1 1 0,-1-1 0,1 0 0,0 0 0,0 0 0,0 0 0,0 0 0,0 0 0,0 0 0,0 0 0,0-1 0,1 0 0,-1 1 0,1-1 0,-1 0 0,4 1 0,4 2 110,0-1 1,1 0-1,-1-1 1,21 3-1,-12-4-56,0-1-1,0-1 1,-1 0-1,1-2 1,0 0-1,-1-1 1,0 0-1,0-2 1,0 0-1,-1-1 1,0-1-1,0 0 1,15-12-1,66-52 362,-79 57-290,-2-2 0,0 0 1,16-20-1,-32 34-105,1 1-1,0-1 1,0 1-1,-1-1 1,1 0-1,-1 0 0,0 0 1,0 0-1,0 0 1,0 0-1,-1 0 1,1 0-1,-1 0 0,0 0 1,0 0-1,0-3 1,-1 3-37,1 0 0,-1 1-1,0-1 1,0 1 0,0 0 0,0-1 0,0 1 0,-1 0 0,1-1-1,-1 1 1,1 0 0,-1 0 0,0 0 0,0 1 0,0-1 0,0 0-1,0 1 1,0-1 0,-1 1 0,-2-2 0,-2-1-8,-1 1 0,0 0 1,0 0-1,-1 1 0,1 0 0,-1 0 1,-10 0-1,-63 1-417,44 2-1369,63-21-10003,-4 12 9093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0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903 32 3328,'-14'-20'2853,"14"20"-2749,-1-1 0,1 1-1,-1 0 1,0-1 0,1 1 0,-1 0 0,0-1-1,1 1 1,-1 0 0,0 0 0,1 0-1,-1-1 1,0 1 0,1 0 0,-2 0 0,-1 0 208,-6-2 157,-1 0 0,0 0 0,1 1-1,-1 0 1,-19 2 0,-47 10 268,50-6-409,22-5-302,-44 8 545,-70 21 0,-57 34 639,160-54-1131,-1 0 0,2 1-1,-1 0 1,1 1 0,1 1 0,0 0-1,1 1 1,0 0 0,1 1 0,0 0-1,-13 25 1,-4 14 398,-43 113-1,65-152-400,-16 44 363,-14 60 1,30-92-338,1 0-1,2 0 0,0 1 1,2 50-1,6-16 135,3-1 0,2 1-1,2-1 1,24 66 0,-28-106-75,0 1 1,1-2 0,14 23-1,-18-33-100,1 0 0,1-1 0,0 0 0,0 0 0,0 0 0,1-1 0,0 0-1,13 8 1,-5-6 73,1-1-1,-1 0 0,1-2 1,1 0-1,33 7 0,-4-6 150,48 3 0,-39-6 24,55-5 0,-88 0-244,1-2 0,-1-1 0,1-1 0,-1-1 0,26-10 0,-18 3 49,0-3 0,-1 0 0,-1-2 0,-1-1 0,52-45 0,-31 17 44,-2-3 1,60-82-1,-87 105-92,-1 0 0,-1-2 0,-1 0 0,-2-1 0,18-51 0,-26 54-57,-1 1 1,-1-1-1,-1 0 1,-1-39-1,-3 34 23,-2 0-1,-1 1 0,-14-62 1,11 67-24,-1 1 1,-1 0 0,-1 0 0,-2 1 0,-15-28-1,17 38-23,0 0-1,-2 0 1,1 1-1,-2 0 1,0 1-1,0 0 0,-1 1 1,-28-19-1,20 17-22,-1 0-1,0 2 0,-1 1 1,-29-10-1,39 16-10,0 1 1,1 1-1,-1 0 1,0 0-1,-1 1 0,1 1 1,0 0-1,0 1 1,-24 4-1,30-3-246,1 0 1,0 0-1,-1 0 0,1 1 1,0 0-1,0 0 0,0 1 1,1 0-1,-1 0 0,1 0 1,0 0-1,0 1 0,-8 10 1,10-11-190,1 0 0,-1 0 0,0 0 0,1 1 0,0-1 0,0 1 0,1-1 0,-1 1 0,1 0 1,0 0-1,0-1 0,1 1 0,-1 0 0,1 0 0,0 0 0,0 0 0,1 0 0,-1 0 0,3 5 0,9 28-2212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0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5152,'-9'-8'5669,"14"21"-4533,-2-3-886,-1 0 0,1 0 0,-2 0 0,1 0-1,-2 1 1,1 13 0,-1-1-4,5 75 471,4 0 0,5-1 1,26 97-1,-12-116-255,-13-41-279,64 135 1381,-60-135-1235,-18-34-271,1 0-1,-1-1 0,1 1 0,-1-1 0,1 1 0,0-1 0,0 0 0,0 0 0,4 3 0,-5-5-28,-1 1 0,1-1 0,0 0 0,-1 1-1,1-1 1,-1 0 0,1 0 0,0 0 0,-1 1-1,1-1 1,0 0 0,-1 0 0,1 0 0,0 0-1,-1 0 1,1 0 0,0 0 0,1-1 0,-1 0 7,0 1 0,0-1 1,0 1-1,0-1 0,0 0 1,0 0-1,0 0 1,0 1-1,-1-1 0,1 0 1,0 0-1,0 0 1,-1 0-1,2-2 0,9-20 259,16-43 1,6-13 73,9 0-147,34-68-97,22-84 62,-25 14-109,-70 209-98,19-54 65,-19 55-109,0 0-1,1 0 1,0 1 0,0-1 0,0 1-1,7-7 1,-6 11-3331,-4 8-2,-4 15-2044,2-15 4170,0 19-1859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0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25 710 4320,'0'0'161,"0"1"1,0-1-1,0 1 1,0-1-1,0 1 0,1-1 1,-1 0-1,0 1 1,1-1-1,-1 1 0,0-1 1,0 0-1,1 1 1,-1-1-1,1 0 0,-1 0 1,0 1-1,1-1 1,-1 0-1,1 0 1,-1 1-1,0-1 0,1 0 1,-1 0-1,1 0 1,-1 0-1,1 0 0,22 4 2160,-13-4-1360,0-1-1,19-2 1,-11-1-42,1-2 0,27-12 0,-43 17-838,0-1-1,1 1 1,-1-1-1,-1 0 1,1 0-1,0 0 1,0 0-1,3-5 0,-5 6-68,-1 0-1,1 1 0,0-1 0,-1 0 0,1 0 0,-1 0 1,1 0-1,-1 0 0,0 0 0,1 0 0,-1 0 0,0-1 1,0 1-1,0 0 0,0 0 0,0 0 0,0 0 0,0 0 1,0 0-1,0 0 0,0 0 0,-1 0 0,1 0 0,0 0 0,-1 0 1,1 0-1,-1 0 0,1 0 0,-1 0 0,1 0 0,-1 0 1,0 0-1,0 0 0,0-1 0,-1 0-15,0 0-1,0 1 1,0-1-1,0 0 1,0 0-1,-1 1 1,1 0-1,0-1 1,-1 1-1,1 0 1,-1 0-1,1 0 1,-1 0-1,1 1 1,-1-1-1,0 1 1,1-1-1,-1 1 1,0 0-1,-4 0 1,1 1-9,1 1 1,-1-1-1,1 1 1,0 0 0,0 0-1,0 1 1,0-1-1,0 1 1,-7 6-1,-1 1 40,0 0-1,0 1 0,-20 22 1,30-28 2,-1-1 0,1 0 0,0 1 0,1 0-1,-1 0 1,1 0 0,0 0 0,0 0 0,0 0 0,1 0 0,0 1 0,0-1 0,0 0 0,1 1 0,0-1 0,0 8 0,1-6 77,0 1-1,0 0 1,1-1 0,0 1 0,0-1-1,5 11 1,-6-16-77,1 1-1,-1-1 1,1 1 0,-1-1-1,1 0 1,0 1 0,0-1-1,0 0 1,0 0 0,1 0-1,-1-1 1,0 1 0,1-1-1,-1 1 1,1-1-1,0 0 1,-1 0 0,1 0-1,0 0 1,0 0 0,3 0-1,2 0 52,0-1 1,0 0-1,0 0 0,0-1 0,15-3 0,41-14 162,-38 9-143,503-180 167,-505 175-213,-14 7-72,-10 7 19,0 0 0,0 0 0,0 0 0,0 0-1,0 0 1,0 0 0,0 0 0,-1 0 0,1 0 0,0 0-1,0 0 1,0 0 0,0 0 0,0 0 0,0-1-1,0 1 1,0 0 0,0 0 0,0 0 0,0 0-1,0 0 1,0 0 0,0 0 0,0 0 0,0 0 0,0 0-1,0 0 1,0 0 0,0 0 0,0-1 0,0 1-1,0 0 1,0 0 0,0 0 0,0 0 0,0 0 0,0 0-1,0 0 1,0 0 0,0 0 0,0 0 0,0 0-1,0 0 1,0 0 0,0 0 0,0 0 0,0-1 0,1 1-1,-1 0 1,0 0 0,0 0 0,0 0 0,0 0-1,0 0 1,0 0 0,0 0 0,0 0 0,0 0 0,0 0-1,0 0 1,0 0 0,0 0 0,0 0 0,1 0-1,-1 0 1,0 0 0,0 0 0,0 0 0,-31 17-310,14-9 337,0 1 0,0 0-1,1 1 1,0 1 0,1 1-1,-17 16 1,29-25-21,1 0-1,-1 0 1,1 1 0,0-1-1,-1 1 1,2 0 0,-1-1-1,0 1 1,1 0-1,0 0 1,0 0 0,0 0-1,0 0 1,1 1 0,-1-1-1,1 0 1,0 0 0,0 0-1,2 8 1,-2-9 13,1-1 1,0 0-1,-1 1 0,1-1 1,0 0-1,0 0 1,1 0-1,-1 0 0,0 0 1,1 0-1,-1 0 1,1 0-1,-1 0 0,1-1 1,0 1-1,0-1 0,0 1 1,0-1-1,0 0 1,0 1-1,0-1 0,0 0 1,0-1-1,1 1 0,-1 0 1,0-1-1,1 1 1,-1-1-1,1 0 0,-1 1 1,0-1-1,1 0 1,-1-1-1,0 1 0,5-1 1,12-4 122,0 0 0,-1-1 0,1-1 0,26-14 0,1 0-68,51-17 34,-51 22-40,74-38 1,-100 42-47,0 0 0,0-2 0,-1 0 0,-1-1 0,-1-1 1,29-32-1,-25 19 1,-2 0 1,-1-2-1,-1 1 1,22-58-1,41-145-49,-45 123-71,-32 101 59,2-11-553,-13 27 138,3 1 399,1 0 0,1 0 0,-1 1 0,2 0 0,-5 16 0,1 0-1,-14 63 67,3 2 0,4 0 0,-1 99 0,13-163 29,1-1 1,2 1-1,5 33 0,0-16 74,10 43 144,-13-62-40,-3-20-135,-1 0 0,1 1 0,0-1 1,2 6-1,-2-10-105,-1 1 0,0-1 1,0 0-1,0 0 1,0 0-1,0 0 0,0 0 1,0 0-1,0 0 1,1 0-1,-1 0 0,0 1 1,0-1-1,0 0 0,0 0 1,0 0-1,0 0 1,1 0-1,-1 0 0,0 0 1,0 0-1,0 0 1,0 0-1,0 0 0,1 0 1,-1 0-1,0 0 0,0 0 1,0 0-1,0 0 1,0 0-1,0 0 0,1 0 1,-1-1-1,0 1 1,0 0-1,0 0 0,0 0 1,0 0-1,0 0 1,0 0-1,1 0 0,-1 0 1,0 0-1,0-1 0,0 1 1,0 0-1,0 0 1,0 0-1,0 0 0,0 0 1,0 0-1,0-1 1,0 1-1,0 0 0,0 0 1,0 0-1,6-12-1887,-4 4 1236,-1 0 1,0 0-1,0 0 1,-1-1-1,0 1 1,0 0 0,-1 0-1,0 0 1,0 0-1,-1 0 1,-3-8-1,1 3 387,-1 0-1,0 1 1,-1 0-1,0 0 1,-14-20-1,11 20 318,-2 0 0,0 0-1,0 1 1,-22-16-1,17 14 169,-14-9 1553,-43-23 0,29 18 191,42 26-1868,1 1 0,0-1 0,0 0 0,0 0-1,0 1 1,0-1 0,0 0 0,1 0 0,-1 0 0,0 0-1,0 0 1,-1-2 0,2 3-58,0 0 0,0-1 0,0 1-1,0 0 1,0 0 0,1-1 0,-1 1 0,0 0 0,0 0-1,0-1 1,0 1 0,0 0 0,0 0 0,0-1 0,1 1-1,-1 0 1,0 0 0,0 0 0,0-1 0,0 1 0,1 0 0,-1 0-1,0 0 1,0 0 0,1-1 0,-1 1 0,0 0 0,0 0-1,1 0 1,-1 0 0,0 0 0,0 0 0,1 0 0,-1 0-1,7-2 115,-1 2-1,1-1 0,10 1 1,-4-1-60,27 0 203,79 7-1,-92-2-253,-1 2-1,1 0 0,-2 2 0,36 16 1,10 2-171,122 44-1146,-191-70 1289,4 3-65,1 0 1,0 0 0,11 8-1,-17-10 60,0-1 0,0 1 0,0 0 0,0 0 0,0 0 0,0 0 0,0 0 0,-1 0 0,1 1 0,0-1 0,0 0 0,0 2-1,-1-2 10,0 0 0,0 0-1,0-1 1,0 1-1,0 0 1,0 0-1,0-1 1,0 1-1,0 0 1,0 0-1,-1 0 1,1-1-1,0 1 1,-1 0-1,1-1 1,0 1-1,-1 0 1,1-1 0,-1 1-1,1 0 1,-1-1-1,1 1 1,-2 0-1,-5 6-58,-1-1-1,-1 0 0,-16 9 1,-16 10 254,38-23-142,-1 1 1,1-1 0,1 1-1,-1 0 1,0 0 0,1 0-1,-1 0 1,1 1 0,-2 3-1,3-6-29,1 0-1,-1 0 0,1 0 1,0-1-1,-1 1 1,1 0-1,0 0 0,0 0 1,0 0-1,0 0 1,-1 0-1,1 0 0,0 0 1,1 1-1,-1-1 1,0 0-1,0 0 0,0-1 1,1 1-1,-1 0 1,0 0-1,1 0 1,-1 0-1,2 2 0,-1-2 18,1 1-1,-1-1 0,1 0 1,-1 0-1,1 0 1,0 1-1,0-1 0,-1-1 1,1 1-1,0 0 1,4 1-1,3 0 178,1 0-1,0-1 1,0 0-1,10-1 1,-8 0-2,0 0 1,0-1-1,0 0 0,0-1 1,0 0-1,0-1 0,13-5 1,-13 3 40,0-1 0,0 0 0,15-11 0,-24 15-220,0-1 0,0 1 1,0-1-1,0 1 0,0-1 1,-1 0-1,0 0 1,1 0-1,-1 0 0,0-1 1,-1 1-1,1 0 0,0-1 1,-1 0-1,0 1 0,1-6 1,-2 8-43,1-1 0,-1 1 1,0 0-1,0 0 0,0-1 1,0 1-1,-1 0 1,1 0-1,0 0 0,0-1 1,-1 1-1,1 0 0,-1 0 1,1 0-1,-1 0 0,1-1 1,-1 1-1,0 0 0,1 0 1,-1 0-1,0 1 1,0-1-1,0 0 0,0 0 1,0 0-1,0 1 0,0-1 1,0 0-1,0 1 0,0-1 1,0 1-1,-1-1 0,0 0 1,-4 0 31,0 0-1,1 0 1,-1 0 0,0 1 0,-7-1-1,19 1 70,0-1 0,0 0 0,10-3 0,11-2-86,23 2 27,-1 2 0,51 5-1,-86-2-63,0 0-1,0 1 0,-1 1 0,1 0 1,0 1-1,22 10 0,-27-10 91,0 0 0,-1 1 0,0 1-1,1-1 1,-2 1 0,1 1 0,-1 0 0,0 0-1,0 0 1,8 12 0,-2 2 279,-2 1 1,15 33-1,-15-28-24,-9-21-264,1-1 0,0 1 0,0-1 0,0 0 0,1 0-1,0 0 1,-1 0 0,2-1 0,-1 1 0,1-1 0,-1 0 0,1 0 0,0-1-1,0 1 1,1-1 0,-1-1 0,1 1 0,-1-1 0,1 1 0,0-2 0,0 1-1,0-1 1,0 1 0,0-2 0,7 1 0,-1-2-16,0 0 0,-1-1 0,1 0-1,-1-1 1,0 0 0,0 0 0,20-11 0,22-14-1310,-6-4-3388,-13 7 1431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29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 3808,'0'0'136,"0"0"-91,0 0 0,0 0 0,0 0 1,0 0-1,0 0 0,0-1 0,0 1 1,0 0-1,0 0 0,0 0 0,0 0 1,0 0-1,0 0 0,0 0 0,0 0 1,0 0-1,0 0 0,0 0 0,0 0 1,0 0-1,0-1 0,0 1 0,0 0 1,0 0-1,0 0 0,0 0 0,0 0 1,0 0-1,0 0 272,0 0-272,0 0 0,-1 0 0,1-1 1,0 1-1,0 0 0,0 0 0,0 0 1,0 0-1,0 0 0,0 0 0,0 0 1,0 0-1,0 0 0,0 0 0,0 0 1,0 0-1,-1 0 0,1 0 0,0 0 1,0 0-1,7-5 2631,-5 4-1651,7 0 2812,18 2-2829,-9 0-477,18 1 135,61 11 0,-41-4-468,-47-8-169,28 4 152,-1-1-1,49-1 1,23-11-1031,-37-5-4657,-21 0 2195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0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35 991 2304,'-5'3'332,"3"-2"-66,-1 1 0,1-1 0,-1 0 0,0 0-1,1 0 1,-1 0 0,0-1 0,-5 1 1130,8-2-1283,0 1 0,0 0 0,0 0 0,0 0 0,0 0 0,0 0 0,0-1 0,0 1-1,0 0 1,0 0 0,0 0 0,0 0 0,0-1 0,0 1 0,0 0 0,0 0 0,0 0 0,0 0 0,0-1 0,0 1 0,0 0 0,0 0 0,0 0 0,0 0 0,0 0 0,0-1 0,0 1 0,0 0 0,5-13 1473,7-10-511,18-23 1267,68-80 0,-33 47-1592,-10 7-177,102-103 1,-151 169-548,1-1-28,0 1-1,13-9 1,-19 14-7,1 0 0,-1 0 0,1 0 0,-1 0 0,1 1 1,-1-1-1,1 0 0,-1 1 0,1-1 0,-1 1 0,1 0 0,0 0 1,-1-1-1,1 1 0,0 0 0,-1 1 0,1-1 0,0 0 0,-1 0 1,1 1-1,2 0 0,-2 0 15,-1 1 0,1-1 1,-1 0-1,0 1 0,1 0 0,-1-1 0,0 1 1,0-1-1,0 1 0,0 0 0,-1 0 1,1 0-1,0 0 0,-1-1 0,1 1 1,-1 0-1,0 0 0,0 0 0,0 0 1,0 0-1,0 0 0,0 0 0,0 2 1,-1 8 35,-1 0 1,-3 17-1,-2-5 49,-2-1 0,0 0 0,-1-1 0,-17 29-1,1-2 176,16-21 609,33-42-545,0-1 0,34-28 0,-20 14-206,151-123-252,-185 150 123,4-5-45,0 1-1,0 0 0,1 0 1,0 1-1,9-5 0,-15 10 43,-1-1 1,1 0-1,-1 1 0,0-1 0,1 1 0,-1-1 0,1 1 0,0 0 0,-1 0 1,1 0-1,-1 0 0,1 0 0,-1 0 0,1 0 0,-1 0 0,1 0 0,-1 1 1,1-1-1,-1 1 0,1-1 0,-1 1 0,1 0 0,-1-1 0,0 1 0,1 0 1,-1 0-1,0 0 0,0 0 0,0 0 0,0 0 0,0 0 0,0 1 0,0-1 1,0 0-1,0 0 0,0 1 0,-1-1 0,1 1 0,0 1 0,1 4-4,1-1 0,-2 1-1,1 0 1,-1 0 0,0 0-1,0 0 1,-1 10 0,-1 3 56,-4 27 0,-6-5 117,8-34-68,1 0 1,0 0 0,0 0-1,-1 15 1,6-13 465,-3-10-546,0 0-1,0 0 0,0 0 1,0 0-1,1 0 1,-1 0-1,0 0 0,0 0 1,0 0-1,0 0 1,1 0-1,-1 0 0,0 0 1,0 0-1,0 0 1,1 0-1,-1 0 0,0 0 1,0 0-1,0 0 1,1 0-1,-1 0 0,0 0 1,0 0-1,0 0 1,0 0-1,1 0 0,-1 0 1,0-1-1,16-15 369,-10 8-285,60-77-54,-14 15-249,-50 68 181,0-1 1,0 1-1,0 0 1,0 0-1,0 0 1,1 0-1,-1 0 1,1 0 0,-1 1-1,1-1 1,0 1-1,0 0 1,0 0-1,0 0 1,-1 0-1,5 0 1,-6 1 7,0 0 1,0 0-1,0 0 1,0 0-1,0 0 0,0 1 1,0-1-1,0 0 1,1 1-1,-1-1 0,0 1 1,0-1-1,0 1 1,-1-1-1,1 1 0,0 0 1,0-1-1,1 2 1,-1 0 3,1 0 0,-1 0 0,0 0 0,0 0 0,0 0 0,0 0 1,0 0-1,0 1 0,0-1 0,-1 0 0,1 4 0,1 15-24,-1-1 0,-2 35 0,0-31 149,2 39-1,0-61-85,-1 0 1,0 0-1,0 0 1,1 0-1,-1 0 1,1 0-1,0 0 1,-1 0-1,1 0 1,0 0-1,0 0 1,0-1-1,1 1 1,-1 0-1,0-1 1,1 1-1,-1-1 1,1 1-1,-1-1 0,1 0 1,0 1-1,-1-1 1,1 0-1,0 0 1,0 0-1,0-1 1,0 1-1,0 0 1,4 0-1,3 0 50,0 0 0,0-1 0,0 0 0,0-1 0,14-2 0,-18 2-73,39-5 110,0-3 0,60-19 0,-79 18-113,0 0 0,-1-1 1,0-1-1,-1-1 0,30-23 0,-32 20 66,-8 5-129,1 0-1,24-12 1,-38 23 56,0 0 0,0 0 0,0 0 1,0 0-1,0 0 0,0 0 1,0 0-1,0 0 0,0 0 1,0 1-1,0-1 0,0 0 0,0 0 1,0 0-1,0 0 0,0 0 1,0 0-1,0 0 0,0 0 0,0 1 1,0-1-1,0 0 0,0 0 1,0 0-1,0 0 0,0 0 0,0 0 1,0 0-1,1 0 0,-1 0 1,0 0-1,0 0 0,0 1 1,0-1-1,0 0 0,0 0 0,0 0 1,0 0-1,0 0 0,0 0 1,1 0-1,-1 0 0,0 0 0,0 0 1,0 0-1,0 0 0,0 0 1,0 0-1,0 0 0,0 0 0,1 0 1,-1 0-1,0 0 0,0 0 1,0 0-1,0 0 0,0 0 1,0 0-1,0-1 0,-5 12-13,4-9-13,-24 39-63,17-29 95,0 1 1,1-1-1,1 1 1,0 0-1,-4 16 1,9-26 7,0 0 0,1 0 1,0 0-1,-1 0 1,1 0-1,1 0 1,-1 0-1,0-1 0,1 1 1,-1 0-1,1 0 1,0 0-1,0 0 0,0-1 1,0 1-1,0 0 1,1-1-1,-1 1 0,1-1 1,0 0-1,-1 1 1,1-1-1,0 0 1,1 0-1,-1 0 0,0 0 1,0-1-1,1 1 1,3 1-1,-2 0 30,1-1 0,0 0 0,-1 0 0,1 0 0,0-1 0,0 0 0,0 1 0,0-2 0,0 1 0,0-1 0,0 0 0,1 0 0,-1 0 0,0 0 0,8-3 0,-4 0 21,1 0 1,-1-1 0,1 0 0,-1-1-1,-1 0 1,1 0 0,-1-1-1,0 0 1,13-12 0,-17 14-51,-1-1 0,1 1 1,-1-1-1,1 1 0,-2-1 0,1 0 1,0 0-1,-1 0 0,0 0 0,0-1 0,0 1 1,-1-1-1,0 1 0,0-1 0,0 1 1,-1-1-1,1 0 0,-2-8 0,0 10-21,1 1 0,-1-1-1,0 1 1,0-1 0,0 1 0,-1 0-1,1 0 1,-1 0 0,0 0-1,0 0 1,0 0 0,0 0 0,-1 0-1,1 1 1,-1-1 0,1 1-1,-1 0 1,0 0 0,0 0 0,0 0-1,-4-2 1,4 2 2,-1 1 1,0-1-1,0 1 1,0 0-1,0 0 1,0 0-1,0 1 0,0-1 1,0 1-1,0 0 1,-1 0-1,1 0 1,0 1-1,0 0 0,0-1 1,0 1-1,-6 3 1,1-1-85,-15 6-21,24-9 118,0 0-1,0 0 1,-1 0 0,1 0 0,0 0-1,0 1 1,0-1 0,0 0 0,0 0-1,0 0 1,0 0 0,-1 0 0,1 0-1,0 0 1,0 0 0,0 0 0,0 0-1,0 1 1,0-1 0,0 0 0,0 0-1,0 0 1,0 0 0,0 0 0,0 0-1,0 0 1,0 1 0,0-1 0,0 0-1,-1 0 1,1 0 0,0 0 0,0 0-1,1 0 1,-1 1 0,0-1 0,0 0-1,0 0 1,0 0 0,0 0 0,0 0-1,0 0 1,0 1 0,0-1 0,0 0-1,0 0 1,14 4 134,-2-3-116,1-1-1,-1 0 1,14-2 0,621-90-41,-621 85-34,-22 5 23,1 1 0,0-1-1,0 1 1,-1 0 0,10 0-1,-14 1 32,0 0 0,0 0 0,1 0 0,-1 0 0,0 0 0,0 0 1,0 0-1,0 0 0,1 0 0,-1 0 0,0 0 0,0 0 0,0 0 0,0 0 0,0 0 0,1 0 0,-1 0 0,0 0 0,0 0 0,0 0 0,0 1 0,0-1 0,0 0 0,1 0 0,-1 0 0,0 0 0,0 0 0,0 0 0,0 1 0,0-1 0,0 0 0,0 0 0,0 0 0,0 0 0,0 0 0,0 1 0,0-1 0,0 0 1,0 0-1,0 0 0,-3 10-26,-14 14 60,10-15-9,-7 9-44,-1-1 1,-1 0-1,-21 17 1,-55 38 91,86-68-32,2-1-32,-1 0-1,1 0 1,0 0 0,0 1 0,0-1 0,1 1-1,-1 0 1,1 0 0,-4 6 0,7-9 0,-1-1-1,1 1 1,0-1-1,-1 1 1,1-1 0,0 1-1,0-1 1,0 1-1,0-1 1,-1 1 0,1 0-1,0-1 1,0 1 0,0-1-1,0 1 1,0-1-1,0 1 1,1 0 0,-1-1-1,0 1 1,0-1-1,0 1 1,0-1 0,1 1-1,-1-1 1,0 1 0,1-1-1,-1 1 1,0-1-1,1 1 1,-1-1 0,0 1-1,1-1 1,-1 0-1,1 1 1,-1-1 0,1 0-1,-1 1 1,1-1 0,-1 0-1,1 0 1,-1 1-1,1-1 1,-1 0 0,1 0-1,0 0 1,2 1 37,1-1 0,-1 0 0,1 1 0,-1-2 0,0 1 0,6-1 0,-2 0-10,0-1 0,1 0 1,-1-1-1,0 0 0,0 0 1,0 0-1,0-1 0,-1 0 1,1 0-1,6-6 0,0-2-9,-1 0-1,0 0 0,14-20 0,110-186 192,-98 152-240,6-7-2,59-106 20,-92 158-66,11-30 0,-21 48 65,0 2-9,-1 0 0,1 0 0,-1 0 0,1 0 0,-1 0 0,1 0-1,-1-1 1,0 1 0,0 0 0,1 0 0,-1 0 0,0-1 0,0 1-1,0 0 1,0 0 0,-1-1 0,1 1 0,0 0 0,0 0 0,-1 0-1,1-1 1,-1 1 0,1 0 0,-1 0 0,0-1 0,0 1-3,1 1 1,-1-1 0,0 1-1,1 0 1,-1-1 0,0 1-1,0 0 1,1-1 0,-1 1 0,0 0-1,0 0 1,0 0 0,0 0-1,1 0 1,-1 0 0,0 0-1,0 0 1,0 0 0,1 0-1,-1 0 1,0 0 0,0 1 0,0-1-1,1 0 1,-1 1 0,0-1-1,0 0 1,1 1 0,-1-1-1,0 1 1,1-1 0,-2 2-1,-1 0-64,-5 2 38,0 2 1,1-1-1,-1 1 1,1 0 0,0 1-1,1-1 1,-10 14 0,7-8 9,0 2 1,2-1 0,-13 30 0,6-5 40,3 2-1,-11 60 1,17-76 8,1 1-1,1-1 1,2 0 0,0 1 0,5 43 0,-3-60 14,1 0 1,0 0 0,0 0-1,0 0 1,1-1 0,0 1 0,1-1-1,0 0 1,0 0 0,0 0 0,1 0-1,0-1 1,0 0 0,1 0 0,-1 0-1,1-1 1,1 0 0,-1 0-1,1 0 1,0-1 0,8 5 0,-3-4 10,1 0 0,-1-1 1,1-1-1,-1 0 0,1 0 1,0-1-1,0-1 0,0 0 1,0-1-1,0 0 0,1-1 1,-1-1-1,0 0 0,-1 0 1,1-1-1,0-1 0,-1 0 1,0-1-1,0 0 0,0-1 1,-1-1-1,1 0 0,19-16 1,-15 9-40,-1-1 1,-1-1 0,0-1 0,-1 0-1,0-1 1,12-24 0,-24 41-20,0-1 1,-1 1-1,1-1 1,0 0-1,-1 1 0,0-1 1,1 0-1,-1 1 1,0-1-1,0-2 0,0 4 13,0 0-1,0 0 1,0-1-1,0 1 1,0 0-1,0 0 1,0 0-1,0 0 0,0 0 1,0-1-1,0 1 1,0 0-1,0 0 1,0 0-1,-1 0 1,1 0-1,0 0 1,0 0-1,0-1 0,0 1 1,0 0-1,0 0 1,0 0-1,-1 0 1,1 0-1,0 0 1,0 0-1,0 0 1,0 0-1,0 0 0,-1 0 1,1 0-1,0 0 1,0 0-1,0 0 1,0 0-1,0 0 1,-1 0-1,1 0 1,-11 7-333,-13 16 260,2 2 1,-36 48 0,53-66 81,1 0 0,-1 1 0,1-1 0,1 1 0,-5 12 0,7-18 18,0 1-1,1-1 0,-1 1 0,1 0 1,-1-1-1,1 1 0,0 0 0,0 0 1,0-1-1,1 1 0,-1 0 0,1-1 1,-1 1-1,1 0 0,0-1 0,0 1 1,0-1-1,0 1 0,1-1 0,-1 0 1,3 4-1,0-2-10,0 0 0,0 0 1,0 0-1,0 0 0,1-1 0,0 0 1,0 0-1,0 0 0,0-1 0,10 4 1,-6-3 12,-1-1 1,1-1 0,0 1 0,0-2 0,-1 1-1,14-1 1,3-3 55,0-1-1,0-1 1,0-1-1,27-11 1,-15 2-47,0 0 0,-2-3 0,0 0 0,39-29 0,-48 27 8,-2 0 1,0-1-1,-1-2 0,-1 0 1,-2-1-1,25-37 1,-5 1 10,-2-2 1,45-101-1,-77 147-205,8-25-1,-14 40 138,1 0 0,-1 0 1,0 0-1,0 0 0,0 0 0,1 0 0,-1 0 1,0 0-1,0 0 0,0-1 0,-1 1 0,1 0 1,0 0-1,0 0 0,0 0 0,-1 0 0,0-1 0,1 1 3,-1 1 0,1 0 0,0-1 0,-1 1-1,1 0 1,-1 0 0,1-1 0,-1 1 0,1 0-1,-1 0 1,1 0 0,-1 0 0,1 0 0,-1-1-1,1 1 1,-1 0 0,1 0 0,-1 0 0,1 0-1,-1 0 1,1 1 0,-1-1 0,1 0-1,-1 0 1,0 0 0,-2 2-13,0-1 0,0 0 0,0 1-1,0 0 1,0 0 0,0 0 0,1 0 0,-1 0 0,1 0-1,-4 4 1,-3 6 12,0 1-1,2 0 1,-1 0-1,1 0 1,1 1 0,0 0-1,1 0 1,-3 16-1,-1 11 147,-5 69 0,12-87-73,1 1 0,2-1 0,0 0-1,1 1 1,10 40 0,-9-51-4,1 0 0,1 0-1,0-1 1,0 1 0,1-2 0,1 1-1,0 0 1,1-1 0,0-1-1,0 1 1,16 13 0,-19-20-23,0 0 0,1 0 0,0 0 0,0-1 0,0 1 0,0-2 0,0 1 0,1-1 0,-1 0 0,9 2 0,-3-2-903,0-1 1,0 0 0,0 0-1,23-3 1,7-2-1748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1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4260 1152,'0'0'9717,"0"-11"-8437,0-59-460,4 0 0,3 1 0,20-92 0,-13 87-234,6-77-1,-5-82 339,-8 103-561,7-83 443,6-57-262,5-75 1162,-7 134-916,1 27-582,-13 137-198,2 0 1,28-89 0,-10 52 133,16-96 0,-24 48 37,-13 85-160,6-363-182,-12 272 8,9-175 41,-7 281 151,3-33 23,3-22-201,-4 54 136,-3 27 22,0 1 0,0-1 0,1 0 0,0 0 0,0 1 1,1-1-1,2-7 0,0 4 9,-1 0 1,0-1 0,-1 1 0,2-13-1,5-21-171,-6 32 159,-1 1 0,0-1 0,-1 0 0,0 1 0,-1-19 0,0 25-11,-37 59-26,31-43 71,0-1 1,-1 1-1,-1-2 1,0 1-1,0-1 1,-12 11-1,-1-2 99,-42 31-1,-8-4 231,68-44-289,0 0 0,-1-1 0,1 1 0,-1-1 0,1 0 0,-1 0 0,0 0 1,-5 1-1,9-2-75,-1 0 0,1-1 1,0 1-1,-1 0 1,1 0-1,0 0 1,-1 0-1,1 0 1,0-1-1,-1 1 0,1 0 1,0 0-1,0 0 1,-1-1-1,1 1 1,0 0-1,0 0 0,-1-1 1,1 1-1,0 0 1,0-1-1,0 1 1,0 0-1,-1-1 1,1 1-1,0 0 0,0-1 1,0 1-1,0 0 1,0-1-1,0 1 1,0 0-1,0-1 0,0 1 1,0-1-1,1-11 144,1 6-151,0-1 1,1 1-1,-1 0 0,1 0 0,7-10 1,2-4-11,37-61 2,0-1 0,-44 72-21,1-2-63,0 0 0,12-16 1,-16 25 70,0 0 1,0 1 0,0-1 0,1 1-1,-1 0 1,1 0 0,-1 0-1,1 0 1,0 0 0,0 1-1,-1-1 1,1 1 0,1-1 0,-1 1-1,3-1 1,-3 2 2,-1 0-1,0 0 1,0 1-1,0-1 1,0 0-1,0 1 1,0-1 0,0 1-1,0 0 1,0 0-1,0-1 1,0 1 0,0 1-1,-1-1 1,1 0-1,0 0 1,-1 1 0,3 2-1,4 4 49,0 0-1,7 11 1,-13-16 10,78 119 592,-65-101-565,-11-17-122,-2-1-1,1 1 1,0 0 0,-1 0 0,3 6 0,-4-7 544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1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12 180 1248,'4'-15'896,"1"0"0,10-22 0,-13 33-558,0 0 0,0 0 0,0 0 0,-1 0 0,1-1-1,-1 1 1,0 0 0,-1-1 0,1 1 0,-1-6 0,5-32 2825,1 23 1263,-12 50-2623,-1 68-809,-5 47-26,4-78-295,5-39-105,-9 42-1,1 5 511,10-74-1034,1-2-36,0 0-1,0 1 0,0-1 1,0 1-1,0-1 1,-1 0-1,1 1 1,0-1-1,0 0 1,0 1-1,0-1 0,0 1 1,0-1-1,0 0 1,0 1-1,0-1 1,0 1-1,0-1 1,1 0-1,-1 1 0,0-1 1,0 0-1,0 1 1,0-1-1,1 0 1,-1 1-1,1 1 873,6-2-624,9 2 6,1-1 0,-1 0 0,1-2 0,30-4 0,-2 1 28,14 4-31,-46 1-272,1 0-1,-1-1 1,0-1-1,22-4 1,-29 5 322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1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 2912,'-25'-5'18839,"26"2"-19977,1-2 3042,-2 3-1062,1 2-771,-1-1 0,1 1-1,0 0 1,0-1 0,0 1-1,0 0 1,0 0 0,-1 0-1,1 0 1,0-1 0,0 1-1,0 0 1,0 1 0,0-1-1,0 0 1,0 0-1,1 0 1,17 1 257,8-5 17,1 2 1,51 2-1,-28 1 17,-46-1-349,165-4 672,-38 4-76,-98 1-3208,-2-1-3549,-41 9-1217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2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 2560,'10'-9'1993,"-10"9"-1858,1-1 0,-1 1 0,1 0 1,-1-1-1,0 1 0,1-1 0,-1 1 0,1 0 0,-1 0 1,1-1-1,0 1 0,-1 0 0,1 0 0,-1 0 1,1-1-1,-1 1 0,1 0 0,0 0 0,-1 0 0,1 0 1,-1 0-1,1 0 0,0 0 0,0 0 76,0 0 0,0 0 0,0 0 0,0 0-1,0 0 1,0 0 0,0-1 0,0 1 0,0 0 0,0-1 0,-1 1-1,1-1 1,0 1 0,9-1 8442,-8 3-8550,0 0 1,0 1 0,-1-1 0,1 1-1,-1-1 1,0 1 0,0 0 0,1 4-1,0 11 285,-2-1-1,-3 27 1,1-12-207,-11 134 578,6-88-558,3-27 42,-2 21 231,-2 1 0,-18 73-1,18-128-389,7-15-67,0-1 0,-1 1 0,1 0 0,0 0 0,1 0 0,-2 4 0,2-6 23,0-1 1,0 0 0,0 0-1,1 1 1,-1-1-1,0 0 1,0 0 0,0 1-1,0-1 1,0 0-1,0 0 1,1 1-1,-1-1 1,0 0 0,0 0-1,1 0 1,-1 1-1,0-1 1,0 0-1,0 0 1,1 0 0,-1 0-1,0 1 1,1-1-1,-1 0 1,0 0-1,0 0 1,1 0 0,-1 0-1,0 0 1,1 0-1,-1 0 1,0 0-1,0 0 1,1 0 0,-1 0-1,0 0 1,1 0-1,16-3-411,-10 1 536,229-28 432,-222 28-566,106-12-110,-42 6 53,-69 9-312,-1 0-2680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2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23 5568,'-6'-2'1240,"1"1"0,0 0 0,-12-1 0,4-9 7501,40 8-5424,28 1-2206,34 2-537,-16 4-298,55 4 318,-93-8-536,-29-1-46,0 1 0,0 0 0,0 0 0,-1 0 0,1 1 0,0 0 0,6 2 0,-10-3-54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2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20 125 6720,'-16'-7'2170,"12"5"-1322,14-2 2459,93-23 3405,51-18-3831,-62 17-2752,-80 25-860,24-4-1,-4 5-3506,-13 5 2148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2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 4064,'15'-2'7774,"-17"9"-2861,-2 1-4251,1-1-1,0 1 1,-4 12-1,4-9-416,0-1 0,-6 11 1,-17 29 390,3 2 1,-26 84-1,47-129-577,-19 69 362,-15 97 0,36-137 62,1-16 5,-1-20-77,9 0-177,1 0-242,1-1 0,-1 0-1,15-4 1,-23 4 31,50-6 71,-38 6-21,1-1-1,-1-1 0,23-7 1,27-8 116,-19 6-245,-39 10-290,0 1 1,1 0-1,-1 0 1,10 0-1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2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 6144,'0'-13'10229,"0"13"-10115,0 1 0,1-1 0,-1 1 0,0-1 0,0 1 0,0-1 0,0 1 0,1-1 0,-1 1 0,0-1 0,0 1 0,1-1 0,-1 0 0,0 1-1,1-1 1,0 1 0,3 5 418,-1 4-151,-1-1-1,0 1 0,-1 0 1,0 0-1,-1 0 1,0 0-1,-1 11 1,0 5-1,1-12-295,-1 0 1,0 0-1,-1 0 0,-8 26 1,6-16-168,3-19-170,1-1 0,-1 1 0,0-1 0,-1 1 0,-1 3 0,3-6-310,-1-1 0,0 1 0,0-1 0,0 0 0,0 1 0,0-1 0,0 0 0,0 0 0,-1 0 0,-1 2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3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 6304,'0'0'102,"0"0"1,0 0-1,0 0 1,0-1-1,0 1 0,0 0 1,0 0-1,0 0 1,0 0-1,0-1 1,0 1-1,0 0 0,0 0 1,0 0-1,0 0 1,0-1-1,0 1 1,0 0-1,0 0 1,1 0-1,-1 0 0,0-1 1,0 1-1,0 0 1,0 0-1,0 0 1,0 0-1,0 0 0,1 0 1,-1-1-1,0 1 1,0 0-1,0 0 1,0 0-1,0 0 1,1 0-1,-1 0 0,0 0 1,0 0-1,0 0 1,0 0-1,1 0 1,-1 0-1,0 0 0,0 0 1,0 0-1,0 0 1,1 0-1,-1 0 1,0 0-1,0 0 1,1 0-1,0 11 4063,1-7-3514,0 12 1025,-1 0 0,0 16 0,-9 66 277,-10 65-1388,16-71-442,-4-49-1995,7-39 537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0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 5408,'-18'-5'2432,"21"5"-2112,2 0 672,5 5-608,12-2 608,4 5-544,24-8 672,5 0-640,35-8 192,5 5-384,12-6 384,-4 9-384,1-8-608,-10 5 128,4-2-5280,-8 10 2976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30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 4480,'-7'-10'4456,"10"15"-1755,0 0-2056,1 0 1,0 0-1,0 0 0,7 7 1,-8-10-622,-1 1 0,0 0 0,0 0 0,0 0 0,0 1 1,-1-1-1,1 0 0,-1 1 0,0-1 0,0 1 1,1 3-1,3 44 100,-4-32-170,1 23 188,-2-1 0,-10 70 0,1-25 237,8-47-219,-4 25 298,4-52-255,1 0-1,1 19 0,0-2 578,-1-29-620,0 1-355,0 0 196,0-1 1,0 1 0,0 0 0,0-1-1,0 1 1,0 0 0,1-1 0,-1 1 0,0-1-1,0 1 1,1 0 0,-1-1 0,0 1-1,1-1 1,-1 1 0,2 0 0,-1 0 15,0 0 0,1 0 0,0 0-1,-1 0 1,1 0 0,-1-1 0,1 1 0,0-1 0,0 1 0,-1-1 0,1 0 0,0 1 0,3-1 0,27-1 216,-26 1-213,68-7 468,96-21 0,-157 26-411,0 0 1,26 1-1,-36 1-79,-2 0 423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3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9376,'0'-1'282,"0"0"-1,0 0 1,0 1 0,0-1 0,0 0 0,0 0 0,0 0-1,1 0 1,-1 0 0,0 1 0,1-1 0,-1 0-1,1 0 1,-1 1 0,1-1 0,-1 0 0,1 0 0,0 1-1,-1-1 1,1 1 0,0-1 0,-1 1 0,1-1 0,0 1-1,0-1 1,25-7 3874,-10 5-3469,13-4-346,0 2 0,0 1 0,50 0-1,-39 3-391,41 0-1996,-1 5-7111,-60-2 4609,-2 6 1509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3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 5632,'-2'-4'6548,"6"14"-3217,4 14-1013,-5-15-1878,-1 1 0,-1 0 0,1 0 1,-2 0-1,0 15 0,-9 52 366,1-10-296,6-18-239,-6 52 130,-6 53 150,1-5-147,12-142-363,0-7-29,1 1-1,0 0 1,0-1 0,0 1-1,-1-1 1,1 1-1,0 0 1,0-1-1,0 1 1,0 0-1,0-1 1,0 1 0,0 0-1,0-1 1,1 1-1,-1 0 1,0-1-1,1 2 1,0 1 736,1-6-243,4 0-498,4-6-179,-7 5 197,0 0 0,0 0 0,1 1 1,-1-1-1,1 1 0,-1 0 0,1 0 0,0 0 1,0 1-1,1-1 0,-1 1 0,0 0 0,1 0 1,-1 0-1,1 1 0,0 0 0,8-2 0,7 1 24,0 0-1,0 2 0,22 1 0,-2 1-75,37-2-2304,-67-3-2274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3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8640,'0'-1'278,"0"0"-1,0 0 1,0 0 0,0 0 0,0 0 0,0 1 0,0-1 0,1 0 0,-1 0 0,0 0-1,1 0 1,-1 0 0,0 0 0,1 0 0,-1 1 0,1-1 0,0 0 0,-1 0-1,1 1 1,0-1 0,-1 0 0,1 1 0,0-1 0,0 1 0,-1-1 0,1 1-1,0-1 1,0 1 0,0-1 0,0 1 0,0 0 0,2-1 0,10-5 1373,-5 2-1235,-1 1 1,1 0-1,0 1 1,0-1-1,0 2 1,0-1-1,1 1 1,-1 0-1,0 1 0,15 0 1,-20 1-367,0 0 1,0 0-1,0 0 0,-1 0 1,1 0-1,0 1 0,-1-1 1,1 1-1,-1 0 0,0 0 1,1 0-1,-1 0 1,0 0-1,0 0 0,0 0 1,-1 1-1,1-1 0,0 1 1,-1 0-1,0-1 0,1 1 1,-1 0-1,0 0 0,-1-1 1,1 1-1,0 0 0,-1 0 1,1 0-1,-1 0 0,0 0 1,0 0-1,0 0 1,-1 4-1,-1 2 48,0 1 1,0-1-1,0 1 1,-1-1-1,-1 0 1,0 0-1,0-1 1,0 1-1,-1-1 0,-1 0 1,1 0-1,-8 8 1,6-9-18,5-5-23,0 0 0,0 0-1,0 1 1,0-1 0,0 0 0,0 1-1,1-1 1,-1 1 0,1-1 0,0 1-1,0 0 1,-1 3 0,2-5-26,0 0 0,0-1 0,1 1 1,-1 0-1,0-1 0,1 1 0,-1 0 1,0-1-1,1 1 0,-1 0 0,1-1 0,-1 1 1,1-1-1,0 1 0,-1-1 0,1 1 0,-1-1 1,1 1-1,0-1 0,-1 1 0,1-1 1,0 0-1,0 1 0,0-1 0,21 6 484,-19-5-440,15 2 52,-1-1-1,1-1 1,32-2 0,-11 0-266,-32 1-14,29 0-1174,-13 0-2971,-21 0 3862,-2 0 257,1 0-1,-1 0 1,0 0 0,0 0-1,1 0 1,-1 0 0,0 0-1,1 0 1,-1 0 0,0 0-1,0 0 1,1 0 0,-1 0-1,0 0 1,0 0 0,1 0-1,-1 0 1,0 1-1,0-1 1,1 0 0,-1 0-1,0 0 1,1 1-714,-1-1 714,0 1 0,0-1-1,0 0 1,1 0 0,-1 1-1,0-1 1,0 0 0,0 0-1,0 1 1,0-1 0,0 0-1,0 1 1,0-1 0,4 11-3342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2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193 474 1664,'2'-4'435,"1"1"1,-1 0-1,1-1 1,0 1-1,6-4 0,6-9 3353,-14 15-3679,-1 1-1,1-1 1,-1 1 0,0-1 0,1 0 0,-1 1 0,0-1 0,1 1 0,-1-1-1,0 0 1,0 1 0,0-1 0,0 0 0,1 1 0,-1-1 0,0 0 0,0 1-1,0-1 1,0 0 0,0 1 0,-1-1 0,1 1 0,0-1 0,0 0-1,0 1 1,-1-1 0,1 0 0,-1 0 0,0 0 167,-1 0 1,1-1-1,-1 1 0,1 1 1,-1-1-1,0 0 0,1 0 1,-4 0-1,-13-8 1130,16 8-1305,0 0-1,0 0 1,0 0 0,-1 1-1,1-1 1,0 0 0,0 1-1,0 0 1,0-1 0,-1 1-1,1 0 1,0 0 0,0 0-1,-4 1 1,0 0 11,1 0 0,0 0 1,1 1-1,-1 0 0,0 0 1,-5 3-1,-5 5 76,-1 1 0,-21 20 1,32-27-138,0 0-5,1 0-1,0 1 1,0-1 0,0 1-1,1 0 1,0 0 0,0 0 0,0 1-1,0-1 1,1 1 0,0-1-1,0 1 1,0 0 0,1 0-1,0 0 1,0 10 0,0-8 11,1 0 0,1 1 0,0-1 0,0 0 0,1 1 0,0-1 0,0 0 0,1 0 0,0 0 0,0-1 0,6 10 0,-6-11 6,1-1 0,-1 1-1,1-1 1,0 0-1,1 0 1,-1 0 0,9 5-1,-12-8-34,1-1-1,-1 0 1,1-1-1,-1 1 1,1 0-1,0 0 1,0-1-1,-1 1 1,1-1-1,0 1 1,0-1-1,-1 0 1,1 0-1,0 0 1,0 0 0,0 0-1,-1 0 1,1 0-1,0-1 1,0 1-1,0-1 1,-1 1-1,1-1 1,0 1-1,-1-1 1,1 0-1,-1 0 1,1 0-1,-1 0 1,1 0-1,2-3 1,0 0 27,-1-1 1,1 0-1,-1 0 1,1 0-1,-2 0 1,1-1-1,0 1 0,-1-1 1,0 0-1,-1 1 1,1-1-1,0-8 1,1 4 17,0-3-15,0-1-1,-1 1 0,0-1 1,-1 1-1,-1-1 0,0 1 1,-3-18-1,3 17 9,-1-9-23,1 22-38,0 0 1,0 0 0,-1 0 0,1 0 0,0 0 0,0 1 0,-1-1-1,1 0 1,-1 0 0,1 0 0,0 0 0,-1 0 0,0 1-1,1-1 1,-1 0 0,-1-1 0,-1 11 37,0 169 885,-6-55-680,2-57 48,-14 111 509,18-167-524,1-9-199,2-18-221,9-43-229,26-89 0,-28 130 335,0 1 0,1 0 0,1 1-1,0 0 1,1 0 0,24-28 0,-15 23 48,1 1 1,1 1-1,42-30 0,-22 20 34,-5 3 77,0 1 0,63-32 0,-95 56-101,-3 1 26,1 1-1,-1-1 0,1 0 0,0 1 1,-1-1-1,1 1 0,0-1 0,-1 1 1,4-1-1,-4 2-14,0-1 0,-1 0 0,1 0 1,0 1-1,-1-1 0,1 1 0,-1-1 0,1 1 1,-1-1-1,1 1 0,0-1 0,-1 1 0,0-1 1,1 1-1,-1 0 0,1-1 0,-1 1 0,0 0 0,1-1 1,-1 1-1,0 0 0,0-1 0,0 1 0,1 0 1,-1 0-1,0-1 0,0 2 0,4 34 546,-3-26-443,0 0-1,0 0 1,4 12-1,4 4 13,1 0-1,2 0 1,25 42 0,-35-65-139,0-1 0,0 1-1,1-1 1,-1 0 0,0 0 0,1 0 0,-1 0 0,1 0-1,0-1 1,0 1 0,0-1 0,-1 0 0,1 1 0,1-1-1,-1-1 1,0 1 0,0 0 0,0-1 0,0 0 0,0 1-1,1-1 1,-1-1 0,0 1 0,0 0 0,0-1 0,0 1-1,0-1 1,0 0 0,0 0 0,0 0 0,0-1 0,0 1-1,0-1 1,0 1 0,-1-1 0,1 0 0,-1 0 0,1 0-1,-1-1 1,3-3 0,11-13-106,-1 0 0,18-31-1,-28 42 61,-1 0-1,0 0 0,0-1 1,-1 1-1,0-1 0,-1 0 1,0 0-1,0 0 1,1-16-1,-3 24 13,0-1 0,0 0 0,0 1 0,0-1 1,-1 0-1,1 1 0,0-1 0,-1 1 0,1-1 0,-1 1 0,0-1 0,1 1 1,-1-1-1,0 1 0,0-1 0,0 1 0,0 0 0,-2-2 0,3 2 13,-1 1-1,1 0 1,-1-1-1,1 1 1,-1 0-1,0 0 1,1 0-1,-1-1 1,1 1-1,-1 0 1,0 0-1,1 0 1,-1 0-1,1 0 1,-1 0-1,0 0 1,1 0-1,-1 0 1,0 1-1,-1-1 24,1 1 0,-1 0 0,1 0 0,-1-1-1,1 1 1,0 0 0,-1 0 0,1 0 0,0 0 0,-1 2 0,-2 2 46,0 0 0,1 0 0,0 0 1,0 1-1,1-1 0,-1 1 1,1-1-1,0 1 0,1 0 0,-1 0 1,1 0-1,0 0 0,1 0 1,-1 0-1,1 0 0,2 10 1,-2-12-41,0 1 0,1 0 1,0-1-1,0 1 0,1-1 1,-1 1-1,1-1 0,0 0 1,0 0-1,0 0 0,1 0 1,-1 0-1,1 0 1,0 0-1,0-1 0,0 0 1,1 1-1,-1-1 0,1-1 1,0 1-1,0 0 0,7 3 1,-6-4-12,0-1 1,0 0 0,0 0 0,1 0-1,-1 0 1,0-1 0,0 0-1,0 0 1,7-1 0,47-11 195,-48 10-171,78-22-66,105-44 0,-165 55 73,0-1 0,41-26-1,-70 40-43,0 0 0,0 0-1,0 0 1,0 0 0,0 0 0,0 0-1,0 0 1,0 0 0,0 0-1,0 0 1,0 0 0,0 0-1,0 0 1,0-1 0,0 1-1,0 0 1,-1 0 0,1 0-1,0 0 1,0 0 0,0 0-1,0 0 1,0 0 0,0 0-1,0 0 1,0 0 0,0 0-1,0 0 1,0 0 0,0 0-1,0 0 1,0 0 0,0 0-1,0 0 1,0 0 0,0-1-1,0 1 1,0 0 0,0 0-1,0 0 1,0 0 0,0 0 0,1 0-1,-1 0 1,0 0 0,0 0-1,0 0 1,0 0 0,0 0-1,0 0 1,0 0 0,0 0-1,-10 1-92,-16 7 144,10 0 43,0 1 0,1 1 0,0 0 0,1 0 0,-23 23 0,31-28-84,1 1 1,0 0-1,0 0 0,1 1 0,0-1 1,0 1-1,0 0 0,1 0 0,0 0 0,1 1 1,-1-1-1,1 1 0,1-1 0,-1 1 1,1 14-1,0-21-4,1 0 0,0-1 0,0 1 0,0 0 0,0-1 0,0 1 0,0 0 0,0 0 0,0-1-1,0 1 1,0 0 0,1-1 0,-1 1 0,0 0 0,0 0 0,1-1 0,-1 1 0,0-1 0,1 1 0,-1 0 0,1-1 0,-1 1 0,1-1 0,-1 1 0,1-1 0,-1 1 0,1-1 0,-1 1 0,1-1 0,0 0 0,-1 1 0,1-1 0,0 0 0,-1 1 0,1-1 0,0 0 0,-1 0 0,1 0 0,0 0 0,0 0 0,-1 0 0,1 0 0,0 0 0,-1 0 0,1 0 0,0 0-1,0 0 1,-1 0 0,2-1 0,2 0-4,1-1 0,-1 0-1,0 0 1,0 0-1,0-1 1,5-3-1,8-9-71,-2 0 0,0-1 0,0 0 0,21-34 0,23-26-186,-52 69 117,1-1-289,-7 8 421,-1 0 1,1 1-1,-1-1 1,0 0-1,1 0 1,-1 1-1,1-1 1,-1 0-1,0 1 0,0-1 1,1 1-1,-1-1 1,0 0-1,0 1 1,1-1-1,-1 1 1,0-1-1,0 1 1,0-1-1,0 1 1,1-1-1,-1 1 1,0-1-1,0 1 1,0 0-1,2 9 57,-1 0-1,1-1 1,-1 15 0,-1-19-46,1 0-1,0-1 1,0 1 0,1 0 0,-1 0-1,1 0 1,3 5 0,1 4-2,-6-12 5,1-1-1,-1 1 1,1-1 0,-1 1-1,1-1 1,0 0 0,-1 1-1,1-1 1,0 0 0,0 0-1,0 1 1,0-1 0,1 0-1,-1 0 1,0 0 0,0 0-1,0 0 1,1-1 0,1 2-1,-1-2 0,-1 0-1,0 1 0,0-1 0,1 0 1,-1 0-1,0-1 0,1 1 0,-1 0 1,0 0-1,1-1 0,-1 1 0,0-1 1,0 1-1,0-1 0,1 1 0,-1-1 1,0 0-1,0 1 0,0-1 0,0 0 1,1-1-1,12-11-64,-1-1-1,23-29 1,20-38-39,-44 63 133,12-22-49,-2 0 0,21-54 0,24-90-55,-64 176-19,0 0 1,-1 0-1,0-1 0,1-17 1,-3 26 85,0 0 0,0 0 1,0 1-1,0-1 0,-1 0 0,1 0 1,0 0-1,0 0 0,0 0 0,0 0 1,0 0-1,0 0 0,0 0 0,0 0 1,0 0-1,0 0 0,-1 0 0,1 0 1,0 0-1,0 0 0,0 0 0,0 0 1,0 0-1,0 0 0,0 0 0,0 0 1,-1 0-1,1 0 0,0 0 1,0 0-1,0 0 0,0 0 0,0 0 1,0 0-1,0 0 0,0 0 0,0-1 1,0 1-1,-1 0 0,1 0 0,0 0 1,0 0-1,0 0 0,0 0 0,0 0 1,0 0-1,0 0 0,0 0 0,0-1 1,0 1-1,0 0 0,0 0 0,0 0 1,0 0-1,0 0 0,0 0 0,0 0 1,0 0-1,0 0 0,0-1 0,0 1 1,0 0-1,0 0 0,0 0 0,0 0 1,0 0-1,0 0 0,-5 8-77,-17 44 541,3 0 0,-14 67 1,31-113-447,-10 47 230,-8 66 0,18-100-201,1-1 0,0 1 0,2-1 0,0 1 0,1-1 0,1 1 0,1-1 0,8 26 0,-10-40-17,-1 0 0,1 0 0,0 0 0,0-1 0,1 1 0,-1-1 0,1 0 0,3 4 0,-5-5-13,1-1 1,-1 0 0,1 0-1,0 1 1,0-1-1,-1 0 1,1 0 0,0-1-1,0 1 1,0 0-1,0-1 1,0 1 0,0-1-1,0 1 1,0-1 0,0 0-1,0 0 1,4 0-1,2-2 2,0 0 0,0 0 0,0 0 1,0-1-1,-1 0 0,1 0 0,13-9 0,2-4-89,21-18 1,-28 21 52,1-2-26,-2 0 1,0-2 0,-1 1 0,12-20-1,-20 29 2,-4 4 12,0 0-1,0-1 0,0 1 1,0 0-1,1-5 1,-3 8 17,0-1 1,1 0 0,-1 0-1,0 0 1,0 0-1,0 0 1,0 1 0,0-1-1,0 0 1,0 0-1,0 0 1,0 0 0,0 0-1,0 0 1,0 1-1,-1-1 1,1 0-1,0 0 1,-1 0 0,1 0-1,0 1 1,-1-1-1,1 0 1,-1 0 0,1 1-1,-1-1 1,0 0-1,0 0 11,0 1-1,0 0 1,1 0-1,-1 0 0,0-1 1,0 1-1,0 0 0,1 0 1,-1 0-1,0 0 1,0 0-1,0 0 0,1 1 1,-1-1-1,0 0 0,0 0 1,0 0-1,1 1 0,-1-1 1,0 0-1,0 1 1,0 0-1,-18 12 13,16-12-36,0 2 48,-1 0-1,1 0 1,-1 0 0,1 0-1,0 0 1,0 1-1,1 0 1,-1-1-1,1 1 1,-1 0-1,1 0 1,0 0-1,1 0 1,-1 1-1,1-1 1,0 0-1,0 1 1,0-1-1,1 1 1,-1-1-1,1 1 1,0-1-1,1 5 1,0-2 28,0-1 1,0 0-1,1 0 1,0 0-1,0-1 1,0 1-1,1 0 1,0-1-1,0 1 1,0-1-1,1 0 1,-1 0-1,1-1 1,1 1-1,-1-1 1,5 5-1,-7-8-29,0 1 0,1-1 0,-1 1-1,0-1 1,0 0 0,1 0 0,-1 0 0,0 0 0,1 0-1,-1-1 1,1 1 0,0-1 0,-1 1 0,1-1-1,-1 0 1,1 0 0,-1 0 0,1 0 0,0-1 0,-1 1-1,1-1 1,-1 0 0,1 1 0,-1-1 0,0 0 0,1 0-1,-1-1 1,0 1 0,0 0 0,0-1 0,1 1-1,2-4 1,5-6-11,0 1 0,0-1 0,-2 0 0,14-21-1,-17 23-8,41-67-34,-17 30-48,-29 46 85,0 0 1,0 1-1,0-1 1,0 0-1,0 0 1,0 0 0,0 0-1,0 1 1,0-1-1,0 0 1,0 0-1,0 0 1,1 0-1,-1 0 1,0 1 0,0-1-1,0 0 1,0 0-1,0 0 1,0 0-1,1 0 1,-1 0-1,0 0 1,0 1 0,0-1-1,0 0 1,1 0-1,-1 0 1,0 0-1,0 0 1,0 0-1,0 0 1,1 0-1,-1 0 1,0 0 0,0 0-1,0 0 1,0 0-1,1 0 1,-1 0-1,0 0 1,0 0-1,0 0 1,0 0 0,1-1-1,-1 1 1,0 0-1,0 0 1,0 0-1,0 0 1,0 0-1,1 0 1,-1 0-1,0-1 1,0 1 0,0 0-1,0 0 1,0 0-1,0 0 1,0 0-1,1-1 1,2 17-41,-3 8 14,0-1 0,-6 46 0,1-27 142,4-27-68,1-8-13,0 0 0,-1 0 0,0 0 0,-1-1 0,1 1 0,-1 0 0,0 0 0,-5 7-1,7-14-33,0 0 0,0 1 0,0-1 0,0 0 0,0 0 0,0 0 0,0 1 0,0-1 0,-1 0 0,1 0 0,0 0 0,0 0 0,0 0-1,0 1 1,-1-1 0,1 0 0,0 0 0,0 0 0,0 0 0,-1 0 0,1 0 0,0 0 0,0 0 0,0 0 0,-1 0 0,1 0 0,0 0-1,0 0 1,0 0 0,-1 0 0,1 0 0,0 0 0,0 0 0,0 0 0,-1 0 0,1 0 0,0 0 0,0 0 0,0 0 0,-1 0 0,1-1 0,0 1-1,0 0 1,0 0 0,0 0 0,-1-1 0,-9-12-245,7 7 126,1 0 0,-1-1 0,1 1 1,-1-7-1,1-2-64,3 9 6,1 6 129,0 1 60,0 1 1,0-1 0,1 0 0,-1 0-1,0 0 1,0 0 0,4 1-1,6 2 48,-7-3-32,0 1 0,0-1 0,-1 0 0,1-1-1,0 1 1,0-1 0,0 0 0,0 0 0,0 0-1,-1-1 1,1 0 0,0 0 0,0 0 0,0 0-1,-1-1 1,1 0 0,-1 0 0,8-4 0,7-6 119,-1 0 1,31-27 0,-48 38-145,26-23 46,30-37 1,-39 39-31,-1-1 0,-1-1 0,-1 0 0,17-38 0,34-108-115,-58 149 97,-3 10 91,-1 0 0,-1 0 0,4-17 0,-6 21 156,-2 13-106,-1 17-23,-8 38 183,-3 66 1,12-93-253,2-1 0,1 1-1,11 57 1,4 3 47,-3-17-6222,-13-67 801,-18-25-7081,15 13 11955,-7-10-2105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2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49 140 6880,'-47'-30'3936,"47"30"-3815,0 0 0,0 0 0,-1-1 121,1 1-121,0 0 0,0 0 0,0 0 1,0-1-1,0 1 0,0 0 0,0 0 0,-1 0 0,1 0 0,0-1 0,0 1 0,0 0 0,0 0 1,0 0-1,0-1 0,0 1 0,0 0 0,0 0 0,0 0 0,0 0 0,0-1 0,0 1 0,0 0 1,0 0-1,0 0 0,1-1 0,-1 1 0,0 0 0,0 0 0,7-9 2346,-4 7-2198,0 0-1,-1 0 1,1 0 0,0 1 0,0-1-1,4 0 1,55-15 194,92-12-1,-41 9-2854,-92 13 729,7-2-826,-10 10-2366,-9 3 2199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2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44 151 10208,'-33'-21'4640,"22"17"-4032,16-5 160,4 6-545,16-9 1121,8-2-768,28-7 160,11 5-416,27-5-416,-1 7 32,-7 2-3935,-10 8 2175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2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10 104 4576,'-1'0'181,"1"0"1,-1 0 0,1-1-1,-1 1 1,1 0-1,-1-1 1,1 1 0,-1 0-1,1-1 1,-1 1-1,1-1 1,-1 1 0,1-1-1,0 1 1,-1-1-1,1 1 1,0-1 0,0 1-1,-1-1 1,1 1-1,0-1 1,0 1 0,0-1-1,0 0 1,0 1 0,-1-1-1,1 1 1,0-1-1,0 0 1,1 1 0,-1-1-1,0 0 1,0-3 2593,5 4 1203,-2 2-3624,0 0 0,1 0 0,-1 0-1,0 0 1,0 0 0,0 1 0,0-1-1,-1 1 1,1 0 0,-1 0 0,1 0 0,-1 0-1,2 4 1,4 8 498,11 27-1,-8-16-248,31 75 341,11 24 53,-19-53-309,-34-71-667,1 0 1,-1 0-1,1 0 0,-1 0 1,1 0-1,0 0 0,-1 0 1,1 0-1,0 0 0,0 0 1,0 0-1,0 0 0,0 0 1,-1-1-1,2 1 1,-1 0-1,0-1 0,2 2 1,-3-2-9,1 0 0,-1 0 0,0 0 0,1-1 0,-1 1 0,1 0 1,-1 0-1,0 0 0,1 0 0,-1 0 0,1 0 0,-1 0 1,0-1-1,1 1 0,-1 0 0,0 0 0,1-1 0,-1 1 0,0 0 1,1 0-1,-1-1 0,0 0 0,7-15 212,5-28-5,22-50 1,-9 24-22,23-45-19,-19 52-280,9-18-417,-38 79 434,12-19-946,-12 21 757,0-1 0,1 0 0,-1 1 1,0-1-1,1 0 0,-1 1 1,1-1-1,-1 1 0,1-1 1,-1 1-1,1-1 0,0 1 1,-1-1-1,1 1 0,0-1 1,-1 1-1,1 0 0,0-1 1,-1 1-1,1 0 0,0 0 1,0 0-1,-1 0 0,1-1 1,1 1-1,4 3-1871,-1-1 0,1 1 0,-1 0 1,11 7-1,-2 2-561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2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321 368 6048,'-7'1'1206,"0"0"0,0 1 0,0-1-1,0 1 1,1 1 0,-11 4 0,4-2-250,-1 2-257,-1 0 1,1 1 0,0 0-1,1 1 1,0 1 0,1 0-1,0 1 1,0 0 0,1 0-1,-16 23 1,14-15-296,1 0 1,0 0-1,2 2 1,0-1-1,2 1 1,-12 40 0,18-54-342,0 1 0,1-1 0,0 1 0,0 0 0,0 15 0,1-22-43,0 0 0,0 0 0,0 0 0,1 0 0,-1 0 0,0 0 0,0 0 0,1 0 0,-1 0 0,0-1 0,1 1 0,-1 0 0,1 0 0,0 0 0,-1 0 0,1-1 0,-1 1 0,1 0 0,1 0 0,-1 0-16,-1-1 1,1 0 0,0 0-1,-1 0 1,1 0 0,0 0-1,0 1 1,-1-1 0,1 0-1,0-1 1,-1 1-1,1 0 1,0 0 0,0 0-1,-1 0 1,1-1 0,0 1-1,-1 0 1,1 0 0,0-1-1,3-2-9,0 0-1,0 0 1,0 0-1,-1 0 1,0 0-1,1-1 1,2-5 0,47-73 141,-2 1-91,-45 72-58,6-8-71,0 0 1,-1-1 0,13-30-1,-24 47 71,1 0-1,-1 0 1,0 0 0,1 0-1,-1 0 1,0 1-1,0-1 1,1 0 0,-1 0-1,0 0 1,0 0 0,0 0-1,0 0 1,0-1-1,-8 8 48,-9 20 363,12-16-268,1 1 0,0 0 0,1 1 0,0-1 0,1 0 1,-2 19-1,3-9-25,0-1 0,6 40-1,-4-51-89,1 0-1,0 0 0,1 0 0,6 15 0,-8-21-3,0-1-1,1 1 1,-1 0 0,1-1 0,-1 1-1,1-1 1,0 1 0,0-1 0,0 0-1,0 0 1,0 0 0,1 0 0,-1 0-1,0-1 1,1 1 0,0-1 0,-1 1-1,6 1 1,-2-2-5,0-1-1,0 0 1,0 0-1,-1 0 1,1-1-1,0 1 1,0-2-1,-1 1 1,1 0-1,-1-1 1,9-4-1,6-3-33,29-20 0,-49 29 28,27-18-26,-1-2 1,43-41 0,36-57 46,-102 115-62,-3 3 27,1-1 1,-1 1-1,1-1 1,-1 1-1,1-1 1,-1 1-1,1-1 0,-1 1 1,0-1-1,1 1 1,-1-1-1,0 0 1,1 1-1,-1-1 0,0 1 1,0-1-1,0 0 1,0 1-1,0-1 1,0 0-1,0-1 0,4 2 28,-1 0-1,1-1 0,-1 0 1,0 0-1,1 0 0,-1 0 0,0 0 1,0-1-1,6-2 0,12-18-2,0 0 0,-2-1 1,0-1-1,-2 0 0,0-2 0,-2 0 0,-1 0 0,-1-2 0,15-43 0,-22 53-20,4-10-35,0 0-1,-2 0 1,6-41-1,-13 61-21,-1 7 54,0 0 0,0 1 0,0-1 0,1 0 0,-1 1 0,0-1 1,0 0-1,0 1 0,0-1 0,0 0 0,0 1 0,0-1 1,0 1-1,0-1 0,-1 0 0,1 1 0,0-1 0,0 0 0,0 1 1,-1-1-1,1 1 0,0-1 0,-1 0 0,1 1 0,-1-1 1,1 1-1,0-1 0,-1 1 0,0-1 0,1 1 9,-1 0 0,1 0 0,0-1 0,0 1 0,-1 0 0,1 0 0,0 0 0,0 0 0,-1 0 0,1 0 0,0 0 0,0 0 0,-1 0 0,1 0 0,0 0 0,0 0 0,-1 0 0,1 0-1,0 0 1,0 1 0,-1-1 0,1 0 0,0 0 0,0 0 0,0 0 0,-1 0 0,1 0 0,0 1 0,0-1 0,0 0 0,-1 0 0,1 0 0,0 1 0,0-1 0,0 0 0,0 1 0,-5 4-5,1 1 1,0 0-1,1 0 1,-1 0-1,-3 11 0,0-3 66,-99 237 1633,94-218-1545,2 2 0,1 0 0,2 0 0,2 0 0,-2 59 0,7-66-21,1-1 0,1 1 0,6 27 0,-7-51-86,0 0 1,1 1-1,-1-1 0,1 0 1,0 0-1,0 0 1,5 7-1,-7-11-36,1 1 0,-1 0 1,1 0-1,0-1 0,-1 1 0,1-1 1,0 1-1,0 0 0,-1-1 0,1 1 1,0-1-1,0 1 0,0-1 0,0 0 0,0 1 1,-1-1-1,1 0 0,0 0 0,0 0 1,0 0-1,0 0 0,0 1 0,0-2 1,0 1-1,0 0 0,0 0 0,0 0 1,0 0-1,0-1 0,-1 1 0,1 0 1,0-1-1,0 1 0,0 0 0,0-1 1,-1 1-1,1-1 0,0 0 0,0 1 0,-1-1 1,1 0-1,0 1 0,0-2 0,15-17-135,-1 0 0,24-41 0,-16 23 47,3-1-22,2 1-1,37-37 1,-60 68 88,0 0 1,-1 0-1,7-12 1,-7 11-90,-30 41 824,18-17-637,0 0 0,1 0 0,1 1 0,0-1-1,1 1 1,1 1 0,1-1 0,1 0 0,0 1 0,1 0 0,1-1 0,3 22 0,-3-40-78,4 15 92,-4-15-92,0 0 0,0 1 0,0-1 0,0 0 0,1 1 1,-1-1-1,0 0 0,0 1 0,1-1 0,-1 0 0,0 0 0,0 1 0,1-1 0,-1 0 0,0 0 0,1 0 0,-1 1 1,0-1-1,1 0 0,-1 0 0,1 0 0,-1 0 0,0 0 0,1 0 0,-1 0 0,0 0 0,1 0 0,-1 0 1,1 0-1,-1 0 0,0 0 0,1 0 0,-1 0 0,0 0 0,1 0 0,-1 0 0,1 0 0,-1-1 0,0 1 1,1 0-1,-1 0 0,0 0 0,0-1 0,1 1 0,8-8-32,0 0 1,-1-1-1,0 1 0,0-2 0,-1 1 1,12-20-1,-2 3-77,7-9-85,3 0-1,1 2 0,38-36 1,-53 60 244,0-2 262,-12 12-292,0 0 0,0 0-1,0 0 1,-1 1 0,1-1-1,0 0 1,-1 0 0,1 1-1,-1-1 1,1 3-1,0-3 0,5 17 72,18 46 114,-21-57-173,1 1 1,0-1-1,1 0 1,-1 0-1,1-1 0,6 7 1,-9-11-20,-1-1-1,1 1 1,0-1 0,0 0 0,0 1 0,0-1-1,0 0 1,0 0 0,0 0 0,0 0 0,0-1 0,1 1-1,-1-1 1,0 1 0,1-1 0,3 1 0,-2-2 6,0 1 1,0-1 0,0 0 0,0 0 0,0 0-1,0 0 1,0 0 0,6-5 0,2-1-19,-1 0-1,-1-1 1,1-1 0,16-17 0,-3 1-80,-2 0 1,26-38 0,-46 61 71,-1 1 0,0-1-1,0 0 1,0 0 0,0 1 0,0-1 0,-1 0 0,1 0-1,0 0 1,-1 0 0,1 0 0,-1 0 0,0 0-1,0 0 1,0 0 0,0 0 0,0 0 0,0 0-1,0 0 1,0 1 0,-1-1 0,-1-4 0,2 6-1,-1-1-1,0 1 1,1 0 0,-1 0 0,0-1 0,1 1 0,-1 0 0,0 0-1,1 0 1,-1 0 0,0 0 0,1 0 0,-1 0 0,0 0 0,1 0-1,-1 0 1,0 1 0,0-1 0,1 0 0,-1 0 0,1 1 0,-1-1 0,0 0-1,1 1 1,-1-1 0,1 0 0,-2 1 0,-19 14 129,15-10-44,0 1-1,0 1 1,0-1 0,1 1 0,0 0-1,1 0 1,-1 0 0,2 1-1,-1-1 1,1 1 0,0 0 0,-2 9-1,2-4-59,1 0 1,0 0-1,1 0 0,1 0 0,1 19 0,0 2-13,-1-19-4,1 1 0,1-1 0,4 24 0,-4-35 0,-1 0 0,1 1 0,0-1 0,0-1 0,0 1 0,0 0 0,1 0 0,5 5 0,2 4 0,-9-11 0,-1-1 0,1 1 0,0-1 0,0 1 0,0-1 0,0 1 0,1-1 0,-1 0 0,0 0 0,0 0 0,1 0 0,-1 1 0,1-2 0,-1 1 0,1 0 0,-1 0 0,1 0 0,0-1 0,-1 1 0,1-1 0,0 1 0,2-1 0,7 0 0,0 0 0,0-1 0,0-1 0,0 1 0,0-2 0,0 0 0,20-8 0,6-5-208,54-27 449,-74 34-1732,22-18 0,-36 26 765,-1-1-1,1 0 1,-1-1 0,1 1 0,-1 0 0,0-1-1,0 1 1,0-1 0,0 1 0,-1-1 0,3-5-1,2-5-3417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3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9 244 2720,'-9'4'17087,"11"-8"-16041,3-1-778,0 0 0,-1 0 0,1 0 0,-1-1 0,6-10 0,-4 7-202,-1 1 0,1 0 0,10-10 0,9-5-48,1 1 1,1 1 0,1 2-1,1 0 1,37-16 0,-60 32-41,1 0-1,0 0 1,0 0 0,0 1 0,0 0 0,0 1 0,0 0 0,1 0 0,11 0-1,-17 1 31,1 0-1,-1 1 0,1-1 1,-1 1-1,1-1 0,-1 1 1,1 0-1,-1 0 0,0 0 0,0 0 1,1 0-1,-1 1 0,0-1 1,0 1-1,0-1 0,0 1 1,-1 0-1,1-1 0,0 1 1,-1 0-1,1 0 0,-1 0 0,0 1 1,1-1-1,-1 0 0,0 0 1,0 1-1,-1-1 0,1 1 1,0 3-1,1 4 34,-1-1 1,-1 0-1,0 1 1,0 0-1,0-1 1,-1 0-1,-1 1 1,-2 10-1,-2 1 25,-1-1 0,-13 28 0,1-12 56,-25 37 1,12-22 69,23-34-112,-73 113 240,69-112-213,0-1-1,-2 0 1,0-1 0,-31 25-1,42-38-80,-1 1-1,1-1 1,-1 0-1,0 0 1,0-1-1,0 0 1,0 0-1,0 0 1,-1 0-1,1-1 1,-1 0 0,1 0-1,-11 0 1,50-9 715,0 5-665,1 1 0,-1 1-1,1 2 1,-1 1 0,1 2 0,-1 2 0,-1 0 0,40 14 0,-39-9-95,-21-7-667,0 0 1,14 7 0,-25-9 87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3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6 3136,'-2'-5'10316,"-7"6"-7909,2 0-1803,-12 6 55,0 1 0,1 1-1,0 1 1,1 1 0,-32 25-1,21-13-294,2 1 0,0 2 0,-31 41 0,-45 97 591,90-143-811,1 1 0,1 0 0,2 1 0,0 0 0,1 0 0,1 1 0,1 0 0,1 0 0,-1 26 0,5-14-47,1 1-1,2-1 1,2 0 0,0 0 0,3 0-1,14 41 1,-18-66-144,0 0 0,0 0-1,1-1 1,1 0 0,0 0-1,0 0 1,1 0 0,0-1-1,1 0 1,0-1 0,0 0-1,0 0 1,1-1 0,1 0-1,17 11 1,-22-16-274,-1 0 0,1 0 0,0-1 0,0 1 0,0-1 0,0 0 0,1 0 0,-1-1 0,0 1 0,7-1 0,26 0-1455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31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40 3552,'-71'0'11434,"71"0"-11413,0 0 0,0 0-1,0 0 1,0 0 0,0 0-1,0-1 1,0 1 0,0 0 0,0 0-1,0 0 1,0 0 0,0 0-1,0 0 1,0 0 0,0 0 0,0-1-1,0 1 1,0 0 0,0 0-1,0 0 1,0 0 0,0 0 0,0 0-1,0 0 1,0-1 0,0 1-1,0 0 1,0 0 0,0 0-1,0 0 1,0 0 0,0 0 0,0 0-1,0 0 1,0 0 0,0-1-1,0 1 1,0 0 0,0 0 0,1 0-1,-1 0 1,0 0 0,0 0-1,0 0 1,0 0 0,0 0 0,0 0-1,0 0 1,0 0 0,0 0-1,1 0 1,-1 0 0,0 0-1,0 0 1,0 0 0,0 0 0,6-5 174,5 0 29,0 0 0,0 1 0,0 0 0,22-4 0,-23 6-198,0 1 0,18-1 0,-25 2-23,0 0 0,1 1-1,-1-1 1,1 0-1,-1 1 1,0 0 0,1 0-1,-1 0 1,0 0-1,0 0 1,0 1 0,4 2-1,-6-3 16,0 0-1,0 0 0,0-1 1,-1 1-1,1 0 1,0 0-1,-1 0 1,1 0-1,0 0 1,-1 1-1,1-1 0,-1 0 1,0 0-1,1 0 1,-1 0-1,0 0 1,0 1-1,0 1 1,0 0 13,0 0 1,-1 0 0,1 1-1,-1-1 1,0 0-1,-2 6 1,-2 2 13,-1 0 1,-12 17-1,17-25-51,-138 195 1072,138-197-1044,0 0 0,0 0 0,1 0 0,-1 0 0,0 1 0,1-1 0,-1 0 0,1 0 0,-1 0 0,1 1-1,0-1 1,0 0 0,-1 0 0,1 1 0,0-1 0,0 0 0,0 0 0,0 1 0,0-1 0,1 0 0,-1 2-1,1-2 10,0 0 0,-1 0-1,1 1 1,0-1-1,0 0 1,0-1-1,0 1 1,0 0-1,0 0 1,0 0-1,0-1 1,0 1-1,1 0 1,-1-1-1,0 1 1,2 0-1,6 1 101,-1 0-1,0-1 1,1 0-1,16 0 1,12 0-154,-22 0-348,0-1 1,0 0 0,0-1-1,-1 0 1,22-5-1,-26-1-3308,0 0 1087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4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28 5408,'0'-1'153,"0"0"0,-1 0 0,1 0 1,0 0-1,0 0 0,-1 0 0,1 0 0,0 0 0,0-1 1,0 1-1,1 0 0,-1 0 0,0 0 0,0 0 0,0 0 1,1 0-1,-1 0 0,1 0 0,-1 0 0,1 0 0,-1 0 1,1 0-1,-1 0 0,1 0 0,0 1 0,8-1 7846,-12 28-6677,2-18-599,-24 132 1823,3-32-1849,12-50-377,4-32-180,2 0 1,-2 37-1,3-43-112,3-19-2,-1 0-1,1 0 1,-1 0 0,1 0-1,0 0 1,0 0-1,0 0 1,0 0-1,0-1 1,1 5-1,-1-5-6,1-1 0,-1 1 1,0 0-1,0-1 0,0 1 0,0 0 0,0-1 0,0 1 0,0 0 0,0 0 0,0-1 0,0 1 1,0 0-1,0-1 0,-1 1 0,1 0 0,0-1 0,0 1 0,-1 0 0,1-1 0,0 1 0,-1-1 0,1 1 1,-1-1-1,1 1 0,-1-1 0,1 1 0,-1 0 0,0-1-11,1 1 0,-1-1 0,0 1 0,1 0 0,-1-1-1,1 1 1,0 0 0,-1-1 0,1 1 0,0 0 0,-1-1 0,1 1 0,0 0 0,0 0-1,-1-1 1,1 2 0,0 0 11,0-2-28,0 1 0,0 0 0,1 0 0,-1-1 1,0 1-1,-1 0 0,1 0 0,0-1 0,0 1 0,0 0 0,0 0 0,-1-1 0,1 1 0,0 0 0,0-1 0,-1 1 0,1 0 0,-1-1 0,1 1 1,-1-1-1,1 1 0,-1 0 0,1-1 0,-1 1 0,0 0 0,-1-1 28,4 5 47,-1-5 446,5 0-149,8 0 73,24-5 1,-21 2-233,28-8 116,-31 6-272,22-3 0,4 1-70,-21 4-365,0 0-1,22-1 1,-31 5-229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4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34 2912,'-2'-9'1298,"2"8"-1183,0 1-1,-1 0 1,1 0 0,0 0 0,0-1 0,0 1 0,0 0-1,0 0 1,0 0 0,0-1 0,0 1 0,0 0 0,0 0-1,0-1 1,0 1 0,0 0 0,0 0 0,0 0 0,0-1 0,0 1-1,0 0 1,0 0 0,0-1 0,0 1 0,0 0 0,1 0-1,-1 0 1,0 0 0,0-1 0,0 1 0,0 0 0,0 0-1,1 0 1,-1-1 0,1-15 14023,-1 20-14106,-12 149 1049,4-84-775,5-51-126,-7 27 1,0 2-9,9-24-125,1-18-53,0-1 0,0 1 0,-1-1 0,1 0 0,-3 9 0,1-6-448,-1-12-3797,3 4 3975,0 1 0,0-1 0,0 0 1,0 1-1,0-1 0,0 1 0,1-1 0,-1 0 0,0 1 0,0-1 0,1-1 0,17-31-7532,-4 11 4582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4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3328,'-1'2'18246,"2"6"-20007,-2 21 2673,-1-1 0,-9 44 0,8-50-722,-1 28 0,4-32-164,-2 0 1,0 0-1,-6 24 0,6-36-61,1-4-27,0 0 1,0 0-1,1 1 1,-1-1-1,0 0 1,1 0-1,0 1 1,0-1-1,0 0 1,0 1-1,0-1 1,0 0-1,1 4 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4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7552,'-5'-4'3815,"6"4"-3577,-1 1-1,1-1 1,-1 1 0,0-1 0,1 1 0,-1-1 0,1 1-1,0-1 1,-1 1 0,1-1 0,-1 0 0,1 1-1,-1-1 1,1 0 0,0 0 0,-1 1 0,2-1 0,2 1 544,1-1 1,-1 1 0,1-1 0,6-1 0,6 1 166,194 9 1243,-157-6-2312,2 1-2276,-18-3-3781,-24-1 3687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4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14 5632,'0'-1'272,"0"-1"0,5-9 8936,-5 20-6563,1 22-1027,-2 4-438,-2 0 0,-13 62 0,-30 67-197,0 4-354,38-149-495,7-17-93,0 1 0,0-1-1,0 0 1,1 1 0,-1-1 0,0 0 0,1 1 0,-1 2 0,1-5-17,1 1 1,-1-1 0,0 0 0,0 0 0,1 1-1,-1-1 1,0 0 0,0 1 0,1-1 0,-1 0-1,0 0 1,1 0 0,-1 1 0,0-1 0,1 0-1,-1 0 1,0 0 0,1 0 0,-1 0 0,0 0 0,1 0-1,-1 0 1,0 1 0,1-1 0,-1 0 0,1 0-1,-1-1 1,0 1 0,1 0 0,-1 0 0,0 0-1,1 0 1,17-3 74,-15 3 2,15-3 91,0-1 0,27-10 0,-28 8-52,1 1 1,27-5 0,-40 9-157,0 0 0,-1 1 0,1-1 0,0 1 0,-1 1 0,1-1 0,0 0 0,0 1 0,7 2 0,-11-2 74,18-2-2356,-4-7-5249,-5 4 5217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4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49 6304,'-3'-1'362,"2"1"-231,1 0 0,-1-1 0,0 1 0,1 0 0,-1 0 0,1-1 0,-1 1-1,1 0 1,-1-1 0,1 1 0,-1 0 0,1-1 0,-1 1 0,1-1 0,0 1 0,-1-1-1,1 1 1,-1-1 0,1 1 0,0-1 0,0 1 0,-1-1 0,1-1 0,11-3 6436,26-8-4071,-14 6-1026,-19 5-1179,1 0 0,0 0 0,0 1 0,0-1-1,0 1 1,1 1 0,-1-1 0,9 1 0,-14 0-277,1 0-1,-1 1 1,0-1-1,0 0 1,1 1-1,-1-1 1,0 0-1,0 0 1,0 1-1,0-1 1,1 1-1,-1-1 1,0 0-1,0 1 1,0-1-1,0 0 1,0 1-1,0-1 1,0 1-1,0-1 1,0 0-1,0 1 1,0-1-1,0 0 0,0 1 1,0-1-1,0 0 1,-1 1-1,-3 14 331,3-12-193,-4 12-4,0 0 1,-2 0-1,0-1 0,-1 0 1,-12 18-1,9-15-66,-65 87 556,33-48 219,42-55-816,0 1-1,0-1 1,0 1-1,0-1 1,0 1-1,0 0 1,1-1 0,-1 1-1,0 0 1,1-1-1,0 1 1,-1 0-1,1 3 1,0-4-13,0 0 1,0 0-1,1 0 1,-1-1-1,1 1 0,-1 0 1,0 0-1,1-1 1,-1 1-1,1 0 1,0-1-1,-1 1 0,1 0 1,0-1-1,-1 1 1,1-1-1,0 1 1,0-1-1,-1 1 1,1-1-1,0 1 0,0-1 1,0 0-1,-1 0 1,1 1-1,0-1 1,0 0-1,1 0 0,30 5 274,0-1-1,33 0 0,30 3-635,-66-5-1754,-19-3-1907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4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5632,'0'-1'131,"-1"0"1,1 1-1,0-1 0,-1 0 1,1 0-1,0 1 0,0-1 1,-1 0-1,1 0 1,0 1-1,0-1 0,0 0 1,0 0-1,0 1 0,0-1 1,0 0-1,0 0 1,0 0-1,1 1 0,-1-1 1,0 0-1,1-1 0,0 2 2,-1-1-1,1 1 0,-1 0 0,1-1 1,-1 1-1,1 0 0,0 0 0,-1 0 0,1-1 1,0 1-1,-1 0 0,1 0 0,0 0 0,-1 0 1,1 0-1,0 0 0,-1 0 0,1 0 1,0 1-1,0-1 0,4 1 347,0 1 0,0 0 0,-1 0 0,1 0 0,-1 0 0,6 5 1,-3-1-77,0 0 1,0 1 0,-1 0 0,0 0-1,10 15 1,19 42 1114,-33-62-1443,30 64 1172,-2 1 0,-4 1-1,33 129 1,-53-162-1001,-1 0 1,-2 1-1,-2-1 0,-1 1 1,-5 48-1,-6-9 106,-28 107-1,30-151-330,-1-1 1,-1 1-1,-23 44 0,27-62-573,-1 0 0,0-1-1,-1 0 1,0 0 0,-1-1 0,0 0 0,-1-1 0,0 0-1,0-1 1,-14 9 0,2-9-3234,3-4 1162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4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55 3712,'0'-6'421,"-1"4"-222,1 0 0,0-1-1,0 1 1,0 0 0,0-1 0,0 1 0,1 0 0,-1-1 0,1 1 0,-1 0 0,1 0 0,0-1 0,0 1 0,0 0 0,0 0 0,10-11 9433,-13 27-7242,-8 36-788,-2 1-1,-20 49 1,27-82-1378,-16 56-83,-12 90 0,30-148-156,4-2-471,-1-7-4585,-4-27-4588,3 6 7153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4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6816,'3'-3'7749,"2"4"-4274,10 3-2439,-9-1 479,18 2 395,34 4 1,70-2-567,-97-6-1085,81 4 66,-8 0-1942,-36-4-6109,-64-1 6558,3 0-291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4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27 7808,'4'-22'2506,"-3"22"-2453,-1-1-1,0 1 0,0 0 0,1-1 1,-1 1-1,0 0 0,1-1 0,-1 1 0,0 0 1,1 0-1,-1-1 0,0 1 0,1 0 1,-1 0-1,1 0 0,-1 0 0,0-1 1,1 1-1,-1 0 0,1 0 0,-1 0 0,1 0 1,-1 0-1,0 0 0,1 0 0,-1 0 1,1 0-1,-1 0 0,1 0 0,-1 0 1,0 1-1,1-1 0,0 0 0,0 1 154,1 0-1,-1 0 1,1 0-1,-1-1 1,0 1 0,1 1-1,-1-1 1,0 0-1,0 0 1,0 0-1,0 1 1,0-1-1,0 1 1,0-1-1,0 0 1,-1 1 0,1-1-1,0 1 1,-1 0-1,0-1 1,1 3-1,2 5 665,4 8-221,-1 1 0,-1 0 0,0 0 0,-1 1 0,-2-1 0,0 1-1,0 0 1,-2 0 0,-3 33 0,-6 9 673,-28 99 0,7-33-786,-14 101-788,26-132-3480,17-89 3204,-7 24-6810,7-22 3813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32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 2720,'-3'-9'10661,"3"10"-10555,0 0 1,1-1-1,-1 1 1,0-1-1,0 1 0,1-1 1,-1 1-1,0 0 1,1-1-1,-1 1 0,0-1 1,1 1-1,-1-1 1,1 0-1,-1 1 1,1-1-1,-1 1 0,1-1 1,-1 0-1,1 1 1,-1-1-1,1 0 0,0 0 1,-1 0-1,1 1 1,0-1-1,0 0 1,22 4-169,-18-4 317,24 2 108,44-2 0,-20-1-177,271 7 705,-238-5-2401,-67-1 247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4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5152,'3'-1'569,"4"-2"156,-7 3-690,1 0-1,-1 0 0,0 0 0,0 0 1,0 0-1,0 0 0,0-1 1,0 1-1,0 0 0,0 0 1,0 0-1,0 0 0,0 0 0,1 0 1,-1 0-1,0-1 0,0 1 1,0 0-1,0 0 0,0 0 1,0 0-1,0 0 0,0-1 1,0 1-1,0 0 0,0 0 0,0 0 1,0 0-1,0 0 0,0 0 1,-1-1-1,1 1 0,0 0 1,0 0-1,0 0 0,0 0 0,0 0 1,0 0-1,0 0 0,0-1 1,0 1-1,0 0 0,0 0 1,-1 0-1,1 0 0,0 0 0,-3-2 1714,6 6 54,5 13 184,-5-4-1342,0-1-1,-1 1 0,-1 0 1,0 23-1,0-7 7,-1-27-616,6 116 1669,-12 160 0,-2-202-701,8-70 167,-3-18-727,0 4-455,1-1 0,0 1 0,1-1 0,0 1 0,0-1 0,1 0 1,0 0-1,1-10 0,0-12 12,1-29-14,2 1 0,2-1 1,24-95-1,-25 137 5,1 0-1,0 1 1,15-29 0,-15 36 40,0 0 0,1 0 1,0 1-1,0 0 0,1 0 0,17-14 1,-22 20 7,1 0 0,0 1 0,0-1 0,0 1 0,0 0 0,0 0 1,0 1-1,0-1 0,1 1 0,-1 0 0,1 0 0,-1 0 0,1 1 1,-1-1-1,1 1 0,6 1 0,-7-1-7,-1 1 0,0 0 0,0 0 0,1 0 0,-1 0 0,0 1 0,0-1 0,0 1 0,0-1 0,-1 1 0,1 0 0,0 0 0,-1 1 0,1-1 0,-1 1 0,0-1 0,0 1 0,0-1 0,0 1 0,0 0 0,0 0 0,-1 0 0,2 5 0,0 0 25,-1 1 1,0 0-1,0-1 1,-1 1 0,0 0-1,0 11 1,-7 55 192,2-40-71,-18 65 0,16-83-97,0 1 0,-1-1 0,-1-1 0,0 1 0,-15 20 1,19-32-49,0 0 0,0 0 0,-1 0 0,0 0 0,1-1 0,-11 7 0,13-10-34,1 0 1,-1 0-1,0 0 0,0 0 1,1 0-1,-1 0 0,0-1 0,0 1 1,0-1-1,0 1 0,1-1 1,-1 0-1,0 0 0,0 0 1,0 0-1,0 0 0,0 0 0,0 0 1,0-1-1,0 1 0,0-1 1,1 1-1,-1-1 0,0 0 1,-2 0-1,4 0-4,0 1-1,1-1 1,-1 1 0,0-1-1,0 1 1,0-1 0,1 1-1,-1-1 1,0 1 0,0-1-1,1 1 1,-1 0 0,0-1-1,1 1 1,-1 0 0,0-1-1,1 1 1,0-1 0,75-41-67,17-12 373,-55 29-226,-21 14-50,0 0 0,-1-1 1,22-21-1,18-29 140,51-74 1,-94 119-70,17-17-1,-29 38-79,0 1 0,-1 0 0,1 0 0,-1 5 0,-3 83 159,1 34-55,3-103-119,1 0 0,1 0 0,7 26 0,-9-45 40,1 1 0,0-1 1,0 0-1,0 0 0,5 7 0,-6-10-25,0-1 1,0 1-1,1-1 1,-1 1-1,0-1 1,1 1-1,-1-1 1,1 0-1,-1 0 1,1 0-1,-1 0 1,1 0-1,0 0 1,0 0-1,-1-1 1,1 1-1,0-1 1,2 1-1,1 0 5,0-1 0,0-1 0,0 1 1,0-1-1,0 1 0,0-1 0,-1-1 0,1 1 0,0-1 0,6-3 0,5-3-57,23-17 0,-17 10 52,20-14-80,57-52 0,-97 79 21,0 0 1,0 0-1,0-1 0,-1 1 1,1 0-1,-1 0 0,1-1 1,1-3-1,-56 72-687,44-51 740,1 1 1,1 0 0,0 0-1,1 0 1,-5 18 0,10-31 5,1 0 1,-1-1 0,1 1 0,-1 0-1,1 0 1,0-1 0,0 1 0,0 0-1,1 0 1,-1-1 0,1 1 0,-1 0-1,1-1 1,0 1 0,0 0 0,0-1-1,0 1 1,0-1 0,1 0 0,-1 1-1,1-1 1,0 0 0,0 0 0,2 2 0,-1-1 17,0 0 0,1-1 1,-1 1-1,1-1 1,0 0-1,0 0 1,0 0-1,0-1 1,0 0-1,0 1 1,0-1-1,1-1 1,-1 1-1,0-1 1,5 1-1,-1-2-16,-1 1 0,1-1 0,-1-1 0,1 1 0,-1-1 0,0-1 0,0 1 1,0-1-1,0 0 0,0-1 0,-1 0 0,1 0 0,-1 0 0,0-1 0,0 1 0,-1-2 0,1 1 0,4-7 0,-5 7-58,-1-1-1,0 0 1,0-1-1,0 1 1,-1-1-1,0 1 0,0-1 1,-1 0-1,1 0 1,-2 0-1,1 0 1,-1-1-1,0 1 1,0 0-1,-1-1 1,0 1-1,-1 0 1,-1-13-1,1 15 1,-1 0-1,1 0 1,-1 0-1,0 1 1,0-1-1,0 0 0,-1 1 1,0 0-1,0-1 1,0 1-1,0 0 0,-4-3 1,1 2-4,0 0 1,-1 0 0,1 1-1,-1 0 1,0 0 0,0 1-1,-8-4 1,13 7 37,0 0 0,0 0-1,0 0 1,0 0 0,0 0 0,1 1 0,-1-1 0,0 0 0,-3 2 0,-3 3 114,8-5-104,0 0 0,0 0-1,0 0 1,0 0 0,0 1-1,0-1 1,0 0-1,0 0 1,0 0 0,0 1-1,0-1 1,0 0-1,0 0 1,0 0 0,0 1-1,0-1 1,0 0-1,0 0 1,0 0 0,0 1-1,0-1 1,0 0-1,0 0 1,1 0 0,-1 0-1,0 0 1,0 1 0,0-1-1,0 0 1,0 0-1,1 0 1,-1 0 0,0 0-1,0 0 1,0 1-1,0-1 1,1 0 0,-1 0-1,0 0 1,9 5 39,-1-1 0,1 0 1,0-1-1,0 0 0,0 0 0,1-1 0,-1 0 1,1 0-1,-1-1 0,1 0 0,0-1 1,16-2-1,-7 0 47,1-1 1,-1-1-1,0-1 0,0-1 0,22-9 1,-21 5-7,1-1 0,-1 0 0,22-18 0,-42 28-87,0 1 0,1 0 0,-1-1 0,1 1 0,-1-1 1,1 1-1,-1-1 0,1 1 0,-1 0 0,1 0 0,-1-1 0,1 1 1,0 0-1,-1 0 0,1-1 0,0 1 0,-1 0 0,1 0 0,-1 0 1,1 0-1,0 0 0,-1 0 0,1 0 0,0 0 0,-1 0 0,1 0 1,0 1-1,-1-1 0,1 0 0,0 1 0,0 0-13,0 1 1,-1-1-1,1 1 0,0-1 0,-1 1 1,0 0-1,1-1 0,-1 1 0,0 0 1,0-1-1,0 1 0,0 0 0,0 1 0,-3 41-21,-2 0 0,-1 0-1,-15 48 1,16-67-27,-22 83 121,-5-2 0,-85 192 0,109-281 14,-15 22-1,21-35-43,-1 0 0,1 0 0,-1-1 0,0 1 0,-1-1 0,1 0-1,-1 0 1,1 0 0,-1 0 0,0-1 0,-5 3 0,8-4-28,0-1-1,0 1 1,0-1 0,0 0 0,0 0 0,0 1 0,0-1-1,0 0 1,0 0 0,0 0 0,0 0 0,0 0-1,0 0 1,0-1 0,0 1 0,0 0 0,0-1 0,0 1-1,0 0 1,-2-2 0,2 1-16,-1 0 1,0 0-1,1-1 0,0 1 1,-1-1-1,1 1 0,0-1 1,0 0-1,-1 1 0,0-3 1,-1-4-56,0 1 1,1 0-1,0-1 1,-3-11-1,3 5-20,0 0-1,1 0 0,1 0 0,0 1 0,1-1 0,0 0 0,1 0 0,4-14 0,-4 19 12,1 1 0,0-1 0,1 1 0,0 0-1,0-1 1,1 2 0,0-1 0,0 1-1,1-1 1,0 2 0,0-1 0,0 1-1,11-9 1,30-19-4521,-36 29 3156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5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10048,'-18'-26'4544,"18"22"-3936,0-1 32,0 10-480,4-5-352,6 0 96,-1 0-1248,5 9 736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5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5 474 5984,'0'1'171,"-1"0"1,1 0 0,-1 0 0,1-1-1,-1 1 1,1 0 0,0 0-1,-1 0 1,1 0 0,0 0-1,0 0 1,0 0 0,0 0-1,-1 0 1,2 0 0,-1 0-1,0 0 1,0 0 0,0 0-1,0 0 1,1 0 0,-1 0 0,0 0-1,1 0 1,-1-1 0,1 2-1,1 0 199,0-1-1,0 0 0,0 0 1,0-1-1,0 1 0,0 0 1,1-1-1,-1 1 0,0-1 1,4 0-1,2 1-72,0-1-1,1 0 1,-1 0-1,0-1 0,0 0 1,0 0-1,0-1 1,0 0-1,0 0 1,0-1-1,0 0 0,-1-1 1,0 0-1,1 0 1,-1 0-1,-1-1 1,8-6-1,-7 5-161,1-1 0,-1 0 0,-1-1 0,0 1 0,0-1 0,0 0 0,-1-1 0,0 0 0,0 1 0,-1-1 1,-1-1-1,1 1 0,2-18 0,-5 25-59,0-1 0,-1 0 0,1 1 0,-1-1 0,0 1 0,0-1 0,0 0 0,0 1 0,-1-1 0,1 1 0,-2-5 0,2 7-62,0-1 0,0 1 0,0-1 1,-1 1-1,1-1 0,0 1 0,-1-1 0,1 1 1,0-1-1,-1 1 0,1-1 0,0 1 1,-1 0-1,1-1 0,-1 1 0,1 0 0,-1-1 1,1 1-1,-1 0 0,1 0 0,-1-1 0,1 1 1,-1 0-1,0 0 0,1 0 0,-2 0 1,0 0 9,1 0 0,-1 0 0,0 0 0,0 1 0,1-1 0,-1 1 0,0-1 0,-3 2 0,-1 2 99,-1 0 1,1 0-1,-7 5 0,6-3-15,0 1 1,0-1-1,0 1 0,1 1 1,0 0-1,1-1 0,-9 17 1,12-19-97,-1 0 0,1 1-1,0-1 1,0 0 0,1 1 0,-1-1 0,1 1 0,1-1 0,-1 1 0,1-1 0,0 1 0,0 0-1,0-1 1,2 9 0,0-9 9,0-1 0,0 0 0,0 0 0,0 0 0,1 0 0,-1 0 0,1 0 0,0-1 0,0 1 0,1-1 0,-1 0 0,1 0 0,-1 0 0,1 0 0,0-1 0,7 4 0,-2-2 13,0 0 1,1 0-1,-1-1 0,1-1 1,0 0-1,18 2 1,3-1-128,62-5 1,-75 1 76,0-2 1,-1 0-1,0-1 1,1-1 0,15-7-1,118-51-16,-143 60 378,-12 8 82,-8 7-135,5 2-40,-10 23-1,7-15-176,9-20-63,0-1-1,1 0 0,-1 1 1,1-1-1,0 1 0,-1-1 0,1 1 1,0-1-1,0 1 0,0-1 1,0 1-1,0-1 0,0 1 1,0-1-1,1 1 0,-1-1 1,0 0-1,1 1 0,-1-1 1,1 1-1,0-1 0,-1 0 1,1 1-1,0-1 0,0 0 1,0 0-1,0 0 0,0 0 1,0 0-1,0 0 0,0 0 1,0 0-1,1 0 0,-1 0 1,0 0-1,0-1 0,3 2 1,1 0 44,1 0 0,-1 0 0,0 0 0,1-1 0,-1 0 1,1 0-1,0 0 0,-1-1 0,8 0 0,-3-1-47,0 0-1,1-1 0,-1-1 1,0 1-1,13-7 1,45-24-94,-53 25 78,-1-2 0,0 0-1,0-1 1,-1 0 0,0-1-1,-1-1 1,0 0 0,-1 0-1,14-22 1,5-16 64,35-79-1,-39 73-87,-21 47 58,13-26 16,-2 0 0,16-54 0,-31 89-41,-1 0 3,0 0 0,1 0 1,-1 0-1,0 0 0,1 0 0,-1 0 1,0 0-1,0 0 0,0 0 1,0 0-1,0 0 0,0 0 1,0 0-1,0 0 0,-1 0 1,1 0-1,0 1 0,-1-3 0,0 3 11,1 1-1,-1-1 1,0 1-1,1-1 0,-1 0 1,0 1-1,1-1 0,-1 1 1,1-1-1,-1 1 0,1 0 1,-1-1-1,1 1 0,-1 0 1,-4 7-40,0 1 0,1 0-1,0 0 1,1 0 0,-3 11 0,-8 47-41,7-10 64,0 87 1,4-41-199,3 0-1814,1-74-2368,-1 1-4588,-9-43 1267,3-3 4880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5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64 8800,'-42'-41'4912,"41"41"-4739,1-1 1,0 1 0,0-1 0,0 1-1,0 0 1,-1-1 0,1 1 0,0-1-1,0 1 1,0-1 0,0 1 0,0 0-1,0-1 1,0 1 0,0-1 0,0 1-1,0-1 1,0 1 0,0-1 0,1 1-1,-1 0 1,0-1 0,0 1 0,0-1-1,0 1 1,1 0 0,-1-1-1,0 1 1,1 0 0,-1-1 0,0 1-1,0 0 1,1-1 0,-1 1 0,1 0-1,-1 0 1,0-1 0,1 1 0,-1 0-1,0 0 1,1 0 0,0-1 0,1 0-41,0 0 1,0 0-1,1 1 0,-1-1 1,0 0-1,0 1 1,1-1-1,3 1 0,8 0-219,1 1-1,-1 1 1,1 1 0,-1 0-1,0 0 1,0 1-1,-1 1 1,1 1-1,-1 0 1,13 8 0,-6-2-1575,-1 1 1,0 1 0,-1 1 0,-1 0 0,24 29 0,-4-5-1488,18 22 1189,-48-53 2587,-1 0 0,0 1 0,-1-1 0,0 1 0,6 15 0,-9-15 260,-1 0-1,1 0 1,-1 1 0,-1-1-1,0 0 1,0 0 0,-1 0-1,-3 16 1,2-20-799,1 0-1,-1 0 1,0-1-1,-5 10 1,2-3-489,4-11 275,1 0 1,0 0-1,0 1 1,0-1-1,0 0 0,-1 0 1,1 0-1,0 0 1,0 0-1,0 0 1,-1 0-1,1 0 0,0 1 1,0-1-1,0 0 1,-1 0-1,1 0 1,0 0-1,0 0 0,-1 0 1,1 0-1,0 0 1,0 0-1,0-1 1,-1 1-1,1 0 0,0 0 1,0 0-1,0 0 1,-1 0-1,1 0 1,0 0-1,0 0 0,0-1 1,0 1-1,-1 0 1,1 0-1,0 0 1,0 0-1,0 0 0,0-1 1,8-29-6585,1-16 3157,4-22 1682,3-36 3425,13-23 3695,-17 80-3305,-10 35-1648,-2 10-308,0 0 0,0 0 0,1 0 0,-1 0 0,1 0 0,-1 0 0,1 0 0,0 0 0,-1 0 0,1 0 0,0 0 0,2-2 0,7-1-287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5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7136,'-2'4'706,"-1"1"1,1-1 0,-1 0-1,-1 0 1,-4 4 0,-13 18 1341,10-9-282,4-9-1161,1 1 0,1 0 0,0 0 0,0 0 0,-4 12 0,8-19-479,1 1-1,-1-1 1,1 0 0,-1 0-1,1 1 1,0-1 0,0 0 0,0 1-1,0-1 1,0 0 0,1 1-1,-1-1 1,1 0 0,-1 1 0,1-1-1,0 0 1,0 0 0,0 0-1,0 0 1,0 0 0,0 0 0,1 0-1,-1 0 1,1 0 0,-1-1-1,1 1 1,0 0 0,0-1 0,2 2-1,-1-1 23,-1-1 0,1 1 0,0-1 0,0 0 0,-1 0 0,1 0 0,0-1 0,0 1 0,4 0 0,-5-1-96,0 0-1,-1 0 1,1 1-1,0-2 1,0 1 0,0 0-1,0 0 1,0-1 0,0 1-1,0-1 1,-1 1-1,1-1 1,0 0 0,0 0-1,-1 0 1,3-1 0,-1-2-30,1 0 1,-1 0 0,0 0 0,0 0-1,0-1 1,-1 1 0,1-1-1,-1 1 1,0-1 0,-1 0 0,1 0-1,-1 0 1,0 0 0,1-8 0,-2 9-89,0 1 0,1 0 0,-1-1 0,0 1 0,-1-1 0,1 1 0,0 0 0,-1-1 0,0 1 0,0 0 0,0 0 0,0 0 0,0-1 0,-1 1 0,0 0 0,1 1 0,-1-1 0,0 0 0,0 0 0,-1 1 0,1-1 0,0 1 0,-5-3 0,5 4-91,0 0 0,-1 0 1,1 0-1,-1 1 0,1-1 0,-1 1 0,0-1 1,1 1-1,-1 0 0,1 0 0,-1 0 1,0 1-1,1-1 0,-1 0 0,1 1 0,-1 0 1,-2 1-1,3-2-236,0 1 1,0 0-1,0 0 0,0 0 1,0 0-1,0 0 0,0 0 0,0 0 1,1 0-1,-1 1 0,1-1 1,-1 1-1,1-1 0,-1 1 1,1 0-1,0 0 0,0-1 1,0 1-1,0 0 0,0 0 1,-1 4-1,1 5-1868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5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52 7968,'-3'1'5016,"3"-1"-4932,2 11 4529,0 10-1148,-6-2-1955,3-16-1330,0 1-1,0-1 0,1 1 0,-1-1 1,1 1-1,0-1 0,0 1 1,0-1-1,0 1 0,1 3 1,0-5 289,15-12-53,40-30-699,74-39 1,-124 76 328,0 0 1,0 1 0,0 0 0,1 0 0,-1 0-1,1 0 1,-1 1 0,1 0 0,-1 1 0,8-1-1,-11 1 8,-1 0-1,0 1 1,1-1-1,-1 0 0,1 1 1,-1 0-1,0-1 1,0 1-1,1 0 1,-1 0-1,0 0 0,0 0 1,0 1-1,0-1 1,0 1-1,-1-1 0,1 1 1,0-1-1,-1 1 1,1 0-1,-1 0 0,1 0 1,-1 0-1,0 0 1,0 0-1,0 0 0,0 0 1,0 1-1,0-1 1,-1 0-1,1 4 1,0 6-24,0 0 0,-1 1 0,-1-1 0,0 1 0,-1-1 0,0 0-1,-7 22 2,8-32-386,1-2 290,0 0-1,0 0 1,0 0-1,0 1 1,0-1-1,0 0 1,-1 0-1,1 0 1,0 0-1,0 0 1,0 1-1,0-1 1,0 0-1,0 0 1,0 0-1,0 0 1,0 1-1,0-1 1,0 0-1,0 0 1,0 0-1,0 1 1,0-1-1,0 0 1,0 0-1,0 0 1,0 0-1,0 1 1,0-1-1,0 0 1,0 0-1,0 0 1,1 0-1,-1 0 1,0 1-1,0-1 0,0 0 1,0 0-1,0 0 1,0 0-1,1 0 1,-1 0-1,0 0 1,0 1-1,0-1 1,0 0-1,0 0 1,1 0-1,-1 0 1,0 0-1,0 0 1,0 0-1,0 0 1,1 0-1,-1 0 1,4 1-2195,0 2 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5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8 10208,'0'0'231,"-1"-1"1,0 0 0,0 1 0,0-1-1,1 0 1,-1 1 0,0-1 0,0 1-1,0 0 1,0-1 0,0 1 0,0 0-1,0-1 1,0 1 0,0 0 0,0 0-1,0 0 1,0 0 0,0 0 0,0 0-1,0 0 1,-2 1 0,0-1 95,1 1 1,-1 0 0,1 0-1,-1 1 1,1-1-1,0 1 1,0-1 0,0 1-1,-2 1 1,-3 5 256,0-1-1,1 1 1,-1 0 0,-4 9 0,-4 8 461,0 1 0,-11 30 1,22-45-768,0-1 0,1 1-1,0 0 1,1 0 0,0 0 0,1 1 0,0-1 0,2 20 0,1-8 357,0-13-454,-1 0 1,0 0-1,-1 0 0,0 0 0,0 0 1,-1 0-1,-4 14 0,5-21-223,-1-1-1,0 0 1,0 0-1,0 0 1,0 0-1,0 0 1,-1 0-1,1 0 1,-1-1-1,1 1 1,-1 0-1,1-1 1,-1 1-1,0-1 1,0 0-1,0 1 1,-2 0 0,-1 0-370,1 0 1,-1-1 0,0 1 0,0-1 0,0 0 0,-7 0 0,-4 0-1638,0 0 0,-28-3 0,28 1 889,-46-3-2178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5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1888,'1'-2'370,"-1"1"1,1-1-1,0 1 1,0-1-1,0 1 1,1-1-1,-1 1 0,0 0 1,0 0-1,1-1 1,1 0-1,-2 2-61,0 0 1,1-1-1,-1 1 0,0 0 0,0 0 0,0 0 1,0 1-1,0-1 0,0 0 0,0 0 0,0 1 1,0-1-1,0 0 0,0 1 0,0-1 0,0 1 1,0-1-1,0 1 0,0 0 0,1 0 0,-1 0-217,-1-1-1,1 1 0,0-1 0,-1 1 1,1-1-1,-1 1 0,1-1 1,-1 1-1,1 0 0,-1-1 0,1 1 1,-1 0-1,0-1 0,1 1 1,-1 0-1,0 1 0,5 17 905,-1 0 0,-1 1-1,-1-1 1,-1 29 0,0-25-322,-6 264 3393,-18-1-2454,-3 58-1330,26-327-840,-2 14-151,-4-13-3734,1-9 1818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5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147 392 1984,'4'-1'375,"0"-1"1,0 1 0,0 0-1,0 0 1,6-1-1,-6 2 108,0 0 0,-1-1 0,1 0 0,-1 0 0,1 0 0,-1 0 0,4-2 0,15-8 7586,-30 13-4144,-18 6-2714,9 0-683,8-4-374,0 1 0,0 0 0,1 0 0,-1 1-1,1 0 1,-11 11 0,7-3-87,0 1-1,1 0 0,1 0 1,1 1-1,0 0 0,1 1 1,1 0-1,0 0 0,2 1 1,0 0-1,0 0 0,2 0 1,0 0-1,2 1 0,0 31 1,1-46-18,0 1 0,1 0 0,-1-1 0,1 1 0,0-1 0,1 1 0,-1-1 0,1 0 0,0 1 0,0-1 0,0 0 0,0 0 0,1 0 1,0-1-1,0 1 0,0 0 0,0-1 0,0 0 0,5 4 0,-7-6-41,1-1-1,-1 1 1,0-1 0,0 1 0,0-1-1,0 1 1,0-1 0,1 0-1,-1 0 1,0 0 0,0 1 0,0-1-1,1 0 1,-1 0 0,0-1 0,0 1-1,0 0 1,1 0 0,-1-1 0,0 1-1,0 0 1,0-1 0,0 1-1,0-1 1,0 0 0,0 1 0,0-1-1,0 0 1,0 1 0,0-1 0,0 0-1,0 0 1,0 0 0,1-2 0,2-2 15,-1-1 1,1 0 0,-1 0-1,5-12 1,4-18-9,-2-1 0,10-63 0,-15 72-1,0-5 15,4-64 1,-9 95-27,0 1 1,0-1-1,0 0 1,0 1-1,-1-1 1,1 0-1,0 1 1,-1-1 0,1 0-1,-1 1 1,-1-2-1,-1 14 285,-7 126 366,10-119-561,1-1 1,1 0-1,1 0 0,0 0 0,1-1 1,6 17-1,-9-30-46,0 0 0,0 0 0,0-1 1,1 1-1,-1-1 0,1 1 0,-1-1 0,1 0 0,0 0 1,0 0-1,4 4 0,-4-5-17,-1 0-1,1-1 1,-1 1 0,1 0-1,0-1 1,-1 1 0,1-1-1,-1 0 1,1 1-1,0-1 1,-1 0 0,1 0-1,0 0 1,0 0 0,-1-1-1,1 1 1,-1 0 0,1-1-1,0 1 1,-1-1 0,1 1-1,2-2 1,5-3 18,0 0 0,0 0 1,-1-1-1,0 0 0,9-8 0,35-38 65,-31 29-14,3-2-80,1 0 1,2 2-1,0 1 0,38-23 0,-61 43-11,-2 0-2,0 1 0,0 0 0,0 0 0,0 0 0,0 0 0,0 0 0,4 0 0,-6 1 0,1 0 0,0 0 0,-1 0-1,1 0 1,0 0 0,0 1 0,-1-1 0,1 0-1,0 0 1,-1 1 0,1-1 0,-1 0 0,1 1-1,0-1 1,-1 0 0,1 1 0,-1-1-1,1 1 1,-1-1 0,1 1 0,-1-1 0,0 1-1,1 0 1,-1-1 0,1 1 0,-1-1 0,0 1-1,1 1 1,0 0 11,0 1 0,-1 0 0,1-1 0,0 1 0,-1 0 0,0-1 0,0 1 0,0 0 0,0-1 0,0 6 0,-8 28 128,4-22-98,-7 26 163,-24 53 0,8-23-214,26-69 9,1 0-1,0 0 1,-1 0 0,1-1 0,0 1-1,0 0 1,0 0 0,-1 0 0,1 0-1,0 0 1,0 0 0,0 0 0,1 1-1,-1-2 0,0 0-1,0 1 0,0-1 0,1 0 0,-1 0 1,0 0-1,0 0 0,0 0 0,1 0 0,-1 0 1,0 0-1,0 0 0,0 1 0,1-1 1,-1 0-1,0 0 0,0 0 0,1 0 0,-1 0 1,0 0-1,0 0 0,0 0 0,1 0 0,-1-1 1,0 1-1,0 0 0,0 0 0,1 0 0,-1 0 1,0 0-1,0 0 0,0 0 0,1-1 0,24-18 104,131-141-610,-125 127 468,-14 15-13,23-18 0,-38 34 38,0 0 0,0 1 0,1-1-1,-1 1 1,1-1 0,-1 1 0,1 0 0,3-1 0,-5 2 8,0 0 1,0 0-1,-1 0 1,1 0-1,0 0 0,0 0 1,0 0-1,-1 0 0,1 0 1,0 0-1,0 0 1,-1 1-1,1-1 0,0 0 1,-1 0-1,1 1 0,0-1 1,-1 1-1,1-1 1,0 1-1,-1-1 0,1 1 1,-1-1-1,1 1 0,-1-1 1,1 1-1,-1-1 0,1 1 1,-1 0-1,0-1 1,1 1-1,-1 0 0,0 0 1,0-1-1,1 2 0,2 8 12,-1 0-1,0 0 0,-1 0 0,0 0 0,0 13 0,-6 55 102,0-6-26,5-66-58,1 0 0,-1-1 0,1 1 0,0-1 0,0 1 0,2 6 0,-2-11-18,-1 0-1,1 1 1,-1-1-1,1 0 1,0 1-1,0-1 1,-1 0-1,1 0 1,0 0-1,0 1 1,0-1-1,0 0 1,0 0-1,1 0 1,-1-1-1,0 1 1,0 0-1,1 0 0,-1-1 1,0 1-1,1-1 1,-1 1-1,1-1 1,-1 1-1,0-1 1,1 0-1,1 0 1,2 0-5,-1 0 1,0-1 0,1 0 0,-1 0-1,0 0 1,0-1 0,0 1-1,4-3 1,31-18-74,-25 13 21,281-174-384,-243 150 470,26-16-359,-73 48 70,-10 7 166,-58 49 43,-18 17-92,48-39 107,-48 52 48,67-68 16,0 0 1,1 1 0,-12 23-1,22-36-5,0 1 0,1 0-1,0 0 1,0 0 0,0 0-1,1 0 1,-1 12 0,2-16-26,-1-1 0,1 1 1,0 0-1,0 0 0,1-1 0,-1 1 1,0 0-1,1-1 0,-1 1 0,1 0 1,-1-1-1,1 1 0,0 0 0,0-1 1,0 1-1,0-1 0,0 1 0,0-1 1,0 0-1,0 0 0,0 1 0,1-1 1,-1 0-1,0 0 0,1 0 0,-1 0 1,1 0-1,-1 0 0,1-1 0,0 1 1,2 0-1,2 0-7,-1 0 0,1 0 0,-1-1 0,1 1 1,0-1-1,-1-1 0,11-1 0,0-2-36,21-7 1,-24 6 31,0-1 1,-1 0 0,0-1-1,0 0 1,0-1 0,-1 0-1,0-1 1,-1 0-1,12-14 1,-2 0 19,0-1 0,-2-1 0,16-29 0,40-95 23,-57 112-34,21-51-30,-3-1-1,-4-1 0,26-128 1,-50 183 79,-7 27-57,-2 7-11,-5 14 2,-6 22 73,1 1 0,2 0 0,-10 62 0,10 26 36,7 180 0,4-262-376,3 43-466,4-30-3684,-2-34 2078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5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1312 8384,'-9'-9'5461,"12"9"-4956,0 0 1,-1-1-1,1 1 0,0-1 1,-1 1-1,1-1 0,0 0 1,-1 0-1,1 0 0,-1 0 1,0 0-1,4-3 0,-2 1-87,0 0 0,-1 0 0,0-1 0,0 1 0,0-1 0,5-7 0,0-4-184,-1 0 1,0-1-1,5-20 0,-2 7 502,70-154 640,-69 161-1206,0 0 1,2 1 0,1 0-1,0 1 1,1 1-1,1 0 1,1 1 0,1 1-1,23-17 1,-35 29-196,-5 4 14,1 0 0,-1-1 0,1 1-1,0 0 1,-1 0 0,1 0 0,0 0 0,2 0-1,-3 1 12,-1 0 0,1 0 0,0 0 0,-1 0 0,1 0 0,0 0 0,-1 1 0,1-1 0,-1 0 0,1 0 0,0 1 0,-1-1-1,1 0 1,-1 1 0,1-1 0,-1 0 0,1 1 0,-1-1 0,1 1 0,-1-1 0,1 1 0,-1-1 0,1 1 0,-1-1-1,0 1 1,0-1 0,1 1 0,-1 0 0,2 3 11,-1-1 0,0 1-1,1-1 1,-1 1 0,-1-1 0,1 1-1,-1-1 1,1 1 0,-1 0 0,0-1 0,0 1-1,-2 7 1,1 3 25,-2 33 34,-2-1 0,-3 0-1,-13 48 1,11-61 14,-1-1 0,-2 0 0,-1 0 0,-33 53 0,40-75-93,0 0 0,-12 13 0,18-22-12,0 0 1,0 0-1,0 0 0,0 0 1,0 0-1,0 0 0,0 0 0,-1-1 1,1 1-1,0 0 0,-1-1 1,1 1-1,0-1 0,-1 1 1,1-1-1,0 0 0,-1 0 0,1 1 1,-1-1-1,1 0 0,0 0 1,-1 0-1,1-1 0,-1 1 1,1 0-1,0 0 0,-3-1 0,2-1-20,0 1-1,-1-1 0,1 1 0,0-1 1,0 1-1,0-1 0,0 0 0,0 0 1,1 0-1,-1 0 0,0-1 0,1 1 0,0 0 1,-1-1-1,0-2 0,-5-16-206,1 1 0,1-1 1,-3-28-1,7 38 178,-1-9-593,8 28 182,9 11 436,-9-13 101,0 0 0,1-1 0,0 0 0,0-1 0,0 1 0,1-1 0,12 4 0,58 17 536,-48-18-344,1-1 1,0-1 0,55 1 0,-66-6-155,0-1 1,-1-1-1,1-1 0,-1 0 0,1-2 0,-1 0 1,20-8-1,-25 6-35,1-1 0,-2 0 1,1 0-1,-1-2 0,-1 0 0,14-13 1,62-73 217,-74 80-260,117-142 148,-95 117-149,-3-1 0,-1-2 0,-2-2 0,28-57 0,70-232-177,-109 281 34,-9 21 94,0 0-1,8-63 0,-17 95 36,-1-2-15,1 0 0,-1 1 0,1-1 1,-1 0-1,0 0 0,0 0 0,0 1 1,0-1-1,-1 0 0,1 0 0,-1 1 1,0-1-1,1 0 0,-1 1 0,-2-4 0,3 6 8,-1-1 0,1 0 0,-1 1 0,1-1 0,-1 1 0,0-1 0,1 1 0,-1-1 0,1 1 0,-1-1 0,0 1 0,0-1 0,1 1-1,-1 0 1,0 0 0,0-1 0,0 1 0,1 0 0,-1 0 0,0 0 0,0 0 0,0 0 0,1 0 0,-1 0 0,0 0 0,-1 0-1,-19 8-22,20-8 23,-4 3 3,1-1 1,0 1-1,0 0 1,0 0-1,1 0 1,-6 6-1,-7 10-5,0 1 1,2 0-1,-17 30 0,-33 74-51,34-59 87,4 1 0,2 1 0,3 1 0,4 1 0,2 0 0,-9 113-1,20-136 41,-3 57 76,7-92-78,0 0 0,1 0 0,1 0 0,0 0 0,0-1 0,8 21 0,-9-29-42,0 1 0,0-1 0,1 1 0,-1-1 0,0 0 0,1 0 1,0 0-1,0 0 0,0 0 0,-1 0 0,2 0 0,-1 0 0,0-1 0,0 1 0,4 1 0,-3-2-5,0 0 0,0 0-1,1 0 1,-1-1 0,0 1-1,0-1 1,1 0 0,-1 0 0,0 0-1,0 0 1,1 0 0,-1-1 0,5-1-1,8-3-55,-1 0-1,0-2 0,0 0 0,-1 0 0,1-1 0,-2-1 1,21-16-1,83-85-138,-86 77 90,-3 5 9,45-43-22,-59 59 9,0 0 1,1 2-1,23-14 1,-37 23 86,29-12-13,-29 13 11,0-1-1,0 1 1,0-1 0,0 1-1,0 0 1,0 0-1,0-1 1,0 1 0,0 0-1,0 0 1,-1 0-1,1 0 1,0 0 0,0 0-1,0 1 1,0-1-1,0 0 1,0 0 0,0 1-1,0-1 1,0 0 0,0 1-1,0-1 1,-1 1-1,1-1 1,0 1 0,0 0-1,0 0 1,-18 25-2,3-2 137,-93 179 432,98-183-507,-35 76 117,39-87-123,2-5-11,1 0 1,-1 1-1,1-1 1,1 1-1,-1-1 1,0 1-1,1 0 1,-1 6-1,2-11-33,0 0-1,0 1 0,0-1 0,0 0 0,0 0 0,0 0 1,0 1-1,0-1 0,0 0 0,0 0 0,0 0 0,0 0 1,0 1-1,0-1 0,1 0 0,-1 0 0,0 0 0,0 1 1,0-1-1,0 0 0,0 0 0,0 0 0,1 0 0,-1 0 1,0 0-1,0 1 0,0-1 0,0 0 0,1 0 1,-1 0-1,0 0 0,0 0 0,0 0 0,1 0 0,-1 0 1,0 0-1,0 0 0,0 0 0,0 0 0,1 0 0,-1 0 1,0 0-1,0 0 0,0 0 0,1 0 0,-1 0 0,0 0 1,0 0-1,0 0 0,1 0 0,-1 0 0,0 0 0,0-1 1,0 1-1,0 0 0,1 0 0,-1 0 0,0 0 0,0-1 1,16-11 174,-9 2-189,0 1 0,0-2 0,-1 1 0,-1-1 0,0 0 0,7-20 0,-5 14-8,81-201-314,-85 210 243,-3 6 61,1 0 0,-1 1 0,1-1 0,0 0 1,-1 1-1,1-1 0,0 1 0,0-1 0,0 1 0,0-1 1,2-1-1,-2 18-240,-5 15 60,-9 111 181,12-119 99,1-1 0,1 0 1,1 0-1,8 33 0,-10-51-60,1-1 1,-1 1-1,1-1 0,0 0 0,0 1 0,0-1 0,0 0 0,0 0 0,1 0 0,-1 0 0,1 0 0,-1 0 0,1 0 0,0 0 0,-1-1 0,1 1 0,0 0 0,0-1 0,0 0 0,0 1 1,1-1-1,-1 0 0,0 0 0,1 0 0,-1-1 0,0 1 0,1-1 0,-1 1 0,1-1 0,-1 0 0,0 0 0,1 1 0,-1-2 0,1 1 0,-1 0 0,1-1 0,3 0 0,1-1 3,0 0 0,1 0 0,-1-1-1,0 0 1,0 0 0,-1 0-1,9-6 1,41-35 17,-40 30-32,31-27-132,-2-3-1,47-59 1,-49 50 37,-2-2-1,36-63 1,40-128-101,-73 143-63,-35 83 195,50-121 115,-52 113-174,-7 27 109,1-1 0,-1 0-1,0 1 1,0-1 0,0 0 0,0 1 0,0-1 0,0 0-1,0 1 1,-1-1 0,1 1 0,-2-4 0,2 5 8,0 0 0,0-1 0,-1 1 1,1 0-1,0 0 0,-1-1 0,1 1 0,0 0 1,0 0-1,-1 0 0,1-1 0,0 1 0,-1 0 0,1 0 1,0 0-1,-1 0 0,1 0 0,0 0 0,-1 0 1,1 0-1,-1 0 0,1 0 0,0 0 0,-1 0 1,1 0-1,0 0 0,-1 0 0,1 0 0,0 0 0,-1 0 1,1 1-1,0-1 0,-1 0 0,1 0 0,0 0 1,0 1-1,-1-1 0,1 0 0,0 0 0,0 1 1,-1-1-1,-14 18-92,-1 8 44,2 1-1,-19 47 1,-17 68 104,28-76 74,7-24-45,2 1 0,2 1 0,-7 57 0,1 81 142,14-127-18,6 73-1,-3-121-148,1 0-1,0 0 0,1 0 0,0-1 1,0 1-1,0-1 0,1 1 0,6 10 1,-8-15-42,0 0 1,1 0-1,-1 0 1,1 0 0,-1-1-1,1 1 1,0 0-1,0-1 1,-1 0 0,1 1-1,0-1 1,0 0-1,1 0 1,-1 0 0,0 0-1,0 0 1,0-1-1,1 1 1,-1-1 0,0 1-1,1-1 1,-1 0-1,0 0 1,1 0-1,-1 0 1,0 0 0,1-1-1,-1 1 1,4-2-1,4-1 5,-1-1-1,0 0 0,0-1 0,0 0 0,0 0 1,14-12-1,47-48-9,-45 41-3,-10 10-49,79-79 34,-77 74-24,-1 0 1,-1 0 0,16-29 0,-30 46 11,0 0-1,1 0 1,-1 0-1,0 0 1,0 0-1,0 0 1,-1-1-1,1 1 1,0 0 0,-1 0-1,1-1 1,-1 1-1,0-1 1,0 1-1,0 0 1,0-1-1,0 1 1,-1-3-1,0 3 4,0 0 1,0 1-1,0-1 0,0 1 0,0-1 0,0 1 0,0-1 0,0 1 0,-1 0 0,1 0 0,-1 0 0,1-1 0,-1 1 0,1 1 0,-1-1 0,1 0 0,-1 0 0,0 0 1,1 1-1,-1-1 0,0 1 0,0 0 0,1-1 0,-1 1 0,0 0 0,-3 0 0,-3 0 6,0 0 0,0 0 0,0 1 0,-11 2 0,10 0 15,1-1 1,0 1-1,1 1 0,-1 0 0,1 0 0,-1 0 0,1 1 0,0 0 0,1 0 0,-1 1 0,1-1 0,0 2 0,1-1 0,-1 1 0,1-1 0,0 1 0,-6 14 0,2-3 22,1 1-1,0 0 1,1 1 0,1 0 0,2 0-1,-4 23 1,6-27 26,0 0-1,1 0 0,1 0 1,1 0-1,4 25 1,-4-35-12,0 0 1,1 0-1,0-1 1,0 1-1,1-1 0,-1 1 1,1-1-1,4 5 1,-5-7 1,1 0 0,-1 0 1,1 0-1,0-1 0,0 0 1,0 1-1,0-1 1,0 0-1,0 0 0,0-1 1,1 1-1,-1-1 0,1 1 1,3 0-1,1-1 10,-1 0 0,1 0 0,-1 0 0,1-1 0,0 0 0,-1-1 0,11-1 0,-2-2 20,0 0-1,20-7 0,-22 5-40,-1 0-1,0 0 1,0-1-1,0-1 1,16-13-1,-3-1 17,29-33 0,56-81-2,-1 1-128,-103 128 57,76-79-67,-75 80 5,-6 7 77,-4 5 20,-34 92-87,26-65 84,-50 197 109,55-206-91,-13 38-1,14-52-7,0 0 0,-1 0 1,0-1-1,-1 1 0,-12 15 0,8-12 41,9-10-31,-1-1-1,1 0 1,-1 0 0,0 1-1,0-1 1,0 0 0,0 0 0,0-1-1,0 1 1,0 0 0,0-1-1,-5 3 1,7-4-17,-1 0 0,1 0-1,0 0 1,0 0 0,0 0 0,0 0 0,-1 0-1,1 0 1,0 0 0,0 0 0,0 0 0,0 0-1,-1 0 1,1 0 0,0-1 0,0 1-1,0 0 1,0 0 0,-1 0 0,1 0 0,0 0-1,0 0 1,0 0 0,0-1 0,0 1 0,0 0-1,0 0 1,-1 0 0,1 0 0,0 0 0,0-1-1,0 1 1,0 0 0,0 0 0,0 0 0,0 0-1,0-1 1,0 1 0,0 0 0,0 0-1,0 0 1,0-1 0,0 1 0,0 0 0,1-8 69,-1 7-79,1-5 20,1 0 0,0 0 0,0 0 0,1 0 0,0 0 0,0 0 0,7-10 0,32-35 35,-31 38-16,2 0-38,1-1 0,0 2 0,1 0 1,0 0-1,1 2 0,1 0 0,-1 1 0,25-10 1,90-24-799,-66 23 42,-34 10-187,-12 5-291,0-2 1,-1 0-1,24-12 1,-39 17 976,-2 2 38,0-1 0,1 1 0,-1-1 0,0 1-1,0-1 1,0 0 0,0 0 0,0 1 0,1-1 0,-1 0 0,-1 0 0,1 0-1,0 0 1,0 0 0,0 0 0,0 0 0,-1-1 0,1 1 0,-1 0-1,1 0 1,-1 0 0,1-1 0,-1 1 0,0 0 0,1-1 0,-1-1-1,0 3 222,0 0-112,0-1-1,0 1 0,0-1 0,0 1 1,0-1-1,0 1 0,0-1 0,0 1 1,0-1-1,0 1 0,0 0 1,-1-1-1,1 1 0,0-1 0,0 1 1,-1-1-1,1 1 0,0 0 0,0-1 1,-1 1-1,1-1 0,0 1 1,-1 0-1,1-1 0,-1 1 0,1 0 1,0 0-1,-1-1 0,-5-1-944,1 0 0,0 1 0,-1-1 0,-5 0 0,-30-3-2484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45.3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1132 353 832,'0'2'5376,"0"-4"-5295,0 1 0,-1-1-1,1 1 1,-1-1 0,1 1 0,-1 0 0,1-1 0,-1 1 0,0 0 0,0-1-1,1 1 1,-1 0 0,0 0 0,0 0 0,-2-2 0,-21-16 413,13 12-314,3 1-45,0 0 0,-1 1 0,0 1 0,0-1 0,-12-3 0,1 3 196,16 4-285,1 1 1,-1-1 0,1 0 0,-1-1-1,1 1 1,0-1 0,-4-1-1,2 0-15,1 1 0,0 0-1,-1 1 1,1-1-1,-1 1 1,-5-1 0,6 1-2,0 0 1,1 1 0,-1-2 0,0 1-1,0 0 1,1-1 0,-1 0 0,1 0 0,-6-4-1,1 1 27,1 0 0,-1 0 1,1 1-1,-2 0 0,-14-6 0,13 6-31,0 0-1,-11-7 1,-38-24 226,45 28-301,9 4 101,0 0-1,0 0 1,-1 1-1,-6-2 0,8 3 2,0-1 1,0 0-1,0 0 0,-6-4 0,-16-8 178,15 11-251,0 1 1,-14-2-1,17 3 160,-1-1-1,1 1 0,-1-1 0,1-1 1,-13-5-1,12 5-105,0-1-1,0 1 1,0 0 0,0 1-1,-1 0 1,-16-1 0,-63 3-95,63 1 177,0-1 0,-35-4 0,43 1 101,-5-1 119,-36-2-1,46 4-150,11 1-163,1 1 0,-1 0 0,0-1 0,0 1 0,0 0 1,0 0-1,0 0 0,0 0 0,-2 0 0,2 0 22,-1 1 1,1-1 0,0-1-1,0 1 1,0 0-1,0 0 1,-3-2-1,4 2-43,0-1 0,-1 1 0,1 0 0,0-1 0,0 1-1,-1 0 1,1 0 0,0 0 0,0 0 0,-1 0 0,-1 1 0,-1 0 44,0-1 0,-1 1 0,1-1 1,0 0-1,0 0 0,-9-1 1,3 1-19,8 0-108,-3-1 541,-1-6-1727,2 0-2451,4 6 3070,0-3-1404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5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14624,'-9'-12'6623,"79"12"-5759,-23 0 256,6 0-800,22 0 1760,2 9-1152,12 0-192,-3-1-480,8-4-192,-8-1-32,-6-3-896,-14 6 480,-15-6-2528,-7 3 1632,-21-3-3872,-4 5 2881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1:5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15136,'0'-6'6847,"42"15"-5951,5-4 768,6-1-1088,46-4 704,1 0-768,22 0-256,-8 3-160,10-3-1664,-10 0 864,-6 0-4000,-19 0 2592,-22-12-6783,-15 3 4991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0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1984,'0'-4'15482,"9"11"-14458,-8-5-939,1 0 0,-1 0 0,0 0 0,0 0-1,1-1 1,-1 2 0,0-1 0,-1 0 0,1 0 0,1 4 0,3 26 389,2 288 1691,-8-203-1743,-3 90 179,2 96-98,4 175 506,-3-259-669,1 119 791,-6-248-1036,3-62-22,1 1 0,2 30 0,0 25 269,-1-81-607,-2-10-2089,2-6 175,0 0 1,3-27-1,0 18-186,0-24-584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0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9 4736,'-3'-9'1767,"6"18"2839,-4 5-1209,-1-7-2565,0 1-1,0-1 0,-6 11 1,-2 4 87,-16 36 418,16-38-896,-10 29 0,4 1 162,-28 76 805,44-126-1401,0 0 0,0 0 0,0 0 0,0-1 0,0 1 0,0 0 0,0 0 0,0 0 0,0 0 0,0 0 0,0 0 0,0 0 0,0 0 0,0 0 0,0 0 0,0 0 0,0 0 0,0 0 0,0 0 0,0 0 0,0-1 0,0 1 0,-1 0 0,1 0 0,0 0 0,0 0 0,0 0 0,0 0 0,0 0 0,0 0 0,0 0 0,0 0 0,0 0 0,0 0 0,0 0 0,0 0 0,0 0 0,0 0 0,-1 0 0,1 0 0,0 0 0,0 0 0,0 0 0,0 0 0,0 0 0,0 0 0,0 0 0,0 0 0,0 0 0,0 0 0,0 0 0,0 0 0,0 1 0,0-1 0,0 0 0,-1 0 0,1 0 0,0 0 0,0 0 0,0 0 0,0 0 0,0 0 0,0 0 1,-1-8 92,3-15-206,1 1 0,0-1 1,2 1-1,1-1 0,12-28 0,-10 28 160,2 0-1,0 1 0,2 0 1,0 0-1,17-20 0,-27 40 20,0-1-1,0 1 0,1-1 0,-1 1 1,0 0-1,1 0 0,0 0 0,0 0 1,-1 1-1,1-1 0,0 1 0,0 0 1,0 0-1,1 0 0,-1 0 0,0 0 1,0 1-1,0-1 0,1 1 1,-1 0-1,5 0 0,-2 1 34,-1 0 0,0 0-1,0 0 1,0 1 0,0 0 0,0 0 0,0 0 0,0 1-1,-1 0 1,1 0 0,-1 0 0,7 6 0,8 9-110,24 30 0,-19-18-3826,-20-25 2836,4 4-1124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3232,'4'-13'1439,"0"0"-1,0 1 1,12-25-1,-14 33-990,-1 1-1,0-1 0,0 0 0,-1 0 1,1 0-1,-1-5 0,0-5 4971,2 24-4929,-2 0 0,1 15 0,1 18 274,9 20 75,-3-21-289,4 59 0,-5-8-8,-3-42-225,-1 53 0,-8-25-7,0 54 17,5-127-268,-1 1 0,0-1 0,0 0 0,0 0 0,-1 0 0,1 0 1,-2 0-1,1 0 0,-5 7 0,4-9 262,4-8-25,-1 3-264,1-1 1,0 0-1,0 0 0,0 1 0,0-1 0,0 1 1,0-1-1,2-1 0,19-15 418,1 1-1,33-18 1,-27 17-286,-18 12-169,0 0 0,0 1 0,1 0 0,-1 1 0,1 0 0,23-4 0,-34 7-22,-1 1 1,1 0 0,-1 0-1,1 0 1,-1 0 0,1 0-1,-1 0 1,1 0 0,-1 0 0,1 0-1,-1 0 1,1 0 0,-1 0-1,0 0 1,1 0 0,-1 0 0,1 0-1,-1 1 1,2-1 0,-1 11-5818,-1-9 4742,0 3-1153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0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10560,'-1'0'201,"1"0"0,-1 0 1,0 0-1,1 1 1,-1-1-1,0 0 0,1 0 1,-1 0-1,0 1 1,1-1-1,-1 0 0,1 1 1,-1-1-1,0 1 1,1-1-1,-1 0 0,1 1 1,-1-1-1,1 1 1,0-1-1,-1 1 0,1 0 1,-1-1-1,1 1 0,0-1 1,-1 1-1,1 0 1,0-1-1,0 1 0,0 0 1,0-1-1,-1 1 1,1 0-1,0 0 0,1 32 2223,0-17-1614,-4 191 1046,-5-67-3728,4-119-1362,4-21 3063,0 1 0,0-1 0,-1 1 0,1-1 0,0 0 1,0 1-1,0-1 0,-1 0 0,1 1 0,0-1 0,-1 0 0,1 1 1,0-1-1,0 0 0,-1 0 0,1 1 0,-1-1 0,1 0 0,0 0 0,-1 0 1,1 1-1,0-1 0,-1 0 0,1 0 0,-1 0 0,1 0 0,0 0 1,-1 0-1,1 0 0,-1 0 0,1 0 0,-1 0 0,1 0 0,0 0 1,-1 0-1,1 0 0,-1 0 0,1-1 0,0 1 0,-1 0 0,-8-5-3055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0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 6656,'-23'-5'3008,"18"5"-2624,0 0 2272,10 0-1536,9 0 1152,5 0-1313,23 0 129,10 9-672,10-6-32,4 2-224,20-10-32,-1 5-64,19-3-2240,-5-1 1185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0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3552,'0'0'15215,"0"4"-14692,2 5-357,-1 0 0,0 0 1,-1 0-1,0 1 0,0-1 0,-3 13 0,1 5 122,-6 65 390,-3 54 20,6 239 139,5-109 182,6-189-747,-1-6 224,-5-80-102,-1-9-372,-9-26-191,4 9 154,-2 0 0,-12-26 0,-31-44-31,41 80 34,-1 0 0,0 1 0,-1 0 0,-15-14 0,-15-17-42,39 42 12,6 6 20,-2-3 65,-1 16 85,22 57 160,-6-13-27,44 114 1,-60-173-248,1-1 1,-1 1 0,0 0 0,1-1 0,-1 1 0,1-1 0,-1 1 0,1-1 0,-1 1 0,1-1 0,-1 0 0,1 1 0,-1-1 0,1 0 0,0 1 0,-1-1 0,1 0-1,0 0 1,-1 1 0,1-1 0,0 0 0,-1 0 0,1 0 0,0 0 0,-1 0 0,1 0 0,0 0 0,0 0 0,-1 0 0,1 0 0,0 0 0,-1-1 0,1 1-1,-1 0 1,1 0 0,0-1 0,-1 1 0,1 0 0,1-2 0,2 0 107,1-1-1,-1 0 1,1 0-1,4-5 1,0-2-11,-1 1 0,13-20 0,3-4 25,-10 17-385,0 1-1,1 0 0,1 1 1,0 1-1,1 1 1,26-16-1,-27 19-1797,1 1-1,0 1 1,0 1 0,26-7 0,-18 8-897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0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 2400,'0'-4'8773,"14"31"-3754,-8 0-4058,-1 1 1,-2 0 0,1 41 0,-11 84-17,2-70-468,3-40-139,-3 0 1,-1 0 0,-18 64-1,20-96-86,0 0 0,-1 0 0,-8 14 0,12-23-171,2-2 185,6 0 75,1-1-251,0 0-1,0 0 0,0-1 0,10-3 1,6-2 23,20-3-10,-21 4 63,0 1-1,29-3 0,-43 7-137,-1 1 1,0 0-1,0 1 1,1 0-1,-1 0 1,0 1-1,0 0 1,0 0-1,0 1 1,10 5-1,-10-4-73,12 6-357,-19-9 363,0-1 0,-1 1 0,1-1 0,0 1 0,-1-1 0,1 1 1,0-1-1,-1 1 0,1 0 0,-1-1 0,1 1 0,-1 0 0,0 0 0,1-1 1,-1 1-1,0 0 0,1 0 0,-1 0 0,0 0 0,0 1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0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6816,'0'1'6794,"7"-2"-2547,19-5-921,21-5-1614,-43 11-1577,1-1 0,0 1 0,-1 0 0,1 0-1,0 0 1,-1 1 0,1 0 0,0 0 0,-1 0 0,1 0-1,4 3 1,-7-3-103,0 0-1,0 0 1,-1 0-1,1 0 1,-1 0 0,1 0-1,-1 1 1,1-1-1,-1 1 1,0-1-1,1 1 1,-1-1-1,0 1 1,0 0-1,0-1 1,0 1 0,-1 0-1,1 0 1,0 0-1,-1 0 1,1 0-1,-1 0 1,0 0-1,0 0 1,0 0-1,0 0 1,0 3 0,-1 3 72,-1 0 1,0 0 0,0 0 0,-1-1 0,0 1-1,-6 11 1,-28 43 186,28-49-179,-4 7 174,-1 0 1,0-1-1,-20 18 1,34-36-255,0-1 0,0 0-1,0 0 1,0 0 0,1 0 0,-1 0-1,0 0 1,0 0 0,0 0 0,0 0-1,0 1 1,1-1 0,-1 0 0,0 0 0,0 0-1,0 0 1,0 0 0,1 0 0,-1 0-1,0 0 1,0 0 0,0 0 0,0 0-1,0 0 1,1 0 0,-1 0 0,0 0-1,0-1 1,0 1 0,0 0 0,1 0-1,-1 0 1,0 0 0,0 0 0,0 0-1,0 0 1,0 0 0,0 0 0,0-1-1,1 1 1,-1 0 0,0 0 0,0 0-1,52-29 614,96-36 0,-6 23-5278,-109 38-2599,-19 6 4091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50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1180 14 1152,'-1'1'3733,"-8"0"594,-33 2-3753,42-3-561,0 0-1,-1 0 0,1 0 1,-1 0-1,1 0 0,0 0 1,-1 0-1,1 0 0,-1 0 1,1 0-1,0-1 0,-1 1 1,1 0-1,0 0 1,-1 0-1,1-1 0,0 1 1,-1 0-1,1-1 0,-1 1 1,1-1-4,0 1 1,0 0 0,0 0-1,0 0 1,-1 0 0,1-1-1,0 1 1,0 0 0,0 0-1,-1 0 1,1 0 0,0 0-1,0-1 1,0 1-1,-1 0 1,1 0 0,0 0-1,0 0 1,-1 0 0,1 0-1,0 0 1,-1 0 0,1 0-1,0 0 1,0 0 0,-1 0-1,1 0 1,0 0 0,0 0-1,-1 0 1,1 0 0,0 1-1,0-1 1,-1 0 0,1 0 4,-1 0 1,0 0-1,1 0 1,-1 0 0,1 0-1,-1 0 1,0 0-1,1-1 1,-1 1 0,1 0-1,-1 0 1,1-1-1,-1 1 1,1 0-1,-2-1 1,0-1 88,5 4-61,-2-2 246,-2 0-280,1 0-1,0 0 1,0 0-1,-1 0 1,1 0-1,0 0 1,0 0-1,-1 0 0,1-1 1,0 1-1,0 0 1,-1 0-1,1 0 1,0 0-1,0-1 1,-1 1-1,1 0 0,0 0 1,0 0-1,0-1 1,0 1-1,-1 0 1,1 0-1,0-1 1,0 1-1,0 0 1,0 0-1,0-1 0,-1-1-12,2 5-19,-32-2-168,29-1 204,1 0 0,0 0 0,0 0 0,0 0-1,0 0 1,0 0 0,-1-1 0,1 1 0,0 0 0,0-1 0,0 1 0,0-1-1,0 1 1,0-1 0,0 1 0,-1-2 0,2 2-7,0 0 0,0 0 0,0 0 0,-1 0 0,1-1 0,0 1 0,0 0 0,0 0-1,-1 0 1,1 0 0,0 0 0,0 0 0,0 0 0,0 0 0,-1 0 0,1 0 0,0 0 0,0 0 0,-1 0 0,1 0 0,0 0 0,0 0 0,0 0 0,-1 0 0,1 0-1,0 0 1,0 0 0,0 0 0,-1 0 0,1 0 0,0 0 0,0 0 0,0 0 0,0 1 0,-1-1 0,1 0 0,0 0 0,0 0 0,-3 1-29,0 0 1,0-1-1,1 0 1,-1 1-1,0-1 1,0 0-1,0-1 0,-3 1 1,-5-1 256,-21 6-174,28-5-27,1 0 1,-1 1-1,0 0 1,0-1-1,-5 3 0,5-1 8,-1-1 0,1 0-1,-1 0 1,1 0-1,-9-1 1,-51 0 200,-6 0-267,47 1 79,0 1 1,-41 9-1,-45 17 103,55-13 168,6-8-112,37-5-253,-24 4 1,-4 5 212,20-6-95,0 0-1,1 1 1,-29 14 0,35-12 10,-21 15-1,21-14 88,-20 12 1,24-16-146,0 1 0,1 0 1,0 0-1,0 0 1,1 1-1,0 0 0,0 0 1,-7 13-1,12-19-33,-24 25 406,17-18-247,6-5-118,0-1 0,1 1 0,-1-1 1,1 1-1,-1 0 0,0 3 0,1-3-40,-1 0-1,1 0 1,-1 0-1,1 0 1,-1 0 0,0-1-1,0 1 1,-2 2-1,-9 7 2,-12 9 33,24-20-23,1-1 0,0 0 0,0 0 0,-1 0 0,1 0 0,0 0 1,0 1-1,0-1 0,0 0 0,-1 0 0,1 0 0,0 1 0,0-1 0,0 0 0,0 0 0,0 1 1,-1-1-1,1 0 0,0 0 0,0 1 0,0-1 0,0 0 0,0 0 0,0 1 0,0-1 0,0 0 0,0 0 1,0 1-1,0-1 0,0 0 0,0 0 0,0 1 0,0-1 0,0 0 0,1 0 0,-1 1 0,1 10 195,-1-10-150,0 1 1,0 0-1,1-1 1,-1 1-1,0-1 1,1 1-1,-1-1 0,1 1 1,-1-1-1,1 1 1,0-1-1,0 1 1,-1-1-1,1 0 1,0 1-1,0-1 0,0 0 1,1 0-1,-1 0 1,0 0-1,0 0 1,1 0-1,-1 0 1,2 1-1,4 1 12,-1-1-1,1 1 1,0-1 0,9 2 0,-3-1-137,-2-1 60,-6 0 17,0-1 0,0 0-1,0 0 1,9 0-1,-11 0 19,0-1-1,0 1 1,0 0-1,0 0 1,0 0-1,0 0 1,4 3-1,14 4 69,-10-7-149,-8-1 78,1 0-1,-1 1 0,1 0 0,-1-1 1,1 1-1,4 3 0,28 3 174,-34-7-158,0 1 0,0-1 0,0 1-1,0-1 1,0 0 0,0 0 0,4 0 0,-5-1-23,1 1 1,-1 0-1,1 0 0,0 0 1,-1 1-1,1-1 1,0 0-1,2 1 0,1 0 7,0 0-1,-1 0 0,1-1 0,0 0 1,0 0-1,6-1 0,2 0 92,15 2-91,48 7 1,-49-4-245,58 10 281,-51-11 258,-4-1-124,32 13-88,-46-13-274,5-3 671,5 1-418,-25 0 107,7 3-86,0-1-155,20 1 194,-22-2-101,0-1 1,-1 1-1,1 0 1,7 3-1,-6-1 68,-5-2-102,-1-1 0,1 1 0,-1 0-1,1-1 1,0 1 0,0-1 0,-1 1-1,1-1 1,2 0 0,28 5 91,301-5 906,-315 0-984,1 1 0,-1 0 0,1 1-1,-1 1 1,33 9 0,-32-8-35,-17-4 12,1 0 1,-1 0-1,0 0 0,0 1 1,0-1-1,0 1 1,0-1-1,4 3 0,-1-1 33,1 0 0,-1 0 0,1 0-1,-1-1 1,12 2 0,16 5 109,-28-7-118,1 0 0,-1-1 0,0 1 0,1-1 0,-1 0 0,10-1-1,4 0 170,7 0-58,0 0 0,35-7 0,34 0 168,-5 5-271,16-1 46,-86 4 41,4-3-4,-21 2-106,1 1 0,0-1 0,0 1 0,0 0 0,0 0 0,6 0 0,-6 1-8,0 0 0,0-1 0,0 0 0,0 0 0,0 0 0,0 0 0,0 0 0,0-1 0,0 0 0,0 0 0,6-2 0,-5 2 22,0 0 0,0 1 0,0 0 0,0 0 0,7 1 0,5 0-78,-13-1 71,7 0 16,-11 0-31,0 0 0,0 0 0,0 0 0,-1 0 0,1 0 0,0 0 0,0-1 0,0 1 0,0 0 0,0 0 0,0 0 0,0 0 0,0 0 0,0 0 0,0-1 0,0 1 1,0 0-1,0 0 0,0 0 0,0 0 0,0 0 0,0 0 0,0-1 0,0 1 0,0 0 0,0 0 0,0 0 0,0 0 0,0 0 0,0 0 0,0-1 0,0 1 0,0 0 0,1 0 0,-1 0 1,0 0-1,0 0 0,0 0 0,0 0 0,0 0 0,0 0 0,0-1 0,0 1 0,1 0 0,-1 0 0,0 0 0,0 0 0,0 0 0,0 0 0,0 0 0,0 0 0,1 0 0,-1 0 1,0 0-1,0 0 0,0 0 0,0 0 0,0 0 0,1 0 0,-1 0 0,0 0 0,0 0 0,0 0 0,0 0 0,0 0 0,0 0 0,1 0 0,-1 1 0,0-1 0,-2-2-14,4 5 57,-3-3-71,-4 0 26,2 0 13,-1 0 0,0 0 0,0-1 0,1 1 0,-1-1 0,1 0 0,-1 0 0,-5-2 0,-1-1 32,-54-14 208,32 8-136,-48-8 0,71 16-92,-1-1 1,-12-6-1,2 2-152,-21-3 193,29 8-40,0 0-1,-15-7 0,26 9-33,0 0 1,0 0-1,0-1 1,0 1 0,0 0-1,0 0 1,0 0-1,0 0 1,0 0 0,0 0-1,1 0 1,-3 1-1,-19 0 98,63 11 65,120 16 203,-56-8-329,-36-5 152,-50-10-335,-49 16-128,12-10 222,0 0 131,-19 9 0,34-18-58,-3 1 123,-1 0 0,0 1-1,1 0 1,-9 6 0,17-9-699,-1-1 0,0 1 0,1 0 1,-1 0-1,0-1 0,1 1 0,-1 0 1,1-1-1,-1 0 0,1 1 0,-1-1 1,1 0-1,1 0 0,10 0-2337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1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29 2976,'-2'-10'1328,"12"-9"11054,-10 37-10354,-8 103-321,7-74-1131,-9 53 0,-29 200 373,22-144-560,5-100 342,12-42-822,0-9 73,0 1 0,0-1-1,0 1 1,-1 0 0,1-1-1,-1 1 1,-1-1-1,-2 8 1,4-6 41,1-1-94,-10 11 87,9-16-19,0-1 0,0 1 1,0 0-1,0-1 0,0 1 0,0-1 0,-1 1 1,1 0-1,0-1 0,-1 1 0,1-1 0,0 1 0,-1 0 1,1-1-1,0 1 0,-1-1 0,1 1 0,-2 0 1,3 0 28,4-1 141,-1-1-35,58 10 1265,122-5-885,-179-6-2418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1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8384,'1'-1'258,"-1"1"0,0-1 0,0 0 0,1 0 1,-1 0-1,0 1 0,1-1 0,-1 0 0,1 0 0,-1 1 1,1-1-1,-1 0 0,1 1 0,-1-1 0,1 1 0,0-1 1,-1 1-1,1-1 0,0 1 0,0-1 0,-1 1 0,1-1 1,0 1-1,0 0 0,0 0 0,-1-1 0,1 1 0,1 0 1,30-5 3182,-20 4-2754,1-2 646,25-10 0,-26 9-908,0 0 0,21-4 1,-11 4-575,0 1 1,0 1-1,1 2 1,-1 0-1,26 3 1,-39 0-1793,-10 1-853,0 4 351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1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9792,'0'0'70,"0"0"0,0 0 1,0 0-1,0 0 0,0 0 0,0 0 1,0 0-1,-1 0 0,1 0 0,0 0 1,0 0-1,0 0 0,0 0 1,0 0-1,0 0 0,0 0 0,-1 0 1,1 0-1,0 0 0,0 0 0,0 0 1,0 0-1,0 0 0,0 0 1,0 0-1,0-1 0,0 1 0,0 0 1,-1 0-1,1 0 0,0 0 0,0 0 1,0 0-1,0 0 0,0 0 1,0-1-1,0 1 0,0 0 0,0 0 1,0 0-1,0 0 0,0 0 0,0 0 1,0 0-1,0-1 0,0 1 1,0 0-1,0 0 0,0 0 0,0 0 1,0 0-1,0 0 0,0 0 0,0-1 1,0 1-1,1 0 0,-1 0 0,0 0 1,0 0-1,11-1 1985,22 5-418,-29-3-1188,121 9 3235,-26-4-2904,17 4-630,-67-7-1873,-1 1-3739,-29-3 982,0-1 1478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1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58 3136,'1'-2'528,"0"0"1,0 0-1,0 0 1,0-1-1,0 1 0,0 0 1,-1 0-1,1-1 1,-1 1-1,0 0 1,1-4-1,0 3 125,3-12 5011,-4 14-5546,0 1 0,1 0-1,-1 0 1,0-1 0,0 1 0,0 0 0,0 0 0,0-1 0,0 1 0,0 0 0,0 0 0,0-1 0,0 1 0,0 0-1,0-1 1,0 1 0,0 0 0,0 0 0,0-1 0,-1 1 0,1 0 0,0 0 0,0-1 0,0 1 0,0 0-1,0 0 1,-1-1 0,1 1 0,0 0 0,0 0 0,0 0 0,-1 0 0,1-1 0,0 1 0,0 0 0,-1 0-1,1 0 1,0 0 0,0 0 0,-1 0 0,1-1 0,-2 4 103,0 0 1,0 0-1,0 0 0,1 0 1,0 0-1,-1 0 0,0 6 1,-2 26 126,3-22-170,-5 26 0,-50 260 1475,51-243-1441,2 63 0,1-18-55,-3-31 8,-2 46 1,9-95-136,-1-18 3,-1 1-1,1-1 0,-1 1 0,0-1 0,0 1 0,0-1 0,-1 1 0,1-1 0,-1 0 1,1 1-1,-1-1 0,-2 5 0,1-6 42,3 0-43,0-1-35,0-1-108,-10 5-3568,8-5 3334,0 0 0,0 0 0,1 0-1,-1 0 1,0 0 0,1 0 0,-1 0-1,0 0 1,0-1 0,1 1 0,-1 0-1,1 0 1,-1-1 0,0 1 0,1-1 0,-1 1-1,1 0 1,-1-1 0,0 1 0,1-1-1,0 1 1,-1-1 0,1 0 0,-1 1-1,1-1 1,0 1 0,-1-1 0,1 0-1,0 1 1,-1-1 0,1 0 0,0 1 0,0-1-1,0 0 1,0 0 0,0 1 0,0-2-1,2-10-3023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1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14 4160,'0'0'143,"0"-1"-1,1 0 1,-1 1 0,0-1 0,1 1 0,-1-1-1,0 0 1,1 1 0,-1-1 0,1 1-1,-1-1 1,1 1 0,-1-1 0,1 1 0,-1 0-1,1-1 1,-1 1 0,1-1 0,0 1 0,-1 0-1,1 0 1,0-1 0,-1 1 0,1 0-1,0 0 1,1-1 192,-1 1-1,0 0 1,0-1-1,0 1 1,1 0-1,-1 0 1,0 0-1,1 0 1,-1 0-1,2 0 1,3 3 2733,0 1 1984,-5 3-4885,-2 1 104,0-1 0,-1 1 1,0 0-1,0-1 0,0 0 0,-1 1 0,0-1 0,-1 0 0,-4 7 0,-4 9 74,-63 168 682,15 4-532,42-133-438,-19 53 722,35-110-753,2 0 487,10-2-34,-9-3-468,15 2 140,-1-1 0,1 0 0,0-1 0,27-4 0,-7 1-5,3 0-33,-2 0-12,70 4 0,-50 2-348,-45-2-4017,0-1-4387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1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10976,'0'0'3536,"1"3"-2155,4 6 115,0 1 1,0-1-1,3 14 1,-4-11-709,-2 0 0,4 20 0,-5-16-1012,-1 0-1,0 0 0,-1 0 1,-1 0-1,-4 18 0,-3-6-6436,18-23-613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1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6656,'-3'1'364,"3"-1"-253,-1 1 0,1-1 0,0 0 0,-1 0-1,1 1 1,-1-1 0,1 0 0,-1 0 0,1 0 0,-1 0 0,1 0 0,-1 0 0,1 0 0,-1 0 0,1 0 0,-1 0-1,1 0 1,-7-5 5563,13 5-561,7 2-3557,89-7 2522,-68 2-4138,1 1 1,-1 2 0,44 6-1,-42-4-5144,0 1-6301,-18 1 7431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1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18 8896,'0'-14'2869,"0"13"-2779,0 1 0,0 0 0,0 0 0,1-1 1,-1 1-1,0 0 0,0 0 0,1 0 0,-1-1 0,0 1 0,0 0 1,1 0-1,-1 0 0,0 0 0,1 0 0,-1-1 0,0 1 0,0 0 0,1 0 1,-1 0-1,0 0 0,1 0 0,-1 0 0,0 0 0,1 0 0,-1 0 1,0 0-1,1 0 0,-1 0 0,0 1 0,1-1 0,-1 0 0,0 0 0,0 0 1,1 0-1,-1 0 0,0 1 0,0-1 0,1 0 0,2 6 474,0 1-1,-1-1 1,0 0-1,0 1 1,0-1 0,-1 1-1,0 0 1,0-1-1,-1 11 1,0 8 447,-5 30 1,-4-4-230,-3-1 1,-20 60 0,7-28-545,0 8-111,-24 79 66,44-153-199,-4 15-31,-21 45 0,29-74 100,0 0-1,0 0 0,0 0 0,0-1 1,1 1-1,-1 0 0,0 0 1,1 0-1,0 0 0,-1 3 1,2-5-42,-1 1 1,0-1-1,0 1 1,1-1-1,-1 1 1,0-1-1,1 0 1,-1 1-1,0-1 1,1 1 0,-1-1-1,0 0 1,1 0-1,-1 1 1,1-1-1,-1 0 1,1 0-1,-1 1 1,1-1-1,-1 0 1,1 0 0,-1 0-1,1 0 1,-1 0-1,1 0 1,-1 0-1,1 0 1,-1 0-1,1 0 1,-1 0 0,1 0-1,-1 0 1,1 0-1,-1 0 1,1 0-1,0-1 1,114-26 914,-57 12-624,-21 8-330,-23 4 62,-1 1-1,18-7 0,-12 2-196,1 0-1113,-6 1-2504,-11 6 1956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1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42 7648,'-12'-11'10086,"20"7"-8615,49-8 2321,-42 8-3352,1 0 0,-1 2 0,1-1 0,-1 2 0,21 0 0,-33 1-405,0 0 0,0 1 0,-1-1 0,1 1 0,0-1 0,0 1 0,-1 0 0,1 0 0,-1 0 0,1 0 0,-1 0 0,1 1 0,-1-1 0,0 1 0,1 0 0,-1 0 0,0-1 0,0 1 0,0 1 0,0-1 0,-1 0 0,1 0 0,-1 1 0,1-1 0,-1 1 0,0-1 1,0 1-1,0-1 0,0 1 0,1 5 0,-2-1 53,1-1 1,-1 1-1,0 0 1,0-1 0,-1 1-1,0 0 1,0-1-1,-1 1 1,0-1 0,0 1-1,-6 11 1,1-6 14,0-1-1,-1 0 1,0-1 0,-1 0 0,0 0-1,-19 15 1,13-12 153,-23 27 1,34-35-127,3-5-107,0 1 0,0 0 0,1 0 0,-1-1-1,0 1 1,1 0 0,-1 0 0,0 0 0,1 0 0,-1 0 0,1 0 0,0 0 0,-1 0 0,1 0 0,0 0 0,-1 0 0,1 0 0,0 0 0,0 0 0,0 0 0,0 0 0,0 0 0,0 0 0,1 2 0,0-2 10,0-1 0,-1 0 0,1 1-1,0-1 1,0 0 0,0 1 0,1-1 0,-1 0 0,0 0 0,0 0 0,0 0 0,0 0 0,0 0 0,0 0 0,0 0 0,1-1 0,22-3 169,16-7 12,57-22 1,-9-5-4723,-73 31 1446,-1 5 998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1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33 9376,'12'-25'3034,"-12"25"-2998,0 0 0,0 0 0,0-1 0,0 1 0,0 0 1,0 0-1,0-1 0,0 1 0,0 0 0,1 0 0,-1 0 0,0-1 0,0 1 0,0 0 0,0 0 0,1 0 0,-1-1 0,0 1 0,0 0 0,0 0 0,1 0 0,-1 0 0,0-1 0,0 1 0,1 0 0,-1 0 0,0 0 0,0 0 0,1 0 0,-1 0 0,0 0 1,1 0-1,1 0-95,0-1 266,0 1-1,0-1 1,0 1 0,0 0-1,0 0 1,0 0 0,0 0-1,0 0 1,0 0 0,0 1-1,0-1 1,0 1 0,0-1-1,0 1 1,-1 0 0,1 0-1,0-1 1,0 1 0,-1 1-1,1-1 1,0 0-1,-1 0 1,3 3 0,2 4 378,-1 0 0,0 0 0,-1 0 0,0 1 0,4 12 0,12 49 1261,-19-67-1768,5 25 596,-1 1 0,-2 0 0,0 51 0,-16 86 865,-50 160-537,42-249-1045,-33 82-1,13-63-3026,10-38-3746,30-55 6219,-10 19-2741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4:59.0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0 292 896,'0'0'304,"13"6"6160,-8-4-6624,0 0 246,-4-2-28,0 0 0,1 1 0,-1-1 0,0 1 1,0 0-1,1-1 0,-1 1 0,0 0 0,0 0 0,0 0 1,2 2-1,-2-3-48,13 5 396,13 13-60,-11-12-155,-5-2-221,0 0 1,0 1-1,-1 0 1,16 11-1,-21-13 92,0 0-1,1 0 1,-1-1-1,0 1 1,1-1-1,0 0 1,6 1-1,15 5 327,7 7-602,-25-10 372,0-1 1,0 0-1,0 0 0,1-1 1,13 2-1,10 0 48,150 30-12,-164-31-134,-11-3-12,0 1-1,-1 0 1,14 6 0,-12-5-45,0 1 1,0-1 0,1-1 0,17 3-1,-15-3 107,-1 0-1,23 8 0,-20-6 55,1 0 0,-1-1 0,20 3-1,-17-4 57,0 0-120,0-2 0,1 0 0,-1-1 1,23-3-1,-21 1-40,0 1 1,32 2 0,-28 0 118,1 0 1,28-4-1,20-1 56,-25 1-203,-37 2 3,0 1 0,0 1 1,1-1-1,13 3 0,-13-2 10,0 1-1,1-1 1,-1-1 0,1 0-1,-1-1 1,15-4-1,-2 2-111,29 0 307,-34-3-94,-17 6-131,-1 1-1,1-1 0,-1 0 1,1 1-1,0-1 0,-1 1 1,1-1-1,0 1 0,-1 0 0,1-1 1,0 1-1,0 0 0,-1 0 1,1 0-1,0 1 0,2-1 1,0 1 21,1-1 1,0 0 0,-1 0 0,1 0-1,-1-1 1,1 1 0,-1-1-1,1 0 1,4-2 0,-1 1 17,14-4-19,-5 1 35,31-4 1,23-4-39,-26 7 78,-28 5 1,1-2 0,23-6 0,-25 5-184,25-3 1,-8 1 41,4-1 9,-11-5 134,-4 1-101,-19 9 27,0 0 1,0 1-1,-1-1 1,1 0-1,0 0 1,2-4-1,-3 5-45,-1 0-1,0-1 0,0 1 1,0-1-1,0 1 0,0 0 1,0-1-1,0 0 0,0 1 1,0-1-1,-1 0 0,1 1 1,-1-1-1,1-2 1,-1 4 9,0 0 0,0 0 0,0 0 0,0-1 0,0 1 0,0 0 0,0 0 0,1 0 0,-1-1 0,0 1 0,0 0 0,0 0 0,0 0 0,0 0 0,0-1 0,1 1 0,-1 0 0,0 0 0,0 0 0,0 0 0,0 0 0,1 0 0,-1-1 0,0 1 0,0 0 0,0 0 0,1 0 0,-1 0 0,0 0 0,0 0 0,1 0 0,-1 0 0,1 0 0,-1 0 0,0 0-1,1-1 1,-1 1 0,1 0 0,-1 0-1,0 0 1,1-1 0,-1 1 0,1 0-1,-1 0 1,0-1 0,0 1-1,1 0 1,-1-1 0,0 1 0,1 0-1,-1-1 1,0 1 0,0-1 0,0 1-1,1-1 1,0-1-4,-1 0 0,1 1 0,0-1 0,0 1 0,0-1 0,1 1 0,-1-1 0,0 1 0,2-2 0,-2 2-1,1 0 1,-1 0-1,0 0 1,0 0-1,0-1 0,0 1 1,0 0-1,0-1 1,0 1-1,0-1 1,-1 1-1,1-1 0,-1 1 1,1-1-1,-1 1 1,1-3-1,0 0 26,0 1-1,1-1 0,-1 1 1,1 0-1,0-1 1,-1 1-1,2 0 0,2-4 1,8-14-27,-13 20 0,1 1 1,-1 0-1,0-1 1,0 1 0,1-1-1,-1 1 1,0-1-1,0 1 1,0-1 0,1 1-1,-1-1 1,0 1 0,0-1-1,0 1 1,0-1-1,0 1 1,0-1 0,0 1-1,0-1 1,0 1 0,0-1-1,-1 1 1,1-1-1,0 0 1,1-1-24,1 1 27,-2-3 0,1-1 0,-1 1 0,0-1 0,0 0 0,-1-8-1,-2 9 39,2 3-41,1 1-1,-1-1 1,1 1-1,-1-1 1,1 1-1,-1-1 0,1 0 1,0 1-1,-1-1 1,1 0-1,0 1 0,0-1 1,0 0-1,-1 1 1,1-1-1,0 0 1,0 0-1,0 1 0,0-1 1,0-1-1,1 2 10,-1-1-2,0 1 0,0-1 0,0 1 0,1-1 0,-1 1 0,0-1 0,0 1 1,0-1-1,0 1 0,0-1 0,0 1 0,0-1 0,0 1 0,0-1 0,0 1 0,0-1 1,0 1-1,0-1 0,-1 1 0,1 0 0,0-1 0,0 1 0,0-1 0,-1 1 0,1-1 1,0 1-1,-1 0 0,1-1 0,0 1 0,-1-1 0,1 1 0,0 0 0,-1 0 0,0-1 1,-8-20-139,9 21 133,0 0 0,0 0 0,0 0 0,0 0 0,0 0 0,-1 0 0,1 0 0,0 0 0,0 0 0,0 0 0,0 0 0,0 0 0,0 0 0,0 0 0,0 0-1,0-1 1,0 1 0,0 0 0,0 0 0,0 0 0,0 0 0,0 0 0,0 0 0,0 0 0,0 0 0,0 0 0,0-1 0,-1 1 0,2 0 0,-1 0 0,0 0 0,0 0 0,0 0 0,0 0 0,0 0 0,0 0 0,0-1 0,0 1 0,0 0-1,0 0 1,0 0 0,0 0 0,0 0 0,0 0 0,0 0 0,0 0 0,0 0 0,0 0 0,1-3-56,-5-2-101,-2 3 81,6 2 80,0 0-1,0 0 1,1 0 0,-1 0 0,0 0-1,0 0 1,0 0 0,0 0-1,0 0 1,0 0 0,0 0-1,0-1 1,0 1 0,0 0 0,0 0-1,0 0 1,0 0 0,0 0-1,0 0 1,0 0 0,0 0-1,0 0 1,0 0 0,0 0 0,0 0-1,0 0 1,0-1 0,0 1-1,0 0 1,0 0 0,0 0-1,0 0 1,0 0 0,0 0 0,0 0-1,0 0 1,0 0 0,0 0-1,0 0 1,0 0 0,0 0-1,0 0 1,0-1 0,0 1 0,0 0-1,0 0 1,-1 0 0,1 0-1,0 0 1,0 0 0,0 0 0,0 0-9,0-1 0,0 1 0,0-1 0,0 1 0,0-1 0,0 1 0,0-1 1,0 1-1,0-1 0,0 1 0,0 0 0,0-1 0,0 1 0,-1-1 0,1 1 1,0-1-1,0 1 0,0 0 0,-1-1 0,1 1 0,0-1 0,-1 1 0,1 0 1,0-1-1,-1 1 0,0 0 0,1-1 5,-12-15 197,11 14-204,0 1-1,0-1 1,0 1-1,0-1 1,0 1-1,0-1 0,-1 1 1,1 0-1,0 0 1,-1 0-1,1-1 1,-1 1-1,1 1 0,-1-1 1,1 0-1,-1 0 1,-2 0-1,-1-1-49,-1 0-1,1 0 0,-9-6 1,-6-1 74,3 5 84,-30-5 0,30 7-70,-26-8 1,37 9-40,1 0 0,-1 0 0,1 0 0,-1 1-1,-10 0 1,-16-1 139,19 0-70,0 0 0,-24 3 1,24-1-19,-1 0 1,1-1 0,-18-2 0,-3-1 87,-13-2 209,2 0 34,38 4-340,-1 0 0,1 1 1,-1 0-1,-9 1 0,-8 0 126,23-1-150,1 0-1,0 0 0,-1 0 0,1 0 1,-1 0-1,1 1 0,0-1 1,-1 0-1,1 1 0,0-1 0,-1 1 1,1-1-1,-3 2 0,4-1-3,-1-1 0,0 0-1,0 1 1,0-1 0,0 1-1,1-1 1,-1 0 0,0 0 0,0 0-1,0 1 1,0-1 0,0 0 0,0 0-1,-1 0 1,-13 5-5,9-5 265,5 0 28,2-4-2296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1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0 948 2912,'4'3'8769,"-3"-3"-8582,10-5 2927,16-15-3171,-21 15 1142,192-127 1395,-190 128-2427,13-10 39,17-9 136,0-2-1,63-56 0,-79 59-148,-2 0 0,0-2 1,-1 0-1,-2-1 0,22-42 1,-20 29 102,-2-1 0,-2-1 1,15-60-1,-22 70 87,-1-1 1,-2 0-1,3-50 0,-8 75-206,0 0 0,-1 1 0,0-1 0,-1 1 0,1-1 0,-1 1 0,0 0 0,0 0 0,-4-6 0,6 10-66,0 1 0,-1-1 1,1 1-1,-1-1 0,1 1 1,-1-1-1,1 1 0,-1-1 0,1 1 1,-1 0-1,1-1 0,-1 1 1,1 0-1,-1 0 0,0 0 1,1-1-1,-1 1 0,0 0 1,1 0-1,-1 0 0,1 0 1,-1 0-1,0 0 0,1 0 0,-1 0 1,0 0-1,1 0 0,-2 1 1,-16 7-38,14-4 87,-1-1-1,1 0 0,1 1 0,-1 0 0,0 0 1,1 0-1,-3 5 0,-20 35 215,21-34-214,-18 36 250,-31 86 1,-1 53 88,51-169-314,0-1 0,2 1 1,0 0-1,0 0 0,1 0 0,1 0 0,1 1 1,1-1-1,0 0 0,1-1 0,0 1 0,10 26 1,-8-28 14,1-1 0,0 0 1,1 0-1,0-1 0,1 0 1,17 20-1,-22-28-43,0-1 0,0 0 0,1 0 0,0 0 0,-1 0 0,1-1 0,0 1 0,1-1 0,-1 0 0,0 0 0,0 0 0,1-1 0,-1 0 0,1 0 0,-1 0 0,1 0 0,0-1 0,-1 1 0,1-1 0,0 0 0,-1-1 0,1 1 0,0-1 0,4-1 1,1-1 8,-1-1 1,0 0 0,-1 0 0,1 0 0,-1-1 0,10-7 0,46-42 282,-19 15-239,-37 33-120,-1 1 0,-1-1 0,1-1 0,-1 1 0,0-1 0,-1 0 0,0 0 0,0-1 0,0 0 0,-1 0 0,0 0 0,5-14 1,-9 21 11,0 1 1,1-1 0,-1 0 0,0 1 0,0-1 0,0 1 0,0-1 0,0 0 0,1 1 0,-1-1 0,0 0 0,0 1 0,-1-1 0,1 0 0,0 1 0,0-1-1,0 1 1,0-1 0,0 0 0,-1 1 0,1-1 0,0 1 0,-1-1 0,1 1 0,0-1 0,-1 0 0,1 1 0,-1 0 0,1-1 0,-1 0 0,-1 1-22,1-1 1,-1 1-1,1 0 1,-1 0 0,1 0-1,-1 0 1,1 0-1,-1 0 1,0 0 0,1 0-1,-1 0 1,-2 2 0,-2 0 32,1 0 1,-1 0-1,1 1 1,0 0 0,0 0-1,0 0 1,0 0-1,0 1 1,1 0 0,-1 0-1,1 0 1,0 1-1,-6 9 1,7-11 8,1 1 1,-1-1-1,1 1 0,0 0 1,0 0-1,1 0 0,-1 0 1,1 1-1,0-1 0,0 0 1,0 1-1,0-1 0,1 0 1,0 1-1,0-1 0,0 0 1,1 1-1,-1-1 1,3 8-1,-1-5 14,1-2 0,0 1 1,0 0-1,0-1 0,1 1 1,0-1-1,0 0 0,0 0 1,0-1-1,1 1 0,0-1 0,7 5 1,-4-4 10,0 0-1,0-1 1,1 0 0,0-1 0,0 1-1,0-2 1,15 4 0,-1-3 23,0-2-1,0 0 1,0-1-1,0-1 1,0-1 0,24-6-1,-15 0 23,0-1 0,0-1 0,-1-2 0,-1-1 0,0-2 0,44-28 0,-24 6 66,-15 11-36,-14 7-65,-21 18-53,1 1 1,0-1 0,0 0 0,-1 1 0,1-1 0,-1 0 0,1 0 0,-1 1 0,1-1-1,-1 0 1,1 0 0,-1 0 0,0 0 0,1 1 0,-1-1 0,0 0 0,0 0 0,1 0-1,-1 0 1,0 0 0,0-1 0,-1 2-5,0 0-1,0 0 1,0 0-1,1 1 1,-1-1-1,0 0 1,0 1-1,1-1 1,-1 0-1,0 1 1,0-1-1,0 1 1,1-1 3,-14 9 69,1 1-1,1-1 0,0 2 0,0 0 0,-14 18 0,20-22-58,0 1 0,1-1-1,0 1 1,1 0 0,0 1 0,0-1-1,0 1 1,1 0 0,1 0-1,-3 14 1,3-13 1,0 4 25,1 0 0,0 16 0,1-27-6,0 0 0,0 1 1,1-1-1,0 0 0,0 1 1,1 2-1,-2-5-6,1 0 0,-1 0 0,1 0 0,-1 0 0,1 0 0,0 0 0,-1 0 0,1 0 0,0 0 0,0 0 0,0-1 0,0 1 0,-1 0 0,1 0 0,0-1 0,0 1-1,2 0 1,-2-1 10,0 0 0,1 0 0,-1 0-1,0 0 1,0 0 0,1 0 0,-1-1-1,0 1 1,0 0 0,0-1-1,0 1 1,1-1 0,-1 1 0,0-1-1,0 0 1,0 1 0,0-1-1,0 0 1,0 0 0,0 0 0,-1 1-1,1-1 1,0 0 0,0-1 0,19-27 172,20-51-362,-6 8-176,-31 68 66,-2 7 61,2 4 212,5 14-84,-6-14 110,1 0 1,-1 0 0,1 0 0,5 7-1,-7-13-15,0 0 0,0 1 0,0-1 0,0 0 0,0 0 0,0 0 0,0 0 0,1 0 0,-1 0 0,0 0 0,1 0 0,-1 0 0,1-1 0,-1 1 0,1 0 0,-1-1 0,1 1 0,-1-1 0,1 0 0,-1 1 0,1-1 0,0 0 0,-1 0 0,3 0-1,0-1 22,1 0 0,-1-1-1,0 1 1,0-1-1,0 1 1,0-1 0,0 0-1,0-1 1,6-4-1,32-29 159,-27 22-181,117-96-66,-129 107 38,0 1 0,1 0 0,-1-1 0,0 1 0,1 1 0,0-1 0,-1 0 0,5 0 0,-6 1 6,-1 1 0,0 0 0,1 0 1,-1 0-1,1 0 0,-1 0 0,1 0 1,-1 0-1,0 1 0,1-1 0,-1 0 1,1 1-1,-1-1 0,0 1 0,0 0 1,1-1-1,-1 1 0,0 0 0,0 0 1,0-1-1,0 1 0,0 0 0,0 0 1,0 1-1,0-1 0,0 0 1,1 1-1,0 2 25,0 0 0,-1-1 0,1 1 1,-1 0-1,0 0 0,0 0 0,0 0 1,0 0-1,-1 0 0,1 1 0,-1 6 0,-1 7 117,-4 23-1,5-38-123,-13 66 103,12-61-98,-1-1 1,-1 0 0,1 0 0,-1 0 0,-1 0 0,1 0 0,-7 8-1,9-13-8,0 0 0,-1-1 0,0 1 0,0 0 0,1-1 0,-1 1 0,0-1 0,0 0 0,0 0 0,0 0 0,0 0 0,-1 0 0,1 0 0,0 0 0,0 0 0,-1-1 0,1 0 0,0 1 0,-1-1 0,1 0 0,-1 0 0,1 0 0,0 0 0,-1-1 0,1 1 0,0 0 0,-1-1 0,1 0 0,0 0 0,0 0 0,0 0 0,-1 0 0,1 0 0,0 0 0,0 0 0,-3-4 0,-1 0-38,1 0 0,-1-1-1,1 0 1,-4-6-1,7 10 32,1 0 0,-1 0-1,1 0 1,0-1-1,-1 1 1,1 0 0,0 0-1,1-1 1,-1 1-1,0-1 1,1 1 0,-1-1-1,1 1 1,0-1-1,-1 1 1,1-1 0,1-2-1,-1 4 7,1 0 0,-1 0 1,1 0-1,0 0 0,0 0 0,-1 0 0,1 0 0,0 0 1,0 0-1,0 0 0,0 0 0,0 1 0,0-1 0,0 0 0,0 1 1,0-1-1,1 1 0,-1-1 0,0 1 0,0-1 0,3 1 1,29-4-118,-28 4 115,74-1 18,-53 2 18,1-1-1,0-2 0,32-5 0,-44 4 68,1-1-1,-1-1 0,0 0 1,-1-1-1,1-1 0,18-11 1,-22 11-55,-1-1 0,-1 1 1,0-2-1,0 1 1,0-1-1,-1-1 1,0 0-1,12-20 0,-5 2-7,-2 0-1,-1 0 0,17-57 0,10-92 159,-22 93-162,-9 52-71,-5 24 13,-1 0 1,0 0-1,0-1 0,-1 1 0,0 0 1,-1-1-1,0 1 0,-1-17 0,-4 39 18,0 16 18,-4 42 48,4-1 0,3 1 0,9 87 0,-2-100-210,5 94 44,-7-51-4033,-3-100 3870,-1 16-1390,1-18 1530,0 1 0,1-1 1,-1 0-1,0 0 0,-1 1 0,1-1 0,0 0 0,0 1 1,0-1-1,0 0 0,0 1 0,0-1 0,0 0 0,0 0 0,0 1 1,-1-1-1,1 0 0,0 0 0,0 1 0,0-1 0,-1 0 1,1 0-1,0 1 0,0-1 0,0 0 0,-1 0 0,1 0 1,0 0-1,-1 1 0,1-1 0,0 0 0,0 0 0,-1 0 0,1 0 1,0 0-1,-1 0 0,1 0 0,0 0 0,-1 0 0,1 0 1,0 0-1,0 0 0,-1 0 0,1 0 0,0 0 0,-1 0 0,-3-2-701,0 0-1,0-1 0,1 1 0,-1-1 0,1 0 0,0 1 0,0-1 0,-4-6 0,-23-34-2874,27 39 3443,-76-115-964,5 10 8639,61 92-5343,8 12-1198,1-1 0,-1-1-1,-5-10 1,9 16-723,1-1 1,-1 1-1,1-1 1,-1 1 0,1-1-1,-1 0 1,1 1-1,0-1 1,0 1 0,0-1-1,0 0 1,0 1-1,0-1 1,0 0-1,0 1 1,1-1 0,-1 1-1,1-1 1,-1 1-1,1-1 1,-1 1-1,2-2 1,4-4 84,-1 0 0,2 0 0,-1 1 0,1 0 0,-1 0 0,2 0 1,-1 1-1,1 1 0,-1-1 0,1 1 0,1 0 0,-1 1 0,16-5 0,12-1-759,70-10 1,-98 18 381,116-13-5617,-67 13 2785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2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 4736,'11'-16'14421,"-9"16"-14189,-1 0 0,0 0 1,0-1-1,0 1 0,0 0 1,0 0-1,0-1 0,1 1 1,-1-1-1,0 1 0,0-1 0,0 1 1,0-1-1,0 0 0,-1 1 1,1-1-1,0 0 0,0 0 1,0 1-1,-1-1 0,2-2 1,12-9 266,-7 6-295,0 0 0,0 0-1,-1-1 1,0 0 0,10-13-1,-14 16-177,-2 4-20,0 0 1,0 0-1,1 0 0,-1 0 0,0 0 0,0 0 0,0 0 0,0 0 1,0 0-1,0 0 0,1 0 0,-1 0 0,0-1 0,0 1 1,0 0-1,0 0 0,0 0 0,1 0 0,-1 0 0,0 0 0,0 0 1,0 0-1,0 0 0,0 1 0,1-1 0,-1 0 0,0 0 1,0 0-1,0 0 0,0 0 0,0 0 0,0 0 0,1 0 0,-1 0 1,0 0-1,0 0 0,0 0 0,0 1 0,0-1 0,0 0 1,0 0-1,0 0 0,0 0 0,0 0 0,1 0 0,-1 1 0,0-1 1,0 0-1,0 0 0,0 0 0,6 14 232,1 17 64,27 183 316,-33-208-612,1 0 0,-1 0 0,1-1 0,0 1 0,0-1 0,1 1 0,0-1 0,4 8-1,-5-12 33,-1-1-1,0 1 0,0 0 1,0-1-1,0 1 0,0-1 1,1 1-1,-1-1 0,0 1 0,0-1 1,1 0-1,-1 0 0,0 0 1,0 0-1,1 0 0,-1 0 1,0 0-1,1 0 0,-1 0 0,0 0 1,0-1-1,1 1 0,-1-1 1,0 1-1,0-1 0,2 0 1,2-1 19,0-1 1,0 0 0,0 0 0,7-7-1,-4 3-37,-1-2-1,0 1 0,0-1 1,0 0-1,9-18 0,22-53-216,-33 69 182,56-140-214,-61 150 226,0 0 0,1 0-1,-1-1 1,1 1 0,0 0 0,-1 0 0,1 0-1,0 0 1,0 0 0,-1 0 0,1 0 0,0 0-1,0 0 1,0 0 0,0 0 0,0 1-1,1-1 1,-1 0 0,0 1 0,0-1 0,0 1-1,1-1 1,-1 1 0,0 0 0,0-1-1,1 1 1,-1 0 0,0 0 0,1 0 0,-1 0-1,3 0 1,2 2-22,1-1-1,-1 1 1,0 0-1,0 0 1,7 4-1,0 0 5,6 2 46,2-1 0,-1-1-1,1-1 1,-1-1 0,1 0 0,0-2 0,1 0 0,-1-1 0,0-2 0,0 0 0,32-6-1,55-20 206,-108 27-222,1 0 0,-1 0-1,0 0 1,0 0 0,0 0 0,1-1 0,-1 1 0,0 0 0,0 0 0,0 0-1,1 0 1,-1 0 0,0 0 0,0 0 0,1 0 0,-1 0 0,0 0 0,0 0 0,0 0-1,1 0 1,-1 1 0,0-1 0,0 0 0,0 0 0,1 0 0,-1 0 0,0 0 0,0 0-1,0 0 1,0 1 0,1-1 0,-1 0 0,0 0 0,0 0 0,0 0 0,0 0-1,0 1 1,0-1 0,1 0 0,-6 10 210,-19 16-55,22-24-166,-31 32 81,2 2 0,2 0 0,1 2 0,-29 53-1,55-88-60,-2 5 35,0 0-1,-5 14 1,8-21-35,1 0-1,-1 0 1,1 0 0,-1 0-1,1 1 1,0-1 0,0 0 0,-1 0-1,1 0 1,0 1 0,0-1-1,0 0 1,0 0 0,1 0 0,-1 1-1,0-1 1,0 0 0,1 0-1,-1 0 1,1 1 0,-1-1-1,1 0 1,-1 0 0,1 0 0,0 0-1,-1 0 1,1 0 0,2 1-1,-2-2-3,0 1 0,0-1 0,0 0 0,0 0 0,0 1 0,0-1 0,0 0 0,0 0 0,0 0-1,0 0 1,0-1 0,0 1 0,0 0 0,0 0 0,1-1 0,0 0 0,21-8 30,-23 8-44,14-8-105,0-1 0,0 0 1,-1-1-1,-1 0 1,15-17-1,-23 24 89,10-14-64,0 0 0,-2 0 0,0-2 1,-1 1-1,10-24 0,-21 43 78,-1 0 0,1 0 0,0 0 0,0 0 0,0 0 0,0 0 0,0 0 0,0 0 0,0 0 0,0 0 0,0 0 0,0 0 0,-1 0 0,1 0 0,0 0 0,0 0 0,0 0 0,0 0 0,0 0 0,0 0 0,0 0 0,0 0 0,0 0 0,0 0 0,-1 0 0,1 0 1,0 0-1,0 0 0,0 0 0,0 0 0,0 0 0,0 0 0,0 0 0,0 0 0,0 0 0,0-1 0,0 1 0,0 0 0,0 0 0,-1 0 0,1 0 0,0 0 0,0 0 0,0 0 0,0 0 0,0 0 0,0 0 0,0 0 0,0-1 0,0 1 0,0 0 0,0 0 0,0 0 0,0 0 0,0 0 0,0 0 0,0 0 0,0 0 0,0-1 0,-7 9-69,4-4 61,1 1 1,0 0-1,0 0 0,1 1 1,-1-1-1,1 0 0,0 0 1,1 1-1,-1-1 1,1 1-1,0-1 0,0 1 1,1-1-1,-1 0 0,4 10 1,-3-11 18,1 0 0,-1 0 1,1 0-1,0 0 0,0 0 1,1-1-1,-1 1 1,1-1-1,0 1 0,0-1 1,0 0-1,0 0 0,0 0 1,1-1-1,-1 1 1,1-1-1,0 0 0,-1 0 1,1 0-1,8 2 0,-2-1 7,1-1 0,-1 0 0,1-1-1,-1 0 1,1-1 0,-1 0 0,21-3-1,-4-2-145,48-14 0,-66 16 119,0 0 0,0-1 0,0 0 0,0 0-1,0-1 1,-1 0 0,0 0 0,0-1 0,0 0 0,-1-1-1,0 0 1,0 0 0,9-14 0,8-18 21,-2-1 0,31-80-1,-26 53-60,56-134-125,-71 174 222,-1 0 1,-1-1-1,8-41 0,-17 65-27,0 3-29,-1-1-1,0 1 1,1-1-1,-1 0 1,0 1-1,0-1 1,0 0-1,0 1 1,0-1-1,0 1 1,0-1-1,-1 0 1,1 1-1,-2-3 1,2 3 6,0 1 0,0 0 0,0-1 0,-1 1 1,1 0-1,0-1 0,0 1 0,-1 0 0,1 0 0,0-1 1,-1 1-1,1 0 0,0 0 0,-1 0 0,1-1 0,0 1 1,-1 0-1,1 0 0,-1 0 0,1 0 0,0 0 0,-1 0 1,1 0-1,-1 0 0,1 0 0,0 0 0,-1 0 0,1 0 1,-1 0-1,1 0 0,0 0 0,-1 0 0,1 0 0,0 0 1,-1 1-1,1-1 0,0 0 0,-1 0 0,1 1 0,-16 11-20,8-4 46,1 1-1,0 0 1,1 0-1,0 1 1,1-1 0,0 1-1,0 0 1,-4 13-1,-2 14 118,-6 38-1,16-71-133,-19 103 231,-9 157-1,28-252-175,0 3 29,0 0 0,1 0 0,0 0 0,1 0 0,6 25 0,-7-39-80,0-1 1,0 1-1,0 0 0,1 0 0,-1-1 1,0 1-1,1 0 0,-1-1 0,0 1 0,1 0 1,-1-1-1,1 1 0,-1-1 0,1 1 1,0-1-1,-1 1 0,1-1 0,-1 1 1,1-1-1,0 1 0,-1-1 0,1 0 1,0 0-1,0 1 0,-1-1 0,1 0 1,0 0-1,0 0 0,-1 0 0,1 1 1,0-1-1,0 0 0,-1-1 0,1 1 0,0 0 1,1 0-1,0-1 4,0 0 0,1 1 0,-1-1 0,0-1 0,0 1 0,0 0 0,0 0 0,0-1 0,0 1 0,3-4 0,6-8-50,0-1 0,0-1 0,14-29 0,-12 21 30,46-87-186,20-32-1,-79 142 191,0-1 0,0 1 0,1-1 0,-1 0 0,0 1 0,1-1 0,-1 1 0,0-1-1,1 1 1,-1-1 0,1 1 0,-1-1 0,1 1 0,-1 0 0,1-1 0,-1 1 0,1 0 0,-1-1 0,1 1 0,0 0 0,-1 0-1,1-1 1,-1 1 0,1 0 0,0 0 0,-1 0 0,1 0 0,0 0 0,0 1-5,0-1-1,-1 1 1,1 0 0,-1 0 0,1 0-1,-1 0 1,1 0 0,-1 0-1,1 0 1,-1 0 0,0 0-1,0 0 1,0 0 0,1 0 0,-1 0-1,0 0 1,0 0 0,0 0-1,-1 2 1,-1 29 36,-1 1 0,-2-1 1,-10 34-1,7-33 75,2-1 0,1 1 0,-1 37 0,5-69-91,1 1-1,0-1 0,0 1 1,0-1-1,0 1 1,1-1-1,-1 1 0,0-1 1,1 0-1,-1 1 0,1-1 1,-1 1-1,1-1 0,-1 0 1,1 0-1,0 1 1,0-1-1,0 0 0,0 0 1,0 0-1,0 0 0,0 0 1,0 0-1,0 0 0,0 0 1,1 0-1,-1-1 0,0 1 1,0 0-1,1-1 1,-1 1-1,1-1 0,-1 1 1,0-1-1,1 0 0,-1 0 1,1 0-1,-1 0 0,3 0 1,1 0-25,0-1 1,0 1 0,0-1-1,0-1 1,0 1-1,0-1 1,0 0-1,0 0 1,0 0 0,4-4-1,3-2-57,0-2 0,-1 1 1,0-2-1,-1 1 0,0-1 0,14-20 0,-1-4-113,19-40 0,-29 50 172,-8 14-24,1-1 1,0 1-1,1 0 1,0 0-1,1 1 0,16-18 1,-24 28 32,0 0 1,0 0 0,1-1-1,-1 1 1,0 0 0,0 0-1,1-1 1,-1 1 0,0 0-1,1 0 1,-1 0-1,0 0 1,0 0 0,1-1-1,-1 1 1,0 0 0,1 0-1,-1 0 1,0 0 0,1 0-1,-1 0 1,0 0 0,1 0-1,-1 0 1,0 0-1,1 0 1,-1 0 0,0 0-1,1 0 1,-1 1 0,0-1-1,0 0 1,1 0 0,-1 0-1,0 0 1,1 1-1,-1-1 1,0 0 0,0 0-1,1 0 1,-1 1 0,0-1-1,0 0 1,0 0 0,1 1-1,-1-1 1,0 0 0,0 1-1,0-1 1,0 1-1,6 20 69,-5-15-70,25 105 413,-20-94-313,0 0-1,1-1 0,1 0 0,14 23 0,-20-36-81,0-1-1,0 1 0,0-1 0,0 0 0,0 1 0,1-1 0,-1 0 0,1-1 0,-1 1 0,1 0 0,0-1 1,0 0-1,0 1 0,-1-1 0,1 0 0,1 0 0,-1-1 0,0 1 0,0-1 0,0 1 0,0-1 0,0 0 1,0 0-1,1-1 0,-1 1 0,0 0 0,0-1 0,0 0 0,0 0 0,0 0 0,0 0 0,3-2 0,2-1 10,0-1 0,0 0 0,0 0-1,-1-1 1,0 0 0,0 0 0,0 0-1,10-15 1,-2 1-6,-1-1 0,12-23 0,-13 18-31,13-30 0,-22 45-30,0-1 1,-1-1 0,0 1-1,2-25 1,-4 32 23,-1 0 0,0 0-1,-1 0 1,1 0 0,-1 1 0,-1-8 0,2 12 16,-1-1 1,1 0-1,0 0 1,-1 1-1,1-1 1,0 0-1,-1 1 1,1-1 0,-1 0-1,1 1 1,-1-1-1,1 1 1,-1-1-1,1 0 1,-1 1-1,1-1 1,-1 1-1,0 0 1,0-1-1,1 1 1,-1 0 0,0-1-1,1 1 1,-1 0-1,0 0 1,0-1-1,1 1 1,-1 0-1,0 0 1,0 0-1,0 0 1,1 0 0,-1 0-1,0 0 1,0 0-1,0 1 1,1-1-1,-1 0 1,0 0-1,0 1 1,1-1-1,-1 0 1,0 1-1,1-1 1,-1 1 0,-1 0-1,-2 2 25,0 0 0,0 0 0,1 0-1,-1 0 1,1 1 0,0-1 0,0 1 0,0 0-1,-3 4 1,-1 5 147,-11 25 0,9-15-53,1 0 1,0 0-1,-7 48 0,13-58-21,1 0 1,1-1-1,-1 1 0,2 0 0,0 0 0,0 0 0,2-1 0,-1 1 1,7 18-1,-6-24-71,0-1-1,0 0 1,1 0 0,-1 0 0,1-1 0,0 1 0,1-1 0,-1 0 0,11 9 0,-7-8-12,1-1 0,-1 1 0,1-1 0,0-1 0,0 1 0,11 2 0,5 0-94,-1-1-1,1-1 0,1-2 0,37 2 1,31-7-1979,-74 0-251,22-5 0,-37 6 1497,0 0 1,0-1-1,0 0 0,0 0 1,0-1-1,0 1 0,-1-1 1,1 0-1,-1 0 0,0 0 1,0-1-1,0 0 1,0 1-1,-1-1 0,5-6 1,26-32-5281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2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99 3808,'8'-19'1960,"-6"17"-1437,-1 0 0,0 0 0,0 0 1,0-1-1,0 1 0,0 0 0,-1 0 1,1-1-1,-1 1 0,1-1 1,-1 1-1,0 0 0,0-1 0,0 1 1,0-1-1,0 1 0,-1 0 0,1-1 1,-1 1-1,0 0 0,-1-4 0,1 4-386,0 1 0,0-1 0,0 1 0,0-1 0,0 1-1,0-1 1,0 1 0,-1 0 0,1-1 0,0 1 0,-1 0-1,1 0 1,-1 0 0,0 0 0,1 0 0,-1 1-1,0-1 1,1 0 0,-1 1 0,0-1 0,0 1 0,0 0-1,-2-1 1,0 1-5,-1 0 0,1 0-1,-1 0 1,1 0 0,-1 1 0,1 0-1,0 0 1,-6 2 0,5-1-80,0 0 1,0 1-1,1 0 1,-1 0 0,1 0-1,0 0 1,0 1-1,0 0 1,1 0-1,-1 0 1,1 0 0,0 0-1,0 1 1,0-1-1,1 1 1,-4 8-1,0 2 62,1 1-1,1 0 1,0-1-1,-2 20 1,5-30-56,1 1 0,-1 0 0,1 0-1,0-1 1,1 1 0,0 0 0,-1 0 0,2-1 0,-1 1 0,3 5 0,-4-9-15,1 0 1,0 0 0,1 0 0,-1 0 0,0-1 0,0 1 0,1 0 0,-1 0 0,1-1-1,0 1 1,-1-1 0,1 0 0,0 1 0,0-1 0,0 0 0,0 0 0,0 0 0,0 0-1,0-1 1,0 1 0,0 0 0,0-1 0,0 0 0,1 1 0,-1-1 0,0 0-1,0 0 1,4-1 0,-2 1-6,0-1 0,0 1 0,-1-1 0,1 0 0,-1-1 0,1 1 0,-1 0 0,1-1 0,-1 0 0,0 0 0,0 0 0,0 0 0,0-1 0,0 1 0,0-1 0,-1 1 0,1-1-1,2-5 1,1 0-2,0-1-1,-1-1 0,-1 1 1,0-1-1,4-12 1,-6 15-49,0-1 1,0 0 0,0 1-1,-1-1 1,0 0 0,-1 0-1,0 1 1,0-1 0,0 0-1,-1 0 1,0 0 0,-1 1-1,0-1 1,0 1 0,-5-13-1,6 18 9,0 1-1,0-1 0,0 0 0,0 0 1,-1 0-1,1 1 0,0-1 1,-1 0-1,1 1 0,-1-1 1,0 1-1,1 0 0,-1 0 1,0-1-1,0 1 0,0 0 1,0 1-1,0-1 0,0 0 1,0 0-1,0 1 0,0-1 0,0 1 1,0 0-1,0 0 0,0 0 1,-1 0-1,1 0 0,0 0 1,0 0-1,0 1 0,0-1 1,0 1-1,0-1 0,0 1 1,0 0-1,0 0 0,0 0 1,0 0-1,-2 1 0,-2 3 32,-1 0-1,1-1 1,0 2-1,1-1 1,-1 1 0,-5 7-1,8-9 15,1 0 0,-1-1 0,1 1 0,0 0 1,0 0-1,0 0 0,0 1 0,1-1 0,0 0 0,0 1 0,0-1 0,0 7 0,1-10-61,0-1-1,0 1 1,0 0-1,0 0 0,1 0 1,-1-1-1,0 1 1,0 0-1,1 0 1,-1-1-1,1 1 1,-1 0-1,0-1 1,1 1-1,0 0 1,-1-1-1,1 1 0,-1-1 1,1 1-1,-1-1 1,1 1-1,0-1 1,0 1-1,-1-1 1,1 0-1,1 1 1,11 3-338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1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66 1472,'0'-14'981,"0"-1"5610,0-18-1507,0 33-5060,0 0 1,0 0 0,0 0 0,0 0 0,0 0 0,0 0 0,0-1-1,0 1 1,0 0 0,0 0 0,0 0 0,0 0 0,0 0 0,0 0-1,0 0 1,0-1 0,0 1 0,0 0 0,0 0 0,0 0 0,0 0-1,0 0 1,-1 0 0,1 0 0,0-1 0,0 1 0,0 0 0,0 0-1,0 0 1,0 0 0,0 0 0,0 0 0,0 0 0,-1 0-1,1 0 1,0 0 0,0 0 0,0 0 0,0 0 0,0 0 0,0 0-1,0 0 1,-1 0 0,1 0 0,0 0 0,0 0 0,-7 4 642,-4 11-65,7-2-315,1 0 0,-1 14 0,-3 17 340,-28 134 636,16-68-590,3-13-164,4 0 0,5 0 1,6 130-1,2-13-109,-5-15 219,-9 0-1,-44 222 1,18-172-224,18-81-75,21-145-171,1-7-170,-1-16 20,1 1 0,-1-1 1,0 0-1,0 0 0,0 1 1,0-1-1,0 0 0,0 0 1,0 0-1,0 1 0,0-1 0,0 0 1,0 0-1,0 1 0,0-1 1,0 0-1,-1 0 0,1 0 1,0 1-1,0-1 0,0 0 1,0 0-1,0 0 0,0 1 1,0-1-1,-1 0 0,1 0 1,0 0-1,0 0 0,0 0 1,-1 1-1,-2 2 103,2-1-186,1-3-63,0 0 0,0 0 0,0 0-1,0 0 1,0 0 0,-1 1 0,1-1 0,0 0 0,0 0-1,-1 0 1,1 0 0,0 0 0,-1-1 0,0-1-187,0-1 0,1 0 1,0 1-1,0-1 0,0 0 1,0 1-1,1-6 0,1-9-116,-2-14-398,8-59 0,-1 29-2589,0-80-1,-7 111 1764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1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254 169 2144,'11'-12'1149,"-11"12"-1106,0 0 1,0 0-1,1-1 1,-1 1-1,0 0 1,0 0-1,1 0 1,-1-1-1,0 1 1,1 0-1,-1 0 1,0 0-1,0 0 1,1-1-1,-1 1 1,8 3 6420,-11 0-3549,-11 11-1723,0-1-669,0 1 0,2 0 0,-20 28 0,-25 50 430,-43 85 428,87-158-1230,13-19-100,-1 1-1,1 0 1,-1 0-1,0 0 0,1-1 1,-1 1-1,0 0 0,0-1 1,0 1-1,1 0 1,-1-1-1,0 1 0,0-1 1,0 0-1,0 1 1,-1-1-1,2 0-40,0 0 0,0 0-1,-1 0 1,1 0 0,0 0 0,0 0-1,0 0 1,0 0 0,0 0 0,0 0-1,0 0 1,-1 0 0,1 0 0,0 0-1,0 0 1,0 0 0,0 0 0,0 0-1,0 0 1,0-1 0,0 1 0,0 0-1,0 0 1,-1 0 0,1 0 0,0 0 0,0 0-1,0 0 1,0-1 0,0 1 0,0 0-1,0 0 1,0 0 0,0 0 0,0 0-1,0 0 1,0 0 0,0-1 0,0 1-1,0 0 1,0 0 0,0 0 0,0 0-1,0 0 1,0 0 0,1-1 0,-2-8 83,0 0 0,1-1 0,1 1 0,0 0 0,3-15 0,15-52-186,-17 69 113,9-26-21,2 1 1,0 0-1,3 1 0,0 1 0,2 0 0,30-38 1,44-47 784,-89 112-711,-1 0-1,1 0 1,1 0 0,-1 0 0,0 1 0,4-3 0,-6 4-49,0 1-1,0-1 1,0 1-1,0-1 1,0 1-1,0-1 1,0 1-1,0 0 1,0 0-1,0-1 1,1 1-1,-1 0 1,0 0-1,0 0 1,0 0-1,0 1 1,0-1-1,0 0 1,0 0-1,0 0 1,0 1-1,0-1 1,0 1 0,0-1-1,0 1 1,0-1-1,0 1 1,0 0-1,1 0 1,2 3 60,-1 0 1,1 1-1,-1-1 1,1 1-1,-2-1 1,1 1-1,3 7 1,12 41 255,-4-11-258,0-4-267,15 36 323,-6-27-4336,-13-30 1819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 2080,'-4'-6'8922,"-3"7"-6860,5-2-1562,5 1-224,-2 0 337,-7 14 1019,0 18-233,1 0-528,-5 63 0,9-30-271,-14 93 0,-8 78 533,13-113-661,-17 216 264,22-222-505,0-7 173,3-86-251,-7 107-114,9-129 4,0 0-1,0-1 1,0 1 0,-1 0-1,1 0 1,-1 0 0,1 0-1,-1-1 1,1 1 0,-1 0-1,0 0 1,0-1 0,0 1-1,-2 2 1,2-3-49,1-1-13,2 13 1,-10 10-296,-4 33 254,8-43 90,1 0-1,0 1 1,1-1 0,1 1 0,0 0 0,1 14 0,1-21 3,-1-1 0,0 0 0,0 0 1,-1 0-1,0 1 0,0-1 0,0 0 0,-5 11 1,6-17-25,0 1-7,0-1 0,-1 0 0,1 0-1,0 0 1,0 0 0,0 0 0,0 1-1,0-1 1,-1 0 0,1 0 0,0 0-1,0 1 1,0-1 0,0 0 0,0 0-1,0 0 1,0 1 0,0-1 0,0 0-1,0 0 1,0 0 0,0 1 0,0-1 0,0 0-1,0 0 1,0 0 0,0 1 0,0-1-1,0 0 1,0 0 0,0 0 0,0 1-1,0-1 1,0 0 0,0 0 0,1 0-1,-1 1 1,0-1 0,0 0 0,0 0-1,0 0 1,0 0 0,1 0 0,-1 1-1,0-1 1,1 0 9,-2 13-246,-24 21-4175,25-33 4233,-1-1 0,1 1-1,0-1 1,0 0 0,0 1 0,0-1 0,-1 0 0,1 1 0,0-1 0,0 0 0,-1 1-1,1-1 1,0 0 0,0 1 0,-1-1 0,1 0 0,0 0 0,-1 1 0,1-1 0,0 0 0,-1 0-1,1 0 1,-1 1 0,1-1 0,0 0 0,-1 0 0,1 0 0,-1 0 0,1 0 0,0 0-1,-1 0 1,1 0 0,-1 0 0,1 0 0,-1 0 0,-4 0-3714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1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156 174 1248,'-11'-8'3989,"11"-6"-757,0 13-3167,1 0-1,-1 0 0,0-1 1,0 1-1,1 0 1,-1 0-1,1 0 1,-1 0-1,1-1 1,1 0-1,3-12 294,-3-3 802,-1-1 1,-1-19-1,0 15-305,0 21-730,1-1 1,-1 0 0,0 1-1,1-1 1,-1 0 0,1 1-1,0-1 1,1-2 0,3-8 2140,-16 50 794,2-7-2654,0 6 22,-20 71 767,24-95-1050,-1 1 1,0-1-1,0 0 1,-1-1 0,-14 19-1,15-22-76,5-7-37,0 0 0,0-1 0,0 1 0,0-1 0,0 1 0,-1-1 0,1 0 0,0 0 0,-1 1 0,1-1 0,0 0 0,-1 0 0,1 0 0,-1-1 1,-3 3-1,-2 0 139,7-2-151,-1-1 0,0 1 0,0 0 0,1-1 0,-1 0 0,0 1 0,0-1-1,0 1 1,0-1 0,1 0 0,-1 1 0,0-1 0,0 0 0,0 0 0,0 0 0,0 0 0,0 0-1,0 0 1,0 0 0,0 0 0,0 0 0,-1-1 0,0 0-13,2 1-8,0-1 0,1 1 1,-1 0-1,0-1 0,0 1 0,1 0 1,-1-1-1,0 1 0,0-1 1,0 1-1,1 0 0,-1-1 0,0 1 1,0-1-1,0 1 0,0-1 0,0 1 1,0 0-1,0-1 0,0 1 0,0-1 1,0 1-1,0-1 0,0-2 2,1 1 0,0-1 0,0 1 0,0 0 0,0-1-1,1 1 1,-1 0 0,0 0 0,1 0 0,0 0 0,-1 0 0,1 0 0,0 1-1,0-1 1,3-2 0,0 0 64,0-1-1,-1 0 0,1 0 1,3-6-1,101-196 1328,-104 198-1213,0 1 1,8-11-1,-8 12-103,-5 7-73,0 0 1,0 0-1,0-1 1,0 1 0,0 0-1,1 0 1,-1 0 0,0 0-1,0-1 1,0 1 0,0 0-1,1 0 1,-1 0 0,0 0-1,0 0 1,0 0 0,1 0-1,-1-1 1,0 1 0,0 0-1,0 0 1,1 0 0,-1 0-1,0 0 1,0 0 0,1 0-1,-1 0 1,0 0-1,0 0 1,0 0 0,1 0-1,-1 1 1,7 5 90,3 14 103,-9-18-145,9 22 165,8 33-1,6 17 151,-24-74-366,16 38 63,2 0 0,22 36-1,-32-58-90,4 2-3044,8-17-12779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1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 1664,'-9'7'1004,"6"-5"-306,5-3 128,-2 1-764,0 0-1,0 0 1,1 0-1,-1-1 1,0 1 0,0 0-1,0 0 1,0-1 0,0 1-1,0 0 1,0 0-1,1 0 1,-1-1 0,0 1-1,5-13 10940,-3 27-10036,2 13-241,-1-1 0,0 42-1,-8 55 182,0-40-354,-15 84-26,7-73-330,13-85 0,0-8-159,0 0-1,0 0 1,0 0 0,0 0 0,0 1 0,0-1-1,0 0 1,-1 0 0,1 0 0,0 0 0,0 0-1,-1 0 1,1 1 0,-1-1 0,0 1 0,1-2-33,0 0-2,0 0 1,-1 0-1,1 0 0,0 0 0,0 0 1,0 0-1,0 0 0,0 0 1,0 0-1,0 0 0,0 0 0,0 0 1,-1 1-1,1-1 0,0 0 1,0 0-1,0 0 0,0 0 0,0 0 1,0 0-1,0 0 0,0 0 0,0 0 1,0 0-1,0 1 0,0-1 1,0 0-1,0 0 0,0 0 0,0 0 1,0 0-1,0 0 0,0 0 1,0 0-1,0 1 0,0-1 0,0 0 1,0 0-1,0 0 0,0 0 1,0 0-1,0 0 0,0 0 0,0 0 1,0 0-1,0 1 0,0-1 0,0 0 1,0 0-1,0 0 0,0 0 1,0 0-1,0 0 0,1 0 0,-1 0 1,0 0-1,0 0 0,0 0 1,0 0-1,0 0 0,0 1 0,0-1 1,0 0-1,0 0 0,1 0 1,-1 0 0,1 1 345,0-6-294,30-3 22,-18 1-18,0 1 0,1 1-1,18-5 1,-24 7 12,1 2 0,-1-1 0,1 1 0,-1 0 0,1 1-1,15 1 1,-14 2-112,-8-3 25,-1 1 1,1-1-1,-1 1 0,1-1 0,0 0 1,-1 1-1,1-1 0,3 0 1,-4 0-101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1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7392,'2'1'3863,"-2"-2"-3790,3 11 1873,-5 67 2511,-4 39-2317,1 0-1462,4-71-552,-3 45 174,-8-40-2550,8-45-662,-1 0 891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1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47 4064,'-10'-4'669,"1"0"3339,10 4-3782,-1-1 0,1 1 1,-1-1-1,1 1 1,-1-1-1,1 1 0,-1 0 1,1-1-1,-1 1 1,1 0-1,0-1 0,-1 1 1,1 0-1,-1-1 0,1 1 1,0 0-1,0 0 1,10-4 801,3-2-8,-1 1 1,1 1-1,29-6 0,-4 8-619,0 1 0,0 2 1,42 5-1,-25-1-1310,102-5-1,-89-5-354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5:01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870 51 1248,'0'1'11094,"0"-2"-11796,0 0 743,0 1 0,0 0 1,0 0-1,0-1 0,0 1 0,0 0 1,0 0-1,0-1 0,0 1 1,0 0-1,-1 0 0,1-1 1,0 1-1,0 0 0,0 0 1,0-1-1,0 1 0,-1 0 1,1 0-1,0 0 0,0-1 0,0 1 1,-1 0-1,1 0 0,0 0 1,0 0-1,-1-1 0,1 1 1,0 0-1,0 0 0,-1 0 1,1 0-1,0 0 0,0 0 1,-1 0-1,1 0 0,0 0 0,-1 0 1,1 0-1,0 0 0,0 0 1,-1 0-1,1 0 0,0 0 1,0 0-1,-1 0 0,0 1 21,0-1 0,0 0-1,-1 0 1,1 0 0,0 0 0,0-1-1,0 1 1,0 0 0,0 0-1,0-1 1,0 1 0,-2-1 0,0-1 52,0 1 0,1 0 0,-1 0 0,-1 0-1,1 0 1,0 1 0,0-1 0,0 1 0,0-1 0,0 1 0,-5 1 0,2-1 4,1 0 0,0 0 0,0-1 0,-1 1-1,-6-3 1,5 2 31,0 0 0,0 1-1,0 0 1,-11 1 0,-9 1-205,-93 1 899,58 0-806,38-2 49,0 1 0,0 1-1,-27 7 1,11-1-248,16-8 304,18-1-106,1 0 1,-1 0 0,-11 3-1,1 1 74,0 0 0,-1-1 0,1 0 0,-22-1 0,-16 7 92,51-9-221,1 0-1,0 1 0,0-1 0,-1 1 0,1 0 0,0 0 0,0 0 1,-2 1-1,-14 5 182,-25 13 4,29-11-48,-5 2-322,11-11 210,8 1 55,-3 2-67,-1 0 231,4-3-212,0 0 0,0 0 0,0 0 0,0 0 0,0 0 0,0 0 0,0 0 0,0 0 0,0 0 0,0 0 0,0 0 0,0 0 0,0 0 0,0 0 0,0 0 0,0 1 0,0-1 0,0 0 0,0 0 0,0 0 0,0 0 0,0 0 0,0 0 0,0 0 0,0 0 0,0 0 0,0 0 0,0 0 0,0 0 0,0 0 0,0 0 0,0 0 1,0 0-1,0 0 0,0 0 0,0 0 0,0 1 0,0-1 0,0 0 0,0 0 0,0 0 0,0 0 0,0 0 0,0 0 0,0 0 0,1 0 0,-1 0 0,0 0 0,0 0 0,0 0 0,0 0 0,0 0 0,0 0 0,0 0 0,0 0 0,0 0 0,0 0 0,0 0 0,0 0 0,0 0 0,0 0 0,0 0 0,0 0 0,0 0 0,0 0 0,1 0 0,17-19 2003,-7 10-1954,-1 1 0,1 1 1,1 0-1,-1 1 0,14-6 1,63-19 322,-41 15-307,-35 13-77,1 0 0,22-2 0,-15 2-9,-3 1 2,0-2 1,0 0 0,19-8-1,-34 11 35,2 0-133,-8 6-167,1-3 255,-1 0 1,1 0-1,-1 0 1,1-1-1,-1 1 1,0-1-1,-5 2 1,-7 1-21,-128 41 23,52-17 154,23-13 77,58-13-432,10-2 223,0 0 1,0 0-1,0 1 0,0-1 0,0 0 0,1 0 0,-1 1 0,0-1 1,0 0-1,0 1 0,0-1 0,0 1 0,1-1 0,-1 1 0,0-1 0,0 2 1,-12 1-128,11-3 257,9-2 160,16-2-23,-1 1 0,36-1 1,-34 3-280,-12 0-9,15 0-51,30 2 0,-11 0 56,-33-1 4,-1 0 0,1 1 0,-1 0 0,13 4 0,-24-5 27,-1 0-1,1 0 1,0 0-1,-1 1 0,1-1 1,0 0-1,-1 0 1,1-1-1,-1 1 1,1 0-1,0 0 1,-1 0-1,1 0 0,0-1 1,-1 1-1,1 0 1,-1 0-1,2-1 1,4-1-1800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2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13 1728,'6'-13'11748,"-8"18"-10408,-3 15-742,1 1 1,0 0 0,2 0 0,0 27 0,-4 23-116,-23 107 639,25-159-980,-26 116 855,15-92-160,12-37-670,3-6-159,0 0 1,0 0-1,0 0 1,0 0 0,1 0-1,-1 0 1,0 0 0,0 0-1,0 0 1,0 0 0,0 0-1,0 0 1,0 0 0,0 0-1,0 0 1,0 0 0,0 0-1,0 0 1,0 0 0,0 0-1,0 1 1,0-1 0,0 0-1,0 0 1,0 0 0,0 0-1,0 0 1,0 0-1,0 0 1,1 0 0,-1 0-1,0 0 1,0 0 0,0 0-1,0 0 1,0 0 0,0 0-1,0 0 1,0 0 0,0 0-1,0 0 1,0 0 0,0 0-1,0 0 1,0 0 0,0 1-1,0-1 1,0 0 0,0 0-1,0 0 1,0 0 0,0 0-1,0 0 1,0 0-1,0 0 1,0 0 0,0 0-1,-1 0 1,1 0 0,0 0-1,0 0 1,0 0 0,0 0-1,1 0 243,4-4-38,9 0-38,0 0 0,1 2 0,-1 0 0,26-1 0,-5 0 60,75 3 327,-51 1-3284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2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76 4160,'-4'-1'351,"-2"-2"783,11-2-155,14 0 4199,-17 5-4782,1 0 0,-1-1 0,1 1 0,-1-1 0,1 0 0,-1 0 0,1 0-1,-1 0 1,0 0 0,0 0 0,0 0 0,3-3 0,7-5 1478,-1 1 1,23-12 0,-14 8-1099,-20 12-762,0 0 0,0 0 0,1 1 0,-1-1 0,0 0 0,0 0 0,0 0 0,1 0 0,-1 0 0,0 0 0,0 0 0,0 1 0,1-1 1,-1 0-1,0 0 0,0 0 0,0 1 0,0-1 0,0 0 0,0 0 0,1 0 0,-1 1 0,0-1 0,0 0 0,0 0 0,0 0 0,0 1 0,0-1 0,0 0 1,0 0-1,0 1 0,0-1 0,0 0 0,0 0 0,0 0 0,0 1 0,0-1 0,0 0 0,-1 1 0,2 15 245,-1-13-147,-1 4-42,1-1 1,-1 1-1,-1-1 0,1 0 0,-1 1 1,0-1-1,-4 9 0,-25 42 318,21-41-239,0-1-9,8-14-75,1 1-1,-1 0 1,1 0-1,-1 0 1,1 0-1,0 0 1,-1 0-1,1 0 1,0 0-1,0 1 1,1-1-1,-1 0 1,1 1-1,-1-1 1,1 0-1,-1 4 1,2-5-38,-1 0-1,0 0 1,1 0 0,-1 0-1,1-1 1,-1 1 0,1 0-1,-1 0 1,1-1 0,-1 1-1,1 0 1,0-1 0,-1 1-1,1-1 1,0 1 0,0-1-1,-1 1 1,1-1 0,0 1-1,0-1 1,0 0 0,0 0-1,0 1 1,-1-1 0,1 0-1,0 0 1,0 0 0,1 0-1,3 0 29,-1 0-1,1 0 0,-1 0 1,9-2-1,2-1-595,1 0 0,-1-2-1,0 0 1,0 0 0,21-12-1,11-12-9511,-41 25 7632,13-4-1328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29:2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3808,'-1'-3'199,"1"3"-139,0-1-1,0 1 1,0-1 0,-1 1-1,1-1 1,0 1 0,0-1 0,0 1-1,-1-1 1,1 1 0,0-1-1,-1 1 1,1-1 0,0 1 0,-1 0-1,1-1 1,0 1 0,-1 0-1,1-1 1,-1 1 0,1 0 0,-1-1-1,1 1 1,-1 0 0,1 0-1,-1 0 1,1-1 0,-1 1 0,1 0-1,-1 0 1,1 0 0,-1 0-1,-3 2 3430,22 2 4183,-18-4-7504,31 4 1309,-1-1 1,1-1-1,32-3 0,95-13-1756,-85 6 148,-11 1-2083,-4 1 598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2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2560,'-5'7'1423,"10"-6"1072,4 2-323,-7-2-1979,-1 0-1,1 0 0,0-1 1,0 1-1,-1 0 0,1 0 1,0-1-1,3 1 1,-3-1-6,0 0 1,-1 1 0,1-1 0,-1 0-1,1 1 1,-1 0 0,1-1 0,-1 1 0,1 0-1,-1-1 1,0 1 0,1 0 0,-1 0 0,0 0-1,2 2 1,-3-2 13,1-1-1,-1 1 1,1-1-1,-1 1 1,0 0-1,0-1 1,1 1 0,-1 0-1,0-1 1,0 1-1,0 0 1,0-1-1,0 1 1,0 0-1,0-1 1,0 1-1,0 0 1,0-1-1,0 1 1,0 0-1,0-1 1,-1 2 0,0 0-30,-1-1 1,0 1-1,1-1 1,-1 1-1,0-1 1,0 0 0,-2 2-1,2-2-225,-2 1 316,2 0-157,0 0 1,-1-1-1,1 1 1,0-1-1,-1 0 1,0 0-1,1 0 1,-1 0 0,-4 1-1,15-2 440,8 0-32,0-1 0,18-2 0,-29 2-453,-1 0 1,1 0-1,0 0 1,-1-1-1,6-2 0,-9 3-33,1 1 1,-1-1-1,0 0 0,1 0 0,-1 0 0,0 0 0,1-1 0,-1 1 1,0 0-1,0 0 0,0-1 0,0 1 0,0-1 0,1-2 0,-2 3-22,0 1 0,0-1 0,0 1 0,0-1 0,0 1 0,0-1 0,0 1 0,0-1 0,0 1 0,0-1 0,-1 1 0,1-1 0,0 1 0,0 0 0,-1-1 0,1 1 0,0-1 0,-1 1 0,1 0 0,0-1 0,-1 1 0,1 0 0,0-1 0,-1 1 0,1 0 0,-1 0 0,1-1 0,-1 1-1,1 0 1,-1 0 0,1 0 0,-1-1 0,1 1 0,0 0 0,-1 0 0,1 0 0,-1 0 0,0 0 0,-24-2 111,17 2-37,-1 1 0,1 0 1,0 1-1,0 0 1,0 0-1,-10 5 0,12-5-38,0 0 0,0 1 0,1 0 0,-1 1 0,1-1 0,0 1 0,0 0 0,0 0 0,-5 6 0,10-10-35,0 0 0,0 0 0,0 0 0,0 1-1,0-1 1,-1 0 0,1 0 0,0 0 0,0 0 0,0 1 0,0-1 0,0 0 0,0 0 0,0 0-1,0 1 1,0-1 0,0 0 0,0 0 0,0 0 0,0 1 0,0-1 0,0 0 0,0 0 0,0 0-1,0 1 1,0-1 0,0 0 0,0 0 0,0 0 0,0 1 0,0-1 0,1 0 0,-1 0 0,0 0-1,0 0 1,0 1 0,0-1 0,0 0 0,1 0 0,10 5 224,22-1 115,-25-4-292,1 1 21,1-1 1,0 0-1,-1 0 1,1-1-1,-1-1 1,15-3-1,-20 4-50,-1 0 0,1 0 0,0 0 0,-1-1 0,1 0 0,-1 1 0,0-1 0,0 0-1,0-1 1,0 1 0,0 0 0,0-1 0,0 0 0,-1 0 0,1 0 0,-1 0 0,0 0 0,3-5 0,-5 7-28,0 1 0,1-1 0,-1 0 0,0 1 0,0-1 0,1 0 0,-1 1 0,0-1 0,0 0 0,0 1 1,0-1-1,0 0 0,0 1 0,0-1 0,0 0 0,0 1 0,-1-1 0,1 0 0,0 1 0,0-1 0,0 0 0,-1 1 0,1-1 0,0 0 0,-1 1 0,1-1 0,-1 1 0,1-1 1,-1 1-1,1-1 0,-2 0 0,1 0-6,0 1 0,-1-1 0,1 0 0,-1 1 0,1-1 0,-1 1-1,1 0 1,-1-1 0,1 1 0,-1 0 0,1 0 0,-1 0 0,-1 0 0,-3 1-8,0 1-1,1-1 1,-1 1-1,1 0 1,0 0-1,0 0 1,-1 1-1,1 0 1,-8 6-1,10-6 15,-1-1 0,1 1 0,0 0 0,0 0 0,0 0 1,1 0-1,-1 1 0,1-1 0,-1 1 0,1-1 0,0 1 0,1 0 0,-3 6 0,4-10-30,0 1-1,0 0 1,0-1-1,0 1 1,0 0-1,0 0 1,0-1-1,0 1 1,0 0-1,1-1 1,-1 1-1,0 0 1,0-1-1,1 1 1,-1 0-1,0-1 1,1 1-1,-1-1 1,1 1-1,-1-1 1,1 1-1,-1-1 1,1 1-1,-1-1 1,1 1-1,-1-1 1,1 0-1,0 1 1,-1-1-1,1 0 1,-1 1-1,1-1 1,0 0-1,0 0 1,-1 0-1,1 1 1,0-1-1,1 0 1,3 0-698,1 1 1,-1-1-1,11 0 0,20-6-5374,1 0 1781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3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89 1824,'14'-6'6506,"-1"-6"98,-18 21-3416,4-6-2962,0-2-55,0 1-1,0-1 0,1 0 0,-1 1 0,0-1 0,1 1 0,-1-1 0,1 0 0,-1 1 1,1-1-1,0 1 0,0-1 0,0 4 0,-2 5 257,-1 7 38,3-16-438,0-1-1,1 1 1,-1-1-1,0 1 1,0-1-1,1 1 1,-1-1-1,0 1 0,1-1 1,-1 0-1,0 1 1,1-1-1,-1 1 1,0-1-1,1 0 1,-1 1-1,1-1 1,-1 0-1,1 0 1,-1 1-1,1-1 0,-1 0 1,1 0-1,-1 0 1,1 0-1,-1 0 1,1 0-1,-1 1 1,1-1-1,-1 0 1,1-1-1,0 1 1,0 0-1,0 0-7,-1 0 0,1 0 0,0 0 0,0 0 0,0 0 0,-1 0 0,1 0 1,0 0-1,0-1 0,-1 1 0,1 0 0,0 0 0,-1-1 0,1 1 0,0 0 0,-1-1 0,1 1 0,0-1 0,-1 1 0,1-1 1,-1 1-1,1-1 0,-1 0 0,1 1 0,-1-1 0,1 0 0,-1 1 0,0-1 0,1 0 0,-1 1 0,0-1 0,0 0 0,0 0 0,1 1 1,-1-1-1,0 0 0,0 0 0,0 1 0,0-1 0,0 0 0,0 0 0,0 0 0,-1 1 0,1-1 0,0 0 0,0 0 0,0 1 1,-1-1-1,1 0 0,-1 0 0,1 0-12,-1 0 0,1-1 1,-1 1-1,1 0 0,-1 0 0,1 0 1,-1 0-1,0 0 0,1 0 0,-1 0 1,0 0-1,0 1 0,0-1 0,1 0 1,-1 0-1,0 1 0,0-1 1,0 0-1,-1 1 0,1-1 0,0 1 1,0-1-1,0 1 0,0 0 0,0-1 1,0 1-1,-1 0 0,1 0 0,0 0 1,0 0-1,-2 0 0,-1 2 47,1-1-1,-1 1 0,1 0 0,0 1 0,-1-1 1,1 1-1,0-1 0,1 1 0,-1 0 1,-2 3-1,-23 34 689,25-34-630,-3 3 92,2-4-121,1-1 1,1 0 0,-1 1-1,1 0 1,-1 0 0,1-1-1,1 1 1,-1 0 0,-1 7-1,3-12-72,0 1 0,1-1 0,-1 0 0,0 0 0,0 1 0,0-1 0,0 0 0,0 0 0,1 0-1,-1 1 1,0-1 0,0 0 0,0 0 0,1 0 0,-1 1 0,0-1 0,0 0 0,1 0 0,-1 0 0,0 0 0,0 0-1,1 0 1,-1 0 0,0 0 0,0 0 0,1 0 0,-1 0 0,0 0 0,0 0 0,1 0 0,-1 0 0,0 0 0,0 0 0,1 0-1,-1 0 1,0 0 0,0 0 0,1 0 0,12-4 395,-10 3-397,0 0 1,0-1-1,-1 0 0,1 1 0,-1-1 1,1 0-1,-1 0 0,1 0 0,-1-1 1,0 1-1,0 0 0,0-1 0,-1 1 1,1-1-1,-1 0 0,1 0 0,-1 0 1,0 1-1,0-1 0,0 0 0,0-1 1,0 1-1,-1 0 0,0 0 0,1 0 1,-1 0-1,0 0 0,-1 0 0,1-4 1,-1 7-23,1-1 1,0 1-1,0 0 1,0 0-1,0-1 1,0 1-1,0 0 1,-1 0 0,1 0-1,0-1 1,0 1-1,0 0 1,-1 0-1,1 0 1,0-1 0,0 1-1,-1 0 1,1 0-1,0 0 1,0 0-1,-1 0 1,1 0 0,0-1-1,0 1 1,-1 0-1,1 0 1,0 0-1,-1 0 1,1 0 0,0 0-1,0 0 1,-1 0-1,1 0 1,0 0-1,0 1 1,-1-1-1,1 0 1,0 0 0,-1 0-1,1 0 1,0 0-1,0 0 1,0 1-1,-1-1 1,1 0 0,0 0-1,0 0 1,-1 0-1,1 1 1,0-1-1,0 0 1,0 0 0,-1 1-1,-11 13-163,7-6 236,-15 28 377,19-34-394,0 0 0,1 0 0,-1 0-1,0 0 1,1 0 0,0 0 0,-1 0 0,1 0 0,0 0 0,0 0 0,0 0 0,0 0-1,0 0 1,1 0 0,-1 0 0,1 0 0,0 2 0,-1-3-7,1-1-1,0 1 1,-1 0 0,1-1-1,-1 0 1,1 1 0,0-1-1,-1 1 1,1-1 0,0 0 0,-1 1-1,1-1 1,0 0 0,-1 1-1,1-1 1,0 0 0,0 0-1,0 0 1,-1 0 0,1 0 0,0 0-1,0 0 1,-1 0 0,1 0-1,0 0 1,0-1 0,-1 1-1,1 0 1,0 0 0,0-1 0,-1 1-1,2-1 1,1 0 37,0-1 1,-1 1 0,1-1-1,0 1 1,-1-1-1,1 0 1,-1 0-1,4-4 1,0-2-42,0 0 0,-1 0 1,0-1-1,0 0 0,-1 0 0,0 0 1,0-1-1,3-15 0,-5 12-94,1 0 0,-2 0 0,0 0 0,0-1 0,-1 1 0,-2-15 0,1 26 5,1-1-1,-1 1 1,1-1 0,-1 0 0,0 1 0,0-1 0,0 1 0,-2-3-1,3 4 15,0 1-1,0-1 0,-1 1 0,1 0 0,0-1 0,-1 1 0,1 0 1,-1 0-1,1-1 0,0 1 0,-1 0 0,1 0 0,-1-1 0,1 1 0,0 0 1,-1 0-1,1 0 0,-1 0 0,1 0 0,-1 0 0,1 0 0,-1 0 1,1 0-1,-1 0 0,1 0 0,-1 0 0,1 0 0,-1 0 0,1 0 1,-1 0-1,1 0 0,0 1 0,-1-1 0,1 0 0,-1 0 0,1 0 0,0 1 1,-1-1-1,1 0 0,-1 1 0,1-1 0,0 0 0,0 1 0,-1-1 1,1 1-1,-1-1 0,-2 4-709,1 0 0,-1 0 1,1 0-1,-1 0 0,1 0 0,-1 5 1,-3 15-1766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3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171 108 3552,'0'-1'105,"0"0"-1,0 0 1,0 1 0,0-1 0,0 0 0,-1 1-1,1-1 1,0 0 0,0 0 0,-1 1 0,1-1-1,0 1 1,-1-1 0,1 0 0,0 1-1,-1-1 1,1 1 0,-1-1 0,0 0 0,0 1-39,1-1 0,0 1 0,-1 0 0,1-1 0,0 1 0,0 0 0,-1 0 0,1-1 0,0 1 0,0-1 0,-1 1 0,1 0 1,0-1-1,0 1 0,0-1 0,0 1 0,0 0 0,0-1 0,-1 1 0,1-1 0,0 1 0,0 0 0,0-1 0,0 1 0,1-1 0,-1 1 0,0-1 1,0 1-1,0 0 0,0-1 0,1-4 524,0 1 1,-1 0-1,0 0 1,0-1-1,0 1 1,0 0-1,-1-1 0,1 1 1,-1 0-1,0 0 1,0 0-1,-1 0 1,-2-7-1,3 11-525,1 0-1,0 0 1,-1-1 0,1 1-1,-1 0 1,1 0 0,0 0-1,-1 0 1,1 0 0,0 0-1,-1 0 1,1-1 0,-1 1-1,1 0 1,0 0-1,-1 0 1,1 1 0,-1-1-1,1 0 1,0 0 0,-1 0-1,1 0 1,-1 0 0,1 0-1,0 1 1,-1-1 0,1 0-1,0 0 1,-1 0-1,1 1 1,-1-1 0,-9 8 629,5-1-421,1 0 0,-1 1 0,1 0 0,-4 13 0,6-17-136,1 1-1,0-1 1,0 1 0,0-1 0,0 1-1,1-1 1,0 1 0,0 0 0,0-1-1,2 7 1,-2-10-117,0-1 1,0 1-1,0-1 0,0 0 0,0 1 1,1-1-1,-1 1 0,0-1 0,0 0 1,0 1-1,1-1 0,-1 1 0,0-1 1,0 0-1,1 1 0,-1-1 0,0 0 1,1 0-1,-1 1 0,1-1 1,-1 0-1,0 0 0,1 0 0,-1 1 1,1-1-1,-1 0 0,1 0 0,0 0 19,0 0 0,1 0 1,-1 0-1,0 0 0,0 0 0,0 0 0,0-1 0,0 1 0,0 0 0,2-2 0,0 1 48,0-1 1,0 1-1,0-1 0,0 0 1,-1 0-1,1 0 1,3-4-1,-3 2-48,-1 0 0,1 1 0,-1-1 0,0 0 0,0-1 0,0 1 0,-1 0 0,3-7 0,-4 9-43,0 0 0,1 0 0,-1 0 0,0 1 0,0-1 0,0 0 0,0 0 0,-1 0 0,1 1 0,0-1 0,-1 0 0,1 0 0,-1 1 0,0-1 0,1 0 0,-1 1 0,0-1 0,0 0 0,0 1 0,0-1 0,0 1 0,-1 0 0,1-1 0,-2-1 0,2 3-8,1 0 1,-1-1 0,0 1-1,1 0 1,-1 0 0,1 0-1,-1-1 1,1 1 0,-1 0-1,0 0 1,1 0 0,-1 0-1,1 0 1,-1 0 0,0 0 0,1 0-1,-1 1 1,1-1 0,-1 0-1,0 0 1,1 0 0,-1 1-1,1-1 1,-1 0 0,1 0-1,-1 1 1,0 0 0,-15 13-108,14-12 107,-4 5 72,0-1 0,1 1 0,0 0 0,1 0 0,-1 0 1,-4 12-1,7-13 44,0-1 0,0 1 0,0-1 1,1 1-1,0 0 0,0 0 1,0-1-1,1 1 0,0 0 0,1 11 1,-1-15-71,1-1 0,-1 1 0,1 0 0,0-1 0,0 1 0,-1-1 0,1 1 0,0 0 0,0-1 0,0 0 0,1 1 0,-1-1 0,0 0 0,0 1 0,1-1 0,-1 0 0,1 0 0,-1 0 0,1 0 0,0-1 0,-1 1 0,1 0 0,0-1 0,-1 1 0,1-1 0,3 1 0,-1 0 35,1-1-1,-1 1 0,0-1 0,1 0 1,-1 0-1,0-1 0,1 1 0,-1-1 0,0 0 1,6-2-1,-8 2-72,-1 0 0,1 0 1,-1 0-1,1-1 0,-1 1 0,1 0 1,-1-1-1,0 1 0,0 0 0,0-1 1,0 0-1,0 1 0,0-1 0,0 0 1,0 1-1,-1-1 0,1 0 0,-1 0 1,1 1-1,-1-1 0,0 0 0,1 0 1,-1 0-1,0 0 0,0 0 0,-1 0 1,1 1-1,0-1 0,-1 0 0,1 0 1,-1 0-1,1 1 0,-1-1 0,0 0 1,0 0-1,-1-2 0,1 4-14,0-1-1,0 1 0,0-1 1,1 1-1,-1-1 0,0 1 1,0 0-1,0-1 0,0 1 1,0 0-1,0 0 0,0 0 1,0-1-1,0 1 0,-1 0 1,1 0-1,0 1 0,0-1 1,0 0-1,0 0 0,-2 1 1,-19 8-148,16-5 215,1 1-1,-1 0 0,1 0 0,0 0 1,0 1-1,-7 10 0,8-10 153,3-5-186,1-1 0,0 0 1,0 0-1,-1 0 0,1 1 1,0-1-1,0 0 0,0 0 1,-1 1-1,1-1 0,0 0 0,0 1 1,0-1-1,0 0 0,0 1 1,-1-1-1,1 0 0,0 1 1,0-1-1,0 0 0,0 0 0,0 1 1,0-1-1,0 0 0,0 1 1,0-1-1,1 0 0,-1 1 0,8 0 481,15-10 117,-19 6-571,1 0 0,-1-1 0,0 1 0,1-1 0,-1 0 0,-1 0 0,1 0 0,-1 0 0,1-1 1,-1 0-1,-1 1 0,1-1 0,-1 0 0,0 0 0,0-1 0,0 1 0,1-8 0,0-2-66,-2 0 0,1-19 0,-3 29-6,1 1 0,-1-1 0,1 0 0,-1 0 1,-2-4-1,3 7 3,-1 1 0,0-1 0,1 1 0,-1-1 0,0 1 0,0-1 0,0 1 0,0 0 0,0 0 0,0-1 0,0 1 0,-1 0 0,1 0 0,0 0 0,-2-1 0,1 1 12,0 1 0,1-1-1,-1 1 1,0-1-1,1 1 1,-1 0-1,0 0 1,0-1-1,1 1 1,-1 0-1,0 1 1,0-1 0,1 0-1,-1 0 1,0 1-1,0-1 1,1 1-1,-1 0 1,0-1-1,1 1 1,-1 0-1,1 0 1,-1 0-1,1 0 1,0 0 0,-1 0-1,1 0 1,-2 2-1,-3 4-14,1-1 1,-1 1-1,1 0 0,-5 9 0,4-5 29,0 0 0,1 0 0,0 0 1,-4 14-1,8-23 18,0 1 1,1-1 0,-1 0 0,1 1 0,-1-1 0,1 1 0,0-1 0,0 1-1,0-1 1,0 1 0,0-1 0,1 0 0,-1 1 0,1-1 0,0 1 0,-1-1 0,1 0-1,0 0 1,0 1 0,1-1 0,-1 0 0,0 0 0,1 0 0,-1 0 0,1 0-1,0-1 1,3 4 0,-2-4 17,-1 0 0,1 1-1,0-1 1,-1-1 0,1 1 0,0 0-1,0-1 1,0 1 0,0-1 0,-1 0-1,1 0 1,0 0 0,0 0 0,0-1-1,3 0 1,-4 1-21,-1 0 1,1 0-1,-1-1 0,1 1 0,-1 0 0,0-1 0,1 1 1,-1-1-1,0 0 0,1 1 0,-1-1 0,0 0 0,0 0 1,0 0-1,0 0 0,0 0 0,0 0 0,0 0 1,0 0-1,0 0 0,0-1 0,0 1 0,-1 0 0,1 0 1,-1-1-1,1 1 0,-1-1 0,1 1 0,-1-2 0,0 2-7,1-3-4,-2-1 0,1 0 0,0 1 1,-3-8-1,3 11-15,0 0 1,0 0-1,-1 1 0,1-1 1,0 0-1,-1 0 1,1 0-1,-1 0 0,1 1 1,-1-1-1,1 0 1,-1 0-1,0 1 1,1-1-1,-1 0 0,0 1 1,0-1-1,1 1 1,-1-1-1,0 1 0,0 0 1,0-1-1,0 1 1,0 0-1,1-1 0,-1 1 1,0 0-1,0 0 1,-2 0-1,0 0-20,-1 1 1,1 0-1,0 0 1,-1 0-1,1 0 0,0 1 1,0-1-1,0 1 0,0 0 1,0 0-1,0 0 0,-2 3 1,1-2 27,1 0-1,0 0 1,-1 0 0,2 0 0,-1 1 0,0-1-1,1 1 1,-1 0 0,-2 6 0,4-8 24,1-1 0,-1 1 1,1 0-1,-1-1 0,1 1 0,0 0 1,-1-1-1,1 1 0,0 0 0,0 0 1,0-1-1,0 1 0,1 0 1,-1-1-1,0 1 0,1 0 0,-1-1 1,1 1-1,1 2 0,-1-3-3,0 0 0,0 0 0,0 0 0,0 0 0,1-1 0,-1 1 0,0 0 0,0-1-1,1 1 1,-1 0 0,0-1 0,1 0 0,-1 1 0,1-1 0,-1 0 0,1 0 0,-1 0 0,0 0 0,1 0 0,-1 0 0,1 0 0,1-1-1,0 1 17,1-1-1,-1 0 1,1-1-1,-1 1 0,0 0 1,0-1-1,0 0 0,0 0 1,0 0-1,0 0 1,0 0-1,0-1 0,-1 1 1,1-1-1,-1 0 1,0 1-1,0-1 0,0 0 1,0 0-1,-1-1 0,1 1 1,-1 0-1,2-4 1,-2 5-51,0-1 0,0 1 0,-1-1 0,1 1 1,-1-1-1,1 1 0,-1-1 0,0 1 1,0-1-1,0 0 0,0 1 0,0-1 0,-1 1 1,1-1-1,-1 1 0,1-1 0,-1 1 0,0-1 1,0 1-1,0 0 0,-1-1 0,1 1 1,0 0-1,-1 0 0,0 0 0,1 0 0,-1 0 1,0 0-1,0 1 0,0-1 0,-4-2 0,5 4 7,-1-1-1,1 0 1,-1 1-1,0 0 1,0-1-1,1 1 1,-1 0-1,0 0 0,1 0 1,-1 0-1,0 0 1,0 0-1,1 1 1,-1-1-1,0 1 1,1-1-1,-1 1 0,1-1 1,-1 1-1,1 0 1,-1 0-1,1 0 1,-1 0-1,1 0 1,0 0-1,-1 0 0,1 0 1,-2 3-1,-4 3-53,1 1 0,0-1 0,-7 15-1,12-21 65,1 0 1,0-1 0,0 0 0,0 0 0,0 0 0,0 1 0,0-1 0,0 0 0,0 0 0,0 0-1,0 1 1,0-1 0,0 0 0,0 0 0,0 0 0,0 1 0,0-1 0,0 0 0,0 0 0,0 0 0,0 1 0,0-1 0,0 0 0,1 0-1,-1 0 1,0 0 0,0 1 0,0-1 0,0 0 0,0 0 0,1 0 0,-1 0 0,0 0 0,0 0 0,0 1 0,0-1 0,1 0 0,-1 0-1,4 2 15,-2-2 2,0 0 0,0 1 0,0-1-1,0 0 1,-1 0 0,1 0 0,0 0 0,0-1 0,0 1 0,0 0 0,0-1 0,-1 1-1,1-1 1,0 0 0,3-1 0,-3 1-5,0-1-1,1 1 0,-1-1 0,0 1 1,0-1-1,0 0 0,0 0 1,0 0-1,0 0 0,2-3 1,-2 2-37,-1-1 0,1 1 1,-1-1-1,1 1 0,-1-1 1,0 0-1,-1 0 0,1 1 1,-1-1-1,0 0 0,1 0 0,-2 0 1,1 1-1,0-1 0,-1 0 1,0 0-1,1 1 0,-2-1 1,1 0-1,0 1 0,-3-5 0,4 7 19,-1 1-1,1-1 0,0 0 1,-1 1-1,1-1 0,-1 0 1,1 1-1,-1-1 0,0 1 1,1-1-1,-1 1 0,1-1 0,-1 1 1,0-1-1,1 1 0,-1 0 1,0-1-1,0 1 0,1 0 1,-1 0-1,0-1 0,0 1 1,0 0-1,-1 0 0,1 0-12,-1 1-1,0-1 1,1 0-1,-1 1 1,1-1-1,-1 1 0,1 0 1,-1 0-1,1-1 1,0 1-1,-3 2 1,-1 2-41,0-1 1,0 1-1,1 1 1,-7 8-1,8-9 76,0 1 0,0-1 0,0 1-1,1 0 1,0 0 0,0 0 0,0 0 0,1 0-1,-1 9 1,1-13-6,1 1-1,0-1 1,0 1-1,0-1 0,1 1 1,-1-1-1,0 1 1,1-1-1,0 1 1,-1-1-1,1 1 1,0-1-1,0 0 1,1 0-1,-1 1 1,0-1-1,1 0 0,-1 0 1,1 0-1,0 0 1,-1-1-1,1 1 1,0 0-1,0-1 1,4 3-1,-2-2 11,0 0 0,0 0 0,0-1 0,0 1 0,0-1 0,1 0 0,-1 0 0,0 0 0,1-1 0,-1 1 0,0-1 0,1 0 0,-1-1 0,1 1 0,-1-1 0,0 0 0,0 0 0,1 0 0,-1 0 0,0-1 0,0 1 0,0-1 0,0 0 0,0-1 0,-1 1 0,1-1 0,-1 1 0,0-1 0,1 0 0,-1 0 0,0-1 0,-1 1 0,1-1 0,-1 1 0,1-1 0,-1 0 0,0 0 0,2-6 0,-4 9-39,1 0 1,-1-1-1,1 1 0,-1-1 0,1 1 0,-1-1 0,0 1 0,0-1 0,0 1 0,0-1 0,0 1 0,0-1 0,-1 1 0,1-1 0,0 1 0,-1-1 0,1 1 0,-1 0 0,1-1 0,-1 1 0,0 0 0,0-1 0,1 1 0,-1 0 0,0 0 0,0 0 0,0 0 0,-3-2 0,3 2-1,-1 0-1,1 1 1,0-1-1,-1 1 1,1 0 0,-1-1-1,1 1 1,-1 0-1,0 0 1,1 0 0,-1 0-1,1 0 1,-1 0-1,1 1 1,-1-1 0,1 0-1,-1 1 1,1-1-1,0 1 1,-1-1 0,1 1-1,0 0 1,-1 0 0,1 0-1,0-1 1,0 1-1,-1 0 1,0 2 0,-2 0 38,0 1 0,1-1 1,0 1-1,-1 0 0,1 0 0,1 0 1,-1 0-1,0 1 0,1-1 1,0 1-1,0-1 0,1 1 1,-1 0-1,1-1 0,-1 7 1,2-10-17,0-1 1,0 1-1,0-1 1,0 1-1,0 0 1,0-1-1,0 1 0,0-1 1,0 1-1,1-1 1,-1 1-1,0-1 1,0 1-1,1-1 1,-1 1-1,0-1 0,1 1 1,-1-1-1,0 1 1,1-1-1,-1 0 1,1 1-1,-1-1 1,1 0-1,-1 1 1,0-1-1,2 1 0,-1-1 53,1 0 0,-1 1-1,1-1 1,-1 0 0,1 0-1,-1 0 1,1 0 0,-1 0-1,1 0 1,1-1 0,2 0-564,-1 0-1,1 0 1,-1-1 0,7-2 0,-7-3-5187,-4 7 5362,0-1 0,0 1 0,0-1 0,0 1 0,0-1 0,-1 0-1,-6-21-7647,-2-2 2511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4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35 4384,'0'-1'17,"0"1"84,-1 0 0,1-1-1,0 1 1,-1 0-1,1-1 1,0 1 0,0-1-1,0 1 1,-1-1 0,1 1-1,0 0 1,0-1 0,0 1-1,0-1 1,0 1-1,0-1 1,0 1 0,0-1-1,0 1 1,0-1 0,0 1-1,0-1 1,0 1 0,0 0-1,0-1 1,0 1-1,1-1 1,-1 1 0,0-1-1,0 1 1,1 0 0,-1-1-1,0 1 1,0 0 0,1-1-1,-1 1 1,0 0-1,2-1 1,-1-1 581,10-14 11333,-11 21-10223,-2 22-1343,0-1-1,-13 51 1,0 1-99,-9 121 200,16-137-435,6-35 107,-9 40 1,10-61-144,0 1 1,0 0-1,1-1 1,0 1-1,1 7 1,0 6-56,-1-19 24,-1-1-33,0 0 1,1 0-1,-1 0 0,1 1 1,-1-1-1,1 0 0,-1 0 1,1 1-1,-1-1 0,1 0 1,-1 1-1,1-1 0,-1 0 1,1 1-1,-1 0 0,1 3 20,1 0 0,-1-1 0,1 1 0,0 0 0,0 0 0,3 4 1,-3-7 76,13 2 266,0-4-36,-1 0 1,16-5-1,20-1-84,31 5-79,17-1 64,-31 3-17,-27 1-3924,-66 3-7960,13-1 7850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4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23 2912,'-1'-1'221,"1"1"1,-1 0-1,1-1 1,-1 1-1,1-1 1,-1 0-1,1 1 1,-1-1-1,1 1 1,-1-1-1,1 0 1,0 1-1,-1-1 1,1 0-1,0 0 1,0 0 18,-1 0 0,1 1 1,0-1-1,0 1 0,-1-1 1,1 1-1,0-1 0,0 0 0,-1 1 1,1-1-1,-1 1 0,1 0 1,-1-1-1,1 1 0,-1-1 0,1 1 1,-1 0-1,1-1 0,-1 1 1,1 0-1,-1-1 0,1 1 0,-1 0 1,0 0-1,1 0 0,-2-1 1,0 1 233,1 0 0,-1-1 0,1 1 1,-1 0-1,0 0 0,1 0 0,-1 0 1,1 1-1,-1-1 0,0 0 0,-1 1 1,2-1-354,1 1 0,-1-1 0,0 0 0,1 1 0,-1-1 0,1 0 1,-1 1-1,0-1 0,1 1 0,-1-1 0,1 1 0,-1-1 0,1 1 0,-1-1 0,1 1 1,0 0-1,-1-1 0,1 1 0,0 0 0,-1-1 0,1 1 0,0 0 0,0-1 1,0 1-1,0 0 0,0-1 0,-1 3 0,2-3-54,-1 1 0,0 0 0,0-1 0,0 1 0,1 0 0,-1-1 0,0 1 0,0-1 0,1 1 0,-1 0 0,1-1 1,-1 1-1,0-1 0,1 1 0,-1-1 0,1 1 0,0-1 0,-1 0 0,2 1 0,13 8 476,-9-7-230,3 2-86,1-1-1,-1 1 1,1-2-1,0 0 0,0 0 1,1 0-1,-1-2 1,14 1-1,87-10 440,-75 5-570,-24 3-90,74-8-198,104 3 0,-180 7-389,-1-1 1,1 2-1,0-1 1,0 1-1,14 6 1,-21-7 44,0 0 0,0 1-1,0-1 1,0 1 0,0 0 0,-1 0 0,1 0-1,3 4 1,-4-4-58,-1 0 1,0-1-1,0 1 0,0 0 0,0 0 0,0 0 1,0 0-1,0 0 0,-1 0 0,1 0 0,-1 0 0,1 0 1,-1 0-1,0 4 0,0 15-3907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4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43 203 4064,'-7'-2'17617,"7"0"-15606,2-3-4189,5-4 2510,-1 0 1,2 0-1,-1 0 1,1 1-1,1 1 0,-1-1 1,1 1-1,1 1 1,19-11-1,10-3-311,53-17 0,-50 20 192,-24 10-168,-3 0-39,20-5 1,-31 11-19,0 0 0,0 0 1,0 0-1,0 1 1,0 0-1,0 0 1,0 0-1,0 0 0,0 0 1,6 2-1,-8-1 8,0 0 1,0-1-1,0 1 0,-1 0 0,1 0 1,0 0-1,0 1 0,-1-1 0,1 0 1,-1 1-1,1-1 0,-1 1 0,1-1 0,-1 1 1,0 0-1,0-1 0,0 1 0,0 0 1,0 0-1,0 0 0,-1 0 0,1 0 0,-1 0 1,1 0-1,-1 0 0,0 0 0,0 0 1,1 0-1,-1 0 0,-1 0 0,1 0 1,-1 2-1,1 3 24,-2 0-1,1 0 1,-1-1 0,0 1 0,0-1-1,-1 1 1,0-1 0,-7 11 0,-4 1 84,-1-1 1,0 0 0,-34 27 0,4-4 14,-10 12-46,2 2 0,-51 68 0,80-89 79,-38 58 576,61-91-719,1 0-1,0 0 1,0 0 0,0 0 0,0 0 0,0 0-1,0 0 1,0 0 0,0 1 0,0-1 0,0 0 0,0 0-1,0 0 1,0 0 0,0 0 0,0 0 0,0 0-1,0 0 1,0 1 0,0-1 0,0 0 0,0 0-1,0 0 1,0 0 0,0 0 0,0 0 0,1 0-1,-1 0 1,0 0 0,0 1 0,0-1 0,0 0-1,0 0 1,0 0 0,0 0 0,0 0 0,0 0-1,0 0 1,0 0 0,1 0 0,-1 0 0,0 0 0,0 0-1,0 0 1,0 0 0,9 2 318,11-4 109,274-48 972,-256 43-1316,16-3-207,-49 9 76,0 1-1,0 0 0,0 0 1,0 0-1,0 1 1,0 0-1,0 0 1,6 1-1,-7 0-783,1 0-1,-1 1 1,0-1-1,0 1 1,0 0-1,6 6 1,3 2-4671,0-2 2497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5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54 4384,'5'-54'12767,"-7"103"-10389,-11 73 0,-20 49-1123,3-15-572,8 50-121,-1 5-479,9-134-1571,13-74 1270,1-3 145,0-1 0,-1 1-294,1 0 293,0 0 1,0 0 0,0 0-1,0 0 1,0 0 0,0 0-1,-1 0 1,1 0-1,0 0 1,0 0 0,0 0-1,0 0 1,0 0 0,0 0-1,0 0 1,-1 0-1,1 0 1,0 0 0,0 0-1,0 0 1,0 0 0,0 0-1,0 0 1,0 0-1,0 0 1,-1 0 0,1 0-1,0 0 1,0 0 0,0 0-1,0 1-293,0-1 294,0 0 0,0 0-1,-1 0 1,1 0 0,0 0-1,0 0 1,0 1-1,0-1 1,0 0 0,0 0-1,0 0 1,0 0 0,0 0-1,0 0 1,0 0-1,0 1 1,0-1 0,5-9-7320,5 1 3805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5:4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1265 2080,'5'5'7412,"-4"-5"-7128,3-1-48,1 1 0,-1-1 1,0 0-1,1 0 0,-1 0 1,0-1-1,0 1 0,0-1 1,0 0-1,7-5 0,4-4 298,18-16 1,-10 8-38,4-3-276,-1-2-1,0 0 1,-2-2 0,25-36 0,-30 37-77,31-31 0,-49 55-144,0 0 0,0 0 0,0 0 0,0 0 0,0 1 0,0-1 1,0 0-1,0 1 0,1-1 0,-1 0 0,0 1 0,0 0 0,1-1 0,-1 1 0,0 0 1,2-1-1,-2 1 5,0 0 0,-1 1 0,1-1 0,0 0 0,-1 0 0,1 0 0,0 1 0,-1-1 1,1 0-1,-1 1 0,1-1 0,-1 0 0,1 1 0,-1-1 0,1 1 0,-1-1 0,1 1 1,-1-1-1,1 1 0,-1-1 0,0 1 0,1-1 0,-1 1 0,0 0 0,1-1 0,-1 1 0,0-1 1,0 1-1,0 0 0,0 0 0,3 13 38,-1-1-1,-1 1 1,-1 0 0,0-1-1,-3 26 1,-18 65 197,20-91 398,8-19 99,12-25 142,-16 25-1000,33-47 172,1 2 1,3 1-1,2 3 0,54-49 0,-86 87-136,0-1-1,1 2 1,0-1 0,0 1-1,1 1 1,0 0 0,13-5-1,-23 11 75,-1 0 0,1 1 0,0-1-1,-1 1 1,1-1 0,-1 1 0,1 0-1,0 0 1,-1 0 0,1 0 0,0 0-1,-1 0 1,1 0 0,-1 0 0,1 1-1,0-1 1,-1 0 0,1 1 0,-1 0-1,1-1 1,-1 1 0,1 0 0,-1 0-1,0-1 1,1 1 0,-1 0 0,0 1-1,0-1 1,1 0 0,-1 0 0,0 0-1,0 1 1,0-1 0,-1 1 0,1-1-1,0 0 1,0 1 0,-1 0-1,1 1 1,1 4 22,0 0-1,0 0 0,-1 1 0,0-1 1,0 0-1,-1 1 0,0 9 0,-2 10 6,-2 1 0,0-1 0,-2 1 0,-1-1 0,-1-1 0,-12 28 0,-7 26 918,55-100 20,-11 6-879,-1-2-1,0 1 1,25-36-1,31-58-139,-30 42-34,-36 57 102,-3 6-49,0-1 0,-1 1-1,1 0 1,0 0 0,1 0 0,-1 0 0,1 1-1,0-1 1,5-3 0,-8 7 34,-1 0 0,1-1 0,-1 1 0,1 0-1,-1 0 1,0 0 0,1 0 0,-1 0 0,1 0 0,-1 1 0,1-1-1,-1 0 1,1 0 0,-1 0 0,0 0 0,1 0 0,-1 1 0,1-1 0,-1 0-1,0 0 1,1 1 0,-1-1 0,0 0 0,1 1 0,-1-1 0,0 0 0,1 1-1,-1-1 1,0 0 0,0 1 0,1-1 0,-1 1 0,0-1 0,0 0-1,0 1 1,0-1 0,0 1 0,0-1 0,1 1 0,1 11-69,0 0 0,-1 0 0,0 0 1,-1 20-1,0-20 26,-1 31 106,-11 67-1,11-99-4,0-1 0,1 1-1,1 0 1,-1 0 0,2-1-1,-1 1 1,2-1-1,5 19 1,-8-28-28,0 0 0,1-1 0,-1 1 0,1 0 0,-1 0-1,0 0 1,1 0 0,-1-1 0,1 1 0,0 0 0,-1-1 0,1 1 0,0 0-1,-1-1 1,1 1 0,0-1 0,0 1 0,-1-1 0,1 1 0,0-1 0,0 1 0,0-1-1,0 0 1,-1 0 0,1 1 0,0-1 0,0 0 0,0 0 0,0 0 0,0 0-1,1 0 1,2-1 39,1 0 0,-1 0 0,0 0 0,0-1 0,6-2-1,-1 0-4,242-116 44,-41 3-122,-136 74-140,-71 42 153,0-1 0,0 1 0,0 0 0,0-1 0,0 1 0,0 1 0,0-1 0,0 0 0,0 1 0,0 0 0,1-1-1,-1 1 1,0 0 0,4 1 0,-4 0-1,-1-1 0,1 1-1,-1 0 1,0 0 0,1 0-1,-1 0 1,0 0 0,0 1 0,0-1-1,0 1 1,0-1 0,0 1-1,0 0 1,-1 0 0,1 0 0,-1 0-1,3 3 1,-3-3 435,-34-6-42,29 3-383,0 0 0,0 1 0,0-1-1,-1 1 1,1 0 0,0 0 0,0 0 0,0 0-1,-1 1 1,1 0 0,0 0 0,0 0 0,-5 2-1,-20 12-147,0 1-1,1 2 1,1 0-1,-43 39 1,59-47 162,0 0-1,1 1 1,-12 16 0,18-21-10,0 0 0,0 0 0,0 1-1,1-1 1,0 1 0,1 0 0,0-1-1,0 1 1,-2 8 0,4-14 18,0 0-1,0 0 1,0 1 0,0-1-1,-1 0 1,2 0 0,-1 0-1,0 0 1,0 1 0,0-1-1,0 0 1,1 0 0,-1 0-1,1 0 1,-1 0 0,1 0-1,-1 0 1,1 0 0,-1 0-1,1 0 1,0 0 0,0 0-1,-1 0 1,1 0 0,0-1-1,0 1 1,0 0 0,0 0-1,0-1 1,0 1 0,0-1-1,0 1 1,0-1 0,0 1-1,0-1 1,1 0 0,-1 0-1,0 1 1,2-1 0,4 0 98,0 0 0,0 0 0,0 0 0,0-1 0,8-2 0,-5 2-77,-1-2-1,1 1 1,-1-1 0,0 0 0,0-1 0,0 0 0,0 0 0,-1-1-1,0 0 1,0-1 0,0 0 0,-1 0 0,10-10 0,-6 3-1,-1 0 0,-1 0 0,0-1 0,-1 0 0,11-26 0,-10 17-103,-2-1 0,0 0 0,4-25 0,-38 155-922,25-93 934,1-1-1,0 1 1,1 0 0,3 20 0,-3-28 92,1 0 1,1-1-1,-1 1 0,1 0 1,-1 0-1,1-1 1,1 1-1,-1-1 1,1 1-1,0-1 1,-1 0-1,2 0 0,-1-1 1,6 6-1,-7-7-21,0-1 0,0 0 0,0 0 0,0 0 0,0 0 0,1 0-1,-1 0 1,0 0 0,1-1 0,-1 1 0,0-1 0,1 0 0,-1 0 0,1 0-1,-1 0 1,1 0 0,-1 0 0,3-1 0,5-1 21,0-1 0,18-7 0,-28 10-37,52-23 166,71-45 1,-97 54-197,1-2 32,-1-2-1,0 0 0,-2-1 1,0-2-1,-1 0 0,-1-2 1,30-39-1,-41 41-160,-10 20 157,-1 1 0,0 0-1,0-1 1,1 1 0,-1-1-1,0 1 1,0 0 0,0-1 0,0 1-1,0-1 1,1 1 0,-1 0 0,0-1-1,0 1 1,0-1 0,0 1 0,0-1-1,0 1 1,0-1 0,-1 1-1,1 0 1,0-1 0,0 1 0,0-1-1,0 1 1,0 0 0,-1-1 0,1 1-1,0-1 1,0 1 0,-1 0-1,1-1 1,0 1 0,-1 0 0,1-1-1,0 1 1,-1 0 0,1 0 0,0-1-1,-1 1 1,1 0 0,-1 0 0,1 0-1,0 0 1,-1-1 0,1 1-1,-1 0 1,1 0 0,-1 0 0,0 0-1,-1 0-27,-1 1-1,0-1 0,0 1 1,1 0-1,-1 0 0,1 0 0,-1 0 1,1 0-1,-4 3 0,-22 16-98,22-16 93,-28 21-32,-71 58 111,101-79-53,-1 1 0,1 0 0,0 0 1,0 1-1,0-1 0,1 1 0,-1 0 0,1 0 0,1 0 0,-1 0 0,-1 9 1,3-12 8,1-1 1,-1 0-1,1 1 1,0-1-1,0 1 1,0-1-1,0 1 1,1-1-1,-1 0 1,0 1-1,1-1 1,0 1-1,0-1 1,0 0-1,0 0 1,0 0 0,0 1-1,0-1 1,0 0-1,1 0 1,-1 0-1,1-1 1,0 1-1,0 0 1,-1-1-1,1 1 1,0-1-1,0 1 1,0-1-1,1 0 1,-1 0-1,0 0 1,3 1-1,1 0 27,-1 0 0,1-1-1,0 0 1,-1 0 0,1 0-1,0 0 1,0-1 0,0 0-1,0 0 1,-1-1 0,1 1-1,0-1 1,0-1 0,-1 1-1,1-1 1,0 0-1,-1 0 1,0 0 0,1-1-1,-1 0 1,0 0 0,0-1-1,-1 1 1,1-1 0,-1 0-1,6-7 1,-1 0 4,-1 0 0,0-1 0,-1 0-1,-1-1 1,10-25 0,-6 9-82,11-53 0,-17 44-350,-62 338-631,29-160 968,9-29 38,-10 49-168,21-127 354,0 1 1,-24 51 0,30-79-95,0 1 0,-1-1 0,0 0 0,0 0 0,-1 0 0,1-1 0,-11 10 0,13-13-34,0 0 0,0-1 0,0 1 0,-1-1 0,1 0 1,0 0-1,0 0 0,-1 0 0,1 0 0,-1 0 0,1 0 0,-1-1 1,1 1-1,-1-1 0,1 0 0,-1 0 0,1 0 0,-1 0 0,1 0 1,-1 0-1,1-1 0,-1 1 0,1-1 0,-1 0 0,-3-1 0,0-1-8,0-1 0,1 0 0,-1 0 1,1 0-1,0 0 0,0-1 0,0 0 0,1 0 0,-1-1 0,1 1 0,1-1 0,-4-6 0,-4-9-18,1-1 0,-7-24-1,5 14-53,4 12 11,2-1 0,0 0 0,-6-35 0,12 53 31,-1-1 0,1 1 1,-1 0-1,1 0 0,0-1 0,1 1 0,-1 0 1,0 0-1,1-1 0,0 1 0,-1 0 0,1 0 1,1 0-1,-1 0 0,0 0 0,1 0 0,-1 0 1,1 0-1,0 1 0,0-1 0,0 1 0,0-1 1,1 1-1,-1 0 0,1 0 0,-1 0 0,1 0 1,0 0-1,4-1 0,28-17-2,0 2 0,61-22 0,-60 29 40,1-1 6,-1-1-1,0-1 0,60-34 0,-78 36-49,-1-1-1,0-1 0,28-30 1,35-53 68,40-43 55,-114 134-150,25-23-108,-29 28 121,0-1 1,0 1 0,0-1-1,1 1 1,-1 0-1,0 0 1,1 0 0,0 0-1,-1 0 1,1 0-1,-1 1 1,6-1 0,-7 1 15,0 0 0,0 1 0,0-1 0,1 0 0,-1 1 0,0-1 0,0 1 1,0-1-1,0 1 0,0-1 0,0 1 0,0 0 0,0 0 0,0-1 0,0 1 0,0 0 1,0 0-1,0 0 0,-1 0 0,1 0 0,0 0 0,-1 0 0,1 0 0,-1 1 0,1-1 0,-1 0 1,1 0-1,-1 2 0,2 5-5,0-1 1,-1 1-1,1 10 1,-2-13 15,1 14 16,-1-1 0,0 1 0,-1-1 0,-1 0 0,-1 1 0,-1-1 0,-1 0 0,0-1 0,-1 1 0,-10 20 0,14-35 37,1 2 32,-1-1-1,0 0 1,-1 0-1,1 0 1,-1 0-1,-4 5 1,39-69 665,-8 22-757,2 1-1,1 1 1,2 1 0,1 1-1,35-29 1,-59 58-24,0 0 0,0 1 1,0-1-1,1 1 0,12-5 0,-18 8 8,1 0 0,0 1 1,-1-1-1,1 0 0,0 1 0,0-1 0,-1 1 0,1 0 0,0 0 0,0 0 0,0 0 0,0 0 0,-1 0 1,1 0-1,0 0 0,0 1 0,0-1 0,0 1 0,-1-1 0,1 1 0,0 0 0,-1-1 0,1 1 0,0 0 1,-1 0-1,1 0 0,-1 1 0,0-1 0,2 2 0,1 2-3,-2-1 0,1 1 0,0 0 0,-1 0 0,0 0 0,0 0-1,-1 0 1,3 10 0,-2 5-73,2 21 0,0 10 7,1-6 135,2 19 63,-5-59-72,-1 1-1,0-1 1,1 0 0,0 0-1,0 0 1,1 0 0,-1 0 0,6 8-1,-7-13-18,0 1 0,-1 0-1,1-1 1,0 1 0,0 0-1,-1-1 1,1 1 0,0-1-1,0 1 1,0-1-1,0 1 1,0-1 0,0 0-1,0 0 1,0 1 0,0-1-1,0 0 1,0 0 0,0 0-1,0 0 1,0 0 0,0 0-1,0 0 1,0 0 0,0-1-1,0 1 1,0 0 0,-1-1-1,3 0 1,1-1 42,0 0 1,1-1-1,-2 1 0,7-5 1,-10 6-57,21-16 50,21-26 0,-29 29-47,11-14 18,-1-1 0,-2-2 0,22-40 0,-15 24 3,-11 19-19,19-31-304,-43 91-83,-15 47 225,18-67 74,-4 11 125,1 0 0,0 0 1,2 0-1,0 1 0,-1 31 1,6-52-44,0 0 0,1 0 1,-1 0-1,0-1 0,1 1 1,0 0-1,0 0 0,0-1 1,0 1-1,0 0 1,0-1-1,1 1 0,-1-1 1,1 1-1,0-1 0,0 0 1,-1 0-1,1 0 0,1 0 1,-1 0-1,0 0 0,0-1 1,1 1-1,-1-1 0,1 1 1,-1-1-1,1 0 1,3 1-1,2 0 33,1 1 1,-1-2-1,1 1 1,0-1-1,0 0 1,0-1-1,14-1 1,-6-1 9,-1 0 1,1-1 0,-1 0 0,1-2 0,-1 0-1,-1 0 1,1-2 0,-1 0 0,0-1 0,0 0-1,-1-1 1,0-1 0,-1 0 0,0-1 0,-1 0-1,15-17 1,6-15 70,47-80 0,15-20-262,-72 115 159,10-13 12,42-67 1,-6-16 118,66-162 0,-122 255-189,-5 15-114,8-29 0,-15 44 139,-1 0 0,0-1 1,1 1-1,-1 0 0,0 0 0,0-1 0,0 1 1,0 0-1,0 0 0,-1-3 0,1 4 4,0-1 1,0 1-1,0-1 0,0 1 0,-1 0 1,1-1-1,0 1 0,0 0 0,-1-1 1,1 1-1,0 0 0,-1-1 0,1 1 1,0 0-1,-1 0 0,1-1 0,0 1 0,-1 0 1,1 0-1,-1 0 0,0-1 0,0 1-9,-1 0-1,1 0 0,0 0 1,-1 0-1,1 0 0,-1 0 0,1 1 1,-1-1-1,1 0 0,0 1 1,-1-1-1,1 1 0,-1 0 0,1-1 1,-2 3-1,-4 1-14,1 1 0,0 1 1,1-1-1,-1 1 0,1 0 0,0 1 1,0-1-1,1 1 0,-6 12 0,3-8 17,-22 43 8,-24 61 0,-17 65-174,4 34 273,58-182-86,2 0 0,2 0 0,1 1 0,2 58 1,2-71 92,5 22 0,-5-37-57,0-1 0,1 1 0,-1 0-1,1 0 1,0-1 0,0 1 0,0-1 0,1 1 0,0-1-1,3 4 1,-5-7-16,1 1-1,-1-1 1,1 0-1,0 0 1,0 0 0,0 0-1,0 0 1,0-1-1,-1 1 1,1 0-1,0-1 1,1 1-1,-1-1 1,0 0-1,0 0 1,0 0-1,0 0 1,0 0-1,0 0 1,0-1 0,0 1-1,0 0 1,0-1-1,0 0 1,2 0-1,7-4-11,0 0 0,0 0 0,11-8-1,-13 7 50,7-4 7,-1 0-1,0-1 1,-1-1 0,14-14 0,46-58-108,-52 57 108,27-26-62,5-7-139,-44 46 95,-9 13-72,-2 2-28,-4 14-181,-4 11 208,-1 3 51,1 0 0,-10 58 0,17-73 85,-3 61-52,5-68 87,0 1 1,1-1-1,0 0 1,0 1-1,1-1 1,0 0-1,5 12 1,-6-18-36,-1 0 0,0 0 1,1 0-1,-1-1 0,1 1 1,0 0-1,-1 0 0,1-1 1,-1 1-1,1-1 0,0 1 1,0 0-1,-1-1 0,1 1 1,0-1-1,0 0 0,0 1 1,0-1-1,-1 0 0,1 1 1,0-1-1,0 0 0,0 0 1,0 0-1,0 0 0,0 0 1,0 0-1,0 0 0,0 0 0,0 0 1,0 0-1,-1 0 0,1-1 1,0 1-1,0 0 0,0-1 1,1 0-1,1 0 16,1-1 0,-1 0 0,0 0 1,1 0-1,-1-1 0,0 1 0,-1-1 0,4-3 0,6-10-16,-1 0-1,-1-1 0,0-1 0,13-32 0,6-12 46,-3 5-63,7-12-285,-36 77 154,-1 1-1,1 0 0,1 0 1,-1 0-1,0 14 1,-7 61 129,10-7 11,1-35-30,-1-39 49,0 1 1,0 0 0,1-1 0,0 1-1,-1 0 1,1-1 0,0 1 0,1-1-1,-1 1 1,0-1 0,1 0 0,3 5-1,-4-7-15,0 0 0,0 1 0,0-1-1,0 0 1,1 0 0,-1 0-1,1 0 1,-1 0 0,0 0 0,1 0-1,0 0 1,-1-1 0,1 1 0,-1 0-1,1-1 1,0 0 0,-1 1-1,1-1 1,0 0 0,0 0 0,-1 0-1,1 0 1,0 0 0,-1 0 0,1 0-1,3-2 1,3 0 54,0-1 1,0 0-1,0-1 1,0 0-1,13-9 1,34-31 3,-11 8-48,1 1 103,-21 15-84,33-19 0,-20 14-135,-26 17 96,0 0 0,1 1 0,0 1 0,0-1 0,1 2 0,14-5 0,-24 9-31,0 1-1,0 0 1,0 0 0,0 0 0,0 0-1,0 0 1,0 0 0,3 2 0,-5-2 21,0 0 0,0 0-1,0 0 1,0 1 0,0-1 0,0 0 0,0 1 0,0-1 0,-1 1 0,1-1 0,0 1 0,0-1 0,-1 1 0,1-1 0,0 1 0,-1 0 0,1-1 0,0 1 0,-1 0 0,1 0 0,-1-1 0,1 1 0,-1 0 0,0 0-1,1 0 1,-1 0 0,0 0 0,1 0 0,-1 1 0,0-1 6,0-1 1,0 1-1,0-1 0,-1 1 0,1 0 0,0-1 1,0 1-1,-1-1 0,1 1 0,0-1 0,-1 1 1,1-1-1,0 1 0,-1-1 0,1 1 0,-1-1 1,1 1-1,-1-1 0,1 0 0,-1 1 0,1-1 1,-1 0-1,0 1 0,1-1 0,-2 0 0,-20 6 4,12-3-7,-16 4-33,0 1 1,0 1 0,1 1-1,0 1 1,0 2 0,2 0-1,-26 19 1,35-22 8,1 1 1,1 0-1,-18 20 0,25-25 27,1 0 0,0 0 0,1 0 0,-1 1 0,1-1 0,0 1 0,1-1 0,0 1 0,0 0 0,0 0 0,0 7 0,2-12 6,0-1 0,-1 1 0,1-1-1,0 1 1,0-1 0,0 1 0,1-1 0,-1 1-1,0-1 1,1 1 0,-1-1 0,0 1 0,1-1-1,0 0 1,-1 1 0,1-1 0,0 0 0,0 1-1,0-1 1,-1 0 0,3 1 0,-1 0 14,0-1 1,0 0-1,0 1 0,0-1 1,0 0-1,1 0 1,-1-1-1,0 1 1,1 0-1,-1-1 0,0 0 1,3 1-1,4-1 53,0 0 0,0 0-1,0-1 1,0 0-1,-1-1 1,11-3 0,-2-1-55,0-1 0,0-1-1,-1 0 1,0-1 0,-1-1 0,1-1 0,-2 0 0,0-1 0,0 0 0,13-17 0,3-5 78,-2-2 0,44-76 0,-41 56-87,-3-1 1,-2-2-1,20-67 0,-32 84 17,-1 3-168,-1 0 0,8-50 0,-20 89 143,1-15-279,-3 14 48,-4 9 65,-14 33-42,2 0-1,-14 47 1,25-68 168,-34 109-200,33-98 280,2-1-1,-4 44 1,7-30 30,2 0 1,2 0-1,1-1 1,9 44-1,-10-80-54,1 0 0,0 0 0,0 0 0,1 0 0,-1 0 0,2-1 0,4 9 1,-6-12-1,0-1 0,0 0 1,0 0-1,0 1 0,0-1 1,0-1-1,1 1 0,-1 0 1,1 0-1,-1-1 1,1 1-1,0-1 0,-1 0 1,1 0-1,0 0 0,0 0 1,0-1-1,0 1 1,0-1-1,6 1 0,1-2 25,-1 0 1,1 0-1,0-1 0,0-1 0,-1 0 0,1 0 0,-1 0 0,0-1 0,15-9 1,-5 1 26,-1-1 0,0 0 1,20-20-1,-13 10-34,-2-2 0,-1 0 0,-1-1 0,-1-1 0,-2-1 0,18-34 0,-34 57-65,1-1 1,-1 1-1,0-1 0,0 0 0,1-11 0,-3 15 12,0 0 0,1 1-1,-1-1 1,0 0 0,0 1-1,-1-1 1,1 0 0,0 0-1,-1 1 1,1-1 0,-1 0-1,1 1 1,-1-1 0,0 1-1,1-1 1,-1 0-1,0 1 1,0 0 0,0-1-1,0 1 1,-1 0 0,1-1-1,0 1 1,-1 0 0,-2-2-1,1 2-3,0 0 1,0 0-1,0 0 0,0 0 0,-1 0 0,1 1 0,0-1 1,-1 1-1,1 0 0,0 0 0,0 0 0,-6 2 1,-2 0-16,0 0 0,-15 6 0,14-3 16,1 0 1,-1 1 0,1 1-1,0 0 1,1 0 0,0 1-1,0 0 1,0 1 0,1 0 0,1 1-1,0-1 1,0 2 0,-10 15-1,11-13 47,0 0 0,1 0 0,0 0 0,1 1 0,0 0 0,1 0 0,1 0 0,0 1 0,1-1-1,1 0 1,0 24 0,1-32-6,1-1 0,0 1 0,1 0 1,-1 0-1,1-1 0,0 1 0,1-1 0,-1 1 0,1-1 0,0 0 0,0 0 0,1 0 0,-1-1 0,1 1 0,0-1 0,1 0 0,-1 0 0,1 0 0,-1-1 1,1 1-1,0-1 0,6 2 0,3 2 77,1 0 0,0-1 0,0-1 0,1-1 0,-1 0 0,32 3 1,-21-4-83,0-2 1,0-1 0,36-3 0,-53 2-437,-1 0 1,0-1-1,0 0 1,0 0-1,0-1 0,0 0 1,-1 0-1,1-1 1,-1 0-1,0 0 1,0 0-1,0-1 1,0-1-1,7-7 0,-11 10-12,0 0-1,-1-1 0,1 1 1,-1-1-1,0 1 1,0-1-1,0 0 0,-1 0 1,1 0-1,-1 0 0,0 0 1,0 0-1,0-1 0,-1 1 1,1-6-1,-1-26-2403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5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13 4384,'5'-5'6402,"-5"5"-6282,10-7 5032,-10 7-5094,0 0 0,0 0 0,1 0-1,-1 0 1,0 0 0,0 1 0,1-1 0,-1 0-1,0 0 1,0 0 0,1 0 0,-1 1 0,0-1-1,0 0 1,0 0 0,0 0 0,1 1 0,-1-1 0,0 0-1,0 0 1,0 1 0,0-1 0,0 0 0,0 0-1,1 1 1,-1-1 0,0 0 0,0 0 0,0 1-1,0-1 1,0 0 0,0 0 0,0 1 0,0-1-1,0 0 1,-1 0 0,1 1 0,0-1 0,0 1-1,-3 14 1631,2-11-1363,-22 91 2085,-4 19-1721,-8 55-214,1-8 6,11-56-29,23-105-430,-1 1 0,1 0 0,0-1 0,0 1 0,-1 0 0,1 0 0,0 0 0,0-1 0,0 1 0,0 0 0,0 0 0,0-1 0,0 1 0,0 0 0,1 0 0,-1 0 0,0-1 1,0 1-1,0 0 0,1-1 0,-1 1 0,1 0 0,-1 0 0,0-1 0,1 2 0,1-2 74,0 0 1,0 1 0,0-1-1,-1 0 1,1 0-1,0 0 1,0 0-1,0 0 1,0 0 0,2-1-1,-1 1-88,34-6 538,40-11 1,-13 2-435,-39 9-96,-18 4-127,1 0 0,0 0 1,15-1-1,-18 5-82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5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9792,'0'-1'112,"0"1"1,0 0-1,0 0 1,0-1-1,0 1 1,0 0 0,0 0-1,0-1 1,0 1-1,0 0 1,0-1-1,0 1 1,0 0-1,0 0 1,0-1-1,0 1 1,0 0 0,1 0-1,-1-1 1,0 1-1,0 0 1,0 0-1,0-1 1,1 1-1,-1 0 1,0 0-1,0 0 1,0 0 0,1-1-1,-1 1 1,0 0-1,0 0 1,1 0-1,-1 0 1,0 0-1,0 0 1,1-1-1,-1 1 1,0 0 0,0 0-1,1 0 1,-1 0-1,0 0 1,1 0-1,-1 0 1,0 0-1,0 0 1,1 1-1,0-1 69,0 0-1,-1 1 1,1-1-1,0 1 1,-1-1-1,1 1 1,0 0-1,-1-1 1,1 1-1,0 0 1,-1-1-1,1 1 1,-1 0-1,0-1 1,1 1-1,-1 0 0,0 0 1,1 1-1,4 17 1261,-1 0 0,3 32-1,-5-16-862,-6 69 0,2-90-1011,-1-1 0,-7 21 1,2-4-4953,7-19 3087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5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 8896,'-20'-3'4032,"29"3"-449,-4 0-2303,4 0 1024,10 0-1344,11 0 320,7 8-768,7-1-128,3 2-256,-5 0-32,0 3-32,-9-3-480,0 3 224,-8-3-3008,-3 3 1760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5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7808,'1'5'7380,"-1"6"-3381,-8 63-1709,-27 165-45,-13 101-981,46-327-1133,-2 8-136,4-14 505,2-6 687,25-15-948,1 2 0,0 1 0,0 1 0,40-9 0,215-24-853,-275 43 132,12-3-2180,-13 1-2727,-4 2 2862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5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9312,'0'0'2981,"4"-9"-896,14-12 2659,-7 11-3483,-4 2-421,1 1 0,0 0 0,11-7 0,-16 12-728,-1 0 0,1 0 0,0 0 0,0 1 0,0 0 0,0-1 0,1 1 0,-1 0 0,0 0 0,0 1 0,1-1 0,-1 1 0,0 0 0,4 0 0,-6 0-102,-1 0 1,1 0-1,-1 0 0,1 0 0,-1 1 0,1-1 0,-1 0 0,1 0 1,-1 1-1,0-1 0,1 0 0,-1 1 0,1-1 0,-1 0 0,0 1 1,1-1-1,-1 1 0,0-1 0,1 0 0,-1 1 0,0-1 0,0 1 1,0-1-1,1 1 0,-1-1 0,0 1 0,0-1 0,0 1 0,0-1 1,0 1-1,0 0 0,-2 19 218,1-15-103,-2 19 114,-2 1 0,0-1 1,-11 27-1,-32 69 424,42-105-588,-10 19 261,15-33-311,1 0-1,-1-1 1,1 1-1,-1 0 0,1 0 1,-1 0-1,1 0 1,0 0-1,-1 0 0,1 0 1,0 0-1,0 0 1,0 0-1,0 0 0,0 0 1,0 1-1,0-1 0,0-1 1,0 1-1,0-1 0,1 1 1,-1 0-1,0-1 0,1 1 0,-1-1 1,0 1-1,1-1 0,-1 1 1,1-1-1,-1 0 0,1 1 0,-1-1 1,1 1-1,-1-1 0,1 0 1,0 1-1,1 0 12,0-1 1,0 1-1,1 0 1,-1-1-1,0 0 1,1 1-1,-1-1 0,0 0 1,0 0-1,5-1 1,4-1 7,2 0-327,0 0 0,0-1 0,-1-1 0,22-8 0,-16 4-4315,29-8 1,-17 7-3450,-8 3 4010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5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20 101 6048,'2'-13'748,"6"-18"1229,-6 28-2211,0-6 1623,1 1-1,0 0 1,1 1 0,6-10-1,-10 16-1319,0 1-1,0 0 0,0 0 1,0-1-1,1 1 1,-1 0-1,0 0 0,0-1 1,0 1-1,1 0 1,-1 0-1,0 0 1,1 0-1,-1-1 0,0 1 1,0 0-1,1 0 1,-1 0-1,0 0 0,1 0 1,-1 0-1,0 0 1,1 0-1,-1 0 0,0 0 1,0 0-1,1 0 1,-1 0-1,0 0 0,1 0 1,-1 0-1,0 0 1,1 0-1,-1 0 1,1 0-1,-1 1 73,1 0 0,0 0 0,-1-1-1,1 1 1,-1 0 0,1 0 0,-1 0 0,1 0 0,-1 0 0,1 0 0,-1 0-1,0 0 1,0 0 0,1 1 0,4 30 1016,-1 1 0,-2 0 0,-2 47 0,-17 104 401,4-55-752,-18 271-294,23-317-1828,-3-30-4733,10-37 3419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5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24 7968,'0'-24'4554,"-1"43"3806,-2 20-5421,-1 17-2158,-2 1 210,3-38-748,1 0 0,1 0 0,1 22 0,2-17-278,-1-1 1,-1 1 0,-1 0 0,-7 40 0,6-59-232,0 1 0,0 0 1,0-1-1,-1 1 0,0-1 0,-4 6 1,-23 28-7759,30-39 7860,-12 10-3777,1-1 1328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5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 10976,'-4'-11'3536,"5"10"-3185,0 0 1,-1 0-1,1 0 1,0 1-1,0-1 1,0 0 0,0 1-1,0-1 1,0 0-1,1 1 1,-1-1 0,2 1-1,18-2 2323,23-3 1,4-1-1331,409-5-629,-426 11-2311,11 0-1780,-38 0 2372,-1 0 0,1 1-1,-1-1 1,0 1 0,1 0 0,-1 0-1,0 0 1,6 4 0,-3 0-2036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5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22 9568,'21'-17'3066,"-21"16"-3013,0 1 0,0 0-1,1-1 1,-1 1-1,0 0 1,1 0 0,-1 0-1,0-1 1,0 1 0,1 0-1,-1 0 1,0 0 0,1-1-1,-1 1 1,0 0-1,1 0 1,-1 0 0,1 0-1,-1 0 1,0 0 0,1 0-1,0 0 1,0 0 134,1 0 0,0 0 0,0 0 0,0 0 0,0 0 0,0 0 0,-1 1 0,1-1 1,0 1-1,0-1 0,-1 1 0,1 0 0,0 0 0,-1-1 0,1 1 0,0 0 0,-1 1 0,1-1 0,-1 0 0,0 0 0,1 1 0,-1-1 1,0 0-1,0 1 0,1 1 0,3 9 376,-1 0-1,-1 1 1,0-1 0,-1 1 0,0-1 0,-1 1-1,0 19 1,-1-16-137,0 33 378,-2 0 0,-3 0 0,-1 0 1,-21 76-1,-13 78-220,12-46-1619,2-54-3335,18-84-361,2-6 1473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3:0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135 341 6720,'-15'0'2170,"15"0"-2115,-1 1 0,0-1 0,1 0 1,-1 0-1,0 1 0,1-1 0,-1 0 0,1 1 0,-1-1 0,0 0 0,1 1 0,-1-1 0,1 1 0,-1-1 0,1 1 0,0-1 0,-1 1 0,1-1 0,0 1 0,-1 0 0,1-1 0,0 1 0,-1 0 0,1 0 187,-3 5 363,0-1 0,1 1 0,0 0 0,0-1 0,-2 12-1,0-1 311,-41 178 3900,9 101-2004,35-270-2617,-5 81 487,10-69 370,4-87-865,0 13-66,70-285-16,-47 217-96,19-57-26,-35 122 82,40-76 0,-51 108-51,0 1 1,0 1 0,1-1 0,0 1 0,8-9 0,-12 14-8,0 0 0,0 0 0,0 0 0,1 0 0,-1 0 0,0 1 1,0-1-1,1 0 0,-1 1 0,0-1 0,0 1 0,1-1 0,-1 1 0,1 0 0,-1 0 0,0-1 0,1 1 0,-1 0 1,1 0-1,-1 0 0,1 0 0,-1 1 0,0-1 0,1 0 0,-1 1 0,1-1 0,-1 1 0,0-1 0,1 1 1,-1 0-1,0-1 0,0 1 0,0 0 0,0 0 0,1 0 0,-1 0 0,1 1 0,2 3 44,0 0 1,-1 0-1,1 0 0,-1 1 0,-1-1 1,1 1-1,3 10 0,0 2 112,3 23 0,-6-23-69,-1 1 1,0-1-1,-2 1 1,0 0-1,-1 0 1,-6 35-1,4-43-45,1-1 0,-1 0-1,0 0 1,-1 0 0,0-1 0,-1 1-1,0-1 1,0 0 0,-1 0-1,0-1 1,-1 0 0,0 0-1,-14 12 1,17-17-58,-1 0 1,1-1-1,-1 1 0,0-1 0,0 0 1,0-1-1,0 1 0,0-1 0,-1 0 0,1 0 1,-6-1-1,30-2 58,0-1 1,-1 0 0,0-2-1,1 0 1,20-10 0,7-1 144,105-39 16,-127 44-201,-1-1-1,0-1 0,0-2 0,21-17 0,-24 15 52,0-1 0,-1-1-1,-1 0 1,-1-1 0,-1-1-1,17-28 1,24-66 117,-52 99-19,0 6-134,-4 11-27,-1-1 0,1 1 1,0 0-1,-1-1 1,1 1-1,-1 0 1,1 0-1,0-1 1,-1 1-1,0 0 1,1 0-1,-1 0 0,0 0 1,1 0-1,-1 1 1,3 7 16,-1-1 0,0 1 0,0 0 0,-1-1 0,-1 1 0,0 16 0,1 2 50,-3 81 169,0-77-135,1 0-1,2 1 1,7 49 0,-7-78-72,-1 0 1,1 0-1,0 0 0,0 0 0,0 0 0,1 0 1,-1 0-1,0 0 0,1 0 0,0 0 0,0-1 1,0 1-1,0-1 0,4 4 0,-4-5-20,0 0-1,0 0 1,0 0-1,0 0 1,0-1-1,0 1 1,0-1-1,0 1 0,0-1 1,0 0-1,0 1 1,0-1-1,0-1 1,0 1-1,0 0 1,0 0-1,0-1 1,0 1-1,0-1 1,0 1-1,0-1 0,0 0 1,3-2-1,8-4 3,0 0 0,-1-1-1,0-1 1,19-17-1,40-48 63,-6 7-304,-65 67 236,0-1 0,0 1 0,1 0 0,-1 0-1,0 0 1,0-1 0,0 1 0,0 0 0,1 0 0,-1 0-1,0-1 1,0 1 0,1 0 0,-1 0 0,0 0 0,0 0 0,1 0-1,-1 0 1,0 0 0,0-1 0,1 1 0,-1 0 0,0 0 0,0 0-1,1 0 1,-1 0 0,0 0 0,1 0 0,-1 0 0,0 0-1,0 1 1,1-1 0,-1 0 0,0 0 0,0 0 0,1 0 0,-1 0-1,0 0 1,0 0 0,1 1 0,-1-1 0,0 0 0,0 0 0,1 1-1,-1-1-1,0 1 0,1 0-1,-1 0 1,0 0 0,0 0 0,0 0-1,1-1 1,-1 1 0,0 0-1,0 0 1,0 0 0,-1 1-1,-2 11-97,0 0 0,-7 15 0,-5 18 55,9-23 44,3-12 23,0 0 1,1 0 0,0 0 0,0 18-1,2-26-17,0 0 0,0 0 0,1 0-1,-1 0 1,1 0 0,0 0 0,0 0 0,0 0-1,0-1 1,0 1 0,1 0 0,-1 0-1,1-1 1,0 1 0,-1-1 0,1 0 0,1 0-1,-1 1 1,0-1 0,0-1 0,6 4-1,-5-2 31,2-1-1,-1 0 0,0 0 0,0-1 1,1 1-1,-1-1 0,0 0 0,1 0 0,-1 0 1,1-1-1,0 0 0,-1 0 0,9-1 1,-9 1-39,-1-1 0,1 0 1,-1 0-1,0 0 1,1 0-1,-1 0 1,0-1-1,0 1 1,0-1-1,0 0 1,0 0-1,0 0 1,-1-1-1,1 1 1,-1-1-1,1 1 1,-1-1-1,0 0 1,2-3-1,-2 1-11,0 0 1,-1 1-1,1-1 1,-1 0-1,0 0 0,-1 0 1,1-1-1,-1 1 1,0 0-1,0 0 0,-1 0 1,1 0-1,-3-6 0,0-4-103,-1 1-1,0 0 0,-8-17 1,9 24 73,-1 0 0,0 0 0,0 0 0,0 1 0,-1 0 0,0 0 0,0 0 0,-1 0 0,0 1 0,0 0 0,-13-8 0,18 12 37,-1 0 0,0 0 0,0 0 1,0 0-1,0 1 0,0-1 0,0 1 0,-1 0 1,1-1-1,0 1 0,0 0 0,0 0 0,0 0 1,0 1-1,0-1 0,-1 0 0,1 1 0,0 0 1,0-1-1,0 1 0,-2 1 0,4-2 6,-1 1 0,0-1 0,0 1 0,1 0-1,-1-1 1,0 1 0,1 0 0,-1 0 0,1-1 0,-1 1 0,1 0-1,-1 0 1,1 0 0,-1 0 0,1 0 0,0-1 0,-1 1 0,1 2 0,0-1-4,0-1 0,0 1 1,0 0-1,0-1 1,1 1-1,-1-1 0,1 1 1,-1-1-1,1 1 1,-1-1-1,1 1 1,0-1-1,0 1 0,1 1 1,1 1 12,1 1 0,0-1 0,0-1 0,0 1 0,1 0 0,-1-1 1,1 0-1,0 0 0,0-1 0,0 1 0,0-1 0,7 3 0,11 1-10,37 7-1,-35-8 137,-1 0-74,1-1 0,0-1 0,0-1-1,1-1 1,-1-2 0,0 0 0,0-2-1,0 0 1,46-14 0,-61 14-61,-4 0-7,1 1 0,-1 1 0,0-1 0,1 1 1,9-1-1,-16 2 8,1 0 0,-1 0 1,1 0-1,-1 0 0,1 0 0,-1 0 1,0 0-1,1 1 0,-1-1 0,1 0 1,-1 0-1,0 1 0,1-1 0,-1 0 1,1 0-1,-1 1 0,0-1 0,1 0 1,-1 1-1,0-1 0,0 0 0,1 1 1,-1-1-1,0 1 0,0-1 0,0 1 1,1-1-1,-1 0 0,0 1 1,0-1-1,0 1 0,0-1 0,0 1 1,0-1-1,0 1 0,0-1 0,0 1 1,-3 23-10,1-15-56,-2 14 119,-2 0-1,-1 0 1,0-1 0,-17 35 0,10-24-105,-19 44 81,-2-1-1,-4-2 0,-82 116 1,94-153 63,-57 59 0,78-91-67,0 0-1,0 0 0,0 0 0,-13 7 1,17-11-48,0 0 1,0 0-1,0-1 1,0 1-1,0 0 1,0-1-1,0 1 1,0-1-1,0 0 1,0 1-1,0-1 1,0 0-1,0 0 1,0 0-1,0-1 1,0 1-1,0 0 1,0-1-1,0 0 1,-4-1-1,5 1 6,0 0-1,0 0 1,0 0-1,0 0 1,0-1 0,0 1-1,0 0 1,1 0-1,-1-1 1,0 1-1,1-1 1,-1 1 0,1-1-1,0 1 1,-1-1-1,1 1 1,0-1 0,0 1-1,0-1 1,0 1-1,0-1 1,0 1-1,0-1 1,1-2 0,0 0-1,0-7-9,1 0 0,0 0 0,1 1-1,1-1 1,-1 1 0,2 0 0,-1 0-1,1 0 1,1 0 0,6-8 0,7-8-22,1 1 0,30-28 0,-24 29 43,1 1 0,1 1-1,1 1 1,1 1 0,1 2-1,57-25 1,40-22 100,-84 41-39,49-21 1,41-1-54,-54 19-22,-4 4-73,-48 16 155,-1-2 0,0 0 1,0-2-1,38-22 0,-60 30-79,3-2-1,0 0 1,-1 0 0,10-9 0,-15 11 17,0 1 0,0-1-1,0 1 1,0-1 0,0 0 0,-1 0 0,1 0 0,-1 0 0,0 0-1,1 0 1,-1 0 0,-1 0 0,2-5 0,-1-3 19,0 0 1,0 0-1,-1 0 1,-1 0-1,-1-13 1,1 21-24,1 0 0,-1-1 1,0 1-1,0 0 0,-1 0 0,1 0 0,-1 0 1,0 0-1,-2-4 0,2 5 7,1 1 0,-1-1 1,1 1-1,-1-1 0,0 1 0,1 0 0,-1 0 0,0 0 0,0 0 0,0 0 0,0 0 1,0 1-1,0-1 0,0 1 0,0-1 0,-4 0 0,-1 2 5,1-1-1,-1 1 0,0 0 1,0 0-1,0 1 1,1-1-1,-1 2 1,1-1-1,-1 1 1,1 0-1,0 0 1,0 1-1,0-1 1,1 1-1,-10 8 0,6-4 17,0 1-1,0 0 1,1 0-1,0 1 1,1 0-1,0 1 0,-11 20 1,16-26-19,0-1-1,0 1 1,1 0 0,0 0 0,-1 0 0,1 0 0,1 1-1,-1-1 1,1 10 0,1-11 13,0 0-1,0 1 1,0-1-1,0 0 1,1 0-1,-1 0 1,1-1-1,0 1 0,0 0 1,1-1-1,-1 1 1,5 3-1,-1 1 13,0-1-1,1 0 0,0-1 1,0 0-1,1 0 0,0 0 1,0-1-1,0 0 0,1-1 1,-1 0-1,1 0 0,0-1 1,0 0-1,1 0 0,-1-1 0,0-1 1,1 1-1,17-1 0,-6-3-3,0 0-1,0-2 1,0 0 0,0-2-1,0 0 1,19-9-1,27-8-158,-29 11 70,6-2-12,0 2 1,50-6-1,-65 13 91,7 0 25,-26 7-232,-12 4 102,-15 7 51,1-4 67,-27 11 1,30-15-15,1 0-1,0 1 1,1 0-1,-1 1 1,-18 15 0,27-20-2,1 0 1,0 0 0,1 1-1,-1-1 1,0 1-1,1-1 1,-1 1-1,-1 4 1,2-6-15,1 0 0,0 0 1,0 0-1,0 0 0,-1-1 0,1 1 0,0 0 1,0 0-1,0 0 0,0 0 0,0 0 0,0-1 1,1 1-1,-1 0 0,0 0 0,0 0 1,1 0-1,-1-1 0,0 1 0,1 0 0,-1 0 1,1-1-1,-1 1 0,1 0 0,-1-1 0,1 1 1,-1 0-1,1-1 0,0 1 0,-1-1 0,1 1 1,0-1-1,-1 1 0,1-1 0,1 1 0,4 1 22,0 0-1,1 0 0,-1 0 0,0-1 0,1 0 0,0 0 1,-1 0-1,1-1 0,12-1 0,5-2-83,32-8 0,-40 7 70,9-2-10,0 0 0,39-18 0,-53 19 2,0 0 0,-1-1 0,1 0 0,-1-1 0,-1 0 1,1-1-1,-1 0 0,9-11 0,-1-3 3,0-1 0,-1-2 0,22-45 0,29-85-13,-44 98-13,54-146-47,-76 202 66,0-1-1,-1 0 0,1 0 0,0 1 0,-1-1 0,0 0 1,1 0-1,-1 1 0,0-1 0,0 0 0,0 0 0,0 0 1,0 0-1,0 1 0,0-1 0,-1 0 0,1 0 1,-1 1-1,1-1 0,-2-2 0,2 3 3,0 1 0,-1 0 1,1-1-1,0 1 0,0 0 0,0 0 0,0-1 0,-1 1 1,1 0-1,0 0 0,0-1 0,-1 1 0,1 0 0,0 0 0,0 0 1,-1 0-1,1-1 0,0 1 0,-1 0 0,1 0 0,0 0 1,-1 0-1,1 0 0,0 0 0,-1 0 0,1 0 0,0 0 1,0 0-1,-1 0 0,0 0 0,-8 7-8,5-2 7,1 0-1,-1 0 1,-3 8 0,-7 25-4,0 1-1,-12 68 1,22-91 34,-45 214 107,25-95-70,9-52-6,10-42-303,3-28-571,0 0 0,0-1 0,-7 21 0,9-33 755,0 0 0,0 0 0,0 0 0,0 1 0,0-1 0,0 0 0,0 0 0,0 0 0,-1 0 0,1 1 0,0-1 0,0 0 0,0 0 0,0 0 0,-1 0 0,1 0 0,0 0 0,0 1 0,0-1 0,0 0 0,-1 0 0,1 0 0,0 0 0,0 0 0,-1 0 0,1 0 0,0 0 0,0 0 0,0 0 0,-1 0 0,1 0 0,0 0 0,0 0 0,0 0 0,-1 0 0,1 0 0,0 0 0,0 0 0,0-1 0,-1 1 0,1 0 0,0 0 0,0 0 0,0 0 0,0 0 0,-1 0 0,1-1 0,0 1 0,0 0 0,0 0 0,0 0 0,0 0 0,0-1 0,0 1 0,-1 0 0,1 0 0,0 0 0,0-1 0,0 1 0,0 0 0,0 0 0,0-1 0,-7-14-1930,6 14 1948,-59-141-2757,-13-57 7632,72 195-4645,-1 0 1,1-1 0,0 0-1,0 1 1,1-1-1,-1 1 1,1-1-1,0 0 1,0 1-1,1-6 1,0 8-114,0-1 1,0 1 0,0 0 0,0-1-1,0 1 1,0 0 0,0 0-1,1 0 1,-1 0 0,1 0 0,0 0-1,0 0 1,0 1 0,-1-1 0,1 0-1,1 1 1,-1 0 0,0-1-1,0 1 1,4-1 0,1-1-40,-1 1 1,1 0 0,0 0-1,-1 1 1,1 0 0,0 0-1,0 0 1,0 1 0,0 0-1,0 1 1,0 0-1,0 0 1,7 2 0,10 4-105,-1 0 0,32 17 1,-30-13 122,-22-10-60,35 15-78,52 31-1,-79-41 174,-1 1 1,0 0-1,-1 1 1,0 0-1,0 1 1,0-1-1,-1 2 1,-1-1-1,12 18 0,-17-23-30,-1 0 0,1 0-1,-1 0 1,0 0 0,0 0-1,0 0 1,0 0-1,-1 0 1,1 0 0,-1 0-1,0 1 1,-1-1-1,1 0 1,-1 0 0,-1 7-1,0-5-7,0-1-1,0 1 0,0-1 0,-1 0 1,0 0-1,0 0 0,0-1 1,0 1-1,-1-1 0,0 1 0,-5 3 1,9-7-72,0-1 1,-1 1-1,1-1 1,-1 0-1,1 1 1,-1-1-1,1 0 1,-1 1-1,1-1 1,0 0-1,-1 0 1,1 0-1,-1 1 1,0-1-1,1 0 1,-1 0-1,1 0 1,-1 0-1,1 0 1,-1 0-1,0 0 0,0 0-32,1 0 0,0-1 0,-1 1 0,1 0 0,0-1 0,-1 1 0,1 0 0,0-1 0,-1 1 0,1 0 0,0-1 0,0 1 0,0 0 0,-1-1 0,1 1-1,0-1 1,0 1 0,0 0 0,0-1 0,0 0 0,-1-1-175,1-1 0,0 1 0,0 0 0,0-1 0,0 1 0,1 0 0,-1-1 0,0 1 1,2-4-1,5-7 62,-1 1 0,2 0 0,0 1 1,0-1-1,1 1 0,0 1 0,1 0 1,0 0-1,1 1 0,0 0 0,0 1 1,13-7-1,-21 13 248,0 0 0,0 1 0,-1 0 0,1-1 0,0 1 0,0 0 0,1 1-1,-1-1 1,0 0 0,0 1 0,0 0 0,0 0 0,1 0 0,-1 0 0,0 0 0,0 0 0,0 1 0,0 0 0,0 0 0,0 0 0,0 0 0,0 0-1,0 0 1,0 1 0,3 2 0,3 2 103,-1 2 0,0-1 0,0 1-1,-1 0 1,0 1 0,6 9 0,-5-7-69,0-1 1,1 0-1,0 0 0,1-1 1,0 0-1,0 0 0,18 10 1,-24-17-70,0 0 1,0 0-1,0 0 1,0 0-1,1 0 0,-1-1 1,1 0-1,-1 0 1,0 0-1,1-1 1,0 1-1,-1-1 1,1 0-1,-1 0 1,1-1-1,-1 0 0,1 1 1,-1-1-1,1-1 1,-1 1-1,0-1 1,0 1-1,1-1 1,6-5-1,-7 3-36,1 1 1,-1-1-1,-1 0 0,1 0 0,-1 0 1,1-1-1,-1 1 0,0-1 0,-1 0 1,1 0-1,-1 0 0,0 0 0,0 0 1,-1 0-1,1-1 0,-1 1 1,0 0-1,-1-1 0,1 1 0,-1-1 1,0 1-1,-1-1 0,1 1 0,-1-1 1,0 1-1,-4-11 0,5 15-8,-1 0 0,1 0-1,-1 0 1,0 0 0,1 1-1,-1-1 1,0 0 0,0 0-1,0 0 1,0 1 0,0-1 0,0 0-1,0 1 1,0-1 0,0 1-1,0-1 1,0 1 0,0-1 0,0 1-1,0 0 1,0 0 0,0 0-1,0-1 1,-1 1 0,1 0-1,0 0 1,0 1 0,0-1 0,0 0-1,0 0 1,-1 0 0,1 1-1,-1 0 1,-1-1 8,0 1 1,1 0-1,-1 0 1,0 1-1,1-1 0,-1 0 1,1 1-1,-1 0 1,1 0-1,0-1 0,0 1 1,-2 3-1,4-5-8,-1 0 1,1 0-1,0 0 0,0 1 0,0-1 0,0 0 1,0 0-1,0 0 0,0 1 0,0-1 0,0 0 1,0 0-1,0 0 0,0 0 0,0 1 1,0-1-1,0 0 0,0 0 0,0 0 0,0 1 1,0-1-1,0 0 0,0 0 0,0 0 0,0 1 1,0-1-1,0 0 0,0 0 0,1 0 0,-1 0 1,0 1-1,0-1 0,0 0 0,0 0 1,0 0-1,1 0 0,-1 0 0,0 0 0,0 0 1,0 1-1,0-1 0,1 0 0,-1 0 0,0 0 1,0 0-1,0 0 0,0 0 0,1 0 1,-1 0-1,0 0 0,0 0 0,0 0 0,1 0 1,-1 0-1,0 0 0,0 0 0,0 0 0,1 0 1,16 0 52,-13-1-57,15 0 30,0-1 0,37-8 0,17-3-52,-53 11 50,1 1-1,21 3 0,-34-2-23,-1 1 0,1 0-1,-1 1 1,0 0 0,0 0 0,0 0 0,0 1-1,0 0 1,7 5 0,-12-7 14,-1 0 0,1 0 0,0 0 0,-1 1 1,1-1-1,-1 0 0,0 1 0,1-1 0,-1 1 0,0-1 0,0 1 0,0 0 0,0-1 0,0 1 1,0 0-1,-1 0 0,1 0 0,-1 0 0,1 0 0,-1-1 0,0 1 0,1 0 0,-1 0 0,0 0 1,0 0-1,-1 0 0,1 0 0,0 0 0,-1 0 0,0 2 0,-2 4 53,0-1 0,-1 1 0,0-1 0,0 0 0,-9 10-1,12-15-79,-8 14 114,9-16-98,0 1-1,0-1 1,0 0 0,0 0-1,-1 0 1,1 0 0,0 1-1,0-1 1,0 0 0,0 0-1,0 0 1,0 1-1,0-1 1,0 0 0,0 0-1,0 1 1,0-1 0,0 0-1,0 0 1,0 0 0,0 1-1,0-1 1,0 0 0,0 0-1,0 1 1,0-1 0,0 0-1,0 0 1,0 0 0,0 1-1,0-1 1,0 0-1,0 0 1,1 0 0,-1 0-1,0 1 1,0-1 0,0 0-1,0 0 1,1 0 0,-1 0-1,0 0 1,0 1 0,0-1-1,1 0 1,-1 0 0,0 0-1,0 0 1,0 0-1,1 0 1,-1 0 0,0 0-1,0 0 1,0 0 0,1 0-1,-1 0 1,0 0 0,35-9-116,0-1-1,-1-1 1,62-32 0,-5 3 199,-87 38-115,-1 1 1,1 0 0,0 0 0,-1 0-1,1 0 1,0 1 0,-1-1 0,8 1-1,-10 0 31,0 0 0,1 1 0,-1-1 0,0 0 0,0 1 0,1-1 0,-1 1 0,0-1 0,0 1-1,0-1 1,0 1 0,0 0 0,0 0 0,0 0 0,0-1 0,0 1 0,0 0 0,-1 0-1,1 0 1,0 0 0,-1 0 0,1 1 0,0-1 0,-1 0 0,1 0 0,-1 0 0,0 0 0,1 3-1,0 4 67,0 0 0,-1 0 0,0 0-1,-1 11 1,0-14-35,1 1-1,-1-1 1,1 1-1,1-1 1,-1 1-1,1-1 1,0 1 0,0-1-1,3 9 1,-4-13-25,1 0 1,-1-1-1,1 1 1,-1 0-1,1-1 0,-1 1 1,1-1-1,-1 1 1,1-1-1,0 1 1,-1-1-1,1 1 1,0-1-1,0 0 1,-1 1-1,1-1 1,0 0-1,0 0 0,-1 1 1,1-1-1,0 0 1,0 0-1,0 0 1,-1 0-1,1 0 1,0 0-1,0 0 1,0 0-1,0-1 1,-1 1-1,1 0 0,0 0 1,0-1-1,1 0 1,2-1 30,1 0 1,0-1-1,8-5 0,54-45-32,9-6 24,-64 51-61,1 0 0,0 1 0,0 1 0,23-9 1,-33 14 7,1 1 0,-1-1 1,1 0-1,-1 1 0,1 0 0,-1 0 1,1 0-1,-1 0 0,5 1 0,-6-1 14,-1 1-1,1-1 1,-1 0-1,1 1 1,-1 0-1,1-1 1,-1 1-1,0 0 1,1-1-1,-1 1 0,0 0 1,0 0-1,0 0 1,1 0-1,-1 0 1,0 1-1,0-1 1,-1 0-1,1 0 1,0 1-1,0-1 1,1 3-1,-2 0 17,0 1 0,0 0 0,0-1 0,0 1 1,-1-1-1,0 1 0,1 0 0,-2-1 0,1 0 0,0 1 0,-4 4 0,-18 43-93,-49 76 0,17-33 140,16-18 112,43-86-356,1 1 0,-1 0 0,2 0 0,-1 0 0,1 0-1,0 1 1,12-10 0,-1-2-538,18-18-933,-15 16-2109,19-26 0,-35 43 3058,2-7-2216,-6 10 2748,0 1 1,0 0-1,0-1 0,0 1 0,0-1 0,0 1 1,0-1-1,0 1 0,0 0 0,0-1 0,-1 1 1,1-1-1,0 1 0,0 0 0,0-1 0,-1 1 1,1 0-1,0-1 0,0 1 0,-1 0 0,1 0 1,0-1-1,-1 1 0,1 0 0,0 0 0,-1-1 1,-13-4-3281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5:4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6816,'-24'-4'3072,"29"13"-2656,4-6-448,4 5-64,19 0 1600,4 4-832,32-4 160,9 4-480,21 0-160,1 4-128,-6-4 288,-1 0-160,-26-4 32,-11 8-128,-10-12-1888,-10 4 960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3:0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52 11712,'-56'-30'5311,"36"26"-4607,15-1-480,10 2-480,9-3 160,14 3-3263,11 6 1823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3:0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285 681 3072,'12'-11'871,"-8"7"-131,0 1 0,0-1 0,-1 0 0,1-1 0,-1 1 0,0 0 0,0-1-1,3-6 1,-4 6-239,11-31 3642,-12 33-3840,0 1-1,-1-1 0,1 1 0,-1-1 0,0 0 0,0 1 0,0-1 0,0 0 0,0 1 0,-1-1 0,1 1 0,-2-4 0,2 5-225,-1 0 1,1 1-1,-1-1 1,1 0-1,-1 0 1,1 1-1,-1-1 1,0 0-1,1 1 0,-1-1 1,0 0-1,1 1 1,-1-1-1,0 1 1,0-1-1,0 1 1,0 0-1,1-1 1,-1 1-1,0 0 1,0 0-1,0-1 1,0 1-1,0 0 0,0 0 1,0 0-1,0 0 1,0 0-1,0 0 1,0 1-1,1-1 1,-3 1-1,-3 0 143,0 1 1,1 0-1,-11 5 0,10-4-36,-36 19 269,1 1 1,-42 33-1,76-52-410,-7 7 1,0 0 0,-20 20 0,28-25-17,1-1 1,1 1-1,-1 0 0,1 0 1,0 0-1,1 0 0,-1 1 1,-4 13-1,8-18 2,-1 0-1,1 0 1,0 0-1,0 1 1,0-1-1,0 0 1,0 0 0,0 1-1,0-1 1,1 0-1,-1 0 1,1 0-1,-1 0 1,1 1-1,0-1 1,0 0-1,0 0 1,0 0-1,0-1 1,1 1 0,-1 0-1,0 0 1,1-1-1,-1 1 1,1-1-1,0 1 1,2 1-1,0-1 37,0 1-1,0-1 1,0 0-1,1 0 1,-1 0-1,1 0 1,-1-1-1,1 0 1,0 0-1,-1 0 1,1-1-1,6 1 1,-2-1-47,1-1 0,-1 0 0,0-1 0,1 0 1,-1-1-1,0 1 0,0-2 0,0 1 1,-1-1-1,1-1 0,-1 1 0,0-1 0,0-1 1,0 0-1,-1 0 0,0 0 0,0-1 1,-1 0-1,0 0 0,0-1 0,0 1 0,-1-1 1,4-9-1,2-8-70,0 0 1,9-37-1,0 1 52,-26 83 120,1-1-1,0 1 1,2 0-1,-1 24 1,4-37 1,1 1 0,0-1 1,0 1-1,1-1 0,0 0 1,1 0-1,5 13 0,-8-19-96,1-1 0,0 0-1,0 0 1,0 0 0,1 0-1,-1 0 1,0 0 0,1 0-1,0-1 1,-1 1 0,1-1-1,0 1 1,0-1-1,-1 1 1,1-1 0,0 0-1,1 0 1,-1 0 0,0 0-1,0 0 1,0 0 0,1-1-1,-1 1 1,0-1-1,0 1 1,1-1 0,-1 0-1,0 0 1,1 0 0,-1 0-1,0-1 1,1 1 0,-1-1-1,0 1 1,1-1-1,2-1 1,31-14 55,52-31 0,-51 27-101,-11 5 45,125-71 176,-142 80-183,2-1-25,-1 0 0,1 1 0,1 0 0,-1 0-1,1 2 1,0-1 0,18-3 0,-29 8-1,1-1 1,0 1-1,-1 0 0,1 0 1,0 0-1,-1 0 1,1 0-1,0 0 1,-1 1-1,1-1 0,0 1 1,-1-1-1,1 1 1,0-1-1,-1 1 1,3 1-1,-3-1 14,0 0-1,0 0 1,0 0 0,-1 0-1,1 0 1,0 0-1,-1 0 1,1 0 0,-1 1-1,1-1 1,-1 0 0,1 0-1,-1 0 1,0 0 0,0 1-1,0-1 1,1 2-1,-2 3 18,1 0 0,-1 0 0,0 0 0,-1-1-1,1 1 1,-1-1 0,-5 11 0,1-6 12,0 0 0,0 0 0,-1-1 0,-14 14 0,14-15 27,0 0-1,0 0 1,1 1-1,0 0 1,-8 16-1,14-20 97,6-6-53,13-10-34,-11 6-97,12-7 33,-1-1 0,31-26 0,6-4-168,-53 41 140,0 0 1,0 0-1,0 0 1,1 0-1,-1 1 0,0 0 1,1 0-1,-1 0 0,1 0 1,6-1-1,-8 2 13,0 0 0,-1 1 0,1-1-1,-1 0 1,1 0 0,0 1 0,-1-1 0,1 1 0,-1-1 0,1 1-1,-1 0 1,1-1 0,-1 1 0,0 0 0,1 0 0,-1 0-1,0 0 1,0 0 0,0 0 0,0 1 0,0-1 0,0 0-1,0 1 1,0-1 0,0 0 0,1 3 0,1 7 1,0-1 0,0 0 0,-1 1 0,0 0-1,1 12 1,-2-7 41,7 25-1,-7-36-9,0-1 1,1 0-1,-1 0 0,1 0 1,0 0-1,0 0 0,0-1 1,1 1-1,-1-1 1,1 1-1,0-1 0,4 4 1,-4-5-18,0 0 1,1 0 0,-1 0-1,0 0 1,1-1 0,-1 0-1,1 1 1,-1-1 0,1 0-1,0-1 1,-1 1 0,1-1-1,0 0 1,0 0 0,5 0-1,32-4-212,79-18 0,40-25-96,-129 37 248,-1-2 1,0-1 0,-1-1-1,50-32 1,-40 12-150,-39 34 199,0 0-1,0 0 1,1 0-1,-1 0 1,0-1-1,0 1 1,1 0-1,-1 0 0,0 0 1,0 0-1,0 0 1,1 0-1,-1-1 1,0 1-1,0 0 0,0 0 1,0 0-1,0-1 1,1 1-1,-1 0 1,0 0-1,0 0 1,0-1-1,0 1 0,0 0 1,0 0-1,0-1 1,0 1-1,0 0 1,0 0-1,0 0 1,0-1-1,0 1 0,0 0 1,0-1-1,-10 4-108,-1-1 81,-51 17 10,-105 48 0,150-60 55,-2 1-13,1 0 0,-1 1 0,2 1 0,-1 1 0,1 0-1,-22 21 1,37-31-12,1 1 0,-1-1 1,1 1-1,0-1 0,0 1 0,0 0 0,0-1 0,0 1 1,0 0-1,0 0 0,0 0 0,1 0 0,-1 0 0,1 0 1,-1 0-1,1 0 0,0 2 0,0-2 5,0-1 0,0 0 1,1 0-1,-1 0 0,1 0 0,-1 0 1,1 0-1,-1 0 0,1 0 0,0 0 1,-1 0-1,1 0 0,0 0 0,0 0 1,0 0-1,0-1 0,0 1 0,-1 0 0,2 0 1,-1-1-1,0 1 0,0-1 0,0 1 1,0-1-1,0 0 0,0 1 0,0-1 1,1 0-1,0 0 0,4 1-16,1 0 1,-1-1-1,1 0 0,-1-1 0,0 1 1,1-1-1,-1 0 0,0-1 1,0 1-1,0-1 0,9-4 0,5-4-26,36-22 0,-45 25 20,-1-1 1,0-1-1,0 0 0,0 0 0,-1-1 0,0 0 0,-1-1 0,-1 0 0,8-13 0,-14 23 8,24-41-103,-2 0 0,33-86 0,18-97-88,-51 149 189,34-128 147,-48 173 5,-15 52 292,-10 42-236,10-3-113,3-1 1,4 69-1,1-51-133,4 1 0,19 94 0,-22-157-457,1 1 0,1-1-1,11 26 1,-12-33-450,0-1 0,0 0-1,1 0 1,0-1 0,0 1 0,0-1-1,1 0 1,12 9 0,11 7-2657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3:0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1160 5568,'0'0'133,"-1"-1"0,1 1 1,-1-1-1,1 1 0,-1 0 0,1-1 1,-1 1-1,0-1 0,-8 0 7526,31-14-1825,9-17-4788,-13 13-545,208-228 1067,-101 100-656,-92 113-508,0 1-1,41-30 1,-71 61-379,-1 0 0,0 1 0,1-1 0,0 1 0,-1-1 0,1 1 0,0 0 0,-1 0 0,5 0 0,-6 0-20,0 1 0,0 0 0,0 0 0,0 0 0,0 1 0,0-1 0,0 0 0,0 0 0,0 0 0,0 1 0,0-1 0,0 1 0,0-1 0,0 1 0,0-1 0,0 1 0,0-1 0,0 1 0,-1 0 0,1-1 0,0 1 0,0 0 0,-1 0 0,1 0 0,0-1 0,-1 1 0,1 0 0,-1 0 0,0 0 1,1 0-1,0 1 0,3 10 78,-1 0 1,0 0 0,0 1 0,1 23 0,-2 54 97,-2-88-179,0 39 140,-2 0 0,-2-1-1,-2 1 1,-1-1 0,-3 0-1,-24 68 1,28-94-62,-1 0 1,0-1-1,-1 0 0,-1 0 1,-10 13-1,14-20-55,0-1 0,0 0 1,-1 0-1,1 0 0,-1 0 1,0-1-1,0 0 0,-1 0 1,1-1-1,-1 1 0,0-2 1,-10 4-1,14-5-38,-1 0 1,0-1-1,1 1 0,-1-1 1,0 0-1,1 0 0,-1-1 1,0 1-1,1-1 1,-1 0-1,1 1 0,-1-2 1,1 1-1,-1 0 0,1-1 1,0 1-1,-1-1 0,1 0 1,0 0-1,0 0 1,0-1-1,1 1 0,-1-1 1,1 0-1,-1 1 0,1-1 1,0 0-1,0 0 1,0 0-1,0-1 0,1 1 1,-1 0-1,1-1 0,0 1 1,0-1-1,0 0 0,0-3 1,0-4-42,0 1 1,1-1 0,1 1-1,-1-1 1,2 1 0,-1 0-1,2-1 1,-1 1 0,1 0-1,1 0 1,5-11 0,-8 19 42,0 0 0,0 0 0,0 1 0,0-1 0,0 0 0,1 0 0,-1 1 0,1-1 0,-1 1 0,1 0 0,-1-1 0,1 1 0,0 0 0,0 0 0,0 0 0,0 0 0,0 0 0,0 0 0,0 1 0,0-1 0,0 1 0,0-1 0,0 1 0,0 0 0,0 0 0,0 0 0,4 0 0,4 1 1,-1 1 1,0 0 0,1 1 0,15 7 0,-11-5-37,39 16 54,-33-12 87,0-1 1,0-1 0,1-1-1,0 0 1,0-2 0,25 3-1,-17-7-25,0 0 0,0-2-1,0-1 1,0-2 0,53-15-1,-62 14-36,-1-2 0,1 0 0,-2-1 0,1-1 0,-1 0-1,-1-2 1,0 0 0,-1-1 0,19-19 0,-13 8-18,-1-2 1,23-36-1,29-61 8,-46 75-32,-1 0 0,34-98 0,-41 85-25,-3-1 0,-2 0 0,-4-1 0,6-124 0,-16 182 42,0 0 1,-1 0-1,1 0 0,-3-8 1,3 13-10,0 0 0,0-1 0,0 1 1,0 0-1,0-1 0,0 1 0,-1 0 1,1-1-1,0 1 0,0 0 0,0-1 1,-1 1-1,1 0 0,0 0 0,0-1 1,-1 1-1,1 0 0,0 0 0,0 0 1,-1-1-1,1 1 0,0 0 0,-1 0 1,1 0-1,-1-1 0,0 2-4,1-1 0,-1 0 0,0 1 0,1-1 0,-1 0-1,1 1 1,-1-1 0,0 1 0,1-1 0,-1 0 0,1 1 0,-1 0 0,1-1 0,-1 1 0,1-1-1,0 1 1,-1-1 0,1 2 0,-6 7 4,2 0 1,-1 0-1,1 1 0,1 0 0,-4 12 0,3-8 17,-14 47 95,-59 212 455,13 71-315,59-306-193,-6 43 99,0 87 1,10-160-124,2 0 0,-1 0 0,1 0-1,4 15 1,-4-21-17,-1 0-1,1 0 0,0 0 0,0 0 1,0 0-1,0-1 0,0 1 1,0 0-1,0 0 0,1-1 0,-1 1 1,1-1-1,-1 1 0,1-1 1,-1 1-1,1-1 0,0 0 0,0 0 1,0 0-1,0 0 0,0 0 0,0 0 1,3 0-1,-1-1 4,-1 1 1,1-1-1,0 0 0,0-1 0,0 1 1,0-1-1,0 1 0,0-1 0,-1 0 1,1-1-1,0 1 0,-1-1 1,7-3-1,3-3-72,0 0 0,16-15 0,14-12 15,229-175-331,-126 106 197,-130 89 131,-20 15-53,-11 8 7,-117 73 166,88-49-11,-10 4 77,2 3 0,-71 69 0,97-78-41,25-28-92,-1 0 0,1 0-1,0 1 1,0-1-1,0 0 1,0 1-1,0-1 1,0 1-1,0-1 1,1 1 0,-1 3-1,1-5-6,0 0-1,0-1 0,0 1 1,0-1-1,0 1 1,0 0-1,0-1 1,0 1-1,0-1 0,0 1 1,1 0-1,-1-1 1,0 1-1,0-1 0,1 1 1,-1-1-1,0 1 1,1-1-1,-1 1 1,1-1-1,-1 1 0,0-1 1,1 0-1,-1 1 1,1-1-1,-1 0 1,1 1-1,-1-1 0,1 0 1,-1 1-1,1-1 1,0 0-1,-1 0 1,1 0-1,-1 0 0,1 1 1,0-1-1,-1 0 1,1 0-1,-1 0 1,1 0-1,0-1 0,-1 1 1,1 0-1,-1 0 1,1 0-1,0-1 0,5 0 13,0-1 0,0 0 0,10-6 0,-11 5-14,23-12-95,-1-1 0,31-25 0,48-47 39,-35 31-167,-67 55 191,-1 0-1,0 0 1,0 0-1,1 0 1,4-1-1,-7 3 24,-1 0-1,1 0 1,0-1-1,-1 1 0,1 0 1,-1 0-1,1 0 0,0 0 1,-1 0-1,1 0 0,-1 0 1,1 1-1,0-1 1,-1 0-1,1 0 0,-1 0 1,1 0-1,0 1 0,-1-1 1,1 0-1,-1 1 1,1-1-1,-1 0 0,1 1 1,-1-1-1,0 1 0,1-1 1,-1 1-1,1-1 1,-1 1-1,0-1 0,1 1 1,-1-1-1,0 1 0,0-1 1,1 1-1,-1-1 0,0 1 1,0 0-1,0-1 1,0 1-1,0-1 0,0 2 1,0 2-8,1 0 1,-2-1 0,1 1-1,-2 7 1,-1 4 3,0 0 16,0 1-1,1-1 1,0 1-1,2 19 1,0-32 0,0 1 0,0 0 0,1 0 0,0-1 0,0 1 0,0-1 0,0 1 0,0-1 0,1 1 0,0-1 0,-1 0 0,1 0 0,0 0 0,1 0 0,-1 0 0,0 0 0,1 0 0,0-1 0,-1 1 0,1-1 0,0 0 0,0 0 0,6 3 0,-4-3 24,1 0-1,-1 0 1,1 0 0,0-1-1,0 0 1,0 0 0,0 0-1,-1-1 1,1 0-1,0 0 1,0-1 0,0 1-1,0-1 1,0 0 0,6-3-1,-4 1-17,0 0 1,0 0-1,0-1 0,0 0 0,-1-1 0,1 0 0,-1 0 0,0 0 0,-1-1 1,8-8-1,12-19-30,-2-1 1,33-63 0,-40 67-15,158-234-39,-57 93-111,-85 117 149,35-76 0,-49 88-27,-3-1 1,13-50-1,-27 84 43,3-10-18,-5 18 33,0 0 1,0 1-1,0-1 1,0 1-1,0-1 0,0 1 1,0-1-1,0 0 1,-1 1-1,1-1 1,0 1-1,0-1 1,0 1-1,-1-1 1,1 1-1,0-1 1,-1 1-1,1-1 1,0 1-1,-1-1 1,1 1-1,0-1 1,-1 1-1,1 0 1,-1-1-1,0 1 1,1 0 0,-1 0 0,1 0 0,0 0 0,-1 0 0,1 0 0,0 0 0,-1 0 0,1 0 0,-1 0 0,1 0 0,0 0 0,-1 0 0,1 1 0,0-1 0,-1 0 0,1 0 0,0 0 0,0 1 0,-1-1 0,1 0 0,0 0 0,-1 1 0,1-1 0,0 0 0,0 0 0,0 1 0,-1-1 0,1 0 0,0 1 0,0 0 0,-21 24 29,-31 54-1,31-45 32,-77 132 131,83-136-166,1 1 1,1 1 0,-14 56 0,13-12 132,4 0 0,-2 150 0,15-145-56,-1-72-62,-1 0 0,1-1 0,0 1 0,0-1 0,1 0 0,1 1 0,3 7 0,-5-14-33,0 1 0,0-1 1,0 1-1,0-1 1,1 0-1,-1 0 0,1 0 1,-1 0-1,1 0 1,0-1-1,0 1 0,-1-1 1,1 1-1,0-1 0,0 0 1,1 0-1,-1-1 1,0 1-1,3 0 0,4 0 8,0-1-1,0 0 0,0 0 0,19-4 0,-4 0-6,-1-1 1,32-11-1,-47 13-10,0-1 1,0 0-1,0-1 1,0 0-1,-1 0 1,1-1-1,-1 0 1,13-14-1,-13 10 2,0-1 1,0 1-1,-1-1 0,-1-1 1,0 1-1,0-1 1,4-14-1,-5 10-31,0 1 1,-2-1-1,1 0 0,-2 0 0,1-26 1,-3 37-34,0-1-1,-1 1 1,0-1 0,0 1 0,-2-10 0,2 14 55,1 0 0,0 0 0,-1 0 0,1 0 0,-1 0 0,1 0 0,-1 0 0,1 0 0,-1 0 1,0 0-1,1 1 0,-1-1 0,0 0 0,0 0 0,1 0 0,-1 1 0,0-1 0,0 1 0,0-1 1,0 1-1,0-1 0,0 1 0,0-1 0,0 1 0,0 0 0,0-1 0,0 1 0,-1 0 0,1 0 0,0 0 1,0 0-1,0 0 0,0 0 0,0 0 0,0 0 0,-2 1 0,-2 1 0,-1 1-1,1 0 1,0 0-1,0 0 1,0 1 0,0-1-1,1 1 1,-1 0-1,1 0 1,0 1 0,1-1-1,-1 1 1,-4 8-1,-3 4 51,2 1-1,-13 31 0,18-42-7,2 1 0,-1 0 0,1 0 0,0 0 0,1 0-1,0 0 1,0 0 0,1 0 0,0 0 0,2 16 0,-1-19-16,0-1-1,1 1 1,-1 0 0,1-1 0,0 1 0,0-1 0,1 1 0,0-1 0,-1 0-1,1 0 1,1-1 0,-1 1 0,0 0 0,1-1 0,0 0 0,0 0-1,0 0 1,0 0 0,5 1 0,-4-1 1,1 0 1,-1-1-1,1 0 0,0 0 1,0 0-1,0-1 0,0 0 1,0 0-1,0-1 0,0 0 1,0 0-1,0 0 0,0 0 1,0-1-1,9-3 0,-4 0-10,0 0-1,0-1 0,-1-1 1,0 0-1,0 0 0,11-10 1,53-54 58,-41 38-61,13-13-58,104-93 35,-123 116-67,1 1 0,1 1 0,57-28 0,-86 48 83,3-2-14,-1 1-1,1 0 0,-1 0 0,1 0 0,0 0 0,5 0 0,-7 1 15,-1 0 0,0 0-1,1 0 1,-1 0 0,1 0 0,-1 0-1,1 0 1,-1 0 0,1 1 0,-1-1-1,1 0 1,-1 0 0,1 0 0,-1 1-1,0-1 1,1 0 0,-1 1 0,0-1-1,1 0 1,0 1 0,-1 0 0,0 0 0,1 0 0,-1 0 0,1 0 0,-1 0 0,0 0 0,0 0 0,0 0 0,0 0 0,1 0 0,-1 0 0,0 0 0,-1 0 0,1 1 0,-2 15-21,-2 0 1,0 0-1,0 0 0,-11 22 0,1-6 30,-24 40-1,15-38 30,-2-1 1,-1-1-1,-2-1 1,-1-1-1,-52 43 0,65-60 155,-1-2-1,-36 22 0,50-33-29,6-4-77,12-5-4,41-11 24,67-21-176,-88 30-2,29-6-433,0-4 1,78-34-1,-125 46-571,-6 3-390,-1 0 0,0-1 0,9-6 1,-18 11 1271,0 1 0,0 0 0,-1-1 0,1 1 0,-1 0 0,1-1 0,0 1 0,-1-1 0,1 1 0,-1-1 0,1 0 0,-1 1 0,1-1 0,-1 0 0,0 1 0,1-1 0,-1 0 0,0 1 0,1-1 0,-1 0 0,0 1 1,0-1-1,0 0 0,0 0 0,1 1 0,-1-1 0,0 0 0,0 0 0,-1 1 0,1-1 0,0 0 0,0 0 0,0 1 0,0-1 0,-1 0 0,1 0 0,0 1 0,-1-2 0,-8-11-2886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3:0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 12224,'-32'-4'3930,"32"4"-3896,0 0-1,0 0 0,0 0 1,0 0-1,0 0 0,0 0 1,0-1-1,0 1 0,0 0 1,0 0-1,0 0 0,1 0 1,-1 0-1,0 0 0,0 0 1,0 0-1,0 0 0,0-1 1,0 1-1,0 0 0,0 0 1,0 0-1,0 0 0,0 0 1,0 0-1,0 0 0,0 0 1,0-1-1,0 1 0,0 0 1,-1 0-1,1 0 0,0 0 1,0 0-1,0 0 0,0 0 1,0 0-1,0 0 0,0-1 1,0 1-1,0 0 0,0 0 1,0 0-1,0 0 0,0 0 1,-1 0-1,1 0 0,0 0 1,0 0-1,0 0 0,0 0 1,0 0-1,0 0 0,0 0 1,0 0-1,-1 0 0,1 0 1,0 0-1,0 0 0,0 0 1,0 0-1,0 0 0,0 0 1,6-4 515,-4 4-254,1-1 1,-1 0-1,1 1 0,-1-1 1,1 1-1,-1 0 1,1 0-1,-1 0 0,1 0 1,4 1-1,10 0 365,120 4 2140,236 12-2011,-28-8-1371,-119-11-3988,-206 1 3219,-2 0-1872,27 3 0,-71 3-4755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3:0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57 13472,'-30'-9'6079,"54"0"-5279,10 6 1056,8-2-1184,57-4 928,10 5-928,51-4-352,7 8-192,13-9-1280,-20 9 640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3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1169 1984,'23'23'25877,"-18"-26"-27995,-2-1 2189,1 1-1,-1-1 1,0 0-1,0 0 1,-1 0 0,1 0-1,-1 0 1,0-1-1,0 1 1,0-1-1,-1 1 1,2-6 0,1-9 25,3-22 0,14-85 364,-9 62-472,16-158 155,-27 208-165,1 0-1,0 0 0,1 0 0,1 0 0,0 0 0,7-14 1,-6 16 55,-1 0 1,1 0 0,-2-1-1,0 1 1,2-23 0,-2-67-131,-3 82-3,0 19 95,0 1 0,0 0 0,0 0 0,0 0-1,0-1 1,0 1 0,0 0 0,0 0 0,1 0 0,-1-1 0,0 1 0,0 0 0,0 0 0,0 0 0,0-1 0,0 1-1,0 0 1,0 0 0,0 0 0,1 0 0,-1-1 0,0 1 0,0 0 0,0 0 0,0 0 0,1 0 0,-1 0 0,0 0-1,0-1 1,3-2 94,-3-9-190,-1 12 106,1 0 0,0 0 0,-1-1 0,1 1 0,0 0 0,0 0 0,-1 0 0,1 0 0,0 0 0,-1 0 1,1 0-1,0 0 0,-1 0 0,1-1 0,0 1 0,-1 1 0,1-1 0,0 0 0,-1 0 0,1 0 1,0 0-1,-1 0 0,1 0 0,0 0 0,-1 0 0,1 0 0,0 1 0,-1-1 0,1 0 0,0 0 0,-1 1 1,-8 1-10,-31 13 251,3 0-168,29-13-59,0 2 1,-1-1 0,1 1-1,0 0 1,1 0-1,-11 8 1,-36 26 107,43-30-60,10-7-40,-1 1 1,0-1 0,0 1 0,0-1 0,0 0 0,-1 0 0,-1 1-1,4-2-23,0 0-1,-1 0 0,1-1 1,0 1-1,0 0 0,0 0 1,-1 0-1,1 0 0,0 0 1,0-1-1,0 1 0,0 0 0,0 0 1,-1 0-1,1-1 0,0 1 1,0 0-1,0 0 0,0 0 1,0-1-1,0 1 0,0 0 1,0 0-1,0-1 0,0 1 0,0 0 1,0 0-1,0 0 0,0-1 1,0 1-1,0 0 0,0 0 1,0-1-1,0 1 0,0 0 1,0 0-1,0 0 0,1-1 0,2-9 212,22-32-121,75-119 6,-71 119-116,57-64 0,-86 105 17,35-34-8,-31 32-1,0 0 0,0 0 0,0 0 0,1 0 1,-1 1-1,0 0 0,8-3 0,-10 5 17,-1 0 1,1-1-1,-1 1 0,1 0 1,0 0-1,-1 0 0,1 0 0,-1 1 1,1-1-1,0 0 0,-1 1 1,1-1-1,-1 1 0,1-1 0,-1 1 1,1 0-1,-1-1 0,0 1 1,1 0-1,-1 0 0,0 0 0,0 0 1,1 0-1,-1 1 0,0-1 0,1 2 1,3 4 39,-1 0 1,1 0-1,5 14 1,-8-16-46,8 22 152,13 50 0,-5-14 4,-12-40-277,-4-18 159,-1 1 1,1 0-1,0-1 0,0 0 0,0 1 1,5 6-1,-7-12-44,0 0 0,-1 0 0,1 0 0,0 0 0,0-1 0,0 1 0,0 0 0,-1 1 0,1-1 0,0 0 1,0 0-1,0 0 0,-1 0 0,1 0 0,0 0 0,0 0 0,0 0 0,0 0 0,-1 0 0,1 0 0,0 0 0,0 0 0,0 1 0,0-1 1,-1 0-1,1 0 0,0 0 0,0 0 0,0 0 0,0 1 0,0-1 0,0 0 0,0 0 0,0 0 0,0 1 0,-1-1 0,1 0 1,0 0-1,0 0 0,0 0 0,0 1 0,0-1 0,0 0 0,0 0 0,0 0 0,0 1 0,0-1 0,0 0 0,0 0 0,1 0 0,-1 1 1,0-1-1,0 0 0,0 0 0,0 0 0,0 0 0,0 1 0,0-1 0,0 0 0,1 0 0,-1 0 0,0 0 0,0 0 0,0 0 0,0 1 1,0-1-1,1 0 0,-1 0 0,-19-4-2671,13 3 1184,-11 1-2748,6 0-866,7 0 2190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2:4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92 3552,'-5'-3'8112,"5"3"-8045,0-1 0,0 1 0,0 0 0,0 0 1,0 0-1,0-1 0,0 1 0,0 0 0,0 0 1,0 0-1,0-1 0,0 1 0,0 0 0,0 0 1,0 0-1,0-1 0,0 1 0,0 0 1,0 0-1,1 0 0,-1 0 0,0-1 0,0 1 1,0 0-1,0 0 0,0 0 0,0 0 0,1 0 1,-1 0-1,0-1 0,0 1 0,0 0 0,1 0 1,-1 0-1,0 0 0,0 0 0,1 0 0,0-2 1204,-5-15 2942,3 16-4020,0-1 0,1 1 0,-1 0-1,0 0 1,0 0 0,0 0 0,0-1 0,0 1 0,0 1 0,0-1 0,-1 0 0,1 0 0,0 0 0,-3-1 0,3 2-156,0 0 1,1 0 0,-1 0-1,0 0 1,0 0 0,0 0-1,1 0 1,-1 0-1,0 0 1,0 1 0,0-1-1,1 0 1,-1 0 0,0 1-1,0-1 1,1 1 0,-1-1-1,0 1 1,1-1-1,-1 1 1,0-1 0,1 1-1,-1 0 1,-1 1-17,0-1 1,1 1-1,-1 0 0,1 0 1,0 0-1,-1 0 0,1 0 1,0 0-1,0 0 0,1 0 1,-1 0-1,0 0 0,1 0 1,-1 1-1,1-1 0,-1 0 1,1 1-1,0-1 0,0 0 1,0 0-1,1 5 0,0-6 8,-1-1 0,0 1 0,1 0-1,-1-1 1,0 1 0,1-1 0,-1 1 0,1 0 0,-1-1-1,1 1 1,0-1 0,-1 1 0,1-1 0,-1 1-1,1-1 1,0 0 0,-1 1 0,1-1 0,0 0-1,0 0 1,-1 1 0,1-1 0,0 0 0,0 0-1,-1 0 1,1 0 0,0 0 0,0 0 0,-1 0-1,1 0 1,0 0 0,0 0 0,-1-1 0,1 1-1,0 0 1,-1 0 0,1-1 0,1 0 0,0 1 28,0-1 1,0 0-1,0-1 1,0 1 0,0 0-1,-1-1 1,1 1-1,0-1 1,0 1-1,-1-1 1,1 0 0,1-3-1,5-7-28,6-14 119,-13 25-144,-1-1 0,1 1 1,-1 0-1,0 0 0,1 0 1,-1 0-1,0-1 0,0 1 1,0 0-1,0 0 0,0 0 1,0-1-1,0 1 0,-1 0 1,1 0-1,0 0 1,-1 0-1,1 0 0,-1-1 1,1 1-1,-2-1 0,2 2-3,0-1-1,0 1 1,0 0 0,-1-1-1,1 1 1,0 0 0,-1-1-1,1 1 1,0 0-1,0 0 1,-1-1 0,1 1-1,-1 0 1,1 0-1,0-1 1,-1 1 0,1 0-1,0 0 1,-1 0-1,1 0 1,-1 0 0,1 0-1,0 0 1,-1 0 0,1 0-1,-1 0 1,1 0-1,-1 0 1,1 0 0,-1 0-1,0 0 4,0 1 0,0 0 0,0-1-1,0 1 1,1 0 0,-1-1 0,0 1-1,0 0 1,1 0 0,-1-1 0,1 1-1,-2 1 1,0 2 20,0 0-1,0 0 0,1 0 1,-1 0-1,-1 7 0,3-9 36,-1 2-21,1 0 0,-1 0 0,1 1 0,0 6 0,0-11-24,0 0-1,0 1 0,0-1 0,0 1 0,0-1 1,1 0-1,-1 1 0,0-1 0,0 1 1,0-1-1,0 0 0,1 1 0,-1-1 1,0 0-1,0 1 0,1-1 0,-1 0 0,0 0 1,1 1-1,-1-1 0,0 0 0,1 1 1,0-1 36,-1 0 1,1 0 0,0 0 0,-1 0 0,1 0 0,0 0 0,0 0 0,-1-1-1,1 1 1,0 0 0,-1 0 0,1 0 0,0-1 0,-1 1 0,1 0 0,-1-1-1,1 1 1,0-1 0,10-6 321,-6 5-321,1-2-1,-1 1 1,0-1-1,0 0 1,0 0-1,-1 0 1,1 0-1,4-7 1,-7 8-51,0-1 1,0 1 0,0 0-1,0-1 1,-1 1-1,1-1 1,-1 0 0,1-3-1,-2 6-7,0 1 0,0-1 1,0 1-1,0-1 0,0 1 0,0-1 0,0 1 0,0-1 0,0 1 1,0-1-1,-1 1 0,1 0 0,0-1 0,0 1 0,0-1 0,-1 1 0,1-1 1,0 1-1,0 0 0,-1-1 0,1 1 0,0 0 0,-1-1 0,1 1 1,-1 0-1,1-1 0,0 1 0,-1 0 0,1 0 0,-1-1 0,0 1-20,-1 0-1,1 0 0,0 0 1,0 0-1,0 0 0,-1 0 1,1 0-1,0 1 0,0-1 0,0 0 1,-2 2-1,-2 0-11,0 0 0,1 1-1,0-1 1,-7 6 0,7-4-102,0 0-1,0 1 1,0-1 0,1 1 0,-1 0-1,-2 7 1,-7 16-5478,13-27 5439,0-1-1,0 0 1,0 0 0,0 1 0,0-1-1,0 0 1,0 0 0,0 1-1,1-1 1,-1 0 0,5 3-4688,8-2 2370,10-3-2425,4 1 1649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3:1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52 124 2816,'-3'0'1754,"8"-1"1353,7-2 160,6-3-800,-16 6-2289,1 0 0,-1-1 1,0 1-1,0-1 0,0 0 1,0 1-1,0-1 0,0 0 1,3-2-1,-1 1 75,-1-1-1,1 1 1,0 1-1,0-1 0,0 0 1,1 1-1,-1 0 1,0 0-1,0 0 1,1 1-1,5-1 0,-9 1-163,0-1-1,-1 1 1,1 0-1,-1 0 1,0-1-1,1 1 1,-1-1-1,1 1 1,-1-1-1,1 1 1,-1 0-1,0-1 0,1 1 1,-1-1-1,0 0 1,1 0-1,-1 1-35,0-1 0,0 1-1,0 0 1,1 0-1,-1-1 1,0 1 0,0 0-1,0-1 1,0 1-1,0 0 1,0-1 0,0 1-1,0 0 1,0 0 0,0-1-1,0 1 1,0 0-1,0-1 1,0 1 0,0 0-1,0-1 1,0 1-1,0 0 1,0-1 0,0 1-1,-1 0 1,1 0-1,0-1 1,0 1 0,0 0-1,-1 0 1,1-1 0,0 1-1,0 0 1,0 0-1,-1-1 1,-2 0 46,-1 0 0,1 0-1,0 0 1,-1 0 0,1 1 0,-1-1 0,1 1-1,-1 0 1,1 0 0,-1 0 0,1 0-1,-1 1 1,1 0 0,-1-1 0,1 1 0,-1 0-1,1 1 1,0-1 0,0 1 0,-5 2 0,7-3-95,0 0 1,0 0 0,0 0 0,0 0-1,0 0 1,0 1 0,0-1-1,0 0 1,1 0 0,-1 1 0,0-1-1,0 2 1,1-2 18,0-1 0,0 0 0,-1 1 0,1-1 0,0 1 0,0-1 1,0 1-1,0-1 0,0 1 0,-1-1 0,1 1 0,0-1 0,0 0 0,0 1 0,0-1 0,0 1 0,0-1 0,1 1 0,-1-1 0,0 1 1,0-1-1,0 1 0,0-1 0,0 0 0,1 2 0,2-3 28,0 1 0,0-1 1,-1 1-1,1-1 0,0 0 1,0 0-1,-1 0 0,1-1 0,-1 1 1,1 0-1,-1-1 0,0 0 1,1 0-1,2-2 0,-4 3-30,0 0 0,0 0 1,0 0-1,-1 0 0,1 0 0,0 0 0,0 0 0,-1 0 0,1 0 1,-1 0-1,1 0 0,-1-1 0,1 1 0,-1 0 0,0 0 1,1-1-1,-1 1 0,0 0 0,0 0 0,0-1 0,0 1 0,0 0 1,0 0-1,0-1 0,-1 1 0,1 0 0,0 0 0,-1-1 0,1 1 1,-1 0-1,1 0 0,-1 0 0,0 0 0,1 0 0,-2-2 1,1 3-46,0-1 1,1 0-1,-1 0 1,0 1 0,0-1-1,0 1 1,1-1 0,-1 1-1,0-1 1,0 1-1,0-1 1,0 1 0,0 0-1,0-1 1,0 1-1,0 0 1,0 0 0,0 0-1,0 0 1,0 0 0,0 0-1,0 0 1,0 0-1,0 0 1,0 0 0,0 1-1,0-1 1,0 0 0,0 1-1,0-1 1,0 0-1,0 1 1,0 0 0,-1 0-1,0 1 25,0-1 0,0 1-1,0 0 1,0 0-1,0 0 1,1 0 0,-1 0-1,0 0 1,1 0 0,0 1-1,-2 4 1,2-5 50,0 1-1,0 0 1,0 0-1,1 0 1,0 0 0,-1 0-1,1 0 1,1 0 0,-1 5-1,0-7-31,1 0-1,-1 0 1,0 0-1,1 0 1,-1 0-1,0 0 1,1 0-1,-1 0 1,1 0-1,0 0 1,-1 0-1,1 0 1,0 0-1,0-1 1,-1 1-1,1 0 0,0 0 1,0-1-1,0 1 1,0-1-1,0 1 1,0-1-1,0 1 1,0-1-1,0 1 1,0-1-1,2 0 1,0 1 40,1-1-1,0 0 1,-1 0 0,1-1 0,0 1 0,0-1-1,-1 1 1,1-1 0,-1-1 0,1 1 0,-1 0-1,5-3 1,4-3 150,20-14 0,-32 21-207,3-2 17,0-1-1,0 1 1,0-1 0,0 1 0,0-1 0,-1 0-1,0 0 1,1 0 0,-1-1 0,0 1 0,2-5-1,-4 6-31,1 1-1,-1 0 0,0-1 0,1 1 0,-1-1 1,0 1-1,0-1 0,0 1 0,0 0 0,0-1 0,0 1 1,-1-1-1,1 1 0,0-1 0,-1 1 0,1 0 1,-1-1-1,1 1 0,-1 0 0,0-1 0,1 1 0,-1 0 1,0 0-1,0 0 0,0 0 0,0 0 0,0 0 1,0 0-1,0 0 0,-2-1 0,1 1-20,1 0-1,-1 0 1,0 1-1,1-1 1,-1 0-1,0 1 1,0-1-1,0 1 1,0 0-1,1 0 1,-1 0-1,0 0 1,0 0-1,0 0 1,0 0-1,0 0 1,1 1-1,-1-1 1,0 1-1,-2 1 1,-2 0-66,-1 1-1,1 0 1,-10 7 0,9-4 137,1-1-1,-1 1 1,1 0-1,1 1 1,-1-1 0,1 1-1,1 0 1,-1 0 0,1 1-1,0-1 1,1 1 0,0 0-1,0 0 1,0 0-1,1 0 1,1 1 0,-1-1-1,1 0 1,1 1 0,-1-1-1,2 1 1,0 11 0,-1-19-15,0-1 1,0 1-1,0-1 1,0 1-1,0-1 1,1 1-1,-1-1 1,0 1 0,0-1-1,0 1 1,0-1-1,0 1 1,1-1-1,-1 1 1,0-1-1,0 1 1,1-1 0,-1 0-1,0 1 1,1-1-1,-1 1 1,1-1-1,-1 0 1,0 0-1,1 1 1,-1-1 0,1 0-1,-1 0 1,1 1-1,-1-1 1,0 0-1,2 0 1,-1 0 8,0 0 0,0-1-1,1 1 1,-1 0 0,0-1 0,0 1 0,0-1 0,0 0-1,0 1 1,0-1 0,0 0 0,0 0 0,1-1 0,3-3 60,0-1 0,0-1 1,6-8-1,5-12-59,-4 7-17,0-1-1,-1 0 1,11-32-1,-21 52-25,-1 1-1,0-1 0,1 0 0,-1 0 0,0 1 0,0-1 1,0 0-1,0 0 0,0 0 0,0 1 0,0-1 0,0 0 1,0 0-1,0 0 0,-1 1 0,1-1 0,0 0 0,0 0 1,-1 1-1,1-1 0,0 0 0,-1 1 0,1-1 0,-1 0 1,1 1-1,-1-1 0,1 0 0,-1 1 0,0-1 0,1 1 1,-1-1-1,0 1 0,1 0 0,-1-1 0,0 1 0,1 0 1,-1-1-1,0 1 0,0 0 0,1 0 0,-1-1 0,0 1 1,0 0-1,0 0 0,1 0 0,-1 0 0,0 0 0,0 0 1,0 1-1,1-1 0,-1 0 0,0 0 0,0 0 0,1 1 1,-1-1-1,0 0 0,0 1 0,1-1 0,-1 1 0,0-1 1,1 1-1,-1-1 0,0 2 0,-3 1 30,1 0 0,-1 0 0,1 1 0,0 0 0,0 0 1,0 0-1,1 0 0,0 0 0,-3 6 0,-1 5 183,-6 22 1,8-22-93,3-8 308,4-7-127,11-14 16,15-22-60,-26 33-236,0-2 0,-1 1-1,1 0 1,-1 0 0,3-10 0,-4 12-23,-1 0 1,1-1 0,-1 1-1,0 0 1,1 0 0,-1-1-1,0 1 1,-1 0 0,1 0-1,0-1 1,-1 1 0,1 0-1,-1 0 1,1 0 0,-3-4-1,3 6 1,0-1 0,-1 1-1,1-1 1,0 1-1,-1-1 1,1 1 0,0-1-1,-1 1 1,1-1-1,-1 1 1,1-1 0,-1 1-1,1 0 1,-1-1-1,1 1 1,-1 0-1,1-1 1,-1 1 0,1 0-1,-1 0 1,0 0-1,1-1 1,-1 1 0,-1 0-1,1 0-17,-1 0-1,1 1 1,0-1 0,-1 0-1,1 1 1,0-1 0,-1 1-1,1-1 1,0 1-1,-2 1 1,-3 2-96,1 0 0,0 1 0,-7 7 0,11-12 117,-5 8 18,0 0 1,0 0-1,0 0 0,1 0 1,0 1-1,1 0 0,-7 19 1,11-26-1,-1 1 0,1 0 1,-1 0-1,1-1 0,0 1 1,0 0-1,1 4 0,-1-6-2,0 0-1,0 0 0,0 0 1,1 0-1,-1 0 0,0 0 1,1 0-1,-1 0 0,0 0 0,1 0 1,-1 0-1,1 0 0,0-1 1,-1 1-1,1 0 0,0 0 1,-1 0-1,1-1 0,0 1 1,0-1-1,1 2 0,1-3 63,0-1 0,-1 1 0,1 0-1,0-1 1,0 0 0,-1 1 0,1-1 0,-1 0-1,5-4 1,-5 3-44,0 0-1,0 0 0,0 0 1,0 0-1,0 0 1,-1-1-1,1 1 1,-1 0-1,0-1 0,0 1 1,0-1-1,0 1 1,0-6-1,-1 8-31,0 0 0,0-1 1,0 1-1,-1 0 0,1 0 0,0-1 0,0 1 1,-1 0-1,1-1 0,-1 1 0,1 0 0,-1 0 0,1 0 1,-1 0-1,0-1 0,0 1 0,1 0 0,-1 0 1,0 0-1,0 0 0,0 1 0,0-1 0,0 0 0,0 0 1,-1 1-1,1-1 0,0 0 0,0 1 0,0-1 1,-1 1-1,1 0 0,0-1 0,0 1 0,-1 0 1,1 0-1,0 0 0,-1 0 0,1 0 0,-3 0 0,1 0-49,-1 0 0,1 1 0,-1-1 0,1 1 0,-1 0 0,1 0 0,0 0 0,-1 1 0,1-1 0,0 1 0,0-1 0,-5 5 0,6-4 53,0-1 1,0 1-1,0 0 0,0 0 0,1 0 0,-1 0 1,1 0-1,-1 0 0,1 0 0,0 1 0,0-1 1,0 0-1,0 1 0,0-1 0,0 1 1,1-1-1,0 1 0,-1-1 0,1 4 0,0-1 10,0 1-1,1-1 0,-1 0 0,1 1 0,1-1 1,-1 0-1,1 1 0,0-1 0,0 0 0,0 0 1,5 7-1,-5-10 11,-1 0 1,1 0-1,-1 0 1,1-1-1,0 1 1,-1 0-1,1-1 1,0 1 0,0-1-1,0 0 1,1 0-1,-1 0 1,0 0-1,0 0 1,1 0-1,-1 0 1,0-1-1,1 1 1,-1-1-1,0 0 1,1 1 0,-1-1-1,1-1 1,-1 1-1,1 0 1,-1 0-1,5-2 1,2-1 38,0-1-1,0 0 1,0 0 0,0-1 0,0 0 0,-1-1-1,0 1 1,0-2 0,0 1 0,-1-1-1,0 0 1,10-14 0,-14 17-36,-1 1 0,1-1 0,-1 0 1,1 0-1,1-5 0,-3 7-15,-1 0 1,1 0-1,-1 1 1,0-1-1,1 0 0,-1 0 1,0 0-1,0 0 1,0 0-1,0 0 1,0 0-1,-1 1 1,1-1-1,-1 0 1,0-3-1,0 3-31,0-1 0,-1 0 0,1 1-1,-1-1 1,1 1 0,-1-1 0,0 1 0,0 0 0,0 0 0,0-1-1,-1 2 1,1-1 0,0 0 0,-1 0 0,1 1 0,-1-1 0,0 1-1,1 0 1,-1 0 0,0 0 0,0 0 0,0 0 0,0 1-1,0-1 1,-5 1 0,4 0-5,-1 0 1,0 0-1,1 1 0,-1 0 0,0 0 0,1 0 0,-1 1 0,1-1 1,0 1-1,-1 0 0,1 0 0,0 1 0,0-1 0,0 1 1,-5 4-1,6-4-149,-4 4-113,0-1-1,-9 13 0,6 0-3464,10-18 3173,-1 0-1,1 0 1,0 0-1,0 0 1,0 1 0,0-1-1,0 0 1,0 0 0,0 0-1,0 0 1,1 1-1,-1-1 1,0 0 0,1 2-1,9 17-6534,8 8 2326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05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251 9 3072,'0'0'37,"0"0"0,0 0-1,0 0 1,-1 0 0,1 0 0,0 0 0,0 0 0,0 0-1,0 0 1,-1 0 0,1 0 0,0-1 0,0 1 0,0 0 0,0 0-1,0 0 1,-1 0 0,1 0 0,0 0 0,0 0 0,0-1-1,0 1 1,0 0 0,0 0 0,0 0 0,-1 0 0,1 0-1,0-1 1,0 1 0,0 0 0,0 0 0,0 0 0,0 0 0,0-1-1,0 1 1,0 0 0,0 0 0,0 0 0,0 0 0,0-1-1,0 1 1,0 0 0,0 0 0,0 0 0,0 0 0,0-1-1,0 1 1,0 0 0,1 0 0,-1 0 0,0 0 0,0 0 0,0-1-1,0 1 1,0 0 0,0 0 0,1 0 0,6-2 2999,-6 2-2805,-1 1 0,0-1 0,1 1 0,-1-1 0,0 0 0,1 1 0,-1-1 0,0 1 0,0-1 0,0 1 0,1-1 0,-1 1 0,0-1 0,0 1 0,0-1 0,0 1 0,0-1 0,0 1 1,0-1-1,0 1 0,0-1 0,0 1 0,0-1 0,0 1 0,0-1 0,-1 2 0,-2 20-210,3-18 504,-14 123 1122,10-74-1076,-18 86 0,8-86-198,-21 52 1,-8 0 53,6-19-105,-44 159 1,79-237-240,0 0 1,1 0 0,0-1-1,1 1 1,0 12-1,0-18-56,0-1-1,1 1 1,-1-1-1,0 1 1,0 0-1,1-1 1,-1 1-1,1-1 1,-1 1-1,1-1 1,0 1-1,0-1 1,-1 0-1,1 1 1,0-1-1,0 0 1,0 1-1,1-1 1,-1 0-1,0 0 1,0 0-1,1 0 1,-1 0-1,0 0 1,1-1-1,-1 1 1,1 0-1,-1-1 1,1 1-1,-1-1 1,1 1-1,2-1 1,4 0 19,0 0 1,-1 0-1,1-1 1,0 0-1,0-1 0,-1 0 1,1 0-1,-1 0 1,1-1-1,11-6 1,2-3-7,41-31 1,-42 26 3,0-1 1,-1-1 0,-1-1 0,19-27-1,-23 29 63,44-57 101,-41 52-208,-11 17 0,-1-1 0,0 1 0,0-1 0,-1-1 0,5-9 0,-3 6-187,-6 10 182,1 1-1,-1 0 0,0 0 1,0-1-1,0 1 1,1 0-1,-1 0 1,0 0-1,0-1 0,1 1 1,-1 0-1,0 0 1,0 0-1,1 0 1,-1 0-1,0 0 0,1-1 1,-1 1-1,0 0 1,0 0-1,1 0 1,-1 0-1,0 0 0,1 0 1,-1 0-1,0 0 1,1 0-1,-1 0 0,0 1 1,0-1-1,1 0 1,-1 0-1,0 0 1,1 0-1,-1 0 0,0 0 1,0 1-1,1-1 1,-1 0-1,0 0 1,1 1-1,-1-1-159,1 3 141,1 0 0,0 0 0,-1 0 0,1-1 0,0 1 0,0-1 0,3 3 0,8 10-56,-3 2 74,-1 1 0,11 29 0,-16-33 25,2-1 1,0 1-1,0-1 0,2-1 0,-1 1 1,16 17-1,-16-23 10,-1 0 1,2-1-1,-1 0 1,1 0-1,0 0 0,0-1 1,1-1-1,-1 1 0,1-1 1,0-1-1,0 0 1,12 3-1,-13-5-3,0 0 1,0 0-1,0 0 1,0-1-1,1-1 1,-1 1-1,0-1 1,0-1-1,0 1 0,0-1 1,0-1-1,0 1 1,-1-1-1,14-8 1,-5 1 38,-1-1 1,0 0-1,-1-1 0,20-21 1,-13 9 37,34-48 0,-51 66-115,-1 2 16,0 0 0,0 0 1,-1 0-1,1-1 1,-1 1-1,0-1 1,0 1-1,-1-1 1,2-6-1,-3 11-14,0-1 0,-1 1 1,1-1-1,0 1 0,0-1 0,-1 1 0,1-1 1,0 1-1,-1-1 0,1 1 0,0 0 0,-1-1 1,1 1-1,-1 0 0,1-1 0,-1 1 0,1 0 1,-1-1-1,1 1 0,-1 0 0,1 0 1,-1 0-1,1-1 0,-1 1 0,1 0 0,-1 0 1,1 0-1,-1 0 0,1 0 0,-1 0 0,0 0 1,0 0-1,-18 1-12,18-1 20,-5 1-20,0 0-1,0 0 0,0 1 0,0 0 1,0 0-1,1 0 0,-1 1 0,1 0 1,0 0-1,0 0 0,0 0 0,0 1 0,0 0 1,1 0-1,-1 0 0,1 1 0,0 0 1,1-1-1,-1 1 0,1 1 0,-4 8 1,3-7 37,1 1 1,0 0 0,1 0-1,0 0 1,0 1-1,1-1 1,0 0 0,1 1-1,-1-1 1,2 1 0,-1-1-1,1 0 1,0 1-1,1-1 1,3 10 0,-3-10-4,2 0 1,-1-1-1,1 1 1,0-1-1,0 0 1,1 0-1,0 0 1,0 0-1,1-1 1,0 0-1,0 0 1,11 8-1,-12-11 2,1 1 0,-1-1-1,1 0 1,0 0 0,0-1-1,0 1 1,1-1 0,-1-1-1,1 1 1,-1-1-1,1 0 1,-1-1 0,1 0-1,-1 0 1,1 0 0,12-2-1,9-6 48,0-1-1,-1-1 1,-1-1-1,28-15 1,20-9-108,-17 9 81,-1-2 0,57-39 0,-94 54 64,25-25 1,-12 10-222,6-7 235,-40 42-198,1-1-1,0 1 0,0-1 1,-1 10-1,-2 19 88,-5 10-6,4-24-48,-4 41-1,6-32 94,1-23-14,1 0 1,1 0-1,-1 0 0,1 0 1,0 0-1,1 0 1,1 10-1,-2-17-17,0 1 0,0-1 1,0 0-1,0 1 0,0-1 0,1 0 0,-1 1 0,0-1 1,0 0-1,0 1 0,0-1 0,0 0 0,0 1 0,1-1 1,-1 0-1,0 0 0,0 1 0,0-1 0,1 0 1,-1 0-1,0 1 0,0-1 0,1 0 0,-1 0 0,0 1 1,1-1-1,-1 0 0,0 0 0,1 0 0,-1 0 0,0 0 1,1 0-1,-1 1 0,0-1 0,1 0 0,-1 0 1,0 0-1,1 0 0,-1 0 0,0 0 0,1 0 0,-1-1 1,0 1-1,1 0 0,-1 0 0,0 0 0,1 0 1,-1 0-1,0 0 0,1-1 0,-1 1 0,0 0 0,0 0 1,1 0-1,-1-1 0,0 1 0,0 0 0,1 0 0,-1-1 1,0 1-1,1-1 0,15-25 168,-10 16-139,104-148-129,-108 155 82,0 0 0,0 0-1,1 1 1,-1-1-1,1 1 1,0-1 0,5-3-1,-7 6 8,-1 0 0,1 0 1,-1-1-1,1 1 0,-1 0 0,1 0 0,0 0 0,-1 0 0,1-1 1,-1 1-1,1 0 0,-1 0 0,1 0 0,-1 0 0,1 1 0,0-1 1,-1 0-1,1 0 0,-1 0 0,1 0 0,0 1 0,0 0-2,0-1 0,-1 1 1,1 0-1,-1 0 0,1-1 0,0 1 0,-1 0 0,0 0 0,1 0 0,-1 0 0,1 0 0,-1 0 0,0 0 0,0-1 0,1 1 0,-1 0 1,0 1-1,2 24 2,-1 0 0,-2 31 0,0-8 13,1-13 117,0-35-122,0-1 0,-1 0 0,1 0 0,0 0 0,0 1 0,0-1 0,0 0 0,0 0 0,0 1 0,0-1 0,0 0 0,0 0 0,0 0 0,0 1 0,0-1 0,0 0 0,0 0 0,0 0 0,0 1 0,0-1 0,0 0 0,0 0 0,1 0 1,-1 1-1,0-1 0,0 0 0,0 0 0,0 0 0,0 0 0,1 1 0,-1-1 0,0 0 0,0 0 0,0 0 0,0 0 0,1 0 0,-1 0 0,0 1 0,0-1 0,0 0 0,1 0 0,-1 0 0,0 0 0,0 0 0,0 0 0,1 0 0,-1 0 0,0 0 0,0 0 0,0 0 0,1 0 0,-1 0 0,0 0 0,0 0 0,0 0 0,1 0 0,-1 0 0,0-1 0,0 1 0,0 0 0,1 0 0,-1 0 0,0 0 0,12-11 41,-11 10-20,39-44-59,-27 28 5,28-25 0,-36 38 13,7-7 23,0 1 1,0 0-1,1 1 1,1 0-1,20-9 1,-34 17-15,1 1 1,0 0-1,0-1 0,0 1 1,0 0-1,0 0 0,-1 0 1,1 0-1,0 0 0,0 0 1,0 0-1,0 0 0,0 0 1,0 0-1,0 0 1,-1 1-1,1-1 0,0 0 1,0 1-1,0-1 0,-1 0 1,1 1-1,0-1 0,0 1 1,-1-1-1,1 1 0,0 0 1,-1-1-1,1 1 0,-1 0 1,1-1-1,-1 1 0,1 0 1,-1 0-1,1-1 1,-1 1-1,0 0 0,1 1 1,0 2-13,1 0 0,-1 1 0,-1-1 1,1 0-1,-1 0 0,1 6 0,-2 26 35,0 26 50,1-55-63,1-1 1,0 0-1,0 0 0,0 0 1,1 0-1,0 0 0,4 8 0,-5-12 0,0 0-1,0 1 0,1-1 1,-1 0-1,1 0 0,-1 0 0,1-1 1,0 1-1,0 0 0,0-1 1,0 1-1,0-1 0,0 1 1,0-1-1,1 0 0,-1 0 1,4 1-1,-2-1 12,0-1 0,0 1-1,0-1 1,-1 0 0,1 0 0,0 0 0,0-1 0,0 1-1,0-1 1,5-1 0,6-4 41,0 0 0,-1-1 0,1 0 0,16-13 0,-29 19-55,5-4 26,1-1 1,-1 1-1,-1-1 1,1-1-1,-1 1 1,0-1-1,0 0 1,-1 0-1,5-9 1,2-8 36,17-43 1,-24 52-87,-3 11-9,0 0 0,0 0 0,-1 0 0,1 0 1,-1 0-1,-1-1 0,1 1 0,0 0 1,-1-1-1,0 1 0,-1-9 0,1 13 23,0-1 1,0 1-1,0 0 0,0 0 0,0 0 0,0 0 1,0 0-1,0 0 0,0 0 0,0 0 0,0 0 0,0-1 1,0 1-1,0 0 0,0 0 0,-1 0 0,1 0 1,0 0-1,0 0 0,0 0 0,0 0 0,0 0 0,0 0 1,0 0-1,0 0 0,0 0 0,0 0 0,-1 0 0,1 0 1,0 0-1,0 0 0,0 0 0,0 0 0,0 0 1,0 0-1,0 0 0,-1 0 0,1 0 0,0 0 0,0 0 1,0 0-1,0 0 0,0 0 0,0 0 0,0 0 1,-6 5-165,-5 10 26,6-5 135,0 0-1,1 0 1,1 0 0,0 0 0,0 1-1,1-1 1,-2 17 0,2-6 14,2-1 1,0 1-1,3 22 1,-2-35 22,0 0 1,0-1-1,1 1 0,0 0 1,0 0-1,1-1 0,0 1 1,1-1-1,-1 0 0,1 0 1,0 0-1,1-1 0,0 1 1,0-1-1,7 7 0,-11-12-13,0 0 0,1 0 0,-1-1 0,0 1 0,0 0 0,1 0 0,-1-1-1,0 1 1,1 0 0,-1-1 0,1 1 0,-1-1 0,1 0 0,-1 0 0,0 1 0,1-1-1,-1 0 1,1 0 0,-1 0 0,1-1 0,-1 1 0,1 0 0,-1 0 0,1-1 0,-1 1 0,1-1-1,-1 1 1,0-1 0,1 0 0,-1 0 0,0 1 0,0-1 0,1 0 0,-1 0 0,0 0-1,0 0 1,1-2 0,11-15 74,0 0-1,-1-1 1,15-34 0,-13 25-60,3-4-25,26-48 7,-37 71-14,0 0-1,1 0 1,-1 1 0,2 0 0,-1 0 0,11-8 0,-17 16-1,-1-1 0,1 1 0,-1-1 0,1 1 0,-1 0 0,1-1 1,-1 1-1,1-1 0,-1 1 0,1 0 0,-1 0 0,1-1 0,0 1 0,-1 0 0,1 0 0,-1 0 0,1-1 0,0 1 1,-1 0-1,1 0 0,0 0 0,-1 0 0,1 0 0,0 0 0,-1 0 0,1 1 0,-1-1 0,1 0 0,0 0 0,-1 0 1,1 1-1,-1-1 0,1 0 0,0 1 0,-1-1 0,1 0 0,-1 1 0,1-1 0,-1 1 0,1-1 0,-1 1 1,0-1-1,1 1 0,-1-1 0,0 1 0,1-1 0,-1 1 0,0-1 0,1 1 0,-1 1 0,2 3 11,-1 0-1,0 1 0,0-1 1,0 11-1,0 14 94,-4 52 0,1-66-79,0 1 0,-2-1 0,0 1 0,-10 26 1,5-20-30,7-16 36,0-1 0,-1 1 0,0-1 0,0 0 0,0 0 0,-1 0 0,-4 6 1,7-11-19,1-1-1,-1 0 1,1 1 0,-1-1 0,1 1 0,-1-1 0,1 0 0,-1 1 0,0-1 0,1 0 0,-1 0 0,1 1 0,-1-1 0,0 0 0,1 0 0,-1 0 0,0 0 0,1 0 0,-1 0 0,0 0 0,1 0 0,-1 0 0,1 0 0,-1 0-1,0-1 1,1 1 0,-1 0 0,0 0 0,1-1 0,-1 1 0,1 0 0,-1 0 0,1-1 0,-1 1 0,1-1 0,-1 1 0,1-1 0,-1 0 0,0 0-6,0 1 0,1-1-1,-1 0 1,1 0 0,-1 1 0,1-1 0,-1 0 0,1 0 0,0 0 0,-1 0-1,1 0 1,0 0 0,0 0 0,0 1 0,0-1 0,-1 0 0,1 0-1,1 0 1,-1 0 0,0 0 0,0 0 0,0 0 0,0 0 0,1 0-1,-1 0 1,1-1 0,1 0 0,0-1-1,0 1 0,0 0 1,1 0-1,-1 0 0,0 0 1,1 1-1,0-1 1,-1 1-1,1-1 0,0 1 1,0 0-1,0 0 0,0 0 1,0 0-1,0 1 0,0-1 1,4 1-1,10-1 1,-1 0-1,19 3 0,-30-2-16,0 1-52,164 16-128,-98-1-2842,-69-15 2905,0-1-297,1 1 0,-1-1-1,0 1 1,1 0 0,-1 0 0,0 0 0,0 0 0,0 0 0,1 1-1,-1-1 1,-1 1 0,1-1 0,0 1 0,0 0 0,2 3 0,6 14-2644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06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32 3328,'14'-28'1936,"-14"27"-1845,1 1 1,-1 0-1,0 0 0,0-1 1,1 1-1,-1 0 0,1 0 1,-1 0-1,0-1 1,1 1-1,-1 0 0,0 0 1,1 0-1,-1 0 1,1 0-1,-1 0 0,0 0 1,1 0-1,-1 0 0,1 0 1,-1 0-1,0 0 1,1 0-1,-1 0 0,1 0 1,-1 0-1,0 0 0,1 0 1,-1 1-1,0-1 1,1 0-1,-1 0 0,1 1 1,-1-1-1,0 0 0,0 0 1,1 1-1,-1-1 1,0 0-1,1 1 0,15 15 1939,-14-13-1609,0-1-234,-1 0 1,1 0-1,-1 1 1,0-1-1,0 0 1,0 1-1,0-1 1,0 1-1,-1-1 1,1 1-1,-1-1 0,1 1 1,-1-1-1,0 1 1,0 0-1,-1 2 1,0 5 399,0 0 1,-6 18-1,2-12-353,0-1-1,-2 1 1,0-2-1,-15 25 1,-5-1-2735,26-36 1610,0 1 1,-1-1-1,1 0 0,0 1 1,0-1-1,1 1 0,-1-1 1,0 5-1,0 5-2874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5:4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 8480,'-32'-25'3840,"32"38"-3360,0-10-1216,10 6 288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08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274 10 3232,'0'-1'74,"0"1"-1,0 0 1,0-1-1,0 1 1,0 0 0,0-1-1,0 1 1,0 0 0,0-1-1,0 1 1,0 0 0,0-1-1,0 1 1,0 0 0,0-1-1,1 1 1,-1 0 0,0-1-1,0 1 1,0 0 0,0 0-1,1-1 1,-1 1-1,0 0 1,0 0 0,1 0-1,-1-1 1,0 1 0,0 0-1,1 0 1,9 3 4002,-8-2-3417,-1 1 0,1-1-1,0 1 1,-1-1 0,1 1-1,-1 0 1,1-1 0,1 4 0,-2-2-487,-1 0 1,1-1 0,-1 1-1,0 0 1,0 0 0,0-1-1,0 1 1,-1 0 0,1-1-1,-1 1 1,1 0 0,-1-1-1,0 1 1,0-1 0,0 1-1,0-1 1,-1 0 0,1 1-1,-2 1 1,-9 22 139,-9 34 614,-47 92 1,13-30-460,-42 111 50,82-196-354,10-22-13,-15 27 1,100-80 590,-39 20-722,0 2 0,1 1-1,80-15 1,-77 20 36,1 1 0,80-4 0,-126 13-152,1 0 0,-1 0 0,0 0-1,1 0 1,-1-1 0,0 1 0,1 0 0,-1 0-1,0-1 1,0 1 0,1 0 0,-1 0 0,0-1-1,0 1 1,0 0 0,1 0 0,-1-1 0,0 1-1,0 0 1,0-1 0,0 0 0,0 5-1173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08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97 6048,'0'-1'251,"0"-1"1,0 1-1,1-1 0,-1 1 1,1 0-1,-1-1 1,1 1-1,0 0 0,-1-1 1,1 1-1,0 0 1,0 0-1,0 0 0,0 0 1,0 0-1,0 0 1,0 0-1,2-1 0,27-17 3226,-17 11-2418,3-2 458,31-13 1,-42 21-1385,1-1 1,-1 1-1,1 1 0,-1-1 0,1 1 1,0 0-1,0 1 0,0-1 0,10 1 0,-15 0-118,0 1-1,1-1 1,-1 1-1,1-1 1,-1 1-1,0-1 1,1 1-1,-1 0 1,0-1-1,0 1 1,1 0-1,-1 0 1,0 0-1,0 0 1,0 0-1,0 0 1,0 0-1,0 1 1,0-1-1,-1 0 1,1 0-1,0 1 1,-1-1-1,1 1 1,-1-1-1,1 0 0,-1 1 1,0-1-1,0 1 1,1-1-1,-1 1 1,0-1-1,0 1 1,-1 2-1,0 3 24,0 1-1,0-1 0,0 0 0,-1 1 1,-4 7-1,-2 5 51,-1-1 0,-2 0 0,1 0 0,-2-1 0,-16 20 0,-3-2 310,-43 38-1,66-66-320,-46 47 496,53-54-562,0 0-1,0-1 1,1 1-1,-1 0 1,0 0-1,1 0 1,-1 0-1,1 0 1,-1 0-1,1 0 1,-1 0-1,1 0 1,0 0-1,-1 0 1,1 0-1,0 0 1,0 0-1,0 0 1,0 2-1,0-2 5,1 0-1,-1-1 1,0 1 0,1 0-1,-1 0 1,1-1-1,-1 1 1,1 0-1,0-1 1,-1 1-1,1-1 1,-1 1-1,1-1 1,0 1-1,0-1 1,-1 1-1,1-1 1,0 1-1,1-1 1,3 2 70,1 0 1,0-1-1,0 0 1,0 0-1,8 0 1,83 3 47,106-10 0,-171 5-985,8-1-3394,-39 2 4104,0 0-87,0 0-1,-1 0 1,1 0 0,0 0 0,-1 0 0,1 0-1,0-1 1,0 1 0,-1 0 0,1 0-1,-1 0 1,1-1 0,0 1 0,-1 0-1,1-1 1,0 1 0,-1 0 0,1-1 0,-1 1-1,1-1 1,-1 1 0,1-1 0,-1 1-1,0-1 1,1 1 0,-1-1 0,1 1-1,-1-1 1,0 0 0,0 1 0,1-1-1,-1 0 1,0 0 0,1-12-3152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09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69 5728,'-23'-9'2592,"28"4"-2240,-1 1 1696,10 4-1184,19-3 1344,11-3-1280,26-2 320,7 8-737,12-7-31,2 1-288,7-2-32,-4 4-96,6-5-1663,-6 9 863,-8 6-7584,-14 1 4576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11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331 92 1824,'-1'-2'261,"1"-1"-1,0 0 1,0 1-1,1-1 1,-1 1 0,0-1-1,1 1 1,0-1-1,-1 1 1,1 0 0,0-1-1,3-4 1,-3 6 10,23-49 4006,-20 46-1257,-5 15-1382,-4 16-696,-14 29-178,-3-2 1,-2 0 0,-2-2 0,-40 59-1,13-39-608,30-42 26,1 0 1,1 2-1,-29 60 1,42-74-119,2-5-37,1-1-1,0 2 1,-4 21-1,8-33-4,1 0-1,-1 0 1,1 0-1,0 1 1,0-1-1,0 0 1,0 0-1,0 0 0,0 0 1,0 0-1,1 1 1,-1-1-1,1 0 1,0 0-1,0 0 1,-1 0-1,1 0 1,1-1-1,-1 1 0,0 0 1,0 0-1,1-1 1,-1 1-1,0 0 1,1-1-1,0 0 1,-1 1-1,1-1 1,0 0-1,0 0 0,0 0 1,0 0-1,0 0 1,0 0-1,0 0 1,0-1-1,0 1 1,0-1-1,0 0 1,0 1-1,0-1 0,1 0 1,3-1-1,6 0-3,1 0-1,-1-1 1,0 0-1,16-6 0,3-1 78,26-6 17,-19 5-112,51-8 0,-32 14-19,-32 4-3013,-30-8-1896,4 3 2790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11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18 5408,'-16'-14'1728,"13"11"-1046,18 3 2524,262 7 3152,-3 15-5202,-254-20-1186,-10-1 38,0 0 0,0 0 0,0 1 1,11 4-1,-20-5-86,1-1 0,-1 1 0,0-1 0,0 1 0,0 0 0,0-1 0,0 1 0,0 0 1,0 0-1,-1 0 0,1 0 0,0 0 0,0 0 0,-1 0 0,1 0 0,0 1 0,0-1-184,-1 0-1,0-1 1,0 1-1,0 0 1,0-1-1,0 1 1,1 0-1,-1-1 1,0 1-1,-1 0 1,1-1-1,0 1 1,0 0-1,0-1 1,0 1-1,0 0 1,-1-1-1,1 1 1,0 0-1,-1 0 1,-4 7-1978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13.9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301 478 4480,'16'-13'9288,"-21"14"-8400,-19 4-163,1 1 1,0 1 0,0 1 0,0 1 0,-25 14-1,35-16-698,1 1-1,0-1 1,0 2-1,1 0 0,0 0 1,1 1-1,-1 0 1,2 1-1,0 0 0,-10 17 1,16-24-11,0 1 1,1-1-1,0 1 1,0 0-1,1-1 0,-1 1 1,1 0-1,0 0 1,0 0-1,1 0 1,0 1-1,-1-1 1,2 0-1,-1 0 1,1 0-1,-1 0 1,1 0-1,1 0 0,-1 0 1,1 0-1,0-1 1,0 1-1,0 0 1,0-1-1,1 0 1,0 1-1,0-1 1,0 0-1,1 0 0,-1-1 1,1 1-1,0-1 1,0 0-1,5 4 1,-3-4 56,0 0 1,0 0 0,1 0 0,-1-1-1,0 0 1,1 0 0,0 0-1,-1-1 1,1 0 0,0-1 0,0 1-1,-1-1 1,14-2 0,-15 1-40,1 0 0,0-1-1,-1 0 1,0 0 0,0 0 0,1-1 0,-1 0 0,-1 0 0,1 0 0,0 0 0,-1-1 0,1 1 0,-1-1 0,0 0 0,-1-1-1,1 1 1,3-6 0,2-7 23,0 0 0,-1-1-1,-1 0 1,-1 0-1,-1-1 1,5-24-1,-2 6-585,-5 30 94,-1 9 226,-2 20 218,1 3 151,5-2-46,1 1 1,1-1-1,2 0 0,13 26 0,-22-48-99,-1 0-1,1 1 1,0-1 0,-1 0-1,1 1 1,0-1-1,0 0 1,0 0 0,0 0-1,0 0 1,0 0 0,0 0-1,0 0 1,0 0 0,1 0-1,-1 0 1,0-1 0,0 1-1,1-1 1,-1 1-1,1-1 1,-1 1 0,0-1-1,1 0 1,-1 1 0,1-1-1,-1 0 1,1 0 0,-1 0-1,1 0 1,-1-1-1,1 1 1,-1 0 0,1 0-1,-1-1 1,0 1 0,1-1-1,-1 0 1,0 1 0,1-1-1,-1 0 1,0 0-1,0 1 1,0-1 0,0 0-1,2-3 1,8-7 34,0 0 0,-1-1 0,11-17 0,8-12 32,18-12-46,94-84 0,-109 108-12,36-41 0,-52 51-12,-1-1 0,-1-1 0,20-37 0,-8-1 18,19-63-1,-41 108 1,22-53-573,-26 67 526,0 0 0,0 0 0,0 0 1,0 0-1,0 0 0,0 0 0,1 0 1,-1 0-1,0 0 0,0 0 0,0 0 1,0 0-1,0 0 0,-2 8-39,-5 15 85,-21 36 271,-49 75 0,57-103-225,-41 67 76,-61 111 527,97-153-293,-28 88 0,50-159 139,4 4-499,0-1 0,1 1 0,0 0 1,1 0-1,0 0 0,1 1 0,0-1 1,1 1-1,0 0 0,7-10 0,-3 7-51,1-1 0,1 1-1,0 1 1,1 0 0,0 1-1,1 0 1,0 1 0,1 0 0,0 1-1,0 0 1,1 2 0,0-1-1,1 2 1,-1 0 0,1 1 0,19-4-1,-32 9 27,0-1-1,0 1 1,0 0 0,1 0-1,-1 0 1,0 0-1,0 0 1,0 1 0,0 0-1,0-1 1,0 1-1,4 2 1,-5-2 1,-1 0 1,1 0-1,-1 0 1,0 0 0,1 0-1,-1 0 1,0 0-1,0 0 1,0 1-1,0-1 1,0 0-1,0 1 1,-1-1-1,1 1 1,0-1-1,-1 1 1,1-1-1,-1 1 1,1 0-1,-1-1 1,0 1-1,1 0 1,-1-1-1,0 3 1,-1 2 16,0 0 1,1-1-1,-2 1 0,1 0 1,-1-1-1,1 0 1,-2 1-1,1-1 0,0 0 1,-1 0-1,0 0 1,0-1-1,-5 6 0,-6 6-13,-1 0 0,-17 14 0,31-29-8,-6 6 8,-1-1 1,1 0 0,-1 0 0,0-1 0,-1 0 0,1-1 0,-1 0-1,0 0 1,0-1 0,-10 3 0,42-3 64,-13-3-68,117-5 92,-113 3-102,0-1 1,0 1 0,0-2-1,-1 0 1,1-1 0,-1 0-1,13-8 1,-2-2 104,-1 0 0,35-31 1,35-45-18,-88 85-52,4-3-73,0 0-1,14-11 1,-28 45-125,-29 158 219,17-69 45,3-31 17,13-79-131,1-3 20,-1-1-1,1 0 1,0 1 0,0-1-1,0 0 1,0 1 0,0-1 0,0 0-1,0 1 1,0-1 0,0 0-1,0 1 1,0-1 0,0 0-1,0 1 1,0-1 0,0 0 0,0 1-1,1-1 1,-1 0 0,0 0-1,0 1 1,0-1 0,1 1 0,-1-1 331,0 1-244,0 3-38,0-4 5,0-4-66,0 4 11,0-1 0,0 1 0,0-1 0,0 0 1,0 1-1,0-1 0,0 1 0,0-1 0,0 1 0,0-1 1,0 0-1,0 1 0,0-1 0,1 1 0,-1-1 1,0 1-1,0-1 0,1 1 0,-1-1 0,0 1 0,1-1 1,-1 1-1,0 0 0,2-2 0,-2-1-14,4-1-10,1-1-102,-5 5 133,0 0 1,0 0-1,-1 0 1,1 0 0,0 0-1,0 0 1,0 0 0,0 0-1,0 0 1,0 0-1,0 0 1,0 0 0,0 0-1,0 0 1,0 0 0,0 0-1,0 0 1,0 0 0,0 0-1,0 0 1,0 0-1,0 0 1,0 0 0,0 0-1,-1 0 1,1 0 0,0 0-1,0 0 1,0 0-1,0 0 1,0 0 0,0 0-1,0 0 1,0 0 0,0-1-1,0 1 1,0 0 0,0 0-1,-3 1-24,1 0 1,-1 0-1,0 0 0,0-1 0,0 1 0,0-1 1,-4 0-1,3 1 102,3-2-109,2-3 129,-1-8-103,0 11 25,1 1 0,-1-1 0,0 0 0,1 1 0,-1-1 0,0 0 0,1 1 0,-1-1 0,1 0 0,0 1 0,-1-1 0,1 1 0,-1-1 0,2 0 0,10-12-315,26-52 557,-31 48-259,0-1-1,7-25 1,-12 34 1,0 0 0,-1 0 0,0 0 0,-1 0 1,0 0-1,0 0 0,-2-10 0,1 15-10,1 1 2,0 0 1,-1 0 0,0 0-1,1 0 1,-1 0 0,-2-3-1,2 5-3,1 0-1,-1 0 1,0 0-1,1 0 1,-1 1-1,0-1 1,0 0-1,0 0 0,0 1 1,0-1-1,0 0 1,0 1-1,0-1 1,0 1-1,0-1 1,0 1-1,0 0 1,0-1-1,-1 1 1,-1 0-1,-1 0-33,0 0-1,0 0 1,0 1 0,0 0-1,0 0 1,0 0 0,0 0-1,0 0 1,1 1 0,-1-1-1,-4 4 1,-1 0 73,0 1 0,1-1 0,-10 10 0,11-8-45,0 1 0,1 0 0,0-1 0,0 2 0,1-1 0,0 1 0,1 0 0,0 0 0,0 0 0,-2 10 1,2-5 9,1-1 1,0 1-1,1 1 1,1-1 0,0 0-1,1 17 1,1-24 20,0 0 1,0 0 0,0 0-1,1 0 1,0 0-1,0-1 1,1 1-1,0-1 1,0 1 0,1-1-1,-1 0 1,1-1-1,0 1 1,7 6-1,-8-9 17,1 1 0,0-1 0,0 0 0,0 0-1,0-1 1,1 1 0,-1-1 0,1 0 0,-1 0-1,1-1 1,0 1 0,0-1 0,0 0 0,-1 0-1,1-1 1,0 1 0,0-1 0,0 0 0,0-1-1,6 0 1,3-2-15,-1 0 1,0-1-1,0 0 0,-1-1 0,1-1 0,11-7 0,65-46 81,-81 54-94,33-27-3,-2-2 1,-1-1 0,-2-2 0,-1-2 0,-2-1 0,32-52 0,-60 88-59,-4 10-42,-4 21-102,1-12 147,-1 21 53,-13 94 84,13-117-80,0 0 0,-1 0 0,-1-1 0,0 1 0,0-1 1,-2 0-1,-11 17 0,16-25-9,-1 0-1,0-1 1,-1 0 0,1 0 0,-1 0 0,1 0-1,-1 0 1,0-1 0,0 0 0,0 1-1,0-1 1,0-1 0,0 1 0,-1-1 0,1 1-1,-1-1 1,1-1 0,-1 1 0,1-1-1,-1 1 1,1-1 0,-1-1 0,1 1-1,-1 0 1,1-1 0,-1 0 0,1 0 0,-1-1-1,1 1 1,0-1 0,0 0 0,0 0-1,0 0 1,0-1 0,-5-3 0,4 2 55,0 0 0,1 0 1,-8-9-1,12 13-58,-1 0 0,1-1 0,0 1 0,-1-1 0,1 1-1,0 0 1,-1-1 0,1 1 0,0-1 0,-1 1 0,1-1 0,0 1 0,0-1 0,0 0 0,-1 1 0,1-1 0,0 1-1,0-1 1,0 1 0,0-1 0,0 0 0,0 1 0,0-1 0,0 1 0,0-1 0,0 1 0,1-1 0,-1 0 0,0 1-1,0-1 1,0 1 0,1-1 0,-1 1 0,0-1 0,1 1 0,-1-1 0,0 1 0,1 0 0,-1-1 0,1 1 0,-1-1-1,1 1 1,-1 0 0,1-1 0,-1 1 0,1 0 0,-1 0 0,1-1 0,-1 1 0,1 0 0,-1 0 0,1 0 0,0 0-1,7-2 0,0 0 0,-1 1-1,1 0 1,0 1-1,15 1 1,42 7 89,-59-7-79,139 28 226,-57-8 40,-12-2-1273,-62-18-1918,-3-1 799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17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19 164 3968,'0'0'1285,"0"-7"662,4 4 1215,2-2 1146,1-2-3388,0 0-1,13-8 1,7 0-507,-20 12-309,1-1-1,-1 0 0,14-10 0,-21 14-102,9-9 56,1 1 0,0 0 0,1 0 0,-1 1 0,2 0 0,20-8 0,-23 11-63,1 1-1,-1 0 0,1 1 0,0 0 0,-1 1 0,15-1 0,-21 2 10,0 0 1,-1 0-1,1 0 1,0 1-1,-1-1 1,1 1-1,0-1 0,-1 1 1,1 0-1,0 0 1,-1 0-1,1 1 1,-1-1-1,0 0 1,0 1-1,1 0 0,-1-1 1,0 1-1,0 0 1,0 0-1,-1 0 1,1 1-1,0-1 1,-1 0-1,0 1 1,1-1-1,1 5 0,-2-4 22,0 1 0,0 0 0,-1-1-1,1 1 1,-1 0 0,1 0 0,-1-1 0,0 1-1,-1 0 1,1 0 0,-1 0 0,1-1-1,-1 1 1,0 0 0,-2 3 0,-3 5 90,1-1 0,-2 0 1,-9 13-1,7-11-77,-79 113 514,-24 37 38,5-3 140,101-151-716,4-7 15,0 1 0,0-1 0,1 1 0,-1-1 0,1 1 0,-2 5 0,3-7-18,0 0-1,0-1 1,0 1-1,0 0 1,0-1 0,0 1-1,0 0 1,0-1-1,0 1 1,0 0-1,1-1 1,-1 1 0,0-1-1,1 1 1,-1 0-1,0-1 1,1 1-1,-1-1 1,0 1 0,1-1-1,-1 1 1,1-1-1,-1 1 1,1-1-1,0 1 1,-1-1 0,1 0-1,-1 1 1,1-1-1,0 0 1,-1 0-1,1 1 1,-1-1 0,1 0-1,0 0 1,0 0-1,6 1 29,-1 0-1,0-1 1,0 0-1,0 0 0,0 0 1,0-1-1,0 0 1,0 0-1,0-1 1,10-3-1,2 0 3,58-15 194,0 3 0,115-9-1,-188 26-251,3-1-50,0 1 1,-1-1 0,1 1 0,0 1 0,0-1 0,0 1-1,-1 0 1,12 3 0,-15-3-1374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17.9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0 5312,'4'22'7586,"-3"10"-4518,-5 45-2445,3-47 563,-3 12-401,-12 49-1,4-27-209,-20 104 156,26-138-603,-7 45 240,11-63-310,2-11-21,-1 1 0,1 0 0,0 0 0,0 0 0,-1-1 0,1 1 0,0 0 0,1 0 0,-1 0 0,0-1 0,0 1 0,2 2 0,-2-2 315,0-5-311,1 1 0,-1-1 1,0 0-1,1 1 0,0-1 1,-1 1-1,1-1 0,0 1 1,0-1-1,0 1 0,1 0 1,-1 0-1,1-1 1,-1 1-1,1 0 0,-1 0 1,1 0-1,0 1 0,4-4 1,1-1-34,0 1 1,1 0-1,0 0 0,13-6 1,-9 6 39,1 1 0,-1 0 0,1 1 0,19-3 0,55 0 194,-59 4-372,75 3 114,-102-1-251,-5 1-2028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18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62 6304,'4'-8'4100,"-3"7"-3851,-1 1 0,0-1 0,0 1 0,1-1 0,-1 1 0,1 0 0,-1-1 0,0 1 0,1-1 0,-1 1 0,1 0 0,-1-1 0,1 1 0,-1 0 0,0 0 0,1-1 0,0 1 0,-1 0 0,1 0 0,-1 0 0,1 0 0,-1 0 0,1 0 0,-1 0 0,2 0 0,4-2 14,-1 0 403,0 0 1,0-1-1,0 0 1,8-6-1,15-8 503,-24 15-1063,-2 1-66,0 0 1,0 0-1,0 0 0,1 1 0,-1-1 0,0 0 1,0 1-1,0 0 0,3-1 0,-4 1-35,0 1-1,-1-1 1,1 0-1,0 1 1,0-1 0,-1 0-1,1 1 1,0-1-1,-1 1 1,1-1-1,0 1 1,-1 0 0,1-1-1,-1 1 1,1 0-1,-1-1 1,1 1-1,-1 0 1,1 0 0,-1-1-1,0 1 1,1 0-1,-1 0 1,0 0-1,0-1 1,0 1 0,0 0-1,1 0 1,-1 1-1,1 12 53,1-1 0,-2 0 0,0 1 0,0-1 0,-2 1 0,1-1 0,-2 1 0,-3 13-1,-4 4 80,0 0-1,-19 34 0,-27 37 190,55-101-300,0 1 1,0-1-1,0 1 0,0 0 1,0-1-1,1 1 0,-1 0 1,0-1-1,1 1 0,-1 0 1,1 0-1,0-1 0,-1 5 1,1-6-9,0 0 1,1 1-1,-1-1 1,0 1-1,0-1 0,0 0 1,1 1-1,-1-1 1,0 0-1,0 0 1,1 1-1,-1-1 1,0 0-1,1 0 0,-1 1 1,0-1-1,1 0 1,-1 0-1,0 0 1,1 1-1,-1-1 0,0 0 1,1 0-1,18 1 282,119-26-70,-125 24-401,0 0 0,-1 1 0,15 1 0,-1 4-4558,-24 4-2523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22.4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 3328,'0'-4'4567,"0"4"-4479,8-1 2678,17 0-723,-10 1-1433,52-6 1035,54-3-586,-99 8-999,78 1 110,-44 0-208,-42 0-12,0 0 1,0 0 0,16 4 0,-25-4-1610,0 0 433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1162 3712,'0'0'3104,"0"-5"-304,0 1-2552,1 1 0,-1-1 0,1 0 0,0 1 1,1-1-1,-1 1 0,0 0 0,3-4 0,16-27 436,-19 33-652,106-163 795,-66 106-486,89-98 1,-114 137-332,-16 19-10,10-12-29,1 1 0,-1 0 1,2 0-1,22-15 0,-33 25 6,0 1 1,-1-1-1,1 1 0,0 0 0,0-1 1,0 1-1,-1 0 0,1-1 1,0 1-1,0 0 0,0 0 0,0 0 1,1 0-1,-1 0 17,-1 0 0,0 0 0,1 0 1,-1 1-1,0-1 0,1 0 0,-1 0 0,0 0 0,0 0 0,1 1 0,-1-1 1,0 0-1,0 0 0,1 1 0,-1-1 0,0 0 0,0 1 0,0-1 0,0 0 1,1 0-1,-1 1 0,0-1 0,0 0 0,0 1 0,0 3 9,1 0 0,-1-1 0,0 1 0,-1 0 0,0 5 0,-1 5 60,-2 21 85,-11 46 0,-2 22 548,16-93-669,-1 12 967,4-18-238,4-13 21,35-63-390,58-75 0,-87 130-552,-8 11 43,0 0 0,0 1 1,0-1-1,6-5 0,-10 11 113,0 0-1,1 0 0,-1 0 0,0 0 0,0 0 0,0-1 0,0 1 0,0 0 0,1 0 1,-1 0-1,0 0 0,0 0 0,0 0 0,1 0 0,-1 0 0,0 0 0,0 0 0,0 0 1,1 0-1,-1 0 0,0 0 0,0 0 0,0 0 0,1 0 0,-1 0 0,0 0 0,0 0 0,0 0 1,0 0-1,1 0 0,-1 0 0,0 0 0,0 0 0,0 0 0,1 0 0,-1 1 0,0-1 1,0 0-1,0 0 0,0 0 0,0 0 0,0 0 0,1 1 0,-1-1 0,5 14-109,0 24 209,-5-34-101,2 91 23,-3-68-26,1 0 0,2 0 0,1 0-1,6 27 1,-8-47 49,1 0 0,1-1-1,0 1 1,0-1-1,6 11 1,-8-15 2,1 0 0,-1 0 0,1 0 0,0 0 0,-1 0 0,1 0 0,0 0 0,0-1 0,1 1 0,-1-1 1,0 1-1,0-1 0,1 0 0,-1 0 0,1 0 0,-1 0 0,6 1 0,-2-2 53,0 0 0,0 0 0,0 0 0,0-1 0,0 0 0,0 0 0,0-1 0,0 1 0,0-1 0,10-6 0,2-1 122,31-23-1,-35 22-171,0 0 0,-1-1 0,-1-1 0,1 0 0,15-21 0,-11 10 72,21-33 0,-34 49-101,0-1-1,0 1 0,-1-1 0,0 0 0,0 0 0,-1-1 0,0 1 0,0 0 1,0-14-1,-2 20-30,0 0 1,0 0-1,0 0 1,0 0-1,0 0 1,-1 0-1,1 0 1,-1 0 0,0 0-1,0 0 1,0 0-1,1 0 1,-1 1-1,-1-1 1,1 0-1,0 1 1,0-1-1,-1 1 1,1-1-1,-1 1 1,1-1-1,-4-1 1,3 2 3,0 0-1,0 1 1,0-1 0,-1 0 0,1 1-1,0 0 1,0-1 0,0 1 0,-1 0 0,1 0-1,0 0 1,0 0 0,-1 1 0,1-1-1,0 1 1,0-1 0,0 1 0,0 0-1,0-1 1,0 1 0,0 1 0,-2 0-1,-5 4-29,1 0 0,0 1 0,0 0 0,1 0-1,0 1 1,0 0 0,0 0 0,1 1-1,1-1 1,-1 1 0,-6 18 0,4-10-20,2 1 0,0 0 0,1 0 1,1 1-1,-4 34 0,8-47 104,-1 1 0,1-1 0,1 1 0,-1-1 0,1 0 0,0 1 0,1-1 0,0 0 0,0 0 0,0 0-1,0 0 1,1 0 0,0 0 0,0 0 0,1-1 0,0 0 0,0 0 0,0 0 0,0 0 0,1 0 0,0-1 0,0 0 0,0 0 0,0 0 0,1-1 0,-1 0 0,1 0 0,0 0-1,0-1 1,0 1 0,0-2 0,0 1 0,1-1 0,8 2 0,-3-3 18,0-1 0,1 0 0,-1 0 0,0-1 0,0 0 0,0-1 0,0-1 0,0 0 0,-1 0 0,1-2 0,-1 1 0,0-1-1,15-12 1,10-9-71,0-2 0,41-45-1,-49 45 79,127-112 294,-126 116-303,31-22-97,-53 36-5,-8 7 2,-7 3-79,3 2 67,0 0 0,0 1 0,0-1-1,0 1 1,0 0 0,1 1 0,-1-1-1,1 1 1,-7 5 0,-4 4-59,-19 20 0,16-13 102,1 2 0,1 0-1,0 1 1,2 0 0,1 2-1,0-1 1,-17 50 0,28-66 31,0-1 0,0 1 0,1 0 0,-1 0 0,2 1 0,-1-1 0,2 13 0,-1-18-11,0 0 1,0 1 0,0-1 0,1 0-1,-1 0 1,1 1 0,0-1-1,0 0 1,0 0 0,0 0 0,0 0-1,0 0 1,0 0 0,1 0-1,-1-1 1,0 1 0,1 0 0,0-1-1,-1 1 1,1-1 0,0 1-1,0-1 1,0 0 0,0 0 0,0 0-1,0 0 1,3 1 0,1-1 20,-1-1 0,0 1 0,1-1 0,-1-1 0,0 1 0,0-1 0,1 1 0,-1-1 0,0-1 0,0 1 0,0-1 0,0 0 0,6-3 0,1-2 82,1 0-1,-1 0 1,19-16-1,-15 9-74,-1-1-1,-1 0 1,0-1 0,-1 0-1,-1-1 1,0-1-1,-1 0 1,-1 0-1,8-22 1,-8 20-25,-7 16-4,-1 0 1,0-1-1,0 1 1,0 0-1,-1-1 0,0 0 1,0 1-1,1-6 1,-5 13-187,0 0 1,0 0 0,0 1-1,1-1 1,-1 1 0,-2 4-1,-16 37 192,-24 66 0,29-68 8,-85 180-312,76-169 390,-21 60 0,42-103-26,0 1-1,0-2 0,-1 1 1,-1 0-1,1-1 0,-2 0 1,-9 12-1,16-22-53,-1 1-1,1-1 0,-1 1 1,1 0-1,-1-1 1,0 1-1,1-1 1,-1 0-1,0 1 0,1-1 1,-1 1-1,0-1 1,0 0-1,1 0 1,-1 1-1,0-1 0,0 0 1,0 0-1,1 0 1,-1 0-1,0 0 1,0 0-1,0 0 0,1 0 1,-2-1-1,1 1 8,-1-1 1,1 0-1,0 1 0,0-1 0,0 0 0,0 0 0,0 0 1,0 0-1,0 0 0,0-1 0,0 1 0,0 0 0,-1-2 1,-3-8 75,1 1 1,0-1-1,-3-13 1,3 9-45,0 4-70,1 0 0,1 0 1,-2-19-1,4 26-24,-1-1 0,1 0 1,1 0-1,-1 0 0,1 0 0,-1 0 0,2 0 1,-1 0-1,0 1 0,4-8 0,-4 10 38,0 1 1,0 0-1,0 0 0,0 0 0,1 0 0,-1 0 0,0 0 0,0 0 0,1 0 1,-1 0-1,1 0 0,-1 1 0,3-1 0,23-7-100,-21 7 65,170-56-37,-154 49 93,14-6 21,-1-1 1,36-21 0,-53 25-60,0-1 1,-1 0 0,-1-1 0,0-1-1,21-24 1,95-138 281,-35 43-101,-81 112-134,108-149 75,-77 94-101,62-140-1,-91 176-2,23-66 0,-38 96-100,0-1-1,0-12 1,-2 15-63,-1 8 143,1-16-374,-5 12 148,-5 9-38,1 2 227,0 1-1,1 0 0,-1 0 1,2 1-1,-1 0 0,-6 13 0,-28 64-156,22-42 139,-61 139-40,68-149 99,1 1-1,2 0 0,-6 54 1,13-72 47,1 0 0,1 0 0,1 0-1,0 1 1,1-1 0,1-1 0,1 1 0,0 0 0,1-1 0,1 0 0,0 0 0,1 0 0,1-1 0,11 16 0,-17-27 1,1 0 1,0-1-1,0 1 0,0-1 1,1 1-1,-1-1 1,1 0-1,0-1 0,-1 1 1,1-1-1,0 1 0,1-1 1,-1 0-1,0-1 1,1 1-1,-1-1 0,1 0 1,-1 0-1,1 0 1,0-1-1,-1 1 0,1-1 1,0 0-1,-1-1 1,1 1-1,8-3 0,-4 0 6,1-1 0,-1 0 0,0 0 0,-1-1 0,1 0 0,-1-1 0,11-9 0,3-5 53,22-26 0,-30 30-27,-1 0 0,-2-1 0,20-34 0,-28 46-76,-1 0 0,0 0 1,0 0-1,0 0 0,0 0 0,-1-1 1,0 1-1,0-1 0,0-7 0,-1 13 0,0 0 0,0 0-1,0-1 1,0 1 0,0 0-1,0-1 1,0 1-1,0 0 1,0 0 0,0-1-1,0 1 1,0 0 0,0-1-1,0 1 1,0 0 0,0 0-1,-1-1 1,1 1-1,0 0 1,0 0 0,0-1-1,0 1 1,-1 0 0,1 0-1,0 0 1,0 0 0,-1-1-1,1 1 1,0 0-1,0 0 1,-1 0 0,1 0-1,0 0 1,-1-1 0,-11 5-334,-12 12 79,11-3 262,1 0 0,0 1 1,1 0-1,1 1 0,0 0 0,1 1 0,1 0 1,1 0-1,-12 35 0,17-44 15,0 0 0,1 0 0,0 1 0,0-1-1,1 0 1,-1 1 0,2-1 0,-1 1 0,1-1 0,0 0 0,1 1-1,-1-1 1,5 9 0,-5-13 16,0 1 0,1-1 0,-1 0 0,1 0 0,0 0 0,0 0 0,0-1 0,0 1 0,1-1 0,-1 1 0,1-1 0,-1 0 0,1 1 0,0-1 0,0-1 0,0 1 0,0 0 0,0-1 0,0 0 0,1 1 0,-1-1 0,0 0 0,1-1 0,-1 1 0,0-1 0,1 1-1,-1-1 1,1 0 0,5-1 0,1-1 14,0 0 0,1 0 0,-1-1 0,-1 0 0,1-1 0,0 0 0,-1-1 0,13-8 0,7-7 20,32-27 1,-27 19-40,4-1 29,75-42 1,-10 12-248,-108 62 160,0 1 0,0 0 1,0 0-1,0 1 0,1-1 1,0 1-1,-8 10 0,-10 20 23,9-16-74,-12 25 0,22-38 101,0 1 0,1-1 0,0 1 0,0-1-1,0 1 1,1 0 0,0 0 0,-1 9 0,2-14-3,0 1 0,0-1 0,0 0 0,1 0 0,-1 0 1,1 0-1,-1 0 0,1 0 0,-1 0 0,1 0 0,0-1 1,0 1-1,0 0 0,0 0 0,0 0 0,0-1 0,1 1 0,-1-1 1,1 1-1,-1-1 0,1 1 0,-1-1 0,1 0 0,0 0 1,0 0-1,-1 0 0,1 0 0,0 0 0,0 0 0,0-1 0,0 1 1,0-1-1,3 1 0,2 0 45,1-1 1,0 1-1,-1-1 1,1-1-1,0 0 1,-1 0 0,13-3-1,-1-2 9,-1-1 0,0 0 0,0-1 1,-1-1-1,0-1 0,0 0 0,28-25 0,4-8-83,44-52-1,-54 54 159,2-1-32,44-49-27,-53 50-96,-3-1 0,27-50 0,-30 45 11,-3-2-1,-1-1 1,24-82 0,-45 130-12,-1 0 1,0 1 0,1-1-1,-1 1 1,0-1-1,0 0 1,0 1 0,0-1-1,0 0 1,-1-1-1,1 2 8,0 1-1,0 0 0,0 0 0,0-1 0,0 1 1,0 0-1,0 0 0,-1 0 0,1 0 0,0-1 1,0 1-1,0 0 0,0 0 0,-1 0 0,1 0 1,0 0-1,0-1 0,-1 1 0,1 0 0,0 0 0,0 0 1,0 0-1,-1 0 0,1 0 0,0 0 0,0 0 1,-1 0-1,1 0 0,0 0 0,0 0 0,-1 0 1,1 0-1,0 0 0,0 0 0,-1 0 0,1 0 1,0 0-1,0 1 0,-4 0-38,2 1-1,-1 0 1,0 0 0,0 0 0,1 0-1,-1 1 1,1-1 0,-4 5-1,-22 27-22,2 1-1,1 2 1,2 0 0,-35 77-1,32-55 95,10-23-86,1 1 0,-14 50 1,23-62 111,2 0 0,0 1 1,0 33-1,3-41-46,2 20 117,0-3-62,-1-34-42,0 0 11,-1 0 0,1 0 0,0 0-1,0 0 1,0 0 0,0-1 0,1 1 0,-1 0-1,0 0 1,0 0 0,0 0 0,1-1 0,-1 1-1,0 0 1,1 0 0,-1-1 0,1 2-1,0-1-92,4 23-8,8 7-145,-12-29 283,7 12 197,-9-12-261,1-1 0,11 8 0,-10-7 16,1-1-1,0 0 0,0 0 0,-1 0 1,1 0-1,0 0 0,0 0 1,0 0-1,0-1 0,0 1 0,0-1 1,0 0-1,0 1 0,0-1 1,0 0-1,0 0 0,0 0 0,3-1 1,2 0 20,0 0 1,1-1 0,12-5 0,8-4 39,-1-1 1,-1-2-1,0-1 0,-1-1 1,0-1-1,-1-1 1,-1-1-1,37-41 1,-53 52-67,0 0 1,0-1 0,-1 0-1,0 0 1,7-15 0,-13 23-16,0 0 0,1 0 1,-1 1-1,0-1 0,0 0 1,0 0-1,0 0 0,0 1 0,0-1 1,0 0-1,0 0 0,0 0 1,0 0-1,0 1 0,0-1 1,0 0-1,-1 0 0,1 1 1,0-1-1,-1 0 0,1 0 1,0 1-1,-1-1 0,1 0 0,-1 1 1,1-1-1,-1 0 0,0 1 1,1-1-1,-1 1 0,1-1 1,-1 1-1,0-1 0,0 1 1,1 0-1,-1-1 0,0 1 1,0 0-1,1-1 0,-1 1 0,0 0 1,-1 0-1,-1-1-32,0 0 0,-1 1 1,1-1-1,-1 1 0,1 0 0,-1 0 0,1 0 0,-6 1 0,0 2 6,0 0 0,0 1-1,0 0 1,1 0-1,0 1 1,0 0-1,0 0 1,0 1 0,1 0-1,0 0 1,0 1-1,1 0 1,0 0 0,0 1-1,0 0 1,1 0-1,-6 11 1,10-15 34,-1-1-1,1 1 0,0 0 1,0 0-1,0 0 1,0 0-1,1 0 1,-1 0-1,1 7 1,1-8-1,-1-1 1,0 0-1,1 1 1,-1-1-1,1 0 1,0 1-1,-1-1 1,1 0-1,1 1 1,-1-1-1,0 0 0,0 0 1,1 0-1,-1 0 1,1 0-1,-1-1 1,3 3-1,1-1 18,0 0-1,0 0 0,0-1 1,0 1-1,1-1 0,-1 0 1,0-1-1,1 1 0,0-1 1,-1 0-1,1-1 0,-1 1 1,1-1-1,0 0 0,5-1 1,12-2 10,-1-1 0,31-8 0,-47 10-19,41-13-10,-2-3 0,67-33 0,20-10 183,-112 53-126,75-32 337,-86 35-364,3-1-62,-24 9-417,0 1 413,0 1 0,1 0 0,-1 1 0,1 0 0,1 1 0,-1 0 0,1 1 0,0 0 0,-15 17 0,14-12 38,0 0 1,1 0 0,1 1 0,0 1 0,1-1-1,0 1 1,-5 18 0,6-16 23,-6 21 69,12-35-92,0 0 1,1 0-1,-1 0 0,1 0 1,0 0-1,0 0 0,0 0 1,0 0-1,0 0 0,2 4 1,-2-7 2,0 1 1,0 0 0,0-1 0,0 1-1,1 0 1,-1-1 0,0 1-1,1 0 1,-1-1 0,0 1 0,1-1-1,-1 1 1,1-1 0,-1 1-1,1-1 1,-1 1 0,1-1 0,-1 0-1,1 1 1,0-1 0,-1 0-1,1 1 1,-1-1 0,1 0 0,0 0-1,-1 1 1,1-1 0,0 0-1,-1 0 1,1 0 0,0 0 0,0 0-1,-1 0 1,1 0 0,0 0-1,-1 0 1,1 0 0,0-1 0,-1 1-1,1 0 1,0-1 0,4-1 58,-1 0 1,0 0 0,0-1 0,7-5-1,-8 6-51,101-84 144,-39 31-20,-18 18-28,-15 12 42,46-46-1,-58 48-117,-1-1 0,-1-1-1,-1 0 1,-2-1 0,14-29-1,-13 20-103,-1 0 0,-1-1-1,-3 0 1,13-62 0,-23 91 13,0 1 0,0-1 1,-1 0-1,0 1 1,0-1-1,-2-13 0,2 20 52,0 0 0,0 0-1,0-1 1,0 1 0,0 0-1,0-1 1,0 1 0,0 0-1,-1 0 1,1 0 0,0-1-1,0 1 1,0 0 0,0 0-1,0-1 1,0 1 0,0 0-1,-1 0 1,1 0 0,0-1-1,0 1 1,0 0 0,-1 0-1,1 0 1,0 0 0,0-1-1,0 1 1,-1 0 0,1 0-1,0 0 1,0 0 0,-1 0-1,1 0 1,0 0 0,0 0-1,-1 0 1,1 0 0,0 0-1,0 0 1,-1 0 0,1 0-1,0 0 1,0 0 0,-1 0-1,1 0 1,0 0 0,-1 0-1,-3 3-29,0 0-1,-1 0 1,1 0-1,0 1 1,1-1-1,-1 1 0,1 0 1,-6 8-1,-5 5-38,-54 61-294,-87 111 391,139-165-21,0 1-1,2 0 1,0 1-1,2 0 1,1 1-1,-10 40 1,15-46 15,2 0 1,1 0-1,1 1 0,0 0 1,3 30-1,-1-43 13,2 0 0,-1 0 1,2 0-1,-1 0 0,1 0 0,6 13 1,-6-17-30,0 0 1,0 0 0,0 0 0,1-1 0,0 1 0,0-1-1,0 1 1,0-1 0,1-1 0,0 1 0,5 3 0,-6-5-202,-1 0 0,1 0 1,-1-1-1,1 1 1,0-1-1,0 0 1,-1 0-1,1 0 0,0-1 1,0 1-1,0-1 1,0 0-1,0 0 1,0 0-1,0-1 0,4 0 1,31-6-1728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5:4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454 423 2400,'0'0'7040,"-2"0"-6283,-7-2-462,1 0 0,-1 1 0,0 1-1,0 0 1,1 0 0,-1 0 0,-9 3 0,14-3-233,-21 3 41,0 1 1,1 0-1,-1 2 0,1 1 0,0 2 0,1 0 0,-44 23 1,56-25-103,0 1 0,1 0 0,0 0 0,0 1 0,1 0 0,0 0 0,-9 13 0,13-13 20,-1 0 0,1 0-1,0 0 1,1 0-1,0 1 1,1 0 0,0 0-1,0 0 1,-1 20-1,3-24 60,0 1 0,1-1 0,0 1 0,1-1 0,-1 1 0,1-1 0,0 1 0,1-1 0,0 0 0,0 1 0,0-1 0,1 0 0,3 7 0,-4-11-24,0 1 0,0-1 0,-1 0 1,2 0-1,-1 0 0,0 0 0,0 0 0,0 0 0,1-1 0,-1 1 0,1-1 1,-1 0-1,5 2 0,-3-2 0,-1 0 0,1-1 0,0 1 0,0-1 0,-1 0 0,1 0 0,0 0 0,0 0 1,0-1-1,-1 0 0,1 1 0,4-3 0,9-3 80,-2 0 0,1-1 0,-1-1 0,0-1 0,0 0 0,-1 0 1,-1-2-1,17-15 0,-6 2 23,-1 0 0,-2-2 0,26-39 0,-39 52-82,0 0 0,9-21 0,-15 30-97,-1-1 1,1 1 0,-1-1 0,0 0 0,0 0-1,0 1 1,0-1 0,-1 0 0,0 0 0,0 0-1,-2-8 1,2 13 9,0 0 0,0 0 0,0 0 0,0-1 0,0 1 0,0 0 0,0 0 1,0 0-1,0 0 0,0 0 0,0-1 0,0 1 0,0 0 0,0 0 0,0 0 0,0 0 0,0 0 0,0 0 0,-1 0 0,1-1 0,0 1 0,0 0 0,0 0 0,0 0 0,0 0 1,0 0-1,0 0 0,-1 0 0,1 0 0,0 0 0,0 0 0,0 0 0,0 0 0,0 0 0,-1 0 0,1 0 0,0 0 0,0 0 0,0 0 0,0 0 0,0 0 0,0 0 0,-1 0 1,1 0-1,0 0 0,-7 6-185,-4 11 164,9-10 63,1 0-1,0 1 0,0-1 1,1 1-1,0 0 0,0-1 1,1 1-1,0-1 0,0 1 1,1-1-1,0 0 0,0 1 0,0-1 1,1 0-1,0 0 0,1 0 1,0-1-1,0 1 0,0-1 1,1 0-1,-1 0 0,11 9 0,-13-14 29,1 1-1,-1-1 0,0 1 0,1-1 0,0 0 1,-1 0-1,1 0 0,0 0 0,-1-1 0,1 1 1,0-1-1,0 1 0,-1-1 0,1 0 0,0 0 1,0 0-1,-1-1 0,1 1 0,0 0 0,0-1 1,-1 0-1,1 0 0,0 0 0,-1 0 0,1 0 1,3-3-1,6-3 63,0-2 1,0 1 0,20-20-1,-21 18-93,21-18-63,1 2 0,52-31 0,-81 55 20,-1 0-1,0 1 0,1-1 1,-1 1-1,1 0 0,3-1 1,-6 2 13,-1 0 1,1 0 0,-1 0-1,1 0 1,-1 0 0,1 0-1,-1 0 1,1 0 0,-1 0-1,1 0 1,-1 0 0,1 0-1,-1 1 1,1-1 0,-1 0-1,1 0 1,-1 1 0,1-1-1,0 1 1,-1-1 2,0 1 1,0-1-1,1 1 1,-1-1-1,0 1 1,0-1-1,0 1 1,0-1-1,0 1 0,0-1 1,0 1-1,0 0 1,0-1-1,0 1 1,0-1-1,0 1 0,0-1 1,0 1-1,-1-1 1,1 1-1,0-1 1,-1 2-1,-37 100 126,32-88-16,1 0 0,1 0 0,-5 26 0,9-29 402,5-8-180,11-10 70,-13 5-328,47-32 398,7-4-319,53-20-276,-86 46 48,2 1-1,41-11 1,-66 22 47,1-1 0,0 1-1,0 0 1,-1-1 0,1 1 0,0 0-1,0 0 1,-1 0 0,1 0 0,0 0-1,0 1 1,-1-1 0,1 0 0,0 1-1,-1 0 1,1-1 0,0 1 0,-1 0 0,1-1-1,1 3 1,-2-2 13,1 1 1,-1-1-1,0 0 0,0 1 1,0 0-1,0-1 0,0 1 1,-1 0-1,1-1 1,0 1-1,-1 0 0,1 0 1,-1 0-1,0 0 0,1-1 1,-1 1-1,0 3 0,-1 23 3,1-9 43,1 24 0,0-37 13,0 0-1,0 0 1,1 0 0,0 0-1,0 0 1,0 0 0,6 10 0,-7-15-31,-1 0 0,1 1 1,0-1-1,0 0 1,0 0-1,0 0 0,1 0 1,-1 0-1,0 0 0,0 0 1,1 0-1,-1-1 0,0 1 1,1 0-1,-1-1 1,1 1-1,-1-1 0,1 1 1,-1-1-1,1 0 0,-1 0 1,1 0-1,-1 0 1,1 0-1,-1 0 0,1 0 1,-1 0-1,3-1 0,3-1 36,0 0-1,-1 0 0,1-1 0,-1 0 0,7-4 0,129-80 350,24-12-458,-166 98 55,1 1 0,-1 0 0,1 0-1,-1-1 1,1 1 0,-1 0 0,1-1 0,-1 1 0,0 0 0,1-1 0,-1 1 0,0-1 0,1 1 0,-1-1 0,0 1 0,1-1 0,-1 1 0,0-1 0,0 0 0,0 1 1,0 0 0,0 0-1,0 0 1,0-1-1,-1 1 1,1 0-1,0 0 1,0 0 0,0-1-1,0 1 1,-1 0-1,1 0 1,0 0-1,0 0 1,0 0-1,-1-1 1,1 1 0,0 0-1,0 0 1,-1 0-1,1 0 1,0 0-1,0 0 1,0 0 0,-1 0-1,1 0 1,-24 0-38,12 2-3,0 1-1,0 0 1,0 1 0,0 1-1,1 0 1,-1 0-1,-12 9 1,17-10 23,1 1 1,0 0-1,0 1 0,0-1 1,1 1-1,0 0 0,0 0 1,0 1-1,1 0 1,0 0-1,0 0 0,-5 12 1,6-9 19,0 0 1,0 0-1,1 0 1,0 0-1,1 0 1,0 0-1,1 0 1,0 11-1,1-17 9,-1 0-1,0 0 0,1-1 0,0 1 0,0 0 0,0-1 0,1 1 0,-1-1 1,1 1-1,-1-1 0,1 1 0,0-1 0,1 0 0,-1 0 0,1 0 0,-1 0 1,1-1-1,0 1 0,0-1 0,0 1 0,0-1 0,0 0 0,0 0 1,8 3-1,-5-4 19,0 1 1,1-1 0,-1 0-1,1 0 1,-1-1 0,1 0-1,-1 0 1,1 0 0,-1-1-1,1 0 1,-1 0 0,1-1-1,-1 0 1,0 0 0,10-5-1,0-1-8,0-1-1,-1 0 0,0-1 0,20-18 0,-16 13 44,-1-1 0,-1-1 1,-1 0-1,0-1 0,14-22 0,-20 22-18,-1-1 0,0 0 0,-1 0 0,7-29-1,14-87-11,-9-22-29,-18 132-92,-1 0 0,-2 0 0,-1-1-1,-6-31 1,8 56 72,0-1-1,0 1 1,0 0 0,-1-1-1,1 1 1,-1 0-1,1 0 1,-1 0 0,1 0-1,-1-1 1,0 1-1,1 0 1,-1 0 0,0 0-1,0 0 1,0 0-1,0 1 1,-1-2-1,2 2 10,-1 0-1,1-1 0,0 1 0,-1 0 0,1 0 0,-1 0 0,1 0 0,-1 0 0,1 0 0,-1 1 0,1-1 0,0 0 0,-1 0 0,1 0 0,-1 0 0,1 0 0,0 1 0,-1-1 0,1 0 0,-1 0 0,1 1 0,-12 13-113,4-1 58,1 1 1,0 0-1,-6 21 0,-13 51-188,19-56 252,1-1 1,1 1-1,1 0 1,1 40-1,3-47 44,2-1 0,0 1 0,2 0 0,0-1 0,2 0-1,10 28 1,-3-16 94,1-1-1,1 0 0,37 55 1,-49-83-719,0-1 0,1 0 1,0 0-1,0 0 0,0 0 1,0-1-1,9 6 0,5 0-2186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22.8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0 6240,'-9'9'2816,"4"21"-2464,2-13 1664,3-1-1184,-6 13 640,6 5-864,0 8 32,6 0-384,-6 8 96,8 1-192,1 0 64,7-4-128,1-14-2944,8-3 1536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25.4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16 3552,'-1'-1'114,"0"1"-19,1-1 0,-1 1 0,0-1-1,1 1 1,-1-1 0,1 1 0,-1-1 0,1 0 0,-1 1 0,1-1 0,-1 0 0,1 1-1,0-1 1,-1 0 0,1 0 0,0 1 0,-1-1 0,1 0 0,0 0 0,0 0-1,-1 30 7238,-1 5-3800,-7 79-1516,7-96-1120,2-10-784,-10 95 947,5 107-1,20-28-1522,-14-177-157,-1 0-1,1 0 1,0 0 0,1 0-1,2 8 1,-4-12 494,1 0 0,-1 1 0,0-1 0,0 0 1,1 1-1,-1-1 0,0 0 0,0 0 0,1 1 1,-1-1-1,0 0 0,1 0 0,-1 0 0,0 1 1,1-1-1,-1 0 0,0 0 0,1 0 0,-1 0 1,1 0-1,-1 0 0,0 0 0,1 0 0,0 0-253,0 0 1,0 0-1,0-1 0,0 1 0,-1 0 0,1-1 0,0 1 0,0-1 0,-1 1 1,1-1-1,0 1 0,0-1 0,0-1 0,14-13-4185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33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149 705 2912,'9'-13'3541,"-7"11"-3012,0 1-1,0-1 1,-1 0-1,1 0 1,-1 1 0,1-1-1,-1 0 1,2-4-1,-4 6-403,1-1-1,0 1 1,0-1-1,-1 1 0,1-1 1,0 1-1,-1-1 1,1 1-1,-1 0 1,1-1-1,-1 1 0,1-1 1,-1 1-1,1 0 1,-1-1-1,1 1 1,-1 0-1,1 0 0,-1 0 1,1-1-1,-1 1 1,1 0-1,-2 0 0,-3-2 426,3 1-457,0 0 0,1 0 0,-1 0 0,-1 0 0,1 0 0,0 1 0,0-1 0,0 1 0,0-1 0,0 1 0,0 0 0,-1 0 0,1 0 0,0 0 0,-3 1 0,1 0-8,0 0-1,1 0 1,-1 0-1,0 1 1,1 0-1,0-1 1,-1 1 0,-3 4-1,0 0 16,0 0 1,0 0-1,1 1 0,0 0 0,0 1 0,1-1 1,-6 10-1,6-5-15,0 0 1,1 0 0,0 0-1,1 1 1,0-1 0,1 1-1,0 0 1,1 0-1,0 0 1,1 0 0,1-1-1,0 1 1,1 0 0,0 0-1,1-1 1,1 1-1,5 15 1,-7-24-1,0 0 1,1 0-1,-1 0 1,1 0-1,0-1 0,0 1 1,0-1-1,0 1 0,7 4 1,-9-7-64,0 0 1,1 0 0,-1 0-1,1 0 1,-1-1-1,1 1 1,0 0 0,-1 0-1,1-1 1,0 1-1,-1-1 1,1 0 0,0 1-1,0-1 1,-1 0-1,1 0 1,0 0 0,0 0-1,-1-1 1,1 1 0,0 0-1,0-1 1,-1 1-1,1-1 1,0 0 0,-1 1-1,1-1 1,2-2-1,1-1 54,0-1-1,0 0 0,0 0 0,-1 0 1,0-1-1,0 1 0,-1-1 0,1 0 1,4-12-1,-1-2 149,10-38-1,-11 34-153,-1 0-1,2-28 0,-7 46-68,0-1 1,0 1-1,0-1 0,-1 0 0,1 1 1,-2-1-1,1 1 0,-1 0 0,0-1 1,0 1-1,-1 0 0,-5-10 0,6 13-44,-1 0-1,1-1 1,-1 1 0,0 0-1,0 1 1,0-1-1,-1 1 1,1-1-1,-1 1 1,1 0-1,-1 0 1,0 0 0,-6-1-1,7 2 7,0 0 0,0 0 0,0 1 0,0-1 0,0 1 0,0 0 0,0 0 0,0 0 0,0 0 0,0 1 0,0-1 0,0 1 0,0 0 0,0 0 0,0 0 0,0 0 0,-4 3 0,6-4 41,1 0 0,0 0 0,-1 0 0,1 0 0,0 0 0,0 1 1,-1-1-1,1 0 0,0 0 0,0 0 0,-1 0 0,1 1 0,0-1 0,0 0 1,0 0-1,0 1 0,-1-1 0,1 0 0,0 0 0,0 1 0,0-1 0,0 0 1,0 1-1,0-1 0,-1 0 0,1 0 0,0 1 0,0-1 0,0 0 0,0 1 1,0-1-1,0 0 0,0 1 0,0-1 0,1 0 0,8 7 135,15-1 182,-10-5-182,0-1-1,0 0 1,0-1 0,0 0 0,21-6 0,-3 1-76,44-6 67,112-35 1,-93 19 402,-93 28-518,0 0 0,0 0 0,0 0 0,0 0-1,0 0 1,0 1 0,1-1 0,-1 1 0,0-1-1,0 1 1,0 0 0,0 0 0,-1 0 0,1 0-1,2 1 1,2 2-29,1 0 0,-1 1 1,8 7-1,-13-11 36,0 1-1,0-1 1,0 1 0,0-1 0,0 1 0,0 0 0,0-1 0,-1 1 0,1 0-1,-1 0 1,1 0 0,-1 0 0,0-1 0,1 1 0,-1 0 0,0 2 0,-5 33-90,2-17 105,-11 72 86,11-72-72,2-8-35,-1 1-1,2 0 1,0 13 0,0-23 11,1 1 0,-1-1 0,1 1-1,0-1 1,0 1 0,0-1 0,0 1 0,1-1 0,-1 0 0,1 0-1,0 0 1,0 0 0,0 0 0,0 0 0,5 4 0,-6-7-13,0 1 0,0 0 0,0 0 0,1-1 0,-1 1 0,0-1 0,1 1 0,-1-1 0,0 1 0,1-1 0,-1 0 0,0 0 0,1 0 0,-1 0 0,0 0 0,1 0 0,-1 0 0,1 0 0,-1 0 0,0-1 0,1 1 0,-1 0 0,0-1 0,1 1 0,-1-1 0,0 0 0,0 1 0,0-1 0,2-1 0,4-3 21,-1 0 0,1 0 0,9-11 0,60-65-78,-68 72 40,78-66-47,-43 40 60,-45 51-14,-2 27-1,3-38-2,0 11-15,1 0 0,1 1 0,0-1 0,1 0-1,5 23 1,-5-33 34,-1 0-1,1 0 1,0-1-1,0 1 1,1-1-1,0 1 1,0-1-1,0 0 1,0 0-1,1-1 1,0 1-1,0-1 1,0 0-1,0 0 1,1 0-1,0 0 1,0-1-1,9 6 1,-4-6 0,-1 0 0,1 0 0,-1-1 1,1 0-1,0 0 0,0-1 0,0-1 1,0 1-1,0-2 0,0 1 0,0-2 1,0 1-1,-1-1 0,1-1 0,0 1 1,-1-2-1,10-4 0,3-2 33,0-2 0,-2 0-1,1-2 1,-2 0 0,0-1-1,18-18 1,-25 21-8,0 0 1,-1-1-1,19-28 0,-26 35-31,0-1-1,-1 0 0,0 0 1,0-1-1,0 1 0,-1-1 1,0 1-1,0-1 0,-1 0 1,1-12-1,-2 18-19,0 1 1,0-1 0,-1 0-1,1 0 1,-1 1-1,1-1 1,-1 0 0,1 1-1,-1-1 1,0 1-1,0-1 1,0 1-1,0-1 1,0 1 0,0 0-1,0-1 1,0 1-1,0 0 1,-1 0 0,1 0-1,-1 0 1,1 0-1,-1 0 1,1 0 0,-1 0-1,1 1 1,-1-1-1,0 1 1,-2-1-1,0 0-21,0 0-1,0 0 0,-1 1 1,1-1-1,0 1 1,0 0-1,0 0 0,-1 1 1,1-1-1,-6 3 0,5-2 28,1 1-1,-1 0 1,0 0 0,1 0-1,-1 1 1,1 0-1,0 0 1,-1 0 0,2 0-1,-1 1 1,0-1-1,1 1 1,-1 0-1,1 0 1,-4 8 0,3-6 6,2 1-1,-1 0 1,1-1 0,0 1 0,0 0 0,1 0 0,-1 0 0,2 1 0,-1-1 0,1 10 0,1-5 27,0 0 0,1 0 1,0-1-1,1 1 0,1 0 1,-1-1-1,2 0 0,0 0 1,0 0-1,1 0 1,0-1-1,0 0 0,10 11 1,-14-19-11,1 1 1,-1-1 0,1 1 0,-1-1-1,1 0 1,0 0 0,0 0-1,0 0 1,0-1 0,0 1 0,0-1-1,0 0 1,0 0 0,1 0 0,-1 0-1,0 0 1,1-1 0,-1 1 0,1-1-1,-1 0 1,1 0 0,-1-1 0,6 0-1,-1-1 29,-1-1 0,1 0 0,-1-1 0,0 0-1,0 0 1,0 0 0,0-1 0,-1 0 0,7-6 0,35-29 46,77-51 1,-83 68-68,-39 22-57,0-1 1,0 1-1,1 0 1,-1 0 0,0 0-1,0 1 1,0-1-1,1 1 1,-1 0-1,0 0 1,6 0-1,-8 1 36,-1-1 1,1 0-1,-1 1 0,1-1 0,0 1 0,-1-1 1,1 1-1,-1 0 0,1-1 0,-1 1 0,0 0 0,1-1 1,-1 1-1,0 0 0,1-1 0,-1 1 0,0 0 1,0 0-1,0-1 0,1 1 0,-1 0 0,0 0 0,0-1 1,0 1-1,0 0 0,0 0 0,0-1 0,-1 3 1,-4 24 200,-4 4-176,-22 47-1,7-17-26,-35 79 182,59-140-180,-1 0 1,1 1 0,0-1 0,0 0 0,0 0-1,0 1 1,0-1 0,0 0 0,-1 1 0,1-1-1,0 0 1,0 1 0,0-1 0,0 0 0,0 1-1,0-1 1,0 0 0,0 1 0,1-1 0,-1 0 0,0 1-1,0-1 1,0 0 0,0 1 0,0-1 0,1 1-1,7-3 64,15-14 29,-17 12-75,45-39 90,-4 5-87,-4 1-195,13-9 172,-49 41-17,0 0 0,1 1 1,-1 0-1,1 0 1,16-5-1,-23 9 11,0-1 0,1 1 1,-1 0-1,0-1 0,1 1 0,-1 0 1,0 0-1,1 0 0,-1 0 0,0 1 1,1-1-1,-1 0 0,0 1 0,1-1 1,-1 0-1,0 1 0,0 0 0,1-1 1,-1 1-1,0 0 0,0-1 0,0 1 1,0 0-1,0 0 0,0 0 0,0 0 1,0 0-1,1 1 0,1 4 5,0-1 0,0 0-1,-1 1 1,1 0 0,0 5 0,2 2-22,6 19-128,-7-20 185,1 0 0,-1 0 0,2 0 0,0-1 0,10 15 0,-14-24-26,-1 1 1,1-1-1,0 0 0,1 0 1,-1 0-1,0 0 1,0-1-1,1 1 0,-1-1 1,1 1-1,0-1 0,-1 0 1,1 0-1,0 0 1,0 0-1,-1-1 0,1 1 1,0-1-1,0 0 0,0 0 1,0 0-1,0 0 1,0 0-1,-1 0 0,1-1 1,0 1-1,4-2 1,-3-2 7,1 1 1,0-1-1,-1 0 1,1 0-1,-1 0 1,0-1 0,-1 1-1,1-1 1,-1 0-1,0 0 1,4-10 0,-1 6 18,22-42 44,4-7-41,69-94 0,39-25-70,-111 140 1,-2-2 1,-2-1-1,21-45 0,-36 66 9,84-195-212,-91 206 170,0-1 0,-1 1 0,1-1 0,0-14 0,-3 23 54,0 0 0,0 0-1,0 0 1,0 0 0,0 0-1,0-1 1,0 1 0,0 0 0,0 0-1,0 0 1,0 0 0,0 0-1,0-1 1,0 1 0,0 0-1,0 0 1,0 0 0,0 0-1,0 0 1,0-1 0,0 1 0,0 0-1,0 0 1,0 0 0,0 0-1,0 0 1,0 0 0,0 0-1,0-1 1,-1 1 0,1 0 0,0 0-1,0 0 1,0 0 0,0 0-1,0 0 1,0 0 0,0 0-1,-1 0 1,1 0 0,0 0 0,0-1-1,0 1 1,0 0 0,0 0-1,-1 0 1,1 0 0,0 0-1,0 0 1,0 0 0,0 0 0,0 0-1,-1 0 1,1 1 0,0-1-1,0 0 1,0 0 0,0 0-1,0 0 1,0 0 0,-1 0 0,1 0-1,-10 12-262,-33 77-1,2-4 126,12-31 121,-56 115 142,73-141-99,1 1-1,1 1 1,2 0-1,-5 34 1,11-50 34,0 1 0,1 0 0,1-1 0,2 22 0,-2-33-25,0 1 0,1-1 1,0 0-1,0 0 1,0 0-1,0 0 1,0 0-1,1-1 1,-1 1-1,1 0 0,0 0 1,2 2-1,-3-4 6,1 0-1,0 1 1,-1-1-1,1 0 1,0 0-1,0 0 1,0 0-1,0-1 1,-1 1-1,1 0 1,0-1-1,0 1 1,0-1-1,0 0 1,1 0-1,-1 0 1,0 0-1,0 0 1,0 0-1,3-1 1,13-4 15,-1 0 0,0-1 0,-1-1 0,1 0 0,26-17 0,2-1-29,19-10-192,22-11 134,-74 41 40,0 0 1,0 1 0,0 0-1,1 1 1,17-3 0,0 2-9,-16 2 45,23-1 1,-13 2-133,-92 32 400,-7-2-387,-74 41 0,54-20 211,85-46-29,10-4-93,-1 0 0,1-1 0,0 1 0,0 0 0,0 0-1,0 0 1,-1 0 0,1 0 0,0 0 0,0-1 0,0 1-1,0 0 1,0 0 0,0 0 0,-1 0 0,1-1 0,0 1-1,0 0 1,0 0 0,0 0 0,0 0 0,0-1-1,0 1 1,0 0 0,0 0 0,0 0 0,0-1 0,0 1-1,0 0 1,0-1 0,0 0 13,0-1 1,1 1-1,-1-1 0,1 1 1,-1-1-1,1 1 0,0-1 1,-1 1-1,1-1 1,0 1-1,1-2 0,12-14 3,1 0-1,0 1 0,26-20 1,-39 35-40,0-1 1,0 1 0,0 0 0,1-1-1,-1 1 1,0 0 0,1 0 0,-1 1-1,1-1 1,-1 0 0,5 1 0,-5 0 3,-1 0 1,0 0-1,1 0 0,-1 0 1,0 0-1,1 1 1,-1-1-1,0 0 0,1 1 1,-1 0-1,0-1 0,0 1 1,0 0-1,1-1 1,-1 1-1,0 0 0,0 0 1,0 0-1,0 0 1,0 0-1,-1 0 0,1 0 1,1 3-1,7 13 22,-1 0-1,-1 1 0,6 27 0,7 17-73,-17-55 53,25 56 49,-24-55 6,0 0-1,1-1 1,0 1-1,0-1 0,12 10 1,-15-14-30,1-1 1,0-1 0,1 1-1,-1 0 1,0-1-1,0 1 1,1-1 0,-1 0-1,1 0 1,-1-1-1,1 1 1,-1-1 0,1 0-1,-1 1 1,1-1-1,0-1 1,-1 1 0,1-1-1,-1 1 1,5-2-1,4-2-12,1 0-1,-2 0 0,1-1 1,17-10-1,-12 5 24,0-1-1,-1-1 0,-1-1 1,27-26-1,44-66 63,-29 34-90,-37 45 30,-13 17-21,0 0 0,12-12 1,-18 20-39,1 0 1,-1-1 0,1 1-1,-1 0 1,0-1 0,0 1-1,0 0 1,1-1 0,-2 0-1,1 1 1,0-1 0,0 1-1,0-1 1,-1 0 0,1 0-1,-1 1 1,1-1 0,-1 0-1,0-2 1,0 5 27,0 1-24,-11-1-41,7-1 129,7 0 119,-1 0-197,-1 0 1,1 1-1,-1-1 1,0 1-1,1 0 1,-1-1-1,0 1 1,1 0-1,-1 0 1,0 0-1,0 0 1,2 1-1,4 4 7,-3-4 25,-1-1 0,0 1-1,1-1 1,-1 0 0,1 0-1,0 0 1,-1 0 0,1-1-1,0 0 1,-1 0 0,1 0-1,0 0 1,0 0 0,-1-1-1,1 1 1,-1-1 0,1 0-1,0 0 1,-1-1 0,6-2 0,-1 0 11,-3 2-31,-1 1-1,0-1 0,0-1 0,0 1 0,-1 0 0,1-1 0,-1 0 0,1 0 0,-1 0 0,0 0 0,0-1 0,0 1 0,3-7 0,9-13-9,-2-2 0,-1 0 0,-1-1 0,10-32 0,5-70-226,-16 70 189,1-2-119,-2 1-1,1-64 1,-10 120 131,0 1 0,0-1 0,0 0 0,0 1 0,-1-1 0,1 1 0,-1-1 0,1 1 0,-1-1 0,0 1 0,0-1 0,0 1 0,-3-3 0,4 4 32,0 1 0,-1 0 0,1-1 0,0 1 0,-1 0 0,1-1 0,-1 1 0,1 0 0,-1 0 0,1 0 0,-1-1 0,1 1 0,-1 0 0,1 0 0,-1 0 0,1 0 0,-1 0 1,1 0-1,-1 0 0,1 0 0,-1 0 0,1 0 0,-1 0 0,1 0 0,-1 1 0,1-1 0,-1 0 0,1 0 0,-1 0 0,1 1 0,0-1 0,-1 0 0,1 0 0,-1 1 0,1-1 0,0 0 1,-1 1-1,1-1 0,0 1 0,-1 0 0,-2 1-17,1 1 1,-1 0 0,1 0-1,0 1 1,-3 4-1,-6 18-52,-9 30 1,8-22 46,-14 41-27,-77 236 291,88-253-192,2 2 1,3-1-1,3 1 1,0 69-1,7-124-2,0 1 0,1-1-1,0 1 1,0-1 0,2 8-1,-3-12-18,1 0-1,-1 1 1,0-1-1,1 0 1,-1 0-1,1 0 1,0 1-1,-1-1 1,1 0-1,0 0 1,0 0-1,0 0 0,-1-1 1,1 1-1,0 0 1,0 0-1,0 0 1,1-1-1,-1 1 1,0 0-1,0-1 1,0 1-1,0-1 1,1 0-1,-1 1 1,0-1-1,2 1 1,0-2 25,0 1 0,0-1 1,0 0-1,0 0 0,0 0 1,0 0-1,0 0 0,0-1 0,-1 1 1,1-1-1,0 0 0,-1 1 1,3-4-1,4-3 8,16-18 1,89-115 55,-96 120-494,26-23 0,-44 44 386,0 0-1,0 0 0,0-1 1,0 1-1,0 0 0,0 0 1,0 0-1,0 0 1,1 0-1,-1 0 0,0 0 1,0 0-1,0 0 0,0-1 1,0 1-1,0 0 0,1 0 1,-1 0-1,0 0 1,0 0-1,0 0 0,0 0 1,0 0-1,1 0 0,-1 0 1,0 0-1,0 0 1,0 0-1,0 0 0,0 0 1,1 0-1,-1 0 0,0 0 1,0 0-1,0 1 0,0-1 1,0 0-1,0 0 1,1 0-1,-1 0 0,0 0 1,0 0-1,0 0 0,0 0 1,0 0-1,0 1 0,0-1 1,0 0-1,1 0 1,-1 0-1,0 0 0,0 0 1,0 0-1,0 1 0,0-1 1,0 0-1,0 0 1,0 0-1,0 1 0,0 15-68,-5 20 14,4-29 57,-2 5 18,-1 25 0,4-33-12,0 0 1,0 0-1,1 0 0,-1 0 0,1 0 0,0 0 0,0 0 0,0-1 0,0 1 0,4 6 1,-4-9 10,0 0 1,0 0 0,0 0-1,0 0 1,1 0 0,-1 0-1,1 0 1,-1 0 0,0 0-1,1-1 1,-1 1 0,1 0-1,-1-1 1,1 0 0,0 1-1,-1-1 1,1 0 0,-1 0-1,1 0 1,0 0 0,-1 0-1,1 0 1,0 0 0,-1 0-1,1-1 1,2 0 0,5-1-27,1-1 1,-1 0 0,12-5-1,236-113-168,-204 93 363,-32 16-361,0 1 0,26-9-1,-52 22 165,-1 0 0,1 1 0,0-1-1,1 1 1,-1 1 0,0-1 0,1 1 0,0-1-1,0 1 1,0 0 0,0 1 0,1-1 0,-1 1-1,1-1 1,0 1 0,1 0 0,-1 0 0,1 0-1,0 1 1,0-1 0,1 1 0,-2 8 0,3-10 20,0-1 0,0 0 0,1 1 0,-1-1 0,1 0 1,0 1-1,0-1 0,0 0 0,0 0 0,0 0 0,1 0 0,-1 0 1,1 0-1,0-1 0,0 1 0,0 0 0,1-1 0,-1 1 1,0-1-1,1 0 0,-1 0 0,7 3 0,-6-2 17,0-1 0,0 0 0,1 0 0,-1-1 0,1 1 0,-1-1 0,1 1 0,0-1 0,-1 0 0,1-1 0,0 1 0,0-1 0,-1 1 0,1-1 0,0 0 0,0 0 0,0-1 0,0 1 0,5-3 0,-6 2-4,1-1-1,-1 0 1,0 1 0,1-1 0,-1-1-1,0 1 1,-1 0 0,1-1 0,0 0-1,-1 0 1,1 0 0,-1 0 0,0 0-1,0 0 1,0 0 0,1-4 0,0 1-25,-2 0 0,1 0 0,-1 1 0,0-1 0,0 0 0,0 0 0,-1 0 1,0 0-1,-1-8 0,1 11-19,-1 1 1,1-1-1,-1 1 1,1 0-1,-1-1 1,0 1-1,0 0 1,0 0-1,0-1 1,-1 1-1,1 0 1,0 0-1,-1 0 1,0 1-1,-2-4 1,0 2-14,0 0 0,0 0 0,-1 0 0,1 1 0,-1 0 0,0-1 0,-4 0 0,-9-2-44,0 0-1,-1 2 1,-19-2 0,35 4 74,-108-8 62,154 6-33,0 2-1,51 6 0,-36-2 21,31 3-197,-75-4 112,0 1 0,0 0 0,0 1 0,15 6 0,-25-9 50,0 1 1,-1 0-1,1 0 1,-1 1-1,1-1 1,-1 1-1,0 0 1,0-1-1,0 1 1,0 1-1,0-1 1,-1 0-1,4 8 1,-3-6 25,0 2 0,-1-1 0,0 0 0,0 0 0,-1 1 0,1-1 0,-2 1 0,1 7 1,-1 3 44,-1 1 0,0-1 1,-2 1-1,0-1 0,-9 29 1,9-30-16,3-16-61,0 0 0,0 0 0,0 0 0,0 0 0,1 0 0,-1 0 0,0 1 0,0-1 0,0 0 0,0 0 0,0 0-1,0 0 1,0 0 0,0 0 0,1 0 0,-1 0 0,0 0 0,0 0 0,0 0 0,0 0 0,0 0 0,0 0 0,1 0 0,-1 0 0,0 0 0,0 0-1,0 0 1,0 0 0,0 0 0,0 0 0,1 0 0,-1 0 0,0 0 0,0 0 0,0 0 0,0 0 0,0 0 0,0 0 0,1 0 0,-1 0-1,0 0 1,0 0 0,0 0 0,0 0 0,0-1 0,0 1 0,0 0 0,1 0 0,20-22 421,-14 15-462,14-15 0,1 1-1,0 1 0,2 1 1,0 1-1,2 2 0,0 0 1,51-22-1,-75 37 26,0 0 0,0 0 0,0 0 1,0 1-1,1-1 0,-1 1 0,0-1 0,0 1 0,0 0 1,0 0-1,0 0 0,1 0 0,-1 1 0,0-1 1,0 0-1,4 2 0,-4-1 7,-1 0 1,1 1-1,0-1 0,-1 0 0,1 1 1,-1-1-1,0 1 0,1-1 1,-1 1-1,0 0 0,0-1 0,0 1 1,0 0-1,0 0 0,0 0 1,-1 0-1,2 3 0,5 29-78,-5-24 111,0 0 0,7 19 1,-6-19 3,2-1 1,-1 0 0,1 0 0,1 0 0,0-1 0,8 10 0,-13-16-23,1 0 0,0 0 0,0 0 0,1 0 0,-1-1 1,0 1-1,0 0 0,1-1 0,-1 0 0,1 0 0,0 1 1,-1-2-1,1 1 0,0 0 0,-1 0 0,1-1 0,0 1 0,0-1 1,0 0-1,-1 0 0,1 0 0,0 0 0,0-1 0,0 1 0,-1-1 1,1 0-1,4-1 0,-1-1 13,0 0 1,0 0-1,-1-1 0,1 0 1,-1 0-1,9-9 0,27-34 115,-11 12-64,-2 5-72,1 2 0,2 1 0,1 1 1,62-38-1,-62 44-179,-38 25 111,1 1 0,0 0 0,0 0 0,-5 9 0,-11 22 168,2 0 1,1 2-1,-13 41 0,-6 13 44,36-91-144,-17 39 171,-44 76 0,61-116-166,0 1 0,1-1-1,-1 0 1,0 0-1,0 1 1,0-1 0,0 0-1,-1 0 1,1 0-1,0 0 1,0-1-1,-1 1 1,1 0 0,0 0-1,-1-1 1,1 1-1,0-1 1,-1 1 0,-1 0-1,2-1-3,1 0 1,-1-1-1,1 1 0,-1 0 1,1 0-1,-1 0 0,1 0 0,-1 0 1,1-1-1,-1 1 0,1 0 1,-1-1-1,1 1 0,-1 0 0,1-1 1,-1 1-1,1 0 0,0-1 1,-1 1-1,1-1 0,-1-1 4,0 1-1,0-1 0,0 0 0,1 1 1,-1-1-1,1 0 0,0 1 1,-1-1-1,1-2 0,-1-10 13,2-1 0,0 1-1,0 0 1,1 0 0,1 0-1,0 0 1,1 0 0,1 1-1,0-1 1,1 1 0,0 1-1,13-21 1,-15 28-24,0-1 1,0 1-1,1 0 0,0 0 1,0 1-1,0-1 0,0 1 0,1 0 1,0 1-1,0-1 0,0 1 1,0 0-1,0 1 0,1-1 0,-1 1 1,1 1-1,-1-1 0,1 1 1,0 0-1,-1 1 0,1-1 1,13 2-1,-9 0-407,0 0 1,0 1-1,0 0 0,0 1 1,-1 0-1,1 1 0,12 5 1,-21-8 157,-1 0 1,1 0-1,0 0 1,-1 0 0,1 0-1,-1 0 1,1 1-1,-1-1 1,1 0 0,-1 1-1,0-1 1,0 1-1,0 0 1,0-1-1,0 1 1,0 0 0,1 2-1,-2-1-86,1-1 0,-1 0 0,0 0 0,0 1 0,0-1 0,-1 0 0,1 1 0,0-1 0,-1 0 0,0 0 0,1 0 0,-1 0 0,0 1 0,0-1 0,-2 2 0,-21 33-2706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33.7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25 9056,'-9'-25'3360,"13"25"-2624,6 4-192,-1-4-640,5 0-64,5 3 64,0 6 64,1 0-480,-3 3 288,-1 2-3424,-7-2 2016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34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 5824,'3'0'2144,"-3"-5"-1664,25 10-128,-3-5 992,12-5-800,32 5 640,48 0-704,13 5-320,1-1-128,-4-1-1024,7-3 544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3:51.2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101 226 2976,'1'-5'629,"0"0"1,1 0-1,0 0 0,0 1 0,0-1 1,0 0-1,1 1 0,5-8 1,-3 4 4973,-5 17-4481,-2 17-426,-1 1 1,-1 0-1,-2-1 0,-9 28 1,-6 33 151,-11 161-37,12-69-246,18-168-509,-1 16 62,-2-1 1,-9 28-1,13-45 133,1-13 175,0-66-25,2-156-314,16 4 156,-10 179-265,2 1 0,25-67 0,-19 63 72,-10 28-46,27-74 24,-28 81-27,0 1 0,1-1-1,0 1 1,1 0 0,0 1 0,10-11-1,-15 18 1,1-1-1,-1 1 0,1 0 0,0 0 1,0 0-1,0 0 0,0 0 0,0 1 1,0-1-1,0 1 0,4-1 0,-4 2-8,-1-1 0,0 1 0,0 0 0,1 0 0,-1 0-1,0 0 1,0 1 0,1-1 0,-1 0 0,0 1 0,0 0-1,0 0 1,1-1 0,-1 1 0,0 0 0,0 1-1,2 1 1,1 0 13,-1 1-1,0 0 0,0 0 1,0 0-1,0 0 1,-1 1-1,0 0 0,0-1 1,0 1-1,-1 0 0,1 0 1,-1 1-1,0-1 1,-1 0-1,1 1 0,-1-1 1,0 1-1,-1-1 0,1 1 1,-1 9-1,-1-3 30,0-1-1,0 0 1,-1 1-1,-1-1 1,0 0-1,0 0 1,-1-1-1,-1 1 0,-6 12 1,3-10 20,0 0 1,-1 0-1,0-1 0,-1-1 0,-1 0 1,0 0-1,0-1 0,-1 0 1,0-1-1,-14 9 0,25-18-46,-9 7 117,0-1 1,-11 11-1,68-31-215,-31 10 72,0 1 0,0 0 0,30 0 0,-36 2-4,1 2 0,0 0 0,0 0 1,-1 1-1,1 0 0,18 6 1,-25-6 12,0 0 1,0 0 0,0 0-1,0 0 1,-1 1 0,1-1-1,-1 1 1,1 0 0,-1 0-1,0 0 1,0 0 0,-1 1 0,1-1-1,-1 1 1,1-1 0,2 7-1,-3-3 29,0-1 1,-1 0-1,1 0 0,-1 1 0,0-1 0,-1 1 0,1-1 0,-1 1 0,-1-1 0,-1 13 1,-2 1-23,-1 1 0,0 0 0,-2-1 0,0 0 1,-14 26-1,1-6 75,11-21 15,-1 0 1,0-1-1,-19 25 1,12-23-3,0 0-1,-25 21 1,33-34-64,1 0-1,-1-1 0,0 0 0,-1 0 0,1-1 0,-1 0 0,0-1 0,-12 4 1,15-7 3,0 0 0,0 0 0,1 0 0,-9-1 0,10 0-22,3-1 18,-4-6-56,10 3-70,14 0-43,-15 3 185,11-1-60,1 0 0,28-1 0,4 1 58,1-2 1,-1-3 0,0-1-1,-1-3 1,86-31-1,-111 33 32,0 0 0,0-2-1,30-21 1,-44 27-43,0-1 1,0 0-1,-1 0 1,1-1 0,-2 0-1,1 0 1,-1 0-1,0-1 1,0 0-1,-1 0 1,0 0-1,4-15 1,-5 17-22,-2 0 1,1-1 0,-1 1 0,0 0-1,0-1 1,-1 1 0,0-1-1,0 1 1,0 0 0,-1-1 0,0 1-1,0-1 1,-1 1 0,1 0-1,-2 0 1,1 0 0,0 0 0,-7-10-1,7 14-13,0-1 0,0 1 0,0 0-1,0-1 1,0 1 0,-1 0 0,1 1 0,0-1 0,-1 0-1,0 1 1,1-1 0,-1 1 0,0 0 0,0 0-1,0 0 1,0 0 0,0 0 0,0 1 0,0 0-1,0-1 1,0 1 0,0 0 0,0 0 0,0 1-1,0-1 1,0 0 0,0 1 0,0 0 0,-3 1-1,0 0-14,0 1 0,0-1 0,1 1 0,-1 0 0,1 0 0,0 1 0,0 0 0,0 0 0,0 0 0,0 0 0,1 1 0,0 0 0,-5 8 0,6-8 26,0 0 0,0 0 0,1 0 0,0 1 0,0-1 1,0 1-1,1 0 0,0-1 0,0 1 0,1 0 0,-1 0 0,1 0 0,0-1 0,1 1 0,-1 0 0,1 0 0,0-1 0,1 1 0,0 0 0,-1-1 0,5 9 0,-2-7 1,0 0 0,1 0 0,-1-1 0,1 1 0,1-1 0,-1 0-1,1-1 1,0 1 0,0-1 0,0 0 0,1-1 0,0 1 0,0-1 0,0-1 0,9 4 0,-8-4 17,-1-1 1,1 0-1,-1 0 0,1-1 1,0 0-1,0 0 1,0-1-1,-1 0 1,1 0-1,0-1 1,0 0-1,0-1 1,-1 1-1,1-1 0,-1-1 1,10-4-1,-5 2 14,-1-2 0,0 0 1,-1 0-1,1 0 0,-1-2 0,-1 1 0,0-1 0,0 0 0,9-13 0,76-108 261,-37 50-7,-21 30-205,46-83 0,-70 108-96,-1 1 0,-1-2 0,-1 1 0,-1-1 0,9-50 0,-17 71-5,1 1 7,0 0 0,0-1 1,-1 1-1,0 0 0,0-1 1,0 1-1,0-1 0,-1 1 0,0 0 1,0-1-1,-1-3 0,2 7 4,0 1 0,-1 0-1,1-1 1,0 1 0,0-1 0,-1 1-1,1 0 1,0-1 0,0 1-1,-1 0 1,1-1 0,0 1 0,-1 0-1,1 0 1,-1-1 0,1 1 0,0 0-1,-1 0 1,1 0 0,-1-1 0,1 1-1,0 0 1,-1 0 0,1 0-1,-1 0 1,1 0 0,-1 0 0,1 0-1,-1 0 1,1 0 0,0 0 0,-1 0-1,1 0 1,-1 0 0,1 1-1,-1-1 1,1 0 0,0 0 0,-1 0-1,1 0 1,-1 1 0,1-1 0,0 0-1,-1 1 1,1-1 0,-18 17-241,-3 12 228,1 0 1,1 1 0,2 1-1,1 1 1,1 0-1,2 1 1,1 1-1,2 0 1,1 1-1,2-1 1,-5 62 0,11-64 42,-2 2 40,2 1 1,2-1-1,8 57 1,-9-87-2,1-1 0,0 1 0,0-1 0,0 0 0,1 1 0,-1-1 0,4 5 0,-4-7-47,-1 0 0,1-1 0,-1 1 0,1 0 0,0-1 0,-1 1 0,1-1 0,0 1 0,0-1 0,-1 1 0,1-1 0,0 0 0,0 1 0,0-1 0,0 0 0,-1 0 0,1 0 0,0 0 0,0 1 0,0-1 0,0 0 0,0 0 0,0-1 0,-1 1 0,1 0 0,0 0 0,0 0 0,0-1 0,0 1 0,-1 0 0,1-1 0,0 1 0,0 0 0,0-1 0,-1 1 0,1-1 0,0 1 0,0-2 0,10-8 52,0-1-1,-2 0 1,18-24-1,-9 11-17,77-109 206,-31 40-343,-56 82-3,-7 9 61,0 0 0,0 0 0,0 0-1,1 0 1,-1 0 0,0 0 0,1 1 0,-1-1-1,1 1 1,0-1 0,-1 1 0,1-1-1,0 1 1,3-2 0,-5 4 10,1 0 1,-1 0-1,0 0 0,0 0 1,1 0-1,-1 0 1,0 0-1,0 0 1,0 0-1,0 0 0,0 0 1,0 0-1,0 0 1,-1 0-1,1 1 0,0-1 10,-15 91-24,7-46 89,-5 91 1,13-128-42,0 0 1,1 1-1,3 11 0,-4-19 15,0 0 0,1-1-1,-1 1 1,1 0 0,-1 0 0,1-1 0,0 1 0,0 0 0,0-1-1,-1 1 1,2-1 0,-1 1 0,0-1 0,0 1 0,0-1 0,1 0-1,-1 1 1,1-1 0,-1 0 0,1 0 0,-1 0 0,4 1 0,-3-2 1,0 0 1,0 0-1,0 0 1,0 0-1,0 0 1,0 0-1,0 0 1,-1-1 0,1 1-1,0-1 1,0 0-1,0 1 1,-1-1-1,1 0 1,0 0 0,-1 0-1,1 0 1,-1 0-1,1 0 1,-1-1-1,1 1 1,-1 0 0,0-1-1,3-3 1,1-2 24,0-1-1,0 0 1,6-14 0,36-94 70,4-9-392,-44 114 53,-7 11 210,0 0 1,1 0-1,-1 0 0,0 0 0,0 0 1,0 0-1,0 0 0,0 0 1,0 0-1,0 0 0,1 0 0,-1 0 1,0 0-1,0 0 0,0 0 1,0 0-1,0 0 0,0 0 0,0 0 1,0 1-1,1-1 0,-1 0 0,0 0 1,0 0-1,0 0 0,0 0 1,0 0-1,0 0 0,0 0 0,0 0 1,0 0-1,0 0 0,0 1 1,1-1-1,-1 0 0,0 0 0,0 0 1,0 0-1,0 0 0,0 0 1,0 0-1,0 1 0,0-1 0,0 0 1,0 0-1,0 0 0,0 0 1,1 25-314,-1-12 320,1 4 9,2 1 0,0-1 1,0 0-1,2 0 0,0 0 0,1-1 1,1 1-1,10 18 0,-15-32 8,0 1 1,1-1-1,-1 0 0,1 0 1,-1 0-1,1-1 0,0 1 0,0-1 1,0 1-1,0-1 0,7 3 0,-8-4-2,1 0-1,-1 0 0,1-1 0,-1 1 0,0-1 0,1 0 1,-1 0-1,1 0 0,-1 0 0,1 0 0,-1 0 0,1-1 1,-1 1-1,1-1 0,-1 1 0,0-1 0,1 0 0,-1 0 1,4-2-1,2-2 8,-1-1 0,1 1 0,-1-1 0,0-1 0,0 1 0,8-12 0,33-48 155,-38 50-142,41-65-23,16-24-450,-42 129-113,-11-14 604,0-1-1,0 0 1,0 0 0,30 11-1,-38-18-36,1 0 0,0 0-1,-1 0 1,1-1 0,0 0 0,0-1-1,0 1 1,0-1 0,0-1-1,0 1 1,0-1 0,-1 0-1,1-1 1,9-3 0,-11 3 6,0 0 1,0-1 0,-1 1-1,1-1 1,-1 0 0,0-1-1,1 1 1,2-5 0,26-32 352,-32 38-363,2-1-12,-2 1 0,1-1 0,0 0 0,-1 0 0,1 0 0,-1-1 0,0 1-1,0 0 1,1-7 0,-2 8-7,1 0 0,-1 0 0,0 0-1,-1 0 1,1 0 0,0 0 0,-1 0 0,1 1-1,-1-1 1,1 0 0,-1 0 0,0 0-1,0 0 1,0 1 0,0-1 0,0 0 0,0 1-1,-2-3 1,1 2-9,1 0-1,-1 0 1,0 0-1,0 0 1,0 1 0,0-1-1,0 0 1,0 1-1,0 0 1,-1-1-1,1 1 1,0 0 0,-1 0-1,1 0 1,-1 0-1,1 1 1,-1-1-1,1 1 1,-1-1 0,0 1-1,1 0 1,-1 0-1,1 0 1,-1 0-1,0 1 1,1-1 0,-1 1-1,1 0 1,-1-1-1,1 1 1,-1 0-1,1 0 1,-3 2-1,0-1-14,1 0-1,0 1 1,0-1-1,0 1 1,0-1-1,1 1 1,-1 0-1,1 1 0,-1-1 1,1 1-1,0-1 1,0 1-1,-4 7 1,6-7 24,-1-1 1,1 1 0,0 0-1,0-1 1,1 1 0,-1 0-1,1 0 1,-1 0 0,1-1-1,0 1 1,1 0 0,-1 0-1,1 0 1,0-1 0,-1 1-1,2 0 1,-1-1 0,2 5 0,6 12 62,1 0 1,1 0 0,1-1-1,0-1 1,18 21 0,-27-36-41,-1-1 1,1 1-1,0 0 1,0-1 0,0 0-1,0 1 1,0-1-1,0 0 1,0-1 0,1 1-1,-1-1 1,1 1 0,-1-1-1,1 0 1,0 0-1,-1 0 1,1-1 0,0 0-1,-1 1 1,1-1 0,7-1-1,-6 0-3,1-1-1,0 1 1,-1-1-1,0-1 1,1 1-1,-1-1 1,0 1 0,0-1-1,0-1 1,-1 1-1,1-1 1,-1 0-1,6-6 1,27-33 126,53-81 0,-78 107-84,-9 14-64,0 0 1,-1-1 0,0 0 0,1 1-1,-1-1 1,-1 0 0,1 0 0,1-6-1,3-7 2,-6 17 2,0 0 0,0-1 0,1 1 1,-1-1-1,0 1 0,0-1 0,0 1 0,0 0 0,1-1 0,-1 1 0,0-1 0,0 1 1,0-1-1,0 1 0,0-1 0,0 1 0,0-1 0,0 1 0,0-1 0,-1 1 0,1 0 1,0-1-1,0 1 0,0-1 0,0 1 0,-1-1 0,1 1 0,0 0 0,-1-1 0,-2-1-43,-15 7-136,16-5 167,0 1 0,0 0 0,0 1 0,0-1 0,0 0-1,0 1 1,1-1 0,-1 1 0,0-1 0,1 1 0,-1 0-1,0 2 1,-8 5 15,8-4-16,0 1-74,1-3 113,0 0 0,0 0 1,0 0-1,0 0 0,-1-1 1,1 1-1,-3 2 0,-4 7-27,0 1-1,0-1 1,2 1-1,-1 0 1,2 1-1,0-1 1,0 1-1,1 0 1,1 1-1,0-1 1,1 0-1,0 19 0,2-28 33,1 1-1,-1 0 0,1-1 0,0 1 0,1-1 0,-1 0 0,1 1 0,0-1 0,0 0 0,1 0 0,-1 0 0,6 7 0,-7-11-13,0 0-1,-1 0 1,1-1-1,0 1 1,-1 0-1,1-1 1,0 1-1,0-1 1,0 1-1,-1-1 1,1 1-1,0-1 1,0 1-1,0-1 1,0 0-1,0 1 1,0-1-1,0 0 1,0 0-1,0 0 1,0 0-1,0 0 1,0 0-1,0 0 1,0 0-1,0 0 1,0 0-1,0-1 1,2 0-1,2-1 30,0 0-1,0 0 0,0-1 0,5-3 0,-8 5-50,66-43 77,127-73 161,-184 112-238,-5 1-19,0 1-1,1 0 1,-1 0 0,13-3 0,-17 6 22,-1 0 0,1 0 1,0-1-1,-1 1 0,1 0 0,-1 0 0,1 1 0,-1-1 0,1 0 0,-1 0 0,1 1 0,-1-1 0,1 1 0,-1-1 0,1 1 0,-1 0 0,1-1 0,-1 1 0,0 0 0,0 0 0,1 0 0,-1 0 0,0 0 0,0 0 0,0 0 0,0 1 0,1 1 0,1 1-14,-1 1-1,0-1 0,0 1 0,0 0 1,0 0-1,-1 0 0,0 0 0,1 7 0,-1 44 50,-1-41 81,2 27 1,-2-41-99,1 0-1,-1 0 1,0 0-1,0 0 1,0 0 0,1 0-1,-1 0 1,0 0-1,1 0 1,-1 0-1,1 0 1,0 1-1,0-2-1,-1 0 0,0 0 0,0 0-1,0 1 1,1-1 0,-1 0 0,0 0-1,0 0 1,1 0 0,-1 0-1,0 0 1,0 0 0,1 0 0,-1 0-1,0 0 1,0 0 0,1 0-1,-1 0 1,0 0 0,0 0 0,0 0-1,1 0 1,-1 0 0,0-1 0,0 1-1,1 0 1,-1 0 0,0 0-1,0 0 1,0 0 0,1-1 0,1-1 71,1-1 0,-1 0 1,0 0-1,1 0 0,0-4 1,-1 4-103,63-91 266,-54 74-270,1 1-1,17-19 1,-24 32-4,-1 1-1,1 0 0,0 0 1,0 1-1,1 0 1,-1 0-1,1 0 0,0 0 1,0 1-1,0 0 0,10-3 1,-12 5 12,-1 0 0,1 0 0,-1 1-1,0-1 1,1 1 0,-1 0 0,1 0 0,-1 1 0,1-1 0,-1 1 0,0-1 0,1 1 0,-1 0 0,0 0 0,0 1 0,4 1 0,-2 0 18,-1 0 1,0 0 0,0 0 0,0 1 0,-1 0 0,1-1 0,-1 1-1,0 0 1,5 9 0,0 2-34,-1 1 0,0 0-1,-1 1 1,-1 0 0,4 22 0,-2-1-2996,4 73 1,-8-64 428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3:51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25 216 6816,'-25'-21'3072,"31"24"-2656,-3-3 2592,13 5-1728,15-13 1727,13 4-1727,45-17 448,11 0-992,27-17-160,-2 8-352,16-3 0,-13 7-128,8 10-192,-17 11 32,-5 13-7231,-20 10 3999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3:53.7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1169 4576,'0'0'1450,"1"-1"-1226,-1 0 0,1 0 0,-1 1 0,1-1 0,0 1 0,-1-1 0,1 0 0,0 1 0,-1-1 0,1 1 0,0-1 0,1 0 0,2 0 134,0 0 0,-1 0 1,1-1-1,0 0 0,-1 0 0,0 0 0,1 0 0,-1 0 0,0-1 0,0 1 0,3-4 0,6-7 204,13-20 0,-3 4 17,157-159 899,-46 54-1287,-102 100-123,0-2-1,-3-1 0,-1-1 1,-1-1-1,-3-1 0,-1-1 1,22-58-1,-41 89-3,1 0 0,-1 0 0,-1 0 0,1-10 0,-2 10-41,-2 10-97,-6 18-149,1-3 193,-71 162 254,-14 34 560,76-170-404,2 0 0,1 1 0,-6 54 0,16-85-274,2 0-1,-1 0 0,1 0 1,3 17-1,-3-25-56,1 1 0,0-1 0,0 0 0,0 0 0,0 0 0,0 0-1,1 0 1,3 4 0,-4-5-13,-1-1 0,1 0-1,1 0 1,-1 0-1,0 0 1,0 0 0,0-1-1,0 1 1,1 0 0,-1 0-1,0-1 1,1 1 0,-1-1-1,0 1 1,1-1-1,-1 0 1,1 1 0,-1-1-1,3 0 1,-1 0-5,-1 0-1,1-1 1,-1 1 0,0 0 0,0-1-1,1 0 1,-1 1 0,0-1-1,0 0 1,0 0 0,0 0 0,0-1-1,3-1 1,20-23 162,-18 19-139,99-129 416,-33 38-172,-26 39-252,68-114-1,22-90-109,-118 222 81,-1-2 1,-2-1-1,11-51 0,-26 91-18,0 0 1,-1-1-1,1 1 0,-1 0 0,0 0 0,0 0 1,-1-1-1,1 1 0,-3-7 0,3 10-1,0 0 0,-1 0 0,1 0 0,-1 0-1,1 1 1,-1-1 0,1 0 0,-1 0 0,1 1 0,-1-1 0,0 0 0,0 0 0,1 1-1,-1-1 1,0 1 0,0-1 0,1 1 0,-3-1 0,2 0-3,-1 1 1,1 0-1,-1 0 0,1 0 1,-1 0-1,1 0 0,-1 0 1,1 0-1,-1 1 0,1-1 1,-1 0-1,1 1 1,0-1-1,-1 1 0,-2 1 1,-4 3-3,0-1 1,1 2-1,-1-1 1,1 1-1,0 0 1,1 1-1,-10 11 1,1 1-32,-24 42 0,12-5 158,2 1 0,-21 72 0,3-8 229,22-60-235,-26 117 0,6 65 232,32-184-163,-9 50 436,16-97-27,6-28-329,7-31-110,-2 6-88,18-53-1,-20 74-107,1 0 0,1 1 0,0 1 1,20-29-1,-27 44 0,0 0 0,1 1 0,-1-1 1,0 1-1,1-1 0,0 1 1,-1 0-1,1 0 0,5-3 1,-6 5 31,-1-1 1,0 1-1,1-1 1,-1 1-1,0 0 1,1 0-1,-1-1 1,1 1-1,-1 0 1,0 0 0,1 0-1,-1 1 1,1-1-1,-1 0 1,0 1-1,1-1 1,-1 0-1,0 1 1,1 0-1,-1-1 1,0 1 0,0 0-1,0-1 1,1 1-1,-1 0 1,1 1-1,3 4-3,-1 0 0,0 0-1,0 0 1,0 0 0,0 1 0,-1-1-1,0 1 1,3 10 0,0-1 14,3 6-15,2 9 131,25 43 0,-31-65-81,0-1-1,1 1 1,0-1 0,1 0 0,0-1 0,0 1 0,0-1 0,1-1 0,10 7 0,-14-10 2,0-1 1,0 0 0,0-1-1,0 1 1,0-1 0,1 0-1,-1 0 1,0 0 0,1 0-1,-1-1 1,0 0 0,1 0-1,-1 0 1,1 0 0,-1-1-1,0 1 1,1-1 0,-1 0 0,0-1-1,0 1 1,8-4 0,-2-1 27,-1 1 0,1-1 0,-2-1 0,1 1 0,-1-2 0,0 1 0,13-15 0,-8 3-38,1 0 0,-2 0 0,-1-1 0,0-1 1,-2 0-1,0 0 0,-1-1 0,-1 0 0,-1 0 0,2-24 1,-7 42-48,0 0 0,-1 0 0,1 0 0,-1 0 0,0 0 0,0 0 0,-1 1 0,1-1 0,-1 0 0,0 0 0,0 0 1,0 0-1,-1 1 0,-1-5 0,2 8 14,1-1 0,-1 1 1,1-1-1,-1 1 0,0-1 0,1 1 0,-1-1 1,0 1-1,1 0 0,-1 0 0,0-1 1,0 1-1,1 0 0,-1 0 0,0 0 0,0 0 1,1 0-1,-1 0 0,0 0 0,0 0 1,1 0-1,-1 0 0,0 0 0,0 0 0,1 0 1,-1 1-1,-1 0 0,-1 0-3,-1 0 1,1 0-1,0 1 1,0 0-1,-4 3 1,1 0-43,1 0 1,0 0 0,0 1 0,1 0-1,-1 0 1,1 0 0,1 0 0,-1 1-1,1 0 1,0 0 0,-3 12 0,1-4 10,2 1 1,0-1-1,0 1 1,1 27 0,2-31 59,1 0 1,0 0 0,1 0-1,1 0 1,0-1 0,0 1-1,1-1 1,9 18 0,-11-24 4,1-1 1,-1 0 0,1 0 0,0 0-1,1 0 1,-1 0 0,1 0 0,0-1 0,0 0-1,4 3 1,-5-4 9,0 0 1,1-1-1,-1 0 0,0 1 1,0-1-1,1-1 0,-1 1 1,1 0-1,-1-1 0,1 1 1,-1-1-1,1 0 0,-1-1 1,1 1-1,6-2 0,-6 1-2,1 0 0,-1-1 1,0 1-1,0-1 0,0 0 0,0-1 0,-1 1 0,1 0 1,0-1-1,-1 0 0,4-4 0,2-3 70,0-1 0,9-13 0,-17 23-95,20-31 118,-1-1 0,22-51 0,-15 34-158,2 1 0,47-61 0,-74 107-11,-1 0-16,1 1-1,0 0 1,-1 0 0,1 0-1,0 0 1,4-3 0,-5 6 40,-1-1 0,0 0 0,1 0 0,-1 1 0,0-1 0,1 0 0,-1 1-1,0-1 1,1 0 0,-1 1 0,0-1 0,0 0 0,0 1 0,1-1 0,-1 1 0,0-1 0,0 0 0,0 1 0,0-1 0,0 1 0,0-1 0,0 1 0,0-1 0,0 1 0,0-1 0,0 0 0,0 2 0,-1 12-4,-6 28 0,5-29 31,-81 388 78,79-388 34,1 0 1,-2 0 0,0 0 0,0 0 0,-10 15 0,15-27-105,-1 0 0,1 0 0,-1 0 0,1 0 0,-1-1 0,1 1 0,-1 0 0,1 0 0,-1-1 0,0 1 0,1 0 0,-1-1 0,0 1 0,1-1 0,-1 1 0,0-1 0,0 1 0,0-1 0,0 0 0,1 1 0,-1-1 0,0 0 0,0 0 0,0 1 0,0-1 0,0 0 0,0 0 0,-1 0 0,1-1-2,0 0 0,0 1 1,0-1-1,0 0 0,0 0 0,0 1 0,0-1 1,0 0-1,0 0 0,0 0 0,1 0 1,-1 0-1,0 0 0,1 0 0,-1-1 0,1 1 1,-1 0-1,1 0 0,0 0 0,-1-2 0,0-3-9,0 0 0,0-1-1,0 1 1,1-1-1,0-6 1,0 5-17,0-7-7,1 1 0,1-1 0,0 1 0,0 0 0,2 0-1,8-24 1,-9 31 9,0 0 0,0 1 0,0-1 0,1 1 0,0 0 1,1 0-1,-1 0 0,1 1 0,0-1 0,0 1 0,1 1 0,0-1 0,0 1 0,0 0 0,8-5 0,1 3 10,1 1 0,-1 0 0,1 1 0,0 1 0,0 0-1,0 1 1,29 0 0,-18 3 3,-1 1 0,1 1 0,52 13 0,-64-12 82,0 0 0,-1 2 0,26 13 0,-32-14-541,1 0 0,-2 1 0,1 0 1,-1 0-1,1 1 0,-2 0 0,10 11 0,-14-15-64,-2-3 407,0 0-1,1 0 1,-1 0 0,0 0-1,0 0 1,0 1 0,0-1 0,1 0-1,-1 0 1,0 0 0,0 0-1,0 0 1,0 1 0,1-1 0,-1 0-1,0 0 1,0 0 0,0 0-1,0 1 1,0-1 0,0 0 0,0 0-1,0 0 1,0 1 0,0-1-1,0 0 1,0 0 0,0 1 0,0-1-1,0 0 1,0 0 0,0 0-1,0 1 1,0-1 0,0 0 0,0 0-1,0 0 1,0 1 0,0-1-1,0 0 1,0 0 0,0 0 0,-1 1-1,1-1 1,0 0 0,0 0-1,0 0 1,0 0 0,0 0 0,-1 1-1,1-1 1,0 0 0,0 0-1,0 0 1,-1 0 0,1 0 0,0 0-1,0 0 1,0 0 0,-1 0 0,1 0-1,0 0 1,0 0 0,0 0-1,-1 0 1,1 0 0,0 0 0,-6 5-3471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3:54.0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21 6304,'-19'-12'2848,"28"21"-2464,7-9 2400,6 0-1600,45 0 1504,8 0-1569,35-5 1,-7 1-704,25-4-128,-6 8-160,11 0-32,-14 5-32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3:54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34 301 5408,'-3'-3'3726,"17"1"-908,2-4-1364,-1-1 0,0 0 0,-1-2-1,24-17 1,47-47 380,-76 65-1754,-1-1-1,0 1 1,0-1-1,-1-1 1,0 1-1,-1-1 1,0 0-1,-1-1 1,6-13-1,-10 22-76,-1 0-1,1 0 1,-1 0 0,1 0-1,-1 0 1,0 0 0,0 0-1,0-1 1,0 1 0,0 0-1,-1 0 1,1 0 0,-1 0-1,1 0 1,-1 0 0,0 0-1,0-2 1,0 3-20,0 0-1,1-1 1,-1 1 0,0 0-1,0-1 1,0 1 0,0 0-1,0 0 1,0 0 0,0 0 0,0 0-1,-1 0 1,1 0 0,0 1-1,0-1 1,-1 0 0,1 1-1,-1-1 1,1 1 0,-1-1-1,1 1 1,0 0 0,-1 0-1,1-1 1,-1 1 0,1 0 0,-1 0-1,1 0 1,-1 1 0,1-1-1,-1 0 1,-1 1 0,-5 1-33,0 1 0,1-1 0,0 1 0,-11 6 0,18-9 50,-17 10 110,0 2-1,0 0 1,1 1 0,1 0 0,0 1 0,1 1 0,0 0 0,1 1-1,-13 22 1,20-30 56,0 1 0,1 0 0,0 1 0,0-1 0,1 1 0,1 0-1,0 0 1,0 0 0,-1 12 0,3-17-86,1 1 0,-1-1-1,2 1 1,-1 0 0,1-1-1,-1 1 1,1-1 0,1 0-1,-1 1 1,1-1 0,0 0 0,0 0-1,1 0 1,-1 0 0,1 0-1,0 0 1,1-1 0,6 8 0,-3-6 14,0 1 1,1-1-1,0-1 1,0 0 0,0 0-1,0 0 1,1-1 0,0 0-1,0-1 1,0 0 0,17 3-1,2-1 70,-1-2 0,51 0-1,-35-4-958,50-8 1,-4-7-6785,-41 7 3564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5:4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351 732 3552,'5'-4'1158,"3"-5"2967,-8 9-4060,0-1 0,0 1 1,0 0-1,0-1 0,0 1 1,0 0-1,0-1 0,0 1 1,-1 0-1,1-1 0,0 1 1,0 0-1,0-1 0,-1 1 1,1 0-1,0 0 0,0-1 0,0 1 1,-1 0-1,1 0 0,0-1 1,-1 1-1,1 0 0,0 0 1,-1 0-1,1 0 0,0-1 1,-1 1-1,1 0 0,0 0 1,-1 0-1,1 0 0,0 0 1,-1 0-1,1 0 0,0 0 1,-1 0-1,-5-1 131,-1 1 0,1-1 1,0 1-1,0 0 0,0 1 0,-10 1 1,-6 1-78,-1 1-103,0 1 0,-42 15 0,56-16-24,0 0 0,0 1 0,0 0 0,1 0 0,0 1 0,0 0 1,1 1-1,-1-1 0,2 2 0,-1-1 0,1 1 0,0-1 0,0 2 0,-8 15 0,6-6 103,0 0-1,1 0 1,1 1 0,0 0 0,2 0-1,-4 29 1,7-42 1,1 0 0,-1 0-1,1 0 1,1 0 0,-1 0-1,3 11 1,-2-15-59,-1-1-1,1 1 1,-1-1-1,1 1 1,-1-1-1,1 1 1,0-1-1,0 0 1,0 0 0,0 1-1,0-1 1,0 0-1,0 0 1,0 0-1,1 0 1,-1 0-1,0 0 1,1 0-1,-1 0 1,0-1-1,1 1 1,-1-1 0,1 1-1,-1-1 1,1 1-1,-1-1 1,1 0-1,-1 0 1,1 1-1,1-1 1,3-1 46,0 1 0,0-1 0,-1 0-1,1-1 1,-1 1 0,1-1 0,-1 0 0,0-1 0,0 1 0,7-5 0,-7 4-14,33-20 130,-2-1-1,0-3 1,32-31-1,-27 23-128,-34 29-62,71-62 136,-64 53-103,0-1-1,-1 0 1,13-21 0,-13 15 11,-1 0 1,-1-2 0,8-26-1,17-76 143,-23 67-224,-2-1-1,-3 0 1,0-70 0,-8 124-27,0 1 1,0 0-1,-1 0 1,1 0-1,-1 0 0,-1-1 1,1 1-1,-1 1 1,0-1-1,0 0 1,-3-6-1,4 10 46,1 1 0,-1-1-1,1 1 1,-1-1 0,1 1 0,-1 0-1,1-1 1,-1 1 0,1 0 0,-1-1-1,0 1 1,1 0 0,-1 0 0,0-1-1,1 1 1,-1 0 0,0 0 0,1 0-1,-1 0 1,1 0 0,-1 0 0,0 0-1,1 0 1,-1 0 0,0 0 0,1 0-1,-1 1 1,0-1 0,1 0 0,-1 0-1,0 1 1,-1 0-11,0 0 0,0 1 0,0-1 0,0 1 0,0-1 0,1 1 0,-1 0 0,0 0 0,-1 2 0,-7 13-43,0 0 1,1 0 0,-13 37 0,-15 63-79,34-104 137,-8 28-34,1 0 1,3 0-1,-5 79 1,12-93 108,1 0 1,1-1-1,1 1 1,1-1 0,2 1-1,0-1 1,12 28-1,-15-47 37,0-1-1,0 1 0,0-1 1,1 0-1,0 0 1,0 0-1,1-1 0,7 8 1,-10-11-40,0 0 0,0-1-1,0 1 1,0-1 0,1 1 0,-1-1 0,0 0 0,0 0-1,1 0 1,-1 0 0,1-1 0,-1 1 0,1-1 0,-1 1 0,1-1-1,-1 0 1,1 0 0,0 0 0,-1 0 0,1 0 0,-1-1 0,1 1-1,-1-1 1,1 0 0,-1 0 0,3-1 0,2-1 16,-1-1 1,1 0-1,-1-1 1,0 1-1,-1-1 1,6-6-1,29-35 46,-29 33-122,54-77 162,-33 43-168,-37 56-141,0-1 0,1 1 0,1-1 0,0 1 0,0 0-1,0 1 1,-1 9 0,1 3 208,0 0 0,0 28 0,3-39-58,1 0 1,0 0-1,3 14 1,-3-22 22,0 1 0,0 0 1,0-1-1,1 1 0,-1-1 0,1 1 1,0-1-1,0 0 0,0 1 1,0-1-1,1 0 0,4 4 1,-6-6 5,0 0 0,1 0-1,-1 0 1,1-1 0,-1 1 0,1 0 0,-1-1 0,1 1 0,0-1 0,-1 0 0,1 1 0,0-1 0,-1 0-1,1 0 1,0 0 0,-1 0 0,1 0 0,0-1 0,1 1 0,3-2 60,0 0 0,-1 0 0,10-5 0,-9 4-31,23-13 191,52-39-1,-25 16-76,-34 25-137,10-7-47,-1 0-1,54-49 0,-76 61-17,-3 3 52,1 1 0,-2-1 0,1-1-1,-1 1 1,1-1 0,-2 0 0,1 0 0,5-13 0,-10 19-47,0-1-1,0 1 1,1 0-1,-1-1 1,1 1-1,-1 0 1,1-1-1,0 1 1,-1 0-1,1 0 1,0 0-1,0 0 1,2-2 0,-2 3 6,0-1 0,0 1 0,0 0 0,0 0 1,0 0-1,0 0 0,0 1 0,0-1 0,0 0 1,-1 0-1,1 1 0,0-1 0,0 0 1,0 1-1,1 0 0,10 3-103,-9-2 95,0-1 0,0 1 0,0-1 0,0 1 0,0 0 0,0 0 0,0 1 0,-1-1 0,1 0 0,-1 1 0,0 0 0,1-1 0,-1 1 0,-1 0 0,1 0 0,0 0 0,-1 0 0,1 1 0,-1-1 0,0 0 0,1 5 0,1 6-18,-1 0 0,-1 0 0,0 27-1,-1-40 28,5 119 136,-5-119-118,0 0 0,0 0 0,0 0 0,0 0 0,0 1-1,0-1 1,0 0 0,0 0 0,0 0 0,1 0 0,-1 0 0,0 0 0,1 0 0,-1 0 0,1 0 0,-1 0-1,1 0 1,-1 0 0,1 0 0,0-1 0,0 1 0,-1 0 0,1 0 0,0 0 0,0-1 0,0 1 0,0-1 0,0 1-1,0-1 1,0 1 0,0-1 0,0 1 0,0-1 0,0 0 0,0 1 0,0-1 0,0 0 0,0 0 0,0 0-1,0 0 1,0 0 0,0 0 0,0 0 0,1 0 0,-1-1 0,0 1 0,0 0 0,1-1 0,6-1 76,-1-1 0,0 0 0,0 0 0,0-1 0,7-4 1,101-58 241,-66 40-188,83-60 0,-128 83-140,-1 0 1,1 0-1,-1-1 1,1 1 0,-1-1-1,0 0 1,4-7 0,-7 10-6,1 0 0,0-1 0,-1 1 1,0 0-1,1 0 0,-1 0 1,1 0-1,-1-1 0,0 1 1,0 0-1,0 0 0,0 0 1,0-1-1,0 1 0,0 0 1,0 0-1,0-1 0,-1 1 1,1 0-1,0 0 0,-1 0 1,1 0-1,-1-1 0,1 1 1,-1 0-1,0 0 0,1 0 1,-1 0-1,0 0 0,0 0 1,0 0-1,-1-1 0,-1 1-7,1 0 1,0 0-1,-1 0 0,1 1 0,-1-1 0,1 1 0,-1-1 0,1 1 0,-1 0 0,1 0 0,-1 0 0,1 0 0,-1 0 1,1 1-1,-1-1 0,1 1 0,-5 1 0,-1-1-14,-6 3-23,-1 0 1,1 1-1,0 0 0,1 1 0,-1 0 0,1 1 0,0 1 0,1 0 0,-1 1 0,2 0 1,-16 16-1,23-20 58,0-1 0,0 1 1,1 0-1,-1 1 0,-2 6 1,5-10 0,0-1 0,1 1 0,-1 0 0,0-1 0,1 1 0,-1 0 0,1-1 0,0 1 0,0 0 0,0 0 1,0 0-1,0-1 0,0 1 0,0 0 0,0 0 0,1-1 0,-1 1 0,1 0 0,-1 0 0,1-1 0,-1 1 1,2 1-1,0 0 2,1-1 1,-1 0-1,1 1 1,-1-1-1,1 0 1,0 0-1,0-1 1,-1 1-1,1-1 1,0 1-1,1-1 1,-1 0-1,0 0 1,0 0-1,0-1 1,1 1 0,2-1-1,10 1-24,-1-1 0,22-2 0,-25 1 31,66-7 274,151-38 0,23-19-490,-234 60 131,-13 3 50,-1 1-1,1-1 0,-1 1 0,8 0 1,-7 2 27,-6 2 14,-5 2 19,-7 3-91,-1 2 0,2-1 0,-1 2 1,1-1-1,-15 19 0,22-24 57,1 1 1,0 1 0,0-1-1,1 0 1,-1 1-1,1 0 1,1 0-1,-1 0 1,1 0-1,0 0 1,1 0-1,0 0 1,-1 15-1,2-21 1,0 0 0,0 0-1,0 0 1,0 0 0,0 0 0,0 0-1,0 0 1,0 0 0,0 0-1,0-1 1,1 1 0,-1 0-1,0 0 1,1 0 0,-1 0 0,0 0-1,1-1 1,-1 1 0,1 0-1,0 0 1,-1-1 0,1 1-1,-1 0 1,1-1 0,0 1 0,-1-1-1,1 1 1,0-1 0,0 1-1,0-1 1,-1 1 0,1-1-1,0 0 1,0 1 0,0-1 0,0 0-1,0 0 1,0 0 0,0 0-1,0 1 1,1-2 0,3 1 13,0-1-1,1-1 1,-1 1 0,0-1 0,9-4 0,-13 6-19,105-51 168,-24 11 86,-43 23-155,-5 3-46,-1-2-1,37-24 1,-49 25-71,0-1-1,-1-1 1,-1 0 0,-1-2-1,30-38 1,-10 2 80,56-108-1,29-49 11,-35 68-74,-87 142-32,0 1 0,0-1 0,0 0 0,0 1 0,0-1 0,-1 0 0,1 0 0,0 0 0,-1 0 0,1 0 0,-1 1 0,0-1 0,0 0 0,0 0 0,0 0 0,0 0 0,0-3 0,0 5 18,-1-1 1,1 1 0,0 0 0,0-1-1,0 1 1,0 0 0,-1 0 0,1-1-1,0 1 1,0 0 0,0 0 0,-1-1-1,1 1 1,0 0 0,-1 0 0,1 0-1,0-1 1,0 1 0,-1 0 0,1 0-1,0 0 1,-1 0 0,1 0 0,0 0-1,-1 0 1,1 0 0,0 0 0,-1 0-1,1 0 1,0 0 0,-1 0 0,1 0 0,0 0-1,-1 0 1,1 0 0,0 0 0,-1 0-1,1 0 1,0 0 0,-1 1 0,1-1-1,-1 0 1,-18 11-30,17-10 25,-8 6-4,0 1 1,0 0 0,1 0 0,0 1 0,0 0 0,-10 14 0,7-5-5,0 1 1,1 0-1,-9 21 1,1 9-21,1 0-1,-12 60 1,9-17 46,-14 130-1,33-203 30,1 1 0,1-1 0,4 38 0,-3-54 5,-1 0 0,1 0 0,0-1 0,0 1 0,0 0-1,3 4 1,-4-6-13,1 0-1,-1-1 1,1 1-1,-1 0 1,1-1 0,0 1-1,-1 0 1,1-1-1,0 1 1,-1-1-1,1 1 1,0-1-1,0 1 1,0-1 0,-1 0-1,1 1 1,0-1-1,0 0 1,0 0-1,0 0 1,0 1-1,-1-1 1,1 0-1,0 0 1,0 0 0,0 0-1,2-1 1,4-1 41,0-1 1,-1 0 0,1-1 0,-1 1-1,1-1 1,5-6 0,11-5 82,196-101-228,-219 116 59,1-1 1,0 1-1,-1 0 0,1 0 1,-1-1-1,1 1 1,0 0-1,-1 0 1,1 0-1,0-1 1,-1 1-1,1 0 1,0 0-1,0 0 1,-1 0-1,2 1 1,-2-1 13,0 0 1,0 0 0,0 1 0,0-1 0,1 0-1,-1 0 1,0 1 0,0-1 0,0 0-1,0 0 1,0 1 0,0-1 0,0 0-1,0 0 1,0 1 0,0-1 0,0 0 0,0 0-1,0 1 1,0-1 0,-1 0 0,1 0-1,0 1 1,0-1 0,0 0 0,0 0-1,0 0 1,-1 1 0,-15 22-104,13-19 88,-5 6-6,1 1 0,0-1 0,1 1 0,-8 18 0,12-25 50,1 1 0,-1 1 1,1-1-1,-1 0 0,2 0 0,-1 0 0,0 1 1,1-1-1,0 0 0,0 1 0,1-1 1,-1 0-1,3 7 0,-3-11-5,1 1 0,-1-1-1,1 1 1,-1-1 0,1 0 0,0 1 0,0-1-1,0 0 1,-1 0 0,1 1 0,0-1 0,1 0 0,-1 0-1,0 0 1,0 0 0,0-1 0,0 1 0,1 0-1,-1 0 1,0-1 0,1 1 0,-1-1 0,1 1 0,-1-1-1,1 1 1,-1-1 0,1 0 0,1 0 0,4 0 54,0 0 0,0-1 0,0 0 1,-1-1-1,8-1 0,-10 2-63,39-12 19,0-1 1,48-23 0,-66 25 1,0-1 0,-1-1 0,-1-1 1,38-32-1,-54 41-155,-17 16 13,-3 2-27,7-5 120,1-1 0,0 1 0,0-1 0,1 2 0,0-1 0,0 0 0,1 1 0,0-1 0,-2 10 0,4-13 32,0-1 1,0 1-1,0 0 1,1-1-1,0 1 1,-1 0-1,2-1 1,-1 1-1,0 0 1,1 0-1,-1-1 1,1 1-1,0-1 1,0 1-1,1-1 1,-1 1-1,1-1 1,0 1-1,0-1 1,0 0-1,3 4 1,-4-5-7,1-1 0,-1 0 1,0 0-1,0 0 0,1 0 0,-1-1 1,1 1-1,-1 0 0,1 0 0,-1-1 1,1 1-1,-1-1 0,1 1 0,-1-1 1,1 0-1,-1 0 0,1 0 0,0 0 0,-1 0 1,1 0-1,0 0 0,-1 0 0,1 0 1,-1-1-1,1 1 0,-1-1 0,4-1 1,0 0 22,0-1 1,0 0-1,0 0 1,0-1-1,7-7 1,1 0 87,0 0-56,0-1 0,-1-1 0,13-17 0,-23 27-58,1-1 0,-1 1-1,0-1 1,0 0 0,0 1 0,-1-1 0,1 0 0,-1 0 0,0-1 0,0 1 0,0 0 0,-1 0-1,1 0 1,-1-1 0,0 1 0,-1 0 0,1 0 0,-2-7 0,1 8-13,0 1 1,0-1-1,0 1 0,0-1 1,-1 1-1,1-1 0,-1 1 1,0 0-1,1 0 0,-1 0 1,0 0-1,0 0 0,-1 0 1,1 0-1,0 0 0,-1 1 1,1 0-1,0-1 0,-1 1 1,0 0-1,1 0 0,-1 0 1,0 1-1,0-1 0,1 0 1,-1 1-1,-5 0 0,-2-1-14,-1 1 0,1 1 0,0 0-1,-1 0 1,-19 6 0,-27 13 131,90-16-75,-8-5-58,42-9 0,-12 2-45,-29 5 80,119-9-36,-126 12-3,-1 0 0,1 1 0,-1 1 0,0 1 1,31 9-1,-47-11 16,1-1 0,-1 1 0,1 1 1,-1-1-1,0 0 0,0 0 1,1 1-1,-1 0 0,0-1 1,3 4-1,-4-4 18,-1 0 0,1 0 0,-1 0 0,1 0 1,0 0-1,-1 0 0,0 0 0,1 0 0,-1 1 0,0-1 1,1 0-1,-1 0 0,0 0 0,0 0 0,0 1 0,0-1 1,0 0-1,0 0 0,0 0 0,-1 0 0,1 1 0,0-1 0,-1 0 1,1 0-1,-1 1 0,-4 6 20,0-1 1,0 0-1,-1 0 0,1-1 1,-1 1-1,-12 8 1,54-26 471,-18 3-513,1 1 0,-1 1 0,2 0 1,-1 2-1,0 0 0,37-1 0,-50 5 3,1 1 1,-1-1-1,1 1 0,-1 1 0,0 0 0,0-1 0,0 2 1,0-1-1,0 1 0,0 0 0,0 0 0,-1 1 1,0-1-1,0 1 0,0 0 0,0 1 0,0-1 0,4 7 1,-4-5-12,0 1 0,-1-1 1,1 1-1,-1 1 0,-1-1 1,1 1-1,-1-1 0,-1 1 1,1 0-1,-1 0 0,-1 0 1,1 0-1,-1 14 0,0-15-1982,-2 3 593,1-10 1288,0 1 0,0-1 0,0 0 0,0 0 0,0 0 0,0 1 0,0-1 0,0 0 0,0 0 0,0 0 0,0 1 0,0-1 0,0 0 0,-1 0 0,1 0 0,0 0 0,0 1-127,0-1 127,0 0 0,-1 0 0,1 0 0,0 0 0,0 0 0,0 0 0,-1 0 0,1 0 0,0 1 0,0-1 0,0 0 0,-1 0 0,1 0 0,0 0 0,-1-1-180,0 1 0,1 0 0,-1-1 0,0 1 0,0-1 0,1 1 0,-1-1-1,0 1 1,1-1 0,-1 1 0,1-1 0,-1 0 0,1 1 0,-1-1 0,1 0 0,0 1 0,-1-1 0,1 0 0,-1-1 0,-1-1-970,-6-10-1796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3:55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4 282 4480,'0'0'91,"0"0"0,-1 0 0,1 0 0,0 0 0,0 0 0,0 0 0,0-1 0,-1 1 0,1 0 0,0 0 1,0 0-1,0 0 0,0 0 0,0 0 0,-1-1 0,1 1 0,0 0 0,0 0 0,0 0 0,0 0 0,0-1 0,0 1 0,0 0 0,0 0 0,0 0 0,0-1 1,0 1-1,0 0 0,0 0 0,0 0 0,0-1 0,5-3 1714,21-2-215,-9 2-907,-7 2-373,166-60 3225,-158 55-3358,0-2 1,-1 0-1,0-2 0,0 1 1,-1-2-1,-1 0 0,19-20 0,-29 28-114,-1-1 0,0 0 0,-1 0 0,7-11 0,-9 14-62,0 0 0,-1 0 0,1 0 0,0 0 0,-1 0 0,1 0-1,-1 0 1,0-1 0,1 1 0,-1 0 0,0 0 0,0-1 0,-1 1 0,1 0 0,0 0 0,-2-3 0,2 3-15,-1 1-1,0 0 0,0-1 1,0 1-1,0 0 0,0 0 1,0 0-1,0 0 1,0 0-1,0 0 0,-1 0 1,1 0-1,0 0 0,-1 0 1,1 1-1,-1-1 1,1 1-1,-1-1 0,1 1 1,-1-1-1,-2 1 0,-2-1 5,-1 0 0,1 1 0,-11 0-1,11 1 69,0 0 0,0 0 0,0 1 0,1-1 0,-1 1 0,0 0 0,1 1 0,0-1 0,-1 1 0,1 0 0,0 1-1,1-1 1,-1 1 0,1 0 0,-1 0 0,1 0 0,0 1 0,1 0 0,-1-1 0,1 1 0,0 1 0,-3 5-1,1-1 56,1-1 0,0 1 0,1 0 0,0 1 0,1-1 0,0 0 0,0 1 0,1 0 0,1-1 0,0 1 0,2 18 0,0-16 53,1 0 0,0 1 0,1-1 0,0-1 0,1 1 0,13 22 0,-13-27-14,0 0 1,1 0-1,-1-1 0,2 0 1,-1 0-1,1 0 0,0-1 1,0 0-1,1-1 0,15 10 1,-19-14-113,0 1 0,0 0 0,0-1 0,0 0 0,0 0 0,0 0 0,0-1 1,1 0-1,-1 1 0,0-1 0,0-1 0,1 1 0,-1-1 0,0 1 0,0-1 1,0 0-1,0-1 0,0 1 0,4-3 0,3-1 8,-1-1-1,0 0 1,0-1-1,0 0 1,14-14 0,70-75 226,11-11-61,-85 89-247,1 1 1,1 0-1,32-18 0,-52 34 6,0 0 1,0 0-1,0 0 1,0 0 0,0 0-1,1 1 1,-1-1-1,0 0 1,3 1-1,-4 0 15,0 0 0,0 0-1,0 0 1,0 1 0,0-1-1,0 0 1,0 1 0,0-1-1,0 1 1,0-1 0,-1 1-1,1-1 1,0 1-1,0 0 1,0-1 0,-1 1-1,1 0 1,0 0 0,-1-1-1,2 3 1,5 8 48,-1 0 1,0 1-1,0 0 0,-1 0 0,3 15 1,9 18 248,-2-12-27,3-1 0,0-1 0,2 0-1,1-2 1,45 48 0,-59-70-172,0 0 0,0 0 0,1-1-1,0 0 1,0-1 0,1 0 0,0 0 0,-1-1-1,12 4 1,-19-7-223,-1-1 0,1 1 0,0-1-1,0 0 1,0 0 0,0 1 0,0-1-1,-1 0 1,1 0 0,0 0 0,0 0 0,0 0-1,0 0 1,0 0 0,-1 0 0,1-1 0,0 1-1,1 0 1,-1-1-354,-1 0 0,1 1 1,0-1-1,-1 0 0,1 0 0,-1 1 0,1-1 1,-1 0-1,0 0 0,1 0 0,-1 0 0,0 1 0,0-1 1,1 0-1,-1 0 0,0 0 0,0 0 0,0 0 1,0 0-1,0-1 0,0-13-4479,0 5 1729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3:56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551 34 3392,'5'-31'2053,"-5"30"-1964,0 1 0,0 0 0,0 0 0,0 0 0,0 0 0,0 0 0,0 0 0,0-1 0,0 1 0,0 0 266,-1 0-266,1 0 0,0 0 0,0 0 0,0-1 0,0 1 0,0 0 0,0 0 0,0 0 0,-1 0 0,1 0 0,0 0 0,0 0 0,0 0 0,0 0 0,0 0 0,-1 0-1,1 0 1,0 0 0,0 0 0,0 0 0,0 0 0,0 0 0,-1 0 0,1 0 0,0 0 0,0 0 0,0 0 0,0 0 0,0 0 0,0 1 0,0-1 0,-1 0 266,1 0-266,0 0 0,0 0 0,0 0 0,0 1 0,0-1 0,0 0 0,-1 0 0,1 0 0,0 0 0,0 1 0,-13 10 3123,6-4-2703,-173 142 4829,118-97-4830,-20 16-333,-91 96 1,166-157-660,4-4 140,1-1 0,-1 1 0,1-1 1,0 1-1,0 0 0,0 0 0,0 0 0,0 0 0,1 0 0,-3 6 0,4-8 181,0-1 0,0 0 0,0 1 0,0-1-1,0 0 1,0 0 0,0 1 0,0-1 0,0 0 0,0 0 0,0 1 0,0-1-1,0 0 1,0 0 0,1 1 0,-1-1 0,0 0 0,0 0 0,0 1 0,0-1-1,0 0 1,1 0 0,-1 0 0,0 1 0,0-1 0,0 0 0,1 0-1,-1 0 1,0 0 0,0 1 0,1-1 0,-1 0 0,1 0 0,11 4-3709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3:58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 7232,'-5'-4'3264,"35"25"-2848,3-12 2528,4 7-1696,62-2 863,15-2-1279,56-12-160,1 0-448,18-5 0,-18 1-128,-21 1-1888,-22 3 960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39.3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234 80 2976,'11'-13'1346,"-8"10"-710,-1 1 0,0-1-1,0 1 1,0-1 0,0 0-1,2-5 1,-3 7-507,-1 1 0,0-1-1,0 0 1,0 0 0,0 0 0,1 0 0,-1 0 0,0 0 0,-1 0 0,1 0 0,0 0 0,0 0-1,0 1 1,0-1 0,-1 0 0,1 0 0,-1 0 0,1 0 0,0 0 0,-1 1 0,1-1 0,-1 0-1,0 0 1,1 1 0,-1-1 0,1 0 0,-1 1 0,0-1 0,0 1 0,0-1 0,-1 0 2,-1-1 0,1 1-1,0 0 1,0 0 0,-1 1 0,1-1 0,0 1 0,-1-1 0,1 1 0,-1 0 0,1-1 0,-1 1 0,-2 1 0,-33 4 548,31-2-603,0-1 1,0 1-1,0 1 1,0-1-1,0 1 1,1 0-1,0 0 1,0 1-1,0 0 1,0 0-1,1 0 1,0 1-1,0 0 1,0 0-1,1 0 1,-4 8-1,3-5-40,0-1 0,1 1 0,0 0 1,1 0-1,0 1 0,0-1 0,1 1 0,0-1 0,0 1 0,2 0 0,-1 19 0,2-24 9,-1-1 1,1 1 0,0 0-1,1-1 1,-1 1-1,1-1 1,0 0 0,4 8-1,-6-11-15,1 0-1,0 0 1,0 1-1,0-1 0,0 0 1,0 0-1,0 0 1,0 0-1,0 0 1,0-1-1,1 1 0,-1 0 1,0 0-1,1-1 1,-1 1-1,0-1 0,1 1 1,-1-1-1,1 0 1,-1 1-1,0-1 1,1 0-1,-1 0 0,1 0 1,-1 0-1,1 0 1,-1 0-1,1-1 1,-1 1-1,3-1 0,3-2 90,-1 0 0,1 0 0,0-1 0,-1 0-1,0 0 1,0-1 0,0 0 0,-1 0-1,6-6 1,2-3 79,-1-1 0,13-21 0,-20 26-186,0 1 0,-1-1 0,6-16 0,-10 20-731,-4 13 382,-19 83 1139,-38 92 0,32-99-572,15-46 192,-34 64-1,46-97-356,0-1-1,0 1 1,-1 0 0,0-1 0,0 0-1,-4 4 1,7-6-56,-1 0-1,0-1 1,1 1 0,-1-1-1,0 1 1,0 0 0,0-1 0,1 0-1,-1 1 1,0-1 0,0 0-1,0 1 1,0-1 0,0 0-1,0 0 1,0 0 0,1 0-1,-1 0 1,0 0 0,0 0 0,0 0-1,0 0 1,0 0 0,0 0-1,0 0 1,0-1 0,0 1-1,1 0 1,-1-1 0,0 1 0,0-1-1,0 1 1,1-1 0,-2 0-1,1 0 6,0-1 0,0 1 0,1 0-1,-1-1 1,0 1 0,1 0 0,-1-1 0,1 1-1,-1-1 1,1 1 0,0-1 0,0 1-1,0-1 1,0 1 0,0-3 0,2-24 61,-2 27-77,1-5-21,1-1 1,0 0 0,0 1-1,1-1 1,-1 1 0,1 0-1,6-8 1,0-3 99,2-1-73,0 1-1,1 1 0,0 0 1,2 1-1,0 0 1,1 1-1,0 0 0,1 1 1,30-18-1,14-4-60,94-40 0,-152 74 57,49-24 112,64-43 0,-92 52-113,-2-1 0,0-1 0,0-1 0,20-25 0,-36 37-9,1 0 173,-6 7-154,0 0-1,0 0 1,0 0-1,0 0 1,1 0-1,-1 0 1,0 1-1,0-1 1,0 0-1,1 0 1,-1 0-1,0 0 1,0 0-1,0 0 1,0 1-1,0-1 1,1 0 0,-1 0-1,0 0 1,0 0-1,0 1 1,0-1-1,0 0 1,0 0-1,0 0 1,0 0-1,0 1 1,0-1-1,0 0 1,0 0-1,0 0 1,0 1-1,0-1 1,0 0-1,0 0 1,0 0-1,0 1 1,0-1-1,2 18 136,-1 0-1,-1 0 1,-3 24 0,0 12-84,3-49-64,0-1 21,0 0-1,0 0 1,0 0-1,1 0 1,0 0 0,0 4-1,0-8-7,-1 1-1,0-1 0,0 1 1,1-1-1,-1 1 0,0-1 1,1 1-1,-1-1 0,0 1 1,1-1-1,-1 1 1,1-1-1,-1 0 0,1 1 1,-1-1-1,1 0 0,-1 1 1,1-1-1,0 0 0,0 1 8,0-1 0,0 0 0,0 0 0,0 0 0,0 0 0,0-1-1,0 1 1,0 0 0,0 0 0,0 0 0,0-1 0,0 1 0,0-1 0,0 1-1,1-1 1,40-24 94,-1-2 1,54-45-1,-9 9-73,-86 63-38,0-1 0,0 1 0,0 0-1,0 0 1,0 0 0,0 0 0,1 0-1,-1 0 1,0 0 0,0 0 0,0 0-1,0 0 1,0 0 0,0 0 0,1 0-1,-1 0 1,0 0 0,0 0 0,0 0-1,0 0 1,0 0 0,0 0 0,0 0 0,1 0-1,-1 0 1,0 0 0,0 0 0,0 0-1,0 0 1,0 0 0,0 1 0,0-1-1,1 0 1,-1 0 0,0 0 0,0 0-1,0 0 1,0 0 0,0 0 0,0 0-1,0 0 1,0 1 0,0-1 0,0 0 0,0 0-1,0 0 1,0 0 0,0 0 0,0 0-1,0 1 1,0-1 0,0 0 0,0 0-1,0 0 1,0 0 0,0 5-10,-2 49-22,0 19 230,3-64-171,-1 0 0,2 0 0,-1 0 0,1-1 0,7 18 0,-9-25-22,0 0 0,1-1 0,-1 1 0,1 0 0,-1 0-1,1 0 1,-1-1 0,1 1 0,-1 0 0,1 0 0,0-1 0,-1 1 0,1-1-1,0 1 1,0 0 0,0-1 0,-1 0 0,1 1 0,0-1 0,0 1-1,0-1 1,0 0 0,0 0 0,0 1 0,0-1 0,-1 0 0,1 0 0,0 0-1,0 0 1,0 0 0,0 0 0,0-1 0,0 1 0,0 0 0,0 0 0,0-1-1,0 1 1,-1 0 0,1-1 0,1 0 0,5-2 12,-1-1 0,0 0 1,0 0-1,6-7 0,-5 5 144,8-6-123,0-2-1,0 0 1,-2-1-1,0 0 0,15-22 1,23-34-224,-36 85-218,14 18 468,-24-25-72,1-1 1,0 0-1,0 0 0,7 5 1,-10-9 19,1 0 0,-1 0 0,0 0 1,1-1-1,0 1 0,-1-1 0,1 0 0,0 0 0,-1 0 1,1-1-1,0 1 0,6-1 0,-4 0 1,-1 0-1,1 0 1,-1-1-1,1 1 1,-1-1-1,0-1 1,1 1-1,-1-1 1,0 0-1,0 0 1,0 0-1,0-1 1,0 0 0,-1 0-1,1 0 1,-1 0-1,0-1 1,0 0-1,0 1 1,0-2-1,0 1 1,-1 0-1,0-1 1,3-4-1,2-3 28,-7 11-36,0 1 0,0-1 0,0 0 0,0-1 0,-1 1 0,1 0 0,0 0 0,-1 0 1,1 0-1,-1 0 0,1-1 0,-1 1 0,1 0 0,-1 0 0,0-1 0,0-1 0,0 2-72,0 10 31,-2-2 27,0 0-1,1 0 0,0 0 1,1 0-1,-1 1 0,1-1 1,1 0-1,-1 0 0,1 1 1,1-1-1,-1 0 0,1 0 1,1 0-1,-1-1 0,7 13 1,-8-17 25,-1-1 0,1 1-1,0-1 1,1 1 0,-1 0 0,0-1 0,0 0 0,1 1 0,-1-1 0,1 0 0,-1 0 0,1 1 0,-1-1 0,1-1 0,0 1 0,-1 0 0,1 0 0,0 0 0,0-1 0,0 1 0,-1-1 0,1 0 0,0 1 0,0-1 0,0 0 0,0 0 0,0 0 0,3-1 0,16-3 37,-1-1-1,-1-1 1,30-11-1,-26 8-60,33-11 143,38-15-229,-93 35 95,4-2-39,0 0 0,0 0 0,0 0 0,9-1 0,-12 3 43,-1 0 1,1 0-1,-1 0 1,1 0-1,0 0 0,-1 1 1,1-1-1,-1 0 1,1 1-1,0-1 0,-1 1 1,1 0-1,-1-1 1,0 1-1,1 0 0,-1 0 1,0 0-1,1 0 0,1 2 1,-3-2 3,1 0 0,-1 1 0,1-1 1,-1 0-1,1 1 0,-1-1 0,0 1 1,1-1-1,-1 0 0,0 1 0,0-1 0,0 1 1,0-1-1,0 1 0,-1-1 0,1 0 0,0 1 1,-1-1-1,1 0 0,-1 1 0,1-1 0,-2 2 1,-16 31-3,-14 15 256,51-65-262,0 1 0,1 0 0,1 2 0,30-14 0,-34 18-70,-14 7 38,0 0 0,1 0 0,-1 0 0,1 1 0,6-3 0,-9 4 33,0 0 0,0 0 0,0 0 1,0 0-1,0 0 0,0 0 0,0 0 0,0 0 0,-1 1 0,1-1 0,0 0 0,0 1 0,0-1 0,0 0 0,0 1 0,0-1 0,-1 1 0,1-1 0,0 1 0,0 0 0,-1-1 1,1 1-1,0 0 0,-1-1 0,1 1 0,-1 0 0,1 1 0,1 0-3,0 1 1,-1-1-1,0 1 1,0-1-1,0 1 0,0 0 1,0-1-1,0 1 1,-1 0-1,1 0 1,-1-1-1,0 1 0,0 0 1,0 0-1,0 4 1,0 3 48,0-9 104,1-1-113,8 0-43,1-1 0,-1-1 0,0 1 0,1-1 0,-1-1 0,0 0 0,10-5 0,61-34 68,-34 17-172,-34 19 146,-1 0 1,-1 0 0,1-1-1,-1 0 1,0-1-1,12-11 1,-19 15-50,8-10 130,-11 14-120,0 0 1,0-1-1,1 1 0,-1 0 1,0-1-1,0 1 0,0 0 1,0-1-1,0 1 0,0 0 1,0-1-1,0 1 0,0 0 1,0-1-1,0 1 0,0 0 1,0-1-1,0 1 0,-1-1 1,1 1-1,0 0 0,0 0 1,0-1-1,0 1 0,-1 0 1,1-1-1,0 1 0,0 0 1,0 0-1,-1-1 0,1 1 1,0 0-1,-1 0 0,1-1 1,0 1-1,0 0 0,-1 0 1,1 0-1,0 0 0,-1 0 1,1-1-1,-1 1 0,0 0-8,-1 0 0,1 0 1,0 0-1,-1 0 0,1 0 0,0 1 0,-1-1 0,1 0 0,0 1 0,-1-1 0,1 1 1,0-1-1,-2 2 0,-20 10-122,16-7 114,-4 1 24,1 1 0,0 0 1,1 1-1,0 0 0,-17 18 0,9-4-2,-23 35 1,37-53-4,0 1 0,1-1 0,0 1 0,0-1 0,0 1 0,0 0 0,1 0 0,0 0 0,0 0 0,0 8 0,11-14 138,-3-1-117,1-2 0,-1 1-1,0-1 1,0 0 0,0 0-1,-1-1 1,1 1 0,7-9-1,4-2 40,-9 9-80,0-2-29,1 1 1,0 0 0,0 1 0,15-7-1,-24 13 47,0-1-1,0 1 1,0 0-1,0-1 1,0 1-1,0 0 1,0-1-1,0 1 1,0 0-1,0 0 1,0 0 0,0 0-1,0 0 1,0 0-1,0 0 1,0 0-1,0 1 1,0-1-1,0 0 1,0 0-1,0 1 1,0-1-1,0 1 1,0-1-1,0 1 1,0 0-1,0-1 1,-1 1 0,1 0-1,0-1 1,0 1-1,-1 0 1,1 0-1,0 0 1,-1-1-1,1 1 1,-1 0-1,1 0 1,-1 0-1,1 2 1,-1 3-28,0 1 0,0-1 0,0 0 0,-1 0 0,0 1 0,0-1 0,-1 0 0,-2 8 0,-1 3-31,-14 44 118,-2-1 0,-33 67 0,41-99 10,-1-1-1,-2 0 1,-22 30 0,34-52-46,0 0 1,-1-1-1,1 1 1,-1-1-1,0 1 1,0-2 0,-1 1-1,1 0 1,-1-1-1,0 0 1,0 0 0,-7 2-1,10-5-10,0 1 0,0 0 0,0-1 0,0 1 0,-1-1 0,1 0 0,0 0 0,0 0 0,0 0 0,0-1-1,0 1 1,0-1 0,0 0 0,0 0 0,0 0 0,0 0 0,0-1 0,0 1 0,1-1 0,-1 1 0,0-1 0,1 0 0,-1 0 0,1 0 0,0-1 0,-4-4 0,2 1-6,-1 0 1,2 0 0,-1 0 0,1-1 0,0 1 0,0-1 0,0 0-1,1 0 1,0 0 0,1 0 0,0 0 0,0-1 0,0 1 0,1-11-1,1 8-7,0 1 0,1 0 0,0-1 0,0 1 0,1 0-1,0 0 1,1 0 0,0 1 0,0-1 0,11-14 0,-8 13-114,1 1 0,0-1 0,1 1 0,0 1 0,1 0 0,0 0 0,0 1 0,14-8 0,-15 10-678,1 0 0,0 1 0,0 0 0,0 1 0,19-4 0,-27 6 500,1 1-1,-1 0 1,0-1 0,1 1 0,-1 1 0,1-1-1,-1 0 1,0 0 0,0 1 0,3 0 0,-4 0 102,0-1 1,0 1-1,0-1 1,0 1-1,-1-1 1,1 1 0,0-1-1,0 1 1,-1 0-1,1 0 1,0-1-1,-1 1 1,1 0-1,-1 0 1,1 0-1,-1-1 1,1 1-1,-1 0 1,1 0-1,-1 0 1,0 0-1,0 0 1,0 0 0,1 0-1,-1 0 1,0 0-1,0 1 1,-1 3-864,1 0 0,-1 0 1,1 0-1,-1-1 0,-1 1 1,1 0-1,-4 6 1,-7 6-1549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39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705 392 8064,'-33'-24'3648,"29"18"-3168,8 3-992,6 6-4896,4-3 1760</inkml:trace>
  <inkml:trace contextRef="#ctx0" brushRef="#br0" timeOffset="1">76 81 10048,'-67'-59'4544,"59"59"-3936,8-4-608,8 1-128,12-6-512,9 4 352,18 5-2272,4 8 1440,21 22-4736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40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142 70 3328,'2'-4'462,"1"0"-1,0 0 1,0 0 0,0 0 0,1 1 0,-1-1-1,9-5 1,-2 0 1305,27-15 3977,-32 32-4267,-4 5-1212,-1-1 1,0 1-1,-1 0 0,0 0 1,-1-1-1,-5 22 0,3-18-122,-24 78 822,13-47-485,-55 137 865,17-52-572,39-95-495,9-27-240,0 1 1,1 0-1,1 0 0,-5 21 0,0-1 602,8-30-405,2-2-54,30-20 248,-17 10-489,23-11 0,-15 11 122,0 2-1,1 0 0,0 2 1,1 1-1,39-6 1,-1 6-111,66 2 1,-120 5 102,0-1-1,0 1 0,0 1 1,0 0-1,13 4 0,-21-5-389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41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90 106 3232,'-6'-5'542,"4"5"-422,1-1-1,0 0 0,0 0 0,0 0 0,0 1 1,-1-1-1,1 0 0,0 1 0,-1-1 1,1 1-1,-2-1 0,3 1-38,0 0 1,0 0-1,-1 0 0,1 0 0,0 0 1,0 0-1,0 0 0,0 0 1,0 0-1,-1 0 0,1-1 0,0 1 1,0 0-1,0 0 0,0 0 0,0 0 1,0 0-1,0 0 0,0-1 0,0 1 1,0 0-1,-1 0 0,1 0 1,0 0-1,0-1 0,0 1 0,0 0 1,0 0-1,0 0 0,0 0 0,0-1 1,0 1-1,0 0 0,0 0 0,0 0 1,0 0-1,1 0 0,-1-1 0,0 1 1,0 0-1,0 0 0,0 0 1,0 0-1,0 0 0,0-1 0,0 1 1,0 0-1,1 0 0,-1 0 0,0 0 1,0 0-1,5-7 1522,7-5 955,10-7-902,-7 10-1280,0 0 0,23-10 0,-32 17-364,1 0-1,-1 0 0,0 0 1,1 1-1,-1 0 1,1 0-1,-1 1 0,1 0 1,12 1-1,-16 0 2,1 0 0,0 0-1,-1 0 1,1 1 0,-1-1-1,1 1 1,-1 0 0,0 0 0,0 0-1,0 0 1,0 1 0,0-1-1,0 1 1,0 0 0,-1-1 0,4 6-1,-3-4 18,-1 1-1,1-1 1,-1 1-1,0 0 1,0-1 0,0 1-1,0 0 1,-1 0-1,0 0 1,0 0-1,0 9 1,-1-5 39,-1 1 0,0-1 0,-1 0-1,0 0 1,0-1 0,-1 1 0,0 0 0,0-1 0,-1 0 0,0 1 0,-1-1 0,0-1 0,-10 13-1,-6 4 325,0-2 0,-43 34-1,20-18 36,-34 26 245,28-24 46,59-40-276,46-20-51,73-14-1,-101 29-427,0 1-1,0 1 1,0 1 0,0 2 0,28 3-1,34 8-1806,-62-5-2603,34 10 0,-19-3 1016,9 4-1012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42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90 4064,'-1'-1'192,"0"1"1,0-1-1,0 0 1,0 0-1,0 0 0,1 0 1,-1 0-1,0 0 1,0 0-1,1 0 0,-1-1 1,1 1-1,-1 0 1,1 0-1,-1 0 1,1-1-1,0 1 0,-1 0 1,1 0-1,0-1 1,0 1-1,0 0 0,0-1 1,0 1-1,0 0 1,1-1-1,-1 1 0,0 0 1,1 0-1,-1-1 1,1 1-1,-1 0 1,1 0-1,-1 0 0,1 0 1,0 0-1,1-2 1,21-20 4186,-20 20-4186,0 1 1,0 0-1,1 0 1,-1 0-1,1 0 0,-1 1 1,1-1-1,0 1 0,-1 0 1,7-1-1,-5 1-176,0 1 0,0 0 0,-1 0 0,1 0 0,0 0 0,0 1 0,-1 0 0,1 0 0,0 0 0,6 3 0,-8-3-8,-1 0 1,1 1-1,-1-1 0,0 0 1,0 1-1,1 0 1,-1-1-1,0 1 0,0 0 1,-1 0-1,1 0 1,0 0-1,-1 0 0,1 1 1,-1-1-1,0 0 1,1 1-1,-1-1 0,0 1 1,0 3-1,0 1 29,0 1 0,-1-1 0,0 0 0,0 1-1,-1-1 1,0 0 0,-3 14 0,-3 3 192,-10 22 0,8-21 59,-2-1 0,0-1-1,-2 1 1,-1-2 0,-31 41 0,36-57-37,6-5-35,6-5 167,9-3-352,0-1 0,0 1-1,0 1 1,1 0 0,0 1-1,18-5 1,-18 6-19,13-5-268,1 1 1,0 2-1,39-5 0,-59 11-579,0 0 0,-1 1 0,1 0-1,0 0 1,0 0 0,0 1 0,-1 0 0,1 0-1,11 7 1,16 4-3517,-14-11-203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42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22 5216,'-3'-5'864,"3"4"-733,0 1 0,-1 0 0,1-1-1,0 1 1,0 0 0,-1-1 0,1 1 0,0 0 0,0-1 0,0 1 0,-1-1 0,1 1 0,0 0 0,0-1 0,0 1-1,0-1 1,0 1 0,6-9 8019,-7 14-7764,1 0 0,-1 0 0,0 0 1,0 1-1,0-1 0,-1 0 0,0-1 0,0 1 0,-4 7 0,-3 4 325,-17 20-1,14-21-247,-9 17 0,-55 131 129,71-143-773,5-18-763,4-8-3575,-3 4 3375,0 0 1,0 0-1,1-4 1,-1-6-1967,-1 0-2340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43.3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25 7712,'-11'-1'1181,"4"0"373,11-6 2020,-2 7-3124,0 0-1,0 1 1,0-1 0,0 0 0,0 0 0,0 0-1,5-1 1,-5 0-102,41-6 1184,-28 4-1170,29-1 0,273 6 422,-279 0-919,41 8-1,-29 0-3513,-18-7-2612,-31-3 6087,0 0-1,-1 0 1,1 0 0,-1 0-1,1 0 1,-1 0-1,1 0 1,-1 0 0,1 0-1,-1 0 1,1 1-1,0-1 1,-1 0-1,1 0 1,-1 0 0,1 1-1,5 11-4166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5:4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900 174 7392,'-55'-40'3360,"33"23"-2944,12 9 96,7 1-320,3 2-96,8 10-64,2-2-1568,-2 6 832</inkml:trace>
  <inkml:trace contextRef="#ctx0" brushRef="#br0" timeOffset="1">1 105 9056,'3'-48'4096,"52"37"-3552,-15 2-96,1 6-352,39-14 736,10 6-448,14 6-96,-6 5-192,-8 5 128,-17 6-128,-20 1-384,-8 5 160,-21-1-3648,-8 8 2080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43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 8320,'0'-5'397,"0"4"-220,0 0 1,0-1-1,0 1 0,0 0 0,0 0 0,0 0 1,0-1-1,0 1 0,1 0 0,-1 0 0,0 0 0,1 0 1,0-2-1,6 3 1027,7 8-28,-11-5-954,0 0 0,0 0-1,0 0 1,0 1 0,-1-1-1,0 1 1,1 0 0,-1-1-1,-1 1 1,1 0 0,-1 0-1,1 0 1,-1 1 0,0-1-1,0 5 1,1 6 418,0-1 0,-2 0 0,0 19 0,-5 6 372,-12 55 0,-3 13-962,15-74 146,-2 17-2017,6-45 1199,1 1 0,0-1-1,0 0 1,1 0 0,-1 0 0,1 0 0,2 6 0,9 11-7335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47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91 293 5216,'-14'-15'4294,"14"15"-4194,1 39 1891,-2 45-520,-11 37 905,-42 195-1,46-289-1380,6-25-451,1-3-34,2-16 108,39-207-320,-36 208-308,4-20-108,1 1-1,2 1 1,25-54-1,-28 71 14,1 1-1,1 0 1,1 0-1,0 1 0,0 0 1,2 1-1,0 0 1,25-19-1,-31 27 9,1 1 1,0 0-1,11-5 0,-18 9 93,1 0-1,-1 0 1,1 1-1,-1-1 0,1 0 1,0 1-1,-1 0 1,1-1-1,0 1 0,-1 0 1,1 0-1,0 0 0,-1 0 1,1 0-1,0 0 1,0 0-1,-1 1 0,1-1 1,0 1-1,-1-1 1,1 1-1,-1 0 0,1-1 1,-1 1-1,2 1 0,-1 0 36,0 0-1,0 0 0,0 1 0,0-1 1,-1 1-1,1-1 0,-1 1 0,1-1 1,-1 1-1,0 0 0,0 0 0,0-1 1,0 5-1,0-1 22,-1-1 1,0 0 0,0 0 0,0 0-1,-1 0 1,0 0 0,-1 6-1,-4 7 106,0-1 0,-2 1 0,-11 20 0,15-31-125,-12 21 146,-1 0 0,-1-2 0,-2 0 0,-40 41 1,24-25 124,50-38-320,-9-4 11,1 0 1,-1 0 0,1-1-1,-1 0 1,1 0 0,-1 0-1,0-1 1,7-2 0,43-22 48,-44 20-28,250-108 226,5 19-249,-258 93 53,-1-1 0,0 0 0,0 0 0,0-1 0,0 0 0,0 0 0,11-10 0,-29 14-9,-2 4-40,0 1 0,0 0 0,1 1 0,-1 1 0,1 0 0,1 0 0,-1 1 0,1 1-1,1 0 1,0 0 0,-14 17 0,8-8 20,2 1 0,0 1 0,2 0-1,0 1 1,-17 43 0,27-59-15,0 0 1,0 0-1,1 1 1,-1-1-1,1 0 1,1 1-1,-1-1 1,1 1-1,0 0 1,1 10-1,0-13 27,0 0 0,0 0 0,0 0 0,0 0 0,1 0 0,-1-1 0,1 1 0,-1 0 0,1-1 0,0 1 1,0-1-1,1 1 0,-1-1 0,0 0 0,1 0 0,-1 0 0,1 0 0,-1 0 0,6 2 0,-3-2 6,-1 0 1,1 0-1,-1-1 0,1 0 1,-1 1-1,1-1 1,0-1-1,0 1 0,0-1 1,-1 0-1,1 0 1,0 0-1,0 0 0,-1-1 1,1 0-1,0 0 0,0 0 1,7-4-1,-5 2-17,-1-1 0,0 1 0,-1-1 0,1-1 0,-1 1 0,0-1 0,0 1 0,0-1 0,0-1 1,-1 1-1,0-1 0,5-8 0,0-4 0,-1 0 0,0-1 0,-2 0 1,0 0-1,-1 0 0,-1-1 0,0 0 0,-2 0 1,0 0-1,-2 0 0,-2-34 0,0 38-59,-1 1 0,-5-17-1,4 15-47,3 16 68,1 1 0,0 0 0,0-1 0,0 1 1,0-1-1,0 1 0,-1-1 0,1 1 0,0-1 0,0 1 0,0-1 0,0 1 1,0 0-1,1-1 0,-1 1 0,0-1 0,0 1 0,0-1 0,0 1 0,0-1 0,1 0 1,-1 1 9,1 0 1,-1 0-1,0 0 1,1 0 0,-1 0-1,0 0 1,1 0 0,-1 0-1,0 0 1,1 0 0,-1 0-1,0 0 1,1 0-1,-1 0 1,0 1 0,1-1-1,-1 0 1,0 0 0,1 0-1,-1 0 1,0 1 0,1-1-1,20 18-109,-17-15 106,6 6 106,62 51 189,-64-54-278,-1-1 0,2 0 1,-1-1-1,0 1 1,1-2-1,0 1 1,16 3-1,-20-6 13,0-1 0,1 0 0,-1 0 0,1 0-1,-1 0 1,0-1 0,1 0 0,-1 0 0,0-1 0,0 1 0,0-1 0,8-4 0,5-4 92,-1 0 0,17-14 1,-4 3 100,4-1-63,-2 0-243,0 2 1,39-17-1,-70 36 89,1 1-1,-1-1 1,0 1-1,0-1 1,0 1-1,0 0 1,0-1-1,1 1 1,-1 0-1,0 0 1,0 0-1,0 0 1,0 0-1,2 1 1,-3-1 0,1 0 1,-1 0 0,1 1-1,-1-1 1,1 0 0,-1 0-1,1 1 1,-1-1-1,0 0 1,1 1 0,-1-1-1,1 1 1,-1-1 0,0 1-1,0-1 1,1 1 0,-1-1-1,0 0 1,0 1-1,0-1 1,1 1 0,-1 0-1,0 3-8,0 0 0,1-1 0,-2 1-1,1 0 1,0 0 0,-1-1 0,-1 7 0,-47 154-43,37-135 151,0-1 0,-1 0 0,-28 40 0,35-59-61,-1 0-1,0 0 1,-1-1 0,0 0 0,-10 8 0,16-14-10,0 0 0,-1 0 0,1-1 0,-1 1 1,0-1-1,1 1 0,-1-1 0,0 0 0,0 0 1,0 0-1,0 0 0,0-1 0,0 1 0,0-1 0,0 0 1,0 0-1,0 0 0,0 0 0,0 0 0,0-1 1,0 0-1,0 1 0,-5-3 0,6 2-13,0-1-1,-1 1 1,1-1-1,0 0 1,1 1-1,-1-1 0,0 0 1,0 0-1,1 0 1,-1 0-1,-1-5 1,-12-27-58,11 24 58,2 6-32,1-1 0,0 1 0,0-1 0,1 1 0,-1-1 0,1 1 0,0-1 0,0 1 0,1-1 0,-1 0 0,1 1 0,0-1 0,0 1 0,1 0 0,3-9 0,-5 13 19,1-1-1,0 0 1,0 0-1,-1 1 1,1-1-1,0 0 1,0 1-1,0-1 1,0 1-1,0-1 1,0 1-1,0 0 1,0-1-1,0 1 1,0 0-1,0 0 1,0-1-1,0 1 1,0 0-1,0 0 1,1 0-1,25 5-115,-22-4 91,32 7 82,1-2-1,0-2 1,0-1-1,0-1 1,55-6-1,-75 2-22,1-2 0,-1 0 0,0-1 1,0 0-1,25-13 0,-30 12-11,-1-1 0,0 0 0,-1-1 0,1-1 0,-2 1 0,1-2 0,-1 1 0,10-15 0,18-29 116,-26 35-113,23-28 0,-20 26-68,3-2-72,-18 22 114,0-1-1,0 1 1,1-1-1,-1 1 0,0 0 1,0 0-1,1-1 1,-1 1-1,0 0 0,1-1 1,-1 1-1,0 0 1,1 0-1,-1 0 1,0-1-1,1 1 0,-1 0 1,0 0-1,1 0 1,-1 0-1,1 0 1,-1 0-1,0 0 0,1 0 1,-1 0-1,1 0 1,-1 0-1,0 0 1,1 0-1,-1 0 0,1 0 1,-1 0-1,0 0 1,1 0-1,-1 0 1,0 1-1,1-1 0,-1 0 1,1 0-1,-1 0 1,0 1-1,0-1 0,1 0 1,-1 1-1,0-1 1,1 0-1,-1 1 1,0-1-1,0 0 0,0 1 1,1-1-1,-1 0 1,0 1-1,0-1 1,0 0-1,0 1 0,0-1 1,0 1-1,3 29-187,-3-27 214,-23 368 560,21-361-527,0 1 1,-4 14-1,5-22-31,0 1 0,-1-1 0,1 0 0,-1 0 0,0 0 0,0 0 0,0 0 0,0 0 0,0 0 0,-5 4 0,7-7-19,-1 1 0,0-1 0,0 1 0,0-1 0,-1 1 0,1-1 0,0 0 0,0 0 0,0 1 0,0-1 0,0 0 0,0 0 0,0 0 0,0 0 0,-1 0 0,1 0 0,0 0 0,0-1 0,0 1 0,0 0 0,0-1 0,0 1 0,0-1 0,0 1 0,0-1 0,0 1 0,0-1 0,0 1 0,0-1 0,0 0 0,1 0 0,-1 0 0,0 1 0,-1-3 0,-2-1-6,0-1-1,0 0 1,1 0 0,-6-10-1,4 4-24,0-1 0,0 1-1,-5-22 1,9 27 13,-1 0 1,2 0-1,-1 0 1,1 0-1,-1 0 0,2-1 1,-1 1-1,1 0 1,2-11-1,-2 15 9,-1 0 1,1-1-1,0 1 0,0 0 1,0-1-1,0 1 0,0 0 1,1 0-1,-1 0 0,1 0 1,-1 0-1,1 0 1,0 1-1,0-1 0,-1 0 1,1 1-1,0 0 0,1-1 1,-1 1-1,0 0 0,0 0 1,0 0-1,1 0 0,-1 0 1,1 1-1,-1-1 0,0 1 1,1 0-1,-1-1 1,4 1-1,115-2-190,8-1 257,-80-5-3,0-2 1,-1-2 0,61-23 0,-105 33-54,20-7 13,27-15 1,-36 16-22,-4 4-8,-6 6-76,-5 0 72,0-1-1,0 1 1,0-1-1,0 1 1,0-1-1,-1 1 1,1-1-1,-1 1 1,0 1-1,-1 6 64,-4 14-28,2-1-1,-2 25 0,6-39-19,-1 0-1,2 0 0,-1 0 1,1 0-1,0 0 0,1-1 0,0 1 1,0 0-1,6 13 0,-7-19 10,0-1 0,-1 0 0,1 0 0,-1 0 0,1 0 0,0 1 0,0-1 0,0 0 0,0 0 0,0 0 0,0-1 0,0 1 0,0 0 0,0 0 0,0 0 0,0-1 0,0 1 0,1-1 0,-1 1 0,0-1 0,3 1 0,-2-1-6,0 0 0,-1 0 0,1 0 0,0-1 0,0 1 0,0 0 0,-1-1 0,1 0 0,0 1 0,-1-1 0,1 0 0,0 0-1,-1 0 1,2-1 0,5-5 3,0 0 1,-1 0-1,0 0 0,9-14 0,71-112 68,15 7 61,15-22-21,-97 120-75,-1-1 0,-2-1-1,20-45 1,-29 53-119,-6 12-81,-2 10 156,0 1-1,0-1 0,0 0 0,0 0 0,0 0 0,0 0 1,0 0-1,0 0 0,0 0 0,0 0 0,0 0 0,-1 0 1,1 0-1,0 0 0,0 0 0,0 0 0,0 0 1,0 0-1,0 0 0,0 0 0,0 0 0,0 0 0,0 0 1,0 0-1,0 0 0,0 0 0,0 0 0,0 0 0,0 0 1,-1 0-1,1 0 0,0 0 0,0 0 0,0 0 0,0 0 1,0 0-1,0 0 0,0 0 0,0 0 0,0 0 0,0 0 1,0-1-1,0 1 0,0 0 0,0 0 0,0 0 0,0 0 1,0 0-1,0 0 0,0 0 0,0 0 0,0 0 1,0 0-1,0 0 0,0 0 0,0 0 0,0 0 0,0 0 1,0 0-1,0-1 0,-9 11-29,1-1 0,0 1 0,-10 17 0,1-1 31,-7 7-14,1 1 0,2 1-1,-24 53 1,30-48 48,-17 63 1,28-86-5,1 0-1,1 1 1,0-1 0,1 0 0,1 1 0,4 27 0,-4-42-19,0-1 1,1 0 0,0 0-1,-1 0 1,1 1 0,0-1 0,0 0-1,0 0 1,0 0 0,0 0-1,0 0 1,1 0 0,1 2 0,-2-3-3,0-1 0,1 1 0,-1 0 0,0 0 0,0-1 0,1 1 0,-1-1 0,0 1 0,1-1 0,-1 1 0,0-1 0,1 0 0,-1 0 0,0 1 0,1-1 0,-1 0 1,1 0-1,-1-1 0,1 1 0,-1 0 0,0 0 0,2-1 0,8-4-5,0 1-1,0-2 1,-1 0 0,1 0 0,-1 0-1,-1-2 1,16-13 0,-15 13-23,9-9 5,131-100-78,-147 115 69,0 0 1,1 0-1,-1 0 1,0 1-1,1-1 1,0 1-1,-1 0 0,1 0 1,6-1-1,-9 2 26,1 0 0,0 0 0,-1 0 0,1 0 0,0 1 0,-1-1 0,1 0 0,0 1 0,-1 0 0,1-1 0,-1 1 0,1 0 0,-1 0 0,1-1 0,-1 1 0,0 0 0,1 1 0,-1-1 0,0 0 0,0 0 0,0 0 0,0 1 0,0-1 0,1 2 0,13 24-24,-11-19 21,-1 0 1,2-1 0,-1 0 0,1 0-1,10 12 1,-13-18 12,-1 1 1,1-1-1,-1 0 0,1 0 1,-1 0-1,1 0 0,0 0 1,0-1-1,0 1 0,-1 0 1,1-1-1,0 1 0,0-1 1,0 0-1,0 1 0,0-1 1,0 0-1,0 0 0,0 0 1,0-1-1,0 1 1,0 0-1,0-1 0,-1 1 1,1-1-1,0 0 0,0 0 1,0 0-1,-1 1 0,3-3 1,12-8 25,-2 0 1,0-1 0,20-20 0,1-2-94,41-31 240,50-46 147,-101 86-417,0-1-1,33-48 1,-43 54 59,-8 11 18,-1-1-1,1 0 1,-2 0-1,8-15 1,-13 25 7,0 0 0,0 0 0,0 0 0,0 0 0,0 0 0,0 0 0,0 0 0,0 0-1,0 0 1,0-1 0,1 1 0,-1 0 0,0 0 0,0 0 0,0 0 0,0 0 0,0 0 0,0 0 0,0 0 0,0 0 0,0 0 0,0 0 0,0-1 0,0 1 0,0 0 0,0 0 0,0 0 0,0 0 0,0 0-1,0 0 1,0 0 0,0 0 0,0 0 0,0 0 0,0-1 0,0 1 0,0 0 0,0 0 0,0 0 0,0 0 0,0 0 0,0 0 0,0 0 0,0 0 0,-1 0 0,1 0 0,0 0 0,0 0 0,0 0 0,0-1-1,0 1 1,0 0 0,0 0 0,0 0 0,0 0 0,0 0 0,0 0 0,0 0 0,-1 0 0,1 0 0,-6 5-116,-11 15-44,13-16 114,-16 18 38,2 2 0,0 0-1,1 1 1,1 1 0,-22 51 0,34-66 32,1-1-1,0 1 0,0 0 0,1 0 1,1 0-1,0 0 0,0 0 0,2 14 1,0-16-2,0-1 0,1 0 1,0 0-1,0 0 1,1 0-1,0-1 0,0 1 1,1-1-1,0 1 0,1-1 1,-1-1-1,8 10 1,-8-11-1,1-1 1,-1 1 0,1-1 0,0 0 0,0-1 0,0 1 0,0-1 0,1 0 0,-1 0 0,1 0 0,0-1 0,0 0 0,0 0 0,0-1 0,0 1 0,0-1 0,0-1-1,1 1 1,-1-1 0,8-1 0,-5 0-2,0 0 0,0-1 1,0 0-1,-1-1 0,1 0 0,-1 0 0,1-1 0,-1 0 0,-1-1 0,1 0 0,-1 0 0,1 0 0,9-10 1,21-26 132,-34 36-132,0 0 1,-1 1 0,0-1 0,0 0 0,0-1-1,0 1 1,1-8 0,-3 12-27,-1 0 0,1 1 0,-1-1 0,0 0 0,0 0-1,0 0 1,1 1 0,-1-1 0,0 0 0,0 0 0,0 0 0,0 0 0,0 1 0,0-1 0,-1 0 0,1 0 0,0 0 0,0 1 0,-1-1 0,1 0-1,0 0 1,-1 1 0,1-1 0,-1 0 0,1 0 0,-1 1 0,1-1 0,-1 1 0,1-1 0,-1 0 0,0 1 0,1-1 0,-1 1 0,0-1-1,1 1 1,-1 0 0,0-1 0,0 1 0,1 0 0,-1 0 0,-1-1 0,-1 1-2,1 0-1,-1 0 1,1 0 0,0 0 0,-1 0-1,1 0 1,-1 1 0,1 0 0,-1-1-1,1 1 1,0 0 0,-1 0-1,-1 1 1,1 0 13,0 0 0,0 0 0,0 0 0,1 0 0,-1 0 0,1 1 0,-1-1 0,1 1 0,0 0 0,0-1 0,0 1 0,0 0 0,0 0 0,1 0 0,-2 5 0,2-3 45,0 0 0,0 0-1,0 0 1,1 0 0,-1 0-1,1 0 1,1 0 0,-1 0 0,2 8-1,2 2 78,1 0 0,1-1 0,0 1 0,0-1 0,17 25 0,-17-29-179,1 1 0,0-1 1,0-1-1,1 1 0,1-1 1,0 0-1,0-1 0,0 0 1,1-1-1,0 0 0,1 0 0,-1-1 1,1-1-1,1 0 0,-1 0 1,13 3-1,6-1-3664,45 6 0,-62-12 2181,1 0 0,-1-1 0,1 0 0,-1-1 0,25-5 0,-27 2-320,0 0 0,16-8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49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7 519 5216,'-1'-2'239,"-3"-13"1093,4 14-1250,0 0 1,0 1-1,-1-1 0,1 1 0,0-1 0,0 1 0,0-1 1,0 1-1,0-1 0,0 0 0,0 1 0,0-1 0,0 1 1,0-1-1,0 1 0,1-1 0,-1 1 0,0-1 0,0 1 1,0-1-1,1 1 0,-1-1 0,5-2 363,-1 1 1,1-1-1,-1 0 0,0 0 0,0 0 1,6-8-1,6-3 513,-3 4-607,0 1-1,1 0 1,0 1 0,0 0 0,21-7 0,78-21 385,-52 18-276,-45 13-350,-2 0-77,0 1 1,15-3-1,-26 7-27,-1-1 0,1 1 0,-1 0 0,1-1 1,0 1-1,-1 0 0,1 1 0,-1-1 0,1 0 0,0 1 0,-1 0 0,1-1 0,-1 1 0,0 0 1,1 0-1,-1 1 0,4 1 0,-4-1 11,-1 0 1,0-1-1,0 1 0,0 0 1,0 0-1,0 0 0,0-1 1,-1 1-1,1 0 0,-1 0 1,1 0-1,-1 0 0,0 0 1,1 0-1,-1 0 1,0 1-1,0-1 0,-1 0 1,0 3-1,1-3-2,-18 141 897,0-17-16,16-109-753,0 3 158,1 0 0,2 32 0,-1-48-259,0 0 0,1-1 0,-1 1 1,1 0-1,0 0 0,0-1 0,0 1 0,1-1 0,-1 1 0,1-1 1,0 1-1,0-1 0,0 0 0,0 0 0,1 0 0,-1 0 0,1 0 1,0 0-1,-1-1 0,5 3 0,-5-4-5,0 0 0,1 0 1,-1 0-1,0-1 0,0 1 0,1-1 0,-1 0 1,0 1-1,1-1 0,-1 0 0,1 0 0,-1 0 1,0-1-1,1 1 0,-1-1 0,0 1 0,1-1 1,-1 0-1,0 0 0,3-1 0,0-1 3,0 0 0,0 0-1,-1 0 1,0 0 0,1-1-1,-1 0 1,6-7 0,2-6 77,0-1 1,-2 0-1,14-32 1,-7 14-60,22-50-15,-20 44-43,28-49-1,-4 20-345,-43 70 329,0 0 0,1 0-1,-1 0 1,1 1 0,-1-1 0,1 0 0,-1 1 0,1-1 0,-1 0 0,1 1 0,-1-1 0,1 1 0,0-1 0,-1 1-1,1-1 1,0 1 0,0-1 0,-1 1 0,1 0 0,0 0 0,0-1 0,-1 1 0,1 0 0,0 0 0,0 0 0,0 0-1,0-1 1,1 2 0,1-1-4,0 1-1,0 0 0,0 0 0,0 0 1,-1 0-1,5 3 0,6 2 83,14 5-45,0-3 0,51 11 0,60 0 130,-92-13-4,-9-3-42,0-2 1,-1-1-1,1-2 0,52-9 0,-83 10-48,-7 1-18,-14 3-2,-10 7 10,-1 2 1,1 1 0,-40 28-1,39-23 84,0 0-1,-34 32 0,51-41-90,1 0 0,0 1 0,0-1 0,1 1 0,0 1 0,0 0 0,1-1 0,1 2 0,-6 15 0,10-24-16,1-1 0,-1 0 0,0 0 0,1 0 0,0 0-1,0 0 1,0 1 0,0-1 0,0 0 0,0 0 0,0 0 0,1 1 0,-1-1 0,1 0 0,-1 0 0,1 0 0,1 2 0,-1-2-4,0-1 0,0 0 0,0 0 0,0 1-1,1-1 1,-1 0 0,0 0 0,1 0 0,-1 0 0,1 0-1,-1 0 1,1-1 0,-1 1 0,1-1 0,-1 1-1,1-1 1,0 1 0,-1-1 0,1 0 0,0 0 0,0 1-1,2-2 1,3 1 11,1-1-1,-1 0 1,0-1-1,0 1 1,0-1-1,0-1 1,-1 0-1,1 1 1,0-2-1,-1 1 0,10-8 1,-3 1 11,1-1 0,-2 0 0,22-24 0,3-15 100,-27 35-239,1 0-1,1 1 1,21-21 0,-33 35 99,1 0 1,-1-1-1,0 1 1,0 0-1,1-1 1,-1 1-1,0 0 1,1-1-1,-1 1 1,0 0-1,1 0 0,-1-1 1,0 1-1,1 0 1,-1 0-1,0 0 1,1 0-1,-1-1 1,1 1-1,-1 0 1,1 0-1,-1 0 1,0 0-1,1 0 1,-1 0-1,1 0 1,-1 0-1,0 0 1,1 0-1,-1 0 1,1 1-1,-1-1 1,1 0-1,1 8-36,-2-7 25,11 69-2,-9-60 16,0-1 18,1-1 0,0 1-1,0-1 1,8 16-1,-10-22-14,0 0 0,1 0 0,-1-1 0,1 1 0,-1 0 0,1-1-1,0 1 1,0-1 0,-1 1 0,1-1 0,0 0 0,0 0 0,0 1-1,0-2 1,1 1 0,-1 0 0,0 0 0,0-1 0,1 1 0,-1-1 0,0 0-1,0 1 1,1-1 0,3-1 0,4-1 3,1 0 0,-1-1-1,0 0 1,0-1 0,0 0 0,-1-1 0,16-9-1,-11 6 13,248-149 275,-239 141-265,-1 0 0,0-2 0,-1 0 0,-1-1 0,0-1 0,-2-1 0,0-1 0,16-26 0,-18 20-28,-1 0 1,-1-1 0,-1 0-1,-1-1 1,-2 0 0,11-56-1,-19 64-111,-2 22 106,0 0 0,0-1 0,0 1-1,0 0 1,0 0 0,0 0 0,0-1 0,0 1 0,0 0 0,0 0 0,0 0 0,0-1 0,0 1 0,0 0 0,0 0 0,-1 0 0,1-1 0,0 1 0,0 0 0,0 0 0,0 0 0,0 0 0,0 0 0,-1-1 0,1 1 0,0 0 0,0 0-1,0 0 1,-1 0 0,1 0 0,0 0 0,-1 0-15,0 0-1,1 0 0,-1 1 1,0-1-1,1 0 1,-1 1-1,1-1 0,-1 1 1,0-1-1,1 1 1,-1-1-1,1 1 0,-1-1 1,1 1-1,-1 0 1,-13 19-92,0 0 0,-17 36 0,1-2 58,16-29 89,0 0-1,2 1 1,1 0-1,1 1 1,1 1-1,1-1 1,-5 35-1,11-46-8,1 0-1,0 0 0,1 0 1,0 1-1,2-1 0,0 0 1,0 0-1,2 0 0,0-1 1,1 1-1,0-1 0,1 0 1,1 0-1,9 15 0,-12-24 33,0 0-1,0 0 0,1 0 1,-1-1-1,1 0 0,0 0 1,9 7-1,-11-11-44,-1 1 0,1-1-1,-1 1 1,1-1 0,0 0-1,-1 0 1,1 0 0,0-1-1,0 1 1,0-1 0,0 1-1,0-1 1,-1 0 0,1 0-1,0 0 1,0 0 0,0-1 0,0 1-1,0-1 1,4-2 0,0 1 0,-1-1 0,0-1 0,0 1 0,-1-1 0,1 0 1,-1 0-1,7-7 0,32-38 7,-36 39-17,29-33 19,61-77 41,-92 113-52,-1 0 1,6-12 0,-10 16-12,0 0 0,0 1 0,0-1 1,0 0-1,0 0 0,-1 0 0,1 0 0,-1 0 1,0 0-1,0 0 0,0-3 0,0 5-5,0 0 0,0 0-1,0 0 1,-1 0 0,1 1 0,0-1-1,-1 0 1,1 0 0,0 0-1,-1 1 1,1-1 0,-1 0-1,1 1 1,-1-1 0,0 0 0,1 1-1,-1-1 1,0 1 0,1-1-1,-1 1 1,0-1 0,0 1 0,1-1-1,-1 1 1,0 0 0,0-1-1,0 1 1,1 0 0,-1 0 0,0 0-1,0-1 1,0 1 0,0 0-1,0 0 1,0 0 0,1 1-1,-1-1 1,-1 0 0,-2 1-1,0 0 1,0 0-1,0 0 1,1 0-1,-1 1 1,0-1-1,-4 4 1,2-1-13,1 0 1,-1 1-1,1 0 1,1 0 0,-1 0-1,1 1 1,0 0-1,0-1 1,0 1 0,1 1-1,0-1 1,-4 11-1,1 2 18,0 0-1,1 0 0,-2 24 0,5-28 25,0 1-1,1-1 0,1 1 1,0-1-1,1 1 1,6 27-1,-6-39-12,0 0-1,0 1 1,1-1-1,-1 0 1,1 0-1,0-1 1,0 1-1,1 0 1,-1-1-1,1 1 1,0-1 0,0 0-1,0 1 1,0-2-1,0 1 1,1 0-1,-1-1 1,1 1-1,0-1 1,-1 0-1,1 0 1,0-1-1,0 1 1,1-1 0,-1 0-1,0 0 1,0 0-1,1 0 1,4-1-1,-1 0 30,0 0-1,0-1 1,0 0-1,1 0 1,-1-1-1,-1 0 1,1-1-1,0 0 1,0 0-1,-1 0 1,14-10-1,5-4 146,42-37-1,-58 45-173,110-105-179,-9 8 352,-72 65-415,-17 17-45,-22 24 272,0 0 1,0 0 0,0 0-1,1 0 1,-1 0 0,0 0-1,0 0 1,0 0-1,0 0 1,0 0 0,0 0-1,1 0 1,-1 0-1,0 0 1,0 0 0,0 0-1,0 0 1,0 0 0,0 0-1,0 1 1,0-1-1,1 0 1,-1 0 0,0 0-1,0 0 1,0 0-1,0 0 1,0 0 0,0 0-1,0 0 1,0 0-1,0 0 1,0 1 0,0-1-1,0 0 1,1 0 0,-1 0-1,0 0 1,0 0-1,0 0 1,0 0 0,0 1-1,0-1 1,0 0-1,0 0 1,0 0 0,0 0-1,1 6-52,-2 2 85,0 1-1,-1-1 1,1 0-1,-7 14 1,3-6-33,-6 17-21,-1-1 0,-26 48 0,38-79 38,0 0 1,-1-1-1,1 1 0,0 0 0,-1-1 0,1 1 1,-1 0-1,1-1 0,-1 1 0,1-1 0,-1 1 1,1-1-1,-1 1 0,0-1 0,1 1 0,-1-1 1,0 1-1,1-1 0,-1 0 0,0 1 0,1-1 1,-1 0-1,0 0 0,0 1 0,1-1 0,-1 0 1,0 0-1,0 0 0,-1 0 0,1-1 3,0 1-1,1-1 0,-1 1 1,0-1-1,0 0 1,0 0-1,0 1 1,0-1-1,1 0 1,-1 0-1,0 0 0,1 0 1,-1 0-1,0 0 1,1 0-1,-1 0 1,1 0-1,0 0 0,-1 0 1,1-2-1,-1 0-7,0-1 0,1 1-1,-1-1 1,1 1 0,0-1-1,0 1 1,0-1 0,1 1 0,-1-1-1,1 1 1,0-1 0,0 1-1,1-5 1,-1 7-5,0 0 0,-1-1-1,1 1 1,0 0 0,-1 0-1,1 0 1,0 0 0,0 0 0,0 0-1,0 0 1,0 0 0,0 0-1,1 0 1,-1 0 0,0 0-1,0 1 1,0-1 0,1 1 0,-1-1-1,0 1 1,1-1 0,-1 1-1,1 0 1,-1 0 0,0-1-1,1 1 1,-1 0 0,1 0 0,-1 1-1,0-1 1,1 0 0,-1 0-1,1 1 1,-1-1 0,0 1 0,2 0-1,6 3-79,-1 1 1,0 0-1,0 0 0,0 1 0,-1 0 1,12 12-1,-1-1-271,6 5-315,-10-9-1656,0 0-1,1-1 1,28 17-1,-3-8-5173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50.1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251 357 4640,'5'-11'1916,"0"8"552,-16 8 102,-14 10-1800,1 0 0,0 2 0,2 0 0,0 2 0,0 0 0,2 1 0,-26 34 0,39-44-617,0 0-1,2 1 1,-1-1-1,-7 21 0,12-26-116,-1-1 0,1 1 0,0-1 0,0 1 0,1 0 0,-1-1 0,1 1 0,0 0 0,0-1 0,1 1 0,-1 0 0,1-1 0,0 1-1,3 8 1,-3-11-1,1 0-1,-1 1 1,1-1-1,-1 0 1,1 0-1,0 0 1,0 0-1,0 0 1,0-1-1,0 1 1,0 0-1,0-1 1,0 0-1,1 1 1,-1-1-1,1 0 1,-1 0-1,1 0 1,-1-1-1,1 1 0,0-1 1,-1 1-1,1-1 1,0 0-1,3 0 1,0 0 54,0-1-1,-1 0 1,1 0 0,0 0-1,0 0 1,0-1 0,-1 0-1,1 0 1,-1-1 0,9-5-1,-5 2-12,0-1-1,-1 0 0,0-1 1,0 0-1,0 0 1,-1-1-1,-1 0 0,1 0 1,-2-1-1,9-16 1,-5 4-16,0 0 0,-2-1 0,-1 0 1,4-24-1,-7 32-51,-2 0-1,0 1 1,0-1 0,-2 0-1,-2-22 1,2 30-34,-1 0 1,1 1-1,-1-1 0,-1 1 1,1 0-1,-5-8 0,5 11-44,0 0-1,0 0 1,0 0-1,-1 0 1,1 1-1,-1-1 1,1 1-1,-1 0 1,0-1-1,0 1 1,0 0-1,-5-2 1,6 4 36,0-1 0,0 1 1,1 0-1,-1-1 0,0 1 0,0 0 0,0 0 1,0 0-1,-3 1 0,4-1 39,1 0 0,-1 0 1,0 0-1,1 0 0,-1 1 1,1-1-1,-1 0 0,0 0 0,1 1 1,-1-1-1,0 0 0,1 1 0,-1-1 1,1 0-1,-1 1 0,1-1 0,-1 1 1,1-1-1,-1 1 0,1-1 0,0 1 1,-1-1-1,1 1 0,0 0 0,-1-1 1,1 1-1,0-1 0,0 1 0,-1 0 1,1-1-1,0 2 0,0-1 14,1-1-1,-1 1 1,0 0 0,1 0-1,-1 0 1,1-1 0,-1 1-1,1 0 1,-1-1 0,1 1-1,-1 0 1,1-1 0,0 1-1,-1-1 1,1 1-1,0-1 1,-1 1 0,1-1-1,0 1 1,0-1 0,0 0-1,-1 1 1,1-1 0,0 0-1,1 1 1,24 3 354,-14-3-245,0-1-1,0 0 1,0-1-1,0-1 1,-1 1-1,1-2 1,0 0 0,-1 0-1,0-1 1,0-1-1,0 1 1,0-2-1,-1 0 1,0 0-1,13-10 1,6-9-31,-2 0-1,0-2 1,36-46 0,-56 63-98,-2 4 7,0-1 0,1 1-1,-1 0 1,1 1 0,0-1-1,0 1 1,9-5 0,-14 9-9,0 1 1,-1-1-1,1 1 1,-1-1-1,1 1 1,0 0-1,0-1 1,-1 1-1,1 0 1,0 0-1,0-1 1,-1 1-1,1 0 1,0 0-1,0 0 1,-1 0-1,1 0 1,0 0 0,0 0-1,-1 0 1,1 1-1,0-1 1,0 0-1,-1 0 1,1 1-1,0-1 1,0 0-1,-1 1 1,1-1-1,0 0 1,-1 1-1,1-1 1,-1 1-1,1 0 1,-1-1-1,1 1 1,-1-1-1,1 1 1,-1 0-1,1-1 1,-1 1 0,0 0-1,1-1 1,-1 1-1,0 0 1,0 0-1,1-1 1,-1 3-1,1 3-16,0 1 0,-1 0-1,1 0 1,-2 10 0,1-15 16,-3 33-62,-13 58 0,-96 363 118,98-417 29,-2-2 1,-1 0-1,-1-1 1,-3-1-1,-33 46 1,49-74-11,-1 0 0,0-1 0,-6 7 0,10-12-32,1 0 0,0 0 0,-1 0-1,1 0 1,-1 0 0,0 0 0,1 0-1,-1-1 1,-2 2 0,4-2-19,-1 0 0,0 0 0,1 0 1,-1 0-1,0 0 0,1 0 0,-1 0 0,0 0 0,1-1 0,-1 1 0,0 0 1,1 0-1,-1 0 0,0-1 0,1 1 0,-1 0 0,1-1 0,-1 1 0,1 0 1,-1-1-1,1 1 0,-1-1 0,1 1 0,-1-1 0,0 0-6,1 0 0,-1 0 0,1 1-1,-1-1 1,1 0 0,0 0 0,0 0 0,-1 1-1,1-1 1,0 0 0,0 0 0,0 0 0,0 0-1,0 0 1,0 0 0,0 1 0,0-1 0,0 0-1,1-2 1,6-15 35,-6 16-44,19-35-30,1 1 0,2 1 1,44-52-1,-58 77-8,-1 1-1,2 0 1,-1 0 0,1 1-1,19-11 1,-24 16-151,1 0 0,-1 1 0,1-1 0,-1 1 0,1 1 0,0-1 0,0 1 0,-1 0 0,1 0 0,0 1 0,0 0 0,0 0 1,0 0-1,10 3 0,15 5-3870,58 24 1,-52-18 730,21 10-327,-9 1-933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51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56 6720,'0'-1'180,"-1"0"0,1 0 0,0 0 0,-1-1 1,1 1-1,0 0 0,0 0 0,0 0 0,0-1 0,0 1 1,0 0-1,1 0 0,-1 0 0,0-1 0,0 1 0,1 0 1,-1 0-1,1 0 0,-1 0 0,1 0 0,0 0 0,-1 0 1,1 0-1,0 0 0,0 0 0,1-2 0,0 2 267,-1 0-1,0-1 1,0 0 0,0 1-1,0-1 1,0 1-1,-1-1 1,1 0 0,0 0-1,-1 1 1,1-6 1135,13 22 1154,-11-10-2415,-1 1 0,-1-1 0,1 1 0,-1-1 0,0 1 0,0 0 0,0 8 0,-3 44 792,0-34-858,-1 12 180,-13 51 0,3-18-217,5-18 48,-2 18 42,-2-1 0,-28 83 0,33-133-252,3-8 20,1 0-1,-3 12 0,5-19-68,1-1 0,0 0 0,-1 0 0,0 0 0,1 1 0,-1-1 0,0 0 0,0 0 0,-2 3-1,2-5 288,1 2-243,0-2-47,0 0-1,0 1 1,0-1-1,0 0 1,0 0-1,0 1 1,0-1 0,0 0-1,0 0 1,0 1-1,0-1 1,1 0-1,-1 0 1,0 1-1,0-1 1,0 0-1,0 0 1,0 1 0,0-1-1,1 0 1,-1 0-1,0 0 1,0 1-1,0-1 1,0 0-1,1 0 1,12-4-77,12-8 221,2 2 0,37-10-1,127-14-256,4 15 227,-183 18-106,159-3-712,-144 4-397,-4 1-871,-23-1 1814,1-1-1,-1 1 1,0 0 0,1 0-1,-1 0 1,0 0 0,0 0-1,1 0 1,-1 1-1,0-1 1,1 0 0,-1 0-1,0 0 1,1 0-1,-1 0 1,0 0 0,0 0-1,1 1 1,-1-1 0,0 0-1,0 0 1,1 0-1,-1 1 1,0-1 0,0 0-1,0 0 1,1 1-1,-1-1 1,0 0 0,0 0-1,0 1 1,0-1 0,0 1-1,0-1-18,0 0-1,-1 1 1,1-1-1,-1 0 1,1 1-1,0-1 1,-1 0-1,1 0 1,-1 0-1,1 1 1,-1-1-1,1 0 1,-1 0-1,1 0 1,-1 0-1,1 0 1,-1 0-1,1 0 1,-1 0-1,0 0 1,1 0-1,-1 0 1,0 0-1,-40-9-7980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56.7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359 32 3552,'2'-3'329,"1"0"1,-1 1-1,0 0 1,1-1-1,-1 1 1,1 0-1,0 0 1,0 0-1,0 0 0,0 1 1,0-1-1,0 1 1,7-2-1,-8 2 253,-2 1-493,0 0-1,1 0 0,-1 0 1,0 0-1,0 0 1,1-1-1,-1 1 0,0 0 1,0 0-1,1 0 0,-1 0 1,0 0-1,0 0 0,1 0 1,-1 0-1,0 0 1,0 0-1,1 0 0,-1 1 1,0-1-1,0 0 0,1 0 1,-1 0-1,0 0 0,0 0 1,1 0-1,-1 0 1,0 1-1,0-1 0,0 0 1,1 0-1,-1 0 0,0 1 1,0-1-1,0 0 0,0 0 1,0 0-1,1 1 0,-1-1 1,1 15 1572,-10 22-413,8-33-881,-3 7-95,0-1-1,0 0 1,-1 0 0,-1 0-1,1 0 1,-2-1 0,1 0 0,-1 0-1,-1-1 1,1 0 0,-2 0-1,1-1 1,-1 0 0,0 0 0,0-1-1,-1 0 1,1-1 0,-21 9-1,5-5-256,0-1-1,-1 0 1,0-2-1,-32 3 0,41-7-2743,-36-3 0,34-1-2876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58.7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16 453 3904,'-16'-12'7568,"25"19"-5584,-7-6-1861,-1 0 1,1 1 0,0-1 0,-1 0 0,1-1 0,0 1-1,0 0 1,-1 0 0,1-1 0,0 1 0,0-1-1,0 0 1,0 1 0,0-1 0,0 0 0,0 0 0,0 0-1,0-1 1,0 1 0,0 0 0,-1-1 0,1 1-1,0-1 1,0 0 0,0 1 0,0-1 0,-1 0 0,1 0-1,0 0 1,-1 0 0,3-2 0,3-4-43,1 1-1,-1-1 1,-1-1 0,10-12 0,-15 19-58,3-4-13,5-7 125,0 0-1,-1-1 1,8-14 0,-14 23-107,-1 0 0,1 0 1,-1 0-1,0-1 0,0 1 1,0 0-1,0-1 1,-1 1-1,0-1 0,0 1 1,0 0-1,0-1 0,-1 1 1,1-1-1,-2-4 0,1 7-46,1 0-1,-1 0 1,0 0-1,0 0 1,0 0-1,0 0 0,0 0 1,0 1-1,0-1 1,0 0-1,-1 1 1,-2-4-1,2 4 5,1 0-1,-1 1 0,0-1 1,0 0-1,0 1 1,0-1-1,0 1 0,1-1 1,-1 1-1,0 0 1,0 0-1,0 0 1,0 0-1,0 0 0,-3 1 1,1-1 48,0 1 1,0 0-1,0 0 0,1 0 1,-1 1-1,0-1 1,0 1-1,1 0 0,-1 0 1,1 1-1,-1-1 1,1 0-1,0 1 0,0 0 1,0 0-1,0 0 1,1 0-1,-1 0 0,1 1 1,0-1-1,0 1 0,0-1 1,0 1-1,-1 6 1,-2 6 28,1-1-1,0 1 1,2-1 0,0 1 0,0 17 0,0-5 27,2 0-1,2 0 0,6 45 1,-5-62 4,-1 0 0,1 1 0,1-1 1,0 0-1,0 0 0,1-1 0,1 0 0,0 1 0,0-2 1,1 1-1,11 12 0,-15-19-50,0-1-1,0 1 1,1-1-1,-1 0 1,1 0 0,-1 0-1,1 0 1,0-1-1,-1 1 1,1-1 0,0 0-1,0 0 1,0 0-1,0-1 1,0 0 0,0 1-1,0-1 1,0-1-1,5 0 1,4-1 12,-1 0 0,0-2 0,1 1 0,20-11 0,-8 2-6,1-2 0,-2 0 0,44-35 0,62-66 27,-117 103-71,34-33 55,67-58-288,-24 37 254,-86 63-65,1 1 1,-1 0-1,1 1 0,0-1 1,0 1-1,-1-1 0,1 2 0,0-1 1,0 0-1,0 1 0,0 0 1,0 0-1,0 0 0,8 3 1,-1-1-11,-10-2 122,-25 5 6,7-1-138,-22 11 0,11-4 9,10-5 23,0 2-1,0 0 1,0 1 0,1 1-1,-18 15 1,24-18 43,1 1 1,1 0-1,-1 1 1,2 0-1,-1 0 0,1 1 1,0 0-1,1 0 1,-7 16-1,11-21 13,0 1 0,1 0 0,0 0 0,-1 0 0,2 0 0,-1 0 0,1 0 0,0 0 0,0 0 0,1 0 0,-1 0 0,1 0 0,1 0 0,-1 0 1,4 8-1,-3-10-3,-1 0 1,1-1-1,0 1 1,0 0-1,1-1 1,-1 1-1,1-1 1,-1 0-1,1 0 1,0 0-1,0 0 1,1-1-1,-1 1 1,1-1 0,-1 0-1,1 0 1,-1 0-1,1 0 1,0-1-1,0 1 1,0-1-1,0 0 1,5 1-1,-5-3-11,-1 1-1,1 0 0,-1-1 0,1 1 0,-1-1 1,0 0-1,1 0 0,-1 0 0,0-1 1,0 1-1,0-1 0,0 0 0,0 0 1,0 0-1,0 0 0,-1 0 0,1-1 1,-1 1-1,4-5 0,5-6 73,-1 0 1,13-24-1,-22 34-87,60-101-268,-61 104 263,0 0-1,0-1 1,0 1 0,0 0-1,0 0 1,0 0-1,0 0 1,0 0 0,1 0-1,-1 0 1,0 0-1,0 0 1,0 0-1,0-1 1,0 1 0,0 0-1,0 0 1,0 0-1,0 0 1,0 0 0,0 0-1,1 0 1,-1 0-1,0 0 1,0 0 0,0 0-1,0 0 1,0 0-1,0 0 1,0 0-1,0 0 1,1 0 0,-1 0-1,0 0 1,0 0-1,0 0 1,0 0 0,0 0-1,0 0 1,0 0-1,0 0 1,0 0-1,1 0 1,-1 0 0,0 0-1,0 0 1,0 0-1,0 0 1,0 1 0,0-1-1,0 0 1,4 8-63,2 11 49,-5-4-13,1 2-3,7 29 1,-8-41 45,0-1 0,1 1 0,0-1 0,0 0 0,0 0 1,0 0-1,1 0 0,-1 0 0,1 0 0,0 0 0,4 3 1,-5-5-1,0-1 1,0 1-1,1-1 0,-1 0 1,0 0-1,0 0 1,1 0-1,-1 0 1,0-1-1,1 1 0,-1-1 1,1 1-1,-1-1 1,1 0-1,-1 0 1,5 0-1,2-2 18,1 0-1,17-5 1,-21 5-32,76-24 77,112-55 0,-120 38 77,-10 5-230,-138 109-370,69-66 448,-14 16-9,-30 38 0,45-52 9,0-1-1,0 1 0,0-1 0,1 1 1,0 0-1,0 0 0,1 1 1,0-1-1,0 0 0,1 1 0,-1 11 1,2-17 11,0 1 0,1-1 0,-1 0 0,1 0 0,-1 1 0,1-1 0,0 0 0,0 0 0,0 0 0,0 0 0,0 0 0,1 0 0,-1 0 0,0 0 0,1-1 0,-1 1 0,1 0 0,0-1 0,0 0 0,-1 1 0,1-1 0,0 0 0,0 0 0,0 0 0,1 0 0,-1 0 0,0 0 0,4 0 0,0 1 23,1 0-1,0-1 0,0 0 0,0 0 0,0-1 1,-1 0-1,1 0 0,8-2 0,-6 0-4,0 0-1,0 0 1,0-2-1,-1 1 0,1-1 1,-1 0-1,1-1 1,-1 1-1,-1-2 1,11-8-1,4-6 16,37-44 0,-44 47-39,17-21 13,12-14 15,83-75 1,-88 94-7,1 0-20,-2-1 0,52-58 0,-53 48-64,26-35-14,-54 63-184,-10 15 27,-4 9 103,-20 27 64,-41 43 1,38-47 163,-35 51 0,38-40-32,1 1 1,2 0-1,2 2 0,2 0 0,-14 59 0,31-100-26,-4 18 158,7-16-62,-1-6-132,-1 0 0,1 0 0,-1 0 0,1 0 0,-1 0-1,0 0 1,1 0 0,-1 0 0,1 0 0,-1-1 0,1 1 0,-1 0 0,0 0 0,1 0 0,-1-1-1,0 1 1,1 0 0,-1 0 0,0-1 0,1 1 0,13-12 18,-1 0 0,18-21 1,-1 0-62,-8 12-22,33-27 0,-47 43 62,-1-1-1,1 1 0,1 0 0,-1 1 1,1 0-1,0 0 0,0 1 1,17-4-1,-22 6-12,-1 1 1,1 0-1,-1 0 0,1 0 1,-1 0-1,1 1 0,-1-1 1,1 1-1,-1 0 0,1 0 1,-1 0-1,0 0 1,6 4-1,-4-2-4,0 0 1,0 1-1,-1 0 1,1 0 0,-1 0-1,0 0 1,5 8-1,2 4-17,-1 1 1,-1-1-1,13 37 0,-13-31-846,26 41 0,-1-9-6878,-31-50 6794,-1 0 298,0-1 1,1 0-1,-1 0 0,1 0 1,4 4-1,-4-5-253,1 0-1,-1-1 0,0 1 0,0-1 1,5 2-1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4:59.8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155 400 3552,'0'-4'668,"-1"3"-477,1-1-1,0 1 1,0 0 0,0-1 0,0 1 0,0 0 0,1-1-1,-1 1 1,0 0 0,1 0 0,-1-1 0,1 1 0,-1 0 0,2-3-1,-2 4-103,0 0-1,1 0 0,-1 0 0,0 0 0,0 0 0,0-1 0,0 1 0,0 0 0,1 0 0,-1 0 0,0-1 0,0 1 0,0 0 0,0 0 0,0-1 0,0 1 0,0 0 1,0 0-1,0-1 0,0 1 0,0 0 0,0 0 0,0 0 0,0-1 0,0 1 0,0 0 0,0 0 0,0-1 0,0 1 0,0 0 0,0 0 0,0-1 0,0 1 0,0 0 1,-1 0-1,1 0 0,0-1 0,0 1 0,0 0 0,0 0 0,0 0 0,-1 0 0,1-1 0,0 1 0,0 0 0,0 0 0,-1 0 0,1 0 0,0 0 0,0 0 0,-1 0 1,-11-4 1053,8 5-994,1-1-1,-1 1 0,0 0 0,1 0 1,-1 0-1,1 1 0,0-1 1,-1 1-1,1 0 0,0 0 1,0 0-1,0 0 0,0 0 0,0 1 1,-3 3-1,-5 6 298,0 1 0,-10 15 0,15-18-358,0-1 0,1 1 1,0 1-1,0-1 0,1 1 1,1-1-1,0 1 0,0 0 1,-2 19-1,5-23-16,-1-1 0,1 1-1,1-1 1,-1 1 0,1-1 0,0 1-1,0-1 1,1 1 0,0-1 0,0 0-1,0 0 1,1 0 0,0 0 0,0 0-1,1-1 1,-1 1 0,1-1 0,6 6-1,-8-8-22,1-1 0,-1 0-1,1 0 1,0 0-1,-1 0 1,1 0-1,0 0 1,0-1-1,0 1 1,0-1-1,0 0 1,1 0-1,-1 0 1,0-1 0,1 1-1,-1-1 1,0 1-1,1-1 1,-1 0-1,0-1 1,1 1-1,-1 0 1,0-1-1,0 0 1,1 0-1,-1 0 1,0 0 0,0 0-1,0-1 1,0 1-1,0-1 1,0 0-1,-1 0 1,1 0-1,0 0 1,-1 0-1,0-1 1,4-3-1,0-3 14,0 0-1,0-1 1,-1 1-1,0-1 1,-1 0-1,0-1 0,-1 1 1,4-20-1,-3 4-84,0 0 0,-1-41 0,-3 57-59,-1 0 0,0 1 0,0-1 0,-1 0 0,0 1 0,0-1 0,-7-14 0,7 20 23,1 0-1,-1 1 1,0-1 0,-1 1 0,1 0 0,0 0 0,-1 0 0,0 0 0,0 0 0,0 0 0,0 1 0,0-1 0,0 1 0,-1 0 0,1 0 0,-1 0 0,0 0 0,1 1 0,-1 0-1,-7-2 1,10 3 58,1-1 0,0 1 0,-1 0-1,1 0 1,0 0 0,-1 0-1,1 0 1,-1-1 0,1 1-1,0 0 1,-1 0 0,1 0 0,0 0-1,-1 0 1,1 0 0,-1 0-1,1 0 1,0 0 0,-1 1-1,1-1 1,0 0 0,-1 0 0,1 0-1,0 0 1,-1 0 0,1 1-1,0-1 1,-1 0 0,1 0 0,0 1-1,-1-1 1,1 0 0,0 0-1,0 1 1,-1-1 0,1 0-1,0 1 1,0-1 0,0 0 0,0 1-1,-1-1 1,1 0 0,0 1-1,0-1 1,0 1 0,0-1-1,0 0 1,0 1 0,0-1 0,0 0-1,0 1 1,0-1 0,0 1-1,0-1 1,0 0 0,0 1 0,1-1-1,-1 1 1,1 1 15,0 0 0,0 0 0,0 0 0,0 0 0,0 0 0,0 0 0,1-1 0,-1 1-1,3 2 1,0-1 60,0 0-1,0 0 0,0-1 0,0 0 1,0 1-1,0-2 0,1 1 0,-1 0 0,1-1 1,-1 0-1,1 0 0,0 0 0,-1-1 1,1 0-1,0 1 0,0-2 0,-1 1 0,1 0 1,0-1-1,-1 0 0,1 0 0,-1-1 1,1 1-1,7-4 0,5-4 106,0-1 0,-1 0-1,0-1 1,26-23 0,249-219-357,-260 227-305,-29 25 399,-3 4 52,-12 23 8,-1 0 1,-1-2 0,-21 28 0,-30 48-88,26-18 132,-38 113 0,16-34 77,40-111 109,-32 53 0,54-102-201,-2 1 87,0 1 1,1 0 0,-1 0 0,1 0 0,-1 0 0,1 0 0,0 0 0,0 0 0,0 0-1,0 4 1,6-15 949,4-18-962,1 0-1,15-29 0,-17 41-99,0 0-1,2 0 0,-1 1 1,1 0-1,17-15 0,-15 17-198,1 0-1,0 1 0,1 0 1,0 1-1,1 0 1,0 2-1,0-1 0,27-7 1,-28 11-1006,-1 1 1,1 0-1,0 1 0,0 0 1,0 2-1,22 0 0,7 6-1887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5:01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61 526 3328,'0'-2'342,"1"0"0,0 0 1,0 0-1,0 0 0,0 0 0,0 0 0,0 0 1,1 0-1,-1 0 0,0 0 0,1 1 0,0-1 1,-1 1-1,1-1 0,0 1 0,0 0 0,3-2 1,-2-2 1254,-3 5-1522,0 0 0,0-1 1,0 1-1,0 0 0,0 0 0,0 0 0,-1 0 1,1 0-1,0 0 0,0 0 0,0 0 0,0 0 0,0 0 1,0 0-1,0 0 0,-1 0 0,1 0 0,0 0 1,0 0-1,0 0 0,0 0 0,0 0 0,0 1 0,0-1 1,-1 0-1,1 0 0,0 0 0,0 0 0,0 0 76,0 0-76,0 0 0,0 0 0,0 0 1,0 1-1,0-1 0,-1 0 0,1 0 0,0 0 0,0 0 1,0 0-1,0 0 0,0 0 0,0 1 0,0-1 1,-7 12 333,0 0 0,0 1-1,1-1 1,1 1 0,-7 24 0,-11 72 537,21-101-874,-16 122 1123,18-126-1120,0 1 0,0-1 0,0 0 0,1 1 0,0-1 0,0 0 0,0 1 0,0-1 0,0 0-1,3 4 1,-4-7-40,1 0 0,-1 0 0,1 0 0,0 0 0,0 0 0,-1 0 0,1 0 0,0 0 0,0-1 0,0 1 0,0 0 0,0 0-1,0-1 1,0 1 0,0-1 0,2 1 0,-1 0-10,-1-1 1,0 0-1,1 0 0,-1 0 0,1 0 0,-1 0 1,1-1-1,-1 1 0,0 0 0,1-1 1,-1 1-1,1-1 0,-1 1 0,0-1 0,0 0 1,1 1-1,1-3 0,7-5 18,-1-1 1,1 0-1,-1 0 0,-1-1 0,14-20 1,-11 14-37,96-138 302,-99 143-682,-1-1-1,7-14 1,-18 37 372,1-1 0,0 1 0,0 0 0,1 0 0,1 1-1,0-1 1,1 0 0,0 1 0,0-1 0,1 0 0,1 0 0,5 22 0,-5-26 31,0-1 1,1 0-1,0 0 1,0 0-1,0 0 1,1 0-1,-1-1 1,1 1-1,1-1 1,5 6-1,-6-7 3,0-1 1,0 0-1,0-1 0,1 1 0,-1-1 1,1 0-1,-1 0 0,1 0 0,0 0 1,-1-1-1,1 0 0,0 0 1,0 0-1,0-1 0,6 0 0,-4 0-4,0 0-1,-1-1 1,1 0-1,0 0 1,-1-1-1,0 1 1,1-1-1,-1-1 0,0 1 1,0-1-1,9-6 1,-7 4 10,-1-1 1,1-1-1,-2 1 1,1-1-1,-1 0 1,0 0-1,7-11 1,1-7 0,-1 0 0,-1-1 0,-2 0 1,11-38-1,-17 53-100,-2 1 0,0-1 0,0 0 1,-1 0-1,0 1 0,-1-1 0,0 0 0,-2-16 0,-3 15-151,4 11 192,0 0-1,1 0 1,-1 0-1,1 0 1,0 1 0,-1-1-1,1 0 1,0 0-1,0 0 1,-1 0-1,1 0 1,0-1-1,0 1-44,2 2-106,12 3 248,0 1 1,0-2 0,18 3-1,-26-6-40,1 0-1,-1 0 0,1 0 1,-1 0-1,1-1 0,-1 0 1,0-1-1,0 0 0,1 0 1,6-3-1,63-36 322,-68 36-355,12-8 16,0-2 0,-1-1 0,0 0 1,17-21-1,-18 17-4,-1 0 0,-1-1 0,-1-1 0,18-32 0,38-100-288,-70 150 247,1 1-19,-1 1 0,0-1-1,0 0 1,0 1 0,0-1 0,-1 0 0,1 0 0,-1 0 0,1 1 0,-1-1-1,0-4 1,0 7 41,0 0-1,0-1 1,0 1-1,0 0 1,-1 0-1,1 0 0,0 0 1,0 0-1,0 0 1,0 0-1,0-1 1,0 1-1,0 0 1,0 0-1,0 0 0,0 0 1,-1 0-1,1 0 1,0 0-1,0 0 1,0 0-1,0 0 1,0 0-1,0 0 0,-1 0 1,1 0-1,0 0 1,0 0-1,0 0 1,0 0-1,0 0 1,0 0-1,-1 0 0,1 0 1,0 0-1,0 0 1,0 0-1,0 0 1,0 0-1,0 0 1,-1 0-1,1 0 0,0 0 1,0 0-1,0 0 1,0 0-1,0 0 1,0 0-1,0 1 1,0-1-1,-1 0 0,1 0 1,0 0-1,0 0 1,0 0-1,0 0 1,0 0-1,0 1 1,0-1-1,-7 7-26,1 1-1,0 1 1,1-1-1,-1 1 1,2-1-1,-8 18 1,1-2 51,-59 105 254,35-68-59,3 1 0,-24 68 0,14 12 50,37-123-152,0 0-1,-2-1 0,-8 19 1,15-37-109,0 0-1,0 0 1,0 0 0,-1 0 0,1 1 0,0-1 0,0 0 0,0 0 0,0 0 0,0 0 0,0 0-1,0 0 1,0 0 0,-1 1 0,1-1 0,0 0 0,0 0 0,0 0 0,0 0 0,0 0 0,0 1-1,0-1 1,0 0 0,0 0 0,0 0 0,0 0 0,0 1 0,0-1 0,0 0 0,0 0-1,0 0 1,0 0 0,0 0 0,0 1 0,0-1 0,0 0 0,0 0 0,0 0 0,1 0 0,-1 0-1,0 1 1,0-1 0,0 0 0,0 0 0,0 0 0,0 0 0,0 0 0,1 0 0,-1 0 0,0 1-1,0-1 1,0 0 0,0 0 0,0 0 0,0 0 0,1 0 0,7-4 116,-5 1-108,1-1 1,0 0-1,-1 0 1,0 0 0,3-5-1,9-13 39,11-4-49,1 0-1,36-26 1,-43 36-64,-15 11 92,0 2 1,0-1-1,1 0 1,-1 1-1,1 0 1,-1 1-1,1-1 1,0 1-1,0 0 1,8-2-1,-12 5-54,-1 0 1,1 0-1,-1-1 0,0 1 0,1 0 0,-1 0 0,0 1 0,0-1 1,0 0-1,0 0 0,0 0 0,0 1 0,0-1 0,0 0 0,0 1 1,0 1-1,0-2 11,12 25 5,-8-16 83,0 1 1,1-1-1,0-1 0,9 11 0,-14-18-58,1 0 0,0 0 0,0 0-1,0-1 1,0 1 0,0 0 0,0-1-1,1 0 1,-1 1 0,0-1 0,1 0-1,-1 0 1,1 0 0,-1-1 0,1 1-1,-1-1 1,1 1 0,0-1 0,-1 0-1,1 0 1,0 0 0,-1 0 0,4-1-1,1-1 4,0 0 0,0 0 0,0-1 1,-1 0-1,1-1 0,-1 1 0,0-1 0,10-8 0,43-44 172,-41 38-176,10-14 207,-28 31-282,0 3 26,-5 56 205,2-34-117,3-10-2,0 0 0,1-1 1,1 1-1,0 0 0,1-1 0,9 27 1,-8-28 29,-3-10-74,0 1 0,0-1 0,0 1 0,0-1 0,1 0 0,-1 1 0,1-1 0,0 0-1,0 0 1,0 0 0,0 0 0,0-1 0,0 1 0,3 1 0,-4-2-52,9 3 406,-2 1-5091,-20-4-1663,10-1 5838,1 1-1,-1-1 1,0 0-1,0 0 1,0 0 0,0 0-1,0 0 1,0 0-1,-2-1 1,-20-9-4552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5:02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55 8640,'-5'-37'3200,"-4"29"-2496,9 2-192,6 3-992,2 12-1600,1 3 1440,7 5-3360,-2 4 2240,0 9-672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5:5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8384,'-8'0'3808,"3"-3"-3328,2-2-928,6 10 128,2-5-96,8 0 256,6 0 256,2 8-64,8-1-1184,2 6 608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5:02.5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26 6048,'3'-17'1952,"-2"16"-1799,-1 1 1,0-1-1,1 1 0,-1-1 1,0 1-1,1-1 1,-1 1-1,1-1 1,-1 1-1,1-1 0,-1 1 1,1 0-1,0-1 1,-1 1-1,1 0 1,-1-1-1,1 1 0,0 0 1,3 0 2640,-8 6-1282,-7 6-989,0 1-1,0 0 1,2 1-1,-1 0 1,2 0 0,0 1-1,-7 18 1,10-21-408,1 1 0,0 0 1,0 0-1,2 0 0,0 1 0,0-1 0,1 0 1,1 1-1,1 19 0,0-28-88,0 0-1,0 0 0,0 0 1,1 0-1,0-1 1,0 1-1,0 0 1,0-1-1,1 0 1,-1 1-1,1-1 1,6 6-1,-4-5 33,1 0 0,-1-1 0,1 1-1,0-1 1,0-1 0,0 1 0,0-1 0,9 3 0,-1-1-432,-1-1 0,1-1 1,0 0-1,0-1 1,1-1-1,-1 0 0,0-1 1,22-2-1,-30 1-117,0 0-1,-1 0 1,1-1 0,0 1-1,-1-1 1,1 0 0,-1-1-1,1 0 1,-1 0 0,0 0-1,0 0 1,-1-1 0,1 1-1,-1-1 1,8-8 0,-6 3-485,0 0 1,0 0-1,-1 0 0,0 0 1,-1-1-1,0 0 1,6-19-1,4-22-721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5:02.8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1 7712,'0'0'47,"0"0"0,0 0 0,0 0 0,0 1 0,0-1 0,1 0 0,-1 0 1,0 0-1,0 1 0,0-1 0,0 0 0,0 0 0,0 1 0,0-1 0,0 0 0,0 0 0,0 0 0,0 1 1,0-1-1,0 0 0,-1 0 0,1 0 0,0 1 0,0-1 0,0 0 0,0 0 0,0 0 0,0 1 1,0-1-1,-1 0 0,1 0 0,0 0 0,0 0 0,0 0 0,0 1 0,-1-1 0,1 0 0,0 0 0,0 0 1,0 0-1,0 0 0,-1 0 0,1 0 0,0 0 0,0 0 0,-1 0 0,1 1 0,0-1 0,0 0 0,0 0 1,-1 0-1,1 0 0,0-1 0,0 1 0,0 0 0,-1 0 0,1 0 0,0 0 0,0 0 0,0 0 1,-1 0-1,1 0 0,0 0 0,0 0 0,0-1 0,0 1 0,-1 0 0,2 12 239,-1 5-91,-4 104 2452,-26 70 1133,9-69-2851,16-87-810,0-9 129,1 0 0,2 0-1,0 37 1,2-62-231,0-1 0,0 1 1,0 0-1,0 0 0,0 0 0,0 0 1,1-1-1,-1 1 0,0 0 0,0 0 1,1 0-1,-1-1 0,0 1 0,1 0 1,-1-1-1,1 1 0,-1 0 1,1-1-1,-1 1 0,1 0 0,0 0 1,0-1 3,0 0 1,-1 0-1,1 1 1,0-1-1,0 0 1,-1 0-1,1 0 1,0 0 0,-1 0-1,1-1 1,0 1-1,-1 0 1,1 0-1,0 0 1,-1 0-1,1-1 1,0 1 0,-1 0-1,2-1 1,2-2 50,1-1 0,-1 1-1,0-1 1,0 0 0,4-4 0,-2 0-18,1 0-62,0 0 0,1 0 0,11-9 0,-19 17 13,0 0 0,1 0-1,-1-1 1,0 1 0,1 0 0,-1 0 0,0-1 0,1 1 0,-1 0 0,1 0 0,-1 0 0,0 0-1,1 0 1,-1-1 0,1 1 0,-1 0 0,0 0 0,1 0 0,-1 0 0,1 0 0,-1 0 0,0 0 0,1 1-1,0-1 1,0 0 33,-1 1-1,1 0 1,0-1 0,0 1-1,-1 0 1,1 0-1,0 0 1,-1 0-1,1-1 1,-1 1-1,1 0 1,-1 0-1,1 0 1,-1 0-1,0 0 1,0 0 0,1 1-1,2 21 259,-3-21-276,3 39 140,-1 4 32,14 64 0,-16-104-557,1 0-1,0 0 0,1 0 0,-1 0 0,1 0 1,0-1-1,1 1 0,-1 0 0,1-1 1,-1 0-1,7 7 0,-9-10 72,1-1 0,0 1 0,-1-1 0,1 1 0,0-1 0,0 0-1,-1 1 1,1-1 0,0 0 0,0 1 0,0-1 0,-1 0 0,1 0 0,0 0 0,0 0 0,0 0-1,-1 0 1,1 0 0,0 0 0,0 0 0,0 0 0,0 0 0,-1 0 0,3-1 0,17-11-2796,-19 11 2780,28-23-4292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5:08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116 101 3552,'2'-3'222,"-1"1"-149,0 1 0,-1 0 0,1 0 0,-1-1 0,1 1 0,-1 0 0,1-1 0,-1 1 1,0-1-1,0 1 0,0 0 0,1-1 0,-1 1 0,-1-1 0,1 1 0,0-1 0,0 1 0,-1-2 1,1 0 215,0 0 0,0 0 1,0 0-1,1 0 1,0-6-1,2-11 2268,-3 19-2505,-1-1 216,1 0 0,0 0-1,1 0 1,-1 0 0,0 0-1,0 0 1,1 0 0,-1 0 0,1 0-1,1-3 1,-2 5-224,0 0-1,1 0 1,-1 0 0,0 0 0,0 0-1,0 0 1,0 0 0,1 0 0,-1 0-1,0 0 1,0 0 0,0 1 0,0-1 0,1 0-1,-1 0 1,0 0 0,0 0 0,0 0-1,0 0 1,0 0 0,1 0 0,-1 0-1,0 1 1,0-1 0,0 0 0,0 0-1,0 0 1,0 0 0,0 1 0,1-1-1,-1 0 1,0 0 0,0 0 0,0 0-1,0 1 1,0-1 0,0 0 0,0 0-1,0 0 1,0 0 0,0 1 0,0-1-1,0 0 1,4 14 324,-2 8 64,-1-1 1,-1 1-1,-4 29 0,0 17 394,4-52-679,1 40 697,-11 82-1,2-81-433,-8 46 92,-10 26 133,-22 101 336,44-213-977,4-13 27,-1 1 1,0 0-1,-1 0 0,1 0 1,-1-1-1,-2 6 1,4-10-10,0 0 0,0 0-1,0 0 1,0 0 0,0 1 0,0-1 0,-1 0 0,1 0 0,0 0 0,0 0 0,0 0 0,0 1 0,0-1 0,0 0 0,0 0 0,-1 0 0,1 0-1,0 0 1,0 0 0,0 0 0,0 0 0,0 0 0,-1 1 0,1-1 0,0 0 0,0 0 0,0 0 0,0 0 0,-1 0 0,1 0 0,0 0-1,0 0 1,0 0 0,0 0 0,-1 0 0,1 0 0,0 0 0,0-1 0,-4-5 226,0-15-125,6-5-80,1 0 0,1 0 1,10-34-1,-9 38-62,2 1 0,0 0 1,2 0-1,0 0 0,2 1 0,0 0 0,1 1 1,0 0-1,31-32 0,-37 44 48,17-15-108,-21 21 79,-1 0 1,0 0-1,1 0 0,-1 0 0,1 1 1,-1-1-1,1 0 0,-1 1 0,1-1 1,-1 1-1,1 0 0,-1 0 0,1-1 1,0 1-1,-1 0 0,1 0 0,1 1 1,-1-1 6,0 0 0,0 1 0,0-1 0,0 1 0,0 0 0,0 0 0,0 0 0,-1 0 0,1 0 0,0 0 0,0 0 0,-1 0 0,1 1 0,-1-1 0,1 1 0,-1-1 0,0 1 0,2 2 0,-1 0 18,0 1 0,0 0 0,0 0 0,0 0 0,-1 0 0,1 7 0,6 56 140,-2-11-262,-4-43 80,1 4 39,6 24 0,-8-37-5,1 0 1,0 1-1,0-1 0,1 0 1,0 0-1,-1-1 1,2 1-1,5 7 1,-7-10-2,0-1 1,-1 1 0,1-1-1,0 0 1,0 0 0,0 0-1,0 0 1,1 0 0,-1 0-1,0-1 1,0 1 0,0-1-1,1 0 1,-1 1 0,0-1-1,0 0 1,1 0 0,-1 0-1,0-1 1,0 1 0,1 0-1,-1-1 1,0 0 0,0 1-1,0-1 1,0 0 0,3-1 0,5-4-9,1 1 1,-1-2-1,17-11 1,48-38 179,1 0-126,97-91 1,-150 127-38,-18 16-18,0 0 1,0-1-1,8-9 1,-10 7 42,-7 6-35,-8 5-66,-97 65 168,93-57-55,2 0 0,-1 1 0,2 1 1,-21 25-1,19-17-27,1 0 1,1 1-1,1 1 1,1 0-1,1 0 1,1 1-1,1 0 1,-5 32-1,12-51-4,0 1-1,1-1 1,-1 0 0,1 1-1,0-1 1,1 0-1,0 1 1,0-1 0,2 8-1,-2-12-5,-1 0-1,1 0 1,0-1-1,0 1 1,0 0-1,-1-1 1,2 1 0,-1-1-1,0 1 1,0-1-1,0 1 1,1-1-1,-1 0 1,1 0-1,-1 0 1,1 0-1,-1 0 1,1 0-1,0 0 1,-1 0-1,1 0 1,0-1 0,0 1-1,0-1 1,-1 1-1,1-1 1,0 0-1,0 0 1,0 0-1,0 0 1,0 0-1,-1 0 1,1-1-1,2 1 1,3-2 4,-1 0 0,0 0 0,-1-1 0,1 1 0,0-1 0,-1 0 0,1-1 0,-1 0 0,0 1 0,0-1 0,-1-1-1,1 1 1,7-10 0,1-4-6,0-1 0,14-28 0,-7 9-2,-2-1-1,-2-1 1,11-42 0,-16 55-45,-3 12 4,-7 14-25,0 3-8,3 6 44,-1 0 0,0 0-1,-1 1 1,0-1 0,0 1 0,1 12-1,6 28-101,38 112 191,-46-158-70,2 6 42,0-1 0,0 0-1,0 0 1,1 0 0,7 12-1,-10-19-40,-1-1-1,1 1 1,-1 0-1,1-1 1,-1 1-1,1-1 1,-1 1-1,1-1 0,0 1 1,-1-1-1,1 1 1,0-1-1,0 0 1,-1 1-1,1-1 1,0 0-1,0 0 1,-1 1-1,1-1 1,0 0-1,0 0 0,-1 0 1,1 0-1,0 0 1,0 0-1,0 0 1,-1 0-1,1-1 1,0 1-1,0 0 1,0 0-1,-1-1 1,1 1-1,0 0 1,-1-1-1,1 1 0,0-1 1,-1 1-1,1-1 1,0 1-1,-1-1 1,1 1-1,-1-1 1,1 1-1,-1-1 1,1 0-1,2-4 19,1 1-1,-1-1 1,-1 0-1,1 1 1,2-7 0,27-90 201,-7 20-142,28-52-142,-43 112 51,2-1-1,0 1 1,29-36 0,-41 57 10,1-1 0,-1 0 0,1 0 0,-1 1 0,1-1 0,0 0 0,0 1 0,-1-1 1,1 1-1,0-1 0,0 1 0,0-1 0,-1 1 0,1-1 0,0 1 0,0 0 0,0 0 0,0-1 0,0 1 0,0 0 0,0 0 0,0 0 1,0 0-1,-1 0 0,1 0 0,0 0 0,0 0 0,0 1 0,0-1 0,0 0 0,0 0 0,0 1 0,0-1 0,-1 1 0,1-1 0,0 1 0,0-1 1,1 2-1,-1-1 7,1 1 0,0 0 1,-1 0-1,1 0 1,-1 0-1,1 0 1,-1 0-1,0 0 0,0 0 1,0 1-1,0-1 1,-1 0-1,1 1 0,0 3 1,0 6-5,0 0 0,-1 1 0,-1-1 0,0 1 0,-1-1 0,0 0 0,-6 18 0,-2-2 80,-25 53 0,30-72-76,1-1 1,-2 0-1,1-1 0,-1 1 1,0-1-1,0 0 0,-1 0 1,0-1-1,0 0 1,-14 9-1,19-14 5,0-1 1,0 1-1,0 0 1,0-1-1,0 1 0,0-1 1,0 1-1,-1-1 1,1 0-1,0 0 0,0 0 1,0 0-1,-1-1 1,1 1-1,0 0 0,0-1 1,0 0-1,0 1 1,0-1-1,0 0 1,0 0-1,0 0 0,0 0 1,0 0-1,0-1 1,1 1-1,-1-1 0,-2-2 1,3 3-17,-1-1 0,1 1-1,-1-1 1,1 0 0,0 1 0,0-1 0,0 0 0,0 0 0,0 0-1,0 0 1,1 0 0,-1 0 0,0 0 0,1 0 0,0 0 0,-1 0-1,1-1 1,0 1 0,0 0 0,0 0 0,1 0 0,-1 0 0,0 0-1,1 0 1,0 0 0,-1 0 0,1 0 0,0 0 0,2-3 0,-2 3 2,1 0 1,0 0-1,0 0 0,0 0 1,0 1-1,0-1 1,0 1-1,1-1 1,-1 1-1,0 0 1,1 0-1,-1 0 1,1 0-1,-1 1 1,1-1-1,3 0 1,6 0 10,-1 0 0,16 0 0,-20 2-6,8-2-15,0 2 0,-1 0-1,1 1 1,28 6 0,-38-6-377,0 0 1,0 0-1,0 1 0,0-1 1,0 1-1,8 6 0,-10-6-353,0 0 1,1 1-1,-2-1 0,1 1 0,0-1 0,-1 1 0,1 0 0,-1 0 0,3 6 1,4 22-6664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5:09.7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104 157 4064,'-10'-1'926,"-6"-1"-208,16 2-597,-1 0 0,1 0 1,0 0-1,-1 0 0,1-1 0,-1 1 0,1 0 1,0 0-1,-1 0 0,1-1 0,0 1 0,-1 0 1,1 0-1,0-1 0,0 1 0,-1 0 0,1-1 0,0 1 1,0 0-1,-1-1 0,1 1 0,0 0 0,0-1 1,0 1-1,0 0 0,0-1 0,0 1 0,-1-1 1,1 0-1,1-2 349,-1 0 0,1 0 0,0 0 0,0 0 0,0-1 0,0 1 0,0 1 0,1-1 0,-1 0 1,1 0-1,0 0 0,0 1 0,3-3 0,2-4-20,0 2-1,16-13 1,-12 11-316,2 0 1,-1 1-1,1 0 0,28-11 1,-35 17-135,0-1 1,1 2 0,-1-1 0,1 1 0,-1-1-1,1 2 1,-1-1 0,1 1 0,0 0 0,-1 0-1,1 1 1,0 0 0,10 3 0,-13-2 20,1-1 0,-1 1 1,1 0-1,-1 1 0,0-1 1,0 1-1,0-1 0,0 1 1,0 1-1,-1-1 0,1 0 1,3 6-1,-5-6-3,0 0 0,0 1 0,0-1 0,-1 1 0,1-1-1,-1 1 1,0-1 0,0 1 0,0 0 0,-1-1 0,1 1 0,-1 0 0,0 0-1,0-1 1,0 1 0,-2 5 0,-1 6 88,-1-1-1,-1 0 0,0 0 1,-1 0-1,0-1 1,-1 0-1,0 0 0,-1-1 1,-11 14-1,-15 13 110,-45 43-1,41-44 346,-2-2 0,-76 54 0,116-90-549,-1 0 1,1 1 0,-1-1 0,1 0 0,0 0-1,-1 1 1,1-1 0,-1 0 0,1 0-1,-1 1 1,1-1 0,-1 0 0,1 0 0,-1 0-1,1 0 1,-1 0 0,1 0 0,-1 0-1,1 0 1,-1 0 0,1 0 0,-1 0 0,0 0-1,1-1-7,0 1 1,0-1-1,0 1 0,1 0 0,-1-1 0,0 1 0,0 0 0,0-1 0,0 1 1,1 0-1,-1 0 0,0-1 0,0 1 0,1 0 0,-1-1 0,0 1 1,1 0-1,-1 0 0,0 0 0,1-1 0,-1 1 0,0 0 0,1 0 0,-1 0 1,0 0-1,1 0 0,-1 0 0,1 0 0,-1 0 0,1-1 0,33-9 211,0 0 0,1 2 0,64-6-1,108 7-3275,-193 9 132,-12-2 2316,-1 1 0,1-1 1,-1 0-1,0 1 1,1-1-1,-1 0 0,1 0 1,-1 0-1,1 0 0,-1 0 1,1-1-1,-1 1 1,1 0-1,-1-1 0,1 1 1,2-2-1,-3-3-3136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5:10.3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9 5632,'-3'-2'502,"0"-5"3700,9 20-1589,-2-4-2243,-1-1 0,0 1 0,-1 0 0,0 0 0,0 0 0,0 15 0,-3 57 991,0-75-1211,-4 50 799,-4-1 1,-23 86-1,27-118-794,0 0-1,2 0 1,-2 42 0,0-37 175,5-26-90,3-3-185,0 0 0,0 0 0,0 0 0,0 0 0,0 0 0,-1-1 0,1 1 0,4-4 0,5-3-32,-3 5-5,0-1 0,0 1 1,0 0-1,1 1 1,-1 0-1,16-1 0,60 2-1258,-47 2-2502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5:10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 7136,'1'-1'179,"-1"0"-1,1 0 1,0 0 0,0 0 0,0 1 0,0-1 0,0 0 0,0 0-1,0 0 1,0 1 0,0-1 0,0 1 0,0-1 0,0 1-1,0-1 1,0 1 0,1-1 0,-1 1 0,0 0 0,0 0 0,1 0-1,-1 0 1,0 0 0,0 0 0,1 0 0,-1 0 0,0 0-1,0 0 1,1 1 0,-1-1 0,0 0 0,0 1 0,0-1 0,2 2-1,0 0 175,0 0 0,-1 0 0,1 0 0,0 0 0,-1 0 0,0 1 0,0-1 0,1 1 0,-1 0 0,-1 0 0,1 0 0,2 5-1,-1-1-55,-1 0 0,0 0 0,0 1-1,0-1 1,-1 1 0,0 13-1,-1 1 258,-5 22 1,0 21-141,5-48-402,-2 0 0,0 0 0,0 0-1,-10 28 1,7-23 16,-3 12-651,8-33 310,-1 1 1,0 0-1,0 0 1,1 0-1,-1-1 1,0 1-1,-1 0 1,1-1-1,0 1 1,0-1-1,-1 1 1,1-1-1,-3 2 0,4-3 74,-1 0-1,0 0 0,1 0 0,-1 1 0,0-1 0,0 0 0,1 0 0,-1 0 0,0 0 0,0-1 0,1 1 0,-1 0 0,0 0 0,0 0 0,1 0 0,-1-1 0,0 1 0,1 0 0,-1-1 0,0 1 0,1-1 0,-1 1 0,1-1 0,-2 0 0,-7-10-2176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5:11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26 8320,'-16'-11'2672,"16"11"-2642,0 0 0,0 0 0,0 0 1,-1 0-1,1 0 0,0 0 0,0 0 0,0-1 1,0 1-1,0 0 0,0 0 0,0 0 1,0 0-1,-1 0 0,1 0 0,0-1 0,0 1 1,0 0-1,0 0 0,0 0 0,0 0 1,0 0-1,0 0 0,0-1 0,0 1 0,0 0 1,0 0-1,0 0 0,0 0 0,0 0 1,0-1-1,0 1 0,0 0 0,0 0 0,0 0 1,0 0-1,0 0 0,1-1 0,-1 1 0,0 0 1,0 0-1,0 0 0,0 0 0,0 0 1,0 0-1,0 0 0,0 0 0,1-1 0,-1 1 1,0 0-1,0 0 0,0 0 0,0 0 1,0 0-1,0 0 0,1 0 0,-1 0 0,0 0 1,0 0-1,0 0 0,0 0 0,0 0 1,1 0-1,-1 0 0,0 0 0,0 0 0,0 0 1,0 0-1,15-1 1178,-11 1-960,141-7 4440,-92 7-4564,-1 2 1,75 12-1,-121-13-594,0 1 1,0-1-1,-1 1 1,1 0-1,9 5 0,10 7-6712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5:11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39 6144,'0'-26'1978,"-1"26"-1933,1-1 0,0 1-1,0-1 1,1 1-1,-1-1 1,0 1-1,0-1 1,0 1-1,0-1 1,0 1 0,0-1-1,1 1 1,-1-1-1,0 1 1,0-1-1,1 1 1,-1-1-1,0 1 1,1 0 0,-1-1-1,0 1 1,1 0-1,-1-1 1,1 1-1,-1 0 1,1 0-1,-1-1 1,0 1 0,1 0-1,-1 0 1,1 0-1,-1-1 1,1 1-1,-1 0 1,1 0-1,-1 0 1,2 0 0,-1 0 81,0 0 0,0 0 0,0 0 0,0 0 0,0 1 0,0-1 0,1 0 0,-1 1 0,0-1 0,0 0 0,0 1 0,0-1 0,0 1 0,1 1 0,0 0 112,-1 0 0,1 0-1,-1 0 1,1 0 0,-1 0-1,0 1 1,0-1 0,0 0-1,0 1 1,0-1-1,0 1 1,-1-1 0,1 6-1,0 34 1497,-2-26-1170,-1 1-1,-1-1 0,0 0 1,-8 23-1,-29 60 1154,3-11-1216,-47 199-1504,78-254-2070,6-31 2783,0 0 0,0 0-1,0 0 1,1 0 0,-1 0-1,0 0 1,1 0-1,-1-1 1,1 1 0,-1 0-1,1 0 1,2 2 0,-3-3-149,1 0 0,0-1 1,0 1-1,-1 0 1,1-1-1,0 1 1,0-1-1,0 1 0,0-1 1,0 1-1,0-1 1,0 0-1,0 1 1,0-1-1,0 0 0,1 0 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5:14.0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47 973 2976,'-7'4'804,"-1"1"0,1 0 0,-13 11 1157,17-14 297,1 0-707,3-8-315,2-1-781,0-1-1,0 1 1,0 0 0,8-10-1,-1 0-81,9-17 101,10-19 323,64-89 1,-47 82-512,55-64 324,-99 122-613,0-1-1,0 1 1,0 1 0,1-1 0,-1 0-1,1 0 1,-1 1 0,1 0 0,5-3 0,-7 4-2,-1 0 0,1 0 0,0 0 0,-1 0 0,1 0 0,0 0 0,0 0 0,-1 0 0,1 0 0,0 0 0,-1 0 0,1 0 0,0 0 0,-1 1 0,1-1 0,0 0 0,-1 0 0,2 1 0,-1 0 3,0 0 1,-1 0 0,1 0-1,0 0 1,-1 0-1,1 0 1,0 0 0,-1 0-1,0 0 1,1 0-1,-1 0 1,1 0 0,-1 1-1,0-1 1,0 1-1,2 14 130,-1 1-1,-1-1 0,0 0 0,-1 0 0,-6 26 0,0-8 254,-19 52 1,18-64-98,-1 0-1,-21 38 1,27-55-245,0 0 0,0-1-1,-1 1 1,1 0-1,-1-1 1,0 0 0,0 0-1,-1 0 1,1-1-1,-1 1 1,0-1 0,0 0-1,0 0 1,0-1 0,0 1-1,-1-1 1,-5 1-1,7-2-20,0-1 0,1 0 0,-1 0-1,0 0 1,0-1 0,1 1 0,-1-1-1,0 0 1,1 0 0,-1 0-1,1-1 1,-1 1 0,1-1 0,0 0-1,0 0 1,-4-2 0,4 1-55,-1 0 0,1 0-1,-1 0 1,1 0 0,0 0 0,0-1 0,1 0 0,-1 1 0,1-1-1,0 0 1,0 0 0,-3-7 0,5 10 13,0 1 0,-1-1 1,1 0-1,0 0 0,0 0 0,0 0 0,0 1 0,0-1 0,0 0 1,0 0-1,0 0 0,0 0 0,0 0 0,0 1 0,0-1 1,1 0-1,-1-1 0,1 1 13,-1 1-1,1 0 1,-1-1 0,0 1 0,1 0 0,-1-1-1,1 1 1,-1 0 0,1-1 0,-1 1-1,1 0 1,-1 0 0,1 0 0,-1-1 0,1 1-1,-1 0 1,1 0 0,0 0 0,-1 0-1,2 0 1,3 1-12,0 0-1,0 0 0,0 0 1,9 3-1,-4 0 28,17 3-34,0 0 0,1-2 0,51 3-1,-68-7 57,0-2-1,0 1 1,0-1-1,0-1 0,0 0 1,-1-1-1,1 0 1,-1 0-1,0-1 0,0 0 1,0-1-1,0 0 1,9-7-1,1-5 106,0 0-1,0-1 1,-2-1 0,0-1-1,21-32 1,-29 36-92,-1-1 1,-1 0-1,-1-1 0,-1 1 0,0-1 1,4-22-1,-4 13-5,5-18-76,7-77 0,-6-49-57,-10 119 106,-1-19-14,-1 64-64,-1 0 1,0-1 0,0 1-1,-1 0 1,0 0 0,0 0-1,-4-8 1,6 15 58,0 0 0,-1-1 0,1 1 0,0 0 0,0 0 0,0 0 0,0-1 0,0 1 0,0 0 0,0 0 0,-1 0 0,1 0 0,0-1 0,0 1 0,0 0-1,0 0 1,-1 0 0,1 0 0,0 0 0,0 0 0,0 0 0,-1-1 0,1 1 0,0 0 0,0 0 0,-1 0 0,1 0 0,0 0 0,0 0 0,0 0 0,-1 0 0,1 0 0,0 0 0,0 0 0,0 0 0,-1 0 0,1 1 0,0-1 0,0 0 0,-1 0 0,1 0 0,0 0 0,0 0 0,0 0 0,0 0 0,-1 1 0,1-1 0,0 0 0,0 0 0,0 0 0,0 0 0,0 1 0,-1-1 0,1 0 0,0 0 0,0 0 0,0 1 0,0-1 0,0 0 0,0 0 0,0 1 0,-7 16-214,-2 20 487,3 1 0,-3 49 0,-2 17 199,-17 173 494,27-261-920,1 1 0,0-1-1,1 0 1,1 0-1,1 0 1,0 0 0,1 0-1,1-1 1,7 18-1,-11-32-24,0 0 0,-1 0 0,1 0 0,0 0-1,0 0 1,0 0 0,0 0 0,0 0 0,0 0-1,0 0 1,0-1 0,0 1 0,0 0 0,0-1-1,0 1 1,1-1 0,-1 1 0,0-1 0,0 0-1,1 1 1,-1-1 0,0 0 0,1 0 0,-1 0-1,0 0 1,1 0 0,-1 0 0,0 0 0,0 0-1,1-1 1,1 0 0,5-1-27,-1-1-1,1 0 1,-1 0 0,7-5 0,-7 4 51,201-95 133,-176 88-134,-25 9-18,0 0 0,0-1-1,-1 1 1,1-1-1,-1 0 1,12-9 0,-14 6 40,-6 3-23,-11 4-111,7 2 37,0-1 0,0 1 0,0 0 0,-10 8 0,-10 5-51,16-10 116,-1 1 0,1 0 0,1 1 1,-1 0-1,1 0 0,1 1 1,0 0-1,0 1 0,-10 16 0,12-17 14,0 1-1,1 0 1,0 0-1,1 1 1,0 0-1,1-1 1,0 1-1,0 0 1,2 1-1,-2 18 1,3-26-13,0-1 0,0 0 0,1 0-1,-1 1 1,1-1 0,0 0 0,0 0 0,0 0 0,1 0 0,2 5-1,-4-7-10,1 0 0,0 0-1,0 0 1,0 0-1,0 0 1,0 0 0,0 0-1,0 0 1,0 0-1,0 0 1,1 0-1,-1-1 1,0 1 0,0-1-1,1 1 1,-1-1-1,0 1 1,1-1 0,-1 0-1,1 1 1,-1-1-1,0 0 1,1 0 0,-1 0-1,1 0 1,-1 0-1,2-1 1,2 0 27,1-1 0,-2 0 0,1 0 0,0 0 0,0-1 0,-1 1 0,9-7-1,30-29 38,-20 16-63,14-12-87,-20 17 35,0 2-1,31-22 1,-48 36 35,1 1-1,0-1 1,-1 1 0,1-1 0,0 1 0,0-1-1,-1 1 1,1-1 0,0 1 0,0 0-1,0-1 1,0 1 0,-1 0 0,1 0-1,0 0 1,0 0 0,0 0 0,0 0-1,0 0 1,0 0 0,0 0 0,-1 0 0,1 0-1,0 0 1,0 1 0,0-1 0,0 0-1,-1 1 1,1-1 0,0 1 0,0-1-1,-1 1 1,1-1 0,0 1 0,-1-1-1,1 1 1,0 0 0,-1-1 0,1 1-1,-1 0 1,1 0 0,0 1 0,1 4-13,0 0 1,0 0 0,0 0 0,-1 0-1,1 8 1,2 5 56,-2-7-40,1-2 0,0 1 0,1 0 0,1-1 0,0 1 0,0-1 0,1 0 0,7 10 0,-12-19 3,0-1 0,-1 1 0,1 0 0,0-1 0,-1 1 0,1 0 0,0-1 0,0 1 0,0-1 0,0 0 0,-1 1 0,1-1 0,0 0 0,0 1 0,0-1 0,0 0 0,0 0 0,0 0 0,0 0 0,0 0 0,0 0 0,0 0 0,-1 0 0,1 0 0,0 0 0,0-1 0,0 1 0,0 0 0,0-1 0,0 1 0,0 0 0,-1-1 0,1 1 0,0-1 0,0 1 0,-1-1 0,1 0 0,0 1-1,-1-1 1,1 0 0,0 1 0,0-2 0,3-4 20,1 0 0,-1 0-1,0 0 1,3-8 0,-6 11-14,16-33-77,-2 0 1,-1-2 0,-3 1-1,-1-2 1,7-46-1,9-196-583,-9 36 320,-17 229 82,-2 10 112,1 9 38,-16 133 77,11-69 262,-15 245 528,21-256-606,2 1-1,2-1 0,16 75 1,-19-125-128,0-1 0,0 0 1,1 0-1,0 0 1,0 0-1,0-1 0,4 6 1,-6-9-22,1-1 0,0 1 0,-1 0 0,1 0 0,0 0 0,0-1 0,-1 1 0,1 0 0,0-1 0,0 1 0,0-1 0,0 1 0,0-1 0,0 1 0,0-1 0,0 0 0,0 1 0,0-1 0,0 0 0,0 0 0,0 0 0,0 0 0,0 0 0,0 0 0,0 0 0,0 0 0,0 0 0,0-1 0,0 1 0,0 0 0,0-1 0,0 1 0,0-1 0,0 1 0,0-1 0,0 1 0,0-1 0,0 1 0,0-1 0,-1 0 0,2-1 0,9-8-4,-1-1 0,0 0 0,-1 0-1,0-1 1,8-16 0,-4 8 61,-3 6-55,-1-1 0,7-18 1,-13 26-37,0-1 1,-1 1-1,1 0 1,-2-1 0,1 1-1,-1-1 1,0-9-1,-1 16 12,0-1-1,0 1 0,0 0 1,0-1-1,0 1 0,0 0 1,-1 0-1,1-1 0,0 1 0,-1 0 1,1 0-1,-1-1 0,0 1 1,1 0-1,-1 0 0,-1-2 1,1 3-10,0-1 1,1 1-1,-1-1 1,0 1 0,0-1-1,0 1 1,0-1-1,1 1 1,-1 0-1,0-1 1,0 1 0,0 0-1,0 0 1,0 0-1,0 0 1,0 0-1,-2 0 1,1 0 0,-1 1 0,0 0 1,1-1-1,-1 1 0,1 0 0,-1 0 1,1 0-1,0 1 0,-1-1 0,1 1 1,0-1-1,0 1 0,0 0 0,-3 2 1,3 0 13,-1 0 1,1 0 0,-1 1-1,1-1 1,0 0 0,1 1-1,-1-1 1,1 1-1,0-1 1,-1 9 0,0 4-37,1 27 1,1-35 37,0 6 29,0-1 0,1 1 1,5 21-1,-5-33-15,0 1 1,0 0 0,0-1 0,0 1 0,1-1 0,0 1-1,-1-1 1,1 0 0,1 1 0,-1-1 0,0 0 0,1-1-1,-1 1 1,1 0 0,0-1 0,0 1 0,0-1-1,4 2 1,-5-3 7,1 0 0,-1 0 0,1-1 0,-1 1 0,1-1-1,-1 0 1,1 0 0,0 0 0,-1 0 0,1 0 0,-1 0-1,1-1 1,-1 1 0,1-1 0,-1 0 0,1 0 0,-1 0 0,0 0-1,0 0 1,4-2 0,5-4 63,-1 0 0,17-15 0,-25 19-77,77-77 173,-59 58-171,0 1 1,1 0 0,39-27 0,-57 45-37,0 1 0,0 0 0,1 0 0,-1 1 0,7-3 0,-9 4 26,0-1 1,0 1-1,0 0 0,0 0 1,0 0-1,0 0 0,0 0 1,0 0-1,-1 0 0,1 1 1,0-1-1,0 0 0,0 0 1,0 1-1,0-1 1,-1 1-1,1-1 0,0 0 1,0 1-1,-1 0 0,1-1 1,0 1-1,0-1 0,-1 1 1,1 0-1,-1-1 0,1 1 1,-1 0-1,1 0 1,0 1-1,2 4 11,-1 0-1,0 0 1,0 1-1,0-1 1,0 1-1,-1-1 1,0 1 0,-1-1-1,0 1 1,0 7-1,-2 14 22,-5 29 0,5-46-8,-1 15 74,-2-1 0,-1 1 0,-1-1 0,-18 44 0,24-67-85,0 0-1,-1 0 1,1 0 0,0 0-1,-1 0 1,1 0 0,-1-1-1,1 1 1,-1-1 0,-3 3-1,5-4-8,0 1 1,0-1-1,0 0 0,0 0 0,-1 0 1,1 0-1,0 0 0,0 0 0,0 0 1,0 0-1,0 0 0,0 0 0,-1 0 1,1 0-1,0 0 0,0 0 0,0 0 0,0 0 1,-1 0-1,1 0 0,0 0 0,0 0 1,0 0-1,0 0 0,0 0 0,-1 0 1,1 0-1,0 0 0,0 0 0,0 0 0,0 0 1,0 0-1,0 0 0,-1 0 0,1-1 1,0 1-1,0 0 0,0 0 0,0 0 1,0 0-1,0 0 0,0 0 0,0 0 1,0-1-1,-1 1 0,1 0 0,0 0 0,0 0 1,0 0-1,0 0 0,0-1 0,0 1 1,0 0-1,0 0 0,0 0 0,0 0 1,0-1-1,0 1 0,2-10 37,0 4-31,1 1 1,0-1-1,0 1 0,0 0 1,1 0-1,-1 0 0,8-5 0,5-9-5,0-2-68,0 0 0,2 2-1,28-24 1,15-7-1825,-22 16-7814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5:14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84 9888,'-6'-3'3648,"20"-3"-2816,6-1-256,-6 7 1887,5-8-1471,5-1-64,13 0-544,15 0-288,15 2-64,-1-1-544,-5 2 288,-3 3-3551,-16 3 2047,-14 0-5536,-23-4 4096,-15-1 1024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12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406 267 3904,'32'-22'4693,"-32"22"-4579,1-1-1,0 0 1,-1 0-1,1 0 1,0 1-1,-1-1 1,1 0 0,-1 0-1,1 0 1,-1 0-1,0 0 1,1 0-1,-1 0 1,0 0 0,0 0-1,0 0 1,0 0-1,0 0 1,0 0-1,0 0 1,0 0 0,0 0-1,0 0 1,0 0-1,-1 0 1,1 0-1,0 0 1,-1 0 0,1 0-1,-1 0 1,1 1-1,-1-1 1,0-1-1,-1-1-21,0 1 0,0-1 0,0 1 0,0 0 0,0 0 0,0 0 0,-1 0 0,1 1 0,-1-1 0,1 0 0,-6-1 0,0 0-41,1 1 0,-1 0-1,0 1 1,0 0-1,0 0 1,0 0 0,0 1-1,-14 2 1,10 0 8,-1 0 0,0 1 0,1 1 0,0 0 0,-13 6 0,8-2 29,1 1-1,0 1 0,0 0 1,1 1-1,0 0 1,1 2-1,-21 22 1,20-17 138,1 0 0,-11 21-1,18-28-93,1 0-1,1 0 1,0 1-1,1 0 1,-5 17-1,9-27-79,-1 0 0,1 0-1,0 0 1,0 0 0,0 0 0,0 0 0,0 0-1,0 0 1,0 0 0,1 0 0,-1 0-1,1 0 1,-1 0 0,1 0 0,0 0-1,0 0 1,0 0 0,0 0 0,0-1 0,0 1-1,0 0 1,1-1 0,1 2 0,-1-1 13,0 0 0,1-1 0,-1 1 1,1-1-1,-1 0 0,1 0 0,-1 0 1,1 0-1,0 0 0,0-1 0,-1 1 1,1-1-1,0 1 0,0-1 1,0 0-1,4-1 0,7-1 3,1-1 1,0 0-1,-1-1 1,0-1-1,0 0 0,0-1 1,-1-1-1,0 0 1,0 0-1,20-16 0,-16 9-14,-1 0 0,0-1 0,-1 0 1,-1-1-1,0-1 0,21-34 0,-28 37-104,0 1 0,0-1 0,-1-1 1,-1 1-1,5-23 0,-9 36 43,-1 0 1,1 0-1,-1-1 0,0 1 0,0 0 1,1-1-1,-1 1 0,0 0 1,0-1-1,0 1 0,0-1 0,-1 1 1,1 0-1,0-1 0,-1 1 0,1 0 1,0 0-1,-1-1 0,1 1 1,-1 0-1,0 0 0,-1-2 0,2 3 8,-1-1-1,1 1 0,-1 0 1,0-1-1,1 1 0,-1 0 0,0 0 1,1-1-1,-1 1 0,0 0 0,1 0 1,-1 0-1,0 0 0,1 0 1,-1 0-1,0 0 0,1 0 0,-1 0 1,0 1-1,1-1 0,-1 0 1,1 0-1,-1 0 0,0 1 0,1-1 1,-1 0-1,1 1 0,-1-1 0,1 1 1,-1-1-1,1 1 0,-1-1 1,1 1-1,-1 0 0,0-1 1,-4 5-19,1 1 0,-1-1 0,1 1 1,0 0-1,-5 8 0,4-5-35,-1 2 77,0 0 0,0 0-1,2 1 1,-1-1 0,2 1-1,-1 0 1,-2 22 0,6-29 11,-1 0-1,1 0 1,0 0 0,1 1 0,-1-1 0,1 0 0,0 0 0,0 0-1,4 7 1,-4-9-6,1 0 0,-1 0-1,1 0 1,0 0 0,1 0-1,-1 0 1,0-1 0,1 1-1,-1-1 1,1 0 0,0 1 0,0-1-1,0 0 1,0-1 0,4 3-1,1-1 65,1-1 0,-1 1-1,1-2 1,-1 1-1,1-1 1,0 0 0,0-1-1,-1 0 1,1 0-1,15-4 1,-15 3-65,-1-2 0,1 1 0,0-1 0,-1-1 1,1 0-1,-1 0 0,0 0 0,-1-1 0,1 0 0,-1-1 0,0 1 0,11-13 0,5-7-25,-2-1 0,21-32 0,-14 18 7,-21 29 7,-6 9-36,0 0-1,0 0 1,0 0-1,1 0 1,-1 0-1,0 0 1,1 0-1,0 1 1,0-1-1,-1 1 1,1-1-1,0 1 1,3-2-1,-5 4 4,0 0 0,1 0 1,-1 0-1,0 0 0,0 1 0,1-1 0,-1 0 1,0 0-1,0 0 0,-1 2 0,1-1-13,0 21-47,-1-2 85,5 38 1,-4-53 11,1-1-1,0 0 1,1 0 0,-1 0 0,1 0 0,0 0 0,0 0-1,0 0 1,1 0 0,0-1 0,0 0 0,5 7 0,-4-8 21,-1 0 0,0-1-1,1 1 1,0-1 0,0 0 0,-1 0 0,1 0 0,0-1 0,0 1 0,1-1 0,-1 0 0,0 0 0,0-1 0,7 1-1,5 0 89,0-2-1,24-3 1,-34 4-118,13-3 23,0-1-1,0-1 1,0 0-1,0-1 1,-1-1-1,0-1 1,-1-1 0,1 0-1,-2-1 1,1-1-1,-2 0 1,25-23 0,-23 17-21,-2 0 0,0 0 1,-1-2-1,0 1 1,-2-2-1,0 0 0,-1 0 1,-1-1-1,-2 0 1,9-29-1,-15 45-73,-1 0 0,0 0 0,0 0 0,0 0 0,-1-8 0,0 12 47,0 0-1,0 1 1,0-1-1,0 0 1,0 0-1,0 1 1,0-1-1,-1 0 1,1 0-1,0 1 1,-1-1-1,1 0 1,0 1-1,-1-1 1,1 0-1,-1 1 1,1-1 0,-1 1-1,1-1 1,-1 0-1,1 1 1,-1 0-1,0-1 1,1 1-1,-1-1 1,0 1-1,1 0 1,-1-1-1,0 1 1,0 0-1,1 0 1,-1-1-1,0 1 1,0 0-1,1 0 1,-1 0-1,0 0 1,0 0-1,1 0 1,-1 0-1,0 1 1,-1-1-1,-1 1 4,0 0-1,0-1 0,0 2 1,0-1-1,0 0 0,0 1 1,0-1-1,0 1 0,1 0 0,-1 0 1,-3 3-1,-1 2 2,1 0 0,0 0-1,-5 8 1,3-3 58,0 1 0,2 0 1,-1 0-1,2 1 0,0 0 0,0 0 0,1 0 1,1 0-1,1 1 0,0-1 0,0 1 1,2 16-1,0-20 18,0 1 0,2-1 1,-1 1-1,1-1 0,1 0 0,0 0 1,1 0-1,0 0 0,0 0 0,1-1 1,1 0-1,0 0 0,0 0 0,1-1 1,0 0-1,9 9 0,-6-9-22,0-2-1,0 1 1,0-1-1,1 0 1,0-1 0,0-1-1,1 0 1,0 0-1,0-1 1,0-1-1,0 0 1,0 0-1,13 0 1,0 0-926,44-3 0,24-8-4232,-37 3 2211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35:14.7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6 106 11136,'-5'-13'4128,"5"10"-3200,10-2-289,4-4-191,5-3-384,4-1 736,15-4-416,18 1-320,21 4-64,7 7-2016,2 10 1121,-14-2-7809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0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210 141 3136,'3'0'1266,"-8"-1"491,9-3-458,7 2 6232,-11 45-6734,-6 16-424,-12 78 630,12-111-897,-9 28 0,12-47-24,0 1 1,0-1-1,-1 1 1,1-1-1,-2 0 1,1 0 0,-1-1-1,-6 7 1,10-12-57,0 0-1,-1 1 1,1-1 0,-1 0 0,1 0-1,-1 0 1,0 0 0,1 0 0,-1-1 0,0 1-1,0 0 1,0-1 0,1 1 0,-1-1 0,0 0-1,0 0 1,0 1 0,0-1 0,0 0-1,0-1 1,1 1 0,-1 0 0,0 0 0,0-1-1,0 1 1,0-1 0,1 0 0,-1 0-1,0 1 1,0-1 0,1 0 0,-3-2 0,-1-1-6,0 0 0,0 0 1,0-1-1,0 0 0,1 1 0,0-2 1,-5-6-1,4 2-26,0 0-1,0 0 1,1 0 0,1 0 0,0-1-1,0 1 1,1-1 0,-2-20-1,3 6-23,0-1-1,6-43 0,-2 48 125,1 1-1,1 0 1,12-35 0,-12 43-28,0 1 1,1-1-1,0 1 1,1 0-1,0 0 1,1 1-1,11-12 0,-16 18-54,1 1-1,0 0 0,1 0 1,-1 0-1,1 0 0,-1 1 0,1 0 1,0 0-1,0 0 0,9-2 0,-10 3-7,-1 0 0,1 1 0,0 0 0,-1-1 0,1 1 0,0 0 0,0 1 0,-1-1 0,1 1 0,0 0 0,-1 0-1,1 0 1,0 0 0,-1 0 0,5 4 0,-2-2 24,0 0 0,-1 1 0,0 0 0,1 0 0,-2 1 0,1 0 0,0-1 0,-1 2 0,0-1 0,0 0 0,-1 1 0,1 0 0,-1-1 0,0 1 0,2 7 0,4 16 77,-2 0 1,0 0-1,3 37 1,-3 91 181,-6-137-201,-2-1-1,-1 1 0,0 0 1,-1-1-1,-1 0 0,-1 0 1,-1 0-1,0 0 0,-1-1 1,-1 0-1,-19 30 0,13-28 25,-2 1-1,-1-2 0,0 0 1,-1-2-1,-26 21 0,27-25-45,0-1 0,0 0 0,-21 9 0,37-20-174,0-1-1,0 1 0,0-1 1,0 1-1,0-1 1,0 0-1,0 1 0,0-1 1,0 0-1,0 0 0,0 0 1,0 0-1,0 0 0,0 0 1,0 0-1,0 0 1,0 0-1,0-1 0,0 1 1,0 0-1,0-1 0,-1 0 1,1 1-209,1-1-1,-1 0 1,1 1 0,0-1-1,-1 0 1,1 1 0,0-1 0,0 0-1,-1 0 1,1 1 0,0-1-1,0 0 1,0 1 0,0-1 0,0 0-1,0 0 1,0 1 0,0-1-1,0 0 1,0 0 0,1 1 0,-1-1-1,0 0 1,0 1 0,1-1-1,-1 0 1,0 1 0,1-1 0,-1 0-1,1 0 1,8-11-3142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0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969 11 2976,'-4'-2'491,"1"0"-1,-1 1 1,0 0 0,1 0 0,-1 0 0,0 0-1,0 0 1,1 1 0,-1 0 0,0-1-1,0 1 1,0 1 0,0-1 0,-6 2 0,-20 0 819,21-1-923,0 0 0,0 0 0,-1 1 0,1 0 0,0 0 1,1 1-1,-1 0 0,-10 6 0,5-3 54,-25 8 694,-53 13-1,84-25-1057,-71 23 473,40-14-257,-68 28 0,88-29-234,0 0-1,1 2 0,0 0 0,1 0 0,0 2 0,1 0 0,-19 22 0,8-5 25,2 1 1,-40 68-1,39-50 121,1 2 1,-27 85-1,45-113-89,1 0-1,1 0 0,1 0 1,-1 50-1,6-28 240,11 78 0,-10-107-299,1 0-1,2-1 0,-1 1 0,2-1 1,0 0-1,1 0 0,0-1 1,2 0-1,19 27 0,-18-30-3,0-1 0,1 1-1,0-2 1,1 0 0,0 0 0,1-1-1,0-1 1,0 0 0,1-1 0,0 0 0,17 5-1,9 1 77,1-3 0,0-2-1,81 7 1,-100-13-32,1-2 0,-1-1 1,1 0-1,-1-2 0,23-5 0,-18 1 17,0-2 0,0 0 0,42-22 0,-22 4-67,0-1 0,51-42 0,79-81 108,-136 113-34,-1-3 0,61-82 0,-88 104-65,-1 0 0,-1-1 1,0-1-1,-2 0 0,0 0 0,-2 0 0,0-1 1,-1-1-1,-2 1 0,0-1 0,1-23 1,-2-7 79,-5-93 1,-1 119-168,0 1 1,-2-1-1,-1 1 1,-1 0 0,-15-37-1,18 56 36,0-1 0,-1 0 0,0 1 0,0 0-1,-1 0 1,1 1 0,-1 0 0,-1 0 0,1 0 0,-1 0-1,0 1 1,0 1 0,-1-1 0,0 1 0,0 0 0,0 1-1,0-1 1,-16-3 0,1 2-61,0 1 0,0 1 0,0 1 1,0 1-1,-40 3 0,37 0-64,1 2 1,0 0-1,0 1 1,1 2 0,-1 0-1,1 2 1,1 0-1,-43 25 1,55-27-714,0 1 0,1 0 0,0 1 0,0 0 0,1 1 0,0 0 0,1 0 0,-11 17 0,-2 11-1639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2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13 3072,'4'-4'5360,"-3"3"-5038,0 0-1,-1 1 1,1-1 0,0 0 0,0 0-1,0 1 1,0-1 0,0 1 0,0-1-1,0 1 1,2-2 0,-3 4-293,1-1 0,-1 0 1,0 1-1,1-1 0,0 0 0,-1 0 1,1 1-1,0-1 0,1 2 0,7 13 303,2 28 257,-1 1 0,-2 1 0,2 56 0,5 27 170,-7-69-333,3 96 1,-11-154-372,0 1 0,-1 0 0,1 0 0,0 0 0,-1 0 0,0 0-1,1 0 1,-1-1 0,0 1 0,-3 4 0,3-5-44,1-1 0,-1 0 0,0 0 1,0 0-1,0 0 0,0 0 0,0 0 0,0 0 0,-1-1 0,1 1 0,0 0 0,0 0 0,-1-1 0,1 1 0,0-1 0,-1 1 0,1-1 0,0 0 0,-1 0 0,1 1 0,-1-1 0,-1 0 0,-46 2 33,1 2 0,0 3 0,-49 13 0,89-19 39,0 1-1,0 0 0,1 1 0,-14 7 0,21-9 214,6-1-161,6-1 79,22-4 168,66-12 175,263-71-104,-355 86-423,14-4-9,0 1-1,1 1 1,27-1-1,-50 5-82,1 0-1,0 0 0,-1-1 1,1 1-1,-1 0 0,1 0 0,0 0 1,-1-1-1,1 1 0,-1 0 1,1 0-1,-1-1 0,1 1 1,-1 0-1,1-1 0,-1 1 0,1-2 1,-1 2-95,0 0 1,1 0-1,-1 0 0,0-1 1,0 1-1,0 0 0,0 0 1,0-1-1,0 1 1,0 0-1,0 0 0,0 0 1,0-1-1,0 1 0,0 0 1,0 0-1,0-1 1,0 1-1,0 0 0,0 0 1,0-1-1,0 1 0,0 0 1,0 0-1,-1 0 1,1-1-1,0 1 0,0 0 1,0 0-1,-1-1-939,0 1 939,1-1 1,0 1-1,0 0 0,0 0 1,-1 0-1,1 0 0,0 0 1,0 0-1,-1 0 1,1 0-1,0 0 0,-1 0 1,-4-1-1924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2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30 312 5216,'-7'-11'944,"3"7"-478,1-1 0,0 1 0,1-1 0,-1 0 0,1 0 0,-3-8 0,5 11-323,-1 0 0,1 0 0,0-1 0,0 1 0,0 0 0,0 0 0,1 0 0,-1 0 1,0-1-1,1 1 0,0 0 0,-1 0 0,1 0 0,0 0 0,0 0 0,0 1 0,0-1 0,1 0 0,-1 0 0,3-2 0,3-3 102,-1 0-1,1 1 1,1 0-1,-1 1 1,1 0-1,0 0 1,1 0-1,9-3 1,77-25 1053,-93 32-1271,456-119 2148,-446 118-2223,0 0-1,17 0 1,-24 2-478,0 0 0,0 1 0,0 0 0,0 0 0,0 0 0,-1 0 0,1 1 0,6 3 0,17 10-2354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2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29 371 2816,'-1'0'164,"1"0"1,-1 0-1,1 0 1,-1 1 0,1-1-1,-1 0 1,1 0-1,-1 0 1,1 1-1,0-1 1,-1 0-1,1 0 1,0 1-1,-1-1 1,1 0-1,-1 1 1,1 0-1,-11 6 2581,10-7-2651,-8 1 1771,9-8-39,1-10-1013,0 11-645,-1-1 0,1 1 0,1-1 0,-1 1 1,1 0-1,0-1 0,5-9 0,26-43 366,-25 45-424,2-2 54,1 2-1,0-1 1,1 1 0,26-24 0,61-41 595,-83 68-668,-6 3-85,0 1-1,16-8 1,-24 14 12,1 0 0,-1 0 0,1 0 0,-1 0 0,1 0 0,-1 0 0,1 1 0,0-1 0,-1 1 0,1 0 0,0 0 0,-1 0 0,1 0 0,0 0 0,-1 0 0,1 1 0,3 1 0,-4-1 5,-1 0 0,0 0-1,1 0 1,-1 0 0,0 0-1,0 1 1,0-1 0,0 0-1,0 1 1,0-1 0,0 1-1,0-1 1,-1 1 0,1-1-1,-1 1 1,1 0 0,-1-1-1,1 1 1,-1 0 0,0-1-1,0 1 1,0 2 0,0 3 86,0 0 1,0 0 0,-3 13-1,-3 13 183,-11 61-43,15-79-163,1 0 0,1 0 0,0-1 0,2 17 0,-2-31-72,0 0-1,0 0 0,0-1 1,0 1-1,0 0 1,0 0-1,0 0 0,0 0 1,1 0-1,-1-1 1,0 1-1,0 0 1,0 0-1,0 0 0,0 0 1,0 0-1,0 0 1,1 0-1,-1 0 0,0 0 1,0-1-1,0 1 1,0 0-1,0 0 1,1 0-1,-1 0 0,0 0 1,0 0-1,0 0 1,0 0-1,1 0 1,-1 0-1,0 0 0,0 0 1,0 0-1,0 0 1,0 0-1,1 0 0,-1 1 1,0-1-1,0 0 1,0 0-1,0 0 1,0 0-1,0 0 0,1 0 1,-1 0-1,0 0 1,0 0-1,0 1 0,0-1 1,0 0-1,0 0 1,0 0-1,0 0 1,1 0-1,-1 0 0,0 1 1,0-1-1,0 0 1,0 0-1,0 0 1,0 0-1,0 1 0,0-1 1,0 0-1,0 0 1,8-13 173,-7 11-66,11-17 95,9-22-1,-12 21-169,13-18 0,40-53 114,-57 84-128,0-2-75,0 0 0,13-13 1,-17 20 12,0 1 0,0-1 0,1 1 0,-1 0 1,0-1-1,1 1 0,0 0 0,-1 0 0,1 0 1,-1 0-1,1 1 0,0-1 0,0 0 0,-1 1 1,1-1-1,0 1 0,0-1 0,0 1 0,0 0 1,0 0-1,3 0 0,-5 0 29,1 1-1,-1-1 1,1 0-1,0 1 1,-1-1-1,1 1 1,-1-1-1,1 1 1,-1-1-1,1 1 1,-1-1 0,0 1-1,1-1 1,-1 1-1,0-1 1,1 1-1,-1 0 1,0-1-1,0 1 1,1 0-1,-1-1 1,0 1-1,0 0 1,3 21 108,-3-15-99,4 30 55,-2-9 181,8 35 0,-9-55-186,1-1-1,0 0 1,1 0-1,0 0 0,0 0 1,0-1-1,1 1 1,0-1-1,8 11 0,-9-14-1,0 0 0,1 1 0,-1-1 0,1-1 0,0 1 0,-1-1 0,1 1 0,0-1 0,0 0 0,1 0 0,-1-1 0,0 1 0,1-1 0,7 1 0,-5-1 8,-1-1 1,1 0 0,0-1 0,-1 0-1,1 0 1,-1 0 0,1-1 0,-1 0-1,7-3 1,8-5-221,-1-1-1,0 0 0,-1-2 1,30-26-1,-16 14-451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3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1353 3232,'0'1'36,"0"-1"0,-1 0-1,1 0 1,0 0 0,0 0 0,0 0 0,0 0 0,0 0 0,0 1 0,0-1-1,0 0 1,-1 0 0,1 0 0,0 0 0,-4-2 3292,15 1-960,-6-2-2023,0 0-1,0-1 0,0 1 0,0-1 0,0 0 0,-1 0 1,0-1-1,1 1 0,-2-1 0,1 0 0,3-6 1,5-9 383,13-35 0,-18 40-464,82-228 1290,-63 170-1130,17-38-584,-43 111 159,1 0 0,-1 0-1,0 0 1,0-1-1,0 1 1,0 0-1,0 0 1,0 0-1,0-1 1,0 1-1,0 0 1,1 0-1,-1 0 1,0 0 0,0 0-1,0-1 1,0 1-1,1 0 1,-1 0-1,0 0 1,0 0-1,0 0 1,0 0-1,1 0 1,-1 0-1,0 0 1,0 0-1,0 0 1,1 0 0,-1 0-1,0 0 1,0 0-1,0 0 1,1 0-1,5 6 8,3 12-28,-9-17 15,6 14 48,-1 1 0,0 0-1,-1 0 1,0 1 0,1 19 0,-2 14 152,-2 1 1,-2-1-1,-9 64 0,9-108-92,0 1-1,0-1 1,-1 0-1,-5 12 1,7-18-78,-1 1-1,1 0 1,-1 0-1,1-1 1,0 1 0,-1 0-1,0-1 1,1 1 0,-1-1-1,1 1 1,-1 0-1,0-1 1,1 1 0,-1-1-1,0 0 1,1 1 0,-1-1-1,0 0 1,-1 1-1,1-1-6,0 0-1,0 0 0,0-1 0,0 1 1,0 0-1,0-1 0,1 1 0,-1 0 1,0-1-1,0 1 0,0-1 1,0 0-1,1 1 0,-1-1 0,0 1 1,0-1-1,1 0 0,-1 0 0,0 0 1,1 1-1,-1-2 0,-10-15 98,1 1 0,0-2 0,-10-27 0,-7-13-325,19 42 66,6 11-99,5 10-137,2 3 344,0 1 0,0-1 0,1-1 1,0 1-1,11 9 0,-13-13 41,-1-1 0,1 0 0,0 0-1,0-1 1,0 1 0,1-1 0,-1 0 0,0 0 0,1 0 0,0-1-1,-1 0 1,1 0 0,6 1 0,-2-2 9,0 0-1,0-1 1,0 0-1,0 0 1,0-1 0,-1 0-1,1-1 1,9-3-1,9-7 138,29-17-1,-26 13 32,-14 9-111,29-16 164,66-47-1,-87 52-170,1-1-1,-2-1 1,-1-1 0,25-32 0,-28 26-30,0-2-1,-2 0 1,-2-1-1,0-1 1,-2 0-1,11-42 1,-3-9-47,14-113 1,-34 192 9,2-18-41,1-28 0,-4 44 23,0 0 0,-1 0 1,0 0-1,0 0 0,0 0 0,0 0 0,-1 0 0,0 0 1,-3-7-1,4 12 2,0-1 1,1 1-1,-1 0 1,0 0 0,0-1-1,0 1 1,0 0-1,0 0 1,0 0 0,0 0-1,0 0 1,0 0-1,0 1 1,0-1 0,-1 0-1,1 0 1,0 1-1,-2-1 1,1 1 3,1 0 0,-1 0 0,1 0 0,-1 0 1,1 0-1,-1 0 0,1 1 0,-1-1 0,1 1 0,0-1 0,-1 1 0,1-1 1,-1 1-1,1 0 0,0 0 0,0-1 0,-1 1 0,1 0 0,-1 2 0,-5 4-3,0 1-1,1 0 0,0 1 0,1-1 0,0 1 0,0 0 0,1 1 0,-6 15 0,3-7 28,-11 27-18,3 1-1,-10 51 1,-11 102 24,31-162-29,1 1 0,2 55 0,3-73 21,0-1-1,2 1 1,1 0-1,0-1 1,1 0-1,11 27 1,3-6 333,24 37 1,-35-61-203,6 10 165,-13-25-286,-1-1 0,1 1 0,-1 0 0,1-1-1,0 1 1,-1 0 0,1-1 0,0 1-1,0-1 1,-1 1 0,1-1 0,0 1-1,0-1 1,0 0 0,0 1 0,-1-1-1,1 0 1,0 0 0,0 0 0,0 0 0,0 0-1,0 0 1,0 0 0,0 0 0,1 0-1,2-1 31,0-1 0,-1 1 0,1-1 0,0 0-1,-1 0 1,0 0 0,1-1 0,-1 1 0,0-1-1,4-4 1,28-36 287,-25 31-229,15-25 116,-19 26-221,1 1 1,0 0 0,11-12 0,-2 5-110,33-25 1,-42 37 82,0 0 0,0 1 0,1 0-1,-1 1 1,1-1 0,0 2 0,0-1-1,12-2 1,-7 4-8,-1 0-1,1 0 1,0 1-1,-1 1 1,1 0-1,0 1 1,23 6-1,3 5 46,40 18-1,-65-25 0,0 1 91,-12-6-50,-1 0-1,1-1 0,0 1 0,-1 0 1,1-1-1,0 1 0,-1-1 0,4 1 1,-4-1-43,-1 0 0,0 0 1,0 0-1,0 0 0,0 0 0,0 0 1,0 0-1,1-1 0,-1 1 0,0 0 1,0 0-1,0 0 0,0 0 1,0 0-1,0 0 0,0-1 0,0 1 1,0 0-1,0 0 0,0 0 1,1 0-1,-1 0 0,0-1 0,0 1 1,0 0-1,0 0 0,0 0 0,0 0 1,0 0-1,0-1 0,0 1 1,-1 0-1,1 0 0,0 0 0,0-1 1,-5-12 151,3 10-115,0 0 0,0 1 0,0 0-1,0 0 1,-1-1 0,1 1 0,0 0 0,-1 1 0,0-1 0,-2-1 0,-31-14-259,26 14 171,0-1 1,0 2-1,-1 0 1,1 0-1,-15-1 1,19 3 23,1 0 0,0 0 0,-1 1 0,1 0 0,0 0 0,0 0 1,0 0-1,-1 1 0,1 0 0,1 0 0,-1 0 0,-8 6 0,5-2 12,0-1 1,0 2-1,1-1 0,0 1 0,0 0 1,1 0-1,0 1 0,0 0 0,0 0 1,1 1-1,1 0 0,-1-1 1,1 1-1,1 1 0,0-1 0,0 1 1,1-1-1,0 1 0,0 0 0,1-1 1,0 15-1,1-16-10,1 0-1,0 0 1,0 0 0,1 0-1,0 0 1,0 0 0,0-1 0,1 1-1,5 9 1,-6-14 49,0 1 1,0-1 0,0 0-1,1 0 1,-1 1-1,1-1 1,0-1-1,0 1 1,0 0-1,0-1 1,0 0-1,0 1 1,1-1-1,-1 0 1,1-1-1,-1 1 1,1-1-1,0 0 1,0 0-1,6 1 1,-7-2-1,1 0 0,-1 0-1,1 0 1,-1-1 0,1 1 0,-1-1 0,1 0 0,-1 0-1,0-1 1,1 1 0,-1-1 0,0 1 0,0-1-1,0 0 1,0 0 0,4-4 0,3-4 62,1-1 0,14-20 0,-17 21-54,125-174 261,-89 122-619,-41 58 197,-3 9 11,-2 8-42,2 5 155,1 1-1,0-1 1,1 1 0,1-1 0,5 20 0,-6-31 8,1 0 1,-1-1-1,1 1 1,7 11-1,-9-17-5,0 1 0,0-1 0,-1 0 0,1 0 0,0 0 1,0 1-1,0-1 0,0 0 0,0 0 0,0-1 0,1 1 0,-1 0 0,0 0 0,0 0 0,1-1 0,-1 1 0,0-1 0,1 1 0,-1-1 0,1 1 0,-1-1 0,0 0 0,1 0 0,-1 0 0,1 0 0,-1 0 0,1 0 0,-1 0 0,1 0 0,-1-1 0,3 0 0,1-1 17,0-1 0,-1 0-1,1 0 1,-1 0 0,1-1 0,-1 1 0,7-9-1,22-33 85,-12 15-45,17-17 17,-21 28-33,24-36 0,-6-6 33,45-110 1,31-107 23,-20-4-272,-87 270 113,-1 0-1,-1-1 0,2-25 1,-6 36-252,-1 5 91,-9 12-28,-11 20-12,10-8 218,1 1 1,1 0-1,1 1 1,-6 33-1,-15 115 116,29-156-66,-16 132 108,16-116-137,1 1-1,4 40 0,-1-66 25,-1 0 0,2 0 0,0 0 0,0 0 0,1 0 0,1 0 0,6 12 0,-7-18 19,-1 1 1,1-1-1,0-1 0,1 1 0,-1-1 0,1 1 1,0-1-1,1-1 0,-1 1 0,1-1 1,0 0-1,0 0 0,12 5 0,-7-5 21,0-1 0,0 0 1,1 0-1,-1-1 0,1-1 0,-1 0 0,1 0 0,0-1 0,-1-1 0,13-1 0,-15 0-14,-1 1 0,1-1 0,-1-1 1,1 0-1,-1 0 0,0-1 0,0 0 0,0 0 0,-1-1 0,1 0 1,-1 0-1,0 0 0,12-14 0,-10 8-12,0-1-1,0 0 1,-1-1-1,-1 0 1,9-19 0,-13 24-7,0-1 1,0 1 0,-1-1 0,0 0-1,0 1 1,-1-1 0,-1 0-1,1 0 1,-1 0 0,-2-12 0,0 11-96,0 9-103,-5 12-175,4-4 333,0 2-7,1 0-1,0-1 0,0 1 0,0 0 0,1 0 1,1 14-1,-2 4-15,1-15 49,1 0 1,0 0-1,0 0 0,1 0 0,1 0 1,0 0-1,8 22 0,-8-29 11,0 0 0,0 0 0,0-1 0,1 1 0,0-1 0,0 1 0,0-1 0,0 0 1,5 3-1,-6-4 11,1-1 1,0 0-1,0-1 1,0 1-1,0 0 1,0-1-1,0 1 1,0-1 0,0 0-1,0 0 1,1-1-1,-1 1 1,0-1-1,7 1 1,-3-1 45,0-1 0,0 0 1,0 0-1,0-1 0,0 1 0,0-2 0,-1 1 1,12-6-1,2-4 83,25-18 0,-14 8-55,-8 6-88,-1 0 1,-1-2-1,-1-1 1,21-24-1,-8 4 59,36-60 0,-64 90-167,1 1 1,0 0-1,0 0 1,10-9 0,-15 16 95,-1 1 0,1 0 1,-1 0-1,1 0 1,-1 0-1,0 0 0,1-1 1,-1 1-1,1 0 1,-1 0-1,1 0 0,-1 0 1,1 0-1,-1 1 1,1-1-1,-1 0 0,0 0 1,1 0-1,-1 0 1,1 0-1,-1 1 0,1-1 1,-1 0-1,0 0 1,1 1-1,-1-1 0,0 0 1,1 1-1,-1-1 1,0 0-1,1 1 0,-1-1 1,0 0-1,0 1 1,1-1-1,-1 1 0,0-1 1,0 1-1,0 0 1,9 17-61,-5 2 83,0-1 0,-1 0 0,-1 1 0,-1 31 0,-2-36 9,0 0 0,-1 0 0,0 0 0,-1-1-1,-9 27 1,8-29 15,0-2 0,-1 1 0,-1-1 0,0 1 0,0-1 0,-1-1 0,-14 17 0,17-21 1,-1-1-1,0 1 0,0-1 1,-1 0-1,1-1 1,-1 1-1,1-1 0,-1 0 1,0-1-1,-1 1 0,1-1 1,0 0-1,-1-1 1,1 1-1,0-2 0,-1 1 1,0 0-1,1-1 1,-1-1-1,1 1 0,-1-1 1,1 0-1,-1 0 0,1-1 1,0 0-1,-1 0 1,-5-3-1,-19-8 29,5 2-236,19 7 25,6 2-29,12-2 130,1 1 0,0 0 0,0 1 0,0 0 0,0 1 0,18 0-1,-12 1 96,15-1-48,0 2 0,0 1 0,0 2 1,0 2-1,38 10 0,-71-16-23,41 10 398,-38-10-609,1 0 0,-1 1 0,0-1 0,1-1 0,-1 1 0,0 0 0,1-1 0,-1 1 0,0-1 0,5-2 0,-1 1-2299,-33 0-9959,6 1 8337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3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5 214 6560,'-4'-15'2117,"4"15"-2103,0 0 0,0 0 0,0-1 0,0 1 1,0 0-1,0 0 0,0 0 0,-1 0 0,1 0 0,0-1 0,0 1 0,1 0 0,-1 0 0,0 0 1,0 0-1,0 0 0,0-1 0,0 1 0,0 0 0,0 0 0,0 0 0,0 0 0,0 0 0,0 0 1,0-1-1,0 1 0,0 0 0,0 0 0,1 0 0,-1 0 0,0 0 0,0 0 0,0 0 1,0 0-1,0 0 0,0 0 0,1-1 0,-1 1 0,0 0 0,0 0 0,0 0 0,0 0 0,0 0 1,1 0-1,-1 0 0,0 0 0,0 0 0,0 0 0,0 0 0,0 0 0,1 0 0,-1 0 0,0 0 1,0 0-1,0 0 0,0 1 0,0-1 0,1 0 0,118-32 2962,1-1-1493,266-52 26,-284 66-1424,117-5 1,-188 23-785,-19 2-2298,-11 7 805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3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15 267 5984,'-14'-28'2688,"28"34"-2336,11-6 672,9 3-640,28-3 1408,5 0-1024,24-9 288,2 2-640,37-20 192,-6 5-352,11-12 64,-10 3-192,-10-3 288,-19 3-224,6 0-2080,-15 10 1024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3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106 857 2144,'20'-23'5722,"-18"21"-5045,5-4 837,-7 6-1494,1 0-1,-1 0 0,0 0 0,0-1 0,0 1 0,0 0 0,0 0 0,0 0 0,0 0 0,0 0 0,0 0 0,0 0 0,0 0 0,0 0 1,1 0-1,-1 0 0,0 0 0,0 0 0,0 0 0,0 0 0,0 0 0,0 0 0,0 0 0,0 0 0,0 0 0,1 0 0,-1 0 0,0 0 1,0 0-1,0 0 0,0 0 0,0 0 0,0 0 0,0 0 0,0 0 0,1 0 0,-1 0 0,0 0 0,0 0 0,0 0 0,0 0 0,0 0 1,0 0-1,0 0 0,0 0 0,0 0 0,0 0 0,0 0 0,1 1 0,-1-1 0,0 0 0,0 0 0,0 0 0,0 0 0,0 0 0,0 0 1,0 0-1,0 0 0,0 0 0,0 0 0,0 1 0,0-1 0,0 0 0,0 0 0,0 0 0,0 0 0,0 0 0,0 1 331,1-5 46,-3 0 45,-2 7 42,-7 12-160,-1-2 1,-14 15-1,16-19-218,1 0 0,0 1-1,0 0 1,1 0 0,1 1-1,0-1 1,-6 15 0,10-16-29,0 0 1,1 0-1,0 0 1,0 0-1,1 16 1,1-23-27,0 1 0,0-1 0,0 1 0,0-1 0,1 1 0,-1-1 0,1 1 0,0-1 0,0 1 0,0-1 0,0 0 0,0 0 0,1 1 0,-1-1 0,1 0 0,-1 0 0,1 0 0,0 0 0,0-1 0,0 1 0,0 0 0,1-1 0,-1 1 0,0-1 0,5 2 0,-5-2 9,1 0 0,0-1-1,0 1 1,-1-1-1,1 0 1,0 0 0,0 0-1,-1 0 1,1 0-1,0-1 1,0 1 0,-1-1-1,1 1 1,0-1-1,-1 0 1,1 0 0,0 0-1,-1 0 1,0 0-1,1-1 1,2-1 0,5-4 132,0-1 0,-1 1 0,11-12 1,-18 17-177,21-20 51,-1-2-1,20-27 1,-30 33-423,-19 57-241,7-36 590,0 0 0,1 0-1,0 1 1,0-1-1,0 0 1,0 0-1,0 0 1,4 5 0,4 13 147,-6-14-96,0 0-1,0 0 1,1 0-1,0 0 1,7 8 0,-10-13-12,1 0 1,-1-1 0,1 1 0,0-1 0,-1 0 0,1 1 0,0-1 0,0 0 0,0 0 0,0 0-1,3 1 1,-4-1 2,1-1 0,-1 0 0,1 0 0,-1 0 0,0 0 1,1 0-1,-1 0 0,0 0 0,1 0 0,-1 0 0,1 0 0,-1-1 0,0 1 0,1-1 0,-1 1 0,0 0 0,0-1 0,0 0 0,1 1 0,-1-1 0,1-1 0,5-3 75,0-1-1,0 0 0,0 0 1,-1-1-1,6-8 1,24-38-45,-19 28-117,-10 16 93,-1-1 0,0 0-1,6-13 1,-12 22-49,0 0 0,0 0 1,0 0-1,0 1 0,0-1 0,0 0 0,0 0 0,0 0 0,0 0 0,0 1 0,-1-1 0,1 0 0,0 0 0,-1 0 0,1 1 0,0-1 0,-1 0 0,0 0 0,1 0 0,-1 1 1,1 0-1,0 0 1,0-1-1,-1 1 0,1 0 1,0-1-1,0 1 1,0 0-1,-1-1 0,1 1 1,0-1-1,0 1 1,0 0-1,0-1 0,0 1 1,0 0-1,0-1 0,0 1 1,0-1-1,0 1 1,0 0-1,0-1 0,0 1 1,0 0-1,0-1 1,1 1-1,-1-1 0,0 1 1,0-1-1,1 1 4,-1 0 0,0 0-1,0 0 1,0 0 0,0 0-1,0 0 1,0 0 0,1 0 0,-1 0-1,0-1 1,0 1 0,0 0-1,0 0 1,0 0 0,0 0 0,0 0-1,0 0 1,0-1 0,0 1-1,0 0 1,0 0 0,0 0 0,0 0-1,0 0 1,0-1 0,0 1 0,0 0-1,0 0 1,0 0 0,0 0-1,0 0 1,0 0 0,0-1 0,0 1-1,0 0 1,0 0 0,1 0-115,4 1 88,14 2 70,0-1 0,0-1 0,0-1 0,0 0-1,25-3 1,-10 0-46,-7 2 2,12-1 116,59-9-1,-44 5 87,-36 5-103,26-4-1,-40 4-108,0 0 1,0 0-1,0 0 0,0-1 1,0 1-1,0-1 0,0 0 0,0 0 1,-1 0-1,7-5 0,-9 7 15,-1 0 0,0 0-1,0 0 1,0 0 0,1 0-1,-1 0 1,0 0 0,0 0-1,1 0 1,-1 0 0,0 0-1,0 0 1,0 0 0,1 0-1,-1 0 1,0 0 0,0 0-1,1 0 1,-1 0 0,0 0-1,0 0 1,0 0 0,1 0-1,-1 1 1,0-1 0,0 0-1,0 0 1,0 0 0,1 0-1,-1 0 1,0 0 0,0 1-1,0-1 1,0 0-1,0 0 1,1 0 0,-1 1-1,0-1 1,0 0 0,0 0-1,0 0 1,0 1 0,0-1-1,0 0 1,0 0 0,0 0-1,0 1 1,0-1 0,0 0-1,3 13 64,-4-10-67,1-1-1,-1 1 1,1-1-1,-1 1 1,0-1-1,0 1 1,0-1-1,-3 4 1,-4 10-69,0 9 102,-5 26-1,11-42-11,1 1 0,0-1 0,1 1-1,1-1 1,-1 1 0,4 11 0,-4-19 0,1 0 0,0 1 1,-1-1-1,1 0 0,0 0 1,0 0-1,1 0 0,-1 0 0,0-1 1,1 1-1,-1 0 0,1 0 1,3 2-1,-4-4 1,0 1 0,0 0-1,0-1 1,1 1 0,-1-1 0,0 0-1,0 1 1,1-1 0,-1 0 0,0 1 0,1-1-1,-1 0 1,0 0 0,1 0 0,-1 0-1,1 0 1,-1-1 0,0 1 0,1 0-1,-1-1 1,0 1 0,0 0 0,1-1 0,-1 1-1,0-1 1,0 0 0,0 1 0,3-2-1,17-13 114,-1-1 0,0-1-1,28-30 1,6-6-30,-15 19-7,-2-1 1,-2-3-1,30-41 0,195-300-109,-189 244-113,-53 96 66,-2 6-376,-12 26 26,-12 23 263,-70 161-309,20-41 543,-23 51 40,71-165-100,-58 138-108,62-140 87,0-1-1,2 1 1,0 0-1,2 0 0,0 1 1,3 26-1,-1-42 58,1 0-1,0 0 1,0 0-1,0 0 1,3 6-1,-3-10-42,-1 0 0,0 0 0,1-1 0,-1 1 0,1 0 0,-1 0-1,1-1 1,0 1 0,-1 0 0,1 0 0,0-1 0,-1 1 0,1-1 0,0 1-1,0-1 1,0 1 0,0-1 0,-1 1 0,1-1 0,0 0 0,0 1 0,0-1-1,0 0 1,0 0 0,0 1 0,0-1 0,0 0 0,0 0 0,0 0 0,0 0-1,0 0 1,0-1 0,0 1 0,0 0 0,0 0 0,2-1 0,14-6 85,-1 0 0,0-1 0,-1 0 1,1-1-1,24-20 0,-18 14-43,-11 7-44,1 0 0,-1-1 0,-1 0 1,0 0-1,0-1 0,10-15 0,5-16 53,-2-1-1,21-56 0,-33 72-61,46-97 0,117-181-1,-115 207-157,16-23 149,-72 116-20,3-4-75,0 0 0,-1 0 0,5-12-1,-11 32 40,-1-1-1,-1 0 0,0 1 0,0-1 0,-1 0 1,-1-1-1,-10 18 0,6-11 101,3-4-21,-81 175 83,-46 219 489,118-357-482,-51 195 697,66-239-456,3-8-108,8-15 12,0 1-155,70-63 267,-47 48-494,-31 28 82,1-1-1,-1 1 1,1 0-1,0 0 0,0 0 1,1 1-1,-1-1 1,8-2-1,-9 4 21,0 0-1,0 1 0,0-1 0,1 1 1,-1 0-1,0 0 0,0 0 1,0 0-1,0 0 0,0 0 0,0 1 1,0 0-1,0-1 0,0 1 1,6 2-1,9 5-6,0 1 0,0 0 0,23 17 0,-28-16 46,-2 1 0,1 0 0,-2 0 1,18 24-1,-9-11 27,73 99 103,-91-120-452,11 10-816,-11-13 982,-1 1 0,0-1 0,1 0 1,-1 0-1,1 1 0,-1-1 0,1 0 0,-1 0 0,1 0 0,-1 0 0,1 1 0,-1-1 0,1 0 0,-1 0 0,1 0 1,-1 0-1,1 0 0,-1 0 0,1 0 0,-1 0 0,1 0 0,-1-1 0,1 1 0,-1 0 0,1 0 0,-1 0 0,1 0 1,-1-1-1,1 1 0,-1 0 0,1-1 0,8-6-2151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5:1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3712,'2'-6'720,"0"3"-289,-1-1 0,0 1 0,1 0 1,0 0-1,0 0 0,4-5 0,12-23 4444,-17 26-3699,-1 3-565,0 5 317,0 3-1179,2 4 330,-1 1 0,-1 17 0,1 5 159,2 202 1036,-5-177-854,1-13 5,-14 88-1,10-108-184,1 0 0,1 0 0,1 0 0,3 50 0,-1-23 246,0-51 714,31-3-934,0-1 1,0-2-1,29-8 1,-10 2-176,-30 7-81,25-6 145,73-5 0,-96 14-168,-1 0 11,31 2 1,-14 1 324,-10 0-4006,-34-5 217,0-2 1066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3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19 6304,'-28'-7'2032,"26"8"-969,5 1-628,5 2 67,-3-3-269,0 0 0,0-1 1,0 1-1,8-1 0,3 1 265,62 0 1078,134-13 0,-34 1-1310,-27 10-1332,-126 1 218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3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 7232,'-28'-8'3264,"24"5"-2848,4-1 288,9 4-480,5-4-96,6 4-64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3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487 907 3648,'-2'0'334,"1"-1"0,-1 0-1,1 1 1,-1-1 0,1 0 0,-1 0 0,1 0 0,0 0 0,-1 0-1,1 0 1,-1-1 0,1 1-60,0 0 0,0 0 0,0 0-1,-1 0 1,1 0 0,0 1 0,0-1 0,0 0 0,-1 1 0,-1-2-1,-6 0 44,-1-1 0,1 2 0,-1-1 0,0 1 0,1 0 0,-1 1 0,-17 2 0,8 0-21,0 1 0,-33 10 0,33-6-140,0 0-1,0 1 0,1 0 1,0 2-1,-29 20 1,36-22-120,1 0 0,0 1 1,1 1-1,0 0 0,0 0 1,1 0-1,0 1 0,1 1 1,-10 18-1,12-18 0,-1 0 0,2 1 0,0 0 0,0-1 0,1 2-1,1-1 1,0 0 0,1 0 0,0 1 0,2 15 0,-1-26 5,0-1 1,1 0-1,-1 0 0,1 1 1,-1-1-1,1 0 0,0 0 1,0 0-1,0 1 0,0-1 1,1 0-1,-1-1 1,0 1-1,1 0 0,0 0 1,-1-1-1,1 1 0,0 0 1,0-1-1,0 0 0,-1 1 1,2-1-1,-1 0 1,0 0-1,0 0 0,0-1 1,0 1-1,1 0 0,-1-1 1,0 1-1,1-1 0,-1 0 1,0 0-1,1 0 1,-1 0-1,0 0 0,1 0 1,-1-1-1,0 1 0,0-1 1,1 0-1,-1 1 0,0-1 1,3-2-1,3-1 72,0 0-1,-1-1 1,0 0-1,12-11 1,29-31 214,-18 16-172,41-33 86,36-37 57,-50 36-234,-37 40-18,-2 0 0,0-1-1,-1-1 1,-2 0 0,-1-1-1,21-59 1,-15 27 35,22-107 0,-35 129-203,-2-1 0,-2 0 0,-1-1 0,-4-39 0,2 71 21,-1 0-1,0 0 1,-4-12 0,5 19 67,-1-1 1,0 0-1,1 0 0,-1 1 1,0-1-1,0 0 1,0 1-1,-1-1 0,1 1 1,0-1-1,0 1 1,-1 0-1,1 0 0,-1-1 1,1 1-1,-1 0 1,0 0-1,1 0 0,-3 0 1,3 0 10,-1 1 0,1 0 0,-1-1 0,1 1 0,-1 0 0,0 0 0,1 0 0,-1 0 0,1 0 0,-1 1 0,1-1 0,-1 0 0,1 1 0,-1-1 0,1 1 1,-1-1-1,-2 3 0,2-2-23,-3 2 12,-1 0-1,1 0 1,0 0-1,1 1 1,-1 0-1,1 0 1,0 0-1,-6 8 1,2-1 22,0 0 0,-9 18-1,10-12-3,-1 0-1,2 1 1,0-1-1,-2 20 1,-9 73-1,13-83 47,-2 27-5,1 0 0,4 69 0,3-97 1,0-1 0,2 1-1,1-1 1,1 0 0,1 0 0,21 47 0,-18-51 108,1-1-1,0 0 1,19 22 0,-26-36-57,0 0 1,1-1 0,0 0 0,0 0 0,1-1-1,-1 1 1,1-1 0,0 0 0,0 0-1,0-1 1,1 0 0,-1 0 0,1-1 0,13 4-1,-15-6-24,1 0-1,0 0 1,-1 0-1,1-1 0,0 0 1,-1 0-1,1-1 1,-1 1-1,1-1 1,-1-1-1,0 1 0,0-1 1,0 1-1,0-1 1,8-7-1,-4 3-12,0-1 0,-1 0 0,0 0-1,0-1 1,-1 1 0,0-2 0,7-11 0,-10 13-10,0 0 0,-1 1 0,0-2 1,0 1-1,-1 0 0,3-17 0,-5 22-43,1 0 0,-1 0-1,0 0 1,0 0 0,0 0 0,-1 0-1,1 0 1,-1 0 0,1 0 0,-1 0-1,0 0 1,0 0 0,0 1 0,-1-1-1,1 0 1,-1 1 0,1-1 0,-1 1-1,0-1 1,0 1 0,0 0 0,0 0-1,-4-3 1,5 4-11,-1 1 0,0-1 0,0 0-1,0 0 1,0 1 0,1 0 0,-1-1 0,0 1 0,0 0-1,0 0 1,0 0 0,0 0 0,0 0 0,0 0 0,0 0-1,-3 1 1,1 0-2,0 1 1,0-1-1,0 1 0,-1 0 0,-4 3 1,5-2 12,0-1 1,0 2-1,1-1 1,0 0 0,0 1-1,0-1 1,0 1-1,0 0 1,1 0-1,-1 0 1,1 1 0,0-1-1,-2 8 1,-1 4-1,2 0 0,-4 25 0,7-39 12,-2 12-18,1 0-1,1 1 0,1-1 0,-1 0 0,4 15 0,-2-21 32,-1 0-1,1 0 0,1-1 1,0 1-1,0-1 0,0 1 1,1-1-1,0 0 0,0 0 0,8 8 1,-11-13 13,1 0 0,0 0 0,0 0 0,0 0-1,0-1 1,0 1 0,0-1 0,1 0 0,-1 1 0,0-1 0,1 0 0,-1 0 0,1-1 0,-1 1 0,1 0 0,-1-1 0,1 0 0,0 1 0,-1-1 0,1 0 0,0 0 0,-1-1-1,1 1 1,-1 0 0,1-1 0,-1 0 0,1 1 0,-1-1 0,1 0 0,3-2 0,15-9 128,-1-1 0,0-1 0,32-29-1,-20 16-43,95-81 99,-107 91-185,25-24 29,-19 11-18,-2-1 1,-1-1 0,-2-1-1,-1-1 1,23-54 0,49-156 31,-90 237-63,20-65-142,18-100 1,-40 172 121,1-1 1,-1 0 0,0 0 0,0 1 0,0-1-1,0 0 1,0 1 0,0-1 0,0 0-1,0 0 1,0 1 0,0-1 0,0 0 0,0 0-1,0 1 1,0-1 0,-1-1 0,0 2 1,1 0 1,0 1 0,-1-1 0,1 0 0,-1 0-1,1 0 1,0 0 0,-1 1 0,1-1 0,0 0-1,-1 0 1,1 1 0,0-1 0,-1 0-1,1 1 1,0-1 0,0 0 0,-1 1 0,1-1-1,0 1 1,-16 25-307,-2 18 266,1 1 1,-17 80 0,5-19 9,-62 139 40,69-190 4,-4 9 3,-43 112 55,-30 92-9,68-185-21,-97 298 293,125-371-303,-44 147 382,43-146-234,0 1 0,-11 16 1,15-27-156,0-1 0,0 0 0,-1 1 1,1-1-1,0 1 0,0-1 0,0 0 1,0 1-1,-1-1 0,1 0 0,0 1 1,0-1-1,-1 0 0,1 0 0,0 1 1,0-1-1,-1 0 0,1 0 0,0 1 1,-1-1-1,1 0 0,0 0 0,-1 0 0,1 1 1,-1-1-1,1 0 0,0 0 0,-1 0 1,1 0-1,-1 0 0,1 0 0,0 0 1,-1 0-1,0-1 9,1 1-1,-1-1 1,0 0-1,1 1 1,0-1 0,-1 0-1,1 0 1,-1 0 0,1 1-1,0-1 1,0 0 0,-1 0-1,1 0 1,0 0 0,-3-35 238,4-3-212,2 1 1,2 0-1,18-72 0,-18 95-46,0-1 0,2 1-1,-1-1 1,2 2-1,0-1 1,18-23 0,72-75-101,-90 105 91,349-395 37,-273 311-122,-45 51 67,43-59 0,-75 89 18,-1 2 26,0 0 0,1 1 0,0-1 0,10-8 0,-9 6-142,-7 9 65,-5 8 5,0 0-66,-5 7 63,1 1 1,0 0-1,1 0 1,1 1 0,-8 22-1,10-19 17,-20 98-14,22-104 88,1 1 1,0-1 0,1 1 0,1 0 0,0-1 0,0 0 0,5 16 0,-6-26-12,1-1 0,-1 1-1,1-1 1,-1 0 0,1 1 0,-1-1 0,1 0 0,0 0-1,-1 1 1,1-1 0,0 0 0,0 0 0,0 0-1,0 0 1,0 0 0,2 1 0,-2-1-3,-1-1 1,1 0-1,0 0 1,0 0-1,0 1 1,-1-1-1,1 0 1,0 0-1,0 0 1,0 0-1,-1-1 1,1 1-1,0 0 0,0 0 1,-1 0-1,1 0 1,0-1-1,0 1 1,-1 0-1,1-1 1,1 0-1,3-3 50,-1 0-1,1 0 0,-1-1 1,1 1-1,5-9 1,-8 9-88,26-31 101,1 0 0,2 2 0,1 2 0,46-36 0,-33 35-144,61-34 0,-104 65 44,1 0 0,0-1 0,-1 1 0,1 0 0,0 1 0,0-1 0,4 0 0,-6 1 18,0 0 1,-1 0-1,1 0 0,0 0 0,0 0 1,-1 0-1,1 0 0,0 0 0,-1 0 1,1 0-1,0 1 0,0-1 0,-1 0 1,1 1-1,-1-1 0,1 0 1,0 1-1,-1-1 0,1 1 0,-1-1 1,1 1-1,-1-1 0,1 1 0,-1-1 1,1 1-1,-1 0 0,1-1 0,-1 1 1,0 0-1,1-1 0,-1 1 0,0 0 1,0 0-1,1 4 21,-1 0-1,0-1 1,-1 1 0,1-1-1,-1 1 1,0 0 0,0-1-1,0 1 1,-1-1 0,-2 7-1,-5 16 76,6-14-56,1-4 33,0 1 0,-1 13-1,3-23-52,0 0 0,0 0 1,1 0-1,-1 0 0,0 0 0,0 1 0,0-1 0,1 0 0,-1 0 0,0 0 0,0 0 1,0 0-1,1 0 0,-1 0 0,0 0 0,0 0 0,0 0 0,1 0 0,-1 0 0,0 0 1,0 0-1,0 0 0,1 0 0,-1 0 0,0 0 0,0 0 0,1 0 0,-1 0 0,0 0 0,0-1 1,0 1-1,0 0 0,1 0 0,-1 0 0,0 0 0,0 0 0,0-1 0,0 1 0,1 0 1,-1 0-1,0 0 0,18-13 305,17-15-207,31-25-123,-35 30-87,-28 20 69,0 1 0,1 0 1,-1 0-1,0 0 0,1 1 0,-1-1 0,1 1 1,-1 0-1,1 0 0,4-1 0,-6 2 13,-1 0 1,0 0-1,1 0 0,-1 0 0,0 0 0,1 0 1,-1 0-1,0 1 0,0-1 0,1 0 0,-1 1 0,0-1 1,0 1-1,1 0 0,-1-1 0,0 1 0,0 0 1,0 0-1,0 0 0,0 0 0,0-1 0,0 1 1,0 1-1,-1-1 0,1 0 0,0 0 0,0 0 1,-1 0-1,1 0 0,-1 1 0,1 1 0,2 8-41,-1 0 0,-1 0 0,0 0 0,0 1-1,-1-1 1,-2 13 0,1 6 79,1-22-14,0 18 116,1 0-1,5 27 0,-6-52-119,0 0 0,0 0 1,0 0-1,0 0 0,0-1 0,0 1 0,1 0 0,-1 0 0,0 0 0,1-1 0,-1 1 0,0 0 0,1 0 1,-1-1-1,1 1 0,-1 0 0,1-1 0,0 1 0,-1 0 0,1-1 0,0 1 0,-1-1 0,2 1 1,-1-1-1,0 0 1,0 0-1,0 0 1,-1 0-1,1 0 1,0 0-1,0 0 1,0 0 0,0-1-1,-1 1 1,1 0-1,0-1 1,0 1-1,-1-1 1,1 1-1,0-1 1,-1 1 0,2-2-1,4-3 48,-1-1-1,1 0 1,6-11 0,-10 15-44,75-91 159,-42 55-251,-15 16 187,24-17 0,2-4-332,-56 69-335,5-15 563,1 0 0,1 1-1,-1 0 1,2 0 0,0 0-1,0 0 1,1 0 0,1 0-1,0 0 1,0 1 0,1-1-1,1 0 1,0 0 0,1 0-1,7 21 1,-9-30 7,1 0 0,-1 0 0,0 0 0,1-1 0,0 1-1,0-1 1,3 4 0,-4-5-4,0 0 1,0 0-1,1 0 0,-1 0 0,0 0 1,0-1-1,1 1 0,-1 0 0,0-1 0,1 1 1,-1-1-1,1 0 0,-1 1 0,0-1 0,1 0 1,-1 0-1,1 0 0,2 0 0,3-2 31,1 1 0,-1-1 0,0-1 0,0 1 0,0-1 0,0-1 0,0 1 0,8-7 0,50-39 94,-61 46-125,2-3-2,84-72 26,-74 61-20,-1 0 0,0 0 0,17-30 0,0-13 95,-2-2 0,26-80 0,95-237-350,-136 343 239,-3 8 23,1-3-3,0 0 0,13-57 0,-25 75-317,-1 13 298,0 0 0,0 0 0,0 0 0,0 0 0,0 0 0,0 0 0,0 0 0,0 0 0,0 0 0,0 0 0,0 0 0,0 1 0,0-1 0,0 0 0,0 0 0,0 0 0,0 0 0,0 0 0,0 0-1,0 0 1,0 0 0,0 0 0,-1 0 0,1 0 0,0 0 0,0 0 0,0 0 0,0 0 0,0 0 0,0 0 0,0 0 0,0 0 0,0 0 0,0 0 0,0 0 0,0 0 0,0 0 0,0 0 0,0 0 0,0 0 0,-1 0 0,1 0-1,0-1 1,0 1 0,0 0 0,0 0 0,0 0 0,0 0 0,0 0 0,0 0 0,0 0 0,0 0 0,0 0 0,0 0 0,0 0 0,0 0 0,0 0 0,0 0 0,0 0 0,0 0 0,0 0 0,0 0 0,0 0 0,0-1 0,0 1-1,0 0 1,0 0 0,0 0 0,-11 19-498,4-8 516,4-5-32,-22 35-73,2 2 1,-24 59-1,20-22 58,-19 90-1,34-113 49,-47 283 41,57-318 3,1 0 0,2 1 0,0-1-1,1 0 1,5 23 0,-6-42-39,0 1 0,0 0-1,0-1 1,1 1 0,-1-1 0,1 1 0,0-1 0,0 0-1,0 0 1,0 0 0,3 3 0,-3-5 1,-1 1 0,1-1 0,-1 0-1,1 0 1,0 0 0,-1 0 0,1 0 0,0 0 0,0-1-1,0 1 1,0 0 0,0-1 0,-1 0 0,1 1 0,0-1 0,0 0-1,0 0 1,0 0 0,0 0 0,0 0 0,0-1 0,3 0 0,17-6 48,0-2 1,0 0 0,0-1 0,22-16-1,-12 9-59,6-4 63,67-48-1,-94 60-52,-1 1 0,0-2 0,0 1 0,-1-1 0,-1-1 0,1 1 0,-2-1 0,0-1 0,0 0 0,7-16 0,-13 25-33,0-1 0,0 1 0,0-1 0,-1 1 0,1-1 0,-1 1 0,0-1 0,0 0 0,-1-4 0,1 7 9,0 0 0,0 0 0,0 0 0,0 0-1,-1 0 1,1 1 0,0-1 0,-1 0 0,1 0 0,-1 0-1,1 0 1,-1 0 0,0 0 0,1 1 0,-1-1-1,0 0 1,1 0 0,-1 1 0,0-1 0,0 1 0,0-1-1,0 1 1,0-1 0,1 1 0,-1-1 0,0 1-1,0 0 1,0-1 0,0 1 0,0 0 0,0 0 0,0 0-1,0 0 1,0 0 0,0 0 0,0 0 0,0 0-1,-2 0 1,-4 2-26,0 0 0,0 0 0,0 0 0,0 1 0,0 0 0,0 0 0,1 1-1,-12 8 1,9-5 17,0 0-1,0 1 0,1 0 1,0 1-1,-8 10 0,13-16 20,0 1 0,1 1 0,0-1 0,-1 0 0,2 0 0,-1 1 0,0-1 0,1 1 0,0-1 0,0 1 0,0 0 0,0 0 0,1-1 0,0 1 0,0 0 0,0 0 0,2 6 0,-1-5-3,1-1 1,0 1 0,0-1 0,1 1-1,-1-1 1,1 0 0,0 0 0,1 0-1,-1 0 1,1-1 0,0 1 0,0-1-1,8 6 1,3 2 46,-1-1 1,2-1-1,0-1 0,0 0 0,21 8 0,-27-13-27,1-1 0,-1 0-1,1 0 1,-1-1 0,1-1-1,0 0 1,0 0 0,0-1-1,0 0 1,12-2 0,-18 1-404,0 0 1,0-1 0,0 1-1,0-1 1,0 0 0,0-1-1,-1 1 1,1-1 0,-1 0-1,0 0 1,6-5 0,4-2-1625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3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 6816,'-19'-9'3072,"24"18"-2656,4-6 1184,5 6-960,10 0 864,4-1-864,19-4 224,6 1-512,19-5-192,-6 4-96,-1-4 64,-8 0-64,-9 0 255,-10 0-191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4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890 18 6880,'-42'-18'3840,"51"18"-4032,0 0-3424,1 9 1952</inkml:trace>
  <inkml:trace contextRef="#ctx0" brushRef="#br0" timeOffset="1">58 245 7040,'-44'-18'3200,"30"18"-2752,14-5 96,11 5-384,-3-7-64,12-2-64,13-3-32,9 7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4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6 949 4224,'-1'-1'131,"1"1"0,-1 0 0,1-1 0,-1 0 0,1 1 0,0-1 0,-1 1 0,1-1 0,0 1 0,-1-1 1,1 0-1,0 1 0,0-1 0,0 0 0,-1 1 0,1-1 0,0 0 0,0 1 0,0-1 0,0 0 0,0 1 0,0-1 0,0 0 0,1 1 0,-1-1 0,0 0 1,0 1-1,0-1 0,1 0 0,-1 1 0,0-1 0,1 1 0,-1-1 0,0 1 0,1-1 0,-1 1 0,1-1 0,-1 1 0,1-1 0,-1 1 0,1-1 0,-1 1 1,1 0-1,-1-1 0,1 1 0,0-1 0,8-6 119,86-101 4246,-62 68-3736,57-55 0,-57 63-544,-21 19-181,0 1-1,16-11 1,-28 23-50,1-1 0,0 0 0,0 1 0,-1-1 0,1 1 0,0-1 0,0 1 0,0 0 0,-1-1-1,1 1 1,0 0 0,0 0 0,0-1 0,0 1 0,0 0 0,0 0 0,0 0 0,0 0 0,0 0 0,1 1 0,-1-1 11,0 1 0,-1-1 1,1 1-1,0 0 0,-1 0 0,1-1 1,0 1-1,-1 0 0,1 0 1,-1 0-1,1 0 0,-1-1 0,1 1 1,-1 0-1,0 0 0,0 0 0,1 0 1,-1 0-1,0 0 0,0 2 0,2 18-81,-1 0-1,-1 25 0,-1-22 127,4 36-1,0-38 71,1-1-1,1 0 0,9 26 0,-10-36 11,0-1 0,1 0 0,0-1 0,1 1 0,0-1 1,0 0-1,1 0 0,10 10 0,-14-16-65,0 0 1,1 0-1,-1-1 1,1 0-1,0 0 0,-1 0 1,1 0-1,0 0 0,0-1 1,0 1-1,0-1 0,0 0 1,1 0-1,-1-1 0,0 0 1,0 1-1,1-1 0,-1 0 1,0-1-1,0 1 1,1-1-1,-1 0 0,0 0 1,0 0-1,0-1 0,0 1 1,0-1-1,0 0 0,3-3 1,9-7 92,-1 0 0,-1-1 1,0-1-1,17-22 0,-18 20-138,-1-1 0,-1 0-1,-1 0 1,0-1 0,-1-1-1,-1 0 1,-1 0 0,-1 0-1,0-1 1,3-21 0,-4 12-1,-1 13 12,-1 0 0,-1 1 0,0-1 1,-1-1-1,-1 1 0,-3-27 0,3 42-33,-1 0 0,1 1 0,0-1 1,0 0-1,-1 0 0,1 0 0,0 0 0,0 0 0,0 0 0,0 0 0,0 0 0,0 0 1,1 1-1,-1-1 0,0 0 0,0 0 0,1 0 0,-1 0 0,0 0 0,1 1 1,-1-1-1,1 0 0,-1 0 0,1 0 0,10 7-122,3 1 137,0-1 1,1-1-1,-1 0 0,21 4 1,63 5 42,85 1-95,-75-8 123,-71-3 13,39 1 64,-75-5-150,1 0 1,-1 0 0,0 0-1,0 0 1,0 0 0,0 0-1,1 0 1,-1 1 0,0-1-1,0 0 1,0 1-1,0-1 1,0 1 0,2 0-1,-3 0 6,0-1 0,0 0-1,0 1 1,1-1 0,-1 0-1,0 1 1,0-1 0,0 0-1,0 1 1,0-1-1,0 0 1,0 1 0,0-1-1,0 1 1,0-1 0,0 0-1,0 1 1,0-1 0,0 0-1,0 1 1,0-1 0,0 0-1,0 1 1,0-1-1,0 0 1,-1 1 0,1-1-1,0 1 1,-3 3 39,0 0-1,0-1 1,0 1-1,-1-1 1,-3 4-1,4-4-85,-15 11 100,-1-1 1,-1 0-1,0-1 0,-39 16 1,16-7-108,13-5 18,1 1-1,-46 35 1,60-40 55,1 0-1,1 1 1,0 1 0,0 0-1,2 1 1,-13 20 0,19-28 14,1 1 1,-1 0-1,2 0 1,-1 0 0,1 0-1,1 0 1,-1 1-1,1-1 1,-1 16 0,3-23-29,0 0 0,0-1 1,0 1-1,0 0 0,0 0 1,0 0-1,0 0 0,1-1 1,-1 1-1,0 0 0,0 0 1,1 0-1,-1-1 1,1 1-1,-1 0 0,0-1 1,1 1-1,-1 0 0,1-1 1,0 1-1,-1 0 0,1-1 1,-1 1-1,1-1 0,0 1 1,0-1-1,-1 0 0,1 1 1,0-1-1,0 0 0,-1 1 1,1-1-1,0 0 0,1 0 1,1 1 27,0-1 0,0-1 0,0 1 0,0 0-1,0-1 1,0 1 0,0-1 0,0 0 0,-1 0 0,5-2 0,17-9 152,-1-1-1,34-26 1,42-42 42,-68 55-104,-8 6-106,-2-1 1,0 0-1,22-33 0,-19 18-371,28-60-1,-60 126 153,5-19 180,1-1 1,-4 21-1,5-18-8,1 0 0,-1 0 0,2 0 0,3 19 0,-4-29 42,1 0 0,0 0 0,0 0 0,0 0 0,0 0 0,0 0-1,1 0 1,-1 0 0,1-1 0,0 1 0,0-1 0,0 1 0,0-1 0,0 1 0,1-1 0,-1 0 0,1 0 0,0 0 0,-1-1 0,1 1 0,0-1-1,0 1 1,4 1 0,-3-3 3,-1 1 0,0-1 0,1 1 0,-1-1 0,0 0 0,1 0 0,-1 0 0,1-1 0,-1 1 0,0-1 0,0 0-1,1 0 1,-1 0 0,4-3 0,5-2 33,0 0 0,13-10 0,-22 14-40,47-32 132,-2-2-1,64-62 1,-65 48-114,-2-2-1,52-78 1,-47 52-43,-3-1 0,56-132 1,-99 202 40,-3 7-73,0 0 0,0 0 0,0 0 0,-1 0 0,1 0 0,-1 0 0,1-1 1,-1-1-1,0 3 30,0 1 1,0 0 0,0 0-1,0 0 1,0-1-1,0 1 1,0 0 0,0 0-1,0 0 1,0 0 0,0-1-1,0 1 1,-1 0-1,1 0 1,0 0 0,0 0-1,0 0 1,0-1 0,0 1-1,-1 0 1,1 0-1,0 0 1,0 0 0,0 0-1,0 0 1,-1 0 0,1 0-1,0 0 1,0 0 0,0 0-1,0 0 1,-1 0-1,1 0 1,0 0 0,0 0-1,0 0 1,-1 0 0,1 0-1,0 0 1,0 0-1,0 0 1,-1 0 0,1 0-1,0 0 1,0 0 0,0 0-1,0 0 1,-1 0 0,1 1-1,0-1 1,0 0-1,0 0 1,0 0 0,0 0-1,0 0 1,-1 1 0,1-1-1,0 0 1,-13 10-216,6-2 185,-1 1 0,1 0 0,0 0 0,-11 19 0,-20 51-84,7 2 234,-20 85 0,28-83-245,-15 111 0,36-179 146,1 0 0,1 0-1,2 25 1,-1-32 52,0 1-1,1-1 1,0 1 0,1-1 0,0 1 0,0-1 0,7 12 0,-9-18-32,0 0 1,0 0 0,0-1-1,1 1 1,-1 0 0,1 0-1,0-1 1,-1 1-1,1-1 1,0 1 0,0-1-1,0 0 1,0 0 0,0 0-1,0 0 1,0 0 0,0 0-1,0 0 1,1-1 0,-1 1-1,0-1 1,1 1-1,-1-1 1,0 0 0,0 0-1,1 0 1,-1-1 0,0 1-1,1 0 1,-1-1 0,4-1-1,3-1 36,0-1 0,0-1-1,0 1 1,0-1-1,-1-1 1,8-6 0,62-53 11,-20 16-176,-58 49 90,0 0 0,0 0 0,1-1-1,-1 1 1,0 0 0,0 0 0,1 0-1,-1 0 1,0 0 0,0-1 0,0 1 0,1 0-1,-1 0 1,0 0 0,1 0 0,-1 0-1,0 0 1,0 0 0,1 0 0,-1 0-1,0 0 1,0 0 0,1 0 0,-1 0 0,0 0-1,0 0 1,1 0 0,-1 0 0,0 1-1,0-1 1,1 0 0,-1 0 0,0 0 0,0 0-1,1 0 1,-1 1 0,0-1 0,0 0-1,0 0 1,1 0 0,-1 1 0,0-1 0,0 0-1,0 0 1,0 1 0,0-1 0,0 0-1,0 0 1,1 1 0,-1-1 0,0 0-1,0 0 1,0 1 0,0-1 0,0 0 0,0 0-1,0 1 1,0-1 0,0 0 0,0 1-1,-1-1 1,2 28 24,-1-12-60,2-2-4,-1-8 71,-1 0 0,1 0 1,0-1-1,0 1 1,1 0-1,0-1 0,0 1 1,0-1-1,0 0 1,6 9-1,-7-13-6,0-1 1,0 1 0,0-1-1,0 1 1,0-1-1,0 1 1,0-1-1,0 0 1,0 1-1,0-1 1,0 0 0,1 0-1,-1 0 1,0 0-1,0 0 1,0 0-1,0 0 1,0 0-1,0 0 1,0-1 0,0 1-1,0 0 1,0-1-1,0 1 1,0-1-1,0 1 1,0-1-1,0 1 1,0-1-1,1-1 1,5-2 1,0-2 1,11-8-1,-17 13-15,204-208 191,-194 197-202,0 1-153,-9 10 143,0 0 0,-1-1 0,1 1 0,-1-1 0,0 1 0,1-1 0,-1 0 0,0 1 0,1-3 0,-2 4 15,0-1-1,0 1 1,0 0 0,1 0-1,-1 0 1,0 0 0,0-1 0,0 1-1,0 0 1,0 0 0,0 0-1,1 0 1,-1 0 0,0 0 0,0-1-1,0 1 1,0 0 0,1 0 0,-1 0-1,0 0 1,0 0 0,0 0-1,0 0 1,1 0 0,-1 0 0,0 0-1,0 0 1,0 0 0,1 0-1,-1 0 1,0 0 0,0 0 0,0 0-1,1 0 1,-1 0 0,0 0-1,0 0 1,0 0 0,0 1 0,1-1-1,-1 0 1,0 0 0,0 0-1,0 0 1,0 0 0,0 0 0,1 1-1,-1-1 1,0 0 0,6 9-158,-1 2 147,0 1 1,0-1 0,1 0 0,1-1-1,0 0 1,10 13 0,-9-13 116,-5-6-91,0 0 0,1-1 0,0 1-1,0-1 1,0 0 0,0 0 0,0 0 0,0 0-1,1-1 1,-1 0 0,1 0 0,0 0 0,0 0-1,0-1 1,6 1 0,7 1 75,1-1 0,35-2 0,-29 0-105,-14 0 36,-1-1-1,1 0 1,-1 0-1,0-1 1,19-6-1,-24 7-14,0-2 0,0 1 0,0-1 0,0 1 0,0-1 0,0-1 0,-1 1 0,0-1 0,1 1 0,-1-1 0,-1-1 0,7-6 0,-5 3 1,0 1 0,0-1 0,-1-1 0,0 1 0,0-1 0,-1 1 0,0-1 0,0 0 0,-1 0 0,0 0 0,0-18 0,-2 27-6,0 0-1,1-1 0,-1 1 1,0 0-1,0 0 0,0-1 1,0 1-1,0 0 1,0-1-1,-1 1 0,1 0 1,0 0-1,0-1 0,0 1 1,0 0-1,0-1 1,0 1-1,0 0 0,-1 0 1,1 0-1,0-1 0,0 1 1,0 0-1,0 0 1,-1-1-1,1 1 0,0 0 1,0 0-1,-1 0 0,1 0 1,0 0-1,0-1 0,-1 1 1,1 0-1,0 0 1,0 0-1,-1 0 0,1 0 1,0 0-1,-1 0 0,1 0 1,0 0-1,0 0 1,-1 0-1,1 0 0,0 0 1,-1 0-1,1 0 0,0 0 1,0 0-1,-1 0 1,1 1-1,0-1 0,0 0 1,-1 0-1,1 0 0,0 0 1,0 1-1,-1-1 1,1 0-1,0 0 0,0 0 1,-1 1-1,-14 13-85,-1 7 26,1 0-1,-16 32 0,26-44 69,1 1 0,0 0 0,0 0 0,2 0 1,-1 0-1,1 0 0,0 1 0,0 18 0,2-25 7,0-1 0,1 1 0,-1 0 0,1-1 0,0 1 0,0-1 0,0 1-1,0-1 1,1 1 0,-1-1 0,1 0 0,0 1 0,4 3 0,-5-5 5,1 0-1,-1 0 1,1-1-1,0 1 1,0-1-1,0 1 1,0-1-1,0 0 1,0 1-1,0-1 1,1 0-1,-1-1 1,0 1 0,1 0-1,-1-1 1,0 1-1,1-1 1,-1 1-1,1-1 1,3 0-1,2-2 40,1 1 0,-1-1 0,0 0 0,0-1 0,0 0 0,12-7 0,45-29 142,-43 25-82,-2 2-73,0-2-1,-1 0 1,0-1 0,25-26 0,77-99 62,-63 73-250,-56 65 114,0-1 0,0 1 0,0 0 0,0 0 0,1 1 0,-1-1 0,1 0-1,4-1 1,-7 3 23,1-1 0,0 1 0,-1 0 0,1 0 0,0 0 0,-1 0 0,1 0 0,0 0 0,0 0 0,-1 0 0,1 0 0,0 0 0,-1 0 0,1 0 0,0 0 0,-1 1 0,1-1 0,-1 0 0,1 0 0,0 1 0,-1-1 0,1 1 0,-1-1 0,1 0 0,-1 1 0,1-1 0,-1 1 0,1-1 0,-1 1 0,1-1 0,-1 1 0,0 0 0,1-1 0,-1 1 0,0-1 0,1 1 0,-1 0 0,0-1 0,0 1 0,0 0 0,0-1 0,0 1 0,0 0 0,0 0 0,2 9-44,-1-1 1,0 1 0,-1-1 0,-2 18 0,-9 41 7,3-37 86,-1 0 0,-2-1-1,-30 58 1,36-77 38,-1-1 1,0 1-1,-1-1 0,0-1 0,-1 1 1,-12 12-1,18-20-52,-1 0 0,1-1 1,-1 1-1,1 0 0,-1-1 0,0 1 1,1-1-1,-1 0 0,0 0 0,0 0 0,0 0 1,0-1-1,0 1 0,0-1 0,0 1 0,0-1 1,0 0-1,0 0 0,0-1 0,0 1 0,0-1 1,0 1-1,0-1 0,0 0 0,0 0 0,1 0 1,-1-1-1,0 1 0,-4-4 0,0 1-21,1 0 0,-1-1 0,1 0 0,0 0 0,1-1 0,-1 0 0,-5-7 0,11 12-10,0 1 0,0-1 0,-1 1 0,1 0 0,0-1-1,0 1 1,0-1 0,0 1 0,0 0 0,0-1 0,0 1 0,0-1-1,0 1 1,0 0 0,0-1 0,0 1 0,0-1 0,1 1 0,-1 0 0,0-1-1,0 1 1,0-1 0,1 1 0,-1 0 0,0-1 0,0 1 0,1 0 0,-1-1-1,0 1 1,0 0 0,1 0 0,-1-1 0,0 1 0,1 0 0,-1 0-1,0 0 1,1-1 0,-1 1 0,1 0 0,-1 0 0,0 0 0,1 0 0,-1 0-1,1 0 1,-1 0 0,0 0 0,1 0 0,23-3-136,-20 3 128,30-1 101,1 1 1,69 10 0,67 26 129,-54-12-755,-107-24-3984,-6 1 1496,-12 16-8637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4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315 569 4480,'16'-11'5909,"-15"11"-5830,-1-1 0,0 1 0,0 0 0,0 0-1,0-1 1,0 1 0,-1 0 0,1 0 0,0-1 0,0 1 0,0 0 0,0 0-1,0-1 1,0 1 0,0 0 0,0 0 0,-1 0 0,1-1 0,0 1 0,0 0-1,0 0 1,0 0 0,-1-1 0,1 1 0,0 0 0,0 0 0,-1 0 0,1 0-1,0 0 1,0 0 0,0-1 0,-1 1 0,1 0 0,0 0 0,0 0 0,-1 0-1,1 0 1,0 0 0,0 0 0,-1 0 0,1 0 0,-1 0 0,-19-3 972,-1 2-816,0 1 0,1 1 0,-1 0 0,0 2 0,1 1 0,0 0 1,0 1-1,0 1 0,0 1 0,-20 11 0,36-16-236,0 1 1,-1-1-1,1 1 0,0 0 1,1 0-1,-1 0 0,1 1 1,-1-1-1,1 1 0,0 0 1,0 0-1,0 0 0,-3 8 1,5-9 8,-1 0 0,1 0 0,1 0 0,-1 0 0,0 0 0,1 0 0,-1 0 0,1 0 0,0 1 0,0-1 0,1 0 0,-1 0 1,0 0-1,1 0 0,0 0 0,0 0 0,0 0 0,0 0 0,0 0 0,1 0 0,-1 0 0,4 4 0,-1-1 77,1-2-1,-1 1 1,1 0-1,0-1 1,0 0-1,0 0 1,0 0-1,1-1 1,0 1 0,-1-1-1,1-1 1,0 1-1,7 1 1,-3-2 19,0 1 0,0-2 0,0 0 0,0 0 0,0-1 0,0 0 0,0 0 0,13-3 0,-13 1-5,1-1 0,0 0 0,0 0 0,-1-1 0,0 0 0,1-1-1,11-8 1,-16 9-36,0-1-1,0 1 0,0-1 0,-1 0 1,1 0-1,-1-1 0,-1 0 1,1 0-1,-1 0 0,0 0 0,3-7 1,-5 8-57,0 0 1,-1 0-1,1 0 1,-1 0-1,0 0 1,0 0-1,-1 0 1,0 0 0,1 0-1,-2-1 1,1 1-1,-1 0 1,1 0-1,-2 0 1,1 0-1,0 0 1,-1 0-1,0 1 1,0-1-1,0 0 1,-1 1-1,0-1 1,0 1 0,0 0-1,0 0 1,0 0-1,-1 0 1,0 1-1,0 0 1,-6-5-1,0 1-72,1 2-1,-1-1 0,-1 1 1,1 1-1,-18-6 0,20 8-175,5 1 204,4 3 14,1-1 37,0 0 0,0-1 0,0 1 0,0 0 0,1-1 0,-1 0 0,0 1 0,0-1 0,0 0 0,1 0 0,2 0 0,4 0 55,-2 0-19,1 0-1,-1 0 0,1 0 1,-1-1-1,1 0 1,-1-1-1,0 1 0,0-1 1,0-1-1,13-5 1,-11 2 23,1 1 0,-2-1 1,1-1-1,-1 0 0,0 0 1,13-14-1,-2-4 35,-1 0 0,-2-2 0,0 0 0,12-31 0,85-157 501,-113 214-610,3-5-29,0 0 1,1 0-1,0 1 0,6-8 1,-10 13 24,0 0 0,0-1 0,0 1 0,0 0-1,0 0 1,0 0 0,1 0 0,-1-1 0,0 1 0,0 0 0,0 0 0,0 0 0,1 0-1,-1 0 1,0-1 0,0 1 0,0 0 0,0 0 0,1 0 0,-1 0 0,0 0 0,0 0-1,0 0 1,1 0 0,-1 0 0,0 0 0,0 0 0,1 0 0,-1 0 0,0 0 0,0 0-1,0 0 1,1 0 0,-1 0 0,0 0 0,0 0 0,0 0 0,1 0 0,-1 0 0,0 0-1,0 0 1,0 0 0,1 1 0,-1-1 0,0 0 0,0 0 0,0 0 0,0 0 0,0 1 0,1-1-1,-1 0 1,0 0 0,0 0 0,0 0 0,0 1 0,0-1 0,0 0 0,0 0 0,0 0-1,0 1 1,0-1 0,0 0 0,0 0 0,0 1 0,0-1 0,1 20-80,-1-16 52,-22 271-115,-24 64 106,40-297 64,-26 162 11,-19 1-74,33-150 301,-47 95-1,60-141-152,0 0 1,-1 0-1,0 0 0,-8 7 0,13-14-57,-1 0 1,0 0-1,0-1 0,-1 1 1,1 0-1,0-1 0,0 0 1,-1 1-1,-2 0 0,4-2-25,0 0 0,0 1 0,0-1 0,0 0 0,0 0 0,-1 0 0,1 0 0,0 0 0,0 0 0,0 0 0,0 0 0,-1-1 0,1 1 0,0 0 0,0-1 0,0 1 0,0-1 0,0 1 0,0-1 0,0 1 0,-1-2 0,1 1-5,0 0-1,0 0 1,0 0-1,0 0 0,0 0 1,1 0-1,-1-1 1,0 1-1,1 0 1,-1 0-1,0-1 1,1 1-1,0 0 0,-1-1 1,1 1-1,0-1 1,0 1-1,-1-1 1,1 1-1,0 0 1,1-2-1,-1-3 26,1 0-1,0 0 1,1 1 0,1-7-1,7-10 21,1-1 0,1 1 0,1 1 0,0 0 0,2 1 0,18-20 0,-20 25-76,1 1-1,0 1 1,0 0-1,30-19 0,-38 28-7,0 0-1,0 1 0,1 0 0,-1 1 1,1-1-1,-1 1 0,1 1 0,0-1 0,-1 1 1,1 0-1,0 0 0,0 1 0,0 0 1,0 0-1,0 1 0,10 2 0,-7 0-1020,-1 0 0,1 0-1,14 9 1,4 3-1418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4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 5056,'2'-13'1484,"6"1"7976,-7 22-8265,0-3-993,-2 34 714,-10 51 0,2-28-482,-49 246 964,8-103-364,31-106-212,18-95-746,0-4-32,1-1 0,0 1 0,-1 0 0,1 0-1,0 0 1,0 1 0,0-1 0,0 0 0,0 0 0,1 0-1,-1 2 1,1-4 4,0 0 0,-1 1-1,1-1 1,0 0 0,-1 0-1,1 0 1,0 1 0,-1-1 0,1 0-1,0 0 1,0 0 0,-1 0-1,1 0 1,0 0 0,0 0-1,-1 0 1,1-1 0,0 1-1,-1 0 1,1 0 0,0-1 0,-1 1-1,1 0 1,0-1 0,27-10-64,-20 7 135,34-11 8,1 1 0,1 2 0,-1 2 0,76-7 0,25 4 305,-139 12-385,1 0 0,-1 0 0,0-1 0,1 1 0,-1-1-1,0 0 1,0-1 0,0 1 0,5-4 0,-10 6-103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4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9056,'-14'12'4096,"8"25"-3552,1-11 1312,5 4-1120,-5 12 895,1 3-927,-6 6 192,10 0-544,-4-9-64,4-4-160,-5-5 256,5-3-192,-5-9 32,5-5-128,-4-2 96,4-2-128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4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71 3648,'9'-22'1173,"-9"21"-1135,0 1-1,1-1 1,-1 0 0,0 0-1,1 0 1,-1 0 0,1 1-1,-1-1 1,1 0 0,-1 0-1,1 1 1,0-1-1,-1 1 1,1-1 0,0 0-1,0 1 1,-1-1 0,2 0-1,2-1 213,0-1 277,0-1 0,1 1-1,-1 0 1,1 0 0,0 1 0,0-1-1,0 1 1,0 0 0,0 0-1,0 1 1,1-1 0,7 0-1,-7 2-309,-1-1-1,1 1 1,0 0 0,-1 1-1,1 0 1,-1-1-1,1 2 1,-1-1-1,0 1 1,1-1 0,-1 1-1,0 1 1,0-1-1,0 1 1,0 0-1,-1 0 1,1 0 0,-1 1-1,5 5 1,-2-1 29,0 1-1,-1-1 1,-1 2 0,1-1-1,-2 1 1,1-1 0,-1 1 0,4 15-1,-1 5 540,7 50 0,-12-61-492,0 1 0,-1 0 0,-3 33 0,1-44-233,0-1 0,-1 0 0,0 0 0,0 0 0,-1-1 0,0 1 0,0 0 0,-1-1 0,0 0 0,0 0 0,-1 0 0,-6 7 0,1-4 7,-1 0 1,0-1-1,0 0 1,-1 0-1,0-1 0,-1-1 1,0 0-1,0-1 1,0 0-1,-19 4 0,-45 8-160,26-13-2800,20-5 38,29 0 2315,0-1 0,-1 0 1,1 1-1,1-1 0,-1 0 0,0 0 0,0 0 0,0 0 0,0 0 0,1 0 1,-4-3-1,-10-13-3796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5:1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4480,'-3'-1'757,"1"0"0,-1 0 1,0 1-1,0-1 0,0 1 1,-4-1-1,9 4-429,0-1 1,0 0-1,0 0 0,1-1 1,-1 1-1,0 0 0,1-1 1,-1 1-1,1-1 0,0 0 1,-1 0-1,1 0 0,0 0 1,0 0-1,-1-1 0,1 1 1,5-1-1,7 1 265,1-1 0,16-1 0,-28 1-453,58-4 837,196-4 190,-189 8-1181,20 1 348,-87 0-407,8 1-479,-3 2-3367,1 4 1125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4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19 6976,'3'-14'3163,"-1"10"-1678,-1 6 672,0 3-994,3 1-962,-1-1 1,-1 1 0,1-1 0,-1 1 0,0 0 0,0 0 0,-1 0 0,1 7-1,3 54 601,-5-45-557,-3 273 2401,-2-253-2356,-2 0 1,-1 0 0,-16 44-1,3-3-165,-9 27 284,22-96-294,7-11-79,-1 0-1,1 0 0,-1 0 0,1 0 1,0 0-1,-1 4 0,1-2 1,1-4-23,0-1 1,0 0 0,1 1-1,-1-1 1,-1 0-1,1 1 1,0-1 0,0 0-1,0 1 1,0-1 0,0 0-1,0 1 1,0-1 0,0 0-1,-1 1 1,1-1-1,0 0 1,0 1 0,0-1-1,-1 0 1,1 0 0,0 1-1,0-1 1,-1 0-1,1 0 1,0 0 0,-1 1-1,-1 0 146,65-42 892,-43 29-946,0 0-1,1 2 1,0 0 0,39-12 0,90-15 117,-88 24-216,-55 12-1,-1-1-1,0 1 1,0-1-1,0-1 1,10-4 0,-1-7-4497,-6 7-3216,-8 6 6937,0 1 0,2-1 0,7 0-3554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4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59 6400,'-5'-1'613,"-4"-2"1009,19-4 2041,5-3-1228,0 2-1,30-12 1,-39 18-2352,-1 1 1,1-1 0,-1 1 0,1 0 0,0 0 0,0 0 0,0 1 0,-1 0 0,1 0 0,0 0 0,0 1 0,10 3 0,-14-4-74,0 1 0,0 0 0,0 0 0,0 0 1,0 0-1,0 0 0,-1 0 0,1 1 0,0-1 0,-1 1 1,1-1-1,-1 1 0,0-1 0,1 1 0,-1 0 0,0 0 1,0-1-1,1 4 0,-1-1 15,1 0 0,-1 1 0,0-1 0,-1 0 0,1 1 0,-1-1 0,0 1 0,0 5 0,-2 6 81,-1 0 0,0 0 0,-10 27 0,-1-4 97,-2-1 0,-2-1-1,-24 40 1,31-62-100,0-1-1,-15 16 1,14-16 356,-18 23 1,30-37-430,0 1 0,-1-1 0,1 1 0,0-1 0,-1 1 0,1 0 0,0-1 0,0 1 0,-1-1 0,1 1 0,0 0 1,0-1-1,0 1 0,0-1 0,0 1 0,0 0 0,0-1 0,0 1 0,0-1 0,0 1 0,0 0 0,0-1 0,0 1 0,1-1 1,-1 1-1,1 1 0,-1-1 21,1-1 0,0 1 0,0 0 1,0 0-1,0 0 0,0 0 0,0-1 1,1 1-1,-1 0 0,0-1 0,0 1 1,2-1-1,2 2 43,1-1-1,-1 1 1,1-2 0,10 2-1,-4-3-76,-1-1 0,1 0-1,-1 0 1,0-1 0,1 0 0,-1-1-1,0 0 1,14-9 0,23-7-2562,-33 13-901,4 6 1014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5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1258 3968,'0'5'5221,"-1"-94"1965,-8-122-4426,-8 59-1794,4-20-161,-8-195-533,17 320-182,0-25 124,3 51-137,1 16-57,-1 0 1,1 0-1,0-1 0,0 1 1,1 0-1,0 0 1,1-7-1,0 6-10,-1 2-16,-1 1 0,1 0 0,0 0-1,0 0 1,1 0 0,-1 0 0,1 0-1,-1 0 1,1 0 0,0 1 0,0-1-1,0 1 1,0-1 0,0 1 0,1 0-1,4-4 1,1 2-14,1 0 0,-1 0 1,0 1-1,1 0 0,0 1 0,0 0 1,0 0-1,0 1 0,0 0 0,14 0 0,7 2 1,57 10 0,-48-3-41,0 2 0,0 2 0,59 27 0,-86-34 63,-1 0 0,0 1 0,0 1 0,-1-1 0,14 13 0,-21-16 1,1 0 0,-1 1 0,0-1 0,0 1 0,-1-1 0,1 1 0,-1 0 0,0 0 0,0 1 0,0-1 0,-1 0 0,1 0 1,-1 1-1,0-1 0,0 1 0,-1-1 0,1 9 0,-2-4 19,0 0 0,0 1 1,-1-1-1,-1 0 1,1 0-1,-2 0 0,1-1 1,-1 1-1,0-1 1,-1 1-1,0-1 0,-6 7 1,0 0 45,-1 0 0,-1-1 0,0-1 0,-1 0 0,0-1 0,-1 0-1,-18 10 1,-119 60 14,119-66-99,-19 9 30,-71 39 186,16-7 11,69-39-175,1 2 1,1 2-1,-43 33 1,73-51-16,1 1-1,0 1 1,-9 10 0,12-14-9,1 0 1,-1 0-1,1 0 1,0 1-1,0-1 1,0 0-1,0 1 1,1-1-1,-1 0 1,1 1-1,-1-1 1,1 1-1,0-1 1,0 1-1,0 3 1,2 2 25,-1-1 0,1 0 0,1 0 0,-1 0 0,1 0 1,1-1-1,3 7 0,31 42 313,-32-47-268,0-1 1,0 0-1,1 0 1,0-1-1,0 1 1,11 6-1,-14-11-51,0 1 0,1-1 1,-1 0-1,1 0 0,0 0 0,-1-1 0,1 1 0,0-1 0,0-1 1,0 1-1,0-1 0,0 1 0,9-2 0,4-2 99,-1 0-1,0-2 0,29-10 1,49-28-126,-37 15 55,-14 8-27,80-33 121,-81 36-23,-30 10-188,1 1-1,-1 1 0,1 0 0,0 1 0,1 1 1,-1 0-1,22-2 0,-33 6 56,0-1 0,1 0 0,-1 1 0,0 0 0,0 0 0,0 0 0,0 0 0,0 0-1,0 1 1,0-1 0,0 1 0,0 0 0,0 0 0,-1 0 0,1 0 0,-1 0 0,0 1 0,1-1 0,-1 1 0,0-1 0,-1 1 0,1 0 0,0 0 0,-1 0 0,2 4 0,1 3 48,-1-1 0,0 0 0,0 1 0,-1-1 0,-1 1 0,0 0 0,0 12 0,-1-10 206,0 0 0,-2 0 0,-4 23 0,4-36 142,-3-8-264,0 0-20,-5-11-35,1 0 0,-13-41 0,14 35-185,-17-37 1,18 53-187,7 10 292,0 0 0,0 0-1,0 0 1,0 0 0,0 0-1,-1 0 1,1 0-1,0 0 1,0 0 0,0 0-1,0 0 1,0 0 0,0 0-1,0 0 1,0 0-1,-1 0 1,1 0 0,0 0-1,0 0 1,0 0 0,0 0-1,0 0 1,0 0-1,0 0 1,0 0 0,-1 1-1,1-1 1,0 0 0,0 0-1,0 0 1,0 0-1,0 0 1,0 0 0,0 0-1,0 0 1,0 0 0,0 0-1,0 1 1,0-1-1,0 0 1,0 0 0,0 0-1,0 0 1,0 0 0,0 0-1,-1 2 1,1 0 0,0 0-1,0 0 1,0 0 0,0 0 0,0 0 0,1-1-1,-1 1 1,1 3 0,12 34 223,22 45-1,-35-82-178,1-1-1,-1 0 1,1 0 0,-1 0-1,1 0 1,0 0 0,0 0-1,-1 0 1,1 0-1,0 0 1,0 0 0,0 0-1,0 0 1,0-1 0,0 1-1,2 1 1,-2-2-113,-1 0 0,1 0 0,0 0 1,-1 0-1,1-1 0,-1 1 0,1 0 0,-1 0 0,1 0 1,-1-1-1,1 1 0,-1 0 0,1-1 0,-1 1 0,1 0 1,-1-1-1,1 1 0,-1-1 0,0 1 0,1-1 0,-1 1 1,0 0-1,1-1 0,-1 1 0,0-1 0,0 0 0,0 1 1,1-1-1,-1 1 0,0-1 0,0 1 0,0-1 0,0 0 1,0 0 18,1-6-2774,-2 6 1362,0 1 1283,1 0-1,0 0 1,0 0 0,-1 0-1,1 0 1,0 0 0,0 0 0,0 0-1,-1 0 1,1 0 0,0 0-1,0 0 1,-1 0 0,1 0-1,0 0 1,0 0 0,-1 0-1,1 0 1,0 1 0,-1-1-1,-8 4-3719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8:5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44 4064,'2'-24'1565,"-1"22"-1227,-1 1 0,1 0 0,-1 0 0,1 0 0,-1 0 0,1-1 0,0 1 0,-1 0 0,1 0 0,0 0-1,0 0 1,0 1 0,0-1 0,2-1 0,-3 1-253,1 1-1,-1 0 0,1 0 0,-1-1 1,0 1-1,1 0 0,-1 0 0,1 0 1,-1 0-1,1 0 0,-1 0 0,1 0 1,-1 0-1,1 0 0,-1 0 0,0 0 1,1 0-1,-1 0 0,1 0 0,-1 0 1,1 0-1,-1 0 0,1 0 0,-1 1 1,0-1-1,1 0 0,-1 0 0,1 1 0,-1-1 1,0 0-1,1 1 0,-1-1 0,0 0 1,1 1-1,-1-1 0,0 0 0,0 1 1,1-1-1,-1 1 0,0-1 0,0 1 1,0-1-1,1 0 0,-1 1 0,0-1 1,0 1-1,0-1 0,0 1 0,0 0 1,5 32 1465,-4-29-1489,2 316 3027,-5-272-2725,-24 191 1593,14-154-1528,-23 154 889,34-231-1146,1-1-1,0 1 1,1 7 0,0-5 1055,1-12-1159,0 0-1,1 1 0,-1-1 0,0 0 1,1 1-1,3-2 0,54-29 585,-27 13-267,51-19 0,142-34-189,-182 62-218,0 2-1,0 2 1,63-1-1,-80 11 106,-26-4-161,-1 0-1,1 0 1,0 0 0,-1 0 0,1 0 0,0 0-1,-1 1 1,1-1 0,-1 0 0,1 0 0,0 1 0,-1-1-1,1 0 1,-1 1 0,1-1 0,-1 1 0,1-1 0,-1 1-1,0-1 1,1 1 0,-1-1 0,1 1 0,-1-1 0,0 1-1,1-1 1,-1 1 0,0 0 0,0-1 0,0 1-1,1-1 1,-1 1 0,0 0 0,0-1 0,0 1 0,0 0-1,0 0 1,-3 8-4475,-2 6 1284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0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1199 3968,'0'1'142,"0"-1"-1,0 1 1,-1-1 0,1 1 0,0-1 0,0 1-1,0-1 1,0 1 0,1-1 0,-1 0-1,0 1 1,0-1 0,0 1 0,0-1-1,0 1 1,1-1 0,-1 1 0,0-1 0,0 0-1,1 1 1,-1-1 0,0 1 0,1-1-1,-1 0 1,0 1 0,1-1 0,-1 0 0,0 1-1,1-1 1,-1 0 0,1 0 0,-1 0-1,1 1 1,-1-1 0,0 0 0,1 0-1,-1 0 1,1 0 0,-1 0 0,1 0 0,-1 0-1,1 0 1,-1 0 0,1 0 0,-1 0-1,1 0 1,0 0 0,9-8 388,-1 1 0,0-2 0,0 1 0,-1-1 0,11-15 0,-6 8-179,167-193 838,-95 107-808,131-201 1,-178 245-83,-11 19-143,-2-1 0,27-58 0,-44 78-147,-7 15 3,1 0 0,0 1 0,0-1 1,5-7-1,-29 46-55,1 1 1,2 1-1,-27 71 1,-29 126-60,72-222 91,-18 74-82,19-74 80,1 1 0,0-1 0,1 0 0,0 1 0,3 15 0,-3-23 30,1-1 0,0 1 0,0-1 0,0 0 0,0 1 0,1-1 0,-1 0 0,1 0 0,0 0 0,0 0 0,0 0 0,0-1 0,0 1 0,5 3-1,-5-4 10,1 0 0,-1-1 0,0 1 0,1-1 0,-1 0 0,1 0 0,0 0 0,-1 0 0,1 0 0,0-1 0,-1 1 0,1-1 0,0 0 0,0 0 0,-1 0 0,1 0 0,0 0 0,0 0 0,3-2 0,3 0 3,-1-1 0,1 0 0,-1 0 0,0-1 0,0 0 0,0-1 0,-1 1 0,1-1 0,-1-1 0,-1 0 0,1 0 0,-1 0 0,0 0 0,0-1 0,6-10 0,1-2 24,-1-1 0,0 0 0,10-26 0,23-73-76,-1 6 4,35-49 61,23-57 199,-59 117-241,-39 90 103,-8 15-141,-11 19-113,13-20 152,-22 37-6,1 0 1,3 2-1,1 0 0,2 1 1,1 1-1,-11 56 1,-48 318 212,46-290 229,27-111-284,2-14-98,0 0-1,0-1 1,0 1-1,0 0 0,0 0 1,-1-1-1,1 1 1,-1 0-1,1 0 1,-2 1-1,21-54 597,0 0-641,-10 25-36,16-28-1,-24 52 23,0 1 0,0-1-1,0 0 1,0 1 0,1-1 0,-1 1-1,3-3 1,-4 4 0,1 0-1,-1 0 0,0-1 1,0 1-1,1 0 0,-1 0 1,0 0-1,0 0 0,1 0 1,-1 0-1,0-1 0,1 1 1,-1 0-1,0 0 0,0 0 1,1 0-1,-1 0 0,0 0 1,1 0-1,-1 0 0,0 0 1,0 0-1,1 0 0,-1 0 1,0 1-1,1-1 0,-1 0 1,0 0-1,0 0 0,1 0 1,-1 0-1,0 1 0,0-1 1,1 0-1,-1 0 1,0 0-1,0 1 0,0-1 1,1 0-1,-1 0 0,0 0 1,0 1-1,0-1 0,0 0 1,0 1-1,1-1 0,-1 0 1,0 0-1,0 1 0,0-1 1,0 0-1,0 1 0,0-1 1,0 0-1,0 0 0,0 1 1,0 0-1,3 21-29,-1-7 13,0-1 0,1 0 0,1 1 0,9 23 1,-11-34 24,0-1 0,0 1 1,0-1-1,0 1 1,1-1-1,-1 0 0,1 0 1,0 0-1,0 0 1,0-1-1,0 1 0,1-1 1,-1 1-1,1-1 1,-1-1-1,1 1 0,0 0 1,0-1-1,0 0 1,0 1-1,0-2 0,4 2 1,3-1 76,1-1 0,-1 0 1,1 0-1,-1-1 0,0 0 0,0-1 1,0-1-1,0 0 0,16-6 0,-13 4-4,-1-1 0,0-1-1,0-1 1,0 0 0,-1 0-1,19-18 1,-25 21-42,0-1 0,-1 0 0,0 0-1,0-1 1,0 1 0,-1-1 0,0 0 0,0-1 0,-1 1 0,1-1 0,-2 1-1,5-17 1,-7 24-33,12-69 237,-11 61-233,0 1-1,-1-1 0,0 1 0,-1 0 0,1-1 1,-1 1-1,-3-11 0,4 17-13,-1 0 0,1 0 1,0 0-1,0 0 0,-1 0 0,1 1 1,0-1-1,-1 0 0,1 0 0,-1 0 1,1 1-1,-1-1 0,1 0 0,-1 1 1,1-1-1,-1 0 0,0 1 0,1-1 1,-1 1-1,0-1 0,0 1 0,1-1 1,-1 1-1,0 0 0,0-1 0,0 1 1,0 0-1,0 0 0,1-1 0,-1 1 1,0 0-1,0 0 0,0 0 0,0 0 1,0 0-1,0 0 0,1 1 0,-1-1 1,0 0-1,0 0 0,0 1 0,0-1 1,-1 1-1,-2 1 1,1 0 0,-1 1-1,0 0 1,1 0 0,0 0 0,-1 0 0,1 0 0,-3 5 0,-1 1-38,1 1 0,0 0 0,0 0 0,1 1 0,0-1 0,1 1 0,0 0 0,1 0 0,0 1 0,1-1 0,0 1 0,1-1 0,0 23 0,2-29 56,-1 0 0,1-1-1,0 1 1,1-1 0,-1 0-1,1 1 1,0-1 0,0 0-1,0 0 1,0 0 0,1 0-1,0 0 1,-1-1 0,1 1-1,1-1 1,-1 0 0,0 0 0,7 4-1,5 4 18,1-2-1,1 0 0,21 9 1,-25-12 27,1-1 131,-1 0 0,1 0-1,0-1 1,24 4 0,-30-7-496,0-1-1,0 0 1,0 0-1,-1 0 1,1-1 0,0 0-1,0 0 1,-1-1 0,1 0-1,9-4 1,-6 0-2255,2 4 848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0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56 215 4800,'-56'-10'1557,"63"7"1664,16-1-2815,-6 0-17,281-71 2508,-20 4-1901,-186 52-407,99-7 1,-158 24-1739,0 2 1,47 5 0,-17 3-1188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1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1175 3072,'1'0'56,"-1"0"-1,0 0 1,0 0 0,1 0-1,-1 0 1,0-1 0,0 1 0,1 0-1,-1 0 1,0 0 0,0 0-1,0 0 1,1 0 0,-1 0 0,0-1-1,0 1 1,0 0 0,1 0-1,-1 0 1,0 0 0,0-1 0,0 1-1,0 0 1,1 0 0,-1 0-1,0-1 1,0 1 0,4-3 1168,0 2-909,0 0 1,0 1-1,0-2 1,0 1-1,0 0 1,0-1-1,0 1 1,-1-1-1,1 0 1,4-4-1,38-30 1199,-39 31-1362,8-9 108,0 0 1,-1-1 0,17-23 0,30-54 307,-43 65-446,111-183 585,-21-9-54,-97 191-513,-2-1 1,10-56-1,-10 39-2,-5 30-244,-1-1-1,3-32 1,-6 49 94,0 0 0,0 0 0,0 0 0,0 0 0,-1 0 0,1 1 0,0-1 0,0 0 0,0 0 0,0 0 0,0 0 0,0 0 0,0 0 0,0 0 0,0 0 0,0 0 0,0 0 0,0 0 0,0 0 0,0 0 0,0 0 0,0 0 0,0 0 0,0 0 0,0-1 0,0 1 0,0 0 0,0 0 0,0 0 0,-1 0 0,1 0 0,0 0 0,0 0 0,0 0 0,0 0 0,0 0 0,0 0 0,0 0 0,0 0 0,0 0 0,0 0 0,0 0 0,0 0 0,0 0 0,0 0 0,0 0 0,-3 7-202,-4 12 91,-33 104 160,-67 139 0,-10-18-62,66-141 18,42-84 21,-139 306 170,6 55 952,139-374-1034,2-3 1,0-1-1,0 1 1,0 0 0,0 0-1,0 0 1,0 4 0,3-6 198,2-4-199,4-7-14,27-43 34,14-16-106,-6 17 25,3 2 0,63-52 0,112-82-100,-49 21 88,-89 80 161,-60 63-187,12-14 63,-35 34-65,0 0-1,0 0 1,0-1 0,0 1-1,0 0 1,0 0 0,0 0-1,0 0 1,0 0-1,0 0 1,0 0 0,0 0-1,0 0 1,0 0 0,0 0-1,0 0 1,0 0-1,1 0 1,-1 0 0,0 0-1,0 0 1,0 0-1,0 0 1,0 0 0,0 0-1,0 0 1,0 0 0,0 0-1,0 0 1,0 0-1,0 0 1,0 0 0,0 0-1,1 0 1,-1 0 0,0 0-1,0 0 1,0 0-1,0 0 1,0 0 0,0 0-1,0 0 1,0 0 0,0 0-1,0 0 1,0 0-1,0 0 1,0 0 0,0 0-1,0 0 1,0 0 0,0 0-1,0 0 1,0 0-1,1 1 1,-1-1 0,0 0-1,0 0 1,0 0 0,0 0-1,0 0 1,0 0-1,0 0 1,0 0 0,0 0-1,0 0 1,0 0 0,0 0-1,0 10 43,-3 14-12,-16 42-107,13-49 75,1 0 0,1 0 1,0 1-1,-3 34 0,8-49 17,-1-1-1,0 0 0,1 1 0,0-1 1,-1 0-1,1 0 0,0 1 0,0-1 0,0 0 1,1 0-1,-1 0 0,0 0 0,1 0 0,-1-1 1,1 1-1,0 0 0,-1-1 0,1 1 0,0-1 1,0 1-1,0-1 0,0 0 0,0 0 0,0 0 1,0 0-1,5 1 0,-1-2 46,0 0 0,0-1 0,0 1 0,0-1 0,0 0-1,-1-1 1,1 0 0,0 0 0,-1 0 0,1 0 0,-1-1 0,0 0-1,7-4 1,-9 4-18,1 1-1,-1 0 0,0-1 0,0 0 0,0 0 0,0 0 1,0 0-1,-1 0 0,1 0 0,-1-1 0,0 1 1,0-1-1,0 1 0,0-1 0,-1 0 0,0 0 1,0 0-1,0 0 0,1-6 0,-2 4-25,-1 0 0,0 0 1,0 0-1,0 1 0,-1-1 0,0 1 0,0-1 1,-1 1-1,1 0 0,-1-1 0,0 1 0,0 1 1,-6-7-1,4 5-25,0 0-1,0 1 1,0 0 0,-1 0-1,0 1 1,0-1 0,-1 1-1,1 0 1,-1 1 0,-7-4-1,9 6-88,1 0 0,-1 0-1,1 0 1,-8 0 0,11 0 86,1 1 0,-1 0 1,1 0-1,0 0 1,-1 0-1,1 0 0,-1 0 1,1 0-1,-1 0 0,1 0 1,-1 0-1,1 0 0,-1 0 1,1 1-1,0-1 0,-1 0 1,1 0-1,-1 0 0,1 1 1,0-1-1,-1 0 1,1 0-1,-1 1 0,1-1 1,0 0-1,0 1 0,-1-1 1,1 0-1,0 1 0,-1-1 1,1 0-1,0 1 0,0-1 1,0 1-1,-1-1 1,1 1-1,0-1 0,0 0 1,0 1-1,0-1 0,0 1 1,0-1-1,0 1 0,0-1 1,0 1-1,0-1 0,0 1 1,0-1-1,0 0 1,0 1-1,1-1 0,-1 1 1,0-1-1,0 1 0,0-1 1,1 0-1,-1 1 0,0-1 1,0 0-1,1 1 0,0 0 1,1 1-2,0 1-1,0-1 1,0 1 0,1-1 0,-1 0 0,1 0 0,0 0-1,-1 0 1,1 0 0,0-1 0,0 1 0,4 1 0,0-1 1,-1 0 1,1 0 0,0 0 0,-1 0 0,10 0 0,-2-2 23,1 0 0,-1-1-1,0-1 1,0 0 0,0-1 0,24-8-1,-18 4 53,1-2-1,-1 0 0,30-20 1,-23 10 17,0-2 1,-2-1-1,0-1 1,27-33-1,-47 51-73,105-135 174,-84 105-115,-1 1 40,-1-1 1,36-70-1,-39 60-54,27-85 0,-40 101-54,-1 1 0,-1-1-1,-2-1 1,1-41 0,-5 64 34,0 0 1,-1 0 0,0 0-1,-3-9 1,4 15-35,0 0 0,-1 1 1,1-1-1,0 0 1,-1 0-1,1 0 0,0 1 1,-1-1-1,1 0 0,-1 1 1,1-1-1,-1 0 0,0 1 1,1-1-1,-1 0 1,0 1-1,1-1 0,-2 0 1,1 1-8,0 0 1,0 0-1,0 0 0,1 1 1,-1-1-1,0 0 1,0 0-1,1 0 1,-1 1-1,0-1 1,0 0-1,1 1 0,-1-1 1,0 1-1,1-1 1,-1 1-1,0-1 1,1 1-1,-1-1 1,1 1-1,-1 0 0,1-1 1,-1 1-1,0 1 1,-8 11-39,0 0 0,1 0 0,1 1 0,-7 19 0,-21 66-121,27-77 135,-20 74-137,3 1 0,5 1 0,-13 159 0,30-214 193,2 1 0,2-1-1,2 0 1,10 52-1,-11-88 42,0 1-1,0-1 1,0 1-1,1-1 0,5 10 1,-7-16-40,0 1 0,0 0 0,0-1 0,0 1 1,0 0-1,1-1 0,-1 0 0,1 1 0,-1-1 0,1 0 0,-1 0 0,1 1 0,0-1 1,-1-1-1,1 1 0,0 0 0,0 0 0,0-1 0,0 1 0,0-1 0,0 1 1,-1-1-1,1 0 0,0 0 0,4 0 0,-1-1 17,0 0-1,-1 0 1,1 0-1,0-1 1,-1 0-1,1 0 1,-1 0-1,0-1 1,1 1-1,5-5 1,4-5 117,18-20 1,-27 27-123,33-38 92,-2-2-1,57-93 1,-48 69-119,2-5 71,42-88 0,-71 124-63,-2-1 1,-1 0-1,-3-1 1,12-59-1,-22 89-3,4-26 77,3-58 1,-9 93-90,0-1-15,1 0 1,-1 0 0,0 0-1,0 0 1,0 0 0,0 0-1,-1 0 1,1 0 0,0 0-1,-1 0 1,0 1 0,1-1 0,-1 0-1,0 0 1,0 1 0,0-1-1,0 0 1,-2-2 0,3 4 5,0 0 0,0 0 0,0 0-1,0 0 1,-1 0 0,1-1 0,0 1 0,0 0 0,0 0 0,-1 0 0,1 0 0,0 0 0,0 0 0,0 0 0,-1 0 0,1 0 0,0 0 0,0 0-1,0 0 1,-1 0 0,1 0 0,0 0 0,0 0 0,-1 0 0,1 0 0,0 0 0,0 0 0,0 0 0,0 1 0,-1-1 0,1 0 0,0 0 0,0 0-1,0 0 1,0 0 0,-1 0 0,1 1 0,0-1 0,0 0 0,-6 8-89,0-1 0,1 1 0,-1 1 0,2-1 0,-1 1 0,-5 16 0,3-8 27,-30 64-55,-30 76 30,47-97-97,-22 117 0,36-139 174,2 1 0,2 0 0,1 0 0,5 47 0,-2-68 70,1-1 1,0 1-1,1-1 1,1 0-1,13 31 0,-15-43-21,-1 0-1,1 0 1,-1-1-1,1 1 1,1-1-1,-1 0 1,1 0-1,-1 0 1,1 0-1,0-1 1,0 1-1,1-1 1,-1 0-1,1 0 1,0-1-1,0 1 1,-1-1-1,2 0 1,-1-1-1,0 1 1,0-1-1,0 0 1,8 1-1,-6-2 3,-1 0-1,0-1 0,0 1 1,1-1-1,-1-1 1,0 1-1,0-1 1,0 0-1,0 0 1,-1-1-1,1 1 1,0-1-1,-1-1 1,0 1-1,0-1 1,0 0-1,0 0 0,-1 0 1,5-6-1,8-9 29,-1-2 0,0 0 0,-2 0 0,0-2 0,-2 1 0,0-2 0,11-35 0,-19 45-172,-5 13 1,-1 4-10,-10 22-68,-1 8 58,2 1 0,2 0 0,1 0 0,-5 46 0,12-73 117,1 0 0,0-1 0,0 1-1,2 11 1,-2-16 22,1 0-1,-1 0 1,1 0-1,0 1 1,-1-1-1,1 0 1,0 0-1,0 0 1,0 0-1,1 0 0,-1-1 1,0 1-1,1 0 1,-1 0-1,1-1 1,2 3-1,-1-4 26,-1 1 0,0-1 1,0 0-1,0 1 0,1-1 0,-1 0 0,0-1 0,0 1 0,1 0 0,-1-1 0,0 1 0,0-1 0,0 0 0,0 1 0,0-1 0,0 0 0,0 0 0,4-3 0,-1-1 13,0 0 0,0 0 0,0 0 0,0-1 0,-1 0 0,0 0 0,0 0-1,-1 0 1,0-1 0,0 0 0,0 1 0,2-10 0,-1 0 0,-1 0 1,0 0 0,-1 1-1,0-27 1,-2 27 26,-3-22 0,3 32-96,-1 0 0,0 1 0,-1-1 0,1 1 0,-1-1 0,0 1 1,0-1-1,-4-5 0,6 10 10,0 0 0,-1 0 0,1-1 1,-1 1-1,1 0 0,0 0 0,-1 0 1,1 0-1,0 0 0,-1 0 0,1 0 1,-1 0-1,1 0 0,0 0 0,-1 0 1,1 0-1,0 0 0,-1 1 0,1-1 1,-1 0-1,1 0 0,0 0 0,-1 0 0,1 1 1,0-1-1,-1 0 0,1 0 0,0 1 1,0-1-1,-1 0 0,1 1 0,0-1-4,-5 6-26,0 0-1,1 0 1,0 0-1,0 1 1,1-1 0,0 1-1,0 0 1,0 0-1,1 0 1,-2 11-1,-2 3-166,5-19 201,1-1-1,-1 1 1,1 0 0,-1 0-1,1 0 1,0 0-1,0 0 1,-1 0-1,2 0 1,-1 0-1,0 0 1,0 0-1,1 0 1,-1 0 0,1 0-1,-1 0 1,1 0-1,0 0 1,0-1-1,0 1 1,0 0-1,0 0 1,0-1-1,0 1 1,2 1 0,-1-2 15,0 1 0,1-1 0,-1 1 1,0-1-1,1 0 0,-1 0 0,0 0 1,1 0-1,-1 0 0,1-1 1,0 1-1,-1-1 0,1 1 0,0-1 1,-1 0-1,1 0 0,0 0 0,3-1 1,15-4 49,-1-1 1,0-1-1,0-1 1,0 0-1,25-16 1,-30 16-40,22-11-5,0-2 0,-2-1 0,57-48 0,12-26-11,-86 83 34,-17 12-42,-1 1 0,0 0-1,1 0 1,-1 0 0,0 0-1,1 0 1,-1 0 0,0 0-1,1 0 1,-1-1 0,0 1-1,1 0 1,-1 0 0,0 1-1,1-1 1,-1 0 0,0 0-1,1 0 1,-1 0-1,0 0 1,1 0 0,0 1-1,-1-1-3,0 0-1,0 1 1,1-1-1,-1 1 0,0-1 1,0 1-1,0 0 1,0-1-1,1 1 0,-1-1 1,0 1-1,0-1 1,0 1-1,0-1 0,0 1 1,0-1-1,0 1 1,-1 0-1,1-1 0,0 1 1,-8 32-39,-1-1 0,-26 58 0,0 1 45,30-77 27,2-7-29,0 0 1,1 0-1,0 0 1,0 0-1,1 1 0,0-1 1,0 1-1,1-1 1,0 14-1,0-20 18,1 0 0,-1 0 0,0 0-1,1 0 1,-1 0 0,0 0 0,1 0 0,-1 0 0,1 0 0,0 0 0,-1 0-1,1 0 1,0 0 0,-1-1 0,1 1 0,0 0 0,0 0 0,0-1-1,0 1 1,0 0 0,0-1 0,0 1 0,0-1 0,0 0 0,0 1 0,0-1-1,0 0 1,0 1 0,0-1 0,0 0 0,0 0 0,2 0 0,1 0 45,-1 0 1,1-1 0,-1 1 0,0-1 0,1 0-1,-1 0 1,1 0 0,-1 0 0,5-3 0,-1-1-22,0 0 1,-1 0 0,1 0 0,-1-1-1,0 0 1,-1 0 0,1 0 0,6-11-1,31-58-103,-13 3 82,-8 17-41,-18 44-2,2-5-111,-3 15 43,-1 9-5,1 21 32,2 0 0,1-1 0,2 0 1,0 0-1,17 37 0,-22-60 73,-1-1-1,1 0 1,-1-1 0,1 1-1,0 0 1,1-1 0,5 5-1,-8-7 14,0 0 0,0 0 1,0 0-1,0 0 0,0-1 0,0 1 0,0 0 0,1-1 0,-1 1 0,0-1 0,0 0 0,1 1 0,-1-1 1,0 0-1,0 0 0,1 1 0,-1-1 0,0 0 0,1 0 0,-1-1 0,0 1 0,1 0 0,-1 0 0,0-1 1,0 1-1,1 0 0,-1-1 0,0 0 0,2 0 0,4-5 18,-1 1-1,0-1 1,-1 0-1,0-1 1,0 1-1,0-1 1,-1 0 0,0 0-1,0-1 1,0 1-1,-1-1 1,-1 0-1,1 0 1,1-11-1,-1 1-14,-1 0 0,0 0-1,-1-1 1,-2 1-1,-3-28 1,3 40-35,0 0 1,-1 0 0,0 0 0,-3-7-1,-3-6-155,8 18 158,0 1 0,0-1 0,0 0 0,-1 1 0,1-1 0,0 0 0,-1 1 0,1-1 0,0 0 0,-1 1 0,1-1 0,0 1 0,-1-1 0,1 1 0,-1-1 0,0 1 0,1-1 0,-1 0 0,3 0-66,17-2 26,-3 2-40,10-2-42,48 2-1,7-2 94,-70 2 86,0-1 0,0 0 1,0 0-1,0-2 1,12-4-1,64-37-43,-26 13 22,-35 14-214,-20 43 43,-5-13 157,-1 0 0,1-1 0,-2 1 0,-2 18 0,-1 4 72,-10 69-199,9-77 124,1 0 0,1 1 0,1 0 0,2 43 0,0-50 84,0-18-62,0 1 1,0-1-1,-1 1 1,1-1-1,1 0 1,-1 1 0,0-1-1,1 1 1,-1-1-1,1 0 1,-1 1-1,2 1 1,-1-4 7,1 0-1,-1 0 1,0-1 0,0 1-1,0-1 1,0 1-1,0-1 1,0 1 0,1-1-1,-1 0 1,0 1 0,-1-1-1,1 0 1,0 0 0,0 0-1,1-1 1,1-1 65,4-4-52,0 0 0,0-1 1,-1 0-1,0 0 1,7-15-1,23-51 11,-25 49-48,0 3-13,36-75-310,-45 92 253,1 0 1,0 1-1,0 0 1,8-8-1,-10 11 44,-1 1 0,1-1 0,0 0 0,0 0 0,1 1 0,-1-1 0,0 0 0,0 1 0,0-1 0,0 1 0,3-1 0,-4 1 11,1 0 0,-1 0 0,1 0 1,0 0-1,-1 0 0,1 0 0,0 1 1,-1-1-1,1 0 0,-1 0 0,1 0 0,-1 1 1,1-1-1,0 0 0,-1 1 0,1-1 1,-1 1-1,0-1 0,1 0 0,-1 1 0,1-1 1,-1 1-1,1-1 0,-1 2 0,2 1-6,0 1 0,-1 0 0,1-1 0,-1 1 0,0 0 0,0 0 0,-1 0 0,1 0 0,-1 7 0,-2 39 55,0-22-86,1-1 25,-9 39 0,8-56 125,0 0 1,1 0 0,-1 14-1,2-24-106,0 0-1,0 0 1,0 1-1,0-1 1,0 0-1,0 0 1,0 0-1,0 0 1,0 0-1,0 0 1,0 0-1,0 0 0,0 0 1,0 0-1,0 1 1,0-1-1,0 0 1,0 0-1,0 0 1,0 0-1,0 0 1,1 0-1,-1 0 1,0 0-1,0 0 1,0 0-1,0 0 1,0 0-1,0 0 1,0 0-1,0 0 1,0 0-1,0 0 0,0 0 1,1 0-1,-1 0 1,0 0-1,0 0 1,0 0-1,0 0 1,0 0-1,0 0 1,0 0-1,0 0 1,0 0-1,0 0 1,1 0-1,-1 0 1,0 0-1,0 0 1,0 0-1,0 0 1,0 0-1,0 0 0,0 0 1,0 0-1,0 0 1,0 0-1,0 0 1,0 0-1,0 0 1,1-1-1,-1 1 1,9-8 234,16-21-80,-22 25-133,126-141-87,-105 122-16,0 1 1,2 1 0,53-33-1,-73 51 49,0-1-1,1 1 1,-1 0-1,1 0 1,0 1-1,0 0 1,11-2-1,-16 3 22,0 1-1,0 0 1,0 0 0,0 1-1,0-1 1,0 0 0,-1 1-1,1-1 1,0 1 0,0-1-1,0 1 1,-1 0 0,1 0-1,0 0 1,-1 0 0,1 0-1,-1 0 1,1 0 0,-1 0-1,0 1 1,1-1-1,-1 1 1,0-1 0,0 1-1,0-1 1,0 1 0,0 0-1,0-1 1,0 1 0,-1 0-1,1 0 1,-1 0 0,1 3-1,2 6 16,-2 1 1,1-1-1,-1 1 0,-1 22 0,-8 48-72,3-55 39,-1 21 76,5-43-47,1-1-1,0 0 1,1 1-1,-1-1 1,1 0-1,-1 1 1,1-1-1,3 6 1,-4-9-2,1 0 0,-1 0 0,1 1 0,0-1 1,0 0-1,0 0 0,-1 0 0,1 0 0,0-1 1,0 1-1,0 0 0,0 0 0,0 0 1,1-1-1,-1 1 0,0-1 0,0 1 0,0-1 1,1 1-1,-1-1 0,0 0 0,0 1 0,1-1 1,-1 0-1,0 0 0,1 0 0,-1 0 0,0 0 1,1 0-1,-1-1 0,1 1 0,4-1 38,0-1-1,0 0 1,0 0-1,-1 0 0,7-4 1,-3 0-24,1 0 0,-1-1 1,0 0-1,-1 0 0,0-1 0,0 0 1,0 0-1,-1-1 0,8-13 0,7-13 13,20-47 0,-33 63-48,52-120 320,-60 136-321,1-1 0,-1 0 1,1 0-1,-1 0 0,-1 0 0,2-5 1,-2 9 11,0 0-1,0 0 1,0 0 0,0 0 0,0 0 0,0 0 0,0 0 0,0-1 0,0 1 0,0 0 0,0 0 0,0 0 0,0 0 0,0 0 0,0 0-1,0-1 1,0 1 0,0 0 0,0 0 0,0 0 0,0 0 0,-1 0 0,1 0 0,0 0 0,0 0 0,0-1 0,0 1 0,0 0 0,0 0 0,0 0-1,0 0 1,0 0 0,0 0 0,-1 0 0,1 0 0,0 0 0,0 0 0,0 0 0,0 0 0,0 0 0,0 0 0,-1 0 0,1 0 0,0 0 0,0 0-1,-6 5-128,0 5 102,0 0 0,1 1 0,0-1 0,0 1 1,-3 16-1,3-11-23,-76 280-57,80-289 127,-1-1 0,1 1-1,1 0 1,-1-1 0,1 1-1,0 0 1,1 0 0,0 0-1,0-1 1,0 1 0,4 9-1,-5-16-6,0 1 0,0-1 0,0 0 0,0 0 0,0 1 0,0-1-1,0 0 1,0 0 0,0 1 0,0-1 0,0 0 0,1 0 0,-1 0 0,0 0 0,0 1-1,0-1 1,0 0 0,1 0 0,-1 0 0,0 0 0,0 1 0,0-1 0,0 0 0,1 0-1,-1 0 1,0 0 0,0 0 0,1 0 0,-1 0 0,0 0 0,0 0 0,1 0 0,-1 0-1,0 0 1,0 0 0,0 0 0,1 0 0,-1 0 0,0 0 0,0 0 0,1 0 0,-1 0-1,0 0 1,0 0 0,1 0 0,10-12 212,11-27-86,-20 36-136,7-17-33,-1-1 0,-1 1 0,-1-1 0,-1-1 0,0 1 0,-2-1 0,-1 0 0,0-41 0,-8 102-306,1 35 163,-4 41 191,-9 82-100,-3 15 120,-1-81 91,18-112-54,-2-1 0,1 0 1,-2 0-1,-16 31 0,20-44-46,0 0 1,0-1-1,-1 1 1,1-1-1,-1 0 1,0 0 0,-1 0-1,1 0 1,0-1-1,-1 0 1,0 0-1,0 0 1,-9 3-1,7-3 11,-1-1-1,0 0 1,1-1-1,-1 1 0,0-2 1,0 1-1,0-1 1,0 0-1,-12-2 1,-7-3 20,1-2-1,0 0 1,-32-14 0,43 15-26,0-1-1,0-1 1,1 0 0,0-1 0,0-1 0,-21-20 0,25 21-57,0-1-1,0-1 0,1 0 1,0 0-1,1-1 0,1 1 1,-13-27-1,17 31 22,0 0 1,1-1-1,0 0 1,0 1-1,0-1 0,1 0 1,1 0-1,-1 0 1,1 0-1,0 0 0,1 0 1,0 0-1,0 1 1,1-1-1,0 0 0,3-8 1,-1 8-16,0 0 1,0 0-1,0 0 0,1 1 0,1 0 1,-1-1-1,1 2 0,9-10 1,-5 8 16,1-1 1,0 1 0,0 1 0,1 0 0,12-5 0,3 1-40,0 1 1,1 2-1,0 0 1,46-5 0,-48 10 20,37-1 0,-51 4 22,-1 1 0,0 0 0,0 0 0,0 1 0,0 1-1,11 4 1,-20-7-328,-1 0-1,0 1 0,1-1 1,-1 1-1,0 0 0,0-1 1,0 1-1,0 0 0,0 0 1,1 0-1,-1 0 0,-1 0 1,1 0-1,0 0 1,0 0-1,0 0 0,-1 0 1,1 1-1,0-1 0,-1 0 1,1 0-1,-1 1 0,1-1 1,-1 0-1,0 1 0,0-1 1,0 0-1,1 1 0,-1-1 1,0 1-1,-1-1 1,1 0-1,0 1 0,0-1 1,-1 0-1,0 3 0,1 12-2288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1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88 8480,'-33'-46'3840,"17"32"-3360,8 7 384,2 7-576,-2-9-384,8 4 32,5-2-224,9 7 160,5 0-2112,9 4 1216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3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484 810 2240,'0'0'720,"9"-10"1323,-7 9-1727,0-1 1,0 0-1,-1 0 1,1 0-1,-1 0 1,1-1 0,-1 1-1,0 0 1,0-1-1,0 1 1,0 0 0,0-1-1,0-3 1,3-5 504,-3 8-681,0 0 0,0-1 0,0 1 0,-1 0 0,0 0 0,1 0 0,-1 0 1,0 0-1,0 0 0,-1-1 0,1 1 0,-1-4 0,0 7-116,1-1 0,0 0 0,-1 0 1,1 0-1,0 0 0,-1 0 0,1 1 0,-1-1 0,1 0 0,-1 1 1,0-1-1,1 0 0,-1 1 0,0-1 0,1 0 0,-1 1 0,0-1 1,0 1-1,0-1 0,-1 1-23,1 0 0,0-1 0,-1 1 1,1 0-1,0 0 0,-1 0 0,1 0 0,0 1 0,-1-1 1,1 0-1,0 0 0,-1 1 0,1-1 0,0 1 0,0-1 1,-1 1-1,0 1 0,-8 3 76,1 1-1,1 0 1,-1 1 0,1 0 0,-11 11 0,-31 44 336,48-60-396,-32 45 217,-50 57 113,49-66-165,-82 98 336,103-117-455,1 0 0,1 1 0,1 0-1,0 1 1,-13 38 0,21-49-25,1 1-1,-1 0 0,2 0 1,-1 0-1,2 1 0,0 20 1,1-28 4,-1 0 1,1 1 0,-1-1-1,1 0 1,0 0 0,1 0-1,-1 1 1,1-1 0,0-1-1,0 1 1,0 0 0,0 0-1,1-1 1,-1 1 0,1-1-1,0 0 1,0 0 0,0 0-1,7 5 1,-4-5 16,-1-1 0,1 0 1,-1 0-1,1 0 0,0-1 0,-1 0 1,1 0-1,0 0 0,0-1 0,0 1 1,0-2-1,0 1 0,0-1 1,0 1-1,0-2 0,5-1 0,3-1 2,0-1-1,0-1 1,-1 0-1,0 0 1,16-12-1,-5 2-13,0-2 0,-1-1 0,-1-1 0,-1 0 0,0-2-1,-2 0 1,-1-2 0,23-36 0,-30 38-21,-1 0 1,0 0-1,-2-1 1,-1 0-1,6-35 1,-10 43-69,1-1 8,-1 0-1,0 0 1,-1 0 0,-1 0-1,-1-1 1,0 1 0,-1 0-1,-5-22 1,6 37 18,0 1 1,0-1-1,0 0 1,0 1-1,-1-1 0,1 1 1,0-1-1,0 0 1,-1 1-1,1-1 1,0 1-1,-1-1 1,1 1-1,0-1 0,-1 1 1,1-1-1,-1 1 1,0-1-1,1 1 6,-1 0 1,1 0-1,0 0 0,0 0 0,-1 0 0,1 0 0,0 0 0,-1 0 1,1 0-1,0 0 0,0 0 0,-1 1 0,1-1 0,0 0 0,-1 0 1,1 0-1,0 0 0,0 1 0,0-1 0,-1 0 0,1 0 1,0 0-1,0 1 0,0-1 0,-1 1 0,-10 22-126,-21 89 45,21-71 51,6-17 44,-11 25 0,-93 297 279,98-306-209,-86 249 192,93-276-265,-20 45 13,14-37 77,2-1 1,-9 32-1,16-49-56,1-1 0,-1 1 0,1-1 0,0 1 0,0-1 0,0 0 0,0 1 0,0-1 1,1 1-1,-1-1 0,1 1 0,-1-1 0,3 4 0,-3-5-23,1-1 0,0 1-1,-1-1 1,1 1 0,0-1 0,-1 1 0,1-1 0,0 0 0,0 1-1,0-1 1,-1 0 0,1 0 0,0 1 0,0-1 0,0 0 0,0 0 0,-1 0-1,1 0 1,1 0 0,17-1-3,-17 0 33,8 0 29,0-1 0,0 0 0,0 0 0,-1-1 0,1-1 0,-1 0 1,17-9-1,-19 9-58,0-1-1,0 1 1,-1-1 0,0-1 0,0 1-1,0-1 1,0 0 0,-1-1 0,0 1-1,6-11 1,4-15-3,-1-1-1,19-65 1,5-71 265,-33 139-291,0-1 0,-1-43 0,-4 66-56,-1 0-1,0 1 1,0-1 0,0 0-1,-1 1 1,-5-14-1,7 21 71,0 0-1,0 0 0,0 0 0,0 0 0,0 1 1,1-1-1,-1 0 0,0 0 0,0 0 0,0 0 1,0 0-1,0 0 0,0 0 0,1 0 0,-1-1 1,0 1-1,0 0 0,0 0 0,0 0 0,0 0 1,0 0-1,0 0 0,1 0 0,-1 0 0,0 0 0,0 0 1,0 0-1,0 0 0,0 0 0,0-1 0,0 1 1,0 0-1,0 0 0,1 0 0,-1 0 0,0 0 1,0 0-1,0 0 0,0-1 0,0 1 0,0 0 1,0 0-1,0 0 0,0 0 0,0 0 0,0 0 1,0-1-1,0 1 0,0 0 0,0 0 0,0 0 1,0 0-1,0 0 0,0 0 0,0-1 0,0 1 1,-1 0-1,1 0 0,0 0 0,0 0 0,0 0 1,0 0-1,0 0 0,0-1 0,0 1 0,0 0 1,0 0-1,0 0 0,-1 0 0,16 8-48,-11-6 53,0 0 0,-1 0 1,1 0-1,0 0 0,0-1 1,0 0-1,8 2 0,4-4 22,0-1-1,0 0 1,27-9-1,-6 2 16,0 1 38,117-29 6,-116 26-56,72-31 0,-96 34-27,1 1 0,-2-2 1,1 1-1,-1-2 0,0 0 1,-1-1-1,-1 0 0,1 0 1,-2-1-1,1-1 0,-2 0 1,0 0-1,0-1 0,-2 0 1,10-22-1,26-81 0,-48 133-69,1 0-1,-2 16 1,-2 9 16,-14 80-178,21-106 256,0 0 1,1 0-1,0-1 0,1 1 1,1 0-1,5 19 0,-7-32 0,0 0 0,1 0 0,0 0-1,-1-1 1,1 1 0,0 0 0,0 0-1,0 0 1,0 0 0,1-1 0,-1 1-1,0-1 1,1 1 0,-1-1 0,1 1-1,-1-1 1,1 0 0,3 2 0,-3-2 1,1 0-1,-1-1 1,0 1 0,1-1 0,-1 0 0,1 0 0,-1 0 0,1 0 0,-1 0 0,1 0 0,-1-1 0,0 1 0,1-1 0,-1 0 0,5-1 0,2-3 19,1 0 0,-1-1 1,0 0-1,12-10 0,-4 3 1,10-8 0,-2-1 1,0-2 0,21-25 0,57-88-53,-67 72 84,-27 46-124,0 2-1,2-1 1,14-18 0,-24 36-67,-2 6 4,-5 14-60,-1 5 144,-7 89-149,12-93 108,2 0 0,0 0 1,6 32-1,-4-44 97,0-1 0,0 1-1,1-1 1,0 0 0,0 0 0,1 0 0,0-1-1,8 12 1,-8-15 7,0 1-1,-1-1 0,1 0 1,1 0-1,-1 0 0,1 0 1,0-1-1,-1 1 0,1-1 1,1-1-1,-1 1 0,0-1 1,10 3-1,-11-3-7,1-1 1,0 0-1,0 0 0,0 0 1,0 0-1,0-1 0,0 0 0,1 0 1,-1-1-1,0 1 0,0-1 1,0 0-1,0 0 0,-1-1 1,1 0-1,0 1 0,0-1 0,-1-1 1,1 1-1,-1-1 0,6-5 1,0-1-2,-1-1 0,0 0 0,-1 0 0,0-1 0,-1 0 1,10-20-1,29-76-76,-34 75-20,-3 6 24,-4 11 48,1 1 1,15-28 0,-21 41-16,1 0-1,0 0 1,0 0 0,0 0 0,-1 0 0,1 1 0,0-1 0,0 0 0,0 0-1,0 1 1,0-1 0,1 0 0,-1 1 0,0-1 0,0 1 0,0-1 0,0 1-1,1 0 1,-1 0 0,0-1 0,0 1 0,1 0 0,-1 0 0,0 0 0,0 0-1,1 0 1,-1 1 0,0-1 0,0 0 0,1 1 0,-1-1 0,2 1 0,3 2-31,1 0 0,-1 1 1,0 0-1,9 7 0,-7-5 35,21 13 53,0-1 0,0-1 0,2-2 0,0-1 0,35 11 0,-65-25-40,1 1 0,-1-1 0,0 0 0,1 0 0,-1 1 0,0-1-1,1 0 1,-1-1 0,0 1 0,1 0 0,-1 0 0,0 0 0,1-1 0,-1 1-1,0-1 1,1 1 0,-1-1 0,0 1 0,0-1 0,0 0 0,0 0 0,1 1-1,-1-1 1,0 0 0,0 0 0,-1 0 0,1 0 0,0 0 0,0 0-1,0 0 1,-1-1 0,1 1 0,0 0 0,-1 0 0,1-1 0,-1 1 0,0 0-1,1-1 1,-1 1 0,0 0 0,0-1 0,0 1 0,0 0 0,0-1 0,0 1-1,0 0 1,0-1 0,-1 1 0,1 0 0,-1-1 0,0-1 0,0-1 3,-1 0 0,0 1 0,1-1 0,-2 0 0,1 1 0,0 0 0,-1-1 0,1 1 0,-1 0 0,0 0 1,0 0-1,0 1 0,-1-1 0,1 1 0,0 0 0,-1 0 0,-6-3 0,3 2-35,-1 1-1,0 0 1,0 0-1,0 1 0,0 0 1,0 0-1,0 1 1,0 0-1,0 1 1,0 0-1,0 0 1,0 0-1,-13 5 1,9-2 14,0 2 1,0-1-1,0 2 0,0-1 0,1 2 1,0-1-1,-14 15 0,9-8-30,2 1-1,0 0 1,1 1-1,-16 24 1,23-30 45,0 0 0,1 0 0,0 1 1,1-1-1,0 1 0,0 0 0,2 0 1,-1 1-1,-1 14 0,4-23 7,0 0 0,0 0 1,0 0-1,0 1 0,1-1 0,-1 0 1,1 0-1,0 0 0,0 0 0,0 0 1,0 0-1,0 0 0,1 0 0,-1 0 0,1 0 1,0-1-1,3 4 0,-3-4 11,0 0 0,0 0 0,0-1 0,1 1 0,-1-1-1,1 0 1,-1 1 0,1-1 0,0 0 0,-1 0 0,1-1 0,0 1 0,0-1 0,-1 1 0,1-1-1,0 0 1,0 0 0,0 0 0,5-1 0,6-2 51,0-2 0,0 1 0,0-1 0,-1-1 0,15-9 0,-27 14-68,16-8 12,0-1 1,-1-1-1,0-1 1,-1 0 0,0-1-1,-1 0 1,23-30 0,-16 14 2,-1-1 1,-1-1 0,19-44 0,-30 58-84,-1 0 1,6-21 0,-14 34-71,-4 9 27,-5 10-44,4-6 126,1 1 0,1 1 1,0-1-1,0 1 0,1-1 0,1 1 1,0 0-1,0 0 0,1 0 0,0 0 1,1 0-1,2 22 0,-1-25 35,1 0 0,-1 0 0,1-1 0,1 1 0,0-1 0,0 1 0,0-1-1,1 0 1,-1 0 0,2-1 0,-1 1 0,1-1 0,0 0 0,0 0 0,1-1-1,0 1 1,0-1 0,0 0 0,7 4 0,-8-6 29,0 0 0,0 0 0,0-1 0,1 1 0,-1-1 0,1 0 0,-1-1 0,1 1 0,0-1 0,0 0 0,-1 0 0,1-1 0,10 0 0,-10-2-5,1 0 0,0-1 0,-1 1 0,0-1 0,0-1 0,0 1 0,0-1 0,0 0 0,9-9 0,-2 1-27,-1 0 0,19-26-1,16-29-3,44-56-248,-86 118 196,0-1 0,1 0 0,0 1 0,11-8 0,-16 13 41,0-1 1,0 0-1,1 1 1,-1-1-1,0 1 1,0-1 0,0 1-1,1 0 1,-1-1-1,0 1 1,0 0-1,1 0 1,-1 0 0,0 0-1,3 0 1,-3 1 8,0-1 1,0 1 0,0-1-1,-1 1 1,1 0 0,0-1-1,0 1 1,0 0 0,-1-1-1,1 1 1,0 0 0,-1 0-1,1 0 1,-1 0-1,1 0 1,-1-1 0,1 1-1,-1 0 1,0 0 0,1 0-1,-1 0 1,0 2 0,2 5-2,-1 0 1,0 0 0,-1 0 0,0 0 0,0 0 0,-1 0-1,0 0 1,-2 10 0,-23 68-131,10-38 146,12-33 46,2-11-7,0 1 0,1 0 0,0 0 0,0 0 0,-1 7 1,2-12-50,0 1 1,0-1 0,0 0 0,0 0-1,0 1 1,0-1 0,0 0 0,0 0 0,1 1-1,-1-1 1,0 0 0,0 0 0,0 0-1,0 1 1,0-1 0,0 0 0,0 0-1,0 0 1,1 1 0,-1-1 0,0 0-1,0 0 1,0 0 0,0 0 0,1 1 0,-1-1-1,0 0 1,0 0 0,0 0 0,1 0-1,-1 0 1,0 0 0,1 1 0,8-4 155,15-12-37,-18 11-114,69-45 199,89-77-1,-28 16-540,-134 109 316,-1 0 1,0 0-1,0 0 1,1 1-1,-1-1 1,1 0-1,-1 0 1,0 1-1,1-1 1,-1 1-1,1-1 1,0 1-1,-1 0 1,1-1 0,-1 1-1,1 0 1,-1 0-1,1 0 1,0 0-1,1 1 1,-1 0 8,-1-1 1,0 1-1,0 0 1,0 0-1,0 0 1,0 0 0,0 0-1,0 0 1,0 0-1,0 0 1,-1 0-1,1 0 1,0 0 0,-1 0-1,1 1 1,0-1-1,-1 0 1,1 3-1,1 4 0,-1 0-1,0 1 1,0-1 0,-1 1-1,-1 15 1,-1 2 20,1-1 0,1 1 0,1-1 1,1 0-1,1 1 0,8 26 0,-11-49-4,1-1 0,0 1-1,0-1 1,0 1-1,1-1 1,-1 0 0,0 1-1,1-1 1,2 3 0,-3-4-1,0 0 0,0 0-1,0-1 1,0 1 0,0 0 0,0-1 0,0 1 0,1 0 0,-1-1 0,0 1 0,0-1 0,1 0 0,-1 1 0,0-1 0,1 0 0,-1 0 0,0 0 0,0 0 0,1 0 0,-1 0 0,2 0 0,1-1 18,1-1 0,-1 1 0,1-1 0,-1 0 0,0 0 0,0 0 0,0 0 0,0-1 0,0 0 1,0 0-1,6-6 0,1-4-21,20-26-1,-24 29-20,116-162 174,41-49 0,-130 179-151,-3-2-1,46-80 1,-35 38-9,43-129 0,-72 177 4,26-88-237,-38 111 143,-2 12 19,-2 9 13,-57 137-379,-39 84 293,87-201 160,-3 8-22,2 0 1,1 1-1,1 1 1,-5 37-1,8-18-1,2-1 1,2 60-1,4-95 11,1 0 0,1-1 0,0 1 1,1 0-1,2-1 0,0 0 0,0 0 0,11 23 0,-14-38 12,0 1 0,1-1 0,-1 0-1,0 1 1,4 2 0,-5-5 4,0 0-1,1 0 1,-1 0 0,0 0 0,0 0-1,1 0 1,-1 0 0,1 0 0,-1 0-1,1-1 1,-1 1 0,1-1 0,-1 1-1,1-1 1,2 1 0,-1-2 6,0 1 0,0 0 0,0-1 0,0 0 0,0 1 0,0-1 0,0 0 0,-1-1 0,1 1 1,0 0-1,-1-1 0,1 1 0,-1-1 0,0 0 0,1 0 0,-1 0 0,0 0 0,3-5 0,3-3-6,-1-1 0,0 0 0,5-14 1,-4 9-10,55-121 133,-10 17-214,-49 113 5,-4 5 34,1 0 0,0 1 1,0-1-1,0 1 1,0-1-1,0 1 0,0-1 1,2-2-1,-2 4 25,-1 1-1,0-1 1,0 0 0,1 0 0,-1 0-1,0 0 1,0 0 0,1 0 0,-1 1-1,0-1 1,0 0 0,0 0 0,1 0 0,-1 0-1,0 1 1,0-1 0,0 0 0,0 0-1,1 1 1,-1-1 0,0 0 0,0 0-1,0 1 1,0-1 0,0 0 0,0 0-1,0 1 1,0-1 0,0 0 0,0 1-1,0-1 1,0 0 0,0 0 0,0 1-1,-1 18-77,-4 26-1,-2 9 9,2 3 119,-1 50 53,6-91-80,0-1 0,1 1 0,1-1 0,7 25 0,-9-39-6,0 0 0,1 0 0,-1 0-1,1 0 1,-1 0 0,1 0 0,-1 0 0,1 0 0,0-1 0,-1 1 0,1 0 0,0 0 0,0-1 0,-1 1 0,1 0 0,0-1 0,0 1 0,0-1 0,0 1 0,0-1 0,0 1 0,0-1 0,0 0 0,0 0 0,0 1 0,0-1 0,0 0 0,0 0 0,0 0-1,0 0 1,0 0 0,0 0 0,0 0 0,0-1 0,0 1 0,0 0 0,0-1 0,1 1 0,3-2 13,1 0 1,-1 0-1,0-1 0,-1 1 0,8-6 1,13-12-8,-2-1 1,0-1 0,28-36-1,-30 34 46,77-85 109,58-68-132,-127 139-42,-2 0-1,-1-2 1,20-43 0,4-30 62,55-190-1,-102 295-96,-1-1-1,0 1 1,-1-1 0,1-15-1,-3 21-128,-3 7 10,-6 12-41,-71 182-33,16-31 24,43-117 207,3 1-1,-26 102 1,38-118 2,2 1 0,1-1 0,1 1 0,2 0 0,6 53 0,-4-81 8,1 0 0,0 1 0,0-1 0,1 0 0,0 0 0,0-1 0,7 12 0,-8-16 14,0 1 0,0-1 0,1 0 0,-1 0-1,1 0 1,-1 0 0,1 0 0,0-1 0,0 1 0,0-1-1,1 0 1,-1 0 0,0 0 0,1 0 0,0 0 0,-1-1 0,1 0-1,5 2 1,-6-3-12,0 0 0,1 0 0,-1-1 0,0 1 0,1-1 0,-1 1 0,0-1-1,0 0 1,1 0 0,-1-1 0,0 1 0,4-3 0,4-3 28,18-14-1,-29 21-38,15-13 41,0-1 0,-1 0 0,15-21 0,32-50-16,-38 50 5,41-47 0,-52 69-6,-6 8-27,0-1 0,-1-1 0,0 1 0,0-1 0,0 0 0,3-7 0,-2 5-229,-12 10 30,5-1 200,1 1 1,-1-1-1,1 1 1,-1-1-1,1 1 1,-1-1-1,1 1 1,-1 0 0,1-1-1,0 1 1,-1 0-1,1-1 1,0 1-1,0 0 1,-1 1-1,-6 12 3,0-3-17,0 0 0,1 0 0,0 0 0,1 1 1,0 0-1,-4 18 0,-13 80 53,16-74-73,5-30 38,1 0 0,-1 0 0,1 0 0,0-1 0,1 1 0,-1 0 0,1 0 0,0 0 0,1 0 0,-1 0 0,1-1 0,1 1 0,2 5 0,-3-7 7,0 0 1,1-1 0,-1 1 0,1-1-1,-1 0 1,1 0 0,0 0-1,1 0 1,-1 0 0,0-1 0,1 1-1,-1-1 1,1 0 0,0 0-1,0-1 1,0 1 0,0-1 0,0 1-1,4-1 1,4 1 5,0-1-1,0-1 1,0 0 0,-1-1-1,1 0 1,0-1 0,-1 0 0,19-6-1,-7-1 0,0 0 0,43-23 1,-46 21 16,-1-1 0,0 0 0,-1-1 0,-1-1 0,0-1 0,-1 0 0,0-1 0,21-30 0,-22 25-17,34-55 135,-45 69-155,0-1-1,-1 1 1,0 0 0,0-1-1,-1 1 1,0-1 0,0 0-1,1-16 1,-3 23 0,0-1 0,0 1 1,-1-1-1,1 0 0,0 1 0,-1-1 1,1 0-1,0 1 0,-1-1 0,0 1 0,1-1 1,-1 1-1,0 0 0,0-1 0,0 1 1,0 0-1,0-1 0,0 1 0,0 0 1,-1 0-1,1 0 0,0 0 0,-1 0 0,1 0 1,-1 0-1,-1 0 0,1 0-5,0 1 0,0-1 0,0 1-1,0-1 1,0 1 0,0 0 0,0 0 0,0 0 0,-1 0-1,1 1 1,0-1 0,0 0 0,0 1 0,0 0 0,0-1-1,0 1 1,0 0 0,1 0 0,-1 0 0,0 0 0,0 0-1,-1 2 1,-4 3-21,0 1 0,1 0 0,0 0 0,0 1 0,1-1 0,0 1 0,0 1 0,1-1 0,0 1 0,0-1 0,1 1 0,0 0 0,1 1 0,-3 13 0,2 1 43,1-1 0,0 1 0,2 0 0,5 39 0,-4-50 22,2 0 1,0 1-1,0-1 0,1-1 1,1 1-1,0-1 1,0 1-1,13 18 0,-17-29-16,1 0-1,-1 0 1,1 0-1,-1 0 1,1 0-1,0 0 0,0-1 1,0 1-1,0 0 1,0-1-1,0 0 1,0 1-1,1-1 1,-1 0-1,0 0 1,1 0-1,-1-1 1,1 1-1,-1 0 0,1-1 1,-1 0-1,1 0 1,-1 1-1,1-2 1,4 1-1,-2-1-4,0-1 0,0 0 0,0 1 0,0-1-1,0-1 1,0 1 0,0-1 0,-1 0 0,0 0 0,1 0-1,5-7 1,27-31 100,-1 0 0,41-65 0,-43 55-8,70-76 1,-92 115-91,-6 5-65,0 0 1,1 0 0,0 1 0,1 0 0,-1 0-1,1 0 1,11-5 0,-18 11 44,0-1 0,-1 1 0,1-1 0,-1 1 0,1 0 0,0 0 0,-1-1-1,1 1 1,0 0 0,-1 0 0,1 0 0,0 0 0,-1 0 0,1 0 0,0 0 0,-1 0 0,1 0 0,0 0 0,-1 0 0,1 0 0,0 0 0,-1 0 0,1 1 0,0-1-1,-1 0 1,1 1 0,0-1 0,-1 0 0,1 1 0,-1-1 0,1 1 0,-1-1 0,1 1 0,-1-1 0,1 1 0,-1-1 0,0 1 0,1-1 0,-1 1 0,0-1 0,1 1-1,-1 0 1,0-1 0,0 1 0,1 0 0,-1-1 0,0 2 0,1 4-19,-1 0 0,0 0-1,0 0 1,-2 11 0,1-5-7,-4 31 65,-1 0 0,-3-1 0,-1 0-1,-2 0 1,-22 50 0,27-76 7,-1-1 0,0 0 0,0 0 0,-12 13 0,16-23-11,0 0 0,0 0 0,0 0-1,-1-1 1,1 1 0,-1-1-1,0-1 1,-1 1 0,1-1-1,-1 0 1,1 0 0,-1 0-1,0-1 1,-6 2 0,7-3-18,0 0 0,1-1 0,-1 0 0,1 0 0,-1 0 0,0 0 1,1-1-1,-1 1 0,0-1 0,1-1 0,0 1 0,-1 0 0,1-1 1,-9-4-1,8 2 0,-1 0 1,1 0 0,-1-1 0,1 0-1,0 1 1,1-2 0,-1 1-1,1 0 1,-5-11 0,-3-2 5,8 13-41,1 0-1,0 1 1,0-2-1,1 1 1,-5-10-1,7 14 20,0 0-1,-1 1 1,1-1-1,0 0 0,0 1 1,0-1-1,0 0 1,0 0-1,0 1 1,0-1-1,0 0 1,0 0-1,0 1 1,0-1-1,0 0 0,0 0 1,9 3-72,3 3 53,49 12 159,112 17 0,-163-32-335,0-1 0,20-1 0,-25-1-687,0 0 1,0 1 0,0-1 0,7-3-1,1 0-1162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3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7456,'-33'-18'3392,"33"27"-2944,5-9 320,-1 0-512,1 0-160,9 0-96,0 0 288,5 4-192,-5-4-992,0 0 480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5:1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13 422 3904,'-11'0'1253,"9"0"603,16-4 1755,-2-4-2616,-1-1 0,0 0 0,15-16 0,14-13 38,-16 18-688,160-143 872,-180 159-1307,6-3-172,-10 7 249,0 1-1,0-1 0,0 0 1,0 1-1,1-1 0,-1 0 1,0 1-1,0-1 0,0 0 1,0 1-1,0-1 0,0 0 1,0 1-1,0-1 0,0 0 1,0 1-1,0-1 0,0 0 1,0 1-1,0-1 0,0 0 1,-1 1-1,-10 35-161,6-23 226,1 0 1,-4 17-1,8-26-48,-1 0-1,1 0 1,0 0 0,0 0 0,0 0 0,0 0 0,1 0 0,-1 0-1,1-1 1,0 1 0,0 0 0,3 5 0,-3-6 59,1-1 0,-1 0 0,1 0 0,-1 0 0,1 0 0,0 0 0,0 0 0,0 0 1,0 0-1,0-1 0,0 1 0,1-1 0,-1 0 0,0 0 0,1 1 0,-1-2 0,1 1 0,-1 0 0,1 0 0,0-1 1,-1 1-1,1-1 0,0 0 0,-1 0 0,1 0 0,0 0 0,-1 0 0,5-2 0,7-1 216,0 0-1,0-1 0,-1-1 1,15-6-1,-18 6-264,1 0 26,1-1 1,-1 0 0,0-1-1,-1 0 1,1-1 0,-2 0 0,1-1-1,-1 0 1,9-11 0,-1-2 18,-2 0 0,0-1 0,14-32 0,-24 45-40,-1 1-53,0-1 0,1 2-1,1-1 1,-1 1-1,1 0 1,9-10 0,-15 18 30,0 0 1,0 0 0,1-1-1,-1 1 1,0 0 0,0 0 0,1-1-1,-1 1 1,0 0 0,0 0-1,1 0 1,-1 0 0,0-1-1,1 1 1,-1 0 0,0 0-1,1 0 1,-1 0 0,0 0-1,1 0 1,-1 0 0,0 0-1,1 0 1,-1 0 0,0 0-1,1 0 1,-1 0 0,0 0 0,1 0-1,-1 0 1,0 1 0,0-1-1,1 0 1,-1 0 0,0 0-1,1 1 1,0 0-3,0 0-1,-1 0 1,1 0 0,0 0 0,-1 0-1,1 1 1,-1-1 0,1 0 0,-1 0-1,1 2 1,2 32-57,-4-6 80,0 0 1,-9 39 0,8-55 37,-1 1-1,-1-1 1,0 0 0,-1 0-1,0-1 1,-1 1 0,-8 11 0,13-22-28,0 0 0,0-1-1,0 1 1,0-1 0,-1 0 0,1 1 0,0-1 0,-1 0 0,1 0 0,-1 0 0,1 0 0,-1 0-1,1 0 1,-1 0 0,0-1 0,0 1 0,1 0 0,-1-1 0,-3 1 0,2-1-1,1 0 0,-1-1 0,1 1 1,0-1-1,-1 1 0,1-1 0,0 0 0,0 0 1,-1 0-1,1 0 0,0 0 0,0-1 0,0 1 0,-2-3 1,4 4-28,-1 0-1,1 0 1,0 0 0,0 0 0,-1-1 0,1 1 0,0 0 0,0 0 0,0 0-1,-1 0 1,1 0 0,0-1 0,0 1 0,0 0 0,0 0 0,0 0 0,-1-1-1,1 1 1,0 0 0,0 0 0,0-1 0,0 1 0,0 0 0,0 0 0,0-1-1,0 1 1,0 0 0,0 0 0,0-1 0,0 1 0,0 0 0,0 0 0,0-1 0,0 1-1,0 0 1,0 0 0,0 0 0,0-1 0,0 1 0,0 0 0,1-1 0,11-3-19,17 2 51,0 6 42,47 13 0,-51-14 366,-10-1-6887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3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37 7712,'-14'-1'729,"-8"-1"1388,39 1-963,176 9 2078,-23-4-1965,-75-2-972,273 18 132,-211-6-3675,-142-11 1403</inkml:trace>
  <inkml:trace contextRef="#ctx0" brushRef="#br0" timeOffset="1">18 4 7392,'-18'-4'3776,"22"4"-3200,6 0-416,4 0 0,0 0-96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3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7456,'0'-7'3392,"70"10"-2944,-17-3 1792,-1 4-1312,32-4 544,2 5-865,36-5 225,-3 0-512,14 0-160,-11 0-96,-8 0 288,-20 0-192,-8 0-2975,-14 0 1535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3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408 921 2976,'6'-1'485,"-1"-1"-1,1 0 1,-1 0 0,0 0 0,0-1 0,0 1-1,0-1 1,0-1 0,6-4 0,-10 7-378,0 0 0,0-1 0,0 1 0,0 0 0,0 0 0,0-1 0,0 1 0,-1 0 0,1-1 0,0 1 0,-1 0 1,1-1-1,-1 1 0,0-1 0,1 1 0,-1-1 0,0 0 0,0 1 0,0-1 0,0 1 0,0-1 0,0 1 0,-1-1 0,1 1 0,0-1 0,-1 1 1,1-1-1,-1 1 0,0-1 0,1 1 0,-1 0 0,0-1 0,0 1 0,0 0 0,0 0 0,0-1 0,0 1 0,0 0 0,0 0 0,0 0 0,-1 0 1,1 1-1,0-1 0,-1 0 0,1 0 0,0 1 0,-1-1 0,1 1 0,-1-1 0,1 1 0,-1 0 0,-2-1 0,-6 1 27,0 0 0,0 0 0,1 1 0,-1 0 0,1 0 0,-10 4 0,-2 1 192,-37 16 0,32-10-157,1 2 1,0 0-1,1 2 1,1 1 0,0 1-1,1 1 1,1 0-1,1 2 1,-19 25-1,33-38-98,0 1 0,0 0-1,-6 15 1,10-20-20,1-1-1,-1 1 1,1-1 0,0 1-1,0-1 1,1 1 0,-1-1-1,1 1 1,0 0 0,0-1-1,0 1 1,0 0 0,2 6-1,-2-9-6,1 0-1,-1 1 0,1-1 1,0 0-1,-1 0 0,1 0 0,0 0 1,0 0-1,0 0 0,0 0 0,0 0 1,0 0-1,0 0 0,0-1 0,0 1 1,0 0-1,0-1 0,0 1 0,1-1 1,-1 1-1,0-1 0,0 0 0,1 1 1,-1-1-1,3 0 0,2 1 31,0-1 0,0-1 0,0 1-1,6-2 1,-10 2-58,31-7 146,0-2 0,-1-1 0,0-2 0,40-19 0,-58 24-159,0 1-1,0-2 1,0 0-1,-1 0 0,-1-1 1,1-1-1,-2 0 0,20-21 1,-21 18 40,0-1 0,-1 0 0,15-30 0,-20 35-46,0-1 0,-1 1 0,1-1 0,-2 0 1,0 0-1,0-1 0,1-15 0,-3 25-5,0 0 1,0 0-1,0 1 1,0-1-1,0 0 0,0 1 1,0-1-1,0 0 0,-1 1 1,1-1-1,0 0 0,0 1 1,0-1-1,-1 0 1,1 1-1,0-1 0,-1 0 1,1 1-1,-1-1 0,1 1 1,0-1-1,-1 1 1,0-2-1,0 2-2,0 0-1,1 0 1,-1 0 0,0 0-1,1 0 1,-1 0 0,0 0 0,1 0-1,-1 0 1,0 0 0,1 1-1,-1-1 1,0 0 0,1 0 0,-1 1-1,0-1 1,1 0 0,-1 1-1,0-1 1,-4 4-43,0 0-1,0 0 1,-7 8-1,0 2-2,0 1-1,-16 25 0,23-31 53,0-1 0,1 1 0,0 0 1,0 0-1,1 1 0,-3 14 0,5-20 17,1-1 0,0 0 0,0 1 0,0-1 0,0 0 0,1 1 0,-1-1 0,1 0 0,0 0 1,0 0-1,0 1 0,0-1 0,1 0 0,-1 0 0,1 0 0,0-1 0,0 1 0,0 0 0,0-1 0,0 1 0,0-1 0,1 1 0,-1-1 0,1 0 0,0 0 0,0-1 0,4 4 0,1-1 25,0-1 0,1 1-1,-1-1 1,1-1-1,0 1 1,-1-2 0,1 1-1,0-1 1,12 0-1,-10-1-4,1-1 0,-1-1-1,1 0 1,-1 0 0,0-1-1,0 0 1,0-1 0,0-1-1,-1 1 1,1-2 0,-1 1-1,0-2 1,-1 1 0,0-1-1,11-10 1,24-26-32,-1-2 0,-3-2 0,-2-1 0,46-76 0,-11 19 15,-18 28 150,-7 14-161,-40 54 16,0 2 0,10-9 0,-9 9 17,-1 0-1,12-13 1,-14 13-17,0 0-1,-1-1 1,1 0 0,-1 0-1,-1 0 1,1 0 0,4-15-1,-4 4-1,-1 0 0,-1 0 0,-1 0 0,0-1 0,-1 1 0,-2-1 0,0 1 0,-1 0 0,0-1-1,-9-26 1,9 36-41,-2 0 0,1 0-1,-2 0 1,-7-14-1,11 22 8,0 0-1,-1 0 0,1 0 0,-1 0 1,1 0-1,-1 0 0,0 0 0,1 1 1,-1-1-1,0 1 0,0-1 0,0 1 1,0 0-1,-1 0 0,1 0 0,0 0 1,0 0-1,-1 0 0,1 1 0,0-1 1,-1 1-1,1-1 0,-1 1 1,1 0-1,-1 0 0,1 0 0,0 0 1,-1 1-1,1-1 0,-1 1 0,1-1 1,-4 3-1,-5 1-1,1 0-1,1 1 1,-1 0 0,0 1 0,1 0 0,-10 9-1,-5 6-45,2 1 1,0 2-1,1 0 0,-24 38 0,20-22 12,1 2 1,2 0 0,2 2-1,-28 88 1,30-63 153,2 1 1,-10 114-1,26-183-101,-4 37 47,2-1 1,3 44 0,0-71 1,0 0 0,1 0 1,0 0-1,0 0 0,1-1 1,0 1-1,1-1 1,0 0-1,0 0 0,1 0 1,0 0-1,1-1 0,7 9 1,-9-13 5,-1-1 0,1 0 0,0 0-1,0-1 1,0 1 0,0-1 0,0 0 0,0 0 0,1-1 0,-1 1 0,0-1 0,1 0 0,0 0 0,-1 0 0,6 0 0,5-1 120,-1 0 1,0-1-1,23-4 1,-13 1-142,-1-2-1,1-1 1,-1-1-1,-1-1 1,1-1-1,-2-1 1,1-1-1,-2 0 1,0-2 0,0 0-1,-1-2 1,-1 0-1,0-1 1,-2 0-1,0-2 1,-1 0-1,18-29 1,-16 19-76,-11 19 1,-1-1-1,2 1 1,-1 1 0,1-1 0,1 1 0,13-12-1,-21 20 38,0 1-1,0 0 1,0 0 0,0 0-1,0-1 1,1 1-1,-1 0 1,0 0-1,0 0 1,0 0 0,0 0-1,1-1 1,-1 1-1,0 0 1,0 0-1,0 0 1,1 0 0,-1 0-1,0 0 1,0 0-1,1 0 1,-1 0-1,0 0 1,0 0 0,0 0-1,1 0 1,-1 0-1,0 0 1,0 0-1,1 0 1,-1 0 0,0 0-1,0 0 1,0 0-1,1 0 1,-1 0-1,0 0 1,0 0 0,0 1-1,1-1 1,-1 0-1,0 0 1,0 0-1,0 0 1,0 0 0,0 1-1,1-1 1,-1 0-1,0 0 1,0 0-1,0 1 1,0-1 0,0 0-1,0 0 1,0 0-1,0 1 1,0-1-1,0 0 1,1 18-80,-2-12 67,1 47-92,-14 91 0,10-119 159,-1 0-1,-2-1 1,0 0 0,-2 0 0,-21 41-1,26-57 27,-1 1 1,0-2-1,0 1 0,-1-1 0,-11 11 0,16-16-60,0-1 0,-1 0 0,1 0-1,-1 0 1,1 0 0,-1 0 0,1 0 0,-1 0-1,0 0 1,0-1 0,1 1 0,-1 0-1,0-1 1,0 0 0,0 1 0,1-1 0,-1 0-1,0 0 1,0 0 0,0 0 0,0 0 0,0-1-1,1 1 1,-1-1 0,0 1 0,0-1-1,0 1 1,1-1 0,-1 0 0,0 0 0,1 0-1,-1 0 1,1 0 0,-1 0 0,-1-2 0,0 0-21,0-1 0,-1 1 0,2-1 0,-1 0 0,0 1 0,1-1 0,-1 0 1,1-1-1,0 1 0,0 0 0,1-1 0,-2-5 0,3 9 1,0-1-1,0 1 1,1 0 0,-1 0-1,0 0 1,0-1-1,1 1 1,-1 0-1,1 0 1,-1 0-1,1 0 1,-1 0 0,1 0-1,0 0 1,0 0-1,-1 0 1,1 0-1,0 0 1,0 1-1,0-1 1,0 0 0,0 1-1,0-1 1,0 0-1,0 1 1,0-1-1,0 1 1,1 0 0,1-1-1,4-1-54,1 1-1,0-1 1,14 1-1,-3 0 89,80-3-31,-35-5-7,77-20-1,60-29 54,-192 55-23,9-2 25,0-2 0,29-15 0,-37 14-167,-10 8 118,0 0 0,0-1-1,0 1 1,0 0 0,0 0 0,0 0 0,0 0 0,0 0-1,0 0 1,0-1 0,0 1 0,-1 0 0,1 0-1,0 0 1,0 0 0,0 0 0,0 0 0,0 0 0,0-1-1,0 1 1,0 0 0,0 0 0,0 0 0,0 0 0,-1 0-1,1 0 1,0 0 0,0 0 0,0 0 0,0 0 0,0 0-1,0 0 1,0-1 0,-1 1 0,1 0 0,0 0 0,0 0-1,0 0 1,0 0 0,0 0 0,0 0 0,-1 0 0,1 0-1,0 1 1,-3-2-9,0 1-1,1 1 1,-1-1-1,0 0 0,0 1 1,-4 1-1,-7 3-42,0 0 0,0 1-1,1 1 1,0 0 0,1 1-1,-1 0 1,-18 17 0,30-24 51,0 0 0,0 0 0,-1 0 0,1 1 0,0-1 0,0 0 1,0 1-1,0-1 0,1 1 0,-1-1 0,0 1 0,1 0 0,-1-1 0,1 1 1,-1-1-1,1 1 0,0 0 0,0 2 0,0-3 4,0 1 0,1-1 1,-1 1-1,1-1 0,-1 0 0,1 1 0,0-1 0,-1 0 0,1 0 1,0 1-1,0-1 0,0 0 0,0 0 0,0 0 0,0 0 1,2 1-1,5 3 8,-1-1 1,1 0-1,0 0 1,0-1-1,12 4 1,-12-5 41,0 1 1,0-1 0,0-1 0,0 1-1,0-2 1,0 1 0,0-1 0,0 0-1,0 0 1,0-1 0,0 0-1,0-1 1,0 0 0,0 0 0,-1 0-1,1-1 1,12-7 0,-18 9-43,0-1 0,0 0 0,0 1 0,0-1 0,-1 0 0,1 0 0,0 0 0,-1 0 0,0 0 0,1 0 0,-1-1 0,0 1 0,0 0 0,0-1 0,-1 1 0,2-5 0,-1 1-3,0-1-1,-1 1 1,0-1-1,-1-11 1,0 11-13,0-1 0,-1 1 0,0 0 0,0-1-1,-1 1 1,0 0 0,0 1 0,0-1 0,-1 1 0,0-1 0,-1 1 0,1 0 0,-1 1 0,0-1 0,-1 1 0,1 0 0,-1 0 0,0 0 0,-9-4 0,6 4-17,0 0 0,0 0 0,0 1 0,-1 0 0,0 1 0,0 0 0,0 1 0,0 0 0,0 0 0,-1 1 0,1 0 0,-1 1 0,-10 1 0,18-1 13,1 0 1,0 1 0,0-1-1,-1 1 1,1-1-1,0 1 1,0 0-1,0 0 1,0 0 0,-4 2-1,6-3 11,-1 1 1,1 0-1,0-1 1,-1 1-1,1-1 1,0 1-1,-1 0 0,1-1 1,0 1-1,0 0 1,0-1-1,-1 1 0,1 0 1,0 0-1,0-1 1,0 1-1,0 0 0,0-1 1,0 1-1,1 0 1,-1 0-1,0-1 0,0 1 1,0 0-1,1-1 1,-1 1-1,0 0 0,1-1 1,-1 1-1,0-1 1,1 1-1,-1-1 0,1 1 1,-1 0-1,2 0 1,1 3 6,1-1 0,-1 1 0,1-1 0,0 0 1,1 0-1,-1 0 0,1 0 0,-1-1 0,1 0 1,5 2-1,52 16 40,-57-19-48,23 5-67,0-1 1,1-1-1,-1-1 0,1-2 0,0-1 1,43-5-1,170-41-1230,-139 23 501,67-22-8046,-92 23 4693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3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33 5216,'0'-2'268,"0"1"0,1-1 0,-1 1 0,0-1-1,1 1 1,0-1 0,-1 1 0,1-1 0,0 1 0,0-1 0,0 1 0,0 0 0,0 0 0,0-1 0,0 1 0,0 0 0,0 0 0,1 0-1,-1 0 1,3-1 0,0-1 760,-3 9 30,-1-5-961,1 1 1,-1-1 0,0 0 0,0 0-1,0 1 1,0-1 0,0 0 0,0 1-1,0-1 1,-1 0 0,1 1 0,0-1-1,-1 0 1,1 0 0,-1 0 0,0 2-1,-13 27 665,9-22-556,-12 31 391,2 1 0,-19 75 1,-65 286 1306,62-234-790,37-159-598,1-12 590,-1 3-1104,1 0-1,-1 0 1,0-1 0,1 1 0,-1 0 0,1 0 0,-1 0 0,1 0 0,-1 0-1,1 0 1,0 1 0,1-3 0,0 1 21,-1 0 0,1 0 1,-1 0-1,1-1 0,-1 1 0,1-3 0,4-13-3,0 2-1,1-1 0,1 1 0,12-19 0,3-5-19,-15 25 0,0 1 0,1 0 0,0 0 0,19-20 0,-22 28-46,0 1 0,0 0 1,1 0-1,12-8 0,-18 13 45,0-1 0,0 0 0,1 1 0,-1-1 0,0 1 0,1-1 0,-1 1 0,0-1 0,1 1 0,-1 0 0,0 0 0,1 0 0,-1 0 0,0 0 0,1 0 0,-1 0 0,1 0 0,-1 1 0,0-1 0,1 0 0,-1 1 0,0-1 0,0 1 0,1 0 0,-1-1 0,0 1 0,0 0 0,0 0 0,0-1 0,0 1 1,0 0-1,0 0 0,0 0 0,0 0 0,0 1 0,0-1 0,0 2 0,2 4 0,0 0 0,-1 0 0,0 0 0,-1 1 1,1-1-1,-1 1 0,-1-1 0,1 1 1,-1-1-1,-1 9 0,0-3 39,1 1 1,3 15-1,-2-24-23,0-1 0,0 1 0,0-1 0,1 1 0,-1-1 0,1 0 0,0 1 1,1-1-1,-1 0 0,1-1 0,0 1 0,0 0 0,0-1 0,0 1 0,0-1 0,1 0 0,0 0 0,7 4 0,-3-3 56,0-1 1,-1 0 0,2 0 0,-1 0-1,0-1 1,0-1 0,1 1 0,-1-1-1,16-1 1,1 0 13,0-1 0,1-1 0,26-7 0,-41 6-52,1 0-1,-1 0 0,1-2 0,-1 1 0,-1-1 0,1-1 0,-1 0 0,19-14 0,68-72-208,-81 75 197,-1-2 1,0 0-1,18-33 1,-32 51-22,1-3 24,0 0 0,0 0 0,0 0 0,-1-1 0,3-7 0,-4 12-27,0 0 1,0 0 0,0 0 0,1-1 0,-1 1 0,0 0-1,0 0 1,0 0 0,0-1 0,0 1 0,0 0 0,0 0-1,0-1 1,0 1 0,0 0 0,0 0 0,0-1 0,0 1 0,0 0-1,0 0 1,0-1 0,0 1 0,0 0 0,0 0 0,0 0-1,0-1 1,-1 1 0,1 0 0,0 0 0,0-1 0,0 1-1,0 0 1,0 0 0,-1 0 0,1 0 0,0-1 0,0 1-1,0 0 1,-1 0 0,1 0 0,-10 6-139,-11 17-51,-32 48 98,-18 21-41,66-87 103,-7 10-19,-15 22 0,24-33 91,1 1 0,-1-1 1,1 1-1,0-1 0,0 1 1,1 0-1,-1 0 0,1 0 1,0 0-1,0 8 0,1-13-30,0 1-1,0 0 0,0 0 1,0 0-1,0-1 0,0 1 0,0 0 1,1 0-1,-1-1 0,0 1 1,1 0-1,-1 0 0,0-1 1,1 1-1,-1 0 0,1-1 0,-1 1 1,1-1-1,-1 1 0,1-1 1,0 1-1,-1-1 0,1 1 1,0-1-1,-1 1 0,1-1 0,0 0 1,-1 1-1,1-1 0,0 0 1,0 0-1,0 1 0,-1-1 1,1 0-1,0 0 0,0 0 0,1 0 1,1 0 29,0 0 0,0-1 0,0 1 0,0 0 0,0-1-1,0 0 1,0 0 0,3-1 0,3-3 10,0-1 0,-1 0 0,0 0-1,-1 0 1,1-1 0,-1 0 0,11-16 0,-10 15-50,1-4-13,0 0 1,0-1 0,-2 0 0,11-23 0,16-58-172,-34 91 34,-3 7 37,-5 10-53,1 5 63,1 0 0,-6 35 0,10-44 147,1 1 0,0-1 0,1 0 0,0 0 0,1 1 0,0-1 0,4 14 0,-5-22-28,1-1-1,-1 1 1,1-1 0,0 1 0,-1-1 0,1 1-1,0-1 1,0 1 0,0-1 0,0 0-1,0 0 1,0 1 0,0-1 0,1 0-1,-1 0 1,0 0 0,1 0 0,-1 0 0,1-1-1,-1 1 1,1 0 0,-1-1 0,1 1-1,-1-1 1,1 1 0,0-1 0,-1 0 0,1 0-1,-1 0 1,1 0 0,0 0 0,-1 0-1,3 0 1,6-2 48,0 0 1,0 0-1,-1-1 0,13-4 0,-11 3-49,11-5 13,0 0 0,-1-2 1,-1 0-1,0-1 0,0-1 1,-1-1-1,-1-1 0,18-17 0,-4-2-21,-1-1-1,-1-1 0,24-41 1,21-38-246,-75 115 236,0 0 0,0 0 1,0 0-1,0 0 0,0 0 1,0 0-1,0-1 0,0 1 1,0 0-1,0 0 1,0 0-1,1 0 0,-1 0 1,0 0-1,0 0 0,0 0 1,0 0-1,0 0 0,0-1 1,0 1-1,0 0 0,0 0 1,0 0-1,0 0 1,0 0-1,1 0 0,-1 0 1,0 0-1,0 0 0,0 0 1,0 0-1,0 0 0,0 0 1,0 0-1,0 0 1,0 0-1,1 0 0,-1 0 1,0 0-1,0 0 0,0 0 1,0 0-1,0 0 0,0 0 1,0 0-1,0 0 0,0 0 1,1 0-1,-1 0 1,0 0-1,0 0 0,0 0 1,0 0-1,0 1 0,0-1 1,0 0-1,2 8-141,-3 16 18,1-17 125,-19 159-87,16-140 143,0 0 0,2 0 1,1 0-1,1 0 0,5 33 0,-6-58-36,0 0-1,0 0 1,0 0 0,1 0-1,-1 0 1,0-1-1,1 1 1,-1 0-1,1 0 1,-1 0 0,1 0-1,-1 0 1,1-1-1,-1 1 1,1 0-1,0 0 1,-1-1 0,1 1-1,0 0 1,1 0-1,-1-1 0,0 1-1,1-1 1,-1 0-1,0 0 1,0 0 0,1 0-1,-1 0 1,0 0-1,0 0 1,1 0-1,-1 0 1,0-1-1,0 1 1,0 0-1,1-1 1,-1 1-1,1-2 1,2 0 26,1-1 0,-1 0-1,0 0 1,-1-1 0,1 1 0,0-1 0,-1 0-1,3-5 1,4-2 15,-4 3-45,0 1 1,0 0 0,-1-1 0,0 0-1,6-15 1,3-4 16,13-32 38,-18 37-114,1 1 0,25-38 0,-35 58 42,1 0-1,0 0 0,0 0 1,-1 0-1,1 0 1,0 0-1,0 0 0,0 1 1,0-1-1,0 0 1,0 1-1,0-1 0,0 1 1,0-1-1,1 1 1,0-1-1,-1 1-3,0 0 1,0 0-1,-1 0 0,1 0 0,0 0 0,0 0 1,0 0-1,-1 1 0,1-1 0,0 0 0,0 1 1,-1-1-1,1 0 0,0 1 0,-1-1 0,1 1 1,0-1-1,0 2 0,3 3-42,0 0 0,0 0 0,-1 1 0,0-1 0,4 9 0,2 3 0,-5-9 52,2 0-1,-1-1 0,1 0 1,0 0-1,1-1 0,0 1 1,0-1-1,0-1 0,1 1 1,-1-1-1,1-1 0,1 1 1,-1-1-1,1-1 0,-1 1 1,1-2-1,0 1 0,0-1 1,0 0-1,0-1 0,0 0 1,1-1-1,17-1 0,-16 1 37,0-1-1,0 0 0,0-1 1,0-1-1,0 1 0,0-2 1,-1 1-1,0-1 0,1-1 1,-2 0-1,1 0 0,0-1 1,12-11-1,-12 9-50,-1 0 1,-1-1 0,0 0-1,0 0 1,0-1-1,-1 0 1,-1 0-1,0-1 1,0 0-1,-1 0 1,4-13 0,-4 8 16,-1-1 0,-1 0 0,1-22 0,-4 38-8,0 1-1,0-1 1,0 1 0,0-1 0,1 1 0,-1-1 0,-1 1 0,1-1 0,0 1 0,0-1 0,0 1 0,0-1 0,0 1 0,0-1 0,-1 1 0,1-1 0,0 1 0,0-1 0,-1 1 0,1-1 0,0 1 0,-1 0 0,1-1 0,0 1 0,-1 0 0,0-1 0,1 1-3,-1 0 0,0 0 1,1 0-1,-1 0 1,0 0-1,1 0 1,-1 0-1,1 1 0,-1-1 1,0 0-1,1 0 1,-1 1-1,1-1 0,-1 0 1,1 1-1,-1-1 1,1 1-1,-1 0 1,-21 24-171,12-11 114,0 0 1,1 1 0,1 0-1,0 1 1,-6 19-1,10-23 53,1-1 0,0 1 1,1 0-1,0 0 0,1 0 0,0 1 0,1-1 0,1 15 0,0-20 47,0-1 0,1 0 0,0 1 0,0-1 0,0 0 0,1 0 0,0 0 0,0 0 0,1-1 0,-1 1 0,1-1 0,1 0 0,-1 0 0,1 0 0,-1-1 0,1 1 0,1-1 0,-1 0 0,12 6 0,-6-4 28,0-1 0,1 0-1,0-1 1,0 0-1,0-1 1,1 0 0,-1-1-1,0-1 1,20 1 0,-16-2-309,0-1 0,0-1 0,16-4 0,7-3-482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4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445 794 4064,'7'-19'1785,"-5"15"-1123,0 0 0,0 0 0,-1 0 1,0-1-1,0 1 0,1-9 0,-2 11-587,0 1 0,0 0 0,0-1 0,-1 1 0,1-1 0,0 1 0,-1 0-1,0-1 1,1 1 0,-1 0 0,0 0 0,1-1 0,-1 1 0,0 0 0,0 0 0,0 0-1,0 0 1,0 0 0,0 0 0,0 0 0,-1 0 0,1 0 0,0 1 0,0-1 0,-1 1-1,-2-2 1,2 1-49,-1 0 0,1 1 0,-1-1 0,1 0 0,-1 1 0,1 0 0,-1-1 0,0 1-1,1 0 1,-1 1 0,0-1 0,-2 1 0,-33 11 254,28-8-262,-153 71-23,159-73 11,-87 47 254,79-41-169,0 0 0,1 0-1,0 1 1,-19 21 0,27-27-23,0 0 1,1 1-1,-1-1 1,1 1-1,-3 7 1,5-11-42,-1 1 1,1 0-1,0-1 1,0 1 0,-1 0-1,1-1 1,0 1-1,0 0 1,0 0 0,0-1-1,0 1 1,0 0-1,0 0 1,0-1 0,0 1-1,0 0 1,0 0-1,0-1 1,1 1-1,-1 0 1,0-1 0,1 1-1,-1 0 1,0-1-1,1 1 1,-1 0 0,1-1-1,-1 1 1,1-1-1,-1 1 1,1-1-1,-1 1 1,1-1 0,0 1-1,-1-1 1,1 0-1,0 1 1,-1-1 0,2 1-1,4 0 99,0 1-1,-1-1 1,1 0-1,0-1 1,0 1-1,0-1 1,8-1-1,44-7 241,-38 4-248,-1 1-50,-1 0 0,0-2 1,1 0-1,-2-1 0,1-1 0,-1-1 0,0 0 0,30-20 0,-30 14-7,-1 0 0,0-2 0,-1 0 0,14-18 0,46-76 45,44-108 450,-105 190-515,55-122-146,-58 120 51,0 0 0,-2-1 1,5-35-1,-12 56-7,-1 0 0,-1 0-1,0 1 1,0-1 0,-2-13-1,2 22 46,0 0-1,0 0 0,-1 0 0,1 0 1,0-1-1,0 1 0,-1 0 0,1 0 1,-1 0-1,1 0 0,-1 0 0,0 0 1,1 0-1,-1 0 0,0 0 0,0 1 1,1-1-1,-3-1 0,2 2-2,1-1 0,-1 1 0,0 0 0,0 0 0,0 0 0,1-1 0,-1 1 0,0 0 0,0 0 0,0 1-1,1-1 1,-1 0 0,0 0 0,0 0 0,0 0 0,1 1 0,-1-1 0,0 0 0,-1 1 0,-2 2-42,0 0 0,0 0 0,0 0 1,1 0-1,-1 1 0,-5 7 0,-5 8 38,1 2-1,1-1 0,0 2 1,2-1-1,1 2 1,0-1-1,2 1 1,-7 32-1,4 4 40,3 0-1,0 66 1,6-86 87,1 0 0,7 43 0,-5-68-13,1 0 1,0 0 0,1 0-1,1-1 1,0 1 0,0-1 0,1 0-1,1-1 1,8 13 0,-10-19 10,1 0 0,-1-1 0,1 0 0,0 1 0,0-2 0,0 1 0,1-1 0,0 0 0,-1 0 0,1-1 0,1 0 0,-1 0-1,0-1 1,1 0 0,0 0 0,-1 0 0,1-1 0,15 0 0,-11-1-24,0 0-1,0-1 1,1-1 0,-1 0-1,0 0 1,-1-1-1,1-1 1,0 0-1,-1 0 1,0-1-1,14-8 1,-14 4-58,0 1 0,-1-2 1,0 1-1,0-1 0,-1-1 0,0 0 0,-1 0 1,0-1-1,-1 0 0,0 0 0,-1 0 0,0-1 1,-1 0-1,4-19 0,-7 26-37,-1-1-1,1 1 1,-2-1-1,1 1 1,-1-12-1,0 17 10,0-1 0,0 1 0,0 0 0,0-1 0,0 1 0,-1 0 0,1 0 0,0-1 0,-1 1 0,1 0 0,-1 0 1,0 0-1,1-1 0,-1 1 0,0 0 0,0 0 0,1 0 0,-1 0 0,0 0 0,0 0 0,0 1 0,0-1 0,0 0 0,0 0 0,-1 1 0,1-1 0,0 1 0,0-1 0,0 1 0,-1-1 0,1 1 0,0 0 0,0-1 0,-1 1 0,1 0 0,-2 0 0,-1 1-14,0-1 0,0 1 1,1 0-1,-1 0 0,0 1 0,0-1 0,1 1 0,-1 0 0,1 0 0,-1 0 0,1 0 0,0 1 0,-5 4 0,-6 7-79,-18 21 0,31-35 99,0 1-1,-43 56-131,40-51 133,0 0-1,1 0 0,0 1 1,0-1-1,0 1 1,0 0-1,-2 12 0,5-15 12,0-1-1,0 0 0,0 0 0,1 1 1,-1-1-1,1 0 0,-1 0 0,1 0 0,0 1 1,0-1-1,1 0 0,-1 0 0,1 0 1,-1-1-1,1 1 0,0 0 0,0-1 1,0 1-1,0-1 0,1 1 0,-1-1 1,1 0-1,2 2 0,6 3 70,-1 0 0,1 0-1,1-2 1,17 8 0,-20-9-30,-1-1-1,1-1 1,0 1-1,0-2 1,0 1-1,0-1 1,0 0-1,0-1 1,0 0 0,0 0-1,17-4 1,-12 0-10,0-1 1,0 0-1,0-2 1,-1 1-1,0-1 1,0-1-1,-1-1 1,17-14-1,10-12 130,35-41 0,-64 65-120,184-221 328,-138 163-362,59-89 26,-95 124-92,-1-1-1,26-67 0,-42 95-53,-1-1-1,1 0 0,1-12 1,-5 12-107,-4 10 65,-10 13-36,12-11 153,-56 62-289,53-59 308,-25 29-25,-30 46 0,-112 237 43,49-31-46,17 0 163,100-268-84,-5 14 23,3-5 140,-2-1 0,-1 0 0,-24 43 0,23-57 86,13-13-280,0-1 0,0 0-1,-1 0 1,1 0 0,0 1 0,0-1 0,-1 0 0,1 0-1,0 0 1,-1 0 0,1 0 0,0 0 0,0 1-1,-1-1 1,1 0 0,0 0 0,-1 0 0,1 0 0,0 0-1,-1 0 1,1 0 0,0 0 0,-1-1 0,1 1 2,-1 0 1,1-1 0,0 1 0,-1-1 0,1 1 0,0 0 0,-1-1 0,1 1-1,0-1 1,0 1 0,0-1 0,-1 1 0,1-1 0,0 1 0,0-1 0,0 1-1,0-1 1,0 1 0,0-2 0,-1-14 20,1 0 0,1 1 0,0-1 0,1 0 1,8-29-1,-7 31-42,2 1 0,-1-1 1,2 1-1,0 0 0,0 0 1,1 0-1,1 1 0,0 0 1,1 1-1,0 0 0,1 0 1,0 1-1,0 0 0,1 1 1,0 0-1,1 0 0,0 2 1,1-1-1,25-10 0,70-17 6,115-21 0,-198 50 20,-1-1 1,0 0 0,0-2-1,-1-1 1,22-13 0,-29 13-8,0 0 0,-1-1 0,-1 0 1,0-1-1,0-1 0,-2 0 0,20-24 1,-8 1 99,-1 0 0,-1-2 0,24-59 0,-43 91-91,-3 6-20,1 0 1,-1-1-1,0 1 0,0 0 1,1-1-1,-1 1 0,0 0 0,0 0 1,1-1-1,-1 1 0,0-1 1,0 1-1,0 0 0,0-1 0,0 1 1,0 0-1,0-1 0,1 1 1,-1 0-1,0-1 0,0 1 1,0-1-1,-1 1 0,1 0 0,0-1 1,0 1-1,0 0 0,0-1 1,0 1-1,0-1 0,0 1 0,-1 0 1,1-1-1,-6 14-221,-7 33 136,-10 45 139,17-62 6,-6 52-15,11-70 60,1 0 1,0 0 0,0 0-1,1-1 1,4 15-1,-5-23-70,0-1-1,1 1 0,-1-1 0,1 1 1,-1-1-1,1 1 0,0-1 1,0 0-1,0 1 0,0-1 1,0 0-1,0 0 0,0 1 0,0-1 1,0 0-1,0 0 0,1 0 1,-1-1-1,0 1 0,1 0 0,-1 0 1,0-1-1,1 1 0,-1-1 1,1 1-1,-1-1 0,1 0 0,0 1 1,-1-1-1,1 0 0,-1 0 1,1 0-1,-1 0 0,1 0 1,2-1-1,6-1 4,-1 0-1,1-1 1,-1 0 0,13-7 0,-14 7 14,36-18 76,61-38 0,37-35-133,-117 76-48,-20 15 25,0-1 0,1 1 1,-1 1-1,1-1 0,0 1 0,9-3 0,-14 4 30,0 1 1,0 0 0,0 0-1,1-1 1,-1 1-1,0 0 1,0 0-1,0 0 1,0 0 0,0 1-1,1-1 1,-1 0-1,0 0 1,0 1 0,0-1-1,0 0 1,0 1-1,0-1 1,0 1-1,0-1 1,0 1 0,0 0-1,0-1 1,0 1-1,0 0 1,-1 0-1,1 0 1,0 0 0,-1 0-1,1-1 1,0 1-1,-1 0 1,1 1-1,-1-1 1,1 0 0,-1 0-1,0 0 1,1 0-1,-1 0 1,0 0-1,0 0 1,0 2 0,0 12-36,0-1 0,-2 0 1,1 0-1,-2 1 1,-5 16-1,2-10-28,4-16 93,0-1-1,1 1 0,-1 0 0,1 0 1,0 0-1,1 0 0,-1 0 0,1 0 1,0 5-1,0-10-15,1 1 1,-1-1-1,0 1 1,0-1-1,0 1 0,1-1 1,-1 1-1,0-1 1,1 0-1,-1 1 0,1-1 1,-1 1-1,0-1 1,1 0-1,-1 1 0,1-1 1,-1 0-1,1 0 1,-1 1-1,1-1 0,-1 0 1,1 0-1,-1 0 1,1 0-1,-1 0 0,1 1 1,-1-1-1,1 0 1,-1 0-1,1 0 0,-1-1 1,1 1-1,-1 0 1,1 0-1,-1 0 0,1 0 1,-1 0-1,1-1 1,-1 1-1,2 0 0,21-12 195,-15 7-163,-1-1 0,0 0 0,11-14 0,-1 2 21,-11 12-56,11-12-79,0 2-1,27-20 1,-42 35 58,1-1-1,-1 1 1,1-1 0,0 1-1,-1 0 1,1 0-1,4-1 1,-6 1 7,0 1 0,0 0 1,0 0-1,0 0 0,0 0 0,0 0 1,0 1-1,0-1 0,0 0 0,-1 0 0,1 0 1,0 1-1,0-1 0,0 1 0,0-1 0,-1 1 1,1-1-1,0 1 0,0-1 0,-1 1 0,1-1 1,0 1-1,-1 0 0,1 0 0,-1-1 0,1 1 1,0 1-1,2 4-15,-1-1 0,0 1 0,-1-1 0,1 1 0,-1-1 0,0 1 0,-1 0 0,1 7 0,-1-4-20,1 0 0,4 14 0,-2-7 0,-2-13 66,-1 0 0,1 1 0,0-1 1,0 0-1,0 0 0,1 0 0,2 5 1,-4-7-14,1 0 0,0-1 0,0 1 0,0 0 0,0 0 0,0-1 0,0 1 0,0 0 0,0-1 0,0 1 0,0-1 0,0 0 0,1 1 0,-1-1 0,0 0 0,0 0 0,0 1 0,1-1 1,-1 0-1,0 0 0,0 0 0,0-1 0,1 1 0,-1 0 0,2-1 0,28-5 14,-1-2 0,0-2 0,0 0 0,-1-2 1,-1-1-1,0-1 0,-1-1 0,0-2 0,-1-1 0,26-24 0,-34 26-172,39-27 0,-55 44-23,-2 6 20,-3 10 2,3-16 146,-5 17-2,-1 0 0,-1-1 0,-14 29 0,10-24 8,-11 32 0,22-53 0,-1 0-1,1 0 1,-1 0 0,1 1-1,0-1 1,-1 0 0,1 0-1,0 1 1,0-1-1,0 0 1,0 0 0,0 1-1,0-1 1,1 0 0,-1 1-1,0-1 1,1 0-1,-1 0 1,0 0 0,1 0-1,0 1 1,-1-1-1,1 0 1,0 0 0,-1 0-1,1 0 1,0 0 0,0 0-1,0 0 1,0-1-1,0 1 1,0 0 0,0 0-1,0-1 1,2 2 0,0-1 7,0 0 0,0 0 1,1-1-1,-1 1 0,0-1 1,1 0-1,-1 1 0,0-1 1,1-1-1,-1 1 1,7-2-1,2-1 17,-1-1 0,1 0-1,-1 0 1,0-2 0,0 1 0,0-2 0,-1 1 0,0-1 0,0-1-1,0 0 1,-1 0 0,-1-1 0,16-18 0,45-74-15,-4 6 69,80-83-15,-78 101 47,87-131 0,-78 86-879,-121 187 137,-55 87 322,80-115 307,2 2 1,2 0 0,1 1-1,2 0 1,2 1 0,2 1-1,-8 71 1,16-98 19,0 0 1,0 0-1,2 0 1,0 0-1,0 0 1,6 23-1,-5-32-2,0-1 0,0 0-1,1 1 1,-1-1 0,1 0 0,0 0 0,0 0 0,1-1 0,0 1-1,-1-1 1,1 0 0,1 0 0,-1 0 0,1 0 0,-1-1 0,1 0-1,0 0 1,0 0 0,11 4 0,-5-4 31,-1 0 0,0-1 1,1 0-1,0 0 0,0-1 0,-1 0 0,1-1 1,14-1-1,-11-1 0,0 0 1,1-1-1,-1 0 1,-1-1-1,24-10 1,-27 8-10,1 0 1,-1 0-1,-1-1 1,1 0-1,-1-1 1,0 0-1,0 0 1,-1-1 0,-1 0-1,1-1 1,6-11-1,-6 7-46,0-1 0,-1 0 0,0 0 0,-1 0 0,-1-1-1,0 1 1,3-27 0,-7 36-21,0 0 1,-1 0-1,0 0 0,-1-7 0,1 12 7,0 0 0,0 0 0,-1 0 0,1 0 0,0 0 0,-1 0 0,1 1 0,0-1 0,-1 0 0,1 0 0,-1 0 0,1 0 0,-1 1 0,-1-2 0,1 1-3,1 1 0,-1 0 0,1 0 1,-1-1-1,0 1 0,1 0 0,-1 0 0,0 0 1,1 0-1,-1 0 0,0 0 0,1 0 1,-1 0-1,0 0 0,1 0 0,-1 0 0,1 0 1,-1 0-1,0 1 0,1-1 0,-1 0 1,1 1-1,-1-1 0,0 0 0,0 1 1,-3 2-6,-1 1 0,1-1 0,0 1 1,0 0-1,0 0 0,1 1 1,-1-1-1,1 1 0,0-1 1,1 1-1,-1 0 0,-3 10 1,-2 6-13,-8 38 1,13-47 54,1 1 1,0-1-1,1 1 1,0 0-1,1 0 1,1-1-1,3 25 1,-3-30 25,1-1 1,0 1 0,0-1 0,1 1-1,-1-1 1,1 0 0,1 0-1,-1 0 1,1 0 0,0-1 0,0 1-1,1-1 1,0 0 0,-1 0 0,2-1-1,6 5 1,-10-7-99,1-1 0,0 1-1,0-1 1,-1 0 0,1 0 0,0 0-1,0 0 1,0-1 0,0 1 0,5-1-1,-6 0-302,1 0 0,-1 0-1,0 0 1,0-1 0,1 1-1,-1-1 1,0 1 0,0-1-1,3-1 1,8-3-1463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4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336 110 7136,'-5'-5'3648,"15"5"-1312,4 5-1376,23-5 320,7 4-768,31-1-64,-4 3-257,13-3 33,-7 6-128,-16-9 0,-8 3-32,-16-3-1023,-9 0 511</inkml:trace>
  <inkml:trace contextRef="#ctx0" brushRef="#br0" timeOffset="1">67 12 7456,'-48'-12'3392,"33"16"-2944,11-4-32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4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7648,'0'-5'3456,"19"5"-3008,-9 0-224,8 0-224,15 5-3456,11 7 1888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4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12 922 2976,'-2'0'132,"2"0"-75,-1 0 0,1 0-1,0 0 1,-1 0 0,1 1-1,-1-1 1,1 0 0,0 0-1,-1 0 1,1 0 0,0 1-1,-1-1 1,1 0 0,0 0-1,-1 1 1,1-1 0,0 0-1,-1 0 1,1 1 0,0-1-1,0 0 1,-1 1 0,1-1-1,0 0 1,0 1 0,0-1-1,0 0 1,-1 2 1237,1-2-1224,0 0 0,0 0-1,0 0 1,0 0 0,0 0 0,0-1-1,0 1 1,0 0 0,0 0 0,0 0-1,0 0 1,0 0 0,0-1 0,0 1-1,0 0 1,0 0 0,0 0 0,0 0-1,0 0 1,0-1 0,0 1 0,0 0-1,0 0 1,0 0 0,1 0 0,-1 0-1,0-1 1,0 1 0,0 0 0,0 0-1,0 0 1,0 0 0,0 0 0,1 0-1,-1 0 1,0 0 0,0-1 0,22-18 2453,32-40 1,7-7-1438,-34 42-785,0 1-1,2 2 1,0 1 0,37-18 0,-62 35-316,0 1-1,0 1 1,0-1 0,0 1 0,1 0-1,-1 0 1,0 0 0,1 0 0,8 0-1,-12 2 14,1-1 1,0 0-1,0 0 0,0 1 0,-1-1 1,1 1-1,0 0 0,-1-1 0,1 1 0,0 0 1,-1 0-1,1 0 0,-1 0 0,1 0 0,-1 1 1,0-1-1,1 0 0,-1 1 0,0-1 0,0 1 1,0-1-1,0 1 0,0-1 0,0 1 1,-1 0-1,1-1 0,0 4 0,3 14 25,-1 0 0,-1 0 1,0 0-1,-2 33 0,-1-28-48,2 46 185,18 139 0,-17-194-84,2 9 76,11 38 0,-14-57-54,1 0-1,0-1 1,0 1-1,0 0 0,1 0 1,-1-1-1,1 0 0,0 1 1,1-1-1,-1 0 1,0-1-1,1 1 0,6 4 1,-9-7-50,1 0-1,-1-1 1,0 1 0,0-1 0,1 1 0,-1-1 0,0 0-1,0 1 1,1-1 0,-1 0 0,1 0 0,-1 0 0,0 0-1,1 0 1,-1 0 0,0 0 0,1 0 0,-1-1 0,0 1 0,1-1-1,-1 1 1,0-1 0,0 1 0,0-1 0,1 0 0,-1 1-1,0-1 1,0 0 0,2-2 0,1-1 16,-1 1 0,1-2 0,-1 1 0,0 0 0,0-1-1,4-7 1,2-14 80,0 0 0,-2-1 0,7-44 0,-7 31-96,13-94-1,-18 106-27,-1 1 0,-4-54 0,-1 19-271,4 61 242,0 0 0,0 0 0,0 1 0,0-1 0,0 0 0,1 1 0,-1-1 0,0 0 0,1 1 0,-1-1 0,0 0 0,1 1 0,-1-1 0,1 1 0,-1-1 0,1 1-1,-1-1 1,1 1 0,-1-1 0,1 1 0,0-1 0,-1 1 0,1 0 0,-1-1 0,1 1 0,1-1 0,24-5-86,-20 5 66,55-6 70,0 3 1,99 6-1,-113-1-69,293 5-30,-324-4 209,-16-2-145,0 0 0,0 0-1,1 1 1,-1-1 0,0 0 0,0 0-1,0 0 1,0 0 0,1 0-1,-1 0 1,0 0 0,0 1-1,0-1 1,0 0 0,0 0-1,1 0 1,-1 0 0,0 1-1,0-1 1,0 0 0,0 0-1,0 0 1,0 1 0,0-1-1,0 0 1,0 0 0,0 0-1,0 1 1,0-1 0,0 0-1,0 1 1,0 1 23,-1-1-1,0 1 1,-1 0-1,1-1 0,0 1 1,0-1-1,-1 1 1,-2 2-1,-5 5-47,-31 42 114,-40 68-1,7-10-123,45-70 27,-48 70-97,72-102 124,0 0 1,1 0-1,0 0 0,0 1 0,-2 9 1,4-15-9,1-1 1,0 1-1,-1-1 1,1 1 0,0 0-1,0-1 1,0 1 0,0 0-1,0-1 1,0 1 0,0 0-1,1-1 1,-1 1 0,0-1-1,1 1 1,0 0 0,-1-1-1,1 1 1,0-1 0,0 0-1,0 1 1,0-1-1,0 0 1,0 1 0,0-1-1,0 0 1,0 0 0,1 0-1,-1 0 1,2 1 0,0-1 27,-1 0 0,0 0 0,0-1 0,0 1 0,1-1 0,-1 1 0,0-1 1,1 0-1,-1 0 0,0 0 0,1 0 0,-1 0 0,0-1 0,0 1 0,1-1 0,3-1 1,0-1 9,0 0 1,0 0 0,0 0-1,7-7 1,1-1-30,-1-1 0,-1-1 0,0 0 0,0-1 0,-2 0 0,0-1 0,0 0 1,-1 0-1,9-23 0,3-15-13,25-88 1,-39 116 4,10-38 36,-16 56-95,0-1 0,0 1 1,0-1-1,-1 0 0,0 1 0,-2-9 1,2 16 36,0-1 0,0 1 0,0 0 0,0 0 0,0-1 1,0 1-1,0 0 0,0 0 0,0 0 0,0-1 0,0 1 0,-1 0 1,1 0-1,0 0 0,0 0 0,0-1 0,0 1 0,0 0 0,-1 0 1,1 0-1,0 0 0,0 0 0,0 0 0,0 0 0,-1-1 0,1 1 1,0 0-1,0 0 0,-1 0 0,1 0 0,0 0 0,0 0 0,0 0 1,-1 0-1,1 0 0,0 0 0,0 0 0,0 0 0,-1 0 0,1 0 1,0 0-1,0 0 0,0 0 0,-1 0 0,1 1 0,0-1 0,0 0 1,0 0-1,-1 0 0,1 0 0,0 0 0,0 0 0,0 1 0,0-1 1,0 0-1,-1 0 0,1 0 0,0 0 0,0 1 0,0-1 0,0 0 1,-11 15-68,6-5 52,0 1 0,1-1 0,1 1-1,-4 18 1,-5 51 55,9-61-45,0 10-81,1 1 0,1 30 1,1-47 98,2 1 0,0-1 0,0-1 0,1 1 0,0 0 0,1-1 0,6 13 0,-9-22 5,1-1 1,-1 1 0,1-1-1,-1 0 1,1 1 0,0-1-1,0 0 1,0 0 0,0 0-1,0 0 1,0 0 0,0-1-1,1 1 1,-1-1 0,1 1-1,-1-1 1,1 0 0,-1 0-1,1 0 1,0 0 0,0-1-1,-1 1 1,1-1 0,0 0-1,3 1 1,1-2 30,1 1 0,-1-1 0,1 0 0,-1-1 0,0 0 0,0 0 0,14-7 0,1-2 17,0-1 0,0-1 0,-2-1-1,24-20 1,2-4 11,-1-2 0,65-75 0,-69 66-32,-1-2 0,49-84 0,-44 46-23,41-118 1,-5-24 8,-74 205-118,6-29 0,-13 51 61,1 0-1,-1 1 0,0-1 0,0-7 0,0 10 24,0 1 0,0-1 0,0 1 0,0 0-1,0-1 1,0 1 0,0-1 0,-1 1-1,1-1 1,0 1 0,0 0 0,0-1 0,-1 1-1,1-1 1,0 1 0,0 0 0,-1-1-1,1 1 1,0 0 0,-1-1 0,1 1-1,-1 0 1,1 0 0,0-1 0,-1 1 0,1 0-1,-1 0 1,1 0 0,0 0 0,-1-1-1,1 1 1,-1 0 0,1 0 0,-1 0 0,1 0-1,-1 0 1,1 0 0,0 0 0,-1 0-1,1 0 1,-1 0 0,1 0 0,-1 1 0,1-1-1,-1 0 1,1 0 0,0 0 0,-1 1-1,1-1 1,-1 0 0,1 0 0,0 1 0,-1-1-1,-3 3-18,0 0 0,0 0 0,1 0-1,-1 0 1,1 1 0,0 0 0,0-1 0,0 1-1,0 0 1,1 0 0,-4 8 0,-23 49-154,-40 127 0,50-131 145,-3 9 31,4 1 1,-11 71-1,19-62-40,0 92-1,10-130 122,2 1-1,1-1 1,3 1-1,12 46 1,-16-77-20,0 0-1,1 0 1,0-1 0,0 1 0,1-1 0,0 1 0,0-1 0,6 6 0,-9-11-26,1-1 1,-1 1-1,0-1 0,1 0 1,0 0-1,-1 0 0,1 0 1,0 0-1,-1 0 0,1 0 1,0 0-1,0-1 0,0 1 1,0 0-1,0-1 1,2 0-1,-1 0 7,0 0 0,0 0 0,-1-1 0,1 1 0,0-1 0,-1 0 0,1 0 0,0 0 0,-1 0 0,1-1 0,-1 1 0,0-1 1,1 1-1,3-5 0,23-22 26,38-46 1,-45 48 19,100-124-54,-14 16-199,-89 115 185,-16 17-32,0 0-1,-1-1 0,1 1 1,-1-1-1,1 0 0,-1 1 1,3-6-1,-5 5-194,-6 8 6,3 0 203,-26 46 100,-53 136-197,68-149 87,3 1-1,1-1 0,-6 50 1,15-83 57,1 0 1,0-1-1,0 1 0,0 0 1,0-1-1,1 1 1,0 0-1,0-1 1,0 1-1,2 6 1,-2-10-15,0 0 0,0 0 1,-1 1-1,1-1 0,0 0 1,0 0-1,0 0 0,0 0 1,0 0-1,0 0 0,1 0 0,-1 0 1,0 0-1,0-1 0,2 2 1,-1-2-7,0 1 0,0-1 0,0 1 1,1-1-1,-1 0 0,0 0 0,0 0 1,0 0-1,0 0 0,0-1 0,0 1 1,0-1-1,3 0 0,9-4-1,-1 0 0,1-1 0,-1-1-1,-1 0 1,1-1 0,-1 0 0,-1-1-1,1 0 1,-2-1 0,20-21 0,18-31-14,-2-2 1,39-72 0,-56 87-438,-29 49 424,0 0 0,0 0 0,0 0 0,0 0 0,0 0 0,0 1 0,0-1 0,0 0 0,0 0 0,0 0 0,0 0 0,0 0 0,0 0 0,0 0 0,0 0 0,0 1 0,0-1 0,1 0 0,-1 0 0,0 0 0,0 0 0,0 0 0,0 0 0,0 0 0,0 0 0,0 0-1,0 0 1,0 1 0,0-1 0,0 0 0,0 0 0,0 0 0,1 0 0,-1 0 0,0 0 0,0 0 0,0 0 0,0 0 0,0 0 0,0 0 0,0 0 0,0 0 0,1 0 0,-1 0 0,0 0 0,0 0 0,0 0 0,0 0 0,0 0 0,0 0 0,0 0 0,0 0 0,1 0 0,-1 0 0,0 0 0,0 0 0,0 0 0,0 0 0,0 0 0,0 0 0,0-1 0,0 1 0,1 0 0,-1 11-103,0 25 70,9 198 35,-7-226 31,-1 0 0,1 0 1,0 0-1,0 0 0,1-1 0,0 1 0,1-1 1,0 1-1,0-1 0,0-1 0,9 11 1,-12-15-15,1-1 1,-1 0-1,1 0 1,0 0-1,-1 0 1,1 0-1,0 0 1,0 0-1,-1-1 1,1 1-1,0-1 1,0 1-1,0-1 1,0 0 0,0 1-1,0-1 1,0 0-1,0-1 1,0 1-1,0 0 1,0 0-1,2-1 1,4-2 60,1 0 0,-1 0 0,14-8 0,1-3-37,0-2 0,-1 0 0,35-35 0,-34 28-12,-1 0 0,-2-2 0,0-1 1,-2 0-1,0-1 0,-2-1 0,-1 0 1,-1-1-1,11-37 0,-22 59-29,-1 0-1,0-1 0,0 1 0,-1-1 1,0 1-1,0-1 0,0-9 1,-1 15-5,-1-1 1,1 1 0,0 0 0,-1 0 0,1 0 0,-1 0 0,0 0 0,0 1 0,0-1 0,0 0 0,0 0 0,0 0 0,0 1 0,0-1-1,-1 0 1,1 1 0,0 0 0,-1-1 0,0 1 0,1 0 0,-1-1 0,0 1 0,0 0 0,1 0 0,-1 1 0,0-1 0,0 0-1,0 0 1,0 1 0,0 0 0,-4-1 0,2 1-12,0-1 0,0 2 0,0-1 0,0 0 0,0 1 0,1-1 0,-1 1 1,0 0-1,0 1 0,1-1 0,-1 1 0,0-1 0,1 1 0,-1 0 0,1 0 0,0 1 0,-4 2 0,-2 3-17,1 0 1,-1 1-1,2 0 1,-1 0-1,-6 11 1,4-2-3,0-1 0,2 1 0,0 1 0,1-1 0,1 1 1,-6 27-1,7-17 29,1 0 0,1 1 1,2 51-1,1-65 33,2 1 0,4 21 0,-4-32-2,-1 0 0,1-1 1,0 1-1,1-1 0,-1 1 0,1-1 1,0 0-1,0 0 0,7 8 0,-4-7 16,0-1-1,0 0 1,0 0 0,1-1-1,0 0 1,-1 0-1,1 0 1,1-1-1,-1 0 1,0-1 0,14 4-1,-9-4 26,0 0 0,0-1-1,1 0 1,-1-1 0,1 0-1,20-4 1,-25 2-27,0 0-1,0 0 1,0-1-1,0 0 1,-1 0 0,1-1-1,-1 0 1,0 0-1,0-1 1,-1 0-1,11-9 1,-6 2-1,1 0-1,-2-1 1,0-1 0,14-22 0,78-169 187,-69 133-187,-10 21-21,22-43-17,-36 79-108,0-1 0,1 1 0,19-21 0,-23 31-14,-3 8-25,-4 13 19,-34 120 86,23-78 18,-71 284 152,80-333-59,0 0 1,0 0-1,-1-1 1,0 1-1,-1-1 1,-9 13-1,12-19-39,0 0 0,0 0 0,0 0-1,0 0 1,-1 0 0,1-1-1,0 1 1,-1-1 0,1 1 0,-1-1-1,0 0 1,1 0 0,-1 0 0,0-1-1,0 1 1,1 0 0,-1-1-1,0 0 1,0 0 0,0 0 0,0 0-1,0 0 1,1 0 0,-1-1-1,-4-1 1,3 1 1,0 0 0,0 0 0,0-1 0,1 1 0,-1-1 0,-4-4 0,7 6-40,0-1 1,0 0-1,0 0 1,0 1-1,0-1 1,0 0-1,0 0 1,1 0-1,-1 0 1,0-1-1,1 1 1,-1 0-1,0 0 1,1 0-1,0 0 1,-1-1-1,1 1 1,0 0-1,-1 0 1,1-1-1,0 1 1,0 0-1,0 0 1,0-1-1,1-1 1,-1 3 2,0-1 1,0 1 0,1-1-1,-1 1 1,0-1-1,1 1 1,-1-1 0,0 1-1,1 0 1,-1-1-1,1 1 1,-1-1 0,1 1-1,-1 0 1,1-1-1,-1 1 1,1 0 0,-1 0-1,1 0 1,-1-1 0,1 1-1,-1 0 1,1 0-1,-1 0 1,1 0 0,0 0-1,0 0 1,17 0-141,-15 0 142,13 2 39,0 1-1,19 5 1,31 6 36,1-7 59,0-4 0,0-2 1,92-12-1,-90 5-2345,-24 6-4229,-21 3 2803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52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70 4576,'-3'-6'1676,"4"12"-931,0-3-729,-1-3 20,0 0 1,0 0-1,1 0 0,-1 1 1,0-1-1,0 0 0,0 0 0,0 0 1,1 0-1,-1 1 0,0-1 1,0 0-1,0 0 0,1 0 0,-1 0 1,0 0-1,0 0 0,1 0 1,-1 0-1,0 0 0,0 1 0,1-1 1,-1 0-1,0 0 0,0 0 1,1 0-1,-1 0 0,0-1 1,0 1-1,0 0 0,1 0 0,-1 0 1,1 0-1,9-4 552,-7 4-127,7-3 159,0 0 0,0 0 0,0-1 1,0 0-1,0 0 0,-1-1 0,0-1 1,0 0-1,11-8 0,0-1 1097,-19 14-1701,0 1-1,0 0 0,-1-1 0,1 1 0,0 0 0,0-1 0,0 1 0,0 0 0,0 0 0,-1 0 1,1 0-1,0 0 0,0 0 0,0 0 0,0 0 0,0 0 0,1 1 0,10 0 327,-9 2-250,0-1 0,0 1 0,0 0 1,-1 0-1,1 0 0,3 6 0,-2-2-14,-2 0-1,1 0 0,-1 0 1,0 0-1,0 0 1,-1 0-1,0 1 0,0-1 1,-1 0-1,0 1 1,-2 11-1,-1 7 32,-15 49 1,5-27 59,1 10-73,-53 195 336,7-107 192,21-57-101,37-88-509,0-1-1,0 1 1,0-1-1,0 1 1,0 0-1,-1-1 1,1 1 0,0-1-1,1 1 1,-1-1-1,0 1 1,0-1-1,0 1 1,0 0 0,0-1-1,0 1 1,1-1-1,-1 1 1,0-1 0,0 1-1,1-1 1,-1 0-1,0 1 1,1-1-1,-1 1 1,1-1 0,-1 0-1,1 1 1,-1-1-1,0 0 1,1 1-1,0-1 1,4 1 90,1 0 0,-1-1 0,0 0 0,10 0 0,0-1 21,26 1 186,1-2 0,-1-2-1,52-12 1,115-26 30,-187 36-370,-20 5 37,1 1 1,-1-1-1,1 1 1,-1-1-1,0 1 0,1-1 1,0 1-1,-1 0 1,1 0-1,-1-1 0,1 1 1,2 1-1,-4-1-228,0 0 0,0 1 0,0-1 0,0 1 0,0-1 0,0 0 0,0 1 0,1-1 0,-1 1 0,0-1 0,0 0-1,1 1 1,-1-1 0,0 0 0,0 1 0,1-1 0,-1 0 0,0 0 0,1 1 0,-1-1 0,1 1 0,4 2-3504,-1 2 930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52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7968,'-1'1'160,"1"-1"0,-1 1 0,1-1 0,-1 1 1,1 0-1,-1-1 0,1 1 0,0 0 0,-1-1 0,1 1 0,0 0 1,0 0-1,-1-1 0,1 1 0,0 0 0,0 0 0,0-1 1,0 1-1,0 0 0,0 0 0,0-1 0,0 1 0,0 0 1,1 0-1,-1-1 0,0 1 0,0 0 0,1 0 0,0 1 0,2 6 716,3 12 328,-1-1 1,-1 1-1,-1 0 1,1 35-1,-9 81 340,4-121-1473,-6 19 115,5-29-59,0 1 0,1 0 0,0-1 0,-1 11 0,4-9 149,-1-5-633,0-6-1583,-1-9-1564,0-2 1003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5:1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45 6400,'-50'-25'2880,"28"17"-2496,12 5 832,5-5-672,15 8-960,3 5 192,14 6-2944,5 4 1760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53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23 7040,'-1'0'225,"1"-1"1,-1 0-1,1 1 1,0-1-1,0 0 1,-1 0-1,1 1 1,0-1-1,0 0 1,0 1-1,0-1 1,0 0-1,0 0 1,0 1-1,0-1 1,0 0-1,0 0 1,0 1-1,1-1 1,-1 0-1,0 1 1,0-1-1,1 0 1,-1 1-1,1-2 1,2-2 2018,-8 15-709,-6 15-720,1 0-1,-9 41 1,10-35-539,4-10 389,6-18-23,3-13-253,28-90 253,-23 68-623,-9 23-59,-3 9 14,2-1 7,0 3 17,-1 0 1,1 0-1,-1 0 1,1 0-1,0 0 1,0 1-1,1-1 1,-1 0-1,1 0 1,-1 1-1,1-1 1,0 0-1,1 7 1,0-4-1342,-2-6 1205,1 0 0,0 0 0,0 0 0,0 1 0,0-1 0,0 0 0,0 0 0,0 0 0,0 0 0,0 1 0,0-1 0,0 0 1,1 0-1,13 3-7777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54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41 4992,'0'1'49,"0"-1"1,0 0 0,0 0-1,0 1 1,0-1 0,0 0-1,0 0 1,0 0 0,0 1-1,0-1 1,0 0-1,1 0 1,-1 0 0,0 1-1,0-1 1,0 0 0,0 0-1,0 0 1,1 1 0,-1-1-1,0 0 1,0 0-1,0 0 1,1 0 0,-1 0-1,0 0 1,0 0 0,1 1-1,-1-1 1,0 0 0,0 0-1,0 0 1,1 0-1,-1 0 1,0 0 0,1 0-1,1-9 556,2-8 1215,12 2 1017,-6 10-1176,-10 5-1602,0 0 0,0 0 0,1 0-1,-1 0 1,0-1 0,0 1 0,0 0-1,1 0 1,-1 0 0,0 0-1,0 0 1,0 0 0,0 0 0,1 1-1,-1-1 1,0 0 0,0 0 0,0 0-1,1 0 1,-1 0 0,0 0 0,0 0-1,0 0 1,0 0 0,0 0 0,1 1-1,-1-1 1,0 0 0,0 0 0,0 0-1,0 0 1,0 0 0,0 1-1,1-1 1,-1 0 0,0 0 0,0 0-1,0 1 1,0 0 73,0 0-1,0 0 1,1-1-1,-1 1 1,0 0-1,1 0 1,-1 0-1,1 0 0,-1 0 1,1-1-1,-1 1 1,1 0-1,-1 0 1,1-1-1,0 1 1,-1 0-1,1-1 1,0 1-1,0-1 1,-1 1-1,1-1 1,1 1-1,-1 0-91,-1 0 0,1 0 0,-1 0 0,1 0 0,-1 1 0,1-1 0,-1 0 0,0 0-1,1 0 1,-1 0 0,0 1 0,0-1 0,0 0 0,0 0 0,0 0 0,0 1 0,0-1 0,-1 1 0,1 6 140,-21 229 890,12-162-866,-4 22 239,-3 0 0,-32 101-1,47-187-353,1-10-15,0 0 1,0 1-1,0-1 0,-1 1 1,1-1-1,0 0 1,-1 1-1,1-1 0,-1 1 1,1-1-1,-2 2 1,5-5-15,0 0-1,0 1 1,1-1 0,-1 1 0,0-1 0,1 1 0,-1 0 0,1 0 0,6 0 0,49-6-269,-29 4 325,3 0-1,53 4 0,-31 0-25,-29-1-56,2-1 229,49 6 0,-75-4-439,0-1 0,0 0 0,0 0 0,0 0 0,0 0 0,-1 0 0,1 0 0,0 0 0,0 0 0,0-1 0,0 1 0,0-1 0,-1 0 0,3 0 0,0 0-1424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54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5 105 7552,'-4'5'2990,"4"-11"-943,0 4-1629,1 0 0,-1 0-1,1 1 1,0-1 0,-1 0 0,1 1 0,0-1 0,0 1 0,2-3-1,25-22 2032,-14 12-1508,28-21 0,-39 34-904,-1-1 0,1 1 0,-1 0 0,1 0 0,0 0 0,-1 0-1,1 1 1,0-1 0,0 1 0,-1 0 0,1-1 0,0 1 0,0 0 0,-1 1 0,1-1 0,0 0 0,0 1 0,-1 0 0,1-1-1,0 1 1,-1 0 0,1 0 0,3 2 0,-4-1-14,0-1-1,0 0 0,0 1 1,0-1-1,0 1 1,-1-1-1,1 1 1,0 0-1,-1 0 1,1 0-1,-1 0 0,0 0 1,0 0-1,0 0 1,0 0-1,0 1 1,0-1-1,0 0 1,-1 0-1,1 1 1,-1-1-1,1 1 0,-1-1 1,0 0-1,0 1 1,0-1-1,-1 4 1,-2 5 108,-1 0 1,-1-1-1,1 1 0,-10 14 1,5-9-32,-28 49 49,17-32 278,-19 44 0,39-76-398,-1 0-1,1 0 1,0 0 0,-1 0 0,1-1 0,0 1 0,0 0 0,-1 0 0,1 0 0,0 0 0,0 0 0,0 0 0,0 0 0,0 0 0,0 0 0,1 0 0,-1 0 0,0 0 0,0 0-1,1 0 1,-1 0 0,1 0 0,-1 0 0,1 0 0,-1-1 0,1 1 0,-1 0 0,1 0 0,0 0 0,-1-1 0,1 1 0,0 0 0,0-1 0,-1 1 0,1-1 0,0 1 0,0-1-1,0 1 1,0-1 0,0 0 0,0 1 0,0-1 0,1 0 0,5 2 20,0-1 0,1 0 0,-1 0 0,12-1-1,-17 0-35,21-1-138,0 0 0,0-2 0,34-8-1,23-13-7271,-59 14 1776,-2 1 1813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55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30 4320,'-15'3'1619,"15"-3"-1530,0 0 0,-1 0 1,1 0-1,0 0 0,0 0 1,0 0-1,-1 1 0,1-1 1,0 0-1,0 0 0,0 0 1,-1 0-1,1 0 0,0 0 1,0 0-1,0 0 0,-1 1 1,1-1-1,0 0 0,0 0 1,0 0-1,0 0 0,0 1 1,0-1-1,-1 0 0,1 0 0,0 0 1,0 0-1,0 1 0,0-1 1,0 0-1,0 0 0,0 1 1,0-1-1,0 0 0,0 0 1,0 0-1,0 1 0,0-1 1,0 0-1,0 0 0,3 9 3588,1 3-1188,-2-11-2277,0 0 0,-1 0 0,1 0 0,0 0 0,0 0 0,0 0 0,0 0 1,0-1-1,0 1 0,0 0 0,0-1 0,3 0 0,27 2 1546,-31-2-1719,40-2 885,0-2 0,62-15 0,-25 4-629,32 0-164,1 4 1,174 6-1,-158 16-236,-76-2-3315,-39-4-1054,-7 3 1370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29:55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60 3072,'-5'-3'622,"4"2"-278,-1-1 0,0 1 0,0 0 0,0 0 0,0 0 0,0 0 0,0 0-1,0 0 1,0 1 0,-3-1 0,13 3 4752,46 4-3541,89-3 716,205-22 1,166-18-3376,-431 37 80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01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2144,'2'-1'274,"-1"0"0,1 1 0,-1-1 0,0 1-1,1-1 1,-1 1 0,1 0 0,-1 0 0,1-1 0,-1 1 0,1 0 0,2 1 0,4-1 6074,-3 13-4711,-1-1-1359,-1 0 0,0 0-1,-1 0 1,0 0 0,-1 0-1,0 17 1,0-17-174,-3 243 1090,-3-86-377,8-13 105,2-88 721,-5-65-1627,0-1-13,0-1 0,0 1 0,0-1 0,0 1-1,0-1 1,0 1 0,0-1 0,1 1 0,-1-1 0,1 1 0,-1-1 0,2 3-1,-1-1 18,0-1 1,-1 1-1,1 0 0,-1-1 0,0 1 0,0 0 0,0-1 0,0 1 0,-1 3 0,0 2-7,1-5 16,0 0 0,-1-1 0,1 1 0,-1-1 1,0 1-1,0-1 0,0 1 0,-1 2 0,-2 7-57,3-7-11,1-4 42,-1-1 0,1 0 0,0 1-1,0-1 1,0 0 0,0 1 0,0-1 0,0 0 0,0 1 0,0-1 0,0 1 0,0-1-1,0 0 1,0 1 0,0-1 0,0 0 0,0 1 0,0-1 0,0 0 0,1 1-1,-1-1 1,0 0 0,0 1 0,0-1 0,0 0 0,1 1 0,-1-1 0,0 0 0,0 0-1,1 1 1,-1-1 0,0 0 0,1 0 0,-1 0 0,0 1 0,1-1 0,-1 0-1,0 0 1,1 0 0,-1 0 0,0 0 0,1 0 0,-1 1 0,0-1 0,1 0 0,0 0-1,6 1 142,0 0-1,0-1 1,0 0-1,0 0 1,0 0-1,13-3 1,43-13 216,-33 7-205,174-31 220,-83 18-222,-79 14-4,-21 4-268,1 0 0,27-10 0,-26 9-329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02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9 5824,'-6'-1'422,"0"1"126,0-1 0,0 0 0,1 0 0,-8-3 0,7 3 1014,5 4-274,1-2-1212,1 0-1,-1-1 0,1 1 0,-1 0 0,1-1 0,-1 1 0,1 0 1,-1-1-1,1 1 0,0-1 0,-1 1 0,1-1 0,0 1 0,-1-1 1,1 0-1,0 1 0,1 0 0,29 9 800,0-1-1,35 6 1,65 5 847,-47-13-920,89-4 0,-7-1-551,-124 1-48,78 15 1,-77-9 121,-8 0-96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03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29 4480,'5'-25'6416,"-5"25"-6337,0 0 1,0 0 0,1 0 0,-1 0 0,0 0-1,0 0 1,0 0 0,0-1 0,0 1 0,0 0-1,0 0 1,0 0 0,0 0 0,0 0 0,0 0-1,0 0 1,0-1 0,0 1 0,-1-1 1117,1 1-1117,-1 0-1,1 0 1,0 0 0,0 0 0,0 0 0,0 0-1,0 0 1,0 0 0,0-1 0,-1 1 0,1 0-1,0 0 1,0 0 0,0 0 0,0 0 0,0 0-1,0 0 1,0 0 0,-1 1 0,1-1 0,0 0-1,0 0 1,-8 7 1246,-8 15-635,2 4 315,14-23-292,1-4-55,7-11 18,-7 11-518,-1 2-20,-3 7 88,-8 22 111,10-28-316,1 0-1,-1-1 1,1 1 0,-1 0 0,1 0 0,0-1 0,0 1 0,0 0-1,0 0 1,0 0 0,0 2 0,1-2 197,0-2-177,0 0 0,0 0 0,0-1-1,0 1 1,-1 0 0,1 0 0,0 0 0,0-1 0,0 1 0,0 0 0,0-1 0,-1 1 0,1-1 0,1 0 0,0-1-7,0 0 0,-1 0 0,1-1 0,-1 1 0,1 0 1,-1-1-1,0 1 0,1-3 0,-1 4-29,-1 1 0,1-1 0,-1 0 0,0 0 0,1 1 0,-1-1 0,0 0 0,0 0 1,0 0-1,0 0 0,1 1 0,-1-1 0,0 0 0,-1 0 0,1 0 0,0 0 0,0 1 0,0-1 0,0 0 0,-1 0 0,1 0 1,0 1-1,-1-1 0,1 0 0,0 0 0,-2 0 0,1 2-9,-1 0 1,0 0-1,1 0 0,-1 1 1,1-1-1,0 1 0,-1-1 1,1 1-1,0 0 0,0-1 1,-1 4-1,1 4-24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06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4480,'2'2'6042,"5"6"-4096,9 16-260,-13-15-1323,1-1 1,-1 1-1,-1 0 0,0 0 0,0 0 1,1 17-1,-2 59 393,-2-41-396,-19 475 2024,18-465-2235,1-30 48,-5 44 1,5-63-168,1-1 1,0 1-1,0 0 1,1 9-1,0 8 372,22-36 617,-1-4-547,-15 12-390,0 0 0,1 0 0,10-6 0,11-3 83,1 2 0,60-18 0,66-7-31,-141 34-155,9-2 4,-17 4 63,-1 0 0,1 1 0,0-1 0,0 1 1,0 1-1,0-1 0,11 2 0,-3-1-465,-6-3-3503,-4 3 1500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06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6720,'-1'1'356,"1"1"0,0-1 0,-1 0 0,1 1 0,0-1 1,0 1-1,0-1 0,0 0 0,0 1 0,1-1 0,-1 0 0,0 1 0,1-1 1,-1 0-1,2 3 0,1 11 1178,-3 156 4462,0 85-5443,-1-247-1829,-2-17-2008,2-4 815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5:2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282 568 3072,'13'-1'4810,"-9"-1"-1553,-10-1-2082,-8 0-1022,1 1-1,-1 1 0,0-1 0,1 2 0,-1 0 1,0 1-1,0 0 0,1 1 0,-1 1 1,-17 5-1,24-6-142,0 0 1,-1 1-1,1 0 0,0 1 1,0-1-1,0 2 1,1-1-1,0 1 0,0-1 1,0 2-1,0-1 1,1 1-1,-1-1 1,2 2-1,-1-1 0,1 0 1,0 1-1,0 0 1,-5 13-1,8-18 25,0 0 1,1 0-1,-1 0 1,1 0-1,0 0 1,-1 0-1,1 0 1,0 0-1,0 0 1,0 0-1,1 1 1,-1-1-1,0 0 1,1 0-1,-1 0 1,1 0-1,0-1 1,0 1-1,0 0 0,0 0 1,0 0-1,0 0 1,0-1-1,0 1 1,1-1-1,-1 1 1,2 1-1,2 0 82,0 1 1,0-1-1,1 0 0,-1 0 0,1-1 0,-1 1 0,12 2 1,4-1 39,0 0 1,-1-1 0,1-1-1,0-1 1,39-3 0,103-22 746,-142 19-844,0 0 0,0-1 1,-1-2-1,0 0 0,-1-1 0,30-17 0,-38 17-173,-11 9 110,0 0 0,0 0 0,0 0 0,0 0 0,0 0 0,0 0 0,0 0 0,0 0 0,0 0 0,0 0 0,0 0 0,0 0 0,-1 0 0,1 0 0,0 0 0,0 0 0,0 0 0,0 0 0,0 0 0,0 0 0,0 0 0,0 0 0,0 0 0,0 0 0,0 0 0,0 0 0,0 0 0,0 0 0,0 0 0,0 0 0,0 0 0,0 0 0,0 0 0,-1-1 0,1 1 0,0 0 0,0 0 0,0 0 0,0 0 0,0 0 0,0 0 0,0 0 0,0 0 0,0 0 0,0 0 0,0 0 0,0 0 0,0 0 0,0 0 0,0 0 0,0 0 0,0 0 0,0 0 0,0-1 0,0 1 0,0 0 0,0 0 0,0 0 0,0 0 0,-20 10-178,15-7 141,1 1-1,0-1 1,0 1 0,0 0 0,0 0 0,1 0-1,-1 0 1,1 1 0,-3 6 0,5-10 53,0 1 1,1-1-1,-1 1 1,1 0-1,-1-1 1,1 1-1,-1 0 1,1-1-1,0 1 1,0 0-1,0 0 1,0-1-1,0 1 0,0 0 1,0-1-1,1 1 1,-1 0-1,1-1 1,-1 1-1,1 0 1,-1-1-1,1 1 1,0-1-1,0 1 1,0-1-1,0 1 1,0-1-1,0 0 1,0 0-1,1 1 1,-1-1-1,2 1 0,0 1 35,0-1-1,0 0 0,0-1 0,1 1 0,-1 0 0,0-1 0,1 0 0,-1 0 0,1 0 0,-1 0 0,1 0 0,-1-1 0,1 0 0,0 1 0,-1-1 0,1-1 1,0 1-1,-1 0 0,1-1 0,-1 0 0,1 0 0,-1 0 0,1 0 0,-1-1 0,0 1 0,1-1 0,-1 0 0,3-2 0,-2 1-17,0 0-1,0 0 0,0-1 1,-1 1-1,0-1 0,0 0 1,0 0-1,0 0 0,0-1 1,-1 1-1,1-1 1,-1 1-1,-1-1 0,1 0 1,0 0-1,-1 0 0,0 1 1,-1-1-1,1-8 0,0 9-43,-2 1-1,1 0 1,0-1-1,-1 1 1,-1-6-1,2 8 4,-1 0 0,1 0 0,-1 0 0,1 0 0,-1 0 0,0 0 0,1 0-1,-1 0 1,0 0 0,0 0 0,0 0 0,0 0 0,1 1 0,-1-1 0,0 0 0,0 1 0,-1-1 0,1 0 0,0 1-1,-1-1 1,-2 0-24,1 0 0,-1 1-1,0-1 1,0 1 0,1 0-1,-1 0 1,0 0 0,0 0-1,1 0 1,-1 1 0,0 0-1,-5 2 1,0 0 40,0 1 1,0 0 0,-13 10-1,22-14-3,-1 0 0,0 1 0,1-1-1,-1 1 1,1-1 0,-1 1 0,0-1 0,1 1-1,0 0 1,-1-1 0,1 1 0,-1 0 0,1-1 0,0 1-1,-1 1 1,1-2 9,0 0-1,0 1 0,0-1 1,0 0-1,0 0 1,0 1-1,1-1 0,-1 0 1,0 0-1,0 0 1,0 1-1,0-1 0,0 0 1,1 0-1,-1 0 1,0 1-1,0-1 0,0 0 1,0 0-1,1 0 1,-1 0-1,0 0 0,0 1 1,1-1-1,-1 0 1,0 0-1,0 0 0,1 0 1,-1 0-1,0 0 1,0 0-1,1 0 0,-1 0 1,0 0-1,0 0 1,1 0-1,-1 0 0,0 0 1,0 0-1,1 0 1,-1 0-1,0 0 0,0 0 1,0-1-1,1 1 1,-1 0-1,0 0 0,1 0 1,23-7 149,0-1 0,0 0 0,38-21 1,-33 14-50,48-15 1,-59 24-21,-2 1-19,29-6 0,-40 10-62,-1 0-1,0 1 1,1 0-1,-1 0 0,0 0 1,1 1-1,-1-1 0,0 1 1,1 0-1,-1 0 0,0 0 1,4 3-1,-6-4-3,-1 1 0,0 0 0,0-1 0,1 1 0,-1 0 0,0 0 0,0 0 0,0 0 0,0 0 0,0 0 0,-1 0 0,1 1 0,0-1 0,0 0 0,-1 0 0,1 1 0,-1-1 0,1 0 1,-1 1-1,1-1 0,-1 0 0,0 1 0,0-1 0,0 1 0,0-1 0,0 3 0,-1 3 28,0-1 0,0 1 0,-1-1 0,-4 11 0,-2 8 156,7-18-220,2 1 467,11-11 30,87-32-256,-47 15-240,-47 19-20,-1-1 0,1 1 0,0 0 1,-1 0-1,10 0 0,-12 1 32,-1 0 0,0 0-1,1 0 1,-1 0 0,1 0-1,-1 0 1,1 1 0,-1-1-1,0 1 1,1-1 0,-1 1-1,0 0 1,1-1 0,-1 1 0,0 0-1,0 0 1,0 0 0,0 0-1,0 0 1,0 0 0,0 0-1,0 0 1,0 0 0,0 2-1,30 52-72,-30-54 112,0 0 1,0 1-1,0-1 1,0 0-1,0 0 1,0 0-1,0 0 1,1 0-1,-1 0 1,0 0-1,1 0 1,-1 0-1,1-1 1,-1 1-1,1 0 0,-1-1 1,1 0-1,-1 1 1,1-1-1,-1 0 1,1 0-1,0 1 1,-1-1-1,1-1 1,-1 1-1,1 0 1,0 0-1,-1 0 1,1-1-1,-1 1 1,3-2-1,1 1 24,1-1-1,-1 0 0,0-1 1,0 1-1,0-1 1,0 0-1,7-7 0,0-1-17,-1-1 0,0 0 0,-1-1 0,9-14 0,31-60 38,-20 33 48,-17 29-115,9-16-96,-20 38 67,0 0 0,0 1 1,0-1-1,0 0 1,1 1-1,-1 0 0,1-1 1,-1 1-1,6-3 1,-8 5 21,1-1 1,-1 1 0,1 0-1,-1 0 1,0 0 0,1 0-1,-1 0 1,1-1 0,-1 1-1,1 0 1,-1 0 0,1 0-1,-1 0 1,0 0 0,1 0-1,-1 1 1,1-1 0,-1 0-1,1 0 1,-1 0 0,0 0-1,1 0 1,-1 1 0,0-1-1,1 0 1,-1 0 0,1 1-1,-1-1 1,0 0 0,1 1-1,-1-1 1,0 0 0,0 1-1,1-1 1,-1 0 0,0 1-1,0-1 1,0 0 0,1 1-1,-1-1 1,0 1 0,0-1-1,0 1 1,0 0 0,3 22-12,-2-19 16,0 24-32,0 1 0,-2 0 1,-1 0-1,-2-1 0,-8 36 1,8-50 87,-8 22 0,10-31-9,0 0 0,-1 0 0,1-1 0,-1 1 0,0-1 0,0 1 0,-7 6 0,9-10-27,0 0-1,-1 0 0,1 0 1,-1 0-1,1 0 0,-1-1 0,1 1 1,-1 0-1,0-1 0,1 1 1,-1-1-1,0 0 0,1 1 1,-1-1-1,0 0 0,0 0 0,1 0 1,-1 0-1,0-1 0,1 1 1,-1 0-1,0-1 0,1 1 1,-4-2-1,-2-1 80,0-1 1,0 0-1,0 0 0,-7-6 0,-1-1-25,0-1-239,4 3-126,17 21 138,-4-9 157,0-1 1,0 1-1,0-1 1,0 1 0,0-1-1,1 0 1,-1 0-1,1 0 1,-1 0 0,1 0-1,5 2 1,-2-2-9,-1-1 0,1 1 1,0-1-1,0 0 0,10 0 0,16 0 57,1-2 0,0-1 0,0-1-1,-1-2 1,51-14 0,-69 15-22,0-1 1,-1 0-1,0-1 1,0-1-1,0 0 1,-1 0-1,0-1 1,18-17-1,-25 21-28,0-1 0,-1 0 0,1 0 0,-1 0 0,0-1 0,-1 1 0,1-1 0,-1 0 0,0 0 0,-1 0 0,0-1 0,1 1 0,-2 0 0,1-1 0,-1 0 0,0 1 0,-1-1 0,1 0 0,-1 1 0,-1-11 0,1 16-9,0 0 0,0 0 0,-1 0 0,1 0 0,0 0 0,0 0-1,0 0 1,-1 0 0,1 0 0,-1 0 0,1 0 0,0 0 0,-1 0 0,0 0 0,1 0 0,-1 0 0,0 0 0,1 0 0,-1 1-1,0-1 1,0 0 0,0 1 0,1-1 0,-1 0 0,0 1 0,0-1 0,0 1 0,0 0 0,0-1 0,0 1 0,0 0 0,0-1 0,0 1-1,-1 0 1,1 0 0,0 0 0,0 0 0,0 0 0,0 0 0,0 0 0,0 0 0,0 1 0,0-1 0,0 0 0,0 1 0,0-1-1,0 0 1,-1 2 0,-5 1-59,1 0 0,0 0 0,0 1 0,0 0 0,-10 9 0,5-3 62,0 0 1,1 1 0,0 0-1,0 1 1,1 0 0,1 1-1,0 0 1,-9 21 0,16-31 3,0-1 1,0 1-1,0-1 1,0 1-1,1-1 1,-1 1-1,1 0 1,-1-1-1,1 1 1,0-1-1,0 1 1,1 0-1,-1-1 1,0 1-1,1 0 1,0-1-1,-1 1 1,1-1-1,0 1 1,0-1-1,1 1 1,-1-1-1,0 0 1,1 0-1,0 0 1,-1 1-1,1-1 1,0-1-1,0 1 1,0 0-1,3 2 1,4 0 51,1 1 0,-1-1 0,1-1 0,0 0 0,0 0-1,0-1 1,1 0 0,-1-1 0,0 0 0,1 0 0,-1-1 0,1-1 0,-1 0 0,0 0 0,1-1 0,-1 0 0,0-1 0,0 0 0,0-1 0,-1 0 0,1 0 0,-1-1 0,0-1 0,0 1 0,-1-1 0,13-12 0,-8 7-54,-2-1 1,0 0-1,0-1 1,-1 0-1,16-28 1,-25 39 4,-1 0 1,1 0 0,-1 0 0,0 1 0,1-1 0,-1 0 0,0 0-1,-1-2 1,1 3-17,0 0 0,0 0 0,0 0 0,0 0 0,0 0 0,0 0 0,0 0 0,0 0 0,1 0 0,-1 0 0,0 0 0,1 0 0,-1 0 0,0 0 0,1-1 0,1 2 7,-1-1 0,0 1 0,0-1 0,0 1 0,1 0 0,-1-1 0,0 1 0,0 0 0,1 0 0,-1 0 0,0 0 0,0 0 0,1 0 0,-1 0 0,0 0 0,0 0 0,1 1 0,-1-1 0,0 1 0,0-1 0,0 1 0,0-1 0,1 1 0,-1-1 0,0 1 0,0 0 0,0 0 0,0 0 0,1 1 0,2 2-22,0-1 1,0 1-1,0 0 0,-1 0 0,0 1 0,5 7 1,6 16-121,11 31 1,-23-54 161,0 0 0,1 0 0,-1 0 0,1 0 0,0 0 0,4 5 0,-5-8 0,-1-1 0,1 1-1,-1-1 1,1 1-1,0-1 1,-1 0-1,1 1 1,0-1-1,0 0 1,0 0 0,0-1-1,0 1 1,0 0-1,0-1 1,1 1-1,-1-1 1,0 1-1,3-1 1,5-1 58,0 0-1,0 0 1,0-1 0,0 0-1,0-1 1,0 0 0,17-9-1,-6 1 90,0-1 0,24-18 1,-26 15-171,0-2 0,-1 0 1,23-29-1,-36 41-21,-1 0-16,0 1 0,0-1 0,0 1 0,7-5 0,-11 9 41,0 0 1,0-1-1,1 1 0,-1 0 0,0 0 1,0 0-1,0 0 0,1 0 1,-1 0-1,0 0 0,0 0 1,0 0-1,1 0 0,-1 0 1,0 0-1,0 0 0,0 0 0,1 0 1,-1 0-1,0 0 0,0 0 1,0 0-1,1 0 0,-1 0 1,0 0-1,0 0 0,0 0 0,0 0 1,1 0-1,-1 0 0,0 0 1,0 1-1,0-1 0,0 0 1,1 0-1,-1 0 0,0 0 1,0 0-1,0 1 0,0-1 0,0 0 1,0 0-1,0 0 0,1 1 1,-1-1-1,0 0 0,0 0 1,0 0-1,0 0 0,0 1 0,0-1 1,1 12-24,-1-11 29,-1 14-24,-1-1 0,0 0 1,-6 21-1,3-17-19,-3 29 1,8-42 75,0 1 0,0 0 0,0 0 0,0-1 0,1 1 0,0 0 0,0 0 0,1-1 0,2 7 0,-4-11-4,0-1-1,1 1 1,-1-1 0,0 1 0,0-1 0,1 1 0,-1-1 0,0 0 0,1 1 0,-1-1 0,1 1 0,-1-1 0,0 0-1,1 1 1,-1-1 0,1 0 0,-1 0 0,1 1 0,-1-1 0,1 0 0,-1 0 0,1 0 0,-1 1 0,1-1-1,-1 0 1,2 0 0,0 0-3,-1-1 1,1 1-1,-1 0 0,1 0 0,-1-1 0,1 1 0,-1-1 0,1 0 1,1 0-1,3-3 1,-1 1 0,0-1 0,8-8 0,-4 3 40,-1-1 0,0 0 0,-1-1 1,11-22-1,17-50-258,-32 72 127,-3 9 38,0 0 0,1 0 1,-1 0-1,1 0 1,-1 0-1,1 0 0,0 0 1,0 1-1,0-1 1,0 0-1,2-3 1,-1 7 2,0 0 0,-1 0 0,1 1 0,0-1 0,-1 0 0,0 1 0,2 2 0,0 1 14,-1-1 1,1 0-1,1 0 1,-1 0 0,1 0-1,0-1 1,7 8 0,-9-10 33,1 0 0,0 1 0,-1-1 0,1 0 1,0 0-1,1-1 0,-1 1 0,0-1 0,0 1 1,1-1-1,-1 0 0,1 0 0,-1-1 0,7 1 1,0-1-4,0-1 1,0-1-1,0 0 1,0 0-1,-1-1 1,1 0 0,-1-1-1,1 0 1,-1 0-1,11-8 1,-8 5-12,-1-1 1,0-1-1,0 0 0,-1 0 1,0-1-1,-1 0 0,9-13 1,-13 17 14,-1-1 0,6-13 0,-9 17-30,0 1-1,0-1 0,0 1 0,0-1 0,-1 1 0,1-1 0,-1 0 0,0 1 1,0-1-1,0 0 0,0-2 0,0 5 2,0-1 0,0 1 0,0 0 0,-1 0-1,1-1 1,0 1 0,0 0 0,0 0 0,0 0 0,0-1 0,-1 1 0,1 0 0,0 0 0,0 0 0,0 0-1,-1 0 1,1-1 0,0 1 0,0 0 0,-1 0 0,1 0 0,0 0 0,0 0 0,-1 0 0,1 0 0,0 0-1,0 0 1,-1 0 0,1 0 0,0 0 0,0 0 0,-1 0 0,1 0 0,-1 0 0,-8 3-59,8-3 45,-9 5-37,1-1 0,0 1 0,0 1 0,0 0-1,0 0 1,1 1 0,-9 9 0,-3 3 33,-24 35 0,41-50 25,-1 1 1,1 0 0,0 1 0,1-1 0,-1 0-1,1 1 1,-2 6 0,4-11 4,-1 0 0,1 1-1,0-1 1,-1 1 0,1-1 0,0 1 0,0-1-1,0 1 1,0-1 0,0 0 0,1 1 0,-1-1 0,0 1-1,1-1 1,-1 1 0,1-1 0,-1 0 0,1 1-1,0-1 1,-1 0 0,1 0 0,0 0 0,0 1 0,0-1-1,0 0 1,0 0 0,0 0 0,0 0 0,0 0 0,0-1-1,1 1 1,-1 0 0,0 0 0,2 0 0,6 1 19,0 0 0,1 0 0,-1-1 0,1-1 0,-1 1 1,0-1-1,12-2 0,-4 1-42,28-2 61,-1-2-1,0-2 0,0-2 1,0-2-1,71-27 0,-49 7-93,-52 24-1,-7 4-89,-15 13 149,-22 19-42,18-18 4,-17 20-1,26-27 7,0 0-1,0 0 0,0 1 0,1-1 0,0 0 1,0 1-1,0 0 0,0-1 0,-1 9 0,3-12 32,-1 0 0,1 0 1,0 1-1,-1-1 0,1 0 0,0 0 0,0 1 0,0-1 0,0 0 0,0 0 1,0 1-1,1-1 0,-1 0 0,0 0 0,1 1 0,-1-1 0,1 0 0,-1 0 0,1 0 1,-1 0-1,1 0 0,0 0 0,-1 0 0,1 0 0,0 0 0,0 0 0,0 0 0,0 0 1,0 0-1,0-1 0,0 1 0,0 0 0,0-1 0,0 1 0,1-1 0,-1 1 1,0-1-1,0 0 0,0 1 0,1-1 0,-1 0 0,0 0 0,2 0 0,1 0 16,0 0 0,0 0 1,0-1-1,0 0 0,0 0 0,0 0 0,0 0 0,0 0 0,0-1 0,0 0 0,-1 0 0,7-4 0,0-2-17,0-1-1,0 0 0,-1-1 1,10-14-1,31-53 196,19-59-31,-31 59-154,-18 38-9,67-146 44,-84 178-89,0-1 1,-1 0 0,0 0-1,-1 0 1,1 0 0,-1-12 0,-1 19 23,0 0 1,1 0 0,-1 0 0,0 0 0,-1 0 0,1 0 0,0 0 0,0 0 0,0 0 0,-1 0 0,1 0 0,0 0-1,-1 0 1,1 0 0,-1 1 0,1-1 0,-1 0 0,1 0 0,-1 0 0,0 1 0,1-1 0,-1 0 0,0 0 0,0 1-1,1-1 1,-1 1 0,0-1 0,0 1 0,0-1 0,0 1 0,0-1 0,0 1 0,0 0 0,0 0 0,0-1-1,0 1 1,0 0 0,0 0 0,0 0 0,0 0 0,0 0 0,-1 1 0,-4-1-33,1 1 0,0 1-1,-1-1 1,1 1 0,0 0 0,-6 3 0,1 0 9,1 1 1,0 0 0,1 0-1,0 1 1,0 0 0,0 1-1,-8 10 1,5-5-1,0 1 0,1-1 0,1 2 0,-10 20 0,-22 66-68,41-101 102,-14 39 79,3 0 0,0 0 0,3 1 0,-6 69 0,14-96-32,-1 0 0,2 0 0,2 23 0,-2-33-21,0 0-1,-1 1 1,1-1 0,0 0 0,1 0 0,-1 0-1,0 0 1,1 0 0,0 0 0,0-1-1,0 1 1,0 0 0,0-1 0,0 1 0,1-1-1,-1 0 1,1 0 0,-1 0 0,6 3 0,-3-3-33,0 0 0,1 0 0,-1-1 0,0 0 0,1 0 1,-1 0-1,1 0 0,7-1 0,4-1-1709,25-4 0,-34 4 836,-1 0 0,0-1 0,0 0 0,0-1 0,0 1 0,0-1 1,0-1-1,-1 1 0,1-1 0,-1 0 0,0-1 0,5-4 0,30-28-4512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07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31 4384,'-21'-12'1424,"21"12"-1390,-1-1 0,1 1 0,-1 0 0,1 0 0,-1 0 0,1-1 0,-1 1 0,1 0 0,-1 0 0,1 0 0,-1 0 0,0 0 0,1 0 0,-1 0 0,1 0 1,-1 0-1,1 0 0,-1 1 0,1-1 0,-1 0 0,0 0 0,1 0 0,-1 1 0,-4 4 4614,6-5-4575,6 5 1132,10 1-375,6 0 27,0-2 0,0 0 0,0-2-1,31 0 1,94-10 165,-126 6-952,267-29 750,-239 25-622,8 1-6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09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2400,'0'0'167,"0"-1"0,0 0 0,1 0 0,-1 0 0,0 1 1,0-1-1,1 0 0,-1 0 0,0 1 0,1-1 0,-1 0 0,1 1 0,-1-1 0,1 0 0,-1 1 1,1-1-1,-1 1 0,1-1 0,1 0 0,18-16 2779,7-10 520,-26 27-3403,-1 0 0,1 0 0,0 0-1,-1 0 1,1 0 0,-1 0 0,1 0-1,0 0 1,-1 0 0,1 0 0,-1 0-1,1 1 1,-1-1 0,1 0 0,-1 0 0,1 1-1,-1-1 1,1 0 0,-1 1 0,1-1-1,-1 1 1,1-1 0,-1 1 0,0-1-1,1 0 1,-1 1 0,0-1 0,1 1 0,-1 0-1,1 0 1,9 21 1085,-6-8-951,-2 1 1,0 0 0,-1 0 0,0 0 0,-3 18 0,2 19 156,5 124 806,-20 215 0,12-356-1014,3-19 64,-6 30-1,1-17 212,5-27 707,0-4-842,0-6-308,1 7 27,-1 0 0,1-1-1,0 1 1,-1 0 0,1 0-1,0 0 1,-1 0 0,1 0 0,0 0-1,0 1 1,0-1 0,0 0-1,0 0 1,0 0 0,0 1-1,0-1 1,0 1 0,0-1-1,3 0 1,27-11 56,-30 12-72,35-10-6,0 3-1,0 1 0,54-3 0,-89 9 20,70-4 23,0 3 1,0 4-1,103 15 0,-154-16 354,39 0 0,-43-2-91,-13-4-2222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11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 3136,'-1'0'52,"1"0"0,0 0 1,-1 0-1,1-1 0,0 1 0,0 0 0,-1 0 1,1 0-1,0 0 0,-1 0 0,1 0 1,0 0-1,-1 0 0,1-1 0,0 1 0,-1 0 1,1 0-1,-1 1 0,1-1 0,0 0 1,-1 0-1,1 0 0,0 0 0,-1 0 0,1 0 1,0 0-1,0 0 0,-1 1 0,1-1 1,0 0-1,-1 0 0,1 0 0,0 1 0,0-1 1,-1 0-1,1 0 0,0 1 0,0-1 1,-1 1-1,-5 13 2179,4-9-733,2-2-1240,0-1-1,-1 0 1,1 0-1,0 1 0,0-1 1,0 0-1,0 1 1,1 3-1,0 11 1848,0-16-2017,-1 0 1,0 0 0,1-1 0,-1 1-1,0 0 1,1 0 0,-1 0-1,1 0 1,-1 0 0,1-1 0,0 1-1,-1 0 1,1 0 0,0-1 0,0 1-1,-1-1 1,2 2 0,16 9 527,-7-6-367,0-1 1,0 1-1,1-2 0,0 0 1,-1 0-1,18 1 1,76 1 500,132-21 314,-116 5-886,89-11 628,-208 21-973,1 1-1,-1 0 1,0 0 0,0 0 0,0 1 0,0-1 0,0 0 0,1 1-1,-1-1 1,0 1 0,0 0 0,0 0 0,0-1 0,-1 2-1,4 1 1,0 1-1286,-1 0 0,0 0-1,0 0 1,5 9 0,10 11-2115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11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68 4576,'8'-14'2342,"-8"13"-2113,1 0-1,0 0 1,-1 0 0,1 0-1,-1 1 1,1-1 0,-1 0-1,0 0 1,1 0 0,-1 0 0,0 0-1,0 0 1,1-1 0,-1 1-1,0 0 1,0 0 0,0-1-1,0-1 174,0 1 0,0-1 0,-1 0-1,1 1 1,-1-1 0,1 0-1,-1 1 1,-1-5 0,2 7-337,-1-1 1,1 1 0,0 0-1,-1-1 1,1 1-1,0-1 1,-1 1 0,1 0-1,0-1 1,-1 1-1,1 0 1,-1-1-1,1 1 1,-1 0 0,1 0-1,-1-1 1,1 1-1,-1 0 1,0 0-1,0 0-4,0 0 0,0 0-1,0 0 1,0 0 0,0 0-1,0 1 1,0-1-1,0 0 1,0 1 0,0-1-1,0 0 1,0 1 0,-1 0-1,-3 3 86,1-1-1,-1 1 1,1 0 0,0 0-1,1 0 1,-1 1-1,-3 4 1,-5 7 28,12-15-164,-3 1 16,1 1 0,0 0 1,0-1-1,0 1 0,0 0 1,1 0-1,-1 0 0,1 1 0,-1-1 1,1 0-1,0 0 0,0 5 1,0-4-81,-1 15 606,2-18-541,0-1 1,0 0-1,1 0 1,-1 0-1,0 0 0,0 0 1,0 1-1,0-1 1,0 0-1,0 0 1,0 0-1,0 0 0,0 0 1,0 0-1,1 1 1,-1-1-1,0 0 0,0 0 1,0 0-1,0 0 1,0 0-1,0 0 1,1 0-1,-1 0 0,0 0 1,0 0-1,0 0 1,0 0-1,0 0 0,1 0 1,-1 0-1,0 0 1,0 0-1,0 0 1,0 0-1,1 0 0,-1 0 1,0 0-1,12-8 304,-3 0-159,-1 0-1,1-1 0,8-12 0,-15 18-140,-1 0 0,1 1 0,0-1 0,-1 0 0,0 0 0,1-1 0,-1 1-1,0 0 1,-1 0 0,1-1 0,0 1 0,-1 0 0,0-1 0,0 1 0,0 0 0,-1-6 0,1 8-15,0 1 0,0 0-1,0-1 1,0 1 0,0-1-1,-1 1 1,1 0 0,0-1 0,0 1-1,0 0 1,-1-1 0,1 1 0,0 0-1,0-1 1,-1 1 0,1 0-1,0-1 1,-1 1 0,1 0 0,0 0-1,-1-1 1,1 1 0,0 0 0,-1 0-1,1 0 1,-1 0 0,1-1-1,0 1 1,-1 0 0,1 0 0,-1 0-1,1 0 1,-1 0 0,1 0 0,0 0-1,-1 0 1,1 0 0,-1 0 0,1 1-1,-1-1 1,-14 8 160,3 8 238,4-5-1699,31-15-12531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12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 4992,'-5'-5'6490,"6"20"-4010,1-6-2026,1-2-122,-1 0 1,0 1-1,-1-1 0,0 0 1,1 10-1,-8 419 2857,-3-151-2133,6-256-881,2-23-136,0-1 0,1 0 0,0 0 0,0 1 0,0-1 0,1 6 0,0 1 140,-1-12-165,0 0-1,0 0 0,0 0 0,0 0 0,0 0 0,1 0 0,-1 0 0,0 0 0,0 0 0,0 0 0,0 0 0,0 0 1,0 0-1,0 0 0,0 0 0,0 0 0,0-1 0,0 1 0,0 0 0,1 0 0,-1 0 0,0 0 0,0 0 1,0 0-1,0 0 0,0 0 0,0 0 0,0 0 0,0 0 0,0 0 0,0 0 0,1 0 0,-1 0 0,0 1 1,0-1-1,0 0 0,0 0 0,0 0 0,0 0 0,0 0 0,0 0 0,0 0 0,0 0 0,0 0 0,0 0 1,0 0-1,1 0 0,-1 0 0,0 0 0,0 0 0,0 0 0,0 1 0,0-1 0,0 0 0,0 0 0,0 0 1,0 0-1,0 0 0,0 0 0,0 0 0,0 0 0,0 0 0,0 1 0,6-3 58,33-9 10,77-11 0,40 8-161,-128 12 78,-1 0 74,1 2-1,-1 0 1,0 2-1,34 7 1,-52-6 88,-7-2-22,-2-5-1775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14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57 3488,'-3'-1'252,"-2"-1"668,5 2-903,0 0 1,0 0 0,0 0 0,0 0-1,-1 0 1,1 0 0,0 0 0,0 0 0,0 0-1,0 0 1,0 0 0,0 0 0,0 0-1,0 0 1,0 0 0,-1 0 0,1 0 0,0 0-1,0 0 1,0 0 0,0 0 0,0 0-1,0 0 1,0 1 0,0-1 0,0 0-1,0 0 1,0 0 0,0 0 0,0 0 0,0 0-1,0 0 1,0 0 0,0 0 0,0 1-1,0-1 1,0 0 0,0 0 0,0 0 0,0 0-1,0 0 1,0 0 0,0 1 1112,34 6 5009,-17-8-5281,-1-1 0,0-1 0,0-1-1,29-9 1,1-1-278,-23 8-421,53-12 10,-69 17-166,1 0 0,-1 1 1,1 0-1,-1 0 0,0 0 1,1 1-1,-1 0 0,8 2 0,-13-2 11,-1-1-1,0 0 0,1 1 0,-1-1 0,0 1 0,0-1 1,1 1-1,-1 0 0,0-1 0,0 1 0,0 0 1,0 0-1,0 0 0,0 0 0,0 0 0,0 0 0,0 0 1,0 0-1,0 0 0,-1 0 0,1 0 0,-1 1 0,1-1 1,-1 0-1,1 1 0,-1-1 0,1 0 0,-1 1 0,0-1 1,0 0-1,0 1 0,0-1 0,0 0 0,0 1 0,0-1 1,0 0-1,-1 1 0,1-1 0,-1 2 0,-2 5 44,0 0-1,-1-1 1,0 1-1,-1-1 1,-6 8-1,5-5-10,-34 51 222,-100 137 72,132-185-219,8-13-106,-1 0 1,1 0-1,0 1 0,0-1 1,0 0-1,0 0 1,0 1-1,0-1 1,0 0-1,0 1 1,0-1-1,0 0 0,0 1 1,0-1-1,0 0 1,0 0-1,0 1 1,0-1-1,0 0 1,1 1-1,-1-1 0,0 0 1,0 1-1,1-1 28,1 1 0,-1-1 0,0 1 0,0-1 0,0 1 0,1-1 0,-1 0 0,0 0 0,0 0 0,1 1 0,-1-1 0,0 0 0,0-1 0,1 1 0,1 0 0,44-7 404,0-2 0,74-23 0,-111 29-407,4-1-162,9-2 360,23-11 0,-41 15-881,1-1 0,-1 0 0,0 0 1,1 0-1,-2 0 0,1-1 0,0 0 0,-1 0 1,6-7-1,4-3-1938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15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89 2976,'-1'-2'473,"0"1"1,0-1-1,0 0 1,1 0-1,-1-1 0,1 1 1,-1 0-1,1-2 1,0 3-298,0 1 0,0-1 0,-1 1 0,1-1 1,0 0-1,0 1 0,0-1 0,1 1 0,-1-1 1,0 0-1,0 1 0,0-1 0,0 1 0,0-1 1,1 1-1,-1-1 0,0 1 0,1-1 0,-1 1 1,0-1-1,1 1 0,-1-1 0,0 1 0,1-1 1,-1 1-1,1 0 0,0-1 0,13-3 704,-1 2 0,1 0 1,23-1-1,14-2-262,271-29 644,-226 31-821,136 12 0,-194-5-1532,67 16 1,-38 0-366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37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0 205 1728,'2'5'12630,"-2"-4"-12569,1 0-1,-1-1 0,0 1 0,1 0 0,-1-1 1,1 1-1,-1 0 0,1-1 0,-1 1 0,1 0 1,-1-1-1,1 1 0,0-1 0,0 1 0,-1-1 0,1 1 1,0-1-1,-1 0 0,2 1 0,3 10 282,-4-9-279,0-1 1,1 0-1,-1 0 1,0 0-1,1 0 1,-1 0-1,1 0 1,-1 0-1,1-1 1,-1 1-1,1-1 1,-1 1-1,1-1 1,0 1 0,-1-1-1,4 0 1,30 1 245,-22-1-232,14 0-4,0 1 0,52 10 0,-39-4 212,72 4 0,42-8 236,-126-3-418,107-1 273,415 11 395,1-20 509,-299-17-896,348-38 396,-447 52-611,118 2-9,-75 12-58,207 27-1,44 17 176,-119-32 460,-296-13-615,-31 0-101,-1 0 1,0 0-1,1 0 0,-1 0 1,1 0-1,-1-1 1,0 1-1,1 0 0,-1 0 1,1 0-1,-1-1 1,0 1-1,1 0 0,-1-1 1,0 1-1,1 0 0,-1 0 1,0-1-1,0 1 1,1-1-1,-1 1 0,0 0 1,0-1-1,0 1 0,1 0 1,-1-1-1,0 1 1,0-1-1,0 0 0,2-19 102,-3 12-148,0 1 1,0 0 0,-4-14 0,2 14 16,0 0 0,0 0 0,-1 0 1,0 0-1,0 1 0,0-1 0,-1 1 1,0 0-1,0 0 0,-10-8 0,-6-2 27,-26-16-1,37 27-32,0 0 0,0 0 0,-1 0 0,1 2-1,-13-4 1,-3 1-18,-1 1 0,0 1 0,-28-1 0,38 7 148,11-1-16,8 0-12,17 0-5,0 0-1,21 6 1,0 0 133,127 18 632,-118-20-716,14 3-71,-55-6-92,-1 0-1,0 0 1,1 0 0,-1 1-1,0 0 1,7 4 0,-13-6 28,1 0 0,-1 0 1,1 0-1,-1 0 1,0 0-1,0 0 1,1 0-1,-1 0 0,0 1 1,0-1-1,0 0 1,1 2-1,-2-2 18,0 0 1,0 1-1,1-1 0,-1 0 0,0 0 0,0 0 0,0 1 1,0-1-1,-1 0 0,1 0 0,0 0 0,0 0 1,-1 0-1,1 1 0,0-1 0,-1 0 0,0 1 1,-15 27 161,-30 43 1,5-11-155,-103 158 292,134-204-309,8-12 27,1 0 0,-1 0 0,0-1-1,0 1 1,0 0 0,0-1 0,-1 1 0,1-1-1,-1 0 1,1 0 0,-6 3 0,8-5-25,0 0 0,0 0 0,-1 0 0,1 0 1,0 0-1,0 0 0,0 0 0,0 0 0,0 0 0,-1 0 1,1 0-1,0 0 0,0 0 0,0 0 0,0 0 0,0 0 0,-1 0 1,1 0-1,0 0 0,0 0 0,0 0 0,0 0 0,0-1 1,0 1-1,-1 0 0,1 0 0,0 0 0,0 0 0,0 0 0,0 0 1,0-1-1,0 1 0,0 0 0,0 0 0,0 0 0,0 0 1,0 0-1,-1-1 0,0-9 270,1-10 64,37-202 583,-14 97-1114,-8 60-493,-6 30-1482,-2 2-3288,-7 31 4647,1-3-1309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47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1 140 1408,'0'-1'142,"0"-1"0,0 1-1,0-1 1,1 1 0,-1 0 0,0-1 0,1 1 0,-1 0-1,1-1 1,-1 1 0,1 0 0,0-1 0,0 1 0,-1 0 0,3-2-1,6-13 2470,0-22 1324,-7 24-2258,1 1-1,6-17 1,-7 26-845,-2 3-101,1 2-368,2 12-44,3 2-117,0 1 0,-2 0 0,0 0 1,0 0-1,-2 1 0,2 31 0,-1-3-60,23 143 874,-13-100-389,-7-21 104,-3 90 1,-3-108-350,0-48-222,11 4 32,-3-6-78,0-1-1,1 1 0,-1-2 1,0 1-1,0-1 1,0 0-1,-1-1 0,1 0 1,7-5-1,10-4 81,25-9-112,1 3 0,0 2 0,2 2-1,0 2 1,75-8 0,-104 20-35,39 1 0,-23 1 56,-38-1-145,-20 0-11131,8 0 7973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47.9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 4224,'-14'0'7178,"34"5"-3311,233 3 373,110-12-3146,-281 0-2210,-43 4 188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5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 6560,'-48'-3'2976,"43"6"-2048,13 5-768,11 1 1248,4-1-768,40-8 384,13 3-640,31-3-192,-3 0-128,18-3 352,-14 3-224,18-8-1056,-15 3 448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5:2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18 321 3328,'-1'0'125,"0"0"1,0 0-1,0 0 0,0 0 1,0 0-1,0 0 0,0 0 1,0 1-1,0-1 0,0 0 1,0 1-1,0-1 0,0 1 1,0-1-1,-1 1 0,15 1 6547,5 0-2629,-14-3-3761,0 0 1,0 0 0,0 0 0,0-1 0,-1 0 0,1 1 0,0-1 0,-1-1 0,4-2 0,29-26 427,-19 15-415,21-19 140,-1-1 0,-2-2 1,-2-1-1,38-58 0,-59 79-472,-18 31-603,-5 6 650,-6 15-36,2 1-1,1 0 0,-14 54 1,27-82 40,0 0 0,0 0 1,0 1-1,1-1 0,0 0 1,0 0-1,3 13 0,-2-18 23,-1 1-1,1-1 1,0 1-1,0-1 1,0 1 0,0-1-1,0 1 1,0-1-1,1 0 1,-1 1-1,1-1 1,0 0-1,-1 0 1,1 0 0,0-1-1,0 1 1,1 0-1,-1-1 1,0 1-1,0-1 1,1 0 0,-1 1-1,4 0 1,1-1 68,1 1 0,-1-1 0,1-1 0,-1 1 0,1-1 0,-1 0 1,0-1-1,1 0 0,12-3 0,1-2 58,-1-1 1,22-9-1,-19 4-153,-1-1 0,0 0 0,-1-2 0,-1 0 0,0-1 0,-1-1 0,0-1 1,17-22-1,-21 19 10,-13 17-24,0 1 0,0 0 0,0 0 0,1 0 0,-1 0 1,1 0-1,5-3 0,-8 6-3,0-1 0,1 1 1,-1 0-1,0 0 0,0-1 0,1 1 1,-1 0-1,0 0 0,0 0 0,1 0 0,-1-1 1,0 1-1,1 0 0,-1 0 0,0 0 1,1 0-1,-1 0 0,0 0 0,1 0 0,-1 0 1,0 0-1,1 0 0,-1 0 0,0 0 1,1 0-1,-1 0 0,0 0 0,1 0 1,-1 0-1,0 0 0,1 0 0,-1 1 0,0-1 1,1 0-1,-1 0 0,0 0 0,0 1 1,1-1-1,-1 0 0,0 0 0,0 1 0,1-1 1,-1 0-1,0 0 0,0 1 0,0-1 1,0 0-1,1 1 0,-1-1 0,0 0 1,0 1-1,0-1 0,0 0 0,0 1 0,0 22-165,0-20 157,-2 25-29,-2 0-1,-8 33 1,9-51 139,0 2 122,0 0 1,0 0-1,0 19 1,3-31-211,0 0-1,0 0 1,0 1-1,0-1 1,0 0 0,0 0-1,0 0 1,0 0-1,0 0 1,0 0 0,0 0-1,0 0 1,0 0-1,0 0 1,0 1 0,0-1-1,0 0 1,0 0 0,0 0-1,0 0 1,0 0-1,0 0 1,0 0 0,0 0-1,0 0 1,0 0-1,0 0 1,0 1 0,0-1-1,0 0 1,0 0-1,0 0 1,1 0 0,-1 0-1,0 0 1,0 0-1,0 0 1,0 0 0,0 0-1,0 0 1,0 0 0,0 0-1,0 0 1,0 0-1,1 0 1,-1 0 0,0 0-1,0 0 1,0 0-1,0 0 1,0 0 0,0 0-1,0 0 1,7-5 181,9-14-103,-10 12-80,16-19 52,-2 3-52,23-21 1,-37 39-43,0 0-1,0 0 1,0 1 0,0 0 0,1 0-1,0 0 1,0 1 0,0 0 0,10-3 0,-15 6 22,0 0 1,1-1 0,-1 1-1,0 0 1,0 0-1,0 0 1,0 1 0,0-1-1,0 0 1,0 1 0,0-1-1,0 1 1,0 0 0,0 0-1,0 0 1,2 1-1,2 3 11,0-1 0,0 1 0,6 7-1,3 2 48,2 1 33,0-1-1,1-1 1,1-1 0,35 18 0,-38-22-471,44 20 494,-51-23-2955,0 1 0,9 7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48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28 2912,'-2'-1'517,"1"1"-1,-1-1 1,0 1 0,1 0 0,-1 0-1,0 0 1,1 0 0,-1 0 0,-12 3 11373,18-2-11693,1 0 0,-1 0 0,1-1-1,-1 0 1,7 0 0,325-30 1627,-288 29-1804,1 1-1,71 10 1,-100-11 346,-13-2-692,-7 3 285,0 0 1,0 0-1,0 0 0,0 0 0,0-1 0,0 1 0,0 0 1,0 0-1,0 0 0,0 0 0,0 0 0,0 0 1,0 0-1,0 0 0,0 0 0,0 0 0,0 0 0,0-1 1,0 1-1,0 0 0,0 0 0,0 0 0,0 0 1,0 0-1,0 0 0,0 0 0,0 0 0,0 0 0,0 0 1,0 0-1,0 0 0,0-1 0,0 1 0,-1 0 1,1 0-1,0 0 0,0 0 0,0 0 0,0 0 0,0 0 1,0 0-1,0 0 0,0 0 0,0 0 0,0 0 1,0 0-1,0 0 0,0 0 0,-1 0 0,1 0 0,0 0 1,0 0-1,0 0 0,0 0 0,0 0 0,-1-1-375,-1 1-1,1 0 1,0 0-1,0 0 1,0 0-1,-1-1 1,1 2-1,0-1 1,0 0-1,-3 0 1,1 1-570,-11 2-1430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49.1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18 5056,'-19'0'2304,"27"4"-2016,3-4 2592,3 0-1632,8 0 1824,8 0-1760,7-4 959,1 4-1343,15-3-352,-6-3-352,0 3-128,0 3-32,-5-5-128,0 10 32,-3-5-2784,-6 0 1537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50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 4384,'0'-1'141,"0"0"1,0 1 0,0-1-1,0 0 1,0 1-1,0-1 1,0 0-1,0 1 1,0-1 0,0 0-1,0 1 1,1-1-1,-1 0 1,0 1 0,0-1-1,1 0 1,-1 1-1,0-1 1,1 1-1,-1-1 1,1 1 0,-1-1-1,1 1 1,-1-1-1,1 1 1,-1-1-1,1 1 1,-1 0 0,1-1-1,0 1 1,-1 0-1,1 0 1,0-1-1,-1 1 1,1 0 0,0 0-1,-1 0 1,1 0-1,0 0 1,-1 0-1,1 0 1,0 0 0,-1 0-1,1 0 1,0 0-1,-1 0 1,2 1 0,1 0 262,0 0 0,0 0 0,0 0 1,-1 0-1,1 1 0,-1-1 0,1 1 0,-1 0 1,1 0-1,2 2 0,-3 0-212,1-1 0,-1 1 0,0 0 1,0-1-1,0 1 0,-1 0 0,1 0 0,-1 0 0,0 1 0,1 6 0,0 3 232,0 27-1,-5 56 662,-5 1-1,-34 165 0,36-239-873,2 1 0,1 0-1,1 0 1,1 0 0,3 35-1,-2-56-194,1 7 79,0 1 1,1-1-1,0 1 0,1-1 0,0 0 1,8 18-1,-10-28-63,0 0 0,0 0 0,-1 0 1,1-1-1,0 1 0,0 0 0,0 0 0,0-1 1,0 1-1,0-1 0,0 1 0,0 0 0,0-1 0,0 0 1,0 1-1,0-1 0,0 0 0,1 0 0,-1 1 0,0-1 1,0 0-1,0 0 0,0 0 0,1 0 0,-1-1 0,0 1 1,2 0-1,4-2 67,0 0 0,0 0 1,9-4-1,-7 2-101,44-16 444,14-6-26,77-18 1,-121 39-359,30-7-47,-33 6 348,-16 4-1395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50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 6464,'2'-6'2788,"3"11"914,3 3-59,-6-5-3323,0-1 1,0 1 0,0-1-1,0 1 1,0 0 0,-1 0-1,1 0 1,-1 0 0,0 0-1,1 0 1,-2 0-1,2 5 1,1 6 187,0 23 0,-2-17-183,0 12-149,-3 39-1,0-10 61,2-46-711,-6 29 0,4-37-1498,-2-14-2491,-1-4 1062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50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3968,'1'2'2800,"8"4"-718,15 7 908,-14-11-2335,0 1 1,-1-1-1,1 0 1,13 0 0,-5 0 98,107 6 1496,150-8 1,-178-6-2113,24 0-132,-68 9-44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51.5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46 5632,'0'-1'34,"-1"-4"702,0 1 1,0 0-1,1-1 1,0-5-1,0 9-583,0 0 0,0 1 1,0-1-1,0 0 0,0 1 0,0-1 0,0 0 0,1 1 0,-1-1 0,0 0 0,0 1 0,1-1 1,-1 1-1,1-1 0,-1 0 0,0 1 0,1-1 0,-1 1 0,1-1 0,-1 1 0,1-1 0,-1 1 1,1 0-1,-1-1 0,1 1 0,0 0 0,-1-1 0,1 1 0,0 0 0,-1 0 0,1 0 0,0-1 0,-1 1 1,1 0-1,0 0 0,0 0 0,0 0-29,0 1-1,0-1 1,-1 0 0,1 0 0,0 1 0,-1-1-1,1 1 1,0-1 0,-1 1 0,1-1 0,0 1-1,-1-1 1,1 1 0,-1-1 0,1 1-1,-1 0 1,1-1 0,-1 1 0,1 0 0,-1-1-1,0 1 1,1 0 0,-1 0 0,0-1 0,0 1-1,0 0 1,1 1 0,3 24 762,-4-25-844,12 428 3295,-12-318-2818,-2-101 561,-2-4-3720,4-6 2417,0 1 1,-1-1-1,1 0 0,0 0 1,0 0-1,-1 0 1,1 0-1,0 0 1,-1 0-1,1 0 1,0 0-1,0 0 0,-1 0 1,1 0-1,0 0 1,-1 0-1,1-1 1,0 1-1,0 0 1,-1 0-1,1 0 0,-3-7-5341,2 2 2514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51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76 5824,'-15'-4'3863,"21"5"-1620,29 3 3590,22-7-2792,-26 1-2070,7-2-219,39-7 0,0-2-634,-69 12-202,24-2-861,56-14 0,-64 6-3371,-14 5 1102,8 1-471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52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1 4384,'1'0'296,"-1"0"0,1 0 0,-1 1 0,0-1 1,1 0-1,-1 1 0,0-1 0,1 1 0,-1-1 0,0 1 1,1-1-1,-1 0 0,0 1 0,0-1 0,1 1 0,-1-1 0,0 1 1,0-1-1,0 1 0,0-1 0,0 1 0,0 0 0,0-1 0,0 1 1,0-1-1,0 2 0,0 21 1188,-1-15-266,1 142 3497,-11 198-1894,-1-220-2574,10-112-131,-8 16 23,9-30-113,0-1-1,0 1 1,0 0 0,0 0-1,1 0 1,-1 0-1,1 0 1,-1 0 0,1 0-1,0 2 1,-1-5 384,5-2-288,13-2 114,12-2-26,36-10 592,76-9-1,66 10-113,-107 16-730,-93 0-182,11-1 442,-9-3-3290,-5 3 1280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53.2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61 5152,'0'-1'95,"0"1"1,-1 0-1,1 0 1,0-1-1,-1 1 1,1 0-1,0-1 1,-1 1-1,1 0 0,0-1 1,0 1-1,0 0 1,-1-1-1,1 1 1,0-1-1,0 1 1,0-1-1,0 1 1,0 0-1,0-1 1,-1 1-1,1-1 1,0 1-1,0-1 0,0 1 1,1 0-1,-1-1 1,0 1-1,0-1 1,0 1-1,0-1 1,1 0 323,0 0 1,0 0-1,0 1 1,0-1-1,0 1 1,0-1-1,0 0 1,0 1-1,0 0 1,0-1-1,0 1 1,0 0-1,1-1 1,47-12 4634,-21 4-3014,41-6-1,-60 14-1956,0 0 0,1 1 1,-1 0-1,0 0 0,1 1 0,-1 0 1,0 0-1,15 5 0,-22-5-92,1 0 0,-1 0 0,0 0 1,0 1-1,1-1 0,-1 0 0,2 3 0,-3-3 7,0-1 0,-1 1 0,1-1-1,-1 1 1,1 0 0,-1-1 0,1 1-1,-1 0 1,1 0 0,-1-1 0,0 1-1,1 0 1,-1 0 0,0-1 0,0 1-1,0 0 1,1 0 0,-1 0 0,0 0-1,0-1 1,0 1 0,0 0 0,0 0 0,-1 0-1,1 0 1,0-1 0,-1 3 0,-4 4 19,0 1 1,-1-1-1,0 0 1,0 0-1,-1-1 1,-14 11-1,5-2 21,-112 98 564,99-85-143,1 0 0,-29 40-1,55-65-392,0-1 57,1 0-1,-1 0 1,1 0 0,-1 1 0,1-1-1,-2 5 1,3-7-109,0 0-1,0 0 1,0 0 0,0 1-1,0-1 1,0 0-1,0 0 1,0 1 0,0-1-1,0 0 1,0 0-1,0 0 1,0 1 0,0-1-1,0 0 1,0 0-1,0 0 1,0 1-1,0-1 1,1 0 0,-1 0-1,0 0 1,0 0-1,0 1 1,0-1 0,1 0-1,-1 0 1,0 0-1,0 0 1,0 0 0,1 1-1,13-1 190,6-3-53,26-9 0,0 1-109,43-7-5,22-4-224,-38 4-4214,-65 16 2592,-1-1-1,1 0 1,-1 0 0,11-6 0,1 2-1928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53.5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88 9376,'6'0'4256,"18"-4"-3680,-6-1 3103,11 2-2111,32-10 288,9 5-1120,30-10-128,-6 9-352,1-3-160,-15 9-64,-3-6-32,-16 5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5:2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46 6656,'-50'-28'3008,"24"16"-2624,17 7-128,4 10 64,10-5-192,9 0-96,7 7-64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0:55.9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 3808,'0'-1'89,"0"1"0,1-1 0,-1 0 0,0 0 0,1 1 0,-1-1 0,1 1 0,-1-1 0,1 0 0,-1 1 0,1-1 0,0 1 0,-1-1 1,1 1-1,0 0 0,-1-1 0,1 1 0,0-1 0,1 1 0,16-1 3138,-10 1-1611,-7 0-1418,1 0-1,-1 0 1,1 0 0,-1 1 0,1-1 0,-1 0 0,1 1 0,-1-1 0,1 1 0,-1 0 0,0-1-1,1 1 1,-1 0 0,0 0 0,1 0 0,-1 0 0,0 0 0,0 0 0,0 0 0,0 0 0,0 1-1,0-1 1,-1 0 0,1 1 0,0-1 0,0 0 0,-1 1 0,1-1 0,-1 1 0,0-1-1,1 1 1,-1 1 0,2 8-55,-1-1 1,-1 1-1,0 20 0,-1-10 247,-19 323 1322,-6-119-352,22-181-1032,0 46 0,7 23 296,-3-76-395,0-36-154,10-6 426,28-12 18,-21 8-437,24-7 0,4 2 57,0 2-1,66-9 1,-83 18-47,-1 1-1,1 1 1,-1 2-1,1 0 0,42 9 1,-44 1 119,-24-9-188,1-1 0,0 0 0,0 1-1,0-1 1,0 0 0,0 0-1,0-1 1,5 2 0,-8-3-69,1 1 0,-1 0-1,0 0 1,1 0 0,-1 0 0,0-1 0,0 1 0,1 0-1,-1 0 1,0-1 0,1 1 0,-1 0 0,0-1 0,0 1 0,0 0-1,1-1 1,-1 1 0,0 0 0,0-1 0,0 1 0,0 0-1,0-1 1,0 1 0,1 0 0,-1-1 0,0 1 0,0-1 0,0 1-1,0 0 1,-1-1 0,1-15-3824,0 13 2414,0-10-1861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01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2 198 2144,'0'14'1945,"-1"-9"-1199,1-1 0,0 0-1,0 0 1,0 0 0,0 0 0,1 1-1,0-1 1,-1 0 0,3 5-1,-2-8-624,-1-1-1,1 1 1,-1-1-1,1 1 0,-1-1 1,0 0-1,1 1 1,-1-1-1,1 0 1,0 0-1,-1 1 0,1-1 1,-1 0-1,1 0 1,-1 0-1,1 1 1,0-1-1,-1 0 1,1 0-1,-1 0 0,1 0 1,0 0-1,-1 0 1,1 0-1,-1-1 1,1 1-1,0 0 0,-1 0 1,1-1-1,17-8 1344,-11 4-1210,-2 0 0,1-1 0,-1 1 0,1-1-1,-2-1 1,6-7 0,23-46 403,-14 26-387,-6 9-159,13-20 61,-23 40-161,0 0-1,0 1 1,1-1 0,0 1-1,0 0 1,6-5 0,-9 8-11,0 1 0,0-1 0,0 1-1,0-1 1,0 1 0,0-1 0,1 1 0,-1-1 0,0 1 0,0 0 0,0 0 0,0 0 0,0-1 0,1 1 0,-1 0 0,0 0-1,0 1 1,0-1 0,1 0 0,-1 0 0,0 1 0,0-1 0,0 0 0,0 1 0,0-1 0,0 1 0,0-1 0,0 1 0,0 0-1,0-1 1,0 1 0,0 0 0,0 0 0,-1 0 0,1 0 0,0 0 0,0 0 0,0 1 0,3 4-16,0 1 1,0 0-1,-1 0 1,4 10-1,-5-12 22,3 8-208,4 12 479,1-1 0,24 41 0,-29-57-760,1-1-1,0 1 1,0-1-1,11 9 1,-12-11-677,2 0 1,-1-1 0,0 0-1,1 0 1,0-1 0,9 5-1,18 4-3394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02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1 162 3328,'0'0'4208,"8"-1"-1712,-2 0-2078,-1 0 0,0 0 1,-1 0-1,1-1 0,0 0 1,0 0-1,-1 0 0,1-1 1,-1 0-1,1 0 0,-1 0 1,0 0-1,0 0 0,-1-1 0,5-4 1,-5 4-202,15-19 743,1 0 1,35-31-1,-52 52-930,0 1 0,1-1-1,-1 1 1,0-1 0,1 1-1,-1 0 1,0 0 0,1 0-1,-1 0 1,5-1 0,-6 2-34,0 0-1,0 0 1,0 0 0,1 0 0,-1 0 0,0 1-1,0-1 1,0 0 0,0 1 0,1-1 0,-1 0 0,0 1-1,0-1 1,0 1 0,0 0 0,0-1 0,0 1-1,0 0 1,0-1 0,-1 1 0,1 0 0,0 0-1,0 0 1,-1 0 0,1 0 0,1 2 0,5 12 45,0 1 1,-1 0-1,7 30 0,-4-15-9,2 0-208,2-2 53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03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5 282 2496,'-1'-1'214,"1"0"-90,-1-1 0,1 1 1,-1 0-1,1-1 0,-1 1 0,1 0 1,0-1-1,0 1 0,0 0 1,0-1-1,0 1 0,0 0 1,0-1-1,1 1 0,0-3 1,-1 4 106,1-1 0,0 0 0,-1 1 0,1 0 0,0-1 0,0 1 0,-1-1 0,1 1 0,0 0 1,0 0-1,0-1 0,0 1 0,0 0 0,1 0 0,-1 0 267,0 0 0,-1 0 0,1 0 1,0 0-1,0 0 0,0 0 0,0-1 0,0 1 0,0 0 0,0 0 1,0-1-1,-1 1 0,1-1 0,0 1 0,0-1 0,0 0 0,2 0-1057,1-2 811,0 1-1,-1-1 0,1-1 1,-1 1-1,0 0 1,0-1-1,0 0 0,-1 1 1,5-9-1,-1 3 19,7-10-60,1 0 1,1 1-1,0 1 1,1 0-1,1 2 0,1 0 1,0 0-1,30-17 0,-36 25-181,-7 3-58,0 1 1,1 0-1,-1 1 0,1-1 0,8-2 1,-13 5 19,0-1 1,1 1-1,-1 0 1,0 0-1,1 0 1,-1 0-1,0 0 1,1 0-1,-1 0 1,1 1 0,-1-1-1,0 0 1,1 1-1,-1-1 1,0 1-1,0-1 1,1 1-1,-1 0 1,0-1-1,0 1 1,0 0-1,0 0 1,0 0-1,0 0 1,0 0-1,0 0 1,0 0 0,1 3-1,2 4-4,1 1-1,-2-1 0,1 1 1,-1 0-1,2 12 1,7 16-7,-9-27 57,5 12 120,1-1-1,18 34 0,-4-21-28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21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8 2656,'-1'0'127,"0"-1"-1,0 1 1,1 0 0,-1 0 0,0 0-1,0-1 1,1 1 0,-1 0 0,0-1-1,1 1 1,-1-1 0,0 1 0,0-1-1,-1-1 311,6 5 989,-17-3 1699,8 0-1407,1 0 141,12 2 303,-3 0-2022,-1 0-1,0 0 1,0-1-1,1 1 1,-1-1 0,0 0-1,1 0 1,0-1 0,6 1-1,48-4 442,-19 1-228,163 4 570,33 12-487,-155-7-136,61 10 47,-117-16-481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22.3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0 321 3072,'1'-1'826,"1"8"976,0 12 6060,2-30-5680,41-77-1116,-21 41-951,2 2-1,2 1 1,40-48 0,-67 90-105,0 1 0,0-1 1,0 1-1,0 0 0,0 0 1,1 0-1,-1 0 0,0 0 0,1 0 1,-1 0-1,1 0 0,-1 0 1,1 1-1,0-1 0,-1 0 0,1 1 1,0 0-1,2-1 0,-2 1 11,-1 0 0,1 1 0,-1-1 0,1 0 0,-1 1-1,0-1 1,1 1 0,-1 0 0,0 0 0,1-1 0,-1 1-1,0 0 1,0 0 0,0 0 0,0 0 0,0 0 0,1 2 0,4 5 73,-1 0 0,0 1 0,0 0 0,-1 0 0,3 10 0,-3-10-104,3 10 121,47 107 418,-15-51-28,-38-73-586,1 1-1,-1-1 0,1 0 1,-1 0-1,1 0 0,-1 0 0,1-1 1,0 1-1,0 0 0,0-1 1,0 1-1,0-1 0,3 2 0,9 1-714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23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68 2912,'-9'0'654,"6"1"-24,1-1 0,-1 0 0,0 0-1,0 0 1,1-1 0,-1 1 0,0 0 0,0-1 0,1 0 0,-1 0 0,0 0-1,-2-1 1,5 2-587,0 0-1,0-1 0,0 1 1,0 0-1,-1 0 0,1 0 1,0 0-1,0-1 0,0 1 1,0 0-1,0 0 0,0 0 1,0-1-1,0 1 0,0 0 1,0 0-1,0 0 0,-1-1 1,1 1-1,0 0 0,0 0 1,0 0-1,0-1 0,1 1 1,-1 0-1,0 0 0,0 0 1,0-1-1,0 1 0,0 0 1,0 0-1,0 0 1,0-1-1,0 1 0,0 0 1,1 0-1,-1 0 0,0 0 1,0-1-1,7-6 241,-5 6-142,5-5 19,2 1 0,-1-1 0,1 2 0,0-1 0,0 1 0,0 0 0,0 1 0,1 0 0,9-1 0,-16 3-136,-1 1 0,1 0 0,0-1 0,-1 1 0,1 0 0,0 0 0,-1 1 0,1-1 1,0 1-1,-1-1 0,1 1 0,-1 0 0,1 0 0,-1 0 0,1 0 0,-1 0 0,0 1 1,0-1-1,1 1 0,-1-1 0,0 1 0,0 0 0,0 0 0,2 3 0,-2-2 15,0-1-1,-1 1 1,1 0 0,-1 0-1,1 0 1,-1 0-1,0 0 1,0 1 0,-1-1-1,1 0 1,-1 0-1,1 1 1,-1-1 0,0 0-1,0 1 1,-1-1-1,1 0 1,-1 0 0,1 1-1,-2 2 1,0-1 13,0 0-1,0-1 1,-1 1 0,1-1-1,-1 0 1,0 0 0,0 0 0,-1 0-1,1 0 1,-6 4 0,-6 3 221,-24 15 1,13-9 103,-39 20 1180,63-33-761,8-3-210,15-1 11,222-18 406,-224 18-1022,5-2 89,-9-2-2964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23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98 2560,'-22'-3'9866,"27"0"-9134,1 0-1,-1 1 1,1-1-1,0 1 0,0 1 1,6-2-1,135-32 2976,-90 21-3668,1 3 0,96-5 0,-149 15 137,0 1-601,-1 0 0,1-1 0,0 2-1,8 0 1,-12-1 233,-1 0 0,1 0-1,0 0 1,-1 1 0,1-1-1,0 0 1,-1 1 0,1-1-1,0 0 1,-1 1 0,1-1-1,-1 0 1,1 1 0,-1-1-1,1 1 1,-1-1 0,1 1-1,-1 0 1,0-1 0,1 1 0,-1-1-1,0 1 1,1 0 0,-1-1-1,0 1 1,0 0 0,1-1-1,-1 1 1,0 0 0,0-1-1,0 1 1,0 0 0,0-1-1,0 1 1,0 0 0,0 0-1,0-1 1,-1 2 0,-6 13-3627,-2 3 1318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24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30 7648,'-19'9'3456,"52"-18"-3008,-5 5 2592,0 8-1760,15-8 1311,5 4-1503,2-8 320,3 4-832,-1-5-96,-5 9-320,1-5-160,-6 10-32,-9-5-320,0 0 192,-9 0-3744,-1 9 2145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25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9 2400,'1'0'173,"0"0"1,-1 0 0,1 0-1,0 0 1,0-1-1,0 1 1,-1 0-1,1 0 1,0-1 0,0 1-1,-1 0 1,1-1-1,0 1 1,11-6 10185,-12 23-8909,-6 301 1180,4-255-2406,-4 15 445,-18 89 1,1-20 401,22-97-880,2-28 29,-1-2 719,4-21-906,0-1 1,-1 1 0,1 0-1,0 0 1,-1 0 0,6-1-1,8-1 126,37-11 175,66-8-1,-90 18-330,0 1-1,1 2 1,32 3 0,-59-2-6,5 1 13,-1 0 0,1 1-1,8 2 1,-15-3-1,0 0-1,0-1 1,1 1-1,-1 1 1,0-1-1,-1 0 1,1 0-1,0 1 1,0-1-1,0 1 1,-1-1-1,1 1 1,-1 0-1,1-1 1,-1 1-1,2 3 1,-3-5-33,0 0 0,0 0-1,0 0 1,0 0 0,0 0 0,0 0 0,0 0 0,0 0-1,0 0 1,0 1 0,0-1 0,0 0 0,0 0 0,0 0-1,0 0 1,0 0 0,0 0 0,0 0 0,0 0 0,0 0-1,0 0 1,1 0 0,-1 0 0,0 0 0,0 0 0,0 0-1,0 0 1,0 0 0,0 0 0,0 0 0,0 0 0,0 0-1,0 0 1,0 0 0,0 0 0,0 0 0,0 0 0,0 0-1,1 0 1,-1 0 0,0 0 0,0 0 0,0 0 0,0 0 0,0 0-1,0 0 1,0 0 0,0 0 0,0 0 0,0 0 0,0 0-1,0 0 1,0 0 0,0 0 0,0-1 0,0 1 0,0 0-1,0 0 1,0 0 0,0 0 0,0 0 0,0 0 0,0 0-1,0 0 1,3-7-2627,1-10-3185,0 2 2460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7:2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1087 3392,'0'1'289,"0"-1"0,1 1-1,-1-1 1,1 1 0,-1-1 0,1 1 0,-1-1-1,1 1 1,0-1 0,-1 1 0,1-1 0,-1 0 0,1 0-1,0 1 1,-1-1 0,1 0 0,0 0 0,-1 0-1,1 1 1,0-1 0,0 0 0,17 2 765,-12-2-819,0-1 0,0 0 0,0 0 0,0 0 0,0-1-1,-1 0 1,1 0 0,0-1 0,-1 1 0,0-1 0,0 0 0,0-1 0,0 1 0,0-1 0,0 0 0,6-7 0,4-6-173,-1-1-1,23-38 1,-30 45 84,92-179 230,-26 42 53,-62 127-121,12-37-1,-13 32-197,-3 6-120,-1 1-1,-1-1 0,-1 0 1,0-1-1,-1 1 0,-2 0 1,0-25-1,-4 34 2,3 10 1,0 1 1,-1 0 0,1 0 0,0 0-1,0 0 1,0 0 0,-1 0-1,1-1 1,0 1 0,0 0-1,-1 0 1,1 0 0,0 0 0,0 0-1,-1 0 1,1 0 0,0 0-1,0 0 1,-1 0 0,1 0 0,0 0-1,0 0 1,-1 0 0,1 0-1,0 1 1,-1-1 0,-17 14-340,16-13 351,-6 8 20,0 1 1,0 0 0,-11 19-1,7-11-15,-1 4 70,1 0 1,1 0-1,0 1 1,2 0 0,1 1-1,1 0 1,-6 36-1,6-14 160,3 1-1,1 0 0,4 48 0,0-81-49,0-1 0,4 15 1,-4-24-111,0 0 1,0 1 0,0-1 0,1 0-1,0 0 1,0-1 0,0 1 0,0 0 0,0-1-1,5 5 1,-6-7-54,0 0 0,0 0 0,0 0 0,0 0 0,0-1 0,0 1 0,1-1 0,-1 1 0,0-1 0,1 1 0,-1-1 0,0 0 0,0 1 0,1-1 0,-1 0 0,1 0 0,-1 0 0,0 0 0,1 0-1,1-1 1,23-8 155,-23 8-155,7-4 9,0 0 1,0-1-1,-1-1 1,0 1-1,0-1 1,0-1-1,-1 0 0,0 0 1,11-15-1,3-8 23,26-48 0,-48 78-59,11-17-31,-1 0 0,-1-1 0,-1 0 0,-1 0 0,8-28 0,-15 46 21,0 1-1,0-1 0,0 1 0,0-1 0,1 1 0,-1-1 0,0 1 1,0-1-1,0 1 0,0-1 0,-1 1 0,1-1 0,0 1 1,0-1-1,0 1 0,0-1 0,0 1 0,-1-1 0,1 1 0,0-1 1,0 1-1,-1-1 0,1 1 0,0 0 0,-1-1 0,1 1 1,0 0-1,-1-1 0,1 1 0,-1-1 0,0 1 6,1 0 0,0 0 0,-1 0-1,1 0 1,-1 1 0,1-1 0,0 0 0,-1 0-1,1 0 1,-1 0 0,1 1 0,0-1 0,-1 0-1,1 0 1,0 1 0,-1-1 0,1 0 0,0 1-1,0-1 1,-1 0 0,1 1 0,0-1 0,0 0-1,-1 1 1,1-1 0,0 0 0,0 1 0,0-1-1,0 1 1,0-1 0,0 0 0,0 1 0,0-1 0,0 1-1,0-1 1,0 1 0,0-1 0,-1 3-2,1 0 0,0-1 0,0 1 1,0-1-1,1 1 0,-1-1 0,1 1 0,-1-1 1,1 1-1,0-1 0,0 1 0,0-1 0,2 3 1,0 0-9,0 0 1,0-1 0,1 0 0,-1 0 0,9 7 0,0-2 95,0 0-1,1-1 0,21 11 0,-17-11-33,1 0-1,0-2 1,0 0 0,1-1-1,0 0 1,0-2-1,0 0 1,0-1 0,0-1-1,1-1 1,-1-1 0,0 0-1,0-1 1,0-2-1,0 0 1,0 0 0,29-13-1,-30 10 31,0-1 0,-1-1 0,28-18 0,-44 26-59,0 0 0,0 0-1,0 1 1,0-1-1,0 0 1,0 0-1,-1 0 1,1 0 0,0 0-1,-1 0 1,1 0-1,-1 0 1,1-1 0,-1 1-1,1 0 1,-1-2-1,0 3-14,0 0 0,0-1 0,0 1 0,0 0 0,0-1 0,0 1-1,0 0 1,0-1 0,0 1 0,0 0 0,0-1 0,-1 1 0,1 0-1,0 0 1,0-1 0,0 1 0,-1 0 0,1 0 0,0-1 0,0 1-1,0 0 1,-1 0 0,0-1 0,1 1-4,-1-1-1,0 1 0,0 0 1,0 0-1,0-1 1,0 1-1,0 0 1,0 0-1,0 0 0,0 0 1,0 0-1,-1 0 1,-7 2-14,1 0 0,-1 1 1,1-1-1,0 2 1,0-1-1,0 1 0,0 0 1,0 1-1,1 0 1,0 0-1,0 1 0,0-1 1,1 1-1,-11 13 0,7-6 13,0 0 0,1 0-1,0 1 1,1 1 0,0-1-1,1 1 1,-6 20-1,11-28 28,0 0-1,1 1 0,0-1 0,0 1 1,0 13-1,1-18 3,0 0 1,1 0-1,-1 0 0,1 0 0,-1-1 1,1 1-1,0 0 0,0 0 1,0 0-1,1-1 0,-1 1 1,1 0-1,-1-1 0,1 0 0,0 1 1,3 2-1,-3-3 6,0 0-1,0 0 1,0 0-1,1-1 1,-1 1-1,1-1 1,-1 1-1,1-1 1,-1 0-1,1 0 1,0 0 0,-1 0-1,1 0 1,0-1-1,0 1 1,0-1-1,-1 0 1,1 0-1,0 0 1,0 0-1,0-1 1,0 1-1,-1-1 1,1 1 0,0-1-1,0 0 1,-1 0-1,1 0 1,-1-1-1,1 1 1,-1 0-1,1-1 1,-1 0-1,3-2 1,1-3-25,1 0 0,-2 0 0,1-1 0,-1 1 0,0-1 1,-1-1-1,0 1 0,0 0 0,0-1 0,-1 0 0,-1 0 0,0 0 0,0 0 0,-1 0 1,1-11-1,-1 7-20,-1 1 0,0-1 0,-1 0 1,0 1-1,-1-1 0,0 1 0,-1 0 1,-1-1-1,0 1 0,-9-19 0,9 24-25,0 1-1,-1 0 0,-4-5 1,-4-5-58,8 12 35,1 6-98,4-2 147,0 1 1,0 0-1,0 0 1,0-1-1,0 1 1,0 0-1,0 0 1,0-1-1,0 1 1,0 0-1,1 0 1,-1-1-1,0 1 1,0 0-1,1-1 1,-1 1-1,1 1 1,2 1 27,0 1 1,0-1-1,1 0 0,-1 0 0,1 0 1,0-1-1,0 1 0,0-1 0,0 0 1,0 0-1,0 0 0,0 0 0,1-1 1,-1 0-1,1 0 0,-1 0 1,6 0-1,7 1 8,0-1 0,0-1 0,23-3 0,-13 0 18,0-1-1,0-2 1,-1 0-1,0-2 0,0-1 1,-1-1-1,0-1 1,-1-1-1,0-2 1,-1 0-1,0-1 1,37-34-1,-35 26-68,-1-2 1,-2 0-1,38-55 0,-40 49 54,-1-2 0,-2 0-1,24-66 1,-36 82-33,3-7-119,4-29 0,-13 46-107,-4 11 37,-10 20-55,-26 53-38,18-34 271,1 1-1,2 0 1,-16 53-1,22-43 13,2 2 0,3-1-1,2 1 1,0 68 0,7-118 47,3 32 68,-3-35-69,1-1 0,-1 1 1,1 0-1,0-1 0,0 1 0,1 0 0,-1-1 0,0 1 0,1-1 0,0 0 0,1 3 0,-2-4-34,0-1 0,-1 1 0,1-1 0,-1 0 0,1 1 1,-1-1-1,1 0 0,0 1 0,-1-1 0,1 0 0,0 0 0,-1 1 0,1-1 0,0 0 0,0 0 0,-1 0 0,1 0 1,0 0-1,-1 0 0,1 0 0,0 0 0,0 0 0,-1 0 0,1-1 0,0 1 0,-1 0 0,1 0 0,0-1 0,-1 1 1,1 0-1,-1-1 0,1 1 0,0-1 0,0 0 0,3-2-10,-1 0 1,1-1-1,0 1 0,4-7 1,17-22 114,21-27-22,69-68 1,-68 84-138,51-51 174,-72 62-125,-1 0 1,-1-2-1,26-50 1,47-116-228,-86 174 173,-9 21 49,14-28 13,-11 24-162,-4 9-8,-1 4-73,-5 20 153,-1 6 35,-2 1-1,0-1 1,-14 31-1,-16 12 102,-77 114-1,2-5 240,34-25 18,59-115-109,17-37-151,2-3-22,1-1 0,-1 0 1,0 0-1,1 0 1,-1 1-1,1-1 0,-1 0 1,1 1-1,0-1 0,-1 1 1,1-1-1,0 0 1,0 1-1,0-1 0,0 2 1,0-2-26,0-1 0,1 0 0,-1 0 0,0 0 0,0 0 0,0 0 0,0 0 1,0 0-1,0 0 0,0 0 0,0 0 0,0 0 0,0 0 0,1 1 0,-1-1 0,0 0 1,0 0-1,0 0 0,0 0 0,0 0 0,0 0 0,0 0 0,0 0 0,1 0 1,-1 0-1,0 0 0,0 0 0,0 0 0,0 0 0,0 0 0,0 0 0,0 0 0,1-1 1,-1 1-1,0 0 0,0 0 0,0 0 0,0 0 0,0 0 0,0 0 0,0 0 0,0 0 1,0 0-1,0 0 0,1 0 0,-1 0 0,0-1 0,0 1 0,0 0 0,0 0 0,0 0 1,0 0-1,0 0 0,7-8 47,-5 4 1,102-106 366,-84 91-483,1 1 1,1 1 0,34-21 0,-54 37 38,0 0 0,-1 0 0,1 0 0,0 0 0,0 1 0,1-1 0,-1 0 1,0 1-1,0 0 0,0-1 0,0 1 0,0 0 0,3 0 0,-3 0 11,-1 1 0,0-1 1,1 1-1,-1-1 0,0 1 0,0-1 0,1 1 0,-1 0 0,0-1 0,0 1 0,0 0 0,0 0 0,0 0 0,0 0 0,0 0 1,0 0-1,-1 0 0,1 0 0,0 0 0,-1 1 0,2 1 0,6 17 4,-2 0-1,0 1 1,3 21 0,10 33 217,-12-54-30,1-1 1,0 0-1,1 0 1,15 22-1,-20-36-124,0-1 0,0 1-1,1-1 1,0-1 0,0 1 0,0 0-1,10 6 1,-11-9-37,0 0 0,0-1 1,-1 1-1,1-1 0,0 1 0,0-1 0,0 0 0,1-1 0,-1 1 1,0-1-1,0 0 0,0 0 0,8-1 0,3-1 1,-1-1-1,0-1 0,0-1 1,0 0-1,0 0 0,24-15 0,-28 14-513,-1 0-1,-1 0 0,1-1 0,-1 0 0,-1 0 1,1-1-1,-1 0 0,0 0 0,-1 0 0,7-13 0,-11 16-178,1 0 1,-1 0-1,0 0 0,-1 0 0,0 0 0,1-1 0,-2 1 0,2-7 0,2-12-1778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26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115 13 3232,'-4'-12'11280,"4"14"-10790,0 0 1,-1 0 0,1 0-1,-1 0 1,1-1-1,-1 1 1,-1 3 0,-27 57 1766,15-35-1934,2 0 0,-13 41 0,5 15-318,18-70 27,0 0 0,1 0 0,1 0 0,1 19 1,0-16-162,0 3-435,2-8-3634,1-5 1468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27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 3328,'7'-13'10142,"-7"13"-9910,3-3 380,55 1 2412,93 4-1339,-5 1-1103,13 12-229,-120-9-203,-1 1 1,43 15 0,-24 5 20,-54-26 455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28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1 207 2816,'3'-3'592,"0"0"1,1 0-1,-1 0 1,1 1-1,0-1 0,0 1 1,0 0-1,0 0 1,0 0-1,0 0 1,6-1-1,-3 2 796,-5 1-1231,-1 0 1,0 0 0,0-1-1,1 1 1,-1 0 0,0-1-1,0 1 1,0-1-1,0 1 1,0-1 0,1 0-1,-1 1 1,1-2 0,18-15 650,-1-1 1,24-28-1,-21 22-593,-8 10-23,0 1-1,27-18 1,-40 31-188,0-1 0,-1 1 0,1-1 0,0 0 0,0 1 0,0-1 0,0 1 0,0 0-1,0-1 1,0 1 0,0 0 0,0 0 0,-1-1 0,1 1 0,0 0 0,0 0 0,0 0-1,0 0 1,0 0 0,0 1 0,2-1 0,-2 1 29,1 0 1,-1 0-1,0 0 1,1 0 0,-1 0-1,0 0 1,0 0-1,0 0 1,0 1-1,0-1 1,0 0-1,0 1 1,1 2-1,4 9 161,-2 1-1,1-1 1,-2 1-1,1 0 0,-2 0 1,2 25-1,2 11 165,-3-29-247,2 10 79,0 0-1,2 0 1,15 40-1,-21-69-366,0 0-1,1 1 0,-1-1 0,0 0 0,1 0 1,-1 0-1,1 0 0,-1 0 0,1 0 0,2 1 1,-3-2-216,1 0 0,-1 0 1,0-1-1,0 1 1,1-1-1,-1 1 0,0-1 1,1 1-1,-1-1 1,1 0-1,-1 1 0,0-1 1,1 0-1,-1 0 1,1 0-1,-1 0 0,1-1 1,-1 1-1,2-1 1,16-2-2952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29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6 4576,'-19'-5'7984,"20"5"-7809,0 1 0,0 0 0,0-1 0,0 1 0,1-1 0,-1 1 0,0-1 0,0 0 0,0 1 0,0-1 0,1 0 0,-1 0 0,0 0 0,0 0 0,3 0 0,3 0 178,1 0 1,-1 1 0,1-1 0,-1 2 0,14 3-1,-19-5-319,0 1 0,0 0-1,0 0 1,0 0 0,0 0 0,0 1-1,0-1 1,0 0 0,-1 1-1,1-1 1,0 1 0,-1 0-1,1-1 1,-1 1 0,0 0-1,0 0 1,1 0 0,-1 0 0,0 0-1,-1 0 1,1 0 0,0 0-1,-1 1 1,1 2 0,0 1 3,-1 1 0,0-1 0,0 0 0,-1 0 0,1 0 0,-1 0 0,-1 0 0,1 0 0,-1 0 1,0 0-1,0 0 0,-1-1 0,0 1 0,0-1 0,0 0 0,-8 9 0,-4 4 188,-1-2-1,-1 0 1,-22 17 0,3-3 294,35-30-486,0 1 0,1 0 0,-1-1 0,0 1 0,0 0 0,1 0 0,-1 0 0,0 0 0,1-1 1,-1 1-1,1 0 0,-1 0 0,1 0 0,0 0 0,-1 0 0,1 2 0,0-2-7,0-1 1,0 1-1,0-1 1,0 0-1,0 1 0,1-1 1,-1 1-1,0-1 0,0 1 1,1-1-1,-1 0 1,0 1-1,1-1 0,-1 1 1,0-1-1,1 0 0,-1 0 1,0 1-1,1-1 1,-1 0-1,1 0 0,-1 1 1,1-1-1,0 0 0,3 2 90,1-1-1,0 0 1,-1 0-1,1-1 1,6 1-1,19 0-89,0-1 0,1-2 0,-1-1-1,0-1 1,44-13 0,-62 14-1244,0 1 0,20-2 0,-20 3-2563,0 1 0,20 2 0,-5 4-720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30.3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0 4064,'-4'3'5539,"2"4"-3377,0 10-1501,2-13 246,-23 201 4063,-3 37-3146,25-223-1747,1 0 0,0 0 0,2 0 0,0-1 0,1 1 0,5 19 0,-4-30-1179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30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27 7136,'-5'3'3232,"15"-3"-2816,-6-3 1920,6 3-1376,10-9 1439,2 6-1375,11-6 608,6 9-960,8-5-224,6 10-288,3-5-256,-4 9 32,-5-6 160,0 1-32,-5-4-2912,-3 5 1537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31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260 17 4992,'0'-1'228,"0"1"1,0-1 0,0 1-1,0-1 1,0 0-1,0 1 1,0-1-1,0 1 1,0-1-1,0 1 1,0-1 0,0 1-1,1-1 1,-1 0-1,0 1 1,0-1-1,0 1 1,1-1 0,-1 1-1,0-1 1,1 1-1,-1 0 1,0-1-1,1 1 1,-1-1 0,1 1-1,-1 0 1,1-1-1,0 1 1,-1 0-179,0 0 1,0-1-1,0 1 0,0 0 1,0 0-1,0 0 1,0 0-1,0 0 0,0 0 1,0 0-1,0 0 1,1 0-1,-1 0 0,0-1 1,0 1-1,0 0 1,0 0-1,0 0 0,0 0 1,0 0-1,0 0 1,0 0-1,1 0 0,-1 0 1,0 0-1,0 0 1,0 0-1,0 0 0,0 0 1,0 0-1,0 0 1,0 0-1,1 0 0,-1 0 1,0 0-1,0 0 1,0 0-1,0 0 0,0 0 1,0 0-1,0 0 1,0 0-1,1 1 0,-1-1 1,0 0-1,0 0 1,0 0-1,0 0 0,0 0 1,0 0-1,0 0 1,0 0-1,0 0 0,0 0 1,0 1-1,-5 15 1460,-26 51-412,4 0 1,-22 85 0,-8 5-183,-5 16 285,47-113-1010,-3 12 247,16-68-362,1-1-1,0 1 1,0-1-1,1 1 0,-1-1 1,1 5-1,32-10 159,1-2 0,53-12-1,27-3 304,156-4 129,-202 24-564,-66-1-259,-1 0 0,0 0 0,1 0 0,-1 0 1,0 0-1,0 0 0,1 0 0,-1 0 0,0-1 1,1 1-1,-1 0 0,0 0 0,1 0 0,-1 0 1,0 0-1,0-1 0,1 1 0,-1 0 0,0 0 1,0-1-1,1 1 0,-1 0 0,0 0 1,0-1-1,0 1 0,0 0 0,1 0 0,-1-1 1,0 1-1,0 0 0,0-1 0,0 1 0,0 0 1,0-1-1,2-3-3235,2 3 59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31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33 2656,'-2'-11'11945,"8"8"-11363,0 0 1,0 1-1,1-1 0,-1 1 1,8-1-1,3 1 249,-8 1-636,-1-1 0,1 2-1,-1-1 1,1 1 0,-1 1 0,1-1 0,13 4 0,-21-4-186,0 0 1,0 1-1,0-1 0,0 1 1,0-1-1,0 1 1,0-1-1,0 1 0,0 0 1,0-1-1,0 1 1,0 0-1,0 0 0,-1 0 1,1 0-1,0 0 1,0 0-1,-1 0 0,1 0 1,-1 0-1,1 0 1,0 1-1,-1 1-5,0-1 0,0 0 0,1 0 0,-1 0 0,-1 0 0,1 0 0,0 1 0,0-1 1,-1 0-1,0 0 0,0 3 0,-3 4 5,-1 0-1,1-1 1,-2 1 0,-7 9 0,-11 11 355,-40 39 0,12-15 209,50-51-525,-3 2 102,1 0-1,1 1 0,-1-1 1,1 1-1,-5 8 0,8-13-126,0 1-1,0-1 1,-1 1-1,1-1 1,0 0-1,0 1 1,0-1-1,0 0 1,0 1-1,0-1 1,0 1-1,0-1 1,0 0-1,0 1 1,0-1-1,0 0 1,0 1-1,0-1 1,1 1-1,-1-1 1,0 0-1,0 1 1,0-1-1,0 0 1,1 0-1,-1 1 1,0-1-1,0 0 1,1 1-1,-1-1 1,0 0-1,1 0 1,-1 1-1,0-1 1,1 0-1,-1 0 0,0 0 1,1 0-1,-1 1 1,0-1-1,1 0 1,-1 0-1,0 0 1,1 0-1,-1 0 1,1 0-1,-1 0 1,0 0-1,1 0 1,-1 0-1,1 0 1,23-2 233,-20 1-183,27-5 111,0-1 1,46-16-1,57-32-2828,-115 48 1220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32.6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22 3072,'-10'-6'715,"-1"-1"1062,11 7-1749,0 0 1,-1 0-1,1-1 1,0 1-1,0 0 1,0 0-1,0 0 1,0 0-1,5-8 6852,0 9-4300,34 8 21,72 5 0,42-7-1652,-151-7-914,316-9 376,-245 0-1621,0 1-5905,-43 7 3867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33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24 233 2144,'-24'8'1435,"31"-18"7079,5-10-6183,13-20-1459,-13 22-490,10-13 432,1 0 1,52-53 0,-74 83-802,-1 1-1,1-1 1,-1 1 0,1-1-1,-1 1 1,1 0-1,-1-1 1,1 1 0,-1-1-1,1 1 1,0 0-1,-1 0 1,1-1 0,0 1-1,-1 0 1,1 0-1,0 0 1,-1 0 0,1 0-1,0 0 1,-1 0-1,1 0 1,0 0 0,-1 0-1,1 0 1,0 0-1,-1 0 1,1 1 0,0-1-1,-1 0 1,1 0-1,-1 1 1,1-1 0,0 1-1,-1-1 1,1 0-1,-1 1 1,1-1 0,-1 1-1,1-1 1,-1 1 0,0-1-1,1 1 1,-1-1-1,1 2 1,2 3 28,-1 0 0,0 0 0,0 0 0,2 9 0,-2-10-10,14 66 300,-12-49-281,2 1-1,11 32 1,-7-33-39,4-3 15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7:2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8544,'-19'-9'3872,"51"13"-3360,-6-4 1344,11 0-1120,26 0 415,9 5-671,36-5-160,5 3-192,8-3 64,-8 8-128,-15 1-928,-12-1 448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34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64 4736,'0'-1'201,"0"1"0,-1-1 1,1 1-1,0-1 0,-1 1 0,1-1 1,0 1-1,-1-1 0,1 1 0,0-1 1,0 0-1,0 1 0,-1-1 0,1 1 1,0-1-1,0 0 0,0 1 0,0-1 1,0 1-1,0-1 0,0 0 0,0 1 1,1-1-1,-1 1 0,0-1 0,0 0 1,1 0-1,10-14 2122,-8 11-2153,-1 1 43,1 1 0,0-1 0,-1 1 1,1-1-1,0 1 0,1 0 0,-1 0 1,0 1-1,1-1 0,4-1 1,-7 2-185,0 1 0,0 0 0,0-1 0,0 1 0,0 0 0,0 0 0,0-1 0,0 1 0,0 0 0,0 0 0,0 0 1,0 0-1,0 1 0,0-1 0,0 0 0,0 0 0,0 1 0,0-1 0,0 0 0,0 1 0,0-1 0,0 1 0,0-1 1,0 1-1,0 0 0,0-1 0,0 1 0,-1 0 0,1 0 0,0-1 0,0 1 0,-1 0 0,1 0 0,-1 0 0,1 0 1,-1 0-1,1 0 0,-1 0 0,1 1 0,0 5 90,0-1 1,0 1 0,0 0-1,-1-1 1,0 1-1,0 0 1,0 0-1,-1-1 1,0 1-1,-1-1 1,0 1 0,-3 9-1,-5 7 266,0-1-1,-15 22 1,19-32-197,-3 2 65,6-11-142,1 1 0,0-1 1,0 1-1,0 0 0,0-1 0,0 1 0,1 0 1,0 0-1,-2 7 0,3-9-65,0-1 1,1 0-1,-1 1 0,0-1 1,1 0-1,-1 0 0,1 1 0,-1-1 1,1 0-1,0 0 0,0 0 1,-1 0-1,1 0 0,0 0 0,0 0 1,0 0-1,0 0 0,0 0 1,0 0-1,0-1 0,0 1 1,0 0-1,1-1 0,-1 1 0,0-1 1,0 1-1,1-1 0,0 1 1,4 0 34,0 1 0,0-1 1,-1-1-1,12 1 0,140-12-2566,-120 6 986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37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 26 3328,'2'-5'141,"-1"4"284,-1-1 0,1 1 0,-1 0 0,1-1 0,-1 1 0,1 0 0,0 0 0,0-1 0,0 1 1,0 0-1,0 0 0,0 0 0,0 0 0,1-1 0,3 0 1101,-5 8 875,-1 5-1171,-5-3-1198,-16 13-85,21-20 76,1-1-19,0 1 0,-1-1 0,1 0 0,0 0 0,0 1 0,-1-1 0,1 0 1,0 0-1,-1 1 0,1-1 0,0 0 0,-1 0 0,1 0 0,-1 0 0,1 1 0,0-1 0,-1 0 0,1 0 1,-1 0-1,1 0 0,0 0 0,-1 0 0,1 0 0,-1 0 0,1 0 0,-1-1 0,-5 5 439,5-4-421,1 1-1,-1-1 1,1 1-1,-1-1 1,1 1 0,-1-1-1,1 0 1,-1 1-1,0-1 1,1 0 0,-1 0-1,0 1 1,1-1-1,-1 0 1,0 0 0,1 0-1,-1 0 1,-1 0 0,1 1 205,-3 2-224,4-3-1,0 0 0,0 0 0,0 0 0,0 0 0,0 0 0,0 0 0,0 0 0,0 0 0,0 0 0,0 0 0,0 0 0,0 0 0,0 0 0,0 0 0,0 0 0,1 0 0,-1 0 0,0 0 0,0 0 0,0 0 0,0 0 0,0 0 0,0 0 0,0 0 0,0 0 0,0 0 0,0 0 0,0 0 0,0 0 0,0 0 0,0 0 0,0 0 0,0 0 0,0 0 0,0 0 0,0 0-1,0 0 1,0 0 0,0 0 0,0 0 0,1 0 0,-1 0 0,0 0 0,0 0 0,0 1 0,0-1 0,0 0 0,0 0 0,0 0 0,0 0 0,0 0 0,0 0 0,0 0 0,0 0 0,0 0 0,0 0 0,0 0 0,0 0 0,0 0 0,0 0 0,0 0 0,-1 0 0,1 0 0,1 0 83,-8 3 166,6-2-162,3-1-24,-1 0-81,-13 17 64,12-17-48,0 0-1,0 0 0,0 0 0,0 0 0,0 0 0,0 1 0,0-1 0,0 0 0,0 0 1,0 0-1,0 0 0,0 0 0,0 1 0,0-1 0,0 0 0,0 0 0,0 0 0,-1 0 0,1 0 1,0 0-1,0 0 0,0 0 0,0 1 0,0-1 0,0 0 0,0 0 0,-1 0 0,1 0 0,0 0 1,0 0-1,0 0 0,0 0 0,0 0 0,-1 0 0,1 0 0,0 0 0,0 0 0,0 0 0,0 0 1,0 0-1,-1 0 0,1 0 0,0 0 0,0 0 0,1 1 52,-1 0-49,0-1-1,1 0 1,-1 0 0,0 0-1,0 0 1,0 1 0,0-1-1,0 0 1,0 0 0,0 0-1,1 1 1,-1-1-1,0 0 1,0 0 0,0 1-1,0-1 1,0 0 0,0 0-1,0 0 1,0 1-1,0-1 1,0 0 0,0 0-1,0 0 1,-1 1 0,1-1-1,0 0 1,0 0 0,0 0-1,0 1 1,0-1-1,0 0 1,0 0 0,0 0-1,-1 0 1,1 1 0,0-1-1,0 0 1,0 0 0,0 0-1,-1 0 1,1 0-1,0 1 1,-7 2 65,-11 27 365,5-16 92,12-13-451,-1 1 1,1-1-1,-1 0 0,1 1 0,0-1 1,0 1-1,-1 0 0,0 2 1,-6 14-2,3-8-11,0 1 0,-3 13 1,-7 39 500,-9 84 1,22-134-391,1 0 0,1 1 0,1 17 0,1-11 149,-2 30 1,-1-19-122,-2-1 46,2-24-188,0-1-1,0 1 1,1-1 0,0 1-1,0 7 1,2 16 198,-3-4-203,1-24 384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37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40 5472,'-10'1'1750,"13"0"470,19 1 935,4-3-1143,48-10 0,-22 3-820,155-8 1030,-123 11-1815,-57 3-398,0 1 0,0 1 0,0 2 0,0 0-1,51 13 1,-71-13-99,-2-1-83,1 0-1,-1 1 1,0 0 0,0 0-1,0 0 1,0 1-1,8 5 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38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75 101 3552,'-16'-4'1147,"16"4"-1096,-1 0 1,0-1 0,0 1-1,0 0 1,0 0 0,0 0 0,0 0-1,0 0 1,0 0 0,0 1-1,1-1 1,-1 0 0,0 0 0,0 1-1,-1 0 1,-13-1 5980,18-5-3774,14-11-41,23-15-619,-28 24-1282,-1 1-1,1 0 0,0 0 0,0 1 0,0 1 0,1 0 0,23-4 0,-31 8-291,0-1 0,0 1 0,0 0 1,0 0-1,0 1 0,1 0 0,-1 0 0,0 0 0,-1 0 0,6 3 1,-6-3-24,-1 1-1,0 0 1,1 0 0,-1 0 0,0 1 0,0-1 0,0 1 0,-1 0 0,1 0 0,-1 0 0,1 0 0,-1 0 0,0 0-1,3 6 1,-3-3-7,0-1-1,0 1 1,-1-1-1,0 1 1,0 0-1,0-1 1,-1 1-1,0 8 1,-5 47 27,3-49-5,-2 13 46,-1 0 0,-1-1 1,-2 0-1,0 0 0,-16 30 0,9-23 100,-2-1-1,-1-1 0,-1 0 1,-2-1-1,-1-2 0,0 0 1,-36 31-1,46-47-64,-24 22 164,34-30-223,0 0 1,0 1-1,0 0 0,0-1 0,0 1 0,0 0 0,1 0 0,-1 0 1,1 0-1,0 0 0,-1 4 0,2-6-6,0 0 0,0 1 0,0-1 0,0 0 1,0 0-1,0 0 0,1 0 0,-1 0 0,0 0 0,1 0 0,-1 0 0,0-1 0,1 1 0,-1 0 1,1 0-1,0 0 0,-1 0 0,1 0 0,0-1 0,-1 1 0,1 0 0,0-1 0,0 1 1,0 0-1,0-1 0,0 1 0,-1-1 0,1 1 0,0-1 0,2 1 0,3 1 81,-1-1 0,1 1 0,11 1 0,-17-3-109,30 2 191,0-1 0,1-2 0,30-4 1,-28 2-240,-1 1 1,37 3-1,-56 0-58,0 0-1,0 0 1,-1-1 0,18-3-1,-27 2-1077,0 0 0,0 0 0,-1 0-1,1 0 1,-1-1 0,1 1 0,-1-1-1,1 0 1,2-3 0,4-3-2409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38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0 4160,'0'0'2562,"0"0"-2443,1 1 1,-1-1-1,0 0 1,0 0-1,1 0 1,-1 0 0,0 1-1,1-1 1,-1 0-1,0 0 1,0 1 0,0-1-1,1 0 1,-1 0-1,0 1 1,0-1-1,0 0 1,1 0 0,-1 1-1,0-1 1,0 0-1,0 1 1,0-1 0,0 0-1,0 1 1,0-1-1,0 0 1,0 1-1,0 0 1,-9 124 6362,4-69-5263,-1-2-519,-3 0 0,-2 0 0,-29 85 0,27-98 193,-17 83 1,28-98-458,2-25-411,1 0 1,-1 0-1,0 0 1,0 0-1,0-1 1,0 1-1,1 0 1,-1 0-1,0-1 1,1 1-1,-1 0 1,0 0-1,1-1 1,-1 1-1,1-1 1,-1 1-1,1 0 1,0-1-1,-1 1 1,1-1-1,-1 1 1,1-1-1,0 1 1,0-1-1,-1 0 1,1 1-1,0-1 1,0 0-1,-1 1 1,2-1-1,9 0 98,-1 0-1,0 0 1,1-1-1,-1 0 1,19-5-1,9-2 45,24 0 107,77-1 1,-95 9-445,-35 0-3306,1 0-3518,-1 0 3880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39.2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1 7712,'4'7'6832,"-8"89"-26,1-63-6501,-1 0 1,-13 44-1,14-60-151,2-14-329,1 0-1,0 0 1,-1 0 0,0-1-1,1 1 1,-1 0 0,0 0-1,-1-1 1,1 1 0,0-1-1,-1 1 1,1-1 0,-1 1-1,0-1 1,0 0 0,-2 2-1,3-3-17,1-1-1,-1 0 1,0 0-1,1 0 1,-1 0-1,0 0 1,1 0-1,-1 0 1,0 0-1,1 0 1,-1 0-1,0 0 0,1 0 1,-1-1-1,0 1 1,1 0-1,-1 0 1,1-1-1,-1 1 1,1 0-1,-1-1 1,0 1-1,1 0 1,-1-1-1,1 1 0,0-1 1,-1 1-1,1-1 1,-1 1-1,1-1 1,0 1-1,-1-1 1,1 0-1,-1 0 1,-10-22-5828,-1-4 2347,-6-5 1567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39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 3648,'-3'-2'392,"-4"-1"346,6 3-684,1 0 0,0 0 1,0 0-1,0 0 1,0 0-1,-1 0 0,1 0 1,0 0-1,0 0 1,0 1-1,0-1 0,0 0 1,-1 0-1,1 0 1,0 0-1,0 0 0,0 0 1,0 0-1,0 1 1,0-1-1,0 0 0,0 0 1,-1 0-1,1 0 1,0 1-1,0-1 0,0 0 1,0 0-1,0 0 0,0 0 1,0 2 1518,7 8 2256,-4-7-3449,1-1 0,-1 0 0,1 1-1,-1-2 1,1 1 0,0 0 0,-1-1-1,1 0 1,6 2 0,39 6 2123,-46-9-2393,160 11 2452,-5-1-2623,-151-9-95,57 8-1355,-21-2-3926,-19-3 2611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40.2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3 297 4992,'-3'-2'1492,"5"3"-1022,-2-1-405,0 0 1,1 0-1,-1 1 0,0-1 1,0 0-1,1 0 0,-1 0 1,0 0-1,0 0 0,0 0 0,1 0 1,-1 0-1,0 0 0,0 0 1,1-1-1,-1 1 0,0 0 1,0 0-1,1 0 0,-1 0 1,0 0-1,0 0 0,0 0 0,1-1 1,-1 1-1,0 0 0,0 0 1,0 0-1,0 0 0,1-1 1,-1 1-1,0 0 0,0 0 1,0 0-1,0-1 0,0 1 0,0 0 1,0 0-1,0-1 0,1 1 1,3-12 1296,0 0 0,9-16 0,33-46 239,-25 41-878,-13 20-546,1 0 0,0 1 0,1 0 0,0 1 0,1 0 1,0 0-1,1 1 0,0 1 0,23-14 0,-33 21-128,0 2 0,-1-1 0,1 0 0,0 0 0,0 1 0,0-1 0,0 1 0,0-1 0,0 1 0,0 0 0,1 0 0,-1 0 0,0 0 0,0 0 0,3 1 0,-3-1-34,-1 1 0,0 0 1,1 0-1,-1 0 0,0-1 1,1 1-1,-1 0 0,0 1 0,0-1 1,0 0-1,0 0 0,0 0 0,0 1 1,0-1-1,-1 0 0,1 1 0,0-1 1,-1 1-1,1-1 0,-1 1 0,1 1 1,10 65 298,-3-23-171,0-1-160,1-1-1,18 48 1,-24-85-401,-1-1 0,1 0-1,0 1 1,0-2 0,0 1-1,1 0 1,4 5 0,21 14-4838,7-3 1848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41.2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172 101 3552,'-1'-1'238,"0"0"0,0 1 0,0-1 0,0 0 0,0 0 0,1 0 0,-1 1 1,0-1-1,0 0 0,1 0 0,-1 0 0,1 0 0,-2-2 0,-1-4 2413,2 6-2426,-1-1 1,1 1-1,0 0 1,-1 0 0,1 0-1,-1 0 1,1 0-1,-1 0 1,0 0 0,1 0-1,-1 1 1,0-1-1,0 1 1,0-1-1,1 1 1,-1 0 0,0 0-1,0 0 1,0 0-1,0 0 1,1 0 0,-1 0-1,0 1 1,0-1-1,-2 1 1,-4 1 61,1 0 0,-1 0 0,1 1 1,-11 5-1,6-2 14,8-3 37,-1 0-1,1-1 1,-1 0 0,-7 3-1,15-6-268,0 0-1,0 0 1,0 0 0,0 0-1,-1 0 1,1 0 0,0-1 0,-1 0-1,0 1 1,1-1 0,-1 0-1,3-3 1,-4 4-61,0 1 0,0-1 0,0 0 0,0 0 0,0 0 1,0 0-1,0-1 0,0 1 0,0 0 0,0 0 0,-1-1 0,1 1 0,-1 0 0,1-1 1,-1 1-1,1 0 0,-1-1 0,0 1 0,1-1 0,-1 1 0,0 0 0,0-1 0,0 1 1,0-1-1,-1 1 0,1-1 0,-1-1 0,1 3 12,-1 0-1,1-1 0,-1 1 1,1 0-1,-1 0 1,1 0-1,-1 0 1,1 0-1,-1 0 1,1 0-1,-1 0 1,1 1-1,-1-1 1,1 0-1,0 0 1,-1 0-1,1 0 1,-1 1-1,1-1 1,-1 0-1,0 1 1,-13 7 212,12-7-189,0 0 9,-2 1 78,0 0-1,0 1 1,0-1 0,0 1 0,0 0-1,1 0 1,0 0 0,-1 0 0,-3 5-1,6-6 319,13-3 406,-3-2-796,0 1 0,0-2 0,-1 1 1,1-1-1,0 0 0,-1-1 0,0 0 1,0 0-1,-1-1 0,0 0 0,1 0 1,9-12-1,-17 17-80,1 1 0,-1-1 1,1 1-1,-1-1 0,0 0 0,1 1 0,-1-1 1,0 0-1,1 1 0,-1-1 0,0 0 0,0 0 1,0 1-1,1-1 0,-1 0 0,0 0 0,0 1 1,0-1-1,0 0 0,0 0 0,-1 1 0,1-3 1,-2-1-2750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41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17 4896,'0'-1'188,"1"-1"1,-1 1-1,1 0 1,-1 0-1,1 0 0,0 0 1,10-7 9254,-9 13-9057,-1 0 0,1 0 0,-1 1 0,0-1 0,0 1 0,0-1 0,-1 1-1,0-1 1,0 1 0,-1 5 0,1 8-124,-34 382 2226,31-375-2347,-14 70 330,2-15 119,9-35-227,6-45-325,0-1 1,-1 1 0,1 0-1,0 0 1,0 0-1,0 0 1,0 0-1,0-1 1,0 1-1,0 0 1,0 0 0,0 0-1,0 0 1,1 0-1,-1 0 1,0-1-1,0 1 1,1 0-1,0 1 1,-1-2-21,1 1 0,-1-1-1,1 1 1,-1-1 0,1 0 0,0 1 0,-1-1 0,1 0 0,0 0-1,-1 1 1,1-1 0,0 0 0,-1 0 0,1 0 0,0 0-1,-1 0 1,1 0 0,0 0 0,0 0 0,5-1 24,0 0 0,-1 0 0,1-1 0,9-4 1,-9 4 26,23-7 98,0 0 0,0 2 0,1 2 0,40-3-1,125 4-414,-135 4-205,-43-3-2661,-1 1-4966,-7 2 4235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5:59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286 407 2656,'0'-1'127,"0"0"0,0 1 0,0-1 0,1 0 0,-1 0 0,0 0 0,1 0 0,-1 0 0,0 0 0,1 1 0,-1-1 0,1 0 0,-1 0 0,1 1 0,0-1 0,-1 0 0,1 1 0,0-1 0,-1 0 0,2 0 0,3 4 1635,-4-3-1718,-1 0 0,1 0 0,-1 1 0,0-1 0,1 0 0,-1 0 0,0 0 0,1 1 0,-1-1 0,0 0 0,1 1 0,-1-1 0,0 0 0,1 1 0,-1-1 0,0 0 0,0 1 0,0-1 0,1 0 0,-1 1 0,0 0 0,1 1-12,-1 0-1,1 0 1,-1 0 0,0 0-1,0 0 1,0 0 0,0 0-1,0 0 1,0 0 0,-1 0-1,0 2 1,-7 24 171,7-23-141,-3 4 89,0 0 0,0-1-1,-1 1 1,0-1 0,0 0-1,-1 0 1,0 0 0,-1-1-1,1 0 1,-1 0 0,-1-1-1,-11 9 1,10-9 104,0-1-1,0 0 1,0 0-1,-1-1 1,1 0-1,-1-1 1,0 0-1,0 0 1,0-1-1,0-1 1,-17 2 0,23-3-162,0 0 0,0-1-1,0 1 1,0-1 0,0 0 0,0 0 0,0 0 0,0 0 0,0-1 0,1 1 0,-1-1 0,-6-4 0,8 4-75,0 0 1,0 0-1,0 0 0,0 0 0,1 0 1,-1 0-1,0 0 0,1 0 0,0-1 0,0 1 1,0-1-1,0 1 0,0-1 0,0 1 1,0-1-1,1 1 0,-1-1 0,1 0 1,0-4-1,1-3-53,0 1 1,0-1-1,1 1 1,0-1-1,1 1 0,0 0 1,0 0-1,1 0 1,7-11-1,6-8-76,26-33-1,-36 51 121,6-8-24,1 1 0,1 0 0,1 1-1,0 1 1,35-25 0,-48 38 5,0 0-1,0 1 0,0-1 0,0 1 1,0-1-1,0 1 0,0 0 1,0 0-1,4 0 0,-5 1 5,-1 0-1,1 0 0,-1 0 0,1 0 1,0 0-1,-1 1 0,1-1 1,-1 0-1,1 1 0,-1-1 0,0 1 1,1 0-1,-1-1 0,1 1 1,-1 0-1,0 0 0,0 0 0,1 0 1,-1 0-1,0 0 0,0 0 1,1 1-1,3 7 16,0-1 1,-1 1-1,1 0 0,-2 0 1,0 0-1,0 1 0,0-1 1,1 11-1,-1-5 46,2 14 17,0 1 1,-2 0-1,-1 0 1,-2 0 0,-1 0-1,-8 53 1,-53 175 809,34-154-523,23-83-293,3-12 83,0 0 0,-1 0 0,1 0 0,-2 0 0,1-1 0,-9 15 0,12-23-132,0 0 0,0-1 0,0 1 0,0 0 0,0 0 0,0 0 0,0 0 0,0 0 0,0 0 0,0 0 0,0-1 0,0 1 0,0 0 0,0 0 0,0 0 0,0 0 0,0 0 0,0 0 0,0 0 0,0 0 0,0 0 0,-1-1 0,1 1 0,0 0 0,0 0 0,0 0 0,0 0 0,0 0 0,0 0 0,0 0 0,0 0 0,-1 0 0,1 0 0,0 0 0,0 0 0,0 0 0,0 0 0,0 0 0,0 0 0,0 0 0,-1 0 0,1 0 0,0 0 0,0 0 0,0 0 0,0 0 0,0 0 0,0 0 0,0 0 0,-1 0 0,1 0 0,0 0 0,0 0 0,0 0 0,0 0 0,0 0 0,0 0 0,0 1 0,0-1 0,0 0 0,0 0 0,-1 0 0,1 0 0,0 0 0,0-15 441,4-12-324,1-1 0,1 1 1,1 0-1,2 0 0,15-33 1,71-129-174,-73 150 109,94-154-347,-111 185 237,1-2-29,0 1 0,1 0 0,0 0 0,0 0 0,13-10 0,-19 18 47,-1 0 0,1 1 0,0-1-1,0 0 1,0 0 0,0 1 0,0-1-1,1 1 1,-1-1 0,0 1 0,0-1-1,0 1 1,0-1 0,0 1 0,1 0-1,-1 0 1,0 0 0,0 0-1,1 0 1,-1 0 0,0 0 0,0 0-1,1 0 1,-1 0 0,0 1 0,0-1-1,0 1 1,0-1 0,0 1 0,1-1-1,-1 1 1,0-1 0,0 1 0,0 0-1,0 0 1,-1-1 0,1 1 0,0 0-1,0 0 1,0 0 0,-1 0-1,2 2 1,1 2 11,-1-1-1,0 1 1,-1-1-1,1 1 1,-1 0-1,0 0 1,0 0-1,0 0 1,-1 8-1,-2 20 102,-2 1-1,-1-2 0,-12 39 1,2-10-88,-37 160 273,34-137 338,15-70-360,3-12-44,1-4 22,11-27 388,2-3-480,0 0 0,2 2-1,28-41 1,30-25-100,10-16-57,22-48-88,-10 17-289,-95 140 367,0 1 1,1-1-1,0 1 0,0 0 0,0-1 1,0 1-1,0 0 0,0 0 0,0 0 1,1 1-1,-1-1 0,0 0 1,1 1-1,5-3 0,-8 4 19,1 0-1,-1 0 1,1 0 0,0 0-1,-1 1 1,1-1 0,-1 0-1,1 0 1,-1 0 0,1 0-1,-1 0 1,1 1 0,-1-1-1,1 0 1,-1 0 0,0 1-1,1-1 1,-1 0-1,1 1 1,-1-1 0,0 0-1,1 1 1,-1-1 0,1 1-1,5 16-183,-3 21-9,-3-14 189,-2-1 0,-1 1 0,-11 42 0,-30 70-10,-4 21 18,43-133 18,-18 85 239,21-93-184,0 1 1,1-1 0,1 0-1,3 28 1,-3-42-50,0-1 1,0 1 0,1 0 0,-1 0-1,1 0 1,-1-1 0,1 1-1,0 0 1,-1-1 0,1 1 0,0-1-1,0 1 1,0-1 0,0 1 0,0-1-1,1 1 1,-1-1 0,0 0-1,1 0 1,-1 0 0,1 0 0,-1 0-1,1 0 1,-1 0 0,1 0-1,0-1 1,-1 1 0,3 0 0,-1-1 6,0 0 1,0 0-1,0 0 1,0 0 0,0-1-1,-1 1 1,1-1-1,0 1 1,0-1 0,0 0-1,0-1 1,-1 1-1,1 0 1,-1-1 0,1 1-1,-1-1 1,3-2-1,27-25 148,32-35-1,1-2-152,-38 42-27,1 1 0,0 2-1,2 1 1,56-29-1,-14 13-211,-68 33 209,11-5 122,-11 6-33,-7 2-19,-60 4-253,51-2 188,0 1 0,0 0 0,0 0 0,1 2 0,-1-1 1,1 1-1,0 1 0,0 0 0,1 1 0,0 0 0,0 0 0,1 1 0,-1 0 0,-11 15 0,6-3-93,1 0 1,1 1-1,-19 41 0,28-54 118,1 0 1,0 0 0,0 1-1,1 0 1,0-1-1,0 1 1,1 0-1,1 0 1,-1 0 0,1 0-1,1 0 1,0 0-1,3 17 1,-3-25-9,-1 0 1,0 0-1,0 0 0,1 0 0,-1 0 1,0 0-1,1 0 0,-1 0 1,1 0-1,-1 0 0,1 0 0,0 0 1,-1 0-1,1-1 0,0 1 0,0 0 1,0 0-1,0-1 0,-1 1 1,1-1-1,0 1 0,0-1 0,0 1 1,0-1-1,0 1 0,0-1 0,0 0 1,0 1-1,1-1 0,-1 0 1,0 0-1,0 0 0,0 0 0,0 0 1,0 0-1,0 0 0,0 0 1,0-1-1,0 1 0,0 0 0,0-1 1,0 1-1,0-1 0,0 1 0,0-1 1,2 0-1,5-5 73,1-1 0,-1 0 1,0-1-1,-1 0 0,9-10 0,34-51 250,-27 34-272,20-41-1,-35 61-45,-2 1 0,0-1-1,-1 0 1,0 0 0,-1-1-1,2-18 1,-6 32-56,0 0 0,0 0 0,0 0-1,0 0 1,0 0 0,0 0 0,0-1 0,-1 1 0,-1-3-1,2 4 29,0 1 0,0 0 0,0 0 0,0 0 0,0-1 0,-1 1 0,1 0 0,0 0 0,0 0 0,0 0 0,0 0 0,-1-1 0,1 1 0,0 0 0,0 0 0,0 0 0,0 0 0,-1 0 0,1 0 0,0 0 0,0 0 0,-1 0 0,1 0 0,0 0 0,0 0 0,0 0 0,-1 0 0,1 0 0,0 0 0,0 0 0,0 0 0,-1 0 0,1 0 0,-12 10-335,9-5 299,0-1-1,1 1 0,-1 0 1,1 0-1,0 0 0,0 0 1,0 0-1,-1 9 0,1-3 59,0 0 0,2 1-1,0 17 1,2 2-21,2-1 0,9 32 0,-9-46 4,1 0 0,0 0 0,14 27 0,-14-34 52,0-1 0,0 0-1,0 0 1,1-1 0,0 0-1,1 0 1,-1 0 0,10 7-1,-13-13-19,0 1 1,0 0-1,0-1 0,0 0 0,1 0 0,-1 0 0,0 0 1,1 0-1,-1-1 0,0 1 0,1-1 0,-1 0 0,1 0 0,-1 0 1,1-1-1,-1 1 0,1-1 0,-1 1 0,0-1 0,4-2 0,2 0 6,-1-1-1,1 0 0,-1 0 0,0-1 0,-1 0 0,9-7 0,12-13 4,-2-2 0,-1-1-1,26-36 1,22-27-227,-65 81 179,0 1-1,1 0 1,0 1-1,0 0 1,1 0-1,0 1 1,1 0-1,20-10 1,-23 15-5,0 0-1,0 0 1,0 1 0,0-1-1,0 2 1,1-1 0,8 2-1,-16-1 152,-15 0 159,8-1-305,0 1 0,0 0 0,0 1 0,1 0 0,-1-1 0,0 2 1,1-1-1,-1 1 0,1 0 0,-1 0 0,1 0 0,0 1 0,0-1 0,0 2 0,0-1 0,-6 5 0,0 2-4,0-1 0,0 2 0,1-1 0,0 2 0,1-1 0,1 1 0,0 0 0,0 1 0,1 0 0,1 0 0,0 1 0,1-1 0,0 1 0,1 0 0,1 1 0,-3 24 0,5-33 23,2-1 0,-1 1 0,1 0 0,-1 0-1,2-1 1,-1 1 0,1 0 0,4 10 0,-5-14 5,0-1 1,0 1 0,0 0-1,0 0 1,0 0 0,1-1 0,-1 1-1,1-1 1,-1 1 0,1-1 0,-1 0-1,3 2 1,-2-2 1,-1-1 0,0 0 1,0 1-1,1-1 0,-1 0 0,0 1 0,1-1 0,-1 0 1,0 0-1,1 0 0,-1 0 0,0 0 0,1 0 1,-1-1-1,0 1 0,1 0 0,-1-1 0,0 1 0,0-1 1,1 1-1,0-2 0,2 0 0,0-1 1,-1 1-1,1-1 1,-1 0-1,0 0 1,1-1-1,-1 1 1,-1-1-1,1 1 1,0-1-1,-1 0 1,2-4-1,3-8 71,9-29 0,-12 32-59,39-144 321,-42 151-421,0 0 1,0 0 0,-1 0-1,0 1 1,0-1 0,0 0-1,-2-8 1,2 14 68,0 0 0,0 0 0,0 0 0,0 0 0,0-1 0,0 1 0,0 0 0,0 0 0,0 0 0,0 0 0,0 0 0,0 0 0,0 0 0,0 0 0,0 0 0,0 0 0,0 0 0,-1 0 0,1 0 1,0 0-1,0-1 0,0 1 0,0 0 0,0 0 0,0 0 0,0 0 0,0 0 0,0 0 0,0 0 0,0 0 0,0 0 0,0 0 0,-1 0 0,1 0 0,0 0 0,0 0 0,0 0 0,0 0 0,0 0 0,0 0 0,0 0 0,0 0 0,0 0 0,0 0 0,0 0 0,0 0 0,-1 0 0,1 0 0,0 0 0,0 0 0,0 0 0,0 1 0,0-1 0,0 0 0,0 0 1,0 0-1,0 0 0,0 0 0,0 0 0,0 0 0,0 0 0,0 0 0,0 0 0,0 0 0,0 0 0,-5 10-90,-2 15 75,2 3-35,-2 39-1,4-26 55,-3 9-34,-29 251-127,31-277 244,0 0-1,-1 0 1,-2-1-1,0 0 1,-2 0-1,-13 25 1,20-43-53,2-4-19,-1 0 0,1-1 1,0 1-1,0 0 0,0-1 1,-1 1-1,1 0 0,0-1 1,-1 1-1,1 0 0,-1-1 1,1 1-1,-1-1 0,1 1 1,-1 0-1,1-1 0,-1 1 1,1-1-1,-1 0 0,0 1 1,1-1-1,-1 0 0,0 1 1,1-1-1,-1 0 1,0 1-1,0-1 0,1 0 1,-1 0-1,0 0 0,0 0 1,1 0-1,-1 0 0,0 0 1,0 0-1,1 0 0,-1 0 1,0 0-1,-1-1 0,-4-2 50,0 0-1,0 0 1,1-1-1,-1 0 0,1 0 1,-6-5-1,-29-32 99,30 31-225,7 7 61,1 0 0,-1 0 0,1 0 0,0 0 0,0 0 0,0-1 0,0 1 0,0 0 0,1-1 0,0 1 0,0-1 0,0 0 0,0 1 0,0-1 0,1 0 0,-1 0 0,1-6 0,1 6-7,0 0 1,0 0 0,0 0 0,0 0-1,0 0 1,1 0 0,0 0 0,0 1 0,0-1-1,0 0 1,1 1 0,-1 0 0,1 0-1,0 0 1,4-4 0,35-30-75,62-60-183,163-156 483,-230 226-271,78-44-1,-84 53 43,28-13-149,-52 28 132,-1 0-1,1 1 1,0 0-1,1 0 1,-1 1-1,0 0 1,9 0 0,-15 1 20,1 0 0,0 0 0,-1 0 1,1 0-1,-1 1 0,1-1 0,-1 1 1,1-1-1,0 1 0,-1-1 0,0 1 0,1 0 1,-1-1-1,1 1 0,-1 0 0,0 0 1,0 0-1,1 0 0,0 2 0,0 0 7,-1-1 1,1 1-1,-1-1 0,0 1 0,0 0 0,0-1 0,0 1 0,0 0 0,0 0 1,-1 3-1,1 7 8,-1 0 0,0-1 0,-1 1 0,-2 13 0,-22 112 420,25-133-222,1-11 56,1-7-115,3-6-165,1-1 0,0 1 0,2 1 0,0-1 0,1 2 0,0-1 0,2 1 0,0 0 0,1 1 0,0 1 0,22-22 0,-33 36 9,0 0-1,0 0 1,0 0-1,0 1 1,0-1 0,0 0-1,0 0 1,0 1-1,1-1 1,-1 1-1,0-1 1,0 1 0,0-1-1,1 1 1,-1 0-1,0 0 1,0-1 0,1 1-1,0 0 1,-1 1 0,0-1 0,0 0 0,0 1 0,0 0 0,0-1 0,0 1 1,0-1-1,0 1 0,-1 0 0,1 0 0,0-1 0,-1 1 0,1 0 0,0 0 0,-1 0 1,1 0-1,-1 0 0,1 0 0,-1 0 0,0 0 0,1 0 0,-1 1 0,4 16 11,-1-1 0,0 1 0,-2 0 0,0-1-1,-3 34 1,1-28-11,1 0 1,5 42-1,-4-58 49,0 0 1,1 0-1,0 0 0,0 0 1,4 8-1,-5-14-20,-1 0-1,1 0 1,0 0-1,-1-1 1,1 1-1,0 0 1,-1 0-1,1 0 1,0-1-1,0 1 1,0 0-1,0-1 1,0 1-1,0 0 1,0-1 0,0 0-1,1 1 1,0-1-2,-1 0 1,0 0 0,1 0 0,-1 0 0,0 0 0,1 0-1,-1-1 1,0 1 0,0 0 0,1-1 0,-1 1 0,0-1-1,0 0 1,0 1 0,0-1 0,0 0 0,0 0-1,2-1 1,26-25 120,50-60 0,5-6 17,-56 66-105,43-38 44,-66 61-179,-1 0 0,1 1 1,0 0-1,10-5 1,-15 8 80,0 0-1,0 0 1,0 0 0,1 0 0,-1 0 0,0 0 0,0 0 0,0 0 0,1 0 0,-1 0 0,0 0 0,0 0 0,0 0-1,1 0 1,-1 0 0,0 0 0,0 0 0,0 0 0,0 1 0,1-1 0,-1 0 0,0 0 0,0 0 0,0 0 0,0 0-1,1 0 1,-1 1 0,0-1 0,0 0 0,0 0 0,0 0 0,0 0 0,0 1 0,0-1 0,1 0 0,-1 0 0,0 0-1,0 1 1,0-1 0,0 0 0,0 1 0,1 7-67,-1-8 59,-8 91-143,7-67 122,-2 48-49,3-63 115,1 0 0,0-1 0,0 1 0,1 0 0,5 13 0,-7-20-15,1 0 0,0 0 0,-1 0 0,1 0 0,0 0 0,0-1 1,0 1-1,1 0 0,-1-1 0,0 1 0,0-1 0,1 1 0,-1-1 0,1 0 1,0 0-1,-1 1 0,1-1 0,0 0 0,-1-1 0,1 1 0,0 0 0,0 0 1,0-1-1,0 1 0,0-1 0,0 1 0,0-1 0,0 0 0,0 0 0,0 0 1,0 0-1,0 0 0,0-1 0,0 1 0,0 0 0,0-1 0,0 0 1,1 0-1,2-2 16,0 0 1,0 0 0,-1-1 0,1 0 0,-1 1 0,0-2 0,6-7-1,24-38 73,-16 23-58,82-109 51,-47 66 41,82-142 1,-6-66 20,-94 196-288,-32 76 90,0 0-4,0 0-1,-1 0 1,0 0-1,0 0 1,0 0-1,-1 0 0,1-8 1,-2 13 39,1 1 1,-1 0-1,0-1 0,0 1 1,0 0-1,0-1 0,0 1 1,0 0-1,0 0 0,0-1 1,0 1-1,-1 0 0,1-1 0,0 1 1,0 0-1,0-1 0,0 1 1,0 0-1,0 0 0,-1-1 1,1 1-1,0 0 0,0 0 1,0-1-1,-1 1 0,1 0 1,0 0-1,0-1 0,-1 1 1,1 0-1,0 0 0,0 0 1,-1 0-1,1 0 0,0 0 1,-1-1-1,1 1 0,0 0 1,-1 0-1,1 0 0,0 0 0,-1 0 1,1 0-1,0 0 0,-1 0 1,-1 1-15,1-1 1,0 1-1,-1 0 1,1-1-1,0 1 0,-1 0 1,1 0-1,0 0 1,0 0-1,0 0 1,-2 2-1,-11 13-38,1 1 0,1 0 0,-19 37 0,-20 60 24,32-69-63,-5 9 40,-66 176 12,83-205 64,0-1 1,2 1-1,1 1 1,1-1-1,1 1 1,1-1-1,3 37 1,-1-58 15,-1 0 0,1 0 0,0-1 0,0 1 0,0 0 0,0-1 1,1 1-1,-1-1 0,5 7 0,-5-9-14,0 0 1,0 0-1,0 0 0,0 0 1,0-1-1,0 1 0,0 0 1,0 0-1,1-1 0,-1 1 1,0 0-1,1-1 1,-1 0-1,0 1 0,1-1 1,-1 0-1,0 1 0,1-1 1,-1 0-1,1 0 0,-1 0 1,0 0-1,1 0 0,-1-1 1,1 1-1,-1 0 1,0-1-1,1 1 0,1-2 1,13-5 64,-1-1 1,-1 0-1,26-19 1,-5 2-60,33-23 4,-40 26-54,37-21-1,-46 30-184,-19 14 201,0-1 0,0 0 0,0 1 1,0-1-1,0 0 0,1 1 0,-1-1 0,0 0 1,0 1-1,0-1 0,0 0 0,0 1 0,0-1 0,0 0 1,0 1-1,0-1 0,0 0 0,0 1 0,0-1 0,-1 0 1,1 1-1,0-1 0,0 0 0,0 1 0,-13 31-57,2 1 0,2 0 0,0 0 0,3 1 0,-4 43 0,10-67 88,-1 31 66,1-38-74,0 0 1,1 1-1,-1-1 0,1 0 1,0 0-1,0 1 1,0-1-1,0 0 0,3 4 1,-3-6-3,-1 0 1,1 0 0,0 0 0,0 0 0,-1-1-1,1 1 1,0 0 0,0-1 0,0 1 0,0 0-1,0-1 1,0 1 0,0-1 0,0 0 0,0 1-1,0-1 1,0 0 0,0 1 0,1-1 0,-1 0 0,0 0-1,0 0 1,0 0 0,0 0 0,0 0 0,0 0-1,0-1 1,1 1 0,-1 0 0,0-1 0,0 1-1,0-1 1,0 1 0,2-2 0,1 0 24,1-1 1,-1 0-1,0 0 1,0-1-1,0 1 1,6-7-1,14-21 91,21-34 0,7-10-64,-49 71-64,2-4-63,1 1-1,0 0 1,0 0 0,0 1-1,1 0 1,9-7 0,-16 13 52,0 0 0,0 0 0,0 0 0,1 0 0,-1 0-1,0-1 1,0 1 0,1 0 0,-1 0 0,0 0 0,0 0 0,1 0 0,-1 0 0,0 0 0,0 0 0,1 0 0,-1 0-1,0 0 1,0 0 0,1 0 0,-1 0 0,0 0 0,0 0 0,1 0 0,-1 0 0,0 1 0,0-1 0,1 0-1,-1 0 1,0 0 0,0 0 0,0 0 0,1 1 0,4 10-110,-2 20 118,-3-25-13,0 54-16,-1-45 52,1 1 1,1 0 0,0 0 0,1 0 0,6 23 0,-8-37-5,0-1 1,1 0 0,-1 0-1,1 1 1,-1-1-1,1 0 1,-1 0-1,1 0 1,0 0-1,0 0 1,0 0-1,0 0 1,-1 0 0,1 0-1,0-1 1,0 1-1,1 0 1,1 0-1,-3 0-6,1-1-1,0 0 1,0 0-1,0 0 1,0 0-1,0 0 1,0 0-1,0 0 1,0 0-1,0 0 1,0 0-1,0-1 1,0 1-1,0 0 1,0-1-1,0 1 1,0-1-1,0 1 1,0-1-1,-1 1 1,1-1-1,0 1 1,0-1-1,0-1 1,15-14 72,-2-1 0,14-19 1,1-2-7,-3 6-108,3 2 1,0 0 0,35-25-1,-54 47 17,89-76 48,-84 70-27,0-1 1,-1-1-1,-1-1 1,13-19-1,23-48-360,-49 84 353,1 0 1,-1 0-1,0 0 0,0 0 0,0 0 0,0 0 0,0 0 0,0 0 0,0 0 1,0 0-1,0 0 0,0 0 0,0 0 0,0 0 0,0 0 0,0-1 1,0 1-1,0 0 0,0 0 0,0 0 0,0 0 0,0 0 0,0 0 0,0 0 1,0 0-1,0 0 0,0 0 0,0 0 0,0 0 0,0-1 0,0 1 1,0 0-1,0 0 0,0 0 0,0 0 0,0 0 0,0 0 0,0 0 0,0 0 1,0 0-1,0 0 0,0 0 0,0 0 0,0 0 0,0-1 0,0 1 0,0 0 1,-1 0-1,1 0 0,0 0 0,0 0 0,0 0 0,0 0 0,0 0 1,0 0-1,0 0 0,0 0 0,-4 3-131,1 3 118,0-1 0,-1 0 0,1 0-1,-1 0 1,0 0 0,-7 6 0,1-1 1,-6 5 4,-1 0-1,-1-2 0,-1 0 0,-34 19 1,-31 21-25,74-45 32,0 0 1,0 0-1,1 1 0,1 1 0,-15 19 0,13-14-12,1 0 1,1 1 0,0 0-1,-10 34 1,15-41 11,1 1 0,0 0 1,0 0-1,1 0 0,1 0 1,-1 0-1,1 0 1,1 0-1,0 0 0,4 14 1,-4-21 18,0 0 0,0 0 1,0 0-1,0 0 0,1 0 0,0 0 1,2 3-1,-3-5-12,0 0 0,0 0 0,0 0 0,0 0 0,1 0 0,-1 0 0,0 0 0,0 0 0,1 0 0,-1-1 0,0 1 0,1 0 0,-1-1 0,1 0 0,-1 1 0,1-1 1,-1 0-1,3 1 0,1-2 20,-1 1 0,1-1 0,-1 0 1,1 0-1,-1 0 0,0-1 1,1 1-1,-1-1 0,0 0 0,0-1 1,0 1-1,5-4 0,4-5-24,0-1 0,13-13-1,36-49 85,-17 20 50,-30 36-124,0 0 0,-1-2 1,-1 0-1,-1 0 0,0-1 0,-2-1 0,-1 1 0,0-2 0,-2 1 0,6-31 0,22-164-39,-14-7-33,-20 216 46,-1 4-6,1 1 0,-1-1-1,0 0 1,0 1 0,0-1-1,0 0 1,-1 1 0,-1-5-1,2 8 17,0 0 0,0-1 0,0 1 0,0 0 0,0-1 0,0 1 0,0-1 0,0 1 0,-1 0-1,1-1 1,0 1 0,0 0 0,0-1 0,-1 1 0,1 0 0,0 0 0,0-1 0,-1 1 0,1 0 0,0 0 0,-1-1-1,1 1 1,0 0 0,-1 0 0,1 0 0,0 0 0,-1-1 0,1 1 0,0 0 0,-1 0 0,1 0 0,0 0 0,-1 0 0,1 0-1,-1 0 1,1 0 0,0 0 0,-1 0 0,1 0 0,0 0 0,-1 0 0,1 0 0,-1 1 0,1-1 0,-1 0 0,0 1-11,-1 1 0,0-1 1,1 1-1,-1-1 1,1 1-1,0 0 1,-1-1-1,1 1 0,-2 4 1,-13 28-205,-19 56-1,-6 43 53,32-101 161,1 1 0,1 0 0,2 0 0,2 1 0,1 66 0,3-83 20,1 0 1,1-1-1,0 1 1,1-1-1,1 1 1,0-1-1,1-1 1,1 1-1,0-1 1,1 0-1,1-1 1,1 1-1,18 21 1,-23-30 13,1-1-1,0 1 1,0-1-1,0 0 1,0 0 0,1-1-1,0 0 1,11 5-1,-14-8-14,-1 0 0,0 0 0,1 0 0,-1 0 0,1-1 0,-1 1 0,1-1 0,0 0 0,-1 0 0,1-1 0,-1 1 0,1-1 0,-1 0 0,1 0 0,-1 0 0,1 0 0,-1 0 0,0-1 0,0 1 0,0-1 0,5-4 0,91-73 221,-91 72-230,16-13 59,-2 0 0,0-2 0,32-41 0,-50 57-79,1-1-1,-1 0 1,-1 0 0,6-11-1,-8 15 7,-1 1 0,1-1 1,0 0-1,-1 0 0,0 1 0,1-1 0,-1 0 0,0 0 1,0 1-1,-1-1 0,1 0 0,-1 0 0,1 1 0,-1-1 0,-1-2 1,1 3 7,1 1 1,-1-1-1,0 1 1,0 0-1,0-1 0,0 1 1,0 0-1,-1 0 1,1 0-1,0 0 1,0 0-1,-1 0 1,1 0-1,0 0 1,-1 1-1,1-1 1,-1 1-1,1-1 1,-1 1-1,0-1 1,1 1-1,-1 0 1,-2-1-1,0 1-16,0 0 0,-1 0 0,1 1 0,0-1 0,0 1 0,-1 0-1,-4 1 1,-1 2-1,1 0-1,0 1 1,0 0-1,0 1 1,1 0-1,0 0 1,0 0-1,0 1 1,1 1-1,0-1 0,0 1 1,1 0-1,0 1 1,0-1-1,1 1 1,1 0-1,-1 0 1,-5 18-1,7-15 30,1 0 0,0 0 0,0 0 0,2 1 0,-1-1 0,1 0 0,4 22 0,-3-27 16,0 1 1,1-1-1,0 1 0,0-1 0,1 0 1,0 0-1,0 0 0,1 0 0,0-1 1,0 1-1,0-1 0,1 0 0,9 9 1,-12-13-9,0-1 0,0 1 0,0-1 0,1 1 0,-1-1 0,0 0-1,1 0 1,-1 0 0,1 0 0,-1 0 0,1-1 0,0 1 0,-1-1 0,1 0 0,0 0 0,-1 0 0,1 0 0,0 0 0,-1 0 0,6-2 0,0 0 67,0-1 0,1 0-1,-1-1 1,14-9-1,35-24 120,98-86-1,-120 93-255,-12 12 107,-2 0 1,0-2-1,-2 0 1,33-44-1,-51 62-96,0 0-1,1 0 0,0 0 1,-1 1-1,1-1 0,0 1 1,0-1-1,0 1 0,0 0 1,2-2-1,-4 3 19,1 0 0,-1-1 0,1 1 0,-1 0 0,1 0 0,-1 0 0,1 0 0,-1 0 0,1 0 0,-1 0 0,1 0 0,-1 0 0,1 0-1,-1 0 1,1 0 0,-1 0 0,1 0 0,-1 0 0,1 1 0,0-1 0,0 1 10,-1-1 0,1 1 1,-1-1-1,1 1 0,-1-1 0,0 1 0,1 0 0,-1-1 0,1 1 0,-1 0 0,0-1 0,0 1 1,1 0-1,-1 0 0,0-1 0,0 1 0,0 0 0,0 1 0,1 13 28,-1 0 0,-1 0 0,-1 0-1,0 0 1,0 0 0,-8 21 0,6-19 7,-6 22 158,-2 0 0,-24 53 1,34-89-155,1 0 1,-1 1 0,0-1 0,0 0 0,0 0 0,-1 0 0,1 0 0,-1 0 0,1 0 0,-1-1-1,0 1 1,-6 3 0,8-6-7,0 1 0,-1 0 0,1 0 0,0 0 0,0-1 0,-1 1 0,1-1 0,-1 1-1,1-1 1,-1 0 0,1 1 0,0-1 0,-1 0 0,1 0 0,-1 0 0,1 0 0,-1 0 0,1 0 0,-1-1 0,1 1-1,-3-1 1,2 0 2,0-1-1,-1 1 0,1 0 0,0-1 0,0 0 0,0 1 1,0-1-1,0 0 0,1 0 0,-1 0 0,-2-3 1,0-2-10,0 0 0,1-1 0,0 1 0,0 0 1,0-1-1,1 0 0,-2-9 0,3 12-14,1 0-1,-1 0 1,1 0-1,0 1 1,0-1 0,1 0-1,0 0 1,1-5-1,-2 8-9,1 0 0,0 0 0,0 1 0,0-1 0,0 0 0,0 0 0,0 1 0,0-1 0,0 1 0,1-1 0,-1 1 0,1-1 0,-1 1 0,1 0 0,-1 0 0,1 0-1,0 0 1,0 0 0,-1 0 0,1 0 0,4-1 0,0 1-27,0 0-1,0 0 0,0 0 1,0 1-1,0-1 0,0 1 1,9 2-1,42 10 396,-44-8-573,0-1 0,0 0 0,25 1 0,-34-4-455,0-1 0,-1 1 0,1-1 1,-1 0-1,1 0 0,-1 0 0,6-2 0,-9 3 407,1-1 0,0 1 0,-1 0 0,1 0 1,0-1-1,-1 1 0,1 0 0,0-1 0,-1 1 0,1 0 0,-1-1 1,1 1-1,-1-1 0,1 1 0,-1-1 0,1 0 0,-1 1 0,1-1 1,-1 1-1,0-1 0,1 0 0,-1 1 0,0-1 0,0 0 0,1 1 0,-1-1 1,0 0-1,0 1 0,0-1 0,0 0 0,0 0 0,0 1 0,0-1 1,0 0-1,0 0 0,0 0 0,-5-5-2541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42.2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58 6048,'-23'-21'3498,"36"12"2321,-8 5-5364,1 1 0,-1 0-1,0 0 1,1 0 0,0 1 0,-1 0 0,1 0 0,0 0-1,0 1 1,0 0 0,0 0 0,0 1 0,10-1 0,-15 1-437,-1 1 1,1-1 0,0 0 0,0 0-1,-1 0 1,1 0 0,0 1 0,-1-1 0,1 0-1,0 1 1,-1-1 0,1 0 0,-1 1-1,1-1 1,-1 1 0,1-1 0,-1 1-1,1-1 1,-1 1 0,1-1 0,-1 1-1,1 0 1,-1-1 0,0 1 0,0 0-1,1-1 1,-1 1 0,0 0 0,0-1-1,0 1 1,1 0 0,-1-1 0,0 1-1,0 0 1,0-1 0,0 1 0,0 0 0,0 0-1,-1-1 1,1 1 0,0 0 0,0-1-1,0 1 1,-1 1 0,-2 4 25,1 0 0,-1-1 0,0 1 0,-4 5 0,3-3 54,-6 10 425,-12 34-1,19-45-379,1 0 0,0 0 0,1 0-1,-1 1 1,1-1 0,1 0 0,0 1 0,0 10 0,1-16-74,0 1 0,-1 0 0,1 0 0,0-1 0,0 1 0,1-1 0,-1 1 0,0-1 0,1 1 0,0-1 0,-1 0 0,1 0 0,0 0 0,0 0 0,0 0 0,1 0 0,-1 0 0,0-1 0,1 1 0,-1-1 0,1 0 0,-1 1 0,1-1 0,0-1 0,-1 1 0,7 1 1,5 1-6,1-1 0,-1-1 0,29 0 0,-31-1 8,-1-1-134,-1 1 1,0-1 0,16-4 0,-22 5-518,-1-1 0,1 0 1,-1-1-1,1 1 0,-1-1 1,0 1-1,1-1 0,-1 0 1,0 0-1,0-1 0,0 1 1,-1-1-1,4-3 0,4-9-5218,0 2 1963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42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 6656,'5'-9'2464,"9"18"-1920,0-13-160,0 4 2272,11 0-1536,8-5 960,9 2-1217,10-3-223,4 3-384,2 3-448,-8 0 96,-2 3-64,-10-3 96,-10 0-2271,-9 9 1279,-5-4-3648,-3-1 2624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43.1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8 255 5632,'-3'-16'1399,"2"14"-1067,0-1-1,0 1 1,1-1-1,-1 0 1,1 1-1,0-1 1,0 0 0,0 1-1,0-1 1,0 0-1,0 1 1,1-1-1,0 0 1,-1 1-1,2-4 1,2-2 177,1 0 0,0 0 0,0 0 0,0 1 0,1-1 0,0 1 0,1 1 0,-1-1 0,1 1 0,1 0 0,11-7 0,10-4 456,56-24 0,-85 41-956,19-9 251,-1 2-1,1 0 0,0 1 1,39-6-1,-52 11-233,1 0 0,-1 1-1,1 0 1,0 0 0,-1 1 0,1-1 0,-1 1-1,1 1 1,-1-1 0,0 1 0,1 1-1,-1-1 1,0 1 0,0 0 0,-1 0 0,1 1-1,-1-1 1,10 10 0,-8-6 16,-1 0-1,0 1 1,0-1-1,-1 2 1,8 15 0,17 49 53,-22-51-77,16 54 101,-16-48-192,22 52 0,-27-73-873,1-1 0,0 0 0,0 0 1,0 0-1,1 0 0,7 8 0,-10-13 459,0 1 1,0 0-1,0-1 0,0 1 1,0-1-1,0 0 0,0 0 1,1 0-1,-1 0 0,0 0 1,1 0-1,-1 0 0,0-1 1,1 1-1,-1-1 0,1 0 1,-1 0-1,1 0 0,-1 0 1,1 0-1,3-1 1,1-2-356,0 1 1,-1-1 0,7-4 0,-13 7 819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50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192 0 2144,'0'4'14149,"-1"5"-13168,-23 43 320,-38 143 205,31-87-868,18-66-435,-45 157 912,58-196-1107,-1 0 1,0 0 0,1-1 0,0 1-1,0 0 1,0 0 0,0 0 0,0 0 0,1 3-1,-1-4-2,1-1 0,-1 0 0,1 1 0,0-1 0,-1 0 0,1 0 0,0 0 0,0 0 0,-1 0 0,1 0-1,0 0 1,0 0 0,0 0 0,1 0 0,-1 0 0,0 0 0,0-1 0,0 1 0,0-1 0,1 1 0,-1-1 0,2 1 0,4 1-1,0-1 0,0 0 0,1 0 1,-1-1-1,0 1 0,0-2 0,1 1 0,13-4 1,60-17-91,-66 16 69,36-11-39,59-16 46,-106 31 23,0 0-1,0 1 1,0 0-1,0-1 0,0 2 1,0-1-1,1 0 1,-1 1-1,0 0 1,0-1-1,0 2 0,-1-1 1,1 0-1,0 1 1,0 0-1,-1 0 1,1 0-1,-1 0 0,1 0 1,-1 1-1,0 0 1,0-1-1,0 1 1,-1 0-1,1 0 0,0 1 1,-1-1-1,3 6 1,1 3 74,0 1 0,0-1 0,-2 1 0,1 0 0,-2 0 1,0 0-1,2 15 0,2 98 274,-6-71-352,1 120-872,-3-103-4244,1-70 4662,1-1-1,-1 0 1,0 0 0,0 1 0,-1-1-1,1 0 1,0 0 0,0 1-1,-1-1 1,1 0 0,0 0-1,-1 0 1,1 1 0,-1-1-1,-1 1 1,2-2 392,0 0 0,0 0-1,0 1 1,0-1 0,-1 0-1045,1 0 1045,0 0 0,0 0 0,0 0 0,0 0-1,0 0 1,-1 0 0,1 0 0,0 0 0,0 0-1,0 0 1,0 0 0,0 0 0,0 0-1,0 0 1,-1-1-1044,1-10-3032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51.9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290 159 3488,'1'-2'229,"0"1"-1,0 0 1,1-1 0,-1 1-1,1 0 1,-1 0 0,0-1-1,1 1 1,0 1 0,-1-1 0,1 0-1,0 0 1,-1 0 0,1 1-1,0-1 1,4 0 4346,-12 6-2783,-97 49 2098,77-43-3409,0 2 0,1 1 0,-44 33-1,11 3 16,51-46-413,15-8 170,16-11-114,22-17-1,2-1-217,-25 16 104,0-1 0,-1-1 1,26-29-1,-24 23 284,-2-2 1,-1 0-1,18-32 0,-39 59-243,1-2 16,-1 1 0,0 0 0,1 0 0,-1 0 0,1 0 0,0 0-1,-1 0 1,1 0 0,0 0 0,0 0 0,-1 1 0,3-3 0,18 32 238,-1 1 0,23 44 0,-17-27 31,-15-29-257,14 35 0,-16-31-54,-5-16-32,-2 0 0,1 1 0,-1-1 0,0 1 0,0 0 0,1 8 0,-1 1 37,-1-13 0,0 0 0,0 1 1,-1-1-1,0 0 0,0 1 1,0-1-1,0 0 1,0 4-1,-1-7-29,1 1 0,0-1 1,-1 1-1,1-1 0,0 0 0,-1 1 0,1-1 1,0 0-1,-1 1 0,1-1 0,-1 0 0,1 0 1,-1 0-1,1 1 0,0-1 0,-1 0 0,1 0 1,-1 0-1,1 0 0,-1 0 0,1 0 1,-1 0-1,1 0 0,-1 0 0,1 0 0,-1 0 1,1 0-1,-2 0 0,-15-4 43,14 3-33,-66-18 305,-45-11-166,43 14-227,27 5-136,-48-4-1,60 9-17,22 4-171,0 1 1,-14-1-1,24 2 211,-1-1 0,1 1 0,-1 0 0,0 0 0,1 0 0,-1 0 0,0 1 0,1-1 0,-1 0 0,1 0 0,-1 0 0,0 0 0,1 1 0,-1-1 0,1 0 0,-1 1-1,1-1 1,-2 1 0,2-1 47,0 0-1,0 1 1,0-1-1,0 0 0,0 1 1,0-1-1,0 0 0,0 0 1,0 1-1,0-1 1,0 0-1,0 1 0,1-1 1,-1 0-1,0 0 0,0 1 1,0-1-1,0 0 0,0 1 1,0-1-1,1 0 1,-1 0-1,0 1 0,0-1 1,1 0-1,-1 0 0,22 18-5096,-20-17 4881,29 19-5985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02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21 3392,'0'-20'9216,"8"46"-4939,-9-15-3596,0-1 0,-4 19 0,-2 19 156,3 20 17,-1 140 249,0-43-579,-2-37-269,8-107-235,0-16-7,-1 0-1,1-1 1,-1 1-1,-1 0 1,1 0-1,-1 0 1,1-1-1,-3 7 1,3-5 110,1 2 10,-1-8 6,5 0 25,-1-1 0,1 0 0,0 0 0,-1 0 0,9-4-1,7-2 0,6 0 40,0 2 0,1 1-1,32-1 1,-45 5-194,-1 0 0,0 1 0,0 0-1,0 1 1,0 1 0,0 0 0,0 0 0,17 8 0,-26-8-158,-2-2-13,0 0 0,0 0 0,0-1-1,1 1 1,-1 0 0,0-1 0,0 1 0,0-1-1,5 1 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03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31 7040,'-17'-5'7637,"25"0"-5646,12-4-148,-14 7-1537,3 0 266,1-1 1,20-1-1,-28 4-526,0 0 1,0 0-1,0 0 0,1 0 1,-1 0-1,0 0 1,0 1-1,0-1 1,0 1-1,0-1 0,0 1 1,1 0-1,-2 0 1,1 0-1,0 0 1,0 0-1,0 1 0,0-1 1,-1 0-1,3 3 1,-3-2-11,0 0 0,0 0 1,0 0-1,-1 1 1,1-1-1,0 0 0,-1 1 1,1-1-1,-1 0 1,0 1-1,0-1 0,0 0 1,0 1-1,0-1 1,-1 1-1,1-1 0,-1 0 1,1 1-1,-2 2 0,-1 2 49,0 0 0,0 0 0,0 0 0,-1-1 0,-5 9 0,-8 7 382,-23 24-1,15-27-119,22-18-275,0 1 0,0 0-1,0 1 1,0-1 0,0 0 0,0 1-1,1-1 1,-1 1 0,1 0 0,-3 5-1,5-8-57,0 1 0,-1-1 0,1 0 0,0 0 0,0 1 0,0-1-1,0 0 1,0 0 0,0 1 0,0-1 0,0 0 0,0 0 0,0 1 0,0-1 0,0 0-1,0 0 1,0 1 0,0-1 0,0 0 0,1 0 0,-1 0 0,0 1 0,0-1 0,0 0-1,0 0 1,0 0 0,0 1 0,1-1 0,-1 0 0,0 0 0,0 0 0,0 0-1,1 1 1,-1-1 0,0 0 0,0 0 0,0 0 0,1 0 0,-1 0 0,0 0 0,0 0-1,1 0 1,11 2 362,-9-2-239,55 4 726,24 3-1225,-42-6-4534,-27-1 3109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05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98 290 2912,'-1'-6'397,"-3"-13"143,4 19-377,0-1 1,0 0-1,0 1 1,0-1-1,0 1 1,0-1-1,0 0 1,0 1-1,0-1 1,0 0-1,0 1 1,0-1-1,1 0 0,-1 1 1,0-1-1,1 1 1,-1-1-1,0 0 1,1 1-1,-1-1 1,1 0-1,0 2 333,-1 0 1,1 0-1,-1 0 0,1 1 0,-1-1 0,1 0 1,-1 0-1,0 0 0,0 0 0,1 1 0,-1-1 1,0 0-1,0 2 0,0 30 914,-43 287 3529,11-55-3301,14-84-1324,16-147-295,1-23 78,1 0-1,-3 12 1,1-14-187,3-9-45,4-16-155,1 0 165,2-7 23,1 1-1,1 0 1,2 0 0,0 1-1,23-30 1,-27 41 174,0 1-1,1-1 0,0 2 1,0-1-1,1 1 1,0 0-1,1 1 1,0 0-1,0 1 0,0 0 1,1 1-1,18-5 1,-24 8 40,0 0 1,1 1-1,-1 0 1,0 1 0,1-1-1,-1 1 1,1 0-1,10 3 1,-14-3-81,0 1 1,-1-1-1,1 1 0,0 0 0,-1 0 1,1 1-1,-1-1 0,1 0 0,-1 1 0,0 0 1,0-1-1,1 1 0,-1 0 0,0 0 1,-1 0-1,1 0 0,0 1 0,-1-1 1,1 0-1,-1 1 0,3 5 0,-3-3 21,1 0 0,-1 1-1,0-1 1,-1 0 0,1 1-1,-1-1 1,0 1 0,0-1-1,-1 1 1,0-1 0,0 1-1,0-1 1,0 0 0,-1 1-1,-2 4 1,-2 3 22,0-1-1,-1 0 1,0-1 0,-16 21-1,7-14-46,0-2 0,-1 0-1,-1 0 1,0-2 0,-1 0 0,-1-1-1,0-1 1,-1-1 0,-37 14 0,52-22-164,0-1 0,0 0 0,0-1 0,-1 0 0,1 0 0,0 0 0,-8 0 0,13-1 102,0 0 1,1 0 0,-1 0 0,1 0 0,-1 0 0,0 0 0,1 0 0,-1 0 0,1 0 0,-1-1 0,1 1-1,-1 0 1,1 0 0,-1 0 0,1-1 0,-1 1 0,0-1 0,1 1 15,0 0 1,0-1-1,0 1 1,0 0-1,-1 0 1,1-1-1,0 1 1,0 0-1,0 0 1,0-1-1,0 1 1,1 0-1,-1 0 1,0-1-1,0 1 1,0 0-1,0 0 1,0-1-1,0 1 1,0 0-1,0 0 1,1-1 0,-1 1-1,0 0 1,0 0-1,0 0 1,1-1-1,1-1-87,1-1 0,0 1 0,0-1 0,6-3 0,27-12-70,0 2-1,52-16 1,-10 4 50,71-25 356,-47 18 264,-100 34-426,0 0 0,0 0 0,1 1 0,-1-1 1,1 1-1,-1-1 0,0 1 0,4 0 0,-5 0-53,-1 0-1,1 1 1,-1-1-1,1 0 1,-1 0-1,1 0 1,-1 1-1,1-1 1,-1 0-1,1 1 1,-1-1-1,1 0 1,-1 1-1,0-1 1,1 1-1,-1-1 1,0 0-1,1 1 1,-1-1-1,0 1 1,1-1-1,-1 1 1,0-1-1,0 1 1,0-1-1,0 1 1,1-1-1,-1 1 1,0 0-1,0-1 1,0 1-1,0-1 1,0 1-1,0-1 1,0 1-1,-1-1 1,1 1-1,0-1 1,0 2-1,-10 43 403,5-22-235,-4 32 0,8-50-143,1 1-1,0 0 1,0-1-1,0 1 1,1 0-1,0-1 1,0 1 0,0-1-1,1 1 1,0-1-1,2 6 1,-3-9-45,1-1-1,-1 1 1,1 0 0,0 0 0,-1-1 0,1 1-1,0-1 1,0 1 0,0-1 0,3 2 0,-4-2-1,0-1 0,0 1 1,0-1-1,1 1 0,-1-1 1,0 1-1,0-1 0,0 0 1,0 0-1,1 1 0,-1-1 1,0 0-1,0 0 0,1 0 1,-1 0-1,0 0 0,0-1 1,0 1-1,2-1 0,-1 0-27,0 0 1,0 0-1,0-1 0,-1 1 0,1-1 1,0 0-1,-1 1 0,0-1 0,1 0 0,-1 0 1,0 0-1,0 0 0,2-4 0,-2 2-27,0-1 0,0 0-1,0 0 1,-1 1-1,1-10 1,-3-25 19,0 1-1,-3 0 1,-10-43 0,3 54 75,10 24-7,1-1 0,-1 1 0,1 0 0,0 0 0,0-1 0,0 1 0,0-1 0,-1-5 0,12 18 48,-3 0 14,2-1 1,12 11 0,-17-16-38,-1-1 1,1 0 0,0 0-1,0 0 1,0 0-1,0-1 1,0 1 0,0-1-1,0 0 1,7 1 0,6-1 54,0-1 1,0-1-1,0 0 1,0-1-1,0-1 1,-1 0-1,23-8 1,2-4-170,66-33 0,-76 30-172,-1-1 0,0-1 1,-1-2-1,30-29 1,-50 42 185,-1 0 1,0-1-1,-1 0 1,1 0-1,-2-1 1,0 0-1,6-13 1,26-83-227,-36 98 272,1 0-11,0 0 0,0 0 1,-1 0-1,-1-1 0,0 1 1,0 0-1,-1-14 0,0 23 10,0 0 0,0-1-1,0 1 1,0 0 0,0 0 0,0-1-1,0 1 1,0 0 0,0 0 0,0-1-1,0 1 1,0 0 0,0-1 0,0 1-1,0 0 1,0 0 0,-1-1 0,1 1-1,0 0 1,0 0 0,0 0-1,0-1 1,-1 1 0,1 0 0,0 0-1,0 0 1,0 0 0,-1-1 0,1 1-1,0 0 1,0 0 0,-1 0 0,1 0-1,0 0 1,0 0 0,-1 0-1,1 0 1,0 0 0,-1-1 0,1 1-1,-13 8-35,-13 23 88,24-28-42,-89 126 306,81-111-265,1 0 1,0 1-1,1-1 0,1 2 0,-8 35 1,11-32-41,1 0 1,1 1 0,1-1 0,1 0 0,3 27 0,-2-40-6,0 0 1,1 0 0,1 0-1,-1-1 1,1 1-1,1 0 1,0-1-1,0 0 1,1 0-1,0 0 1,1-1 0,0 0-1,0 0 1,9 9-1,-14-15-11,1-1-1,0 1 0,-1 0 1,1-1-1,0 1 0,0-1 1,0 0-1,0 0 0,1 0 1,-1 0-1,0 0 0,0 0 1,1-1-1,-1 1 0,0-1 1,1 1-1,-1-1 0,1 0 1,-1 0-1,0 0 0,1 0 1,-1 0-1,1-1 0,-1 1 1,0-1-1,1 0 1,-1 1-1,0-1 0,0 0 1,1 0-1,-1 0 0,0-1 1,0 1-1,0-1 0,2-1 1,4-6-74,1 0 0,-1-1 1,0 0-1,-1 0 0,9-17 1,-9 15 29,178-262-1079,-149 221 928,32-65-1,21-61 271,-15 28 300,-43 94-174,-12 24 152,-2-1 0,-1-1 0,14-45 0,-29 79-338,-1 1-1,0 0 1,0-1-1,1 1 1,-1 0-1,0-1 1,0 1-1,0 0 1,0-1-1,0 1 1,0-1-1,0 1 1,0 0-1,0-1 1,0 1-1,0-1 1,0 1-1,0 0 1,0-1 0,0 1-1,0 0 1,0-1-1,0 1 1,0-1-1,0 1 1,-1 0-1,1-1 1,0 1-1,0 0 1,-1-1-1,1 1 1,0 0-1,0 0 1,-1-1-1,1 1 1,0 0-1,-1 0 1,1-1-1,0 1 1,-1 0-1,1 0 1,0 0-1,-1 0 1,1-1-1,0 1 1,-1 0-1,1 0 1,0 0-1,-1 0 1,1 0-1,-1 0 1,1 0-1,0 0 1,-1 0-1,1 0 1,-1 0 0,1 0-1,0 1 1,-1-1-1,1 0 1,0 0-1,-1 0 1,0 1-1,-2 0 70,-1 1-1,0-1 0,1 1 1,0 0-1,-6 4 1,-1 3 46,1 1 0,0 1 0,0-1 0,1 1 0,0 1 0,1 0 0,-7 15 0,-128 270 1210,105-216-862,10-15-173,2 1 0,-24 106-1,-11 144-483,60-315 183,-1 2 13,-3 22-453,4-26 427,0 0 0,0 0 1,0 1-1,0-1 0,0 0 0,0 1 0,0-1 0,0 0 1,0 0-1,0 1 0,0-1 0,0 0 0,0 1 0,0-1 1,0 0-1,0 0 0,0 1 0,0-1 0,0 0 0,0 0 1,0 1-1,1-1 0,-1 0 0,0 0 0,0 1 0,0-1 1,0 0-1,1 0 0,-1 0 0,0 1 0,0-1 0,0 0 1,1 0-1,-1 0 0,0 0 0,0 1 0,1-1 0,-1 0 1,0 0-1,0 0 0,1 0 0,-1 0 0,0 0 0,1 0 1,-1 0-1,0 0 0,0 0 0,1 0 0,-1 0 0,0 0 1,1 0-1,-1 0 0,0 0 0,0 0 0,1 0 0,-1-1 1,0 1-1,0 0 0,1 0 0,-1 0 0,0 0 0,0-1 1,1 1-1,-1 0 0,0 0 0,0-1 0,4-2-85,0-1 1,0 0-1,-1 0 0,0-1 0,0 1 0,0 0 0,0-1 1,3-8-1,4-6 0,7-11-10,34-42 0,-41 59 163,1 0 1,0 2-1,1-1 1,1 1-1,20-14 1,-30 24 4,-1-1 1,1 1 0,-1-1-1,1 1 1,0 0-1,-1 0 1,1 0 0,0 0-1,0 1 1,5-1-1,-6 1-15,0 0-1,0 0 0,-1 1 0,1-1 1,0 0-1,-1 1 0,1 0 0,0-1 0,-1 1 1,1 0-1,0 0 0,-1 0 0,1 0 0,-1 0 1,0 0-1,1 0 0,-1 1 0,2 2 0,4 4 77,-1 2 0,0-1-1,-1 0 1,1 1-1,4 16 1,17 58-262,-14-41-186,9 23-1370,-5-23-2965,-17-42 4349,1-1 1,-1 1 0,0 0 0,1 0 0,-1 0 0,0-1-1,0 1 1,1 0 0,-1 0 0,0 0 0,0 0 0,0 0-1,0-1 1,0 1 0,0 0 0,0 0 0,-1 0-1,1 0 1,0-1 0,0 1 0,-1 1 0,0-1-46,0-1 0,0 1 0,0 0 0,0 0 0,0-1 1,0 1-1,0-1 0,0 1 0,0-1 0,0 1 0,0-1 1,0 0-1,0 0 0,-3 1 0,-17 2-4795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05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48 123 9984,'-47'-18'3680,"47"27"-2848,14-14-256,8 1 1951,31 1-1503,19-6 576,3 0-960,0-3-416,5 0-192,1-2-1504,4 2 768,1-1-3007,-2 1 2079,-12 3-4960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56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45 1984,'4'-2'3371,"-3"2"-3208,-1 0 0,0 0 1,0 0-1,1-1 1,-1 1-1,0 0 1,2-1 1306,-2 1-1306,0-1-1,0 1 1,0 0-1,0 0 0,0 0 1,1-1-1,-1 1 1,0 0-1,0 0 0,0-1 1,0 1-1,0 0 1,-9-15 1816,7 13-1892,0 0 0,0 0 0,-1 0-1,1 0 1,0 0 0,-1 1 0,1-1 0,-1 1-1,1 0 1,-1 0 0,0 0 0,0 0-1,0 0 1,1 0 0,-1 1 0,0-1 0,0 1-1,0 0 1,0 0 0,0 0 0,0 0 0,0 1-1,1-1 1,-1 1 0,0 0 0,-4 1-1,-7 3 105,0 1-1,0 0 0,-22 15 0,31-19-120,-4 4 59,-9 4 93,-16 14 0,30-21-195,0 0 0,0 0-1,0 1 1,1 0 0,-1 0-1,1 0 1,0 0 0,0 0-1,-3 7 1,6-9-7,-1-1 1,1 1 0,-1-1-1,1 1 1,0-1 0,0 1-1,-1 0 1,1-1 0,0 1-1,0-1 1,1 1 0,-1 0-1,0-1 1,1 1-1,-1-1 1,0 1 0,2 2-1,0-1 14,0 0-1,0 0 1,0 0 0,0 0-1,0-1 1,1 1-1,4 4 1,0-2 12,1 1 0,0-1 0,0-1 1,0 1-1,14 4 0,6 1-3,14 5 409,42 21 0,-72-29-312,0-1 0,0 2 1,0 0-1,-1 0 0,0 1 1,-1 0-1,16 19 0,-23-25-61,-1 1 1,1 0-1,-1-1 0,0 1 1,0 0-1,0 0 0,0 0 0,-1 1 1,0-1-1,0 0 0,0 0 1,0 1-1,-1-1 0,1 1 0,-1-1 1,0 0-1,-1 1 0,1-1 1,-1 1-1,-1 3 0,-2 5 133,-1 0-1,0 0 0,-1-1 0,0 1 1,-9 11-1,11-18-172,0 0 1,1-1-1,-2 0 0,1 1 0,0-2 1,-1 1-1,0 0 0,0-1 0,-1 0 1,1 0-1,-1-1 0,0 0 1,0 0-1,0 0 0,0 0 0,0-1 1,-1 0-1,1-1 0,-1 1 0,1-1 1,-1 0-1,0-1 0,1 0 1,-1 0-1,0 0 0,1-1 0,-1 0 1,-12-3-1,6 0-254,-2-1 422,-21-9 1,33 13-472,0-1-1,0 0 1,0 1-1,0-1 1,0 0 0,0-1-1,1 1 1,-1 0-1,1-1 1,-1 0 0,1 1-1,-3-6 1,5 8 114,0-1-1,0 1 1,-1-1 0,1 1 0,0 0 0,0-1-1,0 1 1,0-1 0,0 1 0,0-1 0,0 1 0,0-1-1,0 1 1,0-1 0,0 1 0,1-1 0,-1 1 0,0 0-1,0-1 1,0 1 0,0-1 0,1 1 0,-1 0-1,0-1 1,1 1 0,-1-1 0,0 1 0,1 0 0,-1-1-1,0 1 1,1 0 0,-1 0 0,0-1 0,1 1 0,12-4-1995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5:59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5888,'-24'0'1898,"24"0"-1875,0 0-1,0 0 0,0 0 1,0 1-1,0-1 0,0 0 1,0 0-1,0 0 0,0 0 1,0 0-1,0 1 0,0-1 1,0 0-1,0 0 0,0 0 1,0 0-1,0 0 0,0 1 1,0-1-1,0 0 0,0 0 1,0 0-1,0 0 0,0 0 1,0 1-1,0-1 0,0 0 1,0 0-1,0 0 0,0 0 1,0 0-1,1 0 0,-1 0 1,0 1-1,0-1 0,0 0 1,0 0-1,0 0 0,0 0 1,1 0-1,-1 0 0,0 0 1,0 0-1,0 0 0,0 0 1,1 0-1,5 7 235,7 2 366,0-1 0,0 1 1,1-2-1,0 0 0,0-1 0,23 7 1,20 2 10,1-3 0,70 7 0,-32-6-360,45 13 175,46 7-1746,-171-34-1386,-3 1 758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56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 6048,'0'-14'2273,"0"14"-2209,0 0 1,0 0-1,0 0 0,0 0 0,0 0 1,0 0-1,1 0 0,-1 0 0,0 0 1,0 0-1,0 0 0,0 0 0,0 0 1,0 0-1,0 0 0,0 0 0,0 0 1,1 0-1,-1 0 0,0 0 0,0 0 1,1-1 834,-1 1-835,0 0 1,0 0-1,0 0 0,0 0 0,0 0 1,0 0-1,0 0 0,0 0 0,0 0 1,0 0-1,0-1 0,0 1 0,0 0 1,0 0-1,0 0 0,0 0 0,0 0 1,0 0-1,0 0 0,0 0 0,4 4 2459,1 2-2040,0 1-1,-1 0 0,0-1 1,0 1-1,0 1 1,-1-1-1,0 1 1,0-1-1,-1 1 0,2 8 1,13 97-169,-13-84-794,-3-15-2082,0-5-4822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56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34 3968,'-6'-26'1824,"6"19"-1600,0 14-512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57.2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 4800,'0'0'49,"0"0"0,0-1 0,0 1 0,0 0-1,0 0 1,1 0 0,-1-1 0,0 1 0,0 0 0,0 0 0,0 0 0,0-1 0,0 1 0,0 0 0,1 0 0,-1 0-1,0 0 1,0 0 0,0-1 0,0 1 0,1 0 0,-1 0 0,0 0 0,0 0 0,0 0 0,1 0 0,-1 0 0,0 0-1,0 0 1,0 0 0,1-1 0,-1 1 0,0 0 0,2 8 1712,1 6 415,0-8-1539,-1 0 0,-1 1 0,1-1 0,-1 0 0,0 1 1,-1 11-1,-3 41 1680,0-23-1463,2-20-404,-7 76 1111,7-84-1173,2-7-84,5-14 99,7-23-90,-4 12-365,1 0 1,16-29-1,-22 46 102,0 1-1,0-1 0,1 1 1,0-1-1,0 1 0,1 1 1,-1-1-1,1 1 0,0 0 1,1 0-1,10-5 0,-14 8 33,0 1-1,-1 0 1,1 0-1,0 0 0,0 0 1,-1 0-1,1 1 1,0 0-1,0-1 0,0 1 1,0 0-1,0 0 1,0 0-1,0 1 1,0-1-1,-1 1 0,1 0 1,0 0-1,0 0 1,0 0-1,-1 0 0,1 0 1,-1 1-1,1-1 1,-1 1-1,1 0 0,1 2 1,0-1-7,-1 1 0,0 0 1,0 0-1,0 0 0,0 1 0,-1-1 0,1 1 1,-1 0-1,-1-1 0,1 1 0,0 0 1,-1 0-1,0 0 0,0 7 0,4 185-48,-5-143-1792,6-71-11648,7 4 10181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57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20 7968,'-2'-7'1906,"-2"-3"39,4 10-1893,0 0 1,0 0 0,0-1 0,0 1 0,0 0-1,0 0 1,0 0 0,0 0 0,0 0-1,0 0 1,0 0 0,0-1 0,0 1 0,0 0-1,-1 0 1,1 0 0,0 0 0,0 0-1,0 0 1,0 0 0,0 0 0,0 0 0,0-1-1,0 1 1,0 0 0,-1 0 0,1 0 0,0 0-1,0 0 1,0 0 0,0 0 0,0 0-1,0 0 1,0 0 0,-1 0 0,1 0 0,0 0-1,0 0 1,0 0 0,0 0 0,0 0-1,0 0 1,-1 0 0,1 0 0,0 0 0,0 0-1,0 0 1,0 1 0,-3 1 544,0 0 0,0-1 0,0 1 0,0 0 0,0-1 0,-5 2 0,-13 7 1288,-7 8-336,4-4-799,0 1 1,1 1-1,1 2 1,-22 20-1,40-33-678,0 0 0,1 0 1,-1 0-1,1 1 0,0 0 0,0-1 0,0 1 1,1 0-1,0 0 0,0 0 0,1 1 1,0-1-1,0 0 0,0 0 0,1 1 1,0-1-1,0 1 0,0-1 0,1 0 0,0 1 1,0-1-1,1 0 0,0 0 0,0 0 1,0 0-1,1 0 0,0 0 0,0-1 0,0 1 1,1-1-1,0 0 0,0 0 0,0 0 1,7 5-1,-7-6-20,1 0 0,0 0 0,0-1 0,0 1 0,0-1 0,8 3 0,-10-5-25,0 0 0,0-1 0,0 1 0,0 0 0,1-1 0,-1 0 0,0 0 0,0 0 0,1 0-1,-1 0 1,0-1 0,0 1 0,4-2 0,1-1 3,0 0 0,-1 0-1,0-1 1,0 0 0,0 0 0,0-1 0,10-9-1,-1 0-1798,24-31-1,-21 16-5025,-18 28 6158,0-1 0,0 1 0,0-1 0,1 1 0,-1 0 0,1 0-1,-1-1 1,1 1 0,-1 0 0,1 0 0,-1 0 0,1 1 0,0-1 0,3-1-1,16-2-3244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58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76 8128,'4'-2'3712,"8"3"-2891,-2 0 1264,10-1 343,29-5 0,-30 2-1966,-1-1 0,1-1 0,25-10 0,-43 15-455,-1 0 0,1 0-1,0-1 1,-1 1 0,1 0 0,0-1-1,-1 1 1,1 0 0,0-1 0,-1 1 0,1-1-1,0 1 1,-1-1 0,1 1 0,-1-1-1,1 0 1,-1 1 0,0-1 0,1 1-1,-1-1 1,0 0 0,1 0 0,-1 1 0,0-1-1,1 0 1,-1 1 0,0-2 0,0 1-9,-1 0 0,1-1 1,0 1-1,-1 0 0,1 0 1,-1 0-1,0 0 0,1 0 1,-1 0-1,0 0 1,0 0-1,1 1 0,-1-1 1,0 0-1,0 0 0,0 1 1,-1-2-1,-1 1 18,0-1 0,0 1 1,0-1-1,0 1 0,0 0 0,0 0 0,-1 1 1,1-1-1,0 1 0,-5-1 0,-33 2 479,32 0-309,0-1 80,1 1 1,0 1 0,0-1-1,-1 1 1,1 1 0,0-1-1,1 1 1,-1 1 0,0-1-1,-11 9 1,17-11-183,1 1 0,-1-1 0,0 1 0,0 0 0,0 0 0,1-1-1,-1 1 1,1 0 0,0 1 0,-1-1 0,1 0 0,0 0 0,0 0 0,1 1 0,-1-1 0,0 0 0,1 1 0,-1-1 0,1 1 0,0-1 0,0 1 0,0-1 0,0 0 0,0 1-1,0-1 1,1 1 0,-1-1 0,1 1 0,0-1 0,0 0 0,1 3 0,1 3 74,1-1-1,0 1 1,0-1-1,1 1 1,0-2-1,1 1 1,9 9-1,6 3-71,2-1-1,0-1 0,46 26 1,-62-40-176,0 1 1,0-1-1,0 0 1,1-1-1,-1 0 1,1 0-1,0-1 1,14 2-1,6-4-3554,1-4-4135,-11 0 3886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59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41 6656,'-8'-23'3024,"7"11"-1241,1 11-1672,0 1 0,0 0 0,0 0-1,0-1 1,0 1 0,0 0 0,1 0 0,-1-1 0,0 1-1,0 0 1,0 0 0,0 0 0,0-1 0,0 1 0,1 0-1,-1 0 1,0 0 0,0-1 0,0 1 0,1 0 0,-1 0-1,0 0 1,0 0 0,0 0 0,1 0 0,-1 0 0,0-1-1,0 1 1,1 0 0,-1 0 0,0 0 0,0 0 0,1 0 0,-1 17 4011,9 185 1435,-13-65-4057,2 70-365,3-166-1072,-2-21-24,2-1 0,0 1 0,7 29-1,-5-33 17,0 0 0,-1 0 0,-1 0 0,0 22 0,-1-34-52,1-2 15,0 0 1,0-1-1,1 1 0,-1 0 1,0-1-1,1 1 0,0-1 1,-1 0-1,1 1 0,0-1 1,0 0-1,2 1 0,-2-1-16,1 0 24,1 1 1,0-1-1,0-1 1,-1 1-1,1 0 1,0-1-1,0 0 1,0 0-1,0 0 1,5-1-1,5 0 168,22 2-64,-2-1 26,1 0 0,53-9-1,-78 7-153,0-1-1,0 0 0,17-8 1,-5 0-3405,-13 7 886,5-3-1648,4 6 1391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1:59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 6656,'-3'-7'1752,"5"8"-797,5 0 2684,-6 5 649,2 8-2685,-3-11-961,2 21 1980,0 33 0,-10 66-607,3-68-1679,5-47-628,-5 55 701,4-21-6281,1-37 3440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01.8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14 3328,'0'0'40,"0"-1"-2,-1 1 0,1 0 0,0 0 0,-1 0 0,1 0 0,0 0 0,0 0 0,-1 0 0,1-1 0,0 1 0,0 0 0,-1 0 0,1 0 0,0 0 0,0-1 0,0 1 0,-1 0 0,1 0 0,0-1 0,0 1 0,0 0 0,0 0 0,0-1 0,-1 1 0,1 0 0,0-1 0,0 1 0,0 0 0,0 0 0,0-1 0,0 1 0,0 0 0,0-1-1,1-4 2685,1 17 3963,8 16-3785,3 12-1467,-9-23-1099,0 0-1,-2 0 0,0 0 0,-1 1 0,0-1 0,-2 0 0,0 1 0,-1-1 1,0 0-1,-2 0 0,0 0 0,-8 20 0,12-34-426,-1-1 0,0 0 0,0 1 1,-1-1-1,1 0 0,0 0 0,-1 0 0,1 0 0,-1 0 1,0 0-1,0 0 0,0 0 0,0-1 0,0 1 1,0-1-1,0 1 0,0-1 0,0 0 0,-1 0 0,1 0 1,-1 0-1,1 0 0,0-1 0,-1 1 0,0-1 0,1 0 1,-1 1-1,1-1 0,-1 0 0,1 0 0,-5-1 0,-23-5-2915,6 2 945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07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438 463 3904,'-4'-2'682,"-1"0"1,1 1 0,-1-1-1,0 1 1,0 0 0,0 0-1,0 0 1,-5 0-1,-3 1 1244,-25 1-1,9 3-1024,1 1-1,0 1 1,1 1-1,-40 16 0,54-18-717,0 1 0,0 0-1,1 1 1,0 0-1,1 1 1,-1 0-1,2 1 1,-1 0 0,1 1-1,1 0 1,-11 14-1,18-21-162,0-1 0,1 1 0,-1-1 0,1 1 0,0 0 0,0-1 0,0 1 0,0 0 0,1 0 0,-1 0 0,1 0 0,-1-1 0,1 1 0,0 0 1,0 0-1,0 0 0,1 0 0,-1 0 0,1 0 0,0 0 0,-1-1 0,1 1 0,0 0 0,2 2 0,-1-2-5,0 0 1,0 0-1,1 0 1,-1 0-1,0-1 1,1 0-1,0 1 1,0-1-1,0 0 1,0 0-1,0 0 1,0-1-1,0 1 1,0-1-1,1 0 1,-1 0-1,0 0 1,1 0 0,5 0-1,0 0-6,0-1 1,0 0-1,-1-1 0,1 0 1,0 0-1,0-1 0,-1 0 0,1-1 1,-1 1-1,15-9 0,-3 1-9,-2-1 0,0-1 0,22-17-1,-26 17-3,-1 0-1,0-1 0,-1-1 0,0 0 0,-1 0 1,-1-1-1,0 0 0,-1-1 0,-1 0 1,0-1-1,-1 1 0,-1-1 0,0-1 1,-2 1-1,0-1 0,-1 0 0,0 0 0,-1-27 1,-2 35 45,1 3-12,-1 0 0,0 1 0,-1-1 0,1 0-1,-1 1 1,-1-1 0,-2-10 0,3 17-30,1 0 1,0-1 0,0 1 0,0 0-1,-1-1 1,1 1 0,0 0-1,0-1 1,-1 1 0,1 0-1,0 0 1,0-1 0,-1 1 0,1 0-1,0 0 1,-1 0 0,1 0-1,0-1 1,-1 1 0,1 0 0,0 0-1,-1 0 1,1 0 0,-1 0-1,1 0 1,0 0 0,-1 0 0,1 0-1,-1 0 1,1 0 0,0 0-1,-1 0 1,-13 9 14,-7 15 184,12-9-19,2 1 0,0-1 0,0 1 0,2 1-1,-7 26 1,10-30-110,0-1 1,1 1-1,0 0 0,1 0 0,0 0 1,1 0-1,1 0 0,3 14 0,-1-9 29,2 0 0,10 25-1,-14-39-69,0 1 1,0-1-1,1 0 0,0 0 0,0 0 0,0 0 0,0 0 0,0 0 0,1-1 0,-1 0 0,1 1 1,0-1-1,0-1 0,8 5 0,-9-6-29,0 0 0,0 0 0,0-1 0,0 0 0,1 1 0,-1-1 0,0 0 0,0 0 0,0-1 0,0 1 0,0-1 0,0 1 0,0-1 0,0 0 0,0 0 0,0 0 0,0-1 0,0 1 0,4-4 0,7-4 4,-1-1 0,20-19 1,-15 13 81,66-65-96,-80 78-17,-1 0 1,0 0-1,0 0 1,0-1-1,0 0 1,4-6-1,-7 9 26,0 0-1,1 0 1,-1 1 0,0-1-1,0 0 1,1 0 0,-1 0-1,0 1 1,0-1-1,0 0 1,0 0 0,0 0-1,0 0 1,0 1 0,0-1-1,-1 0 1,1 0 0,0 0-1,0 1 1,-1-1 0,1 0-1,0 0 1,-1 1 0,1-1-1,-1 0 1,1 1 0,-1-1-1,1 0 1,-1 1-1,1-1 1,-1 1 0,0-1-1,1 1 1,-1-1 0,0 1-1,0 0 1,1-1 0,-1 1-1,0 0 1,0-1 0,1 1-1,-1 0 1,0 0 0,-1 0-1,-2-1 2,1 0 1,-1 0-1,1 1 0,-1 0 0,1 0 0,-1 0 0,0 0 0,1 0 1,-1 1-1,1-1 0,-1 1 0,1 0 0,-1 0 0,1 1 1,0-1-1,-5 3 0,4-2 39,1 1 0,-1-1 0,0 1 0,0 0 0,1 0 0,0 0 0,0 1 0,0-1 0,0 1 0,0-1 0,1 1 0,-4 6 0,3-2 3,0-1-1,1 0 1,0 1-1,0 0 1,1-1-1,0 1 1,0 0-1,1 0 1,0 0-1,1-1 1,-1 1-1,1 0 1,1 0-1,-1-1 1,1 1-1,1-1 0,0 1 1,0-1-1,0 0 1,1 0-1,-1 0 1,2 0-1,5 6 1,-3-4-38,0-1-1,0 0 1,1 0 0,0 0 0,1-1-1,0-1 1,0 0 0,0 0 0,1 0 0,0-1-1,0-1 1,0 0 0,0 0 0,1-1-1,-1 0 1,14 1 0,-12-2 6,1-2 0,-1 0 0,0 0 0,1-1 0,-1-1 0,0 0 0,0-1 0,23-7 0,-20 3-21,-1 1-1,1-2 0,-1 0 0,-1 0 0,0-2 0,16-13 1,-10 5-28,-2 0 1,-1-1-1,0 0 1,-1-1 0,-1-1-1,-1-1 1,-1 0 0,17-43-1,-16 29-12,-1 0 0,-2-1 0,10-64 0,-1-119 431,-22 193-491,0 16 12,3 11 98,0 0-1,0 0 1,0 0 0,-1 0-1,1 0 1,0 0 0,0 0-1,0 0 1,0 0 0,0 0-1,0 0 1,-1 0 0,1 0-1,0 0 1,0 0 0,0 0-1,0 0 1,0 0 0,-1 0-1,1 0 1,0 0 0,0 0-1,0 0 1,0 0 0,0 0-1,0 0 1,-1 0 0,1 0-1,0 0 1,0 1 0,0-1-1,0 0 1,0 0 0,0 0-1,0 0 1,0 0 0,0 0-1,0 0 1,-1 1 0,-11 23-82,-28 78 169,-116 216 660,5-9-167,71-143-498,75-158-102,-12 23-252,1 1 1,1 0 0,-15 51 0,30-82 259,0-1 1,0 0-1,0 0 1,0 1-1,0-1 0,0 0 1,0 0-1,0 1 1,0-1-1,0 0 1,0 1-1,0-1 0,0 0 1,0 0-1,0 1 1,0-1-1,0 0 1,0 0-1,0 1 0,0-1 1,0 0-1,0 0 1,1 1-1,-1-1 1,0 0-1,0 0 0,0 0 1,0 1-1,1-1 1,-1 0-1,0 0 1,0 0-1,0 0 1,1 1-1,-1-1 0,0 0 1,0 0-1,1 0 1,-1 0-1,0 0 1,0 0-1,1 0 0,-1 0 1,0 0-1,0 0 1,1 0-1,-1 0 1,0 0-1,0 0 0,1 0 1,-1 0-1,0 0 1,1 0-1,-1 0 1,0 0-1,0 0 0,0 0 1,1 0-1,-1-1 1,19-6-164,-16 5 101,33-16 2,-1-2-1,62-46 0,-50 28 274,-1-2 0,-2-2-1,68-85 1,36-42 1182,-127 144-1039,-15 17 52,0 1-1,1-1 1,0 1-1,11-8 0,-20 19-214,1 0-1,-1 1 0,1-1 1,0 0-1,0 1 0,0-1 1,1 1-1,-1 5 0,-2 13 212,-8 72-110,2-14-1819,7-67-1281,14-35-9991,-7-9 8608,0-3 1409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07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 5728,'0'-2'790,"0"-5"1894,5 7-2820,4 0-328,-4 1-21,0 0-1,0 0 1,0 0-1,0 1 1,0 0-1,-1 0 1,9 4-1,10 4-669,-10-5 1213,0 0 1,-1 1 0,1 1-1,-1 0 1,0 0 0,12 11-1,-9-6 939,-8-7-459,0 1 1,-1-1 0,0 1 0,-1 0 0,8 9-1,-3-1 963,-1 1-1,0 1 0,-1-1 0,-1 1 0,0 1 0,8 32 0,-15-47-1295,8 23 1437,-3-17-826,-5-8-791,1 0 0,-1 0 0,0 0 0,0 0 0,0 0 0,1 0 1,-1 0-1,0-1 0,0 1 0,1 0 0,-1 0 0,0 0 0,0 0 0,0 0 0,1 0 1,-1 0-1,0 0 0,0-1 0,0 1 0,1 0 0,-1 0 0,0 0 0,0 0 0,0-1 1,0 1-1,0 0 0,1 0 0,-1 0 0,0-1 0,0 1 0,0 0 0,0 0 0,0-1 1,0 1-1,6-13 302,1 0 1,1 1-1,0-1 0,0 2 1,1-1-1,0 1 1,1 1-1,1-1 1,12-8-1,-23 18-260,1 1-1,0-1 1,-1 1-1,1-1 1,0 1-1,-1-1 1,1 1-1,0 0 1,0-1-1,-1 1 1,1 0-1,0 0 1,0-1-1,0 1 1,-1 0-1,1 0 1,0 0-1,0 0 1,0 0-1,-1 0 1,1 0-1,0 1 1,1-1-1,-1 1-21,0-1 1,0 1-1,0 0 0,-1 0 0,1-1 0,0 1 0,0 0 0,-1 0 1,1 0-1,0 0 0,-1 0 0,1 0 0,-1 0 0,0 0 0,1 1 0,1 6 23,0 0-1,0 1 0,0 14 0,-1-15 13,1 30-61,-2-23-1035,1 0 0,3 16 0,1-22-2981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00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48 8128,'-69'-39'3680,"48"34"-3168,16 1-736,5 8 32,18-4-256,14 5 256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08.3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 8320,'6'-9'11455,"-3"18"-10239,-3-1 128,5 10-800,-5-2-480,0 1-64,0-1-864,0 1 448,0-5-2688,0 1 1696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08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9 9792,'5'-9'3081,"-1"13"367,0 22 342,-1 48-991,-11 115 0,1-54-1853,6-109-874,0 118-160,3-6-2655,-3-78-2098,1-57 4221,0-1 0,0 1-1,0 0 1,0 0-1,-1 0 1,1 0-1,-1 0 1,-1 2 0,1-5 437,1 0 1,0 0 0,-1 0-1,1 0 1,0 0 0,-1 0-1,1 0 1,-1 0 0,1 0-1,0 0 1,-1-1 0,1 1-1,0 0 1,-1 0 0,1 0 0,0-1-1,0 1 1,-1 0 0,1 0-1,0-1 1,0 1 0,-1 0-1,1-1 1,0 1 0,0 0-1,0-1 1,-1 1 0,1-1-1,-13-16-1900,-28-51-569,25 39 5135,-25-32 1,34 51-1108,-15-18 3085,21 26-3947,-1 0 0,1 0-1,0 0 1,0 0 0,0 0-1,0-1 1,0 1-1,0 0 1,1-1 0,-1-2-1,1 5-400,0-1 0,0 0-1,1 0 1,-1 1-1,0-1 1,0 0-1,1 1 1,-1-1-1,0 0 1,1 1 0,-1-1-1,1 1 1,-1-1-1,1 1 1,-1-1-1,1 1 1,-1-1-1,1 1 1,0-1 0,-1 1-1,1 0 1,-1-1-1,1 1 1,0 0-1,0 0 1,-1-1-1,1 1 1,0 0 0,0 0-1,26-4 1149,-22 4-1029,17-1-156,1 1 1,0 2 0,38 6-1,68 22-3703,-119-27 3209,23 5-206,0-1 0,1-1 0,59 2 0,-88-8 679,0 0 0,-1 0-1,1-1 1,0 1 0,0-1 0,-1 0-1,1-1 1,-1 1 0,1-1 0,-1 0-1,0 0 1,1-1 0,-1 1 0,5-5-1,-8 7-11,0-1 0,-1 0 0,1 0 0,0 1 0,0-1 0,-1 0 0,1 0 0,-1 0 0,1 0 0,0 0 0,-1 0 0,0 0 0,1 0 0,-1 0 0,0 0-1,1 0 1,-1 0 0,0 0 0,0 0 0,0 0 0,0 0 0,0 0 0,0-1 0,0 1 0,0 0 0,-1 0 0,1 0 0,-1-1 0,0 0 54,0 1 1,1-1 0,-2 1 0,1-1-1,0 1 1,0 0 0,0-1 0,-1 1-1,1 0 1,0 0 0,-1 0-1,1 0 1,-1 0 0,0 0 0,1 0-1,-1 1 1,0-1 0,1 1 0,-3-1-1,0 0 89,1 0 0,0 1 0,0 0 0,0-1 0,-1 1 0,1 0 0,0 1 0,0-1 0,-1 1 0,1-1 0,0 1-1,0 0 1,0 0 0,0 0 0,-5 3 0,4-2 83,0 1 0,1 0 0,-1 0-1,0 0 1,1 1 0,0-1 0,0 1 0,0 0-1,-5 7 1,4-3-93,0-1-1,1 1 1,0 0 0,0 0-1,1 0 1,0 0 0,0 0-1,1 1 1,0-1 0,0 0-1,1 1 1,1 10 0,0-11-235,1 0 0,0 0 0,1 0 0,-1 0 1,1-1-1,1 1 0,-1-1 0,1 0 0,1 0 0,9 13 0,-10-16-329,-1 0 0,1-1 0,0 1 0,0-1 0,0 1 0,0-1 0,1 0 0,-1-1 0,1 1 0,0-1 0,0 0 0,-1 0 0,2 0 0,-1-1 0,0 0 0,0 0 0,10 1 0,10-4-3153,-2 2 1167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09.3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0 9632,'0'0'4384,"0"13"-545,0-10-2463,-5 11 1088,5 2-1472,-5 5-416,1 5-352,-6-2-480,10 6 160,-9-5-2592,9-4 1472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09.6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79 6656,'-6'-28'3008,"15"-2"-2624,-4 18 224,6 3-416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10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9 6720,'0'0'277,"0"0"1,0-1 0,-1 1 0,1-1-1,0 1 1,0 0 0,-1-1-1,1 1 1,0-1 0,0 1-1,0-1 1,0-3 3436,-2 11-1331,-13 68 2966,-25 22-3104,-20 112-458,56-191-1624,-24 129 436,22-107-351,-1 66 1,7-104-226,0 1 0,0 0 0,0-1 0,0 1 0,0-1 0,1 0 0,-1 1 0,1-1 0,-1 1 0,1-1 0,0 0 0,0 1 0,0-1 0,1 0 0,-1 0 0,0 0 0,1 0 0,0 0 0,-1 0 0,1 0 0,0 0 0,0-1 0,0 1 0,0-1 0,0 1 0,0-1 0,0 0 0,0 0 0,1 0 0,-1 0 0,1 0 0,-1 0 0,0-1 0,1 1 0,-1-1 0,1 0 0,4 0 0,19 1 192,0-2 0,0 0-1,29-7 1,-30 4-147,1 1 0,-1 1 0,30 2 0,-6 1-1080,-26-2-8627,-13 1 6888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11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0 9888,'-1'4'1743,"0"-1"0,0 1 1,0 0-1,0 0 0,0 4 0,-2 8 117,-3 8-652,-1-1-1,-15 31 1,13-35-2598,-17 24 0,25-40 464,-1-1-1,0 1 1,0-1-1,-1 0 1,1 1 0,-4 2-1,5-5 194,0 1 0,0 0 1,0-1-1,-1 1 0,1-1 0,0 1 0,0-1 0,0 0 0,0 0 0,0 1 0,-2-1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11.3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2 100 5632,'-1'-1'844,"1"1"-739,0 0 1,0 0-1,0 0 1,0 0-1,0-1 1,0 1-1,0 0 1,0 0-1,0 0 1,0 0-1,0 0 1,0-1-1,0 1 1,0 0 0,0 0-1,0 0 1,0 0-1,0 0 1,0-1-1,0 1 1,0 0-1,0 0 1,1-1 843,-1 1-843,9-5 2889,21-2 179,-15 3-2272,58-18 1305,63-17-1110,-110 34-1188,0 0-1,0 1 1,34 0-1,-51 5-227,1-1-1,0 1 0,-1 0 0,1 1 0,-1 0 1,12 5-1,-16-5-383,-1 0 1,1 0-1,-1 0 1,1 1-1,-1-1 1,0 1-1,0 0 0,0 0 1,0 1-1,-1-1 1,0 1-1,1 0 1,3 7-1,3 10-2518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11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36 142 8064,'-2'0'-174,"-11"-6"1419,-1-3 4838,13 8-5709,0 0-1,1 1 0,-1-1 0,1 0 1,-1 0-1,1 0 0,-1 0 0,1 0 1,0 0-1,-1 0 0,1 1 1,0-1-1,0 0 0,0 0 0,0-2 1,2-12 674,1 9-849,-1 1-1,1 0 1,-1 0-1,2 0 1,-1 0-1,0 1 1,5-5 0,30-28 579,-37 36-771,0 0 44,0 0 1,1-1 0,-1 1 0,0 0 0,1 0 0,-1 0 0,1 0 0,0 1-1,-1-1 1,1 0 0,0 0 0,-1 1 0,1 0 0,0-1 0,0 1 0,-1 0-1,1-1 1,0 1 0,0 0 0,0 1 0,-1-1 0,1 0 0,0 0 0,0 1 0,2 0-1,-1 0 25,0 1 0,0 0-1,0 0 1,0 0-1,0 1 1,-1-1 0,1 0-1,-1 1 1,1 0-1,-1 0 1,3 4 0,8 16-27,0 0 0,9 25 0,-12-24-436,1-1 0,14 22 0,-5-19-2066,4-5 682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18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293 291 3328,'-3'-1'261,"3"1"-225,0-1-1,0 1 0,0 0 0,0 0 0,0 0 0,0 0 0,0 0 0,-1 0 1,1 0-1,0-1 0,0 1 0,0 0 0,0 0 0,0 0 0,-1 0 1,1 0-1,0 0 0,0 0 0,0 0 0,0 0 0,0 0 0,-1 0 0,1 0 1,0 0-1,0 0 0,0 0 0,-3 3 2568,-7-6 2316,1 0-3577,1 3-959,1 1 0,0 0 0,-1 0 0,1 1 0,0 0 0,0 0-1,0 1 1,0 0 0,1 0 0,-1 1 0,1-1 0,0 1 0,-1 1 0,2-1 0,-7 7-1,-3 3-2,1 2 1,1 0-1,0 0 0,-13 24 0,14-20-50,0 0 1,2 1-1,-12 33 1,19-45-240,0 1 1,1-1 0,0 1-1,0 0 1,1 0 0,0 0-1,1 0 1,0 0 0,1 0 0,3 18-1,-3-25-101,0 0 1,1 0-1,-1 1 0,1-1 0,-1 0 0,1 0 1,0 0-1,0-1 0,0 1 0,1 0 1,-1-1-1,0 1 0,1-1 0,0 0 0,0 0 1,0 0-1,6 3 0,-7-4 6,1 0 1,0 0-1,-1 0 0,1 0 1,0 0-1,0-1 1,0 1-1,0-1 0,0 0 1,-1 0-1,1 0 0,0 0 1,0 0-1,0-1 1,0 1-1,0-1 0,0 0 1,-1 0-1,1 0 1,0 0-1,2-2 0,-2 1-31,1-1 0,-1 1-1,0-1 1,0 0 0,0 0-1,-1-1 1,1 1 0,3-8-1,14-30-140,-17 35 158,44-137-356,-19 51 402,0 0 590,-27 86-328,-2 6 129,-3 10 120,-1 40 41,2-1 0,4 53 0,0-32-256,2-23-118,-2-43-209,0-1 0,-1 0-1,1 1 1,0-1 0,0 0 0,1 0 0,-1 0-1,1 0 1,-1 0 0,5 5 0,-5-7-6,-1-1 0,1 1 0,0-1 0,0 1 0,-1-1 0,1 0 0,0 1 0,0-1 0,0 0 0,0 1 0,-1-1 0,1 0 0,0 0 0,0 0 0,0 0 0,0 0 0,0 0 0,0 0 0,0 0 0,0 0 0,0 0 0,-1-1 0,1 1 0,0 0 0,0-1 0,0 1 0,0 0 0,-1-1 0,2 0 0,4-2-57,-1-1 0,0 1 0,6-7 1,14-15 18,36-48 1,-21 25 37,101-97 367,-139 143-307,0 1 0,-1-1 0,1 1 0,0 0 0,0 0 0,0-1 0,0 1 0,0 1 0,0-1 0,0 0 0,3 0 0,-5 1-33,1 0 0,-1 0 0,0 0 1,1 0-1,-1 0 0,0 0 0,1 0 0,-1 0 0,0 0 1,1 0-1,-1 0 0,0 0 0,1 0 0,-1 1 0,0-1 1,1 0-1,-1 0 0,0 0 0,1 1 0,-1-1 0,0 0 0,0 0 1,1 1-1,-1 0 7,1 0 0,-1 0 0,0-1 0,0 1 0,1 0 0,-1 0 0,0 0 0,0 0 0,0-1 0,0 1 0,0 0 0,0 0 0,0 0 0,-1 1 0,-6 40 274,-24 82 0,31-124-299,-8 21 101,-7 38 0,15-59-123,0 1-1,0 0 0,-1-1 0,1 1 1,0 0-1,0 0 0,0-1 0,0 1 0,0 0 1,0 0-1,0-1 0,1 1 0,-1 0 0,0-1 1,0 1-1,0 0 0,1 0 0,-1-1 0,1 2 1,0-2 2,-1 1 1,1-1-1,-1 0 1,0 0-1,1 0 1,-1 1-1,1-1 1,-1 0-1,1 0 1,-1 0-1,1 0 1,-1 0-1,1 0 1,-1 0-1,1 0 1,-1 0-1,1 0 1,-1 0-1,1 0 1,-1 0-1,1-1 1,4-1-80,0 0 0,-1 0-1,0 0 1,6-5 0,-9 6 93,19-14-169,0-1 0,28-30 1,-34 30 168,1 1 0,1 1-1,0 1 1,28-18 0,-44 30 19,1 1-1,0-1 1,0 1 0,0-1-1,0 1 1,0 0 0,0 0-1,0-1 1,-1 1-1,1 0 1,0 0 0,0 0-1,0 0 1,0 0 0,0 0-1,0 0 1,0 0-1,0 0 1,0 1 0,0-1-1,0 0 1,0 1 0,0-1-1,1 1 1,-1 0 24,1 1-1,-1-1 1,0 0 0,1 1 0,-1 0-1,0-1 1,0 1 0,1 0 0,-2-1-1,1 1 1,1 2 0,2 6 75,-1 0 0,-1 0 1,3 15-1,-5-25-113,2 23 90,-1-12-120,0-1 1,1 0 0,0 0-1,4 12 1,-5-20-4,0 1-1,0-1 1,0 0 0,1 0-1,-1 1 1,0-1 0,1 0-1,-1 0 1,1 0 0,0-1-1,0 1 1,0 0 0,0-1-1,0 1 1,0-1 0,0 1-1,0-1 1,1 0 0,-1 0-1,0 0 1,1 0 0,2 0-1,1 0-60,0-1-1,0 1 1,0-1 0,0-1-1,0 1 1,-1-1-1,1 0 1,0 0 0,8-3-1,6-3-220,23-12 0,-33 14 281,44-22-140,-1-4 0,50-37 1,-83 54 175,-13 9-6,19-14 14,-25 19-13,0-1 0,0 1 0,-1-1 0,1 0 0,0 0 0,0 1 0,-1-1 0,1 0 0,0 0 0,-1 0 0,1 0-1,-1 0 1,1 0 0,-1 0 0,0 0 0,1 0 0,-1 0 0,0 0 0,0 0 0,0 0 0,1-2 0,-2 3 2,1-1 0,0 1 0,0-1 0,0 1 0,-1-1 0,1 1 0,0 0 0,0-1 0,-1 1 0,1-1-1,0 1 1,-1 0 0,1-1 0,0 1 0,-1 0 0,1 0 0,-1-1 0,1 1 0,-1 0 0,1 0 0,0-1 0,-1 1 0,1 0 0,-1 0 0,1 0 0,-1 0 0,1 0 0,-1 0 0,1 0 0,-2 0 0,-14 3-31,13-3 22,-11 4 46,0 1-1,1 0 0,0 1 1,-23 13-1,-43 35 653,-19 34 251,72-64-751,17-15-112,0 0-1,0 0 1,-12 20-1,19-27-70,1 0 0,-1 1-1,1-1 1,0 1 0,-1-1 0,1 1-1,0 0 1,1 0 0,-1-1 0,0 1-1,1 0 1,0 0 0,-1 0 0,1-1-1,0 1 1,0 0 0,1 0-1,-1 0 1,1 0 0,-1-1 0,1 1-1,2 5 1,-1-6-16,-1 0 0,1 0 0,0 0 0,0 0 0,0 0 0,0-1 0,0 1 0,1 0 0,-1-1 0,0 0 0,1 0 0,-1 0 0,1 0 0,-1 0 0,1 0 0,0 0 0,-1-1 0,1 0 0,4 1-1,5 0-20,0-1 0,0 0 0,12-2 0,-12 0 27,-1 0 1,1-1-1,-1 0 0,0-1 1,0 0-1,0 0 0,0-1 1,-1-1-1,0 0 0,0 0 1,0-1-1,-1-1 0,0 1 1,0-1-1,10-14 0,3-6-70,0-1 1,-3 0-1,0-2 0,17-40 1,-26 52 53,33-75 84,55-170-1,-97 261-65,7-21 391,-1 0 0,4-34 0,-12 50 113,-2 15-134,-4 14 27,-7 45-143,3 1 1,3 0 0,1 130-1,8-116-1655,1 17-3070,2-33-3415,0-39 4392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18.8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68 3072,'2'-3'252,"0"0"0,0 0 0,1 1 0,-1-1 1,1 0-1,-1 1 0,1 0 0,0 0 0,0 0 0,0 0 0,0 0 0,0 0 1,6-1-1,21-14 4282,-7 4-741,-22 13-3641,-1-1-1,1 1 0,-1 0 0,1-1 0,0 1 1,-1 0-1,1 0 0,-1-1 0,1 1 0,-1 0 0,1 0 1,0 0-1,-1 0 0,1 0 0,-1 0 0,1 0 1,0 0-1,-1 0 0,1 0 0,-1 0 0,1 0 1,0 0-1,-1 1 0,1-1 0,-1 0 0,1 0 1,-1 1-1,1-1 0,-1 0 0,1 1 0,-1-1 0,1 1 1,-1-1-1,1 0 0,-1 1 0,0-1 0,1 1 1,-1-1-1,0 1 0,1 0 0,-1 0 0,1 7 304,0 1 0,-1-1-1,0 1 1,-1 0 0,0-1 0,0 1-1,-5 12 1,3-5-50,-36 221 1808,18-101-1824,2 11-253,5-37 80,13-72-27,1-21-399,10-17 615,23-2-314,34-6 0,-6 1-65,216-6-943,-219 10-4784,-57 3 5295,0 0 1,-1 0-1,1 0 1,0 0-1,0 0 0,-1-1 1,1 1-1,0 0 1,0 0-1,-1 0 0,1-1 1,0 1-1,-1 0 1,1-1-1,0 1 0,-1 0 1,1-1-1,0 0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01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253 518 3232,'0'-1'172,"1"0"1,-1-1-1,1 1 1,0 0-1,0 0 1,-1-1-1,1 1 1,0 0-1,0 0 1,0 0-1,0 0 1,0 0-1,0 0 1,0 0-1,1 1 1,-1-1-1,2-1 1,1 0 1820,-4 2-1933,1-1-1,-1 1 1,0 0-1,0 0 1,0 0-1,0 0 1,0-1-1,0 1 1,0 0-1,0 0 1,0 0-1,0-1 1,0 1-1,0 0 1,0 0-1,0 0 1,0-1-1,0 1 1,0 0-1,0 0 1,0 0-1,0-1 1,0 1-1,0 0 1,0 0-1,0 0 1,0-1-1,0 1 1,0 0-1,0 0 1,-1 0-1,1 0 1,0-1-1,0 1 1,0 0-1,0 0 1,0 0-1,-1 0 1,1 0-1,0 0 1,0-1-1,0 1 0,-1 0 1,1 0-1,0 0 1,0 0-1,0 0 1,0 0-1,-1 0 1,1 0-1,0 0 1,-1 0-1,-1-1 76,0 0 0,0 1 0,0-1 0,0 1 0,0-1 0,0 1 0,0 0 0,-3 0 0,-5 0-36,-1 1 0,1 0 0,-1 1 0,1 0 0,-1 0 0,1 1 0,0 1 0,0 0-1,0 0 1,1 1 0,0 0 0,-1 1 0,2 0 0,-1 0 0,-12 13 0,13-11-66,0 1 1,1 0-1,0 0 1,0 0-1,1 1 1,0 0-1,1 0 1,0 0-1,1 1 1,0 0-1,1 0 1,0 0 0,0 0-1,-1 17 1,4-24 10,0 0 0,0 0 0,0 0 0,0 0 0,0 0 0,1-1 0,0 1 0,0 0 0,0 0 1,0-1-1,1 1 0,-1 0 0,1-1 0,0 0 0,3 5 0,-4-6-10,1-1 1,0 1-1,-1-1 0,1 1 0,0-1 0,0 1 1,0-1-1,0 0 0,1 0 0,-1 0 0,0 0 0,0-1 1,1 1-1,-1 0 0,0-1 0,1 0 0,-1 1 1,0-1-1,1 0 0,-1 0 0,0-1 0,1 1 1,-1 0-1,0-1 0,4 0 0,1-2 43,0 1-1,0-1 1,0 0-1,0-1 1,-1 1-1,1-1 0,-1-1 1,0 1-1,-1-1 1,11-10-1,-9 7-18,-1 1-1,0-1 1,-1 0-1,0-1 1,0 1-1,0-1 1,5-18-1,-6 17-39,-1 0 0,0-1-1,-1 1 1,0 0 0,0-1-1,-1 0 1,-1 1 0,0-1-1,0 0 1,-1 1 0,-1-1-1,-3-14 1,4 20-41,-1 0 0,1-1 1,0 1-1,0-1 0,1 1 0,-1-6 1,1 9 9,1 0 1,-1 0 0,0 1 0,1-1 0,-1 0 0,1 0 0,-1 1 0,1-1 0,0 0 0,0 1 0,0-1-1,0 1 1,0-1 0,0 1 0,0 0 0,0-1 0,0 1 0,1 0 0,-1 0 0,1 0 0,-1 0 0,2-1-1,11-5 29,-1 1-1,17-5 1,20-8 119,-33 11 9,0-1 1,-2 0-1,1-1 1,-1-1-1,0 0 0,-1-1 1,-1-1-1,0 0 1,0-1-1,-1 0 1,12-19-1,-10 6 68,-1 1-1,12-38 1,-14 36-8,1 0 1,20-35-1,-34 69-333,1 0 1,1 1-1,-1 11 0,0 17 111,-69 383 50,-18-66 117,-25-81-15,91-223-81,8-17 1,-54 112 168,49-106 232,-43 58 0,58-88-362,-1-1 0,0 0 1,-7 5-1,10-9-47,0 0 1,0-1-1,0 0 0,0 1 0,0-1 0,-1 0 1,1 0-1,-1 0 0,1 0 0,-1-1 0,-4 1 1,5 0-27,1-1 1,-1 0 0,1 0 0,-1-1 0,1 1 0,-1 0-1,1 0 1,-1-1 0,1 1 0,-1-1 0,1 1 0,0-1-1,-1 0 1,1 0 0,-1 1 0,1-1 0,0 0 0,0 0-1,0 0 1,0 0 0,0 0 0,0-1 0,0 1 0,0 0-1,0 0 1,0-1 0,0 1 0,1-1 0,-2-1 0,0-5 32,-1 1 1,1-1 0,0 0 0,-1-13-1,1 6-30,1 0 0,1 0 0,0 0-1,1 0 1,0 0 0,5-17-1,-4 23-33,0 0 0,1 0 0,0 0 0,1 1-1,0-1 1,0 1 0,1 0 0,0 0-1,0 0 1,1 1 0,9-10 0,-2 6 7,0 1 0,0 1 0,1 0 0,0 1 0,1 1 0,0 0 0,0 1 0,23-7 0,14 0-39,62-7-1,38 8 78,-100 10-1036,-20 0-2293,-1 4 906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19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 2912,'-14'10'19995,"24"-11"-18170,-6 0-2051,19-3 671,1 1-1,-1 2 1,1 0 0,37 5 0,-59-4-398,0 0 1,1 0-1,-1 1 1,0-1-1,1 1 1,-1-1-1,0 1 1,0 0-1,0 0 1,4 2-1,-5-2-28,-1-1-1,0 0 0,1 1 0,-1-1 0,0 0 0,1 1 1,-1-1-1,0 1 0,0-1 0,1 0 0,-1 1 1,0-1-1,0 1 0,0-1 0,0 1 0,0-1 1,0 1-1,0-1 0,0 1 0,0-1 0,0 1 0,0 0 1,0 0 3,0 0 1,-1 1-1,1-1 1,-1 0-1,0 0 1,1 0-1,-1 1 1,0-1-1,0 0 1,0 0-1,-1 1 0,-12 11 84,-30 23 0,-1 0 18,6-3 33,18-17 122,-23 25 0,39-33-27,7-3 233,-1-5-415,1 1-1,0-1 1,0 1 0,0-1 0,0 0 0,0 0 0,0 0 0,2 0-1,21-1 75,29-6 1,6 0-700,12 1-4096,-68 6 3281,0 0 1,-1-1-1,1 1 0,0-1 0,0 0 0,4-2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20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38 3808,'-7'-6'3143,"15"5"2343,5-1-4361,4-3 1592,29-4 0,53-1 493,-66 8-2729,12 0-490,1 2 0,-1 2 0,82 14 0,-74-5-3424,63 21 1,-96-23-717,-5 3 1344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20.7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11 280 6656,'-6'-5'1155,"6"5"-1047,0 0 1,0 0-1,0 0 1,-1 0-1,1 0 0,0 0 1,0 0-1,0 0 0,-1 0 1,1 0-1,0-1 1,0 1-1,0 0 0,0 0 1,-1 0-1,1 0 1,0 0-1,0 0 0,0-1 1,0 1-1,0 0 1,-1 0-1,1 0 0,0 0 1,0-1-1,0 1 0,0 0 1,0 0-1,0 0 1,0-1-1,0 1 0,0 0 1,0 0-1,0 0 1,0 0-1,0-1 0,0 1 1,0 0-1,0 0 0,0 0 1,0-1-1,0 1 1,0 0-1,0 0 0,0 0 1,0-1-1,0 1 1,0 0-1,1 0 0,-1 0 1,0 0-1,0-1 1,0 1-1,0 0 0,0 0 1,1 0-1,-1 0 0,0 0 1,0-1-1,10-8 1941,-1-1 0,14-18 0,6-8-404,-11 18-1274,1 1 1,1 0-1,0 1 0,27-15 0,94-44 575,-139 73-916,0 1 44,0 0-1,0 0 1,1 0 0,-1 1 0,0-1-1,0 0 1,0 1 0,1 0 0,-1-1-1,0 1 1,5 0 0,-6 0-47,0 1 0,0-1 0,0 0-1,-1 1 1,1-1 0,0 1 0,0-1 0,0 1 0,-1-1-1,1 1 1,0 0 0,0-1 0,-1 1 0,1 0 0,-1 0 0,1-1-1,-1 1 1,1 0 0,-1 0 0,1 0 0,-1 0 0,0 0-1,1-1 1,-1 1 0,0 0 0,0 0 0,0 0 0,1 0 0,-1 0-1,0 1 1,2 23 120,-2-9-288,2-1 0,0 0 1,8 29-1,-3-23-1102,14 30 0,-16-42-26,0-1 0,0 0 0,1 1 0,-1-2-1,2 1 1,8 8 0,17 13-2592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25.0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353 364 2816,'-1'-2'177,"1"0"-1,-1 0 1,1 1 0,0-1-1,-1 0 1,1 0 0,0 0-1,0 0 1,1 0 0,-1 1-1,1-4 1,0-8 3863,-1 12-3788,0-1 0,0 0 0,0 0 0,0 0 0,-1 1 0,1-1 1,0 0-1,-1 1 0,1-1 0,-1 0 0,0 1 0,0-1 0,1 0 1,-1 1-1,0-1 0,0 1 0,0 0 0,-1-1 0,1 1 0,0 0 0,0 0 1,-1-1-1,1 1 0,-1 0 0,1 0 0,-1 1 0,1-1 0,-1 0 0,0 0 1,1 1-1,-1-1 0,0 1 0,1 0 0,-1-1 0,0 1 0,-3 0 0,-3 0 99,-1 0-1,1 1 0,-1 0 1,1 0-1,0 1 0,-13 4 1,3 0-9,0 0-1,1 2 1,0 0 0,0 1 0,1 0 0,0 1-1,1 1 1,-20 18 0,29-22-271,-1-1 0,1 1-1,0 1 1,0-1 0,1 1 0,0 0-1,0 0 1,1 0 0,0 1 0,1 0 0,0-1-1,0 1 1,1 0 0,0 1 0,0-1 0,1 0-1,0 0 1,2 19 0,0-17-48,1 0 0,0-1-1,1 1 1,0-1 0,1 1 0,0-1 0,0 0-1,1-1 1,1 1 0,-1-1 0,2 0 0,-1 0-1,1-1 1,0 0 0,1 0 0,0-1 0,0 1-1,1-2 1,13 9 0,-12-9-17,1 0-1,1 0 1,-1-1 0,1-1 0,0 0 0,0-1 0,0 0-1,1 0 1,-1-2 0,1 1 0,-1-2 0,1 0-1,0 0 1,-1-1 0,1 0 0,22-7 0,-6-1-25,0-2 1,-1-1 0,40-23 0,79-58-155,-107 67 163,6-5-28,69-57 1,-108 83 53,-6 4-10,0 1 1,0-1-1,-1 1 0,1-1 1,0 1-1,-1-1 0,1 1 1,0-1-1,-1 0 0,1 1 1,-1-1-1,1 0 0,-1 1 1,1-1-1,-1 0 1,1 0-1,-1 0 0,0 1 1,1-1-1,-1 0 0,0 0 1,0 0-1,0 0 0,0 0 1,0 0-1,0 0-4,0 1-1,0 0 1,0 0-1,0 0 0,0 0 1,0 0-1,-1-1 1,1 1-1,0 0 1,0 0-1,0 0 1,0 0-1,0 0 0,-1 0 1,1 0-1,0 0 1,0 0-1,0-1 1,-1 1-1,1 0 0,0 0 1,0 0-1,0 0 1,-1 0-1,1 0 1,0 0-1,0 0 1,0 0-1,0 0 0,-1 0 1,1 1-1,0-1 1,0 0-1,0 0 1,-1 0-1,1 0 1,-10 2 12,0 1 1,-1-1 0,2 2 0,-1 0-1,0 0 1,1 0 0,0 1 0,0 1-1,0 0 1,0 0 0,1 0 0,-13 14-1,12-11 50,0 1 0,1 0-1,0 0 1,1 1-1,0 0 1,0 1-1,1-1 1,1 1-1,0 0 1,-4 14-1,8-22-34,0 1-1,1-1 0,-1 1 1,1 0-1,0-1 1,0 1-1,0 0 1,0 0-1,1-1 1,0 1-1,0-1 0,0 1 1,4 8-1,-2-8-20,0 0 1,0 1-1,1-1 0,-1-1 0,1 1 0,0 0 0,0-1 1,1 0-1,8 7 0,-4-5 3,0-1 1,-1 0-1,2-1 1,-1 0-1,0 0 1,1-1-1,0 0 1,0 0-1,0-1 1,0-1-1,0 1 1,16-2 0,-14 0-17,-1-1 0,0-1 0,21-5 0,-27 6-6,0-1 0,0 0 0,-1 0 0,1 0 1,-1-1-1,1 0 0,-1 0 0,0 0 1,0 0-1,0 0 0,4-6 0,-2-1-37,1 0-1,-1 0 0,-1 0 1,0-1-1,-1 0 0,0 0 1,3-13-1,-5 16 14,-1-1-1,0 1 1,0-1 0,0 1 0,-1-1-1,-1 1 1,1-1 0,-1 1 0,-1 0-1,1-1 1,-2 1 0,-2-9 0,2 11 24,1 0 0,-1 0 1,0 0-1,-1 1 0,1-1 1,-1 1-1,0 0 0,-1 0 0,1 1 1,-1-1-1,0 1 0,0 0 1,0 0-1,-1 1 0,1-1 1,-9-3-1,2 2 76,-1 1 1,1 0-1,-1 0 0,0 2 1,1-1-1,-1 2 0,-1-1 1,1 2-1,0 0 0,0 0 1,-14 3-1,20-2-52,-6 0-16,11 0-57,6 0-71,13 1 234,1 0 0,-1-1 1,0-1-1,24-3 1,72-15-121,-78 11-14,-2 2 68,132-19 497,-145 22-421,0 1 0,1 2 0,-1 0-1,1 1 1,37 8 0,-54-8-57,1-1 0,-1 1 0,0-1 0,0 1 0,0 0 0,0 1 0,0-1 0,0 1 0,0 0 0,-1-1 0,1 2 0,-1-1 0,0 0 0,0 1 0,0-1 0,3 7 0,-4-5 5,0 0 0,0 0-1,0 0 1,-1 0 0,1 0 0,-1 0-1,0 1 1,-1-1 0,1 0-1,-1 1 1,0-1 0,-1 0 0,-1 10-1,-2 2 18,-2 1-1,0 0 0,0-1 1,-18 29-1,14-25-177,0 0-1,-7 23 1,22-49-407,14-23 270,0 2 0,31-33 1,-35 44 187,0 1 0,0 1 1,2 0-1,-1 1 0,20-10 0,-35 22 50,72-37-10,-65 34 29,1-1 0,-1 2 1,1-1-1,-1 1 0,1 0 1,16 0-1,-23 1 3,-1 1 1,0 0-1,1 0 1,-1 1-1,0-1 1,1 0-1,-1 0 1,0 1-1,1-1 1,-1 1-1,0-1 1,0 1-1,0-1 1,1 1 0,-1 0-1,0-1 1,0 1-1,0 0 1,0 0-1,2 2 1,-3-1 2,1-1 0,0 1-1,0 0 1,-1-1 0,1 1 0,-1 0 0,1 0 0,-1 0 0,0 0 0,1 0 0,-1-1 0,0 1 0,-1 3 0,0 6 80,-2-1 0,1 1-1,-1-1 1,-6 13 0,6-13-4,-59 144 170,58-146-304,-2 5-104,8-11 43,5-5-9,-1-3 64,1 1 0,-2-1 1,1 0-1,-1 0 0,0-1 0,0 0 0,6-11 0,1-1 16,4-5-94,51-73-9,-52 77 162,1 1 1,31-29 0,-47 48-25,1 0 0,-1-1 0,0 1 0,0 0 0,1 0 0,-1-1 0,0 1 0,1 0 1,-1 0-1,1-1 0,-1 1 0,0 0 0,1 0 0,-1 0 0,1 0 0,-1-1 0,0 1 0,1 0 0,-1 0 1,1 0-1,-1 0 0,1 0 0,-1 0 0,0 0 0,1 0 0,-1 0 0,1 1 0,-1-1 0,1 0 0,-1 0 1,1 1 4,0-1 1,-1 1 0,1 0-1,-1 0 1,1-1 0,-1 1-1,1 0 1,-1 0 0,0-1-1,1 1 1,-1 0 0,0 0-1,1 1 1,1 33 228,-2-33-233,-2 50 317,-10 55 0,-1 10-97,10-93-239,0 17 106,3-38-122,0 0 1,1 0 0,-1-1-1,1 1 1,0 0-1,-1 0 1,1-1-1,0 1 1,1 0-1,-1-1 1,3 5-1,-3-6 14,0 0 0,0-1 0,0 1 0,0-1 0,0 0 0,1 1 0,-1-1 0,0 0 0,0 1 0,0-1 0,0 0 0,0 0 0,1 0 0,-1 0-1,0 0 1,0 0 0,2-1 0,23-4-154,-4-2 39,-1-1 0,1 0 0,-1-2 0,35-21-1,-23 9 48,60-51-1,30-50-129,8-6-257,-127 125 501,1 1 0,-1-1 0,1 1 0,0 1 0,7-5 0,-11 7-27,0 0 1,0-1 0,-1 1 0,1-1-1,0 1 1,0 0 0,-1 0-1,1 0 1,0-1 0,0 1 0,0 0-1,-1 0 1,1 0 0,0 0 0,0 0-1,0 0 1,0 1 0,-1-1 0,1 0-1,0 0 1,0 0 0,-1 1-1,1-1 1,0 0 0,0 1 0,-1-1-1,1 1 1,0-1 0,-1 1 0,1-1-1,-1 1 1,1 0 0,0-1 0,-1 1-1,0-1 1,1 1 0,-1 0-1,1 0 1,-1-1 0,0 1 0,1 0-1,-1 0 1,0-1 0,0 1 0,0 0-1,1 1 1,1 19 163,-1 0 0,-1 0-1,-3 27 1,1-29-180,-8 50 100,3-29 37,-8 39-501,15-79 345,0 0-1,0 0 1,0 0-1,0 0 1,0 0 0,0 0-1,0 0 1,0 0 0,0 0-1,0 0 1,0 0-1,0 0 1,0 0 0,-1 0-1,1 0 1,0 0-1,0 0 1,0 0 0,0 0-1,0 0 1,0 0-1,0 0 1,0 0 0,0 0-1,0 0 1,0 0-1,0 0 1,-1 0 0,1 0-1,0 0 1,0 0 0,0 1-1,2-17-575,6-23 263,2 0 0,2 1 0,2 1 0,22-45 0,-29 69 373,0 1 0,1-1 0,11-12 0,-14 20 73,0-1 1,0 1-1,0 1 1,0-1-1,1 1 0,0 0 1,0 0-1,9-5 1,-14 9-89,0 0-1,-1-1 1,1 1 0,0 0 0,0 0 0,-1-1-1,1 1 1,0 0 0,0 0 0,0 0 0,-1 0 0,1 0-1,0 0 1,0 0 0,0 0 0,-1 0 0,1 0-1,0 1 1,0-1 0,0 0 0,-1 1 0,1-1 0,0 0-1,1 2 1,-1-1 14,0 0 0,0 0-1,-1 0 1,1 0 0,0 1 0,0-1-1,-1 0 1,1 1 0,0-1 0,-1 1-1,0-1 1,1 3 0,0 4 72,0 1-1,0 0 1,-2 13 0,1-21-109,-9 62 268,2-25-166,-2-1-13,7-31-153,0 0-1,0 0 1,1 0-1,-1 1 1,1 8 0,1-14 52,0-1 1,-1 0-1,1 1 1,0-1-1,0 0 1,0 1-1,0-1 1,0 0-1,0 1 1,0-1-1,0 0 1,0 0-1,0 1 1,0-1-1,0 0 1,0 1 0,0-1-1,1 0 1,-1 1-1,0-1 1,0 0-1,0 1 1,0-1-1,0 0 1,1 0-1,-1 1 1,0-1-1,0 0 1,0 0-1,1 0 1,-1 1-1,0-1 1,1 0-1,-1 0 1,0 0-1,0 0 1,1 1-1,-1-1 1,0 0-1,1 0 1,-1 0-1,0 0 1,0 0-1,1 0 1,-1 0-1,0 0 1,1 0-1,-1 0 1,0 0 0,1 0-1,-1 0 1,0 0-1,1 0 1,-1 0-1,0 0 1,1-1-1,-1 1 1,0 0-1,0 0 1,1 0-1,-1 0 1,0-1-1,0 1 1,1 0-1,-1 0 1,0-1-1,16-14-452,6-13-43,51-50 0,-57 63 572,1 2 1,0 0 0,0 1-1,32-16 1,-39 23 71,0 0 0,0 2 0,11-4 0,-19 6-107,0 1 1,0-1 0,0 1 0,-1-1-1,1 1 1,0 0 0,0 0 0,0 0-1,0 0 1,0 0 0,0 0 0,0 1-1,-1-1 1,1 1 0,0-1 0,0 1 0,0 0-1,-1-1 1,1 1 0,0 0 0,-1 0-1,1 0 1,-1 0 0,1 1 0,1 0-1,-2 1 15,1 0-1,0 0 1,-1 0-1,1 0 1,-1 1-1,0-1 1,0 0 0,0 1-1,-1-1 1,1 1-1,0 5 1,-2 4 66,-2 24 0,0 1 1,6 72 171,-3-109-286,0 1 1,0 0-1,0-1 0,0 1 0,0 0 0,1-1 0,-1 1 0,0 0 0,1-1 0,-1 1 0,1-1 0,0 1 0,-1-1 0,2 3 0,-1-4-8,0 0-1,-1 1 0,1-1 1,0 0-1,0 1 0,-1-1 1,1 0-1,0 0 0,0 0 1,0 1-1,0-1 0,-1 0 1,1 0-1,0 0 0,0 0 1,0-1-1,-1 1 0,1 0 1,0 0-1,0 0 0,0-1 0,-1 1 1,1 0-1,0-1 0,0 1 1,-1-1-1,1 1 0,0-1 1,9-6-117,0 0 0,0-1 0,-1 1 0,0-2 0,0 0 0,-1 0 0,-1 0 0,10-15 0,3-2-97,-3 3 134,-1 0-1,16-30 1,-23 38 136,2 0 1,0 1 0,15-16-1,-15 18 130,-4 8 19,-4 8 136,-3 13 29,-8 49 230,-2 31-185,9-79-340,1-1 0,1 1 0,4 25-1,-5-40-81,1 1 0,0 0-1,0-1 1,1 1-1,-1-1 1,1 1 0,-1-1-1,1 0 1,0 1-1,5 4 1,-6-8 4,-1 0 0,0 0 0,1 0 0,-1 0 0,0 0-1,1 0 1,-1 0 0,0 0 0,1 0 0,-1 0 0,0 0 0,1 0 0,-1-1 0,0 1 0,1 0 0,-1 0-1,0 0 1,1-1 0,-1 1 0,0 0 0,0 0 0,1-1 0,-1 1 0,0 0 0,0-1 0,0 1 0,1 0-1,-1-1 1,0 1 0,0 0 0,0-1 0,0 1 0,0 0 0,0-1 0,0 1 0,0 0 0,0-1 0,2-2-68,3-6-160,0 0 0,11-12-1,5-9-93,87-131-252,-84 128 805,-37 88 659,9-26-737,1 0 1,1 30 0,2-55-141,0-1-1,1 1 1,-1-1 0,1 1 0,-1-1-1,1 1 1,0-1 0,1 1 0,-1-1-1,3 6 1,-3-8-4,0 0-1,0 0 0,0 0 1,0 1-1,0-1 0,0 0 1,0-1-1,0 1 0,0 0 1,1 0-1,-1 0 0,0-1 1,1 1-1,-1 0 0,0-1 1,1 0-1,-1 1 1,1-1-1,-1 0 0,0 1 1,1-1-1,-1 0 0,1 0 1,-1 0-1,1 0 0,-1-1 1,1 1-1,-1 0 0,3-2 1,6-1-89,0-1 1,0-1-1,-1 0 1,1 0-1,14-12 1,42-38-246,-51 42 276,43-39-119,50-42 131,-98 87 25,-7 4 28,1 0 1,0 0-1,-1 0 0,5-5 0,-8 13 404,1 3-1509,1-8 577,2-8 372,-1 3 158,0-1 0,1 0 0,-1 1 0,10-10 0,12-19 72,3-15 21,35-81 0,-55 107-62,0 1 1,-1-1-1,-1 0 0,-1-1 1,-2 1-1,2-38 0,-5 58-7,0 0 0,0-1-1,-1 1 1,1 0 0,-1 0-1,-1-6 1,-8 20 405,-4 12-5,-16 41 0,13-27-22,-8 19 315,-28 92 0,47-123-677,0 0 1,1 0 0,2 1 0,0-1-1,2 1 1,1 0 0,1 0 0,1-1-1,7 30 1,-8-47-56,1-1 0,1 1 1,0-1-1,5 11 0,-7-15-10,1 0 1,0 0-1,0-1 0,0 1 0,0 0 1,0-1-1,1 1 0,-1-1 1,1 0-1,0 1 0,-1-1 0,7 3 1,-7-5-8,0 1 1,1-1-1,-1 0 1,0 1-1,0-1 1,0 0 0,0 0-1,0 0 1,0-1-1,1 1 1,-1-1-1,0 1 1,0-1-1,0 1 1,0-1-1,0 0 1,0 0 0,-1 0-1,1 0 1,3-3-1,3-2-81,0-1 0,14-15 0,18-16-124,72-54 1,-66 55 6,-43 34 209,8-5-20,0 0 0,-1-2 0,11-13 0,-20 23 41,-1-1 0,1 1 0,-1-1 0,1 0 1,-1 1-1,1-1 0,-1 0 0,1 0 0,-1 1 0,0-1 1,1 0-1,-1 0 0,0 0 0,0 1 0,0-1 0,0 0 1,0 0-1,0 0 0,0 1 0,0-1 0,0-1 0,0 1 5,-1 0 0,1 1 0,-1-1 0,1 1 0,-1-1 0,1 0 0,-1 1 0,1-1 0,-1 1 0,1-1 0,-1 1 0,0 0 0,1-1 0,-1 1 0,0 0 0,1-1 0,-1 1 0,-1 0 0,-1-1 41,0 0 0,-1 1 0,1-1 0,-1 1 0,1 0-1,0 0 1,-1 0 0,-3 1 0,1 1 33,0-1-1,1 2 1,-1-1 0,0 0 0,1 1-1,-1 0 1,1 1 0,0-1-1,0 1 1,0 0 0,1 0-1,0 0 1,-1 1 0,1 0-1,1 0 1,-1 0 0,1 0-1,-1 0 1,2 1 0,-1-1 0,1 1-1,-1 0 1,0 7 0,0-2-78,1 0 0,0 0 0,0 0 1,2 0-1,-1 0 0,1 0 0,1 0 1,0 0-1,1 0 0,0 0 0,0 0 1,5 11-1,-4-14-14,0-1 0,0 0 0,1 0-1,0 0 1,1-1 0,-1 1 0,1-1 0,1 0 0,-1 0 0,13 9-1,-10-8-69,1-1 0,1-1-1,-1 1 1,1-2 0,0 1-1,0-1 1,15 3 0,-7-3-697,-1-1 0,1-1 0,-1 0 0,1-1 1,0-1-1,0-1 0,-1-1 0,1 0 0,29-9 1,-37 8-1326,0 0 1,17-10 0,-12 6-512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25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88 12224,'-33'-21'5535,"36"21"-4831,22 0 960,8 5-1056,42-5 2944,5 0-1984,20 0-288,0 0-800,22-8-448,-3 4-32,9-13-2176,-11 4 1152,-18-4-4192,-13 5 2880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47.5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2 171 4160,'-2'-7'10797,"6"0"-6522,12-10-4499,-9 9 1061,15-15-743,1 1 1,1 1 0,48-33-1,-69 52-93,-1 1 0,0-1-1,1 1 1,-1 0-1,1 0 1,0 0-1,-1 1 1,1-1 0,0 0-1,-1 1 1,1 0-1,0 0 1,3 0-1,-5 0 9,1 0 0,0 1 0,-1-1 0,1 1 0,-1-1 0,1 1 0,-1 0 0,1-1 0,-1 1 0,1 0 0,-1 0 0,0 0-1,1 0 1,-1 0 0,0 1 0,0-1 0,0 0 0,0 1 0,0-1 0,0 0 0,0 1 0,1 2 0,1 3 28,0 1-1,-1-1 1,0 1 0,0 0 0,0 0-1,-1 0 1,0 0 0,-1 0 0,0 0 0,0 0-1,-2 9 1,-2 8 105,-2 1 0,-9 26 0,-2 7 36,-1 19-116,4-14-53,-33 95 0,46-158-9,-6 19 190,-2 1-1,0-1 0,-22 33 0,28-45 94,10-7 60,-5-2-316,-1 1 1,1 0 0,0 0-1,0 0 1,0 0 0,0 0 0,-1 1-1,4 0 1,10 4 126,-2 0-160,-1 0 0,1-1 0,0-1 0,0 0 0,0-1 0,17 1 0,-19-3-528,0 0-1,0-1 1,14-4-1,-19 4-778,1-1-1,-1 0 0,0 0 1,-1-1-1,1 0 1,9-6-1,10-7-2499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48.4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 4736,'-4'-1'2035,"8"-2"-910,8 1 4844,-11 2-5751,-1 1 0,0-1 0,0 0 0,0 1 0,0-1 0,0 0 0,0 0 0,1 1 1,-1-1-1,0 0 0,0 1 0,0-1 0,0 0 0,0 1 0,4 20 1232,1 22-1071,-15 390 2373,10-315-2441,1-52 535,-1-65-809,1 0-1,-1-1 1,1 1 0,-1-1-1,1 1 1,0-1 0,-1 1-1,1-1 1,-1 0 0,1 1-1,0-1 1,-1 0 0,1 1-1,0-1 1,0 0 0,-1 0-1,1 1 1,0-1 0,0 0-1,-1 0 1,1 0 0,0 0-1,0 0 1,-1 0 0,1 0-1,0-1 1,1 1 0,25-2 316,-27 1-352,32-3 354,-15 0-284,0 2 0,1 1 0,-1 0 0,18 1 0,23 1-30,-44-1-142,0 0 0,27 3 0,-28-3-3085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48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 8064,'1'-10'2612,"-1"10"-2533,0 0 0,1 0-1,-1-1 1,0 1 0,0 0-1,1 0 1,-1 0-1,0-1 1,1 1 0,-1 0-1,0 0 1,1 0 0,-1 0-1,0 0 1,1 0 0,-1 0-1,0 0 1,1 0-1,-1 0 1,0 0 0,1 0-1,1 0 1729,0 4 811,0 1-2319,1 0 0,-1 1 0,0-1 0,0 1 0,0-1 0,-1 1 0,0 0 0,0-1-1,-1 1 1,1 0 0,-1 0 0,-1 9 0,2 25 525,2-15-538,3 60-295,-6-84-244,0 0 0,0 1 0,0-1 0,0 0 0,0 0 0,0 0 0,-1 0 0,1 0 1,0 0-1,-1 0 0,1 0 0,-1 0 0,0 1 0,0 3-1896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49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61 5632,'-11'0'4762,"16"9"-991,-1-7-3356,0 0 1,-1-1 0,1 1-1,0-1 1,0 0-1,0 0 1,-1 0 0,1-1-1,0 1 1,7-1-1,39-3 932,-49 3-1303,29-6 503,0 0-1,48-18 0,-45 13-448,45-9 0,-50 15-164,1 2 0,43-1 0,-62 4-24,0 1 0,1 0 1,-1 0-1,0 1 1,0 0-1,0 1 0,0 0 1,-1 1-1,1 0 1,11 7-1,-5 1-2374,-7 2 661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49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4 234 5888,'-3'-7'8480,"3"1"-3959,0 4-4402,1 1 0,0-1-1,-1 0 1,1 0 0,0 1 0,0-1-1,0 1 1,3-3 0,3-7 888,4-9-601,-2 0 0,9-26 1,-10 23-409,17-33 1,-24 54-10,0 0 1,1 0-1,-1-1 1,1 1-1,-1 1 1,1-1-1,0 0 1,0 0-1,0 1 1,0-1 0,4-2-1,-5 4 2,0-1-1,0 1 1,0 0-1,1-1 1,-1 1-1,0 0 1,0 0-1,0 0 1,1 0-1,-1 0 1,0 0-1,0 0 1,0 0-1,0 1 1,1-1-1,-1 0 1,0 1-1,0-1 1,0 1-1,0-1 1,0 1-1,0-1 1,0 1-1,0 0 1,0 0-1,0-1 1,0 1-1,-1 0 1,2 1-1,10 13 3,18 29 0,4 5 42,21 14-536,-15-23-5035,-18-20 2838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02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37 4320,'0'-1'188,"0"-1"0,0 1 1,0-1-1,0 1 0,0-1 1,1 1-1,-1-1 0,1 1 0,-1-1 1,1 1-1,-1 0 0,1-1 0,0 1 1,0 0-1,-1-1 0,1 1 1,0 0-1,0 0 0,0 0 0,1 0 1,-1 0-1,0 0 0,0 0 1,0 0-1,1 1 0,-1-1 0,0 0 1,1 1-1,-1-1 0,1 1 0,-1-1 1,3 1-1,-4 0-160,1 0-1,-1 0 0,1 0 1,-1 1-1,0-1 1,1 0-1,-1 1 1,0-1-1,1 0 1,-1 1-1,0-1 1,0 0-1,1 1 1,-1-1-1,0 1 1,0-1-1,0 1 1,1-1-1,-1 0 1,0 1-1,0 0 1,0 0 76,2 5 100,0 0 0,0 0-1,-1 0 1,0 0-1,-1 0 1,1 10 0,-5 41 640,3-45-703,-7 49 564,-3 0 0,-3-1 0,-2-1-1,-2 0 1,-37 78 0,38-101-406,2-4 122,1 1 0,-16 54 1,30-87-417,-1 3 129,1 0-1,-1 0 0,1-1 0,-1 1 0,1 0 0,0 5 1,0-7-105,0-1 0,0 0 0,0 1 1,1-1-1,-1 1 0,0-1 1,0 0-1,0 1 0,0-1 0,1 0 1,-1 1-1,0-1 0,0 0 0,1 0 1,-1 1-1,0-1 0,1 0 1,-1 0-1,0 1 0,1-1 0,-1 0 1,1 1 6,0-1 0,0 0 0,0 0 1,0 0-1,0 0 0,0 0 0,0 0 1,0 0-1,0 0 0,0 0 0,0 0 1,1-1-1,72-21 265,18-5-37,-48 18-108,92-19 99,-99 23-199,64-3 0,-51 11 296,-46-6-3477,0 2 1231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50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49 9056,'0'0'181,"0"0"1,0-1-1,-1 1 1,1-1-1,0 1 1,0 0 0,0-1-1,0 1 1,0-1-1,-1 1 1,1-1-1,0 1 1,0-1-1,0 1 1,0-1-1,0 1 1,1 0-1,-1-1 1,0 1 0,0-1-1,0 1 1,0-1-1,0 1 1,1-1-1,-1 1-86,0-1 0,0 1 0,0 0 0,0 0 1,1 0-1,-1-1 0,0 1 0,0 0 0,0 0 0,0 0 0,1 0 0,-1 0 0,0-1 0,0 1 0,0 0 0,1 0 0,-1 0 0,0 0 0,0 0 0,0 0 0,1 0 0,-1 0 0,0 0 0,0 0 0,0 0 1,1 0-1,-1 0 0,0 0 0,0 0 0,1 0 0,2 2 2937,-3-2-2827,0-1 1,1 1 0,-1-1-1,0 1 1,0-1 0,1 1-1,-1-1 1,0 1 0,1-1-1,-1 1 1,0 0 0,1-1-1,-1 1 1,1-1 0,-1 1-1,0 0 1,2-1 0,6-8 294,-7 7-520,0 1-6,-1 0-1,1 0 0,-1 0 0,1 0 1,-1 0-1,0 0 0,0 0 0,1 0 1,-1 0-1,0 0 0,0 0 0,0 0 0,0 0 1,-1-2-1,1 6-27,0 1 0,0-1 0,1 1 0,-1-1 0,1 0 1,-1 1-1,1-1 0,0 0 0,0 0 0,1 1 0,-1-1 0,1 0 0,-1 0 0,3 3 1,13 10-4131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51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 6048,'0'-14'1952,"0"13"-1902,0 1 0,0-1 0,0 1 0,0-1 0,1 1 0,-1-1 0,0 1 0,0-1 0,1 1 0,-1-1 0,0 1 0,1 0 0,-1-1 0,0 1 0,1 0 0,-1-1 0,1 1 0,-1 0 0,1-1 0,-1 1 0,1 0 0,-1 0 0,1-1 0,0 1 152,0-1-11,-1 1 0,1-1 0,-1 0 0,1 1 0,0-1 0,0 1 0,-1-1-1,1 1 1,0-1 0,0 1 0,0 0 0,0-1 0,-1 1 0,1 0 0,0 0-1,0 0 1,0-1 0,0 1 0,0 0 0,1 0 0,-1 1-94,-1-1 0,1 0 0,-1 1 0,1-1-1,-1 1 1,1-1 0,-1 1 0,1-1 0,-1 1 0,1-1 0,-1 1 0,1-1 0,-1 1 0,0-1 0,0 1 0,1 0 0,-1-1-1,0 1 1,0 0 0,1 1 0,0 5 252,0 0 1,-1 1-1,0 14 0,0-13 61,-17 334 2907,13-142-2880,6-112-197,-2-88-208,0-1 1,0 1-1,0-1 0,0 1 0,0-1 0,0 1 0,1-1 0,-1 0 1,0 1-1,0-1 0,1 1 0,-1-1 0,0 0 0,0 1 0,1-1 0,-1 0 1,0 1-1,1-1 0,-1 0 0,0 1 0,1-1 0,-1 0 0,1 0 0,-1 1 1,0-1-1,1 0 0,-1 0 0,1 0 0,-1 0 0,1 0 0,-1 0 0,1 0 1,0 0-1,21 0 77,-12 0 65,172-13 933,-61 2-843,-104 9-240,-12 1-21,0 1 1,0 0-1,1-1 0,-1 2 1,0-1-1,7 1 1,-4 0-416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52.2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81 7456,'0'0'230,"-1"0"0,1 0 0,0 0 0,-1-1 0,1 1 0,0 0 0,-1 0 229,1-1-229,0 1 0,0 0 0,-1-1 0,1 1 0,0 0 0,0-1 0,0 1 0,-1 0 0,1-1 0,0 1 0,0 0 0,0-1 0,0 1 0,0 0 0,0-1 0,0 1 0,0 0 0,0-1 0,0 0 0,7-10 3033,21-11-1471,-19 16-989,-3 1-608,1 1 0,-1 0 0,1 1 0,0-1 0,0 1 0,9-3 0,-13 5-159,0 0 0,0 1 1,0-1-1,0 1 0,0 0 1,0 0-1,0 0 0,-1 0 1,1 0-1,0 1 0,0-1 1,0 1-1,0 0 0,0 0 0,-1 0 1,1 0-1,0 0 0,-1 1 1,5 2-1,-6-3-10,1 1 0,0 0 0,-1 0 0,1 0 0,-1 0 0,1 0 0,-1 0 1,0 0-1,0 1 0,0-1 0,0 0 0,-1 0 0,1 1 0,0-1 0,-1 1 0,0-1 0,1 1 0,-1-1 0,0 0 0,-1 5 0,0 1 36,0-1 0,0 1-1,-1-1 1,0 1 0,-4 9-1,-36 79 830,42-95-868,-1-1 0,1 1 0,0-1 0,0 1 0,0-1 0,-1 1 0,1-1 1,0 1-1,0-1 0,0 1 0,0 0 0,0-1 0,0 1 0,0-1 0,0 1 0,0-1 0,0 1 0,1-1 0,-1 1 0,0-1 0,0 1 1,0-1-1,1 1 0,-1-1 0,0 1 0,1-1 0,-1 1 0,0-1 0,1 1 0,-1-1 0,1 0 0,-1 1 0,0-1 0,1 0 0,-1 1 1,1-1-1,-1 0 0,1 0 0,-1 1 0,1-1 0,-1 0 0,1 0 0,0 0 0,-1 0 0,1 0 0,0 1 0,5 0 70,-1-1 0,1 1-1,10-1 1,-12 0-55,5 0-114,93-2 451,-35-5-3383,-47 1-192,-10 1-773,3 4 672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52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49 4224,'-15'-7'5874,"25"4"-3674,29-13 2120,-7 9-3889,0 1-1,1 2 1,-1 0-1,1 3 0,-1 0 1,61 8-1,-22 2-366,76 20 0,-109-16-176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53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13 173 6400,'-12'-3'9333,"19"1"-9056,-2 0 119,-1 0-1,1 0 0,-1 0 1,0 0-1,0-1 1,0 0-1,0 0 0,0 0 1,0 0-1,4-6 0,9-6 221,3-1-230,87-73 140,-106 88-536,0 0 1,0 0-1,0 0 0,0 0 0,0 0 0,1 0 0,-1 0 0,0 0 0,1 0 0,-1 1 0,0-1 0,1 1 1,-1-1-1,1 1 0,-1-1 0,1 1 0,-1 0 0,1 0 0,-1 0 0,1 0 0,-1 0 0,1 0 0,-1 0 0,1 0 1,-1 1-1,1-1 0,-1 0 0,0 1 0,1-1 0,2 2 0,0 2-4,0-1 0,1 1-1,-1 0 1,0 0 0,-1 0 0,6 9 0,2 1 36,42 51 308,-1 0-4441,-38-49 1845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54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39 2816,'0'0'62,"-1"0"0,1 0 1,-1 0-1,1-1 0,-1 1 0,1 0 0,0 0 1,-1-1-1,1 1 0,-1 0 0,1 0 0,-1-1 1,1 1-1,0-1 0,-1 1 0,1 0 0,0-1 1,-1 1-1,1-1 0,0 1 0,0-1 0,-1 1 1,1 0-1,0-1 0,0 1 0,0-1 0,0 1 0,-1-2 1,-2-7 3317,2 7-2435,-13-15 6947,21 19-3993,18 1-2822,14 2-1152,29 3 340,1-3-1,71-4 1,-82-2-211,-27-2 53,-26 2-86,0 0-1,0 0 0,1 1 1,-1 0-1,8 1 0,-5-1-167,-19-7-7321,5 11 5516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54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 5472,'-13'-1'10069,"22"0"-6596,43-5-1266,48 4-627,90 3-1486,-133 3-130,49 5-4984,-54-1 2061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2:59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31 1312,'0'-1'276,"0"0"0,0 0 0,0 0 0,0 0 1,1 0-1,-1 0 0,0 0 0,1 1 0,-1-1 0,1 0 0,-1 0 0,1 0 0,-1 1 0,1-1 1,0 0-1,0-1 0,0 2 93,0-1 0,-1 0-1,1 1 1,0-1 0,-1 0 0,1 0 0,-1 1 0,1-1 0,-1 0 0,0 0 0,1 0 0,-1 0-1,0 0 1,1 0 0,-1 0 0,0-1 0,5 8 3776,0 9-3608,15 78 2333,-15-21-2007,-2-1 1,-8 80-1,1-70-456,1-38-142,-10 45 1,7-51 356,-4 69 1,10-100-620,-1 0 0,0 0 1,0 0-1,-2 6 0,1-6 9,1-1 0,-1 1-1,2 0 1,-1 6 0,0-11 17,1-1 0,0 0 1,0 0-1,0 1 1,0-1-1,0 0 0,0 1 1,1-1-1,-1 0 1,0 0-1,0 1 1,0-1-1,0 0 0,0 0 1,0 1-1,0-1 1,0 0-1,1 0 0,-1 1 1,0-1-1,0 0 1,0 0-1,1 0 1,-1 1-1,0-1 0,0 0 1,0 0-1,1 0 1,-1 0-1,0 0 0,0 1 1,1-1-1,-1 0 1,1 0-1,11-3 460,18-15-258,-23 13-140,4-1-64,0 0 0,1 1 1,-1 0-1,1 1 1,0 0-1,0 1 0,1 0 1,18-1-1,11 1-34,51 3 0,-35 1-39,35-1-524,-92 0-220,1-1-466,0-1 0,0 1-1,1-1 1,-1 1 0,0 0-1,1 0 1,-1 0 0,0 0-1,4-1 1,-2 1-1306,7-2-675,-2 6-736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02.4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30 3136,'-3'-4'12833,"10"1"-13362,-3 3 674,0-1 0,0 0 0,-1 1 0,1 0 0,0 0 0,0 0 0,0 1 0,0-1 0,4 2 1,16 1 306,158-16 1640,-49 0-2536,-124 13 461,33 0-664,-40 0 458,0 0 0,0 0 1,0 1-1,0-1 0,0 1 0,0-1 0,0 1 0,0 0 0,0 0 0,0 0 0,0 0 0,-1 0 0,1 0 0,0 1 0,2 1 0,-1 6-2701,-5 2 938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03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8 109 3808,'-2'4'556,"1"-1"0,0 0 1,0 0-1,1 0 0,-1 1 0,0-1 0,1 0 1,0 0-1,0 1 0,0-1 0,0 0 0,1 5 1,0 8 5673,8-17-4604,-8 1-1547,0 0 0,0-1-1,0 1 1,0-1 0,0 1-1,0-1 1,0 1-1,0-1 1,0 0 0,0 1-1,0-1 1,0 0 0,-1 0-1,1 0 1,0 0 0,1-1-1,8-19 314,-4 7-179,13-22-132,-14 24-32,1 1 0,0-1 0,9-11 0,5-6-193,-19 29 21,-1 1 148,0 0 16,1 0 0,-1 0 0,1-1 0,-1 1 0,1 0 0,-1 0 0,1 0 0,0 0 0,0 0 0,-1-1 0,1 1 1,1 0-1,6 8 120,-5-3-138,1 2-113,0 0 0,-1 0 1,5 15-1,-8-21-291,1-1-1,-1 0 1,1 0-1,0 1 1,-1-1-1,1 0 1,0 0-1,0 0 1,-1 0-1,1 0 1,2 2-1,6 8-3930,-4 3 1507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03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6 4384,'1'-1'147,"0"0"1,-1 1-1,1-1 0,0 1 1,-1 0-1,1-1 1,0 1-1,0 0 0,-1-1 1,1 1-1,0 0 1,0 0-1,0-1 0,-1 1 1,1 0-1,0 0 1,0 0-1,0 0 0,1 1 1,0-1 1256,-1 1-322,1 0-903,-1 1-1,0-1 0,0 1 0,0-1 0,0 1 1,0-1-1,-1 1 0,1 0 0,0 0 0,-1-1 0,1 1 1,-1 0-1,0 0 0,1 0 0,-1-1 0,0 1 1,0 0-1,0 0 0,-1 2 0,0 8 440,-1-1-1,-3 12 0,4-23-587,-33 110 2295,6-27-1616,2-5-191,-15 57-17,38-116-352,3-19-207,0 0 0,0 0 0,0 0 0,0 0 0,0 1 0,0-1 0,0 0 0,0 0 0,0 0 0,0 1 0,0-1 0,0 0 0,1 0 0,-1 0 0,0 0-1,0 1 1,0-1 0,0 0 0,0 0 0,0 0 0,0 0 0,0 1 0,1-1 0,-1 0 0,0 0 0,0 0 0,0 0 0,0 0 0,0 0 0,1 1 0,-1-1 0,0 0-1,0 0 1,0 0 0,0 0 0,1 0 0,-1 0 0,0 0 0,0 0 0,0 0 0,1 0 0,-1 0 0,0 0 0,0 0 0,0 0 0,1 0 0,-1 0 0,0 0 0,0 0-1,0 0 1,0 0 0,1 0 0,-1 0 0,0-1 0,0 1 0,0 0 0,0 0 0,1 0 0,-1 0 0,0 0 0,8-4-1979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04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62 3648,'-18'-13'15408,"20"11"-16017,18-12 1236,-12 8-540,-1 1 0,1 0 0,13-6 0,-19 10-91,0 0 1,1 0-1,-1 0 0,1 1 0,-1-1 0,0 1 0,1 0 0,-1 0 0,1 0 1,-1 0-1,1 0 0,-1 0 0,0 1 0,1-1 0,-1 1 0,1-1 0,-1 1 1,3 1-1,-3-1 7,0 1 0,-1-1-1,1 0 1,0 0 0,-1 1 0,1-1 0,-1 1 0,0 0 0,1-1 0,-1 1 0,0 0-1,0 0 1,0-1 0,0 1 0,0 0 0,-1 0 0,1 0 0,-1 0 0,1 0 0,-1 0-1,1 1 1,-1-1 0,0 3 0,-1 5 62,1 0 0,-1-1 1,-5 17-1,6-24-54,-6 21 362,-1 0 1,-1-1-1,-1 0 0,-22 40 1,30-61-293,0 1 1,0-1-1,0 1 1,0 0 0,1 0-1,-1-1 1,1 1-1,-1 0 1,1 0-1,-1 0 1,1 3-1,0-4-26,1 0-1,-1 0 0,0 0 0,1 0 0,-1 0 0,1-1 0,-1 1 1,1 0-1,-1 0 0,1 0 0,-1 0 0,1-1 0,0 1 0,0 0 1,-1-1-1,1 1 0,0-1 0,0 1 0,0 0 0,0-1 0,-1 0 0,3 1 1,3 2 77,0-1 1,0 0-1,0 0 1,0-1-1,1 0 1,9 1-1,41-3-198,-25 0-550,-21 1-499,13 1-1236,-9 2-2129,-6 1 1712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07.2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5 149 2560,'-5'7'15032,"10"-11"-12714,3-2-2069,13-9 368,1 1-1,1 1 1,0 1-1,1 1 1,44-14-1,-16 10-183,92-14 1,-47 18-397,-76 10-117,-19 1-261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08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80 6144,'-16'-12'6496,"46"0"-2988,-25 10-3154,0 1 0,0-1 0,0 0 0,0 0 0,-1-1 1,1 1-1,6-6 0,18-21-34,-29 28-384,0-2 53,0 2 198,0 9 101,-18 39 890,-2 12-516,-5 39-102,-72 241 1029,39-198-1376,53-128-140,4-11-33,0 1-1,0-1 1,0 1-1,0-1 0,0 0 1,0 1-1,-1-1 1,1 0-1,-1 0 1,-3 4-1,4-6 14,-3 3 246,4-3-301,0 0 0,0 0-1,0 0 1,0 0 0,0 0 0,-1 0 0,1 0 0,0 0 0,0 0 0,0 0-1,0 0 1,0 0 0,0 0 0,-1 0 0,1 0 0,0 0 0,0 0-1,0 0 1,0 0 0,0 1 0,-1-1 0,1 0 0,0 0 0,0 0-1,0 0 1,0 0 0,0 0 0,0 0 0,0 0 0,0 0 0,-1 1-1,1-1 1,0 0 0,0 0 0,0 0 0,0 0 0,0 0 0,0 0-1,0 1 1,0-1 0,0 0 0,0 0 0,0 0 0,0 0 0,0 0-1,0 1 1,0-1 0,0 0 0,0 0 0,0 0 0,0 0 0,0 0-1,0 1 1,0-1 0,0 0 0,0 0 0,0 0 0,1 0 0,4 6 0,2-5 64,1-1 0,-1 1 0,1-1-1,-1 0 1,14-3 0,-4 1 58,66-7 205,110-5 272,-173 13-525,-14 0-49,-1 1 0,0-1 1,1 1-1,-1 1 0,0-1 0,1 1 0,-1 0 1,0 0-1,6 2 0,-9-2-108,44 17-25093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08.8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12 6880,'-3'-1'483,"-7"-2"1308,10 3-1755,0 0 0,0 0 0,-1 0 0,1 0 1,0 0-1,0 0 0,0-1 0,0 1 0,0 0 0,-1 0 0,1 0 0,0 0 0,0 0 0,0 0 1,0-1-1,0 1 0,0 0 0,0 0 0,-1 0 0,1 0 0,0-1 0,0 1 0,0 0 0,0 0 0,0 0 1,0 0-1,0-1 0,0 1 0,0 0 0,0 0 0,0 0 0,0 0 0,0-1 0,2-1 2271,7 2 1415,-8-1-3578,0 1 0,0 0 0,1 0 0,-1 0 0,0 0 0,0 0 0,1 0-1,-1 1 1,0-1 0,0 0 0,1 1 0,-1-1 0,0 0 0,0 1 0,0 0 0,0-1 0,0 1 0,0 0 0,0-1-1,0 1 1,0 0 0,0 0 0,0 0 0,0 0 0,0 0 0,-1 0 0,1 0 0,0 0 0,-1 0 0,1 0-1,-1 0 1,1 0 0,-1 1 0,0-1 0,1 0 0,-1 0 0,0 1 0,0-1 0,0 0 0,0 0 0,0 1 0,0-1-1,0 0 1,0 0 0,0 1 0,-1-1 0,0 1 0,-1 8 87,-1-1 0,0 0 1,-1-1-1,-8 15 0,-2 0-507,0-1 1,-30 34-1,42-53-174,1-1-1,-1 0 0,0 0 1,-1 0-1,1-1 1,0 1-1,-1 0 0,1-1 1,-1 1-1,1-1 1,-1 0-1,-4 2 0,4-3-803,1 1 0,-1-1 0,0 0-1,1 0 1,-1 0 0,0 0 0,1 0-1,-6-2 1,-3 1-2623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10.2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19 232 3808,'-1'0'-618,"-17"7"8554,25-7-5697,-6 0-2010,1 0-1,-1 0 1,1-1 0,-1 1-1,0-1 1,1 1 0,-1-1 0,1 0-1,-1 0 1,0 1 0,1-1-1,-1 0 1,0 0 0,0 0-1,1-2 1,17-20 1039,-15 18-990,45-68 1905,-34 48-2111,2 0 1,24-27-1,-21 29-141,-10 31 751,-7-3-585,-1-1 0,1 1 0,-1 0 0,-1 0 1,1 0-1,0 1 0,-1-1 0,0 0 0,-1 1 0,1 7 0,0-5-65,0 1-1,0 0 1,4 9 0,11 39-774,-13-18-3817,-2-36 3873,-1 0 0,0 0 0,1 0 0,-1 1 1,1-1-1,0 0 0,0 0 0,0 0 0,3 3 0,4 13-5036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17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49 1664,'0'0'12,"0"0"-1,-1 0 1,1 0 0,0-1-1,0 1 1,0 0 0,1-10 8946,12 10-8078,11-1-433,-1-2 1,0 0 0,27-8-1,-27 5-368,1 1 0,-1 1 0,31 0 0,93 7 561,-123 1-720,-23-4 16,7 4-122,1 6 222,-9-9-30,1 0 1,0 0 0,0 0-1,0-1 1,-1 1 0,1 0 0,0 0-1,0 0 1,0-1 0,0 1 0,0 0-1,0-1 1,1 1 0,-1-1-1,0 1 1,0-1 0,0 0 0,0 1-1,1-1 1,-1 0 0,0 0-1,0 0 1,3 0 0,0 0 45,0 0 1,1 0-1,-1 0 0,0 1 1,1-1-1,-1 1 0,0 1 1,1-1-1,-1 0 1,4 3-1,-3-3 24,-1 1 1,0-1 0,1 0-1,0-1 1,-1 1-1,1-1 1,-1 0 0,1 0-1,7-1 1,5 0 352,45 1-787,-61 2-589,1-1-1,-1 1 0,0 0 1,0 0-1,0 0 1,1 4-1,3 2-2749,3-7 625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19.2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71 2976,'-2'0'353,"-1"1"0,1 0 0,0 0 0,0 0 0,0 0 0,0 0-1,-8 7 7860,11-9-7918,0 1 0,1-1 0,-1 0 0,0 0 0,0 1 1,0-1-1,0 0 0,0 0 0,0 0 0,0 0 0,0 0 0,0-1 0,1-1 0,8-7 341,4 0-479,1 1 0,1 0-1,22-8 1,-32 14-127,1 0 0,0 1 0,0 0 0,0 1 0,0 0 0,0 0 0,0 0 0,0 1 0,0 0 0,0 0 0,9 2 0,-14-2-36,-1 1-1,0-1 1,0 1 0,0 0 0,1-1-1,-1 1 1,0 0 0,0 0 0,0 0-1,0-1 1,0 1 0,0 0 0,-1 0-1,1 0 1,0 1 0,0-1 0,-1 0-1,1 0 1,-1 0 0,1 1 0,-1-1 0,1 0-1,-1 0 1,0 1 0,1-1 0,-1 3-1,1 4 113,-1 0-1,0 0 1,-1 11-1,0-8-28,0 2-62,-1-1-1,-1 1 0,1-1 0,-2 0 0,-7 18 0,0-4 97,-22 34 0,19-38 133,10-17-176,1 0 1,-1 1 0,1 0-1,0 0 1,0-1 0,1 2-1,-3 7 1,5-13-40,1 1 1,-1-1-1,0 1 0,1-1 1,-1 1-1,1-1 0,-1 1 1,1-1-1,0 0 0,0 1 1,0-1-1,-1 0 0,1 0 1,0 0-1,1 1 0,-1-1 1,2 1-1,0 1 107,0 0 1,0-1-1,1 1 1,-1-1-1,8 4 1,-4-4-71,1-1 0,-1 0 0,0-1 0,1 1 0,-1-1 0,0-1 0,1 1 0,-1-1 0,14-4 0,4 1-241,-23 3-47,-1 1 0,0 0 0,0 0 0,1 0 0,-1 1 0,0-1 0,0 0 0,0 0 0,1 1 0,-1-1 0,0 0 0,0 1 0,0-1 0,0 1 0,0 0 0,0-1 0,2 2 0,14 17-8087,-16-17 7557,10 11-4505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20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5 3072,'-13'-5'16581,"15"6"-15819,9 1-421,-1 0 0,1 0 0,-1-1 0,1 0 0,-1-1 0,1 0 0,12-2 0,17 0-215,20 1-176,45 1-68,-35 5-3613,-66-5 2956,0 1-1,0 0 1,-1 0 0,1 1-1,-1-1 1,1 1 0,-1-1-1,1 1 1,-1 0-1,0 0 1,0 1 0,4 3-1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20.9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 9 4736,'-8'-4'907,"-3"1"-319,0 2 6109,11 2-6396,0 0 1,0 1 0,0-1 0,-1 0 0,1 0 0,0 0 0,-1 1-1,1-1 1,-2 2 0,-6 13 498,1 1 0,1-1 0,1 1 0,-7 32 0,-7 75-152,1-4-304,3-36-112,-26 115 592,16-89 45,22-92-623,3-17 111,5-4 139,15-7-332,1 2 1,1 1-1,33-8 1,69-5-167,-98 18-61,1 0 0,-1 2 0,1 1-1,-1 1 1,30 7 0,-48-7-12,-1-1-1,0 2 1,-1-1-1,1 1 1,8 4-1,-13-6-143,0 1 0,0-1-1,0 1 1,0-1 0,-1 1 0,1 0 0,0-1 0,1 4-1,-2-4-118,0 1-1,-1-1 0,1 0 1,-1 1-1,1-1 0,-1 0 0,1 1 1,-1-1-1,0 1 0,0-1 1,0 0-1,0 1 0,0-1 1,0 1-1,0 1 0,-3 12-2413,2 0-2410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21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35 7136,'-15'-2'1652,"1"1"4237,28-7-1532,9 1-3960,1 2-1,-1 1 0,1 0 1,-1 2-1,32 1 1,-47 1-362,5-1 10,0 1 0,0 1 1,0 0-1,0 1 0,18 5 0,-28-6-31,0 0-1,-1 0 1,1 0-1,-1 0 1,1 0-1,-1 1 1,1-1-1,-1 1 1,0 0-1,0 0 1,0 0-1,0 0 1,0 0-1,0 0 1,-1 0-1,1 1 1,-1-1-1,1 0 1,-1 1-1,0 0 1,0-1-1,0 1 1,0-1-1,-1 1 1,1 0-1,-1 0 1,0-1-1,1 1 1,-1 0-1,0 0 1,-1 0-1,1 2 1,-2 7 31,0 0 1,-1 0 0,0-1-1,-1 0 1,0 1 0,-1-2 0,0 1-1,-1 0 1,0-1 0,0 0-1,-1 0 1,-11 11 0,-2 0 185,0-1 1,-2-1-1,-46 32 1,48-35-2,-6 2 41,35-11 76,1-4-215,0-1 0,0 0 0,1 0 0,-1-1 0,16 0 0,-3 0-71,-2 0-80,40-5 1,-1 0-3156,-57 4 2756,15-1-1591,-18 1 1763,1 0 0,-1 0-1,1 0 1,0 0 0,-1 0 0,1 0 0,-1-1-1,1 1 1,0 0 0,-1 0 0,1-1 0,-1 1 0,1 0-1,-1-1 1,1 1 0,-1 0 0,1-1 0,-1 1-1,0-1 1,1 1 0,-1-1 0,0 1 0,1-1 0,0-6-5338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2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76 664 2400,'4'-4'687,"1"1"0,-1-1 0,1 1 0,0-1 0,7-2 0,-10 5-338,-1 0-1,0 0 1,1 0-1,-1 1 1,0-1-1,0-1 1,0 1-1,0 0 0,0 0 1,2-2-1,4-5 2443,-14 10-680,5-1-2120,-1-1-1,1 1 1,-1 0 0,1 0 0,0 0 0,0 0-1,-1 0 1,1 0 0,0 1 0,0-1-1,-3 4 1,-6 9 149,1 1 0,0 0-1,2 1 1,-13 27 0,15-29-14,0 0 1,1 0-1,0 1 0,1 0 1,1-1-1,0 1 1,1 1-1,1-1 0,0 16 1,1-29-63,1 0 1,-1 0 0,0 0 0,1 0-1,-1 0 1,1 0 0,-1 0-1,1 0 1,0 0 0,0 0-1,0 0 1,0-1 0,0 1-1,0 0 1,1-1 0,-1 1-1,1-1 1,-1 1 0,3 1-1,-2-2 17,1 0 0,-1 0-1,1 1 1,0-2-1,-1 1 1,1 0-1,0-1 1,0 1-1,-1-1 1,1 0 0,0 0-1,4 0 1,3-1 26,0-1 1,-1 0-1,1 0 1,-1-1-1,1-1 1,16-8-1,-14 5-69,1-1 1,-1 0-1,0-1 1,-1 0-1,0-1 0,-1 0 1,0-1-1,15-20 0,-14 14-63,0 0-1,-2 0 0,0-1 1,-1 0-1,-1-1 0,5-19 0,-6 22-63,-4 12 39,-1 0 0,0 0 0,1 0 0,-1 0 0,0-7 0,-8 47-462,4-12 457,-3 74-156,6-86 254,1 0-1,0-1 1,1 1-1,0-1 1,1 1 0,5 15-1,-7-26-10,0 1-1,-1-1 1,1 1-1,0-1 1,0 1-1,0-1 1,0 1-1,0-1 1,0 0-1,0 1 1,1-1-1,-1 0 1,0 0-1,4 2 1,-4-3-8,0 0 0,0 1 1,-1-1-1,1 0 1,0 0-1,0 0 0,0 0 1,0 0-1,0 0 0,0 0 1,0 0-1,0 0 1,0 0-1,0 0 0,0-1 1,0 1-1,0 0 0,0-1 1,0 1-1,0-1 0,0 1 1,0-1-1,-1 1 1,1-1-1,0 0 0,0 0 1,4-4 55,0 0-1,0 0 1,-1-1 0,0 0 0,0 0 0,5-12 0,14-39 67,-21 53-144,9-29 50,12-27-104,-4-2-1,19-99 1,-37 156 23,3-12-623,0 16 294,2 10 209,10 28 150,-13-29 3,0 1 0,1 0-1,7 10 1,4 4-69,1-1 0,20 21-1,-28-35 94,-1-1 0,1 0-1,1 0 1,-1 0-1,1-1 1,0 0-1,1-1 1,12 5-1,-16-8 14,1 0 0,-1 0-1,1-1 1,0 0 0,-1-1 0,1 0 0,0 0-1,0 0 1,-1-1 0,1 0 0,0 0-1,-1 0 1,8-3 0,-2 0 28,0-1-1,0-1 1,0 0-1,-1 0 1,18-13 0,-18 10-51,-1 0 0,-1 0 0,0-1 0,0 0 1,-1-1-1,0 0 0,-1 0 0,0-1 0,-1 0 1,0 0-1,-1 0 0,0-1 0,-1 0 0,5-26 1,-8 37-47,-1-1 1,0 0 0,1 0 0,-1 0-1,-1 0 1,1 0 0,0 0 0,-1 0 0,0-3-1,0 4 4,0 1 0,1 0 0,-1 0 0,0 0 0,1 0 0,-1 0 0,0 0 0,0 0 0,0 0 0,0 0 0,0 0 0,0 0 0,0 0 0,0 1 0,0-1 0,-1 1 0,1-1 0,0 1 0,0-1 0,-1 1 0,1-1 0,0 1 0,0 0 0,-3 0 0,0-1-5,0 1-1,0 0 1,0 0-1,0 1 0,0-1 1,0 1-1,0 0 1,1 0-1,-1 0 0,0 0 1,1 1-1,-1-1 1,-5 5-1,3-2 28,0 0 0,1 0 0,0 1 0,0 0 0,0 1 0,0-1 0,-4 7 0,-1 4 10,1 1 0,0-1 1,1 2-1,-10 35 0,10-30-8,2 1 1,1 0-1,-4 42 1,8-59 17,1 1 0,0-1 1,0 1-1,1-1 1,0 0-1,1 0 0,-1 1 1,1-1-1,1 0 1,-1 0-1,1 0 1,0-1-1,1 1 0,0-1 1,0 0-1,9 11 1,-10-14 35,0-1 1,0 1-1,0 0 1,0-1-1,1 0 1,-1 0-1,1 0 1,-1 0-1,1-1 1,0 1-1,0-1 1,0 0-1,0 0 1,0 0-1,0-1 1,0 1-1,0-1 1,0 0-1,0 0 1,0-1-1,0 1 1,0-1-1,0 0 1,0 0-1,-1 0 1,6-2-1,5-3-19,0-1-1,-1 0 1,0-1-1,0-1 1,20-16 0,36-31-175,114-72 0,-172 122 109,0 0 0,0 0 0,1 1 0,0 1-1,19-6 1,-27 9 20,0 1-1,0-1 0,0 1 1,1 0-1,-1-1 0,0 2 0,0-1 1,0 0-1,0 1 0,0 0 1,1 0-1,-1 0 0,0 1 1,-1-1-1,1 1 0,0 0 1,0 0-1,-1 0 0,7 6 1,0 0-81,15 20 0,-23-26 106,0 1 0,0-1 1,0 1-1,0 0 0,-1 0 0,1 0 0,-1 0 1,0 0-1,0 0 0,0 0 0,0 0 0,0 5 1,-1-8-11,0 0 0,0 1 0,0-1 0,0 0 0,0 1 1,0-1-1,0 0 0,0 0 0,0 1 0,0-1 0,-1 0 1,1 1-1,0-1 0,0 0 0,0 0 0,0 1 0,-1-1 1,1 0-1,0 0 0,0 1 0,0-1 0,-1 0 0,1 0 0,0 0 1,0 0-1,-1 1 0,1-1 0,0 0 0,0 0 0,-1 0 1,1 0-1,0 0 0,-1 0 0,1 0 0,0 0 0,-1 0 1,1 0-1,0 0 0,0 0 0,-1 0 0,1 0 0,0 0 0,-1 0 1,1 0-1,-14-5 114,12 5-97,-18-10 78,-32-21 1,33 19-96,0 1 1,-21-9 0,34 17-36,0 1 1,-1 0 0,1 0 0,-1 1-1,1-1 1,-1 1 0,1 1 0,-1-1-1,1 1 1,-1 1 0,-7 0 0,8 1 8,0-1 1,1 1-1,-1 1 0,0-1 1,1 1-1,0 0 1,-1 0-1,1 0 0,1 1 1,-1 0-1,0 0 1,1 0-1,0 0 0,0 1 1,0 0-1,0 0 1,1 0-1,0 0 1,-3 7-1,-1 2-16,0 2 0,2-1-1,-1 0 1,2 1 0,-5 31 0,8-39 52,0-1 0,1 1 0,0-1 0,0 1 0,1 0 0,3 13 0,-4-19 6,1 0 1,-1 0 0,1 0 0,0 0-1,-1 0 1,1 0 0,0 0 0,0-1-1,1 1 1,-1 0 0,0-1 0,1 1-1,-1-1 1,0 1 0,1-1 0,0 1-1,-1-1 1,1 0 0,0 0-1,0 0 1,-1 0 0,1 0 0,0 0-1,0-1 1,0 1 0,0-1 0,0 1-1,0-1 1,0 0 0,3 0 0,2 0 24,0-1 0,0 0 0,0-1 0,-1 1 0,1-2 0,-1 1 0,0 0 0,1-1 0,-1 0 0,0-1 0,8-6 0,5-4 59,32-32 0,-26 19-50,-1 0 0,34-53 0,-17 21-321,-39 56 239,-1 2-3,0 0-1,0 0 1,-1 0-1,1 0 1,0 0-1,-1 0 1,1 0-1,-1 0 1,1 0 0,-1 0-1,0-1 1,1 1-1,-1-1 1,-9 15-253,3-2 249,1 1-1,0 0 1,1 1-1,0-1 1,1 1 0,1 0-1,0-1 1,1 1-1,0 0 1,2 25-1,0-30 73,0-1 0,0 1 0,1-1-1,0 1 1,0-1 0,1 0-1,0 0 1,8 13 0,-9-16-27,1 0 1,1 0-1,-1-1 1,0 1-1,1-1 1,0 1-1,0-1 1,0 0-1,0-1 1,0 1-1,1-1 1,-1 1-1,1-1 1,7 2-1,-8-4 17,0 1 0,0 0 0,1-1 0,-1 0 0,0 0-1,1 0 1,-1 0 0,0-1 0,0 0 0,1 0 0,-1 0-1,0 0 1,0-1 0,0 0 0,0 1 0,-1-1 0,1-1-1,0 1 1,4-4 0,1-1 14,0-1 1,-1 0-1,1-1 0,-2 0 1,13-17-1,38-77-95,-31 53 31,3-7 61,39-69 88,38-43-143,-74 113 30,-4-1 0,30-79 0,-51 110-247,-8 24 205,0 0-1,1 1 1,-1-1 0,0 1-1,0-1 1,0 0 0,0 1 0,0-1-1,0 0 1,-1 1 0,1-1 0,0 1-1,-2-3 1,2 4 21,0 0 0,0-1-1,-1 1 1,1 0 0,0 0 0,0 0 0,-1 0 0,1 0-1,0-1 1,0 1 0,-1 0 0,1 0 0,0 0 0,0 0-1,-1 0 1,1 0 0,0 0 0,-1 0 0,1 0 0,0 0 0,0 0-1,-1 0 1,1 0 0,0 0 0,0 1 0,-1-1 0,1 0-1,0 0 1,0 0 0,-1 0 0,1 0 0,0 1 0,0-1-1,-1 0 1,1 0 0,-8 7-124,-10 16 30,1 0 1,1 0 0,-18 35-1,1-2-47,-38 70-30,58-98 179,1 0-1,-14 52 1,-26 160 89,20-88 50,14-75 430,16-73 100,3-15-391,5-21-177,10-24-79,4 2 0,42-86-1,-53 122-30,1 1 0,1 1 1,0 0-1,1 1 0,1 0 0,0 0 0,1 2 0,1-1 0,0 2 0,1 0 0,28-16 0,-32 22-28,-1-1-23,1 1-1,0 1 1,15-5-1,-25 9 46,0 0 0,0 0-1,1 1 1,-1-1 0,0 1-1,0 0 1,0 0 0,0 0-1,0 0 1,1 0 0,-1 0-1,0 0 1,0 1 0,0-1-1,0 1 1,0-1-1,0 1 1,0 0 0,0 0-1,0 0 1,0 0 0,0 0-1,0 0 1,-1 1 0,1-1-1,2 3 1,-3-2 3,0 0 0,0 0 1,0-1-1,0 1 0,-1 1 0,1-1 0,-1 0 1,1 0-1,-1 0 0,0 0 0,1 0 0,-1 0 1,0 0-1,-1 1 0,1-1 0,-1 4 0,-1 3-25,-1 1-1,-5 12 1,1-3 54,-2-1 1,0 1-1,-1-2 0,-1 1 1,0-2-1,-1 1 1,-1-2-1,-1 0 0,0 0 1,-22 17-1,32-29 16,0-1-1,0 0 1,-1 1-1,1-1 1,-1-1-1,1 1 1,-1-1-1,1 0 0,-7 1 1,10-1-24,-1-1 1,0 0 0,1 0-1,-1 0 1,0 0-1,1 0 1,-1 0-1,0 0 1,1-1-1,-1 1 1,0 0-1,1-1 1,-1 0-1,1 1 1,-1-1 0,1 0-1,-1 0 1,1 0-1,0 0 1,-1 0-1,1 0 1,0 0-1,0 0 1,0 0-1,-1-1 1,1 1-1,1 0 1,-1-1-1,-1-1 1,2 3-13,0 0-1,0-1 1,0 1-1,0 0 1,0 0-1,0 0 1,-1 0-1,1-1 1,0 1-1,0 0 1,0 0-1,0 0 1,0-1-1,0 1 1,0 0-1,1 0 1,-1 0-1,0-1 1,0 1-1,0 0 1,0 0-1,0 0 1,0 0-1,0-1 1,0 1-1,0 0 1,0 0 0,1 0-1,-1 0 1,0-1-1,0 1 1,0 0-1,0 0 1,0 0-1,1 0 1,-1 0-1,0 0 1,0 0-1,0 0 1,0 0-1,1-1 1,-1 1-1,0 0 1,0 0-1,0 0 1,1 0-1,-1 0 1,0 0-1,0 0 1,0 0-1,1 0 1,-1 0 0,0 0-1,0 1 1,0-1-1,1 0 1,-1 0-1,12 3-109,3 3 89,0 1 1,-1 0-1,0 2 1,22 16-1,48 47 304,-57-48-225,-2-1 41,32 26 371,-37-39-1754,-13-10-1064,-7 0 2110,0 0 120,0 0 0,1 0 0,-1-1 0,0 1 0,0 0 0,0 0 0,0 0 0,0 0 0,0-1 0,0 1 0,0 0 0,0 0 0,0 0 0,0 0 0,0-1 0,0 1 0,0 0 0,0 0 0,0 0 0,0 0 0,0-1 0,0 1 0,0 0 0,0 0 0,0 0-1,-1 0 1,1-1 0,0 1 0,0 0 0,-1-1-360,-4-7-2426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5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0 961 3136,'3'12'2586,"-3"-12"-2536,0 0-1,0 0 0,0 0 1,0 0-1,0-1 0,0 1 1,0 0-1,0 0 0,0 0 0,0 0 1,0 0-1,0 0 0,0-1 1,0 1-1,0 0 0,0 0 1,0 0-1,0 0 0,0 0 0,0 0 1,0 0-1,0-1 0,0 1 1,0 0-1,0 0 0,0 0 1,1 0-1,-1 0 0,0 0 0,0 0 1,0 0-1,0-1 0,0 1 1,0 0-1,0 0 0,0 0 1,0 0-1,1 0 0,-1 0 0,0 0 1,2-1 187,1-1 0,-1 1 1,0-1-1,0 0 1,0 0-1,0 1 0,0-1 1,0-1-1,0 1 0,-1 0 1,3-4-1,13-33 671,-5 8-392,11-13-338,1 1 1,2 1 0,1 1-1,3 1 1,36-36 0,-31 38-55,-1-2 0,57-86 1,-63 76 94,-1 0-1,-3-2 1,32-102 0,-53 144-296,-1 1 0,0 0 0,0-1 0,0-13 1,-2 22 39,0 0 0,0 0 0,0 0 0,0 0 0,0 0 0,0 0 0,-1 0 0,1 0 0,0 1 1,0-1-1,-1 0 0,1 0 0,0 0 0,-1 0 0,0-1 0,-4 3-415,-3 9 76,-105 212-89,78-148 658,17-35 70,1-1 1,2 2-1,2 0 1,-14 72-1,25-100-126,1 0 0,1 0 0,-1 1 0,2-1 0,0 0 0,0 0 0,5 18 0,-5-26-65,0 0-1,0-1 0,0 1 0,1 0 1,0 0-1,-1-1 0,1 1 1,1-1-1,-1 0 0,0 1 0,1-1 1,0 0-1,-1-1 0,1 1 0,1 0 1,-1-1-1,0 1 0,0-1 1,1 0-1,-1 0 0,1-1 0,0 1 1,0-1-1,-1 1 0,8 0 1,-3-1 63,-1-1 1,1 0 0,-1-1-1,1 1 1,-1-1 0,0-1-1,15-4 1,-6 1 19,-1-1 1,22-12-1,-11 2 47,0-1-1,36-34 0,-6 6-122,-51 41-142,-1 0-1,1 0 1,-1 0 0,0 0-1,-1-1 1,1 1 0,4-10-1,-6 10-333,-4 5 127,-7 9 15,-12 18 201,18-20 24,1-1 0,-1 1 0,2-1 0,-1 1-1,-1 13 1,1-4-7,1-1 118,0-1-1,1 1 1,1-1 0,0 0 0,1 1-1,7 22 1,-9-36-24,0-1 0,1 1 0,-1-1 0,1 0 0,-1 1-1,1-1 1,-1 0 0,1 1 0,0-1 0,0 0 0,-1 0 0,1 0 0,2 2-1,-3-3-36,1 0 0,-1 0 0,0 1-1,0-1 1,0 0 0,1 0-1,-1 0 1,0 0 0,0 0-1,0 0 1,1 0 0,-1 0-1,0 0 1,0 0 0,1 0 0,-1 0-1,0 0 1,0 0 0,0 0-1,1 0 1,-1 0 0,0 0-1,0 0 1,0 0 0,1-1 0,-1 1-1,0 0 1,0 0 0,6-10 228,-2-6-108,-1-1-1,-1 1 0,-1 0 1,0-1-1,-1 0 1,-2-17-1,-1 7-131,1 16-43,1 0 0,1 0 1,-1 0-1,3-14 1,-1 11-157,-1 12 158,0 0 1,0 0-1,0 1 1,0-1 0,1 0-1,-1 0 1,0 0-1,1 1 1,1-4-1,-1 4 38,0 0-1,-1 0 0,1 0 1,0 1-1,0-1 0,0 0 0,0 1 1,0-1-1,0 1 0,0-1 0,0 1 1,0 0-1,0-1 0,0 1 0,0 0 1,0 0-1,1 0 0,-1 0 1,0-1-1,0 2 0,2-1 0,90 5-233,-34-3 527,-33 0-1452,36-2-1,-57-1 783,-4 1 138,0 0 0,0 0 0,0 0 0,0 0 0,0 0 0,0 0 1,0 0-1,0-1 0,-1 1 0,1 0 0,0-1 0,0 1 0,0 0 0,0-1 0,0 0 1,0 1-1,-1-1 0,1 1 0,1-2 0,3-3-1867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0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 3808,'-14'-8'5941,"19"9"-4122,6 4-1252,0-1 0,0 0-1,0-1 1,1 0 0,12 1 0,63 4 1262,-46-5-1161,539 15 2601,-466-25-4997,-100 9 384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22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 4320,'18'1'11312,"44"0"-7345,-4-5-2829,99-1 28,-85 11-1070,0 3 0,105 26 1,-41 3-2823,-135-37 2541,0-1 1,0 0-1,0 1 1,0-1-1,0 1 0,0-1 1,0 1-1,0-1 1,0 1-1,0 0 0,-1-1 1,1 1-1,0 0 1,1 1-1,-2-2-7,0 0 0,0 0 0,0 1 1,0-1-1,0 0 0,0 1 0,0-1 0,0 0 0,0 1 0,0-1 1,0 0-1,0 1 0,0-1 0,0 0 0,0 0 0,0 1 0,0-1 1,0 0-1,0 1 0,0-1 0,-1 0 0,1 1 0,0-1 0,0 0 1,0 0-1,0 1 0,-1-1 0,1 0 0,0 0 0,-1 1 1,0 0-417,0-1 1,0 1-1,0 0 1,-1 0 0,1-1-1,0 1 1,-1-1 0,1 1-1,0-1 1,-3 1-1,-10-1-927,-17-6-326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23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11 241 5216,'-10'-2'5912,"13"-1"-3654,13-14 426,6-5-906,44-35 0,7-4-1115,-6 6-478,-63 51-200,1 1 0,0-1 1,0 2-1,9-5 0,-13 7 15,0-1 1,0 1-1,1-1 1,-1 1-1,0 0 0,0-1 1,0 1-1,1 0 0,-1 0 1,0 0-1,0 0 0,1 0 1,-1 0-1,0 0 0,0 1 1,0-1-1,1 0 0,-1 1 1,0-1-1,0 1 1,0-1-1,0 1 0,0-1 1,0 1-1,0 0 0,0-1 1,1 3-1,6 5 65,-5-4-7,1 0 1,0 1-1,-1 0 1,0-1 0,0 1-1,-1 0 1,3 6-1,3 8 199,6 30 0,-13-44-575,0 0 1,0 0-1,0 0 0,-1 0 0,0 0 0,0 1 0,0-1 0,-1 0 0,1 0 0,-1 0 0,-3 9 0,-1 9-5543,2-12 640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23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38 7232,'-19'-9'2314,"16"7"374,9-2-48,5-1-1379,0 1 0,13-4 0,-16 7-1090,0-1 1,0 1-1,0 0 0,1 0 0,-1 1 0,0 0 0,9 2 0,-15-2-162,-1 0 0,1 1 0,-1-1 1,1 0-1,-1 1 0,1-1 0,-1 1 0,1 0 0,-1 0 0,0-1 0,1 1 1,-1 0-1,0 0 0,0 0 0,1 0 0,-1 1 0,0-1 0,0 0 0,0 0 0,-1 1 1,1-1-1,0 0 0,0 1 0,-1-1 0,1 1 0,-1-1 0,1 1 0,-1-1 1,0 1-1,1-1 0,-1 1 0,0-1 0,0 4 0,-1 3 96,0-1 0,0 1-1,0 0 1,-1-1 0,-5 13 0,-3 10 420,-2 0 0,-1-1 1,-21 36-1,30-60-439,-2 4 135,1 0 1,-1 0 0,1 0-1,1 0 1,-4 13 0,7-20-194,0 1 0,1-1 0,-1 1 0,1-1 1,0 1-1,0 0 0,0-1 0,0 1 0,0-1 0,1 1 0,-1-1 1,1 1-1,0-1 0,-1 1 0,1-1 0,0 1 0,1-1 1,-1 0-1,0 0 0,1 1 0,-1-1 0,1 0 0,-1 0 0,1 0 1,0-1-1,3 3 0,2 1-96,0 1 0,1-2 1,0 1-1,0-1 0,0 0 0,12 3 1,55 13-4370,-56-15 2063,22 6-639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40.3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0 333 3808,'3'3'7438,"4"-9"-3192,-5 2-4282,21-47 2307,-11 24-2074,1 0-1,1 1 0,17-24 0,-10 16-53,-8 16 73,0 0 0,1 1 0,18-17 0,-30 31-237,0 1-1,1-1 0,0 1 1,-1 0-1,1 0 0,0 1 1,0-1-1,0 1 0,1-1 1,-1 1-1,6-2 0,-8 3 23,0 0-1,1 0 1,-1 0 0,0 0-1,0 0 1,1 0-1,-1 1 1,0-1 0,1 0-1,-1 1 1,0-1-1,0 1 1,1-1 0,-1 1-1,0-1 1,0 1-1,0 0 1,0 0-1,0-1 1,0 1 0,0 0-1,0 0 1,0 0-1,0 0 1,-1 0 0,1 1-1,0-1 1,-1 0-1,1 0 1,-1 0 0,1 1-1,-1-1 1,1 1-1,1 5-5,-1-1-1,0 0 0,0 1 0,-1-1 0,1 1 0,-1 0 1,-1-1-1,1 1 0,-1-1 0,0 0 0,-2 7 1,-2 5 62,-1-1 0,-13 28 0,7-23-3,8-16 77,1 1-1,-1-1 0,-3 12 1,40-46 178,14-13-248,36-31 193,-81 69-218,4-3-37,1 0 0,0 0 0,0 1 0,10-7 1,-15 11 5,-1 1 0,0-1 0,1 0 0,-1 0 0,1 1 0,0-1 0,-1 1-1,1-1 1,-1 1 0,1 0 0,0-1 0,-1 1 0,1 0 0,0 0 0,-1 0 0,1 1 0,0-1 0,-1 0 0,1 1 0,0-1 0,-1 1 0,1-1 0,-1 1 0,1 0 0,-1-1 0,1 1 0,-1 0 0,0 0 0,1 0 0,1 2 0,-1 0 7,1 1 0,-1-1 0,0 0 0,0 1-1,-1-1 1,1 1 0,-1 0 0,0 0 0,0-1-1,0 1 1,0 6 0,1 6 16,-1 22 0,-4 7 46,1-35-50,1 0-1,1 1 1,0-1-1,1 12 1,-1-21-6,0 0 1,0 0-1,0 0 0,1 0 1,-1 0-1,0 0 1,1 0-1,-1 0 1,1 0-1,-1 0 1,1 0-1,0 0 0,0 1 1,0-2-9,-1 0 0,0 1 0,1-1 0,-1 0 0,1 0 0,-1 0 0,1 1 0,-1-1 0,0 0 0,1 0 0,-1 0 0,1 0 0,-1 0 0,1 0 0,-1 0 0,1 0 0,-1 0 0,1 0 0,-1 0 0,2 0 0,0-1 15,0 0-1,0 0 1,0 0 0,0 0-1,0 0 1,0-1-1,0 1 1,0-1 0,2-2-1,45-44-48,72-54 0,-109 95-29,2 5 42,-14 2 9,0 1 0,1-1-1,-1 1 1,0-1-1,0 1 1,1-1 0,-1 1-1,0-1 1,0 1-1,0-1 1,0 1 0,0-1-1,0 1 1,0-1-1,0 1 1,0 0 0,0-1-1,0 1 1,0-1-1,0 1 1,0-1-1,0 1 1,-1-1 0,1 1-1,0-1 1,0 1-1,-1-1 1,1 1 0,0-1-1,-1 1 1,-9 20-41,9-20 48,-7 15 8,0 0-1,1 0 1,1 1-1,-5 18 1,9-29-17,1 1-1,0-1 1,0 1 0,1 0 0,-1-1 0,2 1 0,-1 0 0,1-1 0,0 1 0,0-1 0,0 1 0,1-1 0,5 13 0,-6-17 15,0 0 0,0 0 0,1 0 1,-1 0-1,0 0 0,1 0 0,-1 0 1,1 0-1,0-1 0,-1 1 0,1-1 1,0 1-1,0-1 0,0 0 0,0 0 1,1 0-1,-1 0 0,0 0 0,4 1 1,-2-1 9,-1-1 0,1 0 0,0 0 0,-1 0 0,1-1 0,0 1 0,-1-1 0,1 0 0,-1 1 0,1-2 0,5-1 0,1-2 34,0-1-1,0 0 0,0-1 1,0 0-1,-1 0 1,15-17-1,-21 21-43,0 0-1,-1 0 1,1 0-1,-1-1 0,0 1 1,0-1-1,0 0 1,-1 0-1,1 1 1,-1-1-1,0 0 0,1-5 1,-2 7-8,0-1-1,0 1 1,0-1 0,0 0-1,0 1 1,-1-1 0,1 1-1,-1-1 1,0 1 0,0-1-1,0 1 1,0-1 0,0 1-1,0 0 1,-1 0 0,1 0 0,-1-1-1,1 1 1,-1 1 0,-4-5-1,-5-2-6,0 0-1,-1 1 0,0 0 0,-1 0 0,1 2 1,-1-1-1,0 2 0,0 0 0,-25-4 0,21 4-27,-14-2 134,66 15-236,5-8 229,0-1 0,0-3-1,70-12 1,-64 5 314,68-24 0,-102 30-358,-12 4-51,8-2-5,-8 13 85,-21 76 79,6-26-89,13-54-65,2 0-1,-1 0 0,1 1 1,1 13-1,1 2 188,-3-23-189,1 1 1,0-1 0,0 0 0,0 0 0,0 0-1,0 1 1,0-1 0,0 0 0,0 0 0,0 1-1,0-1 1,0 0 0,0 0 0,0 0 0,0 1-1,0-1 1,0 0 0,0 0 0,0 1 0,0-1-1,1 0 1,-1 0 0,0 0 0,0 1 0,0-1-1,0 0 1,0 0 0,0 0 0,1 0 0,-1 1-1,0-1 1,0 0 0,0 0 0,1 0 0,-1 0-1,0 0 1,0 0 0,0 0 0,1 1 0,-1-1-1,0 0 1,0 0 0,0 0 0,1 0 0,-1 0-1,0 0 1,0 0 0,1 0 0,-1 0 0,0 0-1,0 0 1,1 0 0,-1 0 0,0-1 0,10-6 95,-9 7-77,8-10 5,0-1 0,0 0 0,-1 0 0,-1 0 0,12-25 0,3-3-34,-13 23 58,15-20-203,-24 35 153,0 1 0,1-1 0,-1 1 0,1-1 0,-1 1 0,0-1 0,1 1 0,-1 0 1,1-1-1,-1 1 0,1 0 0,-1-1 0,1 1 0,-1 0 0,1 0 0,0-1 1,-1 1-1,1 0 0,0 0 0,0 0-3,-1 0-1,1 0 1,-1 0 0,0 0 0,1 1-1,-1-1 1,1 0 0,-1 0 0,0 1-1,1-1 1,-1 0 0,0 0 0,1 1-1,-1-1 1,0 0 0,1 1 0,-1-1-1,0 1 1,0-1 0,1 1 0,1 4-31,0 0 0,-1 0 0,3 11-1,0-1 48,0-6-22,11 27-10,-14-34 40,0 1 0,0-1-1,0 0 1,1 0 0,-1 0-1,1 0 1,-1 0-1,1-1 1,0 1 0,0 0-1,0-1 1,2 2 0,-2-2-14,0-1 1,0 0-1,0 1 1,0-1-1,0 0 1,0 0 0,0 0-1,0 0 1,0-1-1,0 1 1,0 0-1,0-1 1,0 0-1,0 1 1,0-1 0,0 0-1,0 0 1,-1 0-1,1 0 1,2-2-1,5-3 16,0-1 0,10-10 0,-14 13-67,158-145 192,-158 145-150,1 0 1,0 0-1,0 0 0,0 1 1,0 0-1,1 0 1,-1 0-1,1 1 0,-1 0 1,1 1-1,0-1 0,0 1 1,0 0-1,11 1 1,3 1 3,0 0 1,-1 2 0,35 8-1,-44-9 15,0 0-1,0-1 0,14 0 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44.1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44 826 3648,'-1'-7'13599,"0"7"-13558,-1 0 0,0 0-1,1 0 1,-1 0-1,1 0 1,-1 1 0,0-1-1,1 1 1,-1-1-1,1 1 1,-1-1-1,1 1 1,-1 0 0,1 0-1,0 0 1,-1 0-1,1 0 1,0 0 0,0 0-1,0 0 1,-1 1-1,1-1 1,0 0 0,1 1-1,-2 1 1,0 1-17,1-1-1,0 1 1,0-1 0,1 1 0,-1 0 0,1-1 0,0 1 0,0-1-1,0 1 1,0 0 0,1-1 0,0 5 0,0-5 9,-1 1 0,1-1 1,1 0-1,-1 0 0,0 1 1,1-1-1,-1 0 0,1 0 1,0 0-1,0-1 0,0 1 1,6 5-1,-7-7 27,1 1-1,0-1 1,0 0 0,0 1-1,0-1 1,0 0 0,0 0-1,0-1 1,0 1 0,1 0-1,-1-1 1,0 1 0,0-1-1,1 1 1,-1-1 0,0 0-1,0 0 1,1 0 0,3-1-1,0 0 90,-5 1-120,1-1 0,0 1 1,-1 0-1,1 0 0,-1-1 0,1 1 0,-1-1 0,1 1 0,-1-1 0,0 0 0,1 1 1,-1-1-1,0 0 0,1 0 0,-1 0 0,0 0 0,0 0 0,0 0 0,0-1 0,0 1 1,1-2-1,1-2 25,-1 1 0,0 0 1,0-1-1,0 0 0,0 1 0,1-10 1,-3 11-28,0 0 0,0 1 0,0-1-1,0 0 1,0 0 0,-1 0 0,1 1 0,-1-1 0,0 0 0,1 1 0,-1-1 0,-1 1 0,-2-6 0,2 3 43,-2 1 0,1-1 0,-1 0 0,1 1 0,-8-7-1,9 10-65,0-1-1,-1 0 0,1 1 1,0 0-1,-1-1 0,1 1 1,-1 0-1,1 0 0,-1 0 1,0 1-1,1-1 0,-1 1 1,0-1-1,-3 1 0,-3 2-130,12 2 71,-1-3 66,0 0-1,0 0 1,0 0-1,0 0 1,0 0 0,0-1-1,4 1 1,10 0 55,1 0 1,-1-2 0,29-3 0,48-15 433,-66 13-440,28-9 38,-33 8-94,0 1 0,34-3 1,-54 8 7,0 1 0,0 0 1,-1 0-1,1 0 0,0 0 1,0 0-1,0 0 0,0 1 1,0-1-1,0 1 0,-1-1 1,1 1-1,0 0 0,0 0 1,-1-1-1,1 1 0,0 0 1,-1 1-1,1-1 0,2 2 1,-3 0-9,1-1 0,-1 1 0,0-1 0,1 1 0,-1 0 0,0-1 0,0 1 0,-1 0 0,1 0 0,-1 0 0,1 0 0,-1 4 0,1 12-35,-2 1-1,0 0 1,-7 34 0,-19 59 113,13-60 20,-88 275 81,101-324-84,0-1 1,0 1 0,0-1-1,0 1 1,1 5 0,0-9-80,0 0 0,1 0 0,-1 0 0,1 0 0,-1 0 0,1 0 0,-1-1 0,0 1 0,1 0 0,-1 0 0,1 0 0,-1 0 0,0-1 0,1 1 0,-1 0 0,0 0 0,1-1 0,-1 1 0,0 0 0,1-1 0,-1 1 0,1-1 0,5-10 54,1 0 1,-1 0 0,4-15-1,-1 6-58,53-133 37,28-55-34,27-26-61,-94 196-46,-22 36 81,0 0-1,1 0 0,-1 0 0,1 1 0,-1-1 0,1 0 0,-1 1 0,1 0 0,0-1 0,0 1 0,0 0 0,-1 0 1,1-1-1,1 2 0,-1-1 0,2-1 0,-3 2 7,1 0 0,-1 1-1,0-1 1,0 0 0,0 1 0,0-1 0,0 1 0,0-1 0,0 1-1,0-1 1,0 1 0,0 0 0,0-1 0,0 1 0,0 0 0,-1 0-1,1 0 1,0 0 0,-1 0 0,1-1 0,0 1 0,-1 1 0,1-1-1,-1 0 1,0 0 0,1 1 0,1 3-13,-1 1 0,1-1 0,-1 0 0,0 6 0,0 9 58,-1 0 1,0-1 0,-2 1 0,-5 28-1,2-30-34,1 0-1,-2 0 1,0-1-1,-12 23 1,17-38 3,0-1-1,0 1 1,-1 0 0,1-1-1,0 1 1,0-1 0,-1 0-1,1 1 1,-1-1 0,1 0-1,-4 1 1,5-1-8,-1-1 0,1 0 0,-1 1-1,1-1 1,-1 0 0,0 0 0,1 0 0,-1 0-1,0 0 1,1 1 0,-1-1 0,0 0 0,1 0-1,-1 0 1,1-1 0,-1 1 0,0 0 0,1 0-1,-1 0 1,0 0 0,1-1 0,-1 1 0,1 0 0,-1 0-1,1-1 1,-1 1 0,0-1 0,1 1 0,-1 0-1,1-1 1,0 1 0,-1-1 0,1 1 0,-1-1-1,0 0 1,1 0-5,0 0 0,0 0 0,-1 0 0,1 0-1,0 0 1,0 0 0,0 1 0,0-1 0,0 0-1,0 0 1,0 0 0,0 0 0,0 0 0,0 0 0,1 0-1,-1 0 1,0 0 0,1 1 0,-1-1 0,1 0 0,-1 0-1,1 0 1,-1 1 0,1-1 0,-1 0 0,1 0-1,1 0 1,20-18-68,-21 18 54,10-7-7,0 1 1,1 1-1,0 0 1,0 0-1,18-5 1,70-14 44,-54 14-72,-10 3 87,0-2-1,0-2 0,36-17 1,-70 28-32,1-1 1,-1 1-1,1-1 1,-1 1-1,0-1 1,0 0-1,0 0 1,0 0-1,0 0 1,0 0-1,0-1 1,0 1 0,-1 0-1,0-1 1,1 1-1,-1-1 1,0 0-1,1-3 1,-2 5-4,0-1-1,0 0 1,0 1 0,0-1 0,0 0 0,0 1 0,0-1 0,-1 1 0,1-1-1,-1 0 1,1 1 0,-1-1 0,0 1 0,1-1 0,-1 1 0,0-1 0,0 1-1,0 0 1,0-1 0,0 1 0,-1 0 0,1 0 0,0 0 0,0 0 0,-1 0-1,1 0 1,-1 0 0,1 1 0,-1-1 0,-2-1 0,1 1-16,1 0 0,-1 0 0,0 0 0,0 1 1,0-1-1,0 1 0,-1-1 0,1 1 0,0 0 0,0 1 0,0-1 0,-5 1 1,2 1 0,0-1 0,1 1 0,-1 1 0,1-1 0,-11 7 0,4-1 6,1 0 1,0 1-1,0 1 1,-15 17-1,23-23-2,0 0 0,0 0-1,0 0 1,1 0 0,0 0-1,0 1 1,0-1 0,0 1-1,0-1 1,1 1 0,0 0-1,0 5 1,0-8 12,1 1-1,0-1 1,0 1 0,1 0-1,-1-1 1,0 1-1,1-1 1,0 1 0,-1 0-1,1-1 1,0 0 0,0 1-1,1-1 1,-1 0-1,0 1 1,1-1 0,-1 0-1,1 0 1,0 0-1,0 0 1,0 0 0,0-1-1,3 3 1,1 0 0,0-1 1,0 1-1,1-1 1,-1-1-1,1 1 1,-1-1-1,1 0 0,0-1 1,0 0-1,8 1 1,-4-2 13,0 0-1,0 0 1,0-1 0,0-1 0,0 0 0,10-4 0,-2 0 5,0-1 0,-1-1 0,-1 0 0,1-2 1,-1 0-1,30-24 0,-30 19 111,18-23 0,11-9-215,-3 2 33,-43 45 44,0 0 0,0 0 0,0 0 1,0 0-1,1 0 0,-1 0 0,0 0 1,0-1-1,0 1 0,0 0 1,0 0-1,0 0 0,1 0 0,-1 0 1,0 0-1,0 0 0,0 0 0,0 0 1,0 0-1,1 0 0,-1 0 1,0 0-1,0 0 0,0 0 0,0 0 1,0 0-1,1 0 0,-1 0 0,0 0 1,0 0-1,0 0 0,0 0 1,1 0-1,-1 0 0,0 0 0,0 0 1,1 7 15,-5 17 122,2-13-222,-10 81 45,11-89 48,1 0 1,0 0-1,1 0 0,-1 0 1,0 0-1,1-1 0,0 1 1,-1 0-1,1 0 0,0-1 1,0 1-1,1-1 0,-1 1 1,1-1-1,-1 1 0,1-1 1,0 0-1,0 0 0,0 0 1,0 0-1,0 0 0,0 0 1,0 0-1,1-1 0,-1 1 1,1-1-1,-1 0 0,1 1 1,-1-1-1,1 0 0,0-1 1,3 2-1,7-1-7,0 0-1,0 0 1,0-1 0,22-3 0,51-14-31,-66 13 173,5-1-110,0-2 0,0 0 1,-1-2-1,0-1 0,34-18 0,-17 1 0,69-55-1,-109 81-9,0 0 0,1-1 0,-1 1 0,0 0 1,1-1-1,-1 1 0,0-1 0,1-2 0,-22 27-190,-5 11 168,-43 46 1,2-5 180,64-73-188,0 1 1,0-1-1,1 1 1,-1 0 0,1-1-1,-1 1 1,1 0-1,0 0 1,0 0 0,0 0-1,0 0 1,1 0 0,-1 4-1,2-6 28,-1-1 1,1 0-1,-1 0 0,1 0 0,0 1 0,-1-1 1,1 0-1,0 0 0,-1 0 0,1 0 0,0 0 1,-1 0-1,1 0 0,0 0 0,-1 0 0,1 0 1,-1-1-1,1 1 0,0 0 0,4-2-1,0 0-1,-1 0 1,1 0-1,-1 0 1,0-1-1,0 0 1,0 0-1,0 0 1,0 0-1,3-4 1,7-9-12,13-18 0,-13 16 104,2-7-47,-13 19-82,0 1 1,0 0 0,9-9-1,-7 21-210,-4-1 186,-1 0-1,1 0 1,-1-1 0,0 8 0,0-9 39,-1 0 0,1 1 0,1-1 0,-1 1 0,1-1 0,-1 0 0,1 1 0,1-1 0,1 6 0,-2-7 15,1 0-1,0-1 1,-1 1 0,1 0 0,0-1 0,4 4-1,-5-5-9,0 0-1,0 0 1,0-1-1,0 1 1,0 0-1,0-1 1,0 1-1,0-1 1,0 0-1,1 1 1,-1-1-1,0 0 0,0 0 1,1 1-1,-1-1 1,0 0-1,0 0 1,0 0-1,1-1 1,1 1-1,8-4 41,1 0 0,-1-1-1,0 0 1,0 0 0,12-10-1,0 1-44,5-1 38,-2-2-1,0-1 1,-1-1 0,-1-1-1,-1-1 1,-1-1-1,-1-1 1,0-1 0,17-29-1,6-17-21,57-126 0,-78 142-10,-3 0 0,-2-1 0,12-71 0,-27 109-69,-1 0-1,-1-26 1,-1 42 63,0 1 0,0 0 0,0 0 1,0 0-1,0 0 0,0 0 0,0 0 1,0-1-1,0 1 0,0 0 0,0 0 1,0 0-1,0 0 0,0-1 1,0 1-1,0 0 0,0 0 0,0 0 1,0 0-1,0 0 0,0-1 0,0 1 1,0 0-1,0 0 0,0 0 0,0 0 1,0 0-1,0 0 0,0-1 0,0 1 1,-1 0-1,1 0 0,0 0 1,0 0-1,0 0 0,0 0 0,0 0 1,0 0-1,-1-1 0,1 1 0,0 0 1,-4 7-82,-4 12-31,-7 24-234,-1-3 289,3 0 1,1 0 0,-11 72-1,22-107 61,-12 213 21,13-190 5,2-1 0,1 1 0,1 0 0,1-1-1,17 50 1,-21-72 1,1 0-1,1 0 0,-1-1 0,0 1 1,1-1-1,0 0 0,0 1 1,0-1-1,1-1 0,-1 1 1,1 0-1,4 2 0,-6-4 0,1-1 0,-1 0 0,0 0 0,1 0 0,-1 0 0,0 0 0,1-1 1,-1 1-1,1-1 0,0 1 0,-1-1 0,1 0 0,-1 0 0,1 0 0,-1 0 0,1-1 0,-1 1 0,1-1 0,-1 1 0,1-1 0,-1 0 0,0 0 0,1 0 0,-1 0 0,0 0 0,3-2 1,5-5-15,0 0 1,0 0-1,0-1 1,-1 0-1,-1 0 1,1-1 0,-2 0-1,1-1 1,-1 0-1,-1 0 1,0 0-1,-1-1 1,6-17 0,-10 26-8,0-1 0,0 1 1,-1-1-1,1 1 0,-1-1 1,0 1-1,0-5 0,0 7-10,0 1-1,0 0 1,0 0-1,0 0 1,0-1 0,0 1-1,-1 0 1,1 0-1,0 0 1,0-1-1,0 1 1,0 0 0,0 0-1,0 0 1,-1-1-1,1 1 1,0 0-1,0 0 1,0 0 0,0 0-1,-1 0 1,1 0-1,0-1 1,0 1-1,0 0 1,-1 0 0,1 0-1,0 0 1,0 0-1,-1 0 1,1 0-1,0 0 1,0 0 0,0 0-1,-1 0 1,1 0-1,0 0 1,0 0 0,-1 0-1,1 0 1,0 0-1,0 0 1,0 0-1,-1 1 1,1-1 0,0 0-1,0 0 1,0 0-1,-1 0 1,1 0-1,0 0 1,0 1 0,0-1-1,0 0 1,0 0-1,-1 0 1,1 1-1,0-1 1,0 0 0,-11 12-182,6-3 212,-1 0 0,1 0 0,1 0-1,-1 1 1,2 0 0,-5 12 0,7-17 0,0-1-1,1 0 1,-1 1 0,1-1-1,-1 1 1,1-1 0,1 0 0,-1 1-1,1-1 1,-1 0 0,1 1 0,0-1-1,1 0 1,-1 0 0,1 1-1,0-1 1,4 7 0,-3-8-4,0 0 0,0-1 0,0 1 0,0 0 0,0-1-1,0 0 1,1 0 0,-1 0 0,1 0 0,-1-1 0,1 1 0,5 1 0,7 1 57,26 3-1,-40-6-72,29 1-159,0 0-1,0-2 1,40-5 0,-25 1-2242,4-4-7236,-45 6 6208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3:44.5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49 8800,'-46'-26'3264,"29"29"-2528,4-3 2368,30 0-417,18 0-1503,19 0 544,8 0-992,7-3 64,2 0-480,13-5-192,13 3-64,-1-1-288,-7 6 128,-18 3-7903,-24 19 4351,-25 4-3232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03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86 2144,'0'0'101,"-1"0"0,1 0 1,0 0-1,-1 0 0,1 0 0,0-1 1,-1 1-1,1 0 0,0 0 0,-1 0 1,1-1-1,0 1 0,0 0 0,-1 0 1,1-1-1,0 1 0,0 0 0,-1-1 1,1 1-1,0 0 0,0-1 0,0 1 1,0-1-1,-1 1 0,1 0 0,0-1 0,0 1 1,0 0-1,0-1 0,0 1 0,0-1 1,0 1-1,0 0 0,0-1 0,0 1 1,0-1-1,1 1 0,-1 0 0,0-1 1,0 1-1,0 0 0,0-1 0,0 1 1,1 0-1,-1-1 0,0 1 0,0 0 1,1-1-1,-1 1 0,0 0 0,1 0 1,-1-1-1,0 1 0,1 0 0,4-8 5683,-11 11-2760,-3 3-2067,5-4-864,0 0 0,1 0-1,-1 1 1,1-1 0,0 1 0,0 0 0,0-1 0,0 2 0,0-1 0,1 0-1,-1 0 1,1 1 0,0-1 0,0 1 0,0 0 0,0 0 0,1 0 0,0-1 0,-1 2-1,2-1 1,-1 0 0,0 0 0,1 0 0,0 4 0,-1-3-51,2 0 0,-1 0 0,0 0 0,1 0 0,0 0 0,0 0 0,1-1 0,-1 1 0,1 0 0,0-1 0,0 1 1,1-1-1,-1 0 0,1 0 0,0 0 0,0 0 0,0 0 0,1-1 0,-1 1 0,6 3 0,-8-6-6,1 0 1,0 0-1,0 0 1,0 0-1,-1 0 0,1-1 1,0 1-1,0 0 0,0-1 1,0 0-1,0 1 1,0-1-1,0 0 0,1 0 1,-1 0-1,2-1 0,0 0 26,0 0 0,-1 0 0,1 0 0,-1 0-1,0-1 1,1 0 0,-1 0 0,5-3 0,-2 0 32,1-1 1,-1 1-1,0-1 1,-1-1-1,0 1 1,0-1-1,6-9 1,-10 15-78,2-5 158,-1 1-1,1-1 1,3-9-1,-6 13-148,1 1 0,-1-1 0,0 1 0,0-1 0,0 1-1,0 0 1,0-1 0,0 1 0,0-1 0,0 1 0,0-1 0,-1 1-1,1-1 1,-1 1 0,1 0 0,-1-1 0,1 1 0,-1 0 0,0-1-1,-1 0 1,1 0 0,-1 1 0,1-1 0,-1 1 0,0 0 0,1-1 0,-1 1 0,0 0 0,0 0 0,0 0 0,0 0 0,0 1 0,0-1 0,0 0-1,0 1 1,-4-1 0,-4 0-20,1 1-1,-14 1 1,1 0-422,18-1 398,5-2 28,10-4 66,-2 2 22,3-6-93,2-1 0,-1 2 0,1 0 0,1 0 0,0 2 0,0 0 0,0 0 0,1 1 0,0 1 0,0 1 0,0 0 0,1 1 0,-1 1 0,1 1 0,0 0 0,-1 1 0,26 3 0,-40-3 44,1 0-1,-1 1 1,0-1 0,1 1-1,-1-1 1,0 1-1,1 0 1,-1 0 0,0 0-1,0 0 1,0 1-1,0-1 1,0 0-1,0 1 1,0-1 0,-1 1-1,1 0 1,0 0-1,2 3 1,-3-2-30,0-1 1,0 0-1,-1 1 0,1-1 1,-1 1-1,1-1 0,-1 1 0,0-1 1,0 1-1,0-1 0,0 1 1,-1-1-1,1 1 0,-1-1 1,1 1-1,-1-1 0,0 1 1,-1 2-1,-4 7 38,0-1 0,-1 1 0,-13 14 1,8-9 134,16-21-129,1-1-1,0 1 0,0 0 1,0 0-1,0 1 0,0 0 1,1 0-1,0 0 0,6-2 1,68-24-203,-63 23 206,-14 5-70,1 0 1,0 0 0,0 0 0,0 0 0,0 1 0,0 0 0,-1-1 0,1 1 0,0 1 0,0-1-1,0 1 1,0-1 0,0 1 0,0 0 0,-1 0 0,1 1 0,0-1 0,-1 1 0,1 0 0,-1 0-1,1 0 1,3 4 0,3 3 129,0 1 0,-1 0-1,0 1 1,14 23 0,-21-32-129,-1 0-197,0-1 0,0 0-1,1 1 1,-1-1 0,1 0-1,-1 0 1,1 0 0,-1 0-1,1 0 1,2 1 0,12 7-6391,-2 3 2447,4 5-3461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05.4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22 772 4736,'-2'0'214,"1"2"0,-1-1 1,1 0-1,-1 0 0,1 0 1,0 1-1,-1-1 0,1 0 1,0 1-1,0 0 0,0-1 0,0 1 1,0-1-1,1 1 0,-1 0 1,0 0-1,1-1 0,-1 1 0,1 0 1,0 0-1,0 0 0,-1 0 1,1-1-1,0 1 0,1 0 1,-1 0-1,0 0 0,0 0 0,1-1 1,-1 1-1,1 0 0,1 2 1,-1-1 89,0-1 1,0 1-1,0-1 1,0 1-1,0-1 1,1 0-1,-1 0 1,1 0-1,0 0 1,-1 0-1,1 0 1,0 0-1,0-1 1,0 1-1,1-1 1,2 3-1,-3-3-117,0-1 0,0 1 0,0-1-1,0 0 1,0 1 0,0-1 0,0 0-1,0 0 1,0 0 0,0 0 0,0 0-1,0-1 1,0 1 0,-1-1-1,1 1 1,0-1 0,0 0 0,0 0-1,0 1 1,-1-1 0,1 0 0,3-3-1,2-2 27,-1 0 0,1 0 0,-1-1 0,0 1 0,-1-2-1,0 1 1,0 0 0,5-11 0,28-70 606,-21 43-498,15-41 62,-17 42-216,-2 10-311,-13 34 143,0-1 0,0 1 0,0 0 0,0 0 1,0 0-1,0 0 0,0-1 0,1 1 1,-1 0-1,0 0 0,0 0 0,0 0 1,0-1-1,0 1 0,0 0 0,0 0 0,0 0 1,1 0-1,-1 0 0,0 0 0,0 0 1,0-1-1,0 1 0,0 0 0,1 0 0,-1 0 1,0 0-1,0 0 0,0 0 0,0 0 1,1 0-1,-1 0 0,0 0 0,0 0 1,0 0-1,0 0 0,1 0 0,-1 0 0,0 0 1,0 0-1,0 0 0,0 0 0,1 0 1,-1 0-1,0 0 0,0 0 0,0 0 0,0 1 1,0-1-1,1 0 0,-1 0 0,0 0 1,0 0-1,0 0 0,0 0 0,0 0 0,1 1 1,4 9-78,3 11 94,-2 1 0,0-1 0,-2 1 1,4 37-1,-4 91 436,-4-144-446,0 2 58,1-5-1,-1 0-1,0-1 1,0 1-1,0 0 1,-1 0-1,1 0 0,0 0 1,-1 0-1,0 0 1,0 0-1,0 0 0,0-1 1,-2 4-1,2-5-43,1-1-1,-1 0 1,1 1-1,-1-1 1,1 0-1,-1 1 1,1-1 0,-1 0-1,1 0 1,-1 0-1,0 0 1,1 1-1,-1-1 1,1 0-1,-1 0 1,0 0-1,1 0 1,-1 0-1,0 0 1,1 0 0,-1-1-1,1 1 1,-1 0-1,0 0 1,1 0-1,-1-1 1,1 1-1,-1 0 1,1-1-1,-1 1 1,1 0-1,-1-1 1,1 1 0,-1-1-1,-19-18 66,18 18-43,-5-8-34,0-1 0,0 1 1,-7-15-1,-9-13-111,20 33 94,-6-9-291,9 10 48,8 4-31,28 14-87,-28-11 365,-1 0 0,1 0 0,0-1 0,0-1 0,0 1 0,1-1 0,-1-1 0,0 0 0,1 0 0,9 0 0,13-5 95,0-1 1,-1-2 0,54-18-1,83-46 230,-155 65-282,0-2-1,0 1 1,-1-2 0,18-17 0,-8 7-13,-19 18 3,0-1-1,0 1 1,-1-1 0,1 0-1,-1 0 1,1 0 0,-1 0-1,0 0 1,2-4 0,-3 6-25,0 0 1,0 0 0,0 0 0,0 0 0,0 0 0,0 0 0,0 0 0,0 0 0,0 0-1,0-1 1,0 1 0,0 0 0,0 0 0,0 0 0,0 0 0,0 0 0,0 0 0,0 0 0,0 0-1,0 0 1,0-1 0,0 1 0,0 0 0,0 0 0,0 0 0,0 0 0,0 0 0,0 0-1,0 0 1,-1 0 0,1 0 0,0 0 0,0 0 0,0-1 0,0 1 0,0 0 0,0 0 0,0 0-1,0 0 1,0 0 0,0 0 0,-1 0 0,1 0 0,0 0 0,0 0 0,-8 0-73,-7 3-89,-7 6 191,1 1 1,0 1 0,1 1-1,0 1 1,0 0 0,2 1-1,-32 32 1,42-37-22,0 0-1,1 0 1,0 1 0,1 0 0,0 0 0,-6 16-1,10-22 2,0 1-1,1-1 1,-1 1-1,1 0 1,0-1-1,0 1 1,0 0-1,1 0 1,0 0-1,0-1 0,0 1 1,1 0-1,-1 0 1,1 0-1,0-1 1,1 1-1,-1 0 1,3 4-1,-4-8-1,1 0 0,0 1-1,-1-1 1,1 0 0,0 0 0,0 0-1,0 0 1,0 0 0,0 0-1,0 0 1,0 0 0,0 0 0,0-1-1,1 1 1,-1 0 0,0-1 0,0 1-1,1-1 1,-1 1 0,3 0-1,-2-1 8,1 0-1,-1 0 0,0-1 0,0 1 0,1 0 0,-1-1 0,0 0 0,0 1 1,0-1-1,0 0 0,4-2 0,3-3 42,0 0-1,0-1 1,0 0 0,8-9-1,-16 14-50,28-26 103,-2-2-1,-1-2 0,35-52 1,-54 71-117,0 1 1,-1-2 0,0 1-1,6-22 1,-14 47-86,1 1 0,0-1 0,0 1 0,2-1 0,1 14 0,-2-17 93,2 0 1,-1 0-1,1 0 0,0-1 1,1 1-1,0-1 0,1 1 1,-1-1-1,9 13 0,-10-18 36,1 0 0,-1 0-1,1 0 1,-1-1 0,1 1 0,0-1-1,5 4 1,-7-5-26,0-1-1,0 1 1,1-1 0,-1 0-1,0 0 1,0 1 0,0-1-1,1 0 1,-1 0 0,0 0-1,0 0 1,1 0-1,-1-1 1,0 1 0,0 0-1,0 0 1,1-1 0,-1 1-1,0-1 1,0 1 0,0-1-1,0 0 1,0 1 0,0-1-1,0 0 1,0 0 0,1-1-1,4-5 37,0 1 0,-1-1 0,0 0 1,0-1-1,0 1 0,5-15 0,7-11 60,-5 14-128,-2 0 0,14-35-1,-20 44 50,-4 10-28,0 0 0,0 0 0,0 0 0,0 0-1,0 0 1,0 0 0,0 0 0,0 0 0,1 0-1,-1 0 1,0 0 0,0 0 0,0 0 0,0-1-1,0 1 1,0 0 0,0 0 0,0 0 0,0 0-1,0 0 1,0 0 0,0 0 0,0 0 0,0 0-1,0 0 1,0 0 0,0 0 0,0 0 0,0 0-1,0 0 1,0 0 0,0 0 0,1 0 0,-1 0-1,0 0 1,0 0 0,0 0 0,0 0-1,0 0 1,0 0 0,0 0 0,0 0 0,0 0-1,0 0 1,0 0 0,0 0 0,0 0 0,0 0-1,0 0 1,0 0 0,0 0 0,0 0 0,1 0-1,-1 0 1,0 0 0,0 0 0,0 1 0,0-1-1,0 0 1,0 0 0,0 0 0,0 0 0,0 0-1,0 1-24,0 1 1,0-1-1,0 1 0,0-1 0,0 1 0,-1-1 0,1 1 0,0-1 0,-2 3 0,-1 8-4,-1 0 1,2 1-1,-3 23 1,4-28 27,1 0 1,0 0-1,0 0 1,1 0 0,0-1-1,1 1 1,2 9-1,-3-15 6,-1 0 0,1 0 0,0 0-1,-1 0 1,1-1 0,0 1-1,0 0 1,1-1 0,-1 1-1,0 0 1,0-1 0,1 1-1,-1-1 1,1 0 0,0 1-1,-1-1 1,1 0 0,0 0 0,-1 0-1,1 0 1,0-1 0,0 1-1,0 0 1,0-1 0,0 1-1,0-1 1,0 0 0,0 1-1,0-1 1,0 0 0,3-1-1,3 0 36,1-1 0,0 0-1,-1-1 1,0 0 0,15-8-1,-10 6-69,91-38-40,28-12 156,-88 30-87,-31 16-57,26-12-1,-22 12 60,-9 4 76,-16 15-176,-54 47-176,-25 25 222,77-71 38,1 0 0,0 0 1,1 1-1,1 0 0,-1 0 0,-5 15 0,13-26 16,-1 0 0,0 0 0,1 0 0,-1 0 0,1 0 0,0 1 0,-1-1 0,1 0 0,0 0 0,0 0 0,0 1 0,-1-1 0,1 0 1,1 0-1,-1 1 0,0-1 0,0 0 0,0 0 0,1 0 0,-1 1 0,0-1 0,1 0 0,-1 0 0,1 0 0,0 0 0,-1 0 0,1 0 0,0 0 0,-1 0 0,1 0 0,0 0 0,0 0 0,0-1 0,0 1 0,0 0 0,0 0 0,0-1 0,2 2 0,0-1 1,0-1-1,0 1 1,0 0 0,0-1-1,0 0 1,0 0-1,0 0 1,0 0 0,0 0-1,0 0 1,0-1-1,0 1 1,0-1 0,4-2-1,2-1 17,-1-1 0,0 0 0,0 0 0,0-1 0,-1 0 0,0 0 0,0 0 0,7-10-1,44-63 169,-49 66-174,4-6 48,0-1-1,-2 0 1,19-43-1,-12 2 13,17-109 0,-21 94-114,-7 38 66,3-8 5,-2-1 0,2-65 1,-10 108-49,0 1 1,-1 0 0,1 0-1,-1 0 1,1 0-1,-3-5 1,3 8 12,0 0 0,0-1-1,0 1 1,0 0 0,0-1 0,-1 1-1,1 0 1,0 0 0,0-1 0,0 1-1,-1 0 1,1 0 0,0-1 0,0 1-1,-1 0 1,1 0 0,0 0 0,0-1-1,-1 1 1,1 0 0,0 0 0,-1 0-1,1 0 1,0 0 0,-1 0 0,0 0-10,0 0 1,1 0-1,-1 1 1,0-1-1,1 0 1,-1 1-1,0-1 1,1 1-1,-1-1 1,1 1-1,-1-1 1,1 1-1,-1-1 1,1 1-1,-1-1 1,0 2-1,-2 3-6,1 1 0,-1-1 0,1 1 0,0-1 0,0 1 0,1 0 0,-1 0 0,1 0 0,1-1-1,-1 9 1,-1 4 9,-33 368-944,33-349 709,1 25-4058,0-11-1160,-2-17-1540,-1-20 1470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05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67 11648,'-47'-29'4288,"30"24"-3329,5-1-255,12 1-736,0-3-128,0 2-640,4 1 449,4 2-1473,9 3 1024,17 3-4704,16 5 3040,5 0-960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08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79 960 4064,'-1'-2'179,"-1"0"1,1 0-1,-1 1 1,0-1-1,0 1 0,0-1 1,1 1-1,-2-1 1,1 1-1,0 0 0,0 0 1,-3-1-1,0 1 1122,0 0 0,0 0 0,0 1 0,-10 0 0,9 0-525,-5 0 2259,11 0-2960,1 0 0,0-1 1419,-1 1-1420,0 0 1,0 0 0,1 0-1,-1 0 1,0 0 0,0 0-1,0 0 1,0 0 0,0-1-1,0 1 1,0 0 0,0 0 0,0 0-1,0 0 1,0 0 0,0 0-1,0 0 1,-1-2 1195,1 2-1196,0 0 1,-1 0 0,1 0 0,0 0-1,0 0 1,0 0 0,0 0-1,0 0 1,0 0 0,0 0-1,10-12 318,1 0 0,-1 0-1,-1-1 1,0 0 0,13-27 0,10-15 57,-17 29-408,-12 20-62,0 0-1,0 1 0,0-1 1,1 1-1,-1 0 0,1 0 0,1 0 1,-1 0-1,9-6 0,-12 10 14,-1 1 0,0 0-1,1 0 1,-1-1 0,0 1-1,1 0 1,-1 0 0,1 0 0,-1 0-1,0 0 1,1-1 0,-1 1-1,1 0 1,-1 0 0,1 0-1,-1 0 1,0 0 0,1 0-1,-1 0 1,1 1 0,-1-1 0,0 0-1,1 0 1,-1 0 0,1 0-1,-1 0 1,1 1 0,0 0-1,-1-1 1,1 1 0,0 0-1,-1 0 1,1 0 0,-1-1-1,1 1 1,-1 0 0,1 0-1,-1 0 1,1 2 0,3 30-9,-3-28 14,2 53 206,-2 0 0,-3 0-1,-2 1 1,-14 65 0,18-121-147,-1 0 1,1-1 0,-1 1 0,0 0 0,0 0 0,0 0 0,0 0 0,0 0 0,-1-1-1,1 1 1,-1-1 0,0 1 0,0-1 0,-4 5 0,6-7-46,-1 0 1,1 0-1,-1 0 1,0 0-1,1 0 1,-1 1-1,0-1 1,1 0-1,-1 0 1,0-1-1,1 1 1,-1 0-1,0 0 1,1 0-1,-1 0 0,1-1 1,-1 1-1,0 0 1,1 0-1,-1-1 1,1 1-1,-1-1 1,1 1-1,-1 0 1,1-1-1,-1 1 1,1-1-1,-1 1 1,1-1-1,0 1 1,-1-1-1,1 1 1,0-1-1,-1 0 0,1 1 1,0-1-1,0 0 1,-10-24 91,5 4-8,-4-22-276,9 39 158,-1 0 1,1 0-1,0 0 1,0 0-1,0 0 1,1 0-1,-1 0 1,3-5 0,-3 8 0,1 0 1,0-1 0,-1 1 0,1 0-1,0 0 1,0 0 0,0-1-1,0 1 1,0 0 0,0 0 0,0 1-1,0-1 1,0 0 0,0 0 0,1 0-1,-1 1 1,2-2 0,27-6 71,-11 4-155,224-88 196,-212 78 10,-1-1 1,0-1 0,43-30-1,-61 36-67,0 1-1,-1-1 0,0-1 1,-1 0-1,0 0 0,-1-1 1,-1-1-1,1 1 0,-2-1 1,10-23-1,-5 3 32,-1-1-1,6-40 1,6-72 79,-18 108-119,2-9-36,-3 0 1,-3-76-1,-1 119-46,0 0 0,-1 0 1,1 1-1,-1-1 0,0 0 0,0 0 1,0 0-1,-1 1 0,1-1 1,-3-3-1,3 6 42,1 1 0,0 0 1,0 0-1,-1-1 0,1 1 1,0 0-1,-1 0 0,1 0 1,0-1-1,0 1 0,-1 0 1,1 0-1,-1 0 0,1 0 1,0 0-1,-1 0 0,1 0 0,0 0 1,-1-1-1,1 1 0,0 0 1,-1 1-1,1-1 0,0 0 1,-1 0-1,1 0 0,-1 0 1,1 0-1,0 0 0,-1 0 1,1 0-1,0 1 0,-1-1 0,1 0 1,0 0-1,0 0 0,-1 1 1,1-1-1,0 0 0,0 0 1,-1 1-1,1-1 0,0 0 1,0 1-1,-1-1 0,-9 17-253,3 5 231,1 0-1,0 0 1,2 0 0,1 1-1,-1 33 1,0-14-38,-10 306 153,16-258 75,28 166 0,-29-250-93,1 0-1,0 0 1,0-1 0,0 1-1,4 7 1,-5-12-33,-1 0 1,1 0-1,0 0 1,0 0-1,0 0 1,-1 0-1,1 0 1,0 0-1,0 0 1,0-1-1,0 1 1,1 0-1,0 0 1,-1-1-15,-1 0 1,1 0-1,0 0 0,-1 1 1,1-1-1,0 0 1,-1 0-1,1-1 0,0 1 1,-1 0-1,1 0 0,0 0 1,-1 0-1,1-1 1,0 1-1,-1 0 0,1-1 1,-1 1-1,1 0 1,-1-1-1,1 1 0,0-1 1,-1 1-1,0 0 0,1-1 1,0 0-1,11-14 125,0 0 1,15-29-1,-6 10 2,-8 16-147,0 1 0,1 1 0,1 0 0,1 0 1,25-19-1,0 6 137,56-32 0,-93 59-114,-2 1-21,0 0 1,0 0 0,0 0 0,-1 0 0,1 0 0,0-1-1,0 1 1,1-3 0,-3 4-4,-1 0 1,0 0-1,0 0 0,1 0 1,-1 1-1,0-1 0,1 0 1,-1 0-1,0 0 0,1 0 0,-1 1 1,0-1-1,1 0 0,-1 1 1,0-1-1,1 1 0,-1-1 0,0 1 1,-3 1-12,-16 8 32,0 1 1,-35 25-1,46-29-4,1 0 0,0 1 0,0 0 0,0 0 0,1 1 0,1 0 0,-11 18 0,8-10-4,0 2 1,2-1-1,1 1 0,0 0 1,1 1-1,1-1 0,-2 23 1,6-40-1,0-1 0,0 0 0,0 1 1,0-1-1,0 1 0,0-1 0,0 0 1,0 1-1,0-1 0,1 1 1,-1-1-1,1 0 0,-1 1 0,1-1 1,-1 0-1,1 0 0,0 1 0,0-1 1,-1 0-1,1 0 0,2 2 1,-2-3-2,0 0 0,0 1 0,0-1 0,0 0 0,0 0 1,0 0-1,0 0 0,0 0 0,0 0 0,0 0 0,0 0 1,0 0-1,0 0 0,0 0 0,0-1 0,0 1 0,-1 0 1,1-1-1,0 1 0,0-1 0,0 1 0,0-1 0,0 1 1,-1-1-1,1 1 0,0-1 0,0 0 0,-1 0 0,1 1 1,0-2-1,10-11 91,0 1 1,14-24 0,-10 13-15,25-41 145,-29 43-244,2 0-1,28-34 0,-41 55 8,0 0-1,1-1 0,-1 1 0,0 0 0,0 0 0,0 0 0,0 0 0,0 0 0,1 0 0,-1 0 0,0 0 0,0-1 0,0 1 0,1 0 1,-1 0-1,0 0 0,0 0 0,0 0 0,0 0 0,1 0 0,-1 0 0,0 0 0,0 0 0,0 0 0,1 0 0,-1 0 0,0 0 0,0 1 0,0-1 1,0 0-1,1 0 0,-1 0 0,0 0 0,0 0 0,0 0 0,0 0 0,0 0 0,1 1 0,-1-1 0,0 0 0,7 12-251,6 24 86,-8-23 104,-2-4 73,5 15 29,21 38-1,-26-55-18,1-1-1,0 0 1,0-1-1,0 1 1,1-1-1,0 0 0,0 0 1,0 0-1,0-1 1,1 1-1,7 3 1,-10-6-1,0-1 1,-1 0 0,1 0-1,-1 0 1,1-1 0,0 1-1,0-1 1,-1 1 0,1-1-1,0 0 1,0 0 0,0 0-1,-1 0 1,1-1 0,0 1-1,0-1 1,-1 1 0,1-1 0,0 0-1,-1 0 1,1 0 0,-1-1-1,1 1 1,-1-1 0,0 1-1,1-1 1,3-4 0,3-3 25,0-1 1,-1 0-1,0-1 1,11-19 0,-10 15 21,24-38-134,-3-2 1,-3-1-1,-1-1 0,18-67 0,-37 104 57,72-225-72,-71 224 81,30-101 60,-33 105-43,-2 0 0,0 1 0,-1-1 1,-1-1-1,-1-21 0,0 36-50,0-1 0,-1 1 0,1 0 0,-1 0 0,0 0 0,0 0 0,-1-3 0,2 5 29,-1 0 0,1 1 0,-1-1-1,1 1 1,-1-1 0,1 1 0,-1-1 0,1 1 0,-1-1 0,1 1 0,-1-1 0,0 1-1,1 0 1,-1-1 0,0 1 0,1 0 0,-1 0 0,0 0 0,1-1 0,-1 1 0,0 0-1,0 0 1,1 0 0,-1 0 0,0 0 0,1 0 0,-1 0 0,0 0 0,0 1 0,1-1-1,-1 0 1,0 0 0,1 1 0,-1-1 0,-1 1 0,-2 1-22,0 0 1,0 0-1,1 1 1,-1 0 0,0-1-1,1 1 1,0 1-1,-1-1 1,1 0-1,-4 8 1,-1 1 47,0 0 0,-7 18 0,3 1 6,1 0 0,2 1 0,1 0 0,-4 38 1,9-54-8,-29 276 59,31-254 55,6 61-1,-2-78-11,1 1-1,1-1 1,0 1 0,10 21 0,-13-37-82,1-1 0,0 0 0,-1 1 0,2-2 0,-1 1 0,6 6 0,-8-9-14,1 0-1,1 0 1,-1 0-1,0-1 1,0 1-1,1-1 1,-1 1-1,0-1 1,1 0-1,0 0 1,-1 0-1,1 0 1,0 0-1,-1-1 1,5 1-1,2-1 20,-1 0-1,0-1 1,0 0-1,0-1 0,0 0 1,0 0-1,0-1 1,9-4-1,8-5 62,27-17-1,116-85 204,-166 113-293,0-1 0,-1 0-1,1 1 1,-1-1 0,1 0 0,-1 1-1,1-1 1,-1 0 0,0 0 0,0 0-1,0 0 1,0 0 0,0-1 0,-1 1-1,1 0 1,-1 0 0,1-1 0,-1 1-1,0 0 1,0 0 0,0-1 0,0-3-1,-1 4-16,1 1 0,0 0-1,-1-1 1,1 1-1,-1 0 1,0-1 0,1 1-1,-1 0 1,0 0 0,0 0-1,0-1 1,0 1-1,0 0 1,0 0 0,0 0-1,0 1 1,0-1 0,0 0-1,-1 0 1,1 1-1,0-1 1,-1 0 0,1 1-1,0-1 1,-1 1 0,1 0-1,0 0 1,-1-1-1,1 1 1,-1 0 0,1 0-1,-1 0 1,1 0 0,0 0-1,-3 1 1,-4 1-42,1-1 0,-1 1 0,1 1 0,0 0 0,-11 5 0,14-6 59,1 0-1,0-1 1,-1 2 0,1-1-1,0 0 1,0 1-1,0-1 1,1 1-1,-1 0 1,1 0-1,-1 0 1,-2 6-1,4-7 0,1 1-1,-1-1 0,1 0 0,-1 1 0,1-1 1,0 1-1,0-1 0,0 1 0,0-1 0,1 1 1,-1-1-1,1 1 0,-1-1 0,1 0 0,0 1 1,0-1-1,0 0 0,0 1 0,0-1 0,1 0 1,-1 0-1,1 0 0,-1 0 0,3 1 0,4 6 67,1 0 0,0-1 0,14 10-1,-21-17-63,2 2 9,1 0-1,-1 0 1,1-1-1,0 1 1,0-1-1,0 0 1,0 0-1,1-1 1,-1 1-1,0-1 1,1-1-1,5 1 1,-7-1 19,0 0 0,-1 0 1,1-1-1,0 1 0,0-1 1,0 0-1,-1 0 0,1-1 1,-1 1-1,1-1 0,-1 1 0,1-1 1,-1 0-1,0-1 0,0 1 1,0 0-1,4-5 0,2-2 16,-1-1 0,0 0-1,-1 0 1,0-1 0,0 1-1,-1-2 1,6-16 0,-7 16-119,-2 7 46,-1 0 1,0 0-1,-1 0 1,1 0-1,-1 0 1,1-6-1,-2 10-111,3 11 53,3 4 109,-4-11-22,0 1 0,-1 0-1,1-1 1,-1 1-1,1 6 1,5 17 73,-6-23-52,0 0-1,1 1 1,-1-1-1,-1 1 1,1 6-1,0 20 172,0-16-116,-1-1 0,-2 23 0,1-32-93,0-1 0,-1 1 0,1-1-1,-1 0 1,0 1 0,-3 4-1,4-7 12,0 0 0,0 0-1,-1-1 1,1 1-1,0 0 1,-1-1-1,1 1 1,-1-1-1,0 0 1,1 1-1,-1-1 1,0 0-1,0 0 1,-4 2-1,5-3 8,1 0 0,-1 0 0,0 0 0,0 0 0,0 0 0,1 0 0,-1 0 0,0 0-1,0 0 1,0-1 0,1 1 0,-1 0 0,0 0 0,0-1 0,1 1 0,-1-1 0,0 1 0,0 0-1,1-1 1,-1 1 0,1-1 0,-1 0 0,0 1 0,1-1 0,-1 1 0,1-1 0,-1 0-1,1 1 1,0-1 0,-1 0 0,1 0 0,0 1 0,-1-1 0,1 0 0,0-1 0,-1 1-9,1-1 0,-1 1 0,1-1 1,0 0-1,0 1 0,0-1 1,0 0-1,0 1 0,0-1 0,0 0 1,0 1-1,1-1 0,-1 0 1,0 1-1,1-1 0,1-1 0,2-3 16,0 2 0,0-1 0,1 0 0,0 1-1,0 0 1,0 0 0,1 0 0,-1 1-1,1 0 1,11-5 0,8-1-45,33-9 0,-40 13 71,82-19-38,22-8-4560,-110 27 2407,-11 4 1292,-1 1 792,0 0 0,0 0 0,0 0 1,0 0-1,0 0 0,0 0 0,0-1 0,0 1 0,0 0 0,0 0 0,0 0 0,0 0 0,0 0 0,-1 0 0,-1-1-1847,-22-2-3809,-9 3 2160,-11 0-2118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06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331 528 4576,'0'-1'307,"0"0"0,0 0 0,0-1 0,0 1 0,0 0 0,0 0 0,-1 0 0,1 0-1,0 0 1,-1-1 0,1 1 0,-1 0 0,1 0 0,-1 0 0,1 0 0,-1 0 0,0 1 0,-1-3 0,1 2-196,-1 0 1,1 1-1,-1-1 1,1 0-1,-1 1 0,1-1 1,-1 1-1,0-1 1,1 1-1,-1 0 0,0 0 1,1 0-1,-4 0 1,0 0-47,0 1 0,0 0 1,-1 1-1,1-1 0,0 1 1,1 0-1,-1 0 0,0 1 1,1-1-1,-9 7 1,-7 3 73,-39 19 212,34-19-182,1 2 1,0 0 0,-28 22 0,49-33-128,0-1 0,0 1 1,1 0-1,-1 0 0,1 0 1,0 0-1,0 0 0,0 1 1,0-1-1,1 0 0,-1 1 1,1-1-1,0 1 1,-1 4-1,2-7 12,0 1 0,0 0 0,0 0 0,0 0 1,0-1-1,0 1 0,1 0 0,-1 0 0,0-1 0,1 1 0,0 0 1,-1-1-1,1 1 0,0-1 0,0 1 0,0-1 0,0 1 0,0-1 1,0 1-1,0-1 0,0 0 0,1 0 0,-1 1 0,1-1 0,-1 0 1,1 0-1,-1-1 0,1 1 0,-1 0 0,1 0 0,3 0 1,-1 0 74,0 0 0,0 0 0,0 0 0,0-1 0,1 1 0,-1-1 0,0 0 0,0-1 0,6 0 0,36-11 623,-33 7-672,1 0-1,-1-2 0,0 0 1,0 0-1,-1-1 0,0 0 1,-1-1-1,0-1 1,0 0-1,13-15 0,-10 8-43,-1-1-1,-1 0 0,0-1 0,-2 0 1,0 0-1,10-28 0,-8 7 1,-11 37-36,-1-1 0,1 1 0,-1-1 1,0 1-1,0-1 0,0 1 0,0-1 0,-1 1 0,0-6 0,1 9-4,-1-1 0,1 1 0,0-1 0,0 1-1,0 0 1,0-1 0,0 1 0,0 0-1,-1-1 1,1 1 0,0 0 0,0-1-1,0 1 1,-1 0 0,1 0 0,0-1 0,-1 1-1,1 0 1,0 0 0,0-1 0,-1 1-1,1 0 1,0 0 0,-1 0 0,1 0-1,-1 0 1,1-1 0,0 1 0,-1 0 0,1 0-1,0 0 1,-1 0 0,1 0 0,0 0-1,-1 0 1,1 0 0,-1 0 0,1 0 0,0 1-1,-1-1 1,1 0 0,0 0 0,-1 0-1,1 0 1,0 0 0,-1 1 0,1-1-1,0 0 1,-1 0 0,1 1 0,0-1 0,0 0-1,-1 0 1,1 1 0,-14 15-244,2 8 192,1 0 0,1 1 0,1 0 0,1 1 0,-4 28 0,11-48 107,0 0 0,1 1 0,-1-1 0,2 0 0,0 7 0,-1-10 3,0 0-1,1-1 1,0 1-1,0 0 1,0-1 0,0 1-1,0 0 1,0-1-1,1 1 1,-1-1 0,1 0-1,-1 0 1,4 4-1,-3-5 5,-1 0 0,1 0 0,-1 0 1,1 0-1,0-1 0,-1 1 0,1 0 0,0-1 0,0 1 0,-1-1 0,1 0 0,0 0 0,0 0 0,0 0 0,2 0 0,31-5 640,7-7-534,0-2 0,67-32 0,72-56-165,-167 93 40,-9 5-41,1 0-1,0 1 1,0-1 0,0 1 0,0 1-1,0-1 1,12-3 0,-17 6-4,0 0 1,-1 0-1,1 0 0,0 0 1,-1 0-1,1 0 0,0 0 0,0 0 1,-1 1-1,1-1 0,0 0 1,-1 0-1,1 1 0,0-1 1,-1 0-1,1 1 0,0-1 1,-1 0-1,1 1 0,0-1 0,-1 1 1,1-1-1,-1 1 0,1-1 1,-1 1-1,0 0 0,1-1 1,-1 1-1,1-1 0,-1 1 1,0 0-1,0-1 0,1 1 0,-1 0 1,0 0-1,0-1 0,0 1 1,0 0-1,0 0 0,0-1 1,0 1-1,0 0 0,0 1 0,0 4-3,-1-1-1,0 1 1,0 0-1,-1 5 0,-4 7 71,0 0 0,0-1 0,-2 0 0,-17 27-1,20-31 346,5-13-395,0 0 0,0 1-1,0-1 1,-1 0 0,1 0-1,0 0 1,0 0 0,0 0 0,0 0-1,0 0 1,1 1 0,-1-1-1,0 0 1,0 0 0,0 0 0,0 0-1,0 0 1,0 0 0,0 0-1,0 1 1,0-1 0,0 0 0,0 0-1,0 0 1,0 0 0,0 0-1,0 0 1,0 0 0,1 0 0,-1 0-1,0 0 1,0 0 0,0 0-1,0 0 1,0 1 0,0-1 0,0 0-1,0 0 1,1 0 0,-1 0-1,0 0 1,0 0 0,0 0 0,0 0-1,0 0 1,0 0 0,0 0-1,1 0 1,21-11 376,3-4-259,-1-2 0,41-36 0,-63 51-139,18-13-354,-19 14 356,-1 1-1,1 0 1,-1 0-1,1-1 0,-1 1 1,1 0-1,-1 0 0,1 0 1,-1 0-1,1 0 0,-1 0 1,1 0-1,-1 0 1,1 0-1,-1 0 0,1 0 1,-1 0-1,1 0 0,-1 0 1,1 0-1,-1 0 1,1 1-1,-1-1 0,1 0 1,-1 0-1,1 1 0,-1-1 1,1 0-1,-1 0 1,0 1-1,1-1 0,-1 1 1,0-1-1,1 0 0,-1 1 1,0-1-1,1 1 0,-1-1 1,0 1-1,0-1 1,0 1-1,1 0 0,0 4-3,0 0-1,0 0 0,0 1 0,0-1 1,-1 0-1,0 1 0,-1 7 0,0-9 33,1 1 0,0 0 0,0-1 0,0 1 0,0 0 0,1-1 0,0 1 0,0 0 0,3 8 0,-3-11-6,1-1-1,-1 1 1,0-1-1,1 1 1,-1-1 0,1 1-1,-1-1 1,1 0-1,0 0 1,-1 0-1,1 0 1,0 0-1,0 0 1,0 0-1,0 0 1,0-1 0,0 1-1,0-1 1,0 0-1,3 1 1,5 0 45,1-1 1,19-2 0,-23 1-35,72-9 222,76-21-1,-119 22-226,-2-3-1,1-1 1,-1-1 0,-1-2-1,-1-1 1,0-2 0,29-22-1,-48 32-267,-14 15 31,-18 16 76,18-21 149,-21 22-16,-1 0 0,-29 22 0,39-35-17,2-2 1,1-1 1,0 2-1,0-1 0,1 1 0,0 0 0,0 1 1,-10 16-1,18-24 51,0 1 1,0-1-1,0 1 0,0 0 1,0-1-1,1 1 0,-1 0 1,1 0-1,-1-1 0,1 1 1,0 0-1,0 0 0,1 0 1,-1-1-1,1 5 0,0-5-2,-1-1 0,1 0 0,-1 1 0,1-1 0,0 1-1,0-1 1,-1 0 0,1 0 0,0 1 0,0-1-1,1 0 1,-1 0 0,0 0 0,0 0 0,0 0 0,1 0-1,-1 0 1,0-1 0,1 1 0,-1 0 0,1-1-1,-1 1 1,1-1 0,-1 0 0,1 1 0,-1-1-1,1 0 1,-1 0 0,3 0 0,2 0 6,0-1 0,0 0 0,0 0 0,0 0 0,-1-1 0,1 1 0,0-2 0,-1 1 0,0 0 0,1-1 0,5-4 0,-2 0 7,1 0-1,-1-1 1,0 0 0,11-14 0,-6 5 6,-2 0 1,0-1-1,-1-1 0,0 0 1,11-31-1,-5 12-15,144-356-231,-157 385 179,-1 0-1,0 0 1,0 0 0,-1 0-1,-1-1 1,2-12 0,-3 19 6,0 1 0,-1-1 0,1 1 1,0-1-1,-1 1 0,0 0 0,1-1 0,-1 1 1,-2-3-1,3 4 11,0 0 0,-1 1 0,1-1 0,0 1 0,-1-1 0,1 1 0,-1 0 0,1-1 0,-1 1 0,1-1 0,-1 1 0,1 0 0,-1-1 0,0 1-1,1 0 1,-1 0 0,1-1 0,-1 1 0,0 0 0,1 0 0,-1 0 0,0 0 0,1 0 0,-1 0 0,0 0 0,1 0 0,-1 0 0,1 0 0,-1 0 0,0 0 0,1 1 0,-1-1 0,0 0 0,1 0 0,-1 1 0,1-1 0,-1 0 0,1 1 0,-1-1 0,1 1 0,-1-1 0,0 1 0,-4 4-3,-1 0-1,1 1 1,0-1 0,1 1 0,-1 0 0,1 0 0,0 1 0,-5 11 0,-7 18 6,2 1-1,1 1 1,-12 62 0,-5 126-86,28-193 90,2 0 0,2 0 0,6 40 0,-2-48-2762,3-5 724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08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86 8800,'-28'-4'1747,"4"1"120,-29-1 1,66 2 2423,17-4-2854,281-31 494,-171 21-3577,-47 6-4916,-83 10 4262,-6-1 420,-21-2-5273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09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43 240 10624,'-42'-14'3936,"42"9"-3040,17-3-256,8 2-225,21-10-351,17-2 1664,13-9-960,3-2-352,35-1-320,21-1-256,-4 9 96,-13 4-3839,-14 2 2143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10.6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8 795 4736,'0'1'108,"-1"-1"0,1 1 0,-1-1 0,1 1-1,-1-1 1,1 1 0,-1 0 0,1-1 0,0 1 0,-1 0 0,1 0 0,0-1 0,-1 1 0,1 0 0,0 0 0,0-1 0,0 3-1,-2 5 3273,12-9-505,-6 0-2526,1 0 1,0 0 0,-1-1-1,0 1 1,1-1-1,-1 0 1,0 0-1,0-1 1,5-3 0,35-32 1146,-31 26-1155,118-119 1855,-74 73-1656,-36 36-394,-1 0 0,-1-2 0,0 0 1,-2-1-1,-1 0 0,-1-2 0,-2 1 0,0-2 0,14-48 0,16-125 724,-40 186-716,-2 10-151,0 1-1,-1-1 0,0 1 0,0-1 1,0 1-1,-1-6 0,1 10-7,0 0 0,0 0 0,0-1 0,0 1 0,0 0 0,0 0 0,0 0 0,0 0 0,0-1 0,0 1 0,0 0 0,0 0 0,0 0 0,-1 0 0,1 0 1,0-1-1,0 1 0,0 0 0,0 0 0,0 0 0,0 0 0,0 0 0,0 0 0,-1 0 0,1 0 0,0-1 0,0 1 0,0 0 0,0 0 0,0 0 0,-1 0 0,1 0 0,0 0 0,0 0 0,0 0 0,0 0 0,0 0 0,-1 0 0,1 0 0,0 0 0,0 0 0,0 0 0,0 0 0,-1 0 0,1 0 0,0 0 0,0 0 0,0 0 0,0 0 0,-1 1 0,-5 6-317,2 3 260,-1 0 0,2 0 1,0 0-1,0 1 0,-2 13 0,-1 8 49,-12 27 246,-31 73-1,0-3 377,40-100-441,1 0 1,-6 48-1,12-66-108,2 0 0,-1 0 0,1 0 0,1 0 0,4 20-1,-4-26-38,0 0-1,0 0 0,1 0 0,0-1 0,0 1 0,0-1 0,1 1 0,0-1 1,0 0-1,0 0 0,0 0 0,0 0 0,1-1 0,5 6 0,-6-8-5,-1 1-1,1-1 0,-1 0 0,1 0 1,0 0-1,-1 0 0,1 0 0,0-1 1,0 1-1,0-1 0,-1 1 0,1-1 1,0 0-1,0 0 0,0-1 0,0 1 1,0 0-1,-1-1 0,1 0 1,0 0-1,0 0 0,-1 0 0,1 0 1,3-3-1,6-2 28,-1-2 0,0 0 1,18-17-1,-21 18-40,80-76 9,-85 80-68,1 1-63,-4 6 32,-2 2 60,-7 75 38,2-41-24,1-1 0,0 47 0,6-81 22,0 1-1,1-1 1,0 0 0,0 0 0,1 1 0,2 5 0,-4-9 0,1 0 1,0 0-1,0 0 0,0 0 1,0-1-1,0 1 0,0 0 1,1 0-1,-1-1 0,0 1 0,1-1 1,-1 1-1,1-1 0,0 0 1,0 1-1,-1-1 0,1 0 1,3 1-1,-4-2-6,0 0 0,0 0 1,0 0-1,0 0 0,0 0 0,0-1 0,0 1 1,0 0-1,0-1 0,0 1 0,0 0 0,0-1 1,0 1-1,0-1 0,0 0 0,0 1 1,0-1-1,0 0 0,-1 1 0,1-1 0,0 0 1,-1 0-1,1 0 0,0 0 0,-1 0 0,1 1 1,0-3-1,1-1 4,0 0 1,-1 1-1,1-1 0,-1 0 1,0 1-1,1-7 1,-1-11-31,-1 0 0,-1 0 1,-1 1-1,-1-1 0,-1 1 1,-8-27-1,9 38-43,-1 0-1,-8-16 0,7 14-123,5 11 183,-1 0 0,1-1 1,0 1-1,0 0 1,0-1-1,0 1 1,0 0-1,0 0 0,0-1 1,0 1-1,0 0 1,0-1-1,0 1 0,0 0 1,0-1-1,0 1 1,0 0-1,0-1 1,0 1-1,0 0 0,0 0 1,0-1-1,0 1 1,0 0-1,0 0 1,1-1-1,-1 1 0,0 0 1,0-1-1,11-3-32,22 2 188,-20 2-124,320-15 114,-250 7-1607,-31-2-4912,-45 7 4319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11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64 10976,'-22'-7'4064,"32"7"-3168,15 0-257,-5-4-255,9 0-352,10-2 1472,6-2-832,11 0-288,16 0-224,12 0-384,4 2 128,-4 2-2720,-4 4 1569,-9 4-4801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12.5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300 508 4992,'1'-10'1225,"-1"-7"4347,0 17-5392,0-1-1,-1 0 1,1 1 0,-1-1-1,1 1 1,0-1-1,-1 1 1,1-1-1,-1 1 1,1-1 0,-1 1-1,1 0 1,-1-1-1,1 1 1,-1-1-1,0 1 1,1 0 0,-1 0-1,1-1 1,-1 1-1,0 0 1,1 0-1,-1 0 1,0 0 0,0 0-1,-4-1 7,0 0-1,1 1 1,-1-1-1,0 1 1,0 0-1,1 1 1,-1-1-1,0 1 0,1 0 1,-1 0-1,1 0 1,-1 1-1,1 0 1,-1-1-1,1 2 1,0-1-1,-7 5 1,3-1-111,0 1 1,1 0-1,0 0 1,0 1 0,0 0-1,1 0 1,0 0-1,1 1 1,0 0 0,-5 11-1,-2 11 136,-15 57 0,26-82-190,-1 1 8,-10 44 230,12-48-213,-1 0 0,1 0-1,0 0 1,0 0 0,0 1-1,0-1 1,0 0 0,1 0 0,0 0-1,-1 0 1,1 0 0,0 0 0,2 4-1,-2-6-22,0 0-1,0-1 0,0 1 1,0 0-1,0 0 0,0 0 1,0-1-1,1 1 0,-1 0 0,0-1 1,0 1-1,0-1 0,1 0 1,-1 1-1,0-1 0,1 0 1,-1 0-1,0 0 0,0 0 1,1 0-1,-1 0 0,0 0 1,1 0-1,-1 0 0,0-1 1,3 0-1,0 0 41,1 0 0,-1-1 1,0 0-1,1 0 0,-1 0 0,6-4 1,0-3-12,0 0 0,0 0 0,-1-1 0,0 0 1,-1-1-1,-1 1 0,1-2 0,-2 1 1,1-1-1,-2 0 0,1 0 0,-2-1 0,0 1 1,0-1-1,-1 0 0,-1 0 0,0-1 0,0-18 1,-4 17-295,2 15 232,0 0 0,-1-1 0,1 1 0,0 0 0,0 0 0,0 0 0,0 0-1,0 0 1,0 0 0,0 0 0,-1 0 0,1 0 0,0-1 0,0 1 0,0 0 0,0 0 0,0 0 0,-1 0 0,1 0 0,0 0 0,0 0 0,0 0 0,0 0 0,-1 0 0,1 0 0,0 0 0,0 0 0,0 0 0,0 0 0,0 0 0,-1 0 0,1 1 0,0-1 0,0 0 0,0 0-1,0 0 1,0 0 0,0 0 0,-1 0 0,1 0 0,0 0 0,0 0 0,0 1 0,-2 1-35,1 0 1,-1 0-1,1 0 0,0 0 1,0 0-1,-1 0 0,2 1 0,-1-1 1,-1 3-1,-5 26 63,-6 50 1,4-17 77,1-17 197,-23 74-1,25-105-147,-1 0 0,0 0 0,-1 0 0,0-1 0,-1 0 0,-1-1-1,-22 25 1,30-37-107,0 0 0,0 0-1,-1 0 1,1-1-1,0 1 1,-1-1 0,0 1-1,1-1 1,-1 0 0,0 0-1,0 0 1,0 0 0,0 0-1,0-1 1,0 0 0,0 1-1,0-1 1,-4 0 0,6-1-59,-1 1 0,1 0 1,-1 0-1,1-1 1,0 1-1,-1-1 1,1 1-1,0-1 1,0 0-1,-1 1 1,1-1-1,0 0 1,0 0-1,0 0 1,0 0-1,0 0 1,0 0-1,0 0 0,0 0 1,0-1-1,1 1 1,-1 0-1,0 0 1,1-1-1,-1 1 1,1 0-1,0-1 1,-1 1-1,1 0 1,0-1-1,0 1 1,0-1-1,-1 1 1,2-1-1,-1 1 0,0 0 1,0-1-1,1-2 1,-1 2 2,1 1-1,-1-1 1,1 0 0,0 1-1,0-1 1,-1 1-1,1-1 1,0 1 0,0-1-1,0 1 1,1-1 0,-1 1-1,0 0 1,0 0 0,1 0-1,-1 0 1,3-2 0,31-14-81,-31 15 85,32-10-15,0 1-1,50-7 0,-35 7-30,-11 3 88,0-2 0,-1-2 1,38-17-1,-64 23 25,1-1 0,-2 0-1,1-1 1,-1-1 0,0 0 0,-1 0 0,0-1-1,0 0 1,-1-1 0,0-1 0,13-21 0,-18 25-12,0 0 1,-1-1-1,0 1 1,0-1-1,-1 0 1,0 0-1,-1-1 1,0 1-1,-1 0 1,1-1-1,-2 1 1,1-1-1,-3-15 1,2 23-68,0 0-1,-1 0 1,1-1 0,-1 1 0,0 0 0,0 0-1,0 0 1,0 0 0,0 0 0,0 0-1,-2-2 1,3 4 11,0-1 0,-1 1 0,0-1 0,1 1-1,-1-1 1,1 1 0,-1-1 0,0 1 0,1 0 0,-1-1 0,0 1 0,1 0-1,-1 0 1,0-1 0,1 1 0,-1 0 0,0 0 0,0 0 0,1 0 0,-1 0-1,0 0 1,0 0 0,1 0 0,-1 0 0,0 0 0,0 0 0,1 1-1,-1-1 1,0 0 0,1 1 0,-1-1 0,0 0 0,1 1 0,-1-1 0,0 0-1,0 2 1,-3 1-26,0 1 0,1 0-1,0 0 1,0 0 0,0 0-1,0 0 1,0 1-1,1-1 1,-3 7 0,1 1-19,-1 0 1,-3 19-1,5-15 67,0-1-1,2 1 0,-1 0 0,2 0 1,3 30-1,-3-40 36,1 0 1,1 0-1,-1 0 0,1 0 1,0 0-1,0 0 0,1 0 1,0 0-1,0-1 0,0 1 1,1-1-1,-1 0 1,1 0-1,1 0 0,-1-1 1,1 0-1,7 7 0,-9-10-7,-1 0 0,1 1 1,0-1-1,0 0 0,0 0 0,0 0 0,-1-1 0,1 1 0,0-1 0,0 0 0,0 0 0,0 0 0,0 0 0,0 0 1,0 0-1,0-1 0,0 0 0,0 1 0,0-1 0,0 0 0,0-1 0,2 0 0,4-3 45,1 0 0,-2-1-1,1 0 1,-1-1 0,11-9 0,13-18 89,54-73 1,-53 63-99,83-119 298,-98 134-297,-2 0 0,-1-1-1,21-63 1,-23 48-89,-1-1 0,-3 0 0,-2 0 0,3-79 0,-10 118-5,0 5 9,0-1-1,1 1 1,-2-1 0,1 0 0,0 1-1,0-1 1,-1 1 0,1-1-1,-1 1 1,0 0 0,-1-5 0,2 7 9,-1 0 0,1 0 0,0 0 0,0 0 0,0 0 1,0 0-1,-1-1 0,1 1 0,0 0 0,0 0 0,0 0 1,0 0-1,-1 0 0,1 0 0,0 0 0,0 0 0,0 0 1,-1 0-1,1 0 0,0 0 0,0 0 0,0 0 1,-1 0-1,1 0 0,0 0 0,0 0 0,0 0 0,-1 0 1,1 0-1,0 0 0,0 0 0,0 0 0,-1 0 0,1 1 1,0-1-1,0 0 0,0 0 0,0 0 0,-1 0 0,1 0 1,0 1-1,0-1 0,0 0 0,0 0 0,0 1 1,-4 4-27,1 0 0,0 0 0,1 0 0,-1 1 1,1-1-1,0 1 0,1 0 0,-2 6 1,2-6 3,-19 67-82,-27 117-13,39-148 204,1 1 1,0 67 0,12 31-1146,-4-130 420,0 0-1,1 0 0,4 15 0,-6-23 66,1 0 0,0 0-1,0 0 1,0 0 0,1 0 0,-1 0-1,1 0 1,-1-1 0,1 1-1,0-1 1,0 1 0,0-1-1,0 0 1,1 0 0,3 4 0,-9-20-8479,-4-4 6208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12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27 11552,'-13'-11'4288,"22"8"-3361,7-1-223,1 0 864,8 4-992,14-4 416,15 4-608,13 0-416,-3 0 0,-5 4-512,-5 4 288,-7-2-3392,-5 7 2017,-5 1-5761,15 17 4160,-7 2 512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14.9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18 307 6144,'-14'-4'1978,"11"3"-591,9 5 1040,0-1-1930,0-1 1,0 0-1,0 0 1,1 0-1,-1-1 1,1 0-1,-1 0 0,1-1 1,-1 0-1,1 0 1,9-2-1,-9 1-310,0-1-1,1 0 0,-1 0 0,0-1 0,0 0 1,-1 0-1,1-1 0,-1 0 0,1 0 0,-1 0 1,0-1-1,-1 0 0,1 0 0,-1-1 0,8-9 1,-5 4-49,0-1 0,-1 0 0,0 0 1,-1-1-1,0 0 0,5-17 0,-10 25-119,1 0 1,-1 0-1,0 0 0,0 0 0,-1 0 0,0 0 1,1 0-1,-2 0 0,1 0 0,-1 0 0,1 0 1,-1-1-1,-1 1 0,1 1 0,-1-1 0,0 0 1,0 0-1,0 1 0,-1-1 0,-3-4 0,5 7-45,-1 0-1,0 0 1,1 0-1,-1 1 1,0-1-1,0 1 1,0-1-1,0 1 1,0 0-1,0 0 1,-1 0-1,1 0 0,0 0 1,-1 1-1,1-1 1,-4 0-1,2 1 16,0 0-1,0 0 0,0 0 0,0 1 0,0-1 0,0 1 1,0 0-1,0 0 0,-5 3 0,0 0 10,-1 1 0,2 0 0,-1 1-1,0 0 1,1 0 0,0 1 0,-8 9 0,7-6 46,1 0 0,0 1 0,1 0 0,0 1 0,0 0 0,1 0 0,1 0 0,0 0 0,1 1 0,0 0 0,-2 16 0,5-22-12,0 1 1,0 0 0,0 0 0,1 0-1,1 0 1,-1 0 0,1 0 0,1 0-1,-1 0 1,2-1 0,-1 1 0,1-1 0,0 1-1,0-1 1,1 0 0,0 0 0,0 0-1,0-1 1,1 1 0,6 5 0,-5-6 42,0 0 1,1-1-1,0 0 1,0 0 0,0 0-1,1-1 1,-1 0-1,1 0 1,0-1-1,0 0 1,0 0 0,1-1-1,-1 0 1,17 1-1,-12-3-9,-1 0 0,1-1 0,0-1 0,-1 0-1,1 0 1,-1-1 0,0-1 0,0 0 0,18-9 0,6-5-42,-1-2 0,0-2 0,35-29 1,87-86 262,-147 128-283,0 0 81,-1 0 1,0-1 0,0 0-1,12-18 1,-20 27-92,-1 1 0,1-1 0,-1 1 0,0-1 0,1 0 0,-1 1 0,0-1 0,0 1 0,1-1 0,-1 1 0,0-1 0,0 0 0,0 1 0,0-1 1,0 0-1,0 1 0,0-1 0,0 1 0,0-1 0,0 0 0,0 1 0,0-1 0,0 0 0,0 1 0,-1-2 0,0 2-9,1 0 0,-1 0 1,1 0-1,-1 0 0,1 0 0,-1 0 0,1 0 0,-1 0 0,1 0 0,-1 0 0,1 0 0,-1 0 0,0 0 1,1 1-1,-1-1 0,1 0 0,-1 0 0,1 0 0,0 1 0,-1-1 0,1 0 0,-1 1 0,1-1 0,-1 0 1,1 1-1,0-1 0,-1 1 0,1 0 0,-10 9 37,1 0 0,0 1-1,1 1 1,1-1 0,0 2 0,0-1 0,1 0-1,1 1 1,0 0 0,-6 26 0,8-29 7,1-1 1,1 1-1,0-1 1,0 1-1,0-1 1,2 1 0,0 12-1,0-18 5,-1-1 0,1 1 0,0 0 0,1 0 0,-1-1 0,0 1 0,1-1 0,0 1 0,0-1 0,0 0 0,0 0 0,1 0 0,-1 0-1,1 0 1,-1 0 0,1-1 0,0 1 0,0-1 0,1 0 0,5 4 0,-3-3-12,1-1 0,-1 0 0,0 0 0,1 0 0,-1-1 0,1 1 0,0-2 0,-1 1 0,1-1 0,0 0 0,-1 0 0,1-1 0,0 0 0,-1 0 0,1-1 0,6-2 0,-3 1 1,0-2 1,0 1-1,-1-2 0,1 1 1,-2-1-1,1 0 1,0-1-1,-1 0 1,10-12-1,153-159-519,-61 70 256,-106 104 253,0-1 0,0 1 0,0-1 1,4-7-1,-7 11-13,-1 0 0,1 0-1,-1 0 1,1 0 0,-1-1 0,1 1 0,-1 0 0,0 0 0,0 0 0,1-1 0,-1 1 0,0-2 0,0 2-13,-1 0-1,1 1 1,0-1 0,0 1 0,-1-1-1,1 1 1,0-1 0,-1 0 0,1 1-1,0-1 1,-1 1 0,1-1 0,-1 1-1,1 0 1,-1-1 0,1 1-1,-1-1 1,1 1 0,-1 0 0,0 0-1,1-1 1,-1 1 0,1 0 0,-1 0-1,0 0 1,0-1 0,-4 1-52,1-1 0,0 1 1,-1 0-1,1 0 0,0 1 1,-1-1-1,1 1 0,0 0 1,0 0-1,-7 2 0,2 1 6,0 0-1,0 0 1,-14 9 0,14-6 29,-1 0 0,1 1 0,0 1 0,1-1 0,0 2 1,0-1-1,1 1 0,-9 17 0,4-6 75,2 1-1,1 0 0,-10 32 1,15-38-28,0 1 0,-2 22 0,5-34-5,1 1 1,0 0-1,0-1 0,0 1 1,1 0-1,-1-1 0,1 1 1,1-1-1,-1 1 0,4 8 1,-5-13-8,1 0 1,-1-1-1,1 1 1,-1 0-1,0 0 1,1 0-1,0-1 1,-1 1 0,1 0-1,-1-1 1,1 1-1,0 0 1,-1-1-1,1 1 1,0-1-1,0 1 1,0-1 0,-1 1-1,1-1 1,0 0-1,0 1 1,0-1-1,0 0 1,0 0-1,-1 0 1,1 0 0,0 0-1,0 0 1,0 0-1,0 0 1,0 0-1,0 0 1,0 0-1,0 0 1,0 0 0,-1-1-1,1 1 1,0 0-1,0-1 1,1 0-1,1-1 37,0 0-1,-1 0 0,1 0 1,-1-1-1,0 1 1,0-1-1,1 1 0,-2-1 1,1 0-1,2-4 0,9-23 15,-1-1 0,-2 0 0,-1-1 0,-1 0 0,3-40 0,-10 46-667,-2 21 141,-3 19 207,-13 88 4,8-42 361,-3-1 1,-26 79-1,31-118 15,-1 0 0,0-1 0,-15 23-1,19-36-37,0-1 0,0 1 0,0-1 0,-1 0 0,0 0 0,0-1 0,0 1 0,-1-1 0,1 0 1,-1 0-1,0-1 0,0 0 0,-13 5 0,16-7-51,-1-1 1,0 1 0,0-1 0,0 0 0,1 0 0,-1 0 0,0 0-1,0-1 1,1 0 0,-8-1 0,10 1-54,-1 1 0,0-1 0,1 1 0,-1-1 0,1 1 0,-1-1 0,1 0 0,0 0 0,-1 1 0,1-1-1,0 0 1,0 0 0,-1-1 0,1 1 0,0 0 0,0 0 0,0 0 0,0-1 0,0 1 0,1-1 0,-1 1 0,0-1 0,1 1 0,-1-1 0,1 1 0,-1-1 0,1-1 0,1 0-37,0 1 1,1 0 0,-1 0-1,1-1 1,0 1 0,-1 0-1,1 0 1,0 0 0,4-2-1,20-14 35,57-26 0,-79 41 23,24-8 15,0 1 1,0 1 0,45-8 0,-32 8 26,-36 8-29,55-13 128,70-26-1,-112 33-33,0-1 0,-1 0 0,-1-1 1,0-1-1,0 0 0,0-1 0,-2-1 0,19-19 1,-27 24-48,0 1 0,-1-2 0,0 1 0,-1-1 0,1 1 0,4-15 0,-7 16 6,0 1-1,0 0 0,-1-1 0,0 0 1,0 1-1,0-1 0,-1 0 0,0 1 1,0-1-1,-2-11 0,1 11-79,0 1 0,-1-1-1,1 1 1,-2-1 0,1 1-1,-4-7 1,6 12 7,-1-1 0,1 0 1,-1 1-1,0-1 0,1 1 0,-1-1 0,0 0 0,1 1 0,-1 0 0,0-1 1,0 1-1,1-1 0,-1 1 0,0 0 0,0 0 0,0-1 0,0 1 0,1 0 1,-1 0-1,0 0 0,0 0 0,0 0 0,0 0 0,0 0 0,1 0 0,-1 0 1,0 1-1,0-1 0,0 0 0,0 0 0,1 1 0,-1-1 0,0 1 0,0-1 1,1 1-1,-1-1 0,-1 2 0,-1 0 17,0 0 0,1 0 1,-1 1-1,0-1 0,1 1 0,0 0 0,0 0 1,-2 3-1,-1 3-8,1 0 1,1 0-1,0 1 1,0-1-1,0 1 1,2 0-1,-1 0 1,1 0 0,0 0-1,1 0 1,0 0-1,1 0 1,0 0-1,1-1 1,0 1-1,0 0 1,8 17-1,-9-23 37,1 0-1,0 0 1,1-1-1,-1 1 1,1-1-1,-1 0 1,1 1-1,0-1 0,0-1 1,1 1-1,-1 0 1,1-1-1,6 4 1,-8-4-13,1-1 0,0 0 1,0 0-1,0 0 0,0-1 0,0 1 1,0-1-1,1 1 0,-1-1 0,0 0 1,0 0-1,0-1 0,0 1 1,0-1-1,0 1 0,0-1 0,0 0 1,0 0-1,4-2 0,7-4 42,-1-2-1,19-14 1,2-1 49,115-64 314,-145 86-406,1 0 0,-1 0 0,0 1 0,1-1 0,-1 1 0,1 0 0,5-1 0,-9 2-14,0 0 1,0 0-1,0 0 1,-1 1-1,1-1 1,0 0-1,0 0 1,0 0-1,0 1 1,0-1-1,-1 0 1,1 1-1,0-1 1,0 1-1,0-1 1,-1 1-1,2 0 1,-1 0 2,-1 0 0,1 1 0,0-1 0,-1 0 0,1 0 0,-1 1 0,1-1 0,-1 0 0,1 0 0,-1 1 0,0-1 0,0 0 1,0 1-1,0-1 0,0 2 0,0 5 34,-1 1 1,0-1-1,-1 0 1,0 1-1,0-1 1,-7 14-1,3-9 26,0 0 1,-1 0-1,-10 13 0,-9 15 116,23-38-109,4-7-41,7-8-42,4-3-52,5-9-18,2 2 1,22-22 0,-35 39 61,0-1-1,0 1 0,1 0 1,0 1-1,0 0 0,0 0 1,0 0-1,1 1 0,-1 0 0,1 0 1,0 1-1,10-2 0,-12 4 17,0-1 0,0 2 0,0-1 1,0 1-1,0 0 0,0 0 0,0 0 0,-1 1 0,1 0 0,0 0 0,-1 1 0,1-1 0,-1 1 0,0 1 0,0-1 0,5 4 0,8 9-307,-1 0 1,27 32 0,-25-27-945,-17-19 704,0 0 1,0 0 0,-1 1 0,1-1 0,-1 1 0,1-1 0,-1 1-1,0-1 1,0 1 0,0-1 0,0 1 0,0 0 0,0 0 0,0 4 0,-2-5 27,1 0 0,0 0 1,-1 1-1,1-1 0,-1 0 1,0 0-1,1 1 0,-1-1 0,0 0 1,0 0-1,-1 0 0,1 0 1,0 0-1,-1-1 0,1 1 1,-1 0-1,1-1 0,-1 1 1,-2 1-1,-31 22-4528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15.3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51 10976,'-67'-21'4064,"50"13"-3168,8 0 191,18 5-1023,8-5-96,8 5 0,8 3-1791,6 0 959,7 3-4256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17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2 414 6048,'0'-1'340,"-1"-1"1,1 1 0,0 0-1,0 0 1,-1-1-1,1 1 1,0-1-1,0 1 1,0 0 0,0-1-1,0 1 1,0 0-1,1-1 1,-1 1-1,0 0 1,1 0-1,-1-1 1,1 1 0,-1 0-1,1 0 1,1-2-1,20-28 3673,-17 24-3625,1 0-106,1 0 0,0 1 1,0 0-1,0 0 1,1 0-1,-1 1 0,1 0 1,10-4-1,71-27 849,-79 32-1043,1 0-6,0 0 17,1 0 1,0 0-1,0 1 0,15-2 0,-25 5-84,1 0 1,0 0-1,-1 0 0,1 0 1,0 0-1,-1 0 0,1 1 0,0-1 1,-1 1-1,1 0 0,0 0 1,-1 0-1,0 0 0,1 0 0,-1 0 1,1 1-1,-1-1 0,0 1 1,0-1-1,0 1 0,0 0 0,0 0 1,0 0-1,-1 0 0,3 3 1,-1 3-14,1-1 0,-1 1 1,0 0-1,-1 0 0,0 0 1,0 0-1,-1 0 1,1 11-1,-2 68 186,-1-75-99,-1 27 86,0-11 52,1-1 0,1 0 0,6 40 0,-6-65-178,1 0 1,-1 0-1,1 0 0,-1 0 1,1 0-1,0 0 0,-1 0 1,1 0-1,0 0 0,1-1 1,-1 1-1,2 2 0,-3-4-24,1 1 0,0-1 0,0 1 0,0-1 0,0 1-1,-1-1 1,1 0 0,0 0 0,0 1 0,0-1 0,0 0-1,0 0 1,0 0 0,-1 0 0,1 0 0,0 0 0,0 0-1,0 0 1,0-1 0,0 1 0,0 0 0,0 0 0,-1-1 0,1 1-1,0-1 1,0 1 0,0-1 0,-1 1 0,2-2 0,3-1 17,0-1 0,0 0 1,-1 0-1,0-1 1,1 1-1,-2-1 0,1 0 1,0 0-1,3-8 0,3-8 9,9-25 0,-7 16 16,60-144-366,-46 114 59,-25 58 243,0 1 1,0-1-1,0 0 0,0 1 1,1-1-1,-1 1 0,1-1 1,-1 1-1,1 0 1,-1 0-1,1 0 0,0 0 1,0 0-1,0 0 0,-1 0 1,1 0-1,0 1 0,0-1 1,0 1-1,0-1 1,0 1-1,0 0 0,4 0 1,5 0 70,-1 1 0,1 0 0,15 5 0,-7-3 66,128 17-51,18 2-34,-31-3 1119,-139-17-1191,1-1 1,0 1 0,-1 0-1,1 0 1,0 1 0,0-1-1,0 1 1,-4 3 0,-8 6-13,-57 40 144,2 3 1,-90 90-1,150-136-72,7-6-50,0 1 0,0 0-1,1 0 1,-1 0 0,1 0-1,0 0 1,0 1 0,0-1-1,0 1 1,-2 5 0,5-9 14,0-1 0,0 1 0,-1 0 0,1-1-1,0 1 1,0-1 0,0 1 0,0-1 0,0 1 0,0 0 0,0-1 0,0 1 0,0-1 0,0 1 0,0 0 0,0-1 0,1 1 0,-1-1 0,0 1-1,0-1 1,1 1 0,-1-1 0,0 1 0,0-1 0,1 1 0,0 0 0,0-1 1,0 1 1,0-1-1,0 1 1,0-1-1,0 0 1,0 1 0,0-1-1,0 0 1,0 0-1,0 0 1,0 0-1,0 0 1,2 0-1,3-1 3,0 0 1,-1 0-1,1 0 0,6-3 0,0-1-62,0-1 0,0 0-1,0-1 1,-1 0-1,0-1 1,-1 0-1,0 0 1,11-12-1,6-10-86,30-45 0,-14 18 51,-32 44 27,-5 10-59,-6 5 101,0-1 1,1 0-1,-1 1 1,0-1-1,0 1 1,0-1-1,0 1 1,0-1-1,-1 1 1,0 2-1,-1 15 75,1-1-33,1 1 0,0 0-1,4 20 1,-3-29 0,1 0 0,0-1 1,1 1-1,0-1 0,0 0 0,1 0 0,9 15 0,-11-20-9,1-1 0,-1 0 0,0 0 0,1 0 0,-1-1-1,1 1 1,0 0 0,0-1 0,0 0 0,0 0 0,1 0 0,-1 0 0,1 0 0,-1 0-1,1-1 1,-1 0 0,1 0 0,0 0 0,0 0 0,-1-1 0,1 1 0,0-1-1,0 0 1,0 0 0,0 0 0,-1-1 0,5 0 0,3-2 15,0 0 1,0-1 0,0-1-1,-1 1 1,1-2-1,-1 1 1,18-15-1,43-35-106,-3-2 0,-3-4 0,82-97 1,-122 128 66,38-64 0,-51 74-1,-1-1-1,-2 0 1,0-1 0,9-35-1,-17 56 1,-1-1 0,1 0 0,-1 0 0,1 0 0,-1 0-1,0 0 1,0 0 0,0 0 0,0 0 0,0 0 0,-1 1 0,1-1 0,-1 0 0,1 0-1,-2-2 1,2 3 2,0 1 0,-1-1-1,1 1 1,0 0 0,-1 0-1,1-1 1,0 1 0,-1 0-1,1-1 1,-1 1 0,1 0-1,0 0 1,-1 0 0,1 0-1,-1-1 1,1 1 0,-1 0 0,1 0-1,-1 0 1,1 0 0,-1 0-1,1 0 1,-1 0 0,-1 1-12,0-1 1,1 1 0,-1-1-1,0 1 1,0-1 0,1 1-1,-1 0 1,1 0 0,-3 1 0,-14 10-13,1 1 0,0 1 0,1 1 0,0 0 0,1 0 0,1 2 0,0 0 0,-18 31 0,18-21 112,1 2 0,1-1 0,2 2 0,1-1 0,1 2 0,2-1 0,-5 57 0,9-68-69,1 0 1,2-1 0,-1 1-1,5 19 1,-4-30 25,1 0-1,0 0 1,0 0-1,1-1 0,0 1 1,0-1-1,1 1 1,0-1-1,0 0 1,0-1-1,11 12 0,-12-15 4,0-1 0,0 0 0,0 1-1,0-1 1,0-1 0,1 1 0,-1 0-1,1-1 1,-1 0 0,1 0-1,-1 0 1,1 0 0,0 0 0,0-1-1,-1 1 1,1-1 0,0 0-1,0-1 1,-1 1 0,1-1 0,0 1-1,0-1 1,4-2 0,0 1-17,0-1 1,-1-1-1,1 1 0,-1-1 1,0-1-1,0 1 1,-1-1-1,1 0 0,-1 0 1,6-7-1,6-12-22,0 0 0,-2-2-1,-1 1 1,16-39 0,1 1-181,-32 63 176,0 0 0,0 1 0,0-1 0,0 0 0,0 0-1,0 0 1,0 0 0,0 0 0,0 0 0,0 0 0,0 0 0,0 0 0,0 0 0,0 0-1,1 0 1,-1 0 0,0 0 0,0 0 0,0 0 0,0 0 0,0 0 0,0 0 0,0 0-1,0 0 1,0 0 0,0 0 0,1 0 0,-1 0 0,0 0 0,0 0 0,0 0 0,0 0-1,0 0 1,0 0 0,0 0 0,0 0 0,0 0 0,0 0 0,0 0 0,0 0 0,1 0-1,-1 0 1,0 0 0,0 0 0,0 0 0,0 0 0,0-1 0,0 1 0,0 0 0,0 0-1,0 0 1,0 0 0,0 0 0,0 0 0,0 0 0,0 0 0,0 0 0,0 13-22,-3 19 77,-18 54 119,2-12 225,17-45-307,2-21-48,1-8-28,0 0 1,-1 1-1,1-1 0,0 0 1,0 0-1,-1 0 0,1 0 1,0 0-1,0 0 0,-1 0 1,1 0-1,0 0 0,0 0 1,-1-1-1,2 1 0,0-1 4,1 0-1,-1-1 0,1 1 0,-1-1 0,0 1 0,0-1 0,0 0 0,0 0 1,0 0-1,0 0 0,0 0 0,-1 0 0,1 0 0,1-4 0,19-39-70,-17 34 59,8-20 4,-1 2-89,1 1 1,20-32-1,-13 33-14,-18 25 75,-1 1-1,1-1 1,-1 1 0,1-1 0,0 1 0,-1 0 0,1 0-1,0 0 1,0-1 0,0 2 0,0-1 0,3-1-1,-4 2 23,0 0 0,0 0 0,-1 0 0,1 1 0,0-1 0,0 0 0,0 1 0,-1-1 0,1 1 0,0-1 0,0 1 0,-1-1 0,1 1 0,0-1 0,-1 1 0,1 0 0,-1-1 0,1 1 0,-1 0 0,1-1 0,-1 1 0,1 0 0,-1 0 0,0-1 0,1 1 0,-1 0 0,0 1 0,8 24 140,-8-25-148,7 34 16,-4-16 73,1-1 0,1 1 0,9 22 0,-13-37-67,1 1 0,1-1 0,-1 1 0,1-1 0,-1 0 0,1 0 0,0 0 0,1-1 0,-1 1 0,1-1 0,0 0 0,-1 0 0,1 0 0,1 0 0,-1-1 0,0 1 0,8 2 0,-2-2 16,0-1-1,0 0 1,1 0 0,-1-1 0,1 0-1,-1-1 1,1 0 0,-1-1 0,1 0 0,-1 0-1,0-1 1,0-1 0,1 0 0,17-7-1,-15 4-27,-1-1 0,1 0 0,-1 0-1,0-2 1,-1 1 0,0-1-1,0-1 1,-1 0 0,0 0-1,11-17 1,-13 15-40,-2 1 0,0-1 0,0 0 0,-1 0 0,-1 0-1,0-1 1,0 0 0,-1 0 0,-1 0 0,0 0 0,-1 0 0,-1-24 0,0 34 15,0 0 0,-1 0 1,1 1-1,-1-1 1,1 0-1,-1 1 0,0-1 1,0 0-1,0 1 0,0-1 1,-1 1-1,1 0 0,-1-1 1,1 1-1,-1 0 1,0 0-1,0 0 0,0 0 1,-2-2-1,2 3 1,0 0 1,0 1-1,0-1 0,1 0 0,-1 1 1,0-1-1,0 1 0,0 0 0,0-1 1,0 1-1,0 0 0,0 0 0,0 0 1,0 1-1,0-1 0,0 0 1,0 1-1,0-1 0,0 1 0,0 0 1,1 0-1,-1-1 0,0 1 0,0 0 1,1 1-1,-1-1 0,-2 2 0,-4 4 36,1 0-1,0 0 1,0 1-1,0 0 1,1 1-1,0-1 1,0 1-1,1 0 1,-5 12-1,2-1 44,1 0 0,0 0-1,-5 35 1,10-43-71,0 0 0,1 0 0,1 1 0,0-1 1,1 0-1,0 1 0,0-1 0,6 18 0,-6-25 47,1 0 1,0-1-1,0 1 0,0 0 1,0-1-1,0 0 0,1 1 1,0-1-1,0 0 0,0 0 1,1-1-1,-1 1 0,1-1 1,0 0-1,0 0 0,0 0 1,0 0-1,0 0 0,1-1 1,-1 0-1,1 0 0,0 0 1,7 1-1,-9-2-18,0-1 1,-1 0-1,1 0 1,0 0-1,0 0 1,-1 0-1,1 0 0,0-1 1,-1 0-1,1 1 1,-1-1-1,1 0 0,0 0 1,-1 0-1,0 0 1,4-3-1,0 0-12,0-1 0,-1 1-1,0-2 1,9-9 0,4-10 13,-1 0 1,-2-1-1,22-49 0,-3 7 85,-23 45-100,2 1-1,1 0 1,24-28 0,-38 50 0,0 0 0,0 0 0,0 1 0,0-1 0,0 0 0,0 0 0,0 0-1,0 0 1,0 0 0,0 0 0,0 0 0,0 1 0,0-1 0,0 0 0,0 0 0,0 0 0,0 0 0,0 0 0,0 0 0,1 0 0,-1 0 0,0 0 0,0 0 0,0 1 0,0-1 0,0 0 0,0 0 0,0 0 0,0 0 0,0 0 0,1 0 0,-1 0 0,0 0 0,0 0 0,0 0 0,0 0 0,0 0 0,0 0 0,0 0-1,1 0 1,-1 0 0,0 0 0,0 0 0,0 0 0,0 0 0,0 0 0,0 0 0,0 0 0,0 0 0,1 0 0,-1 0 0,0-1 0,0 1 0,0 0 0,-3 16 80,2-11-84,-9 56-41,-16 81 194,20-120-137,-1-1 1,0 0-1,-2 0 0,-15 28 1,1-17 0,22-30 3,-1 3 4,-1 0 1,0 0-1,0-1 1,0 1-1,-4 4 0,7-9-23,-1 1-1,1-1 1,-1 1-1,0-1 1,1 1-1,-1-1 0,0 1 1,1-1-1,-1 1 1,0-1-1,1 0 0,-1 1 1,0-1-1,0 0 1,1 0-1,-1 1 0,0-1 1,0 0-1,0 0 1,1 0-1,-1 0 1,0 0-1,0 0 0,0 0 1,0 0-1,1-1 1,-1 1-1,0 0 0,0 0 1,1-1-1,-1 1 1,0 0-1,1-1 1,-1 1-1,0-1 0,1 1 1,-1-1-1,0 1 1,1-1-1,-1 0 0,1 1 1,-1-1-1,1 0 1,-1 0-1,0 0 0,0-1-1,1 1 0,-1 0 1,0-1-1,1 1 1,-1-1-1,1 1 1,0-1-1,-1 1 1,1-1-1,0 1 1,0-1-1,0 1 1,0-1-1,0 0 1,0 1-1,1-1 1,-1 1-1,0-1 1,1 1-1,-1 0 1,1-1-1,0 1 1,-1-1-1,1 1 1,0 0-1,0-1 1,1 0-1,0-1 13,0 1 0,0-1-1,0 0 1,1 1 0,-1 0 0,1 0-1,-1 0 1,1 0 0,0 0 0,0 0 0,0 1-1,4-2 1,4 0 12,1 0-1,19-1 1,-8 1 0,137-9-372,-16 2-2748,-121 8 612,15-2-1635,-36 4 3189,1-1 0,0 1 0,-1-1 0,1 0 0,-1 0 0,0 0 0,1 0-1,-1-1 1,0 1 0,4-3 0,-6 3 768,1 1 0,-1 0 0,0 0 0,1 0 0,-1-1 0,0 1 0,0 0-1,0-1 1,1 1 0,-1 0 0,0-1 0,0 1 0,0 0 0,1-1 0,-1 1 0,0 0 0,0-1 0,0 1 0,0 0 0,0-1 0,0 1 0,0 0-1,0-1 1,0 1 0,0-1 0,0 1 0,0 0 0,0-1 0,0 1 0,0 0 0,-1-1 0,1 1 0,-12-11-3533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6:49.3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0 244 1888,'0'0'12906,"17"-16"-10378,-11 10-2346,0 0 0,-1-1 0,5-7 0,0-1-83,20-39 167,-16 33-214,61-82-24,-75 103-26,0 0-1,0 0 1,0-1-1,0 1 1,0 0-1,0 0 1,0 0-1,0 0 1,1 0-1,-1 0 1,0 0-1,0 0 1,0 0-1,0 0 1,0 0-1,0 0 1,0 0-1,0 0 1,0 0-1,1-1 1,-1 1-1,0 0 1,0 0-1,0 0 1,0 0-1,0 0 1,0 0-1,0 0 0,0 0 1,1 0-1,-1 1 1,0-1-1,0 0 1,0 0-1,0 0 1,0 0-1,0 0 1,0 0-1,0 0 1,0 0-1,1 0 1,-1 0-1,0 0 1,0 0-1,0 0 1,0 0-1,0 0 1,0 1-1,0-1 1,0 0-1,0 0 1,0 0-1,0 0 1,0 0-1,0 0 1,0 0-1,0 0 1,0 1-1,3 10 88,-2 14 28,-1 180 613,0-197-669,0-1-1,1 1 1,0 0-1,1-1 0,0 1 1,0-1-1,0 1 0,1-1 1,0 0-1,0 0 1,1 0-1,0 0 0,8 9 1,-10-13 14,1 0 0,0 0 1,0 0-1,1 0 0,-1 0 1,1-1-1,-1 0 1,1 1-1,0-1 0,0-1 1,0 1-1,0-1 0,0 1 1,0-1-1,0 0 0,0 0 1,1-1-1,-1 0 0,0 1 1,0-1-1,1-1 1,-1 1-1,0 0 0,0-1 1,1 0-1,5-2 0,5-3 68,1-1 0,-1 0 0,-1-1 0,0-1 0,0 0 0,0-1 0,22-22-1,77-91-154,-85 87-143,11-13-261,-39 48 407,1 1-1,-1-1 0,1 0 1,0 1-1,-1-1 0,1 0 1,0 1-1,-1-1 0,1 0 1,0 1-1,0-1 0,-1 1 1,1 0-1,0-1 0,0 1 1,0 0-1,0-1 0,-1 1 1,1 0-1,0 0 0,2-1 1,-2 2 16,0 0 0,0 0 0,0 0 0,-1 0 1,1 0-1,0 0 0,0 0 0,-1 0 0,1 0 0,0 0 1,-1 1-1,1-1 0,-1 0 0,0 0 0,1 0 0,-1 2 1,6 19 109,-1-1-1,-2 1 1,3 36 0,1 16-72,-7-69-919,1 1 1,-1 0-1,-1-1 1,1 1 0,-1-1-1,-1 8 1,0-6-858,2 6-493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07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26 4160,'0'-14'1333,"1"14"-1282,-1-1 1,1 1-1,-1-1 0,0 1 0,1 0 0,-1-1 1,1 1-1,-1-1 0,1 1 0,0 0 0,-1-1 1,1 1-1,-1 0 0,1 0 0,0 0 0,-1-1 1,1 1-1,-1 0 0,2 0 0,6-4 1353,-5 2 531,-2 9-687,-2 3-886,0 0 1,-4 15 0,0 5 207,-6 87 814,-8 57-170,-35 154 1142,41-245-1182,14-58 469,10-30-1302,0 0 0,16-10 1,-6 3-229,1 1 1,1 0-1,-1 2 1,1 1-1,38-9 1,-14 8-23,92-6 1,-130 14-92,-1 1 23,-1-1-1,1 1 1,0 0-1,0 0 1,-1 1-1,1 0 0,0 1 1,7 2-1,-15-4-44,0 0 1,0 0-1,0 0 0,0 0 0,0 0 0,0 0 1,0 0-1,0 0 0,-1 0 0,1 0 0,0 1 0,0-1 1,0 0-1,0 0 0,0 0 0,0 0 0,0 0 1,0 0-1,0 0 0,0 0 0,0 0 0,0 0 0,0 1 1,0-1-1,0 0 0,0 0 0,0 0 0,0 0 0,0 0 1,0 0-1,0 0 0,0 0 0,0 0 0,0 1 1,0-1-1,0 0 0,0 0 0,0 0 0,0 0 0,0 0 1,0 0-1,0 0 0,0 0 0,0 0 0,0 1 1,0-1-1,0 0 0,0 0 0,0 0 0,0 0 0,1 0 1,-1 0-1,0 0 0,0 0 0,0 0 0,0 0 0,0 0 1,0 0-1,0 0 0,0 0 0,0 0 0,1 0 1,-1 0-1,0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6:49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16 4064,'-1'-13'1705,"1"13"-1632,0 0-1,0 0 1,0 0 0,0 0 0,0-1 0,0 1 0,0 0 0,0 0 0,0 0 0,0 0 0,0 0 0,1 0 0,-1 0 0,0-1 0,0 1 0,0 0 0,0 0 0,0 0 0,0 0 0,1 0 0,-1 0 0,0 0-1,0 0 1,0 0 0,0 0 0,1 0 0,-1 0 0,0 0 0,0 0 0,0 0 0,0 0 0,0 0 0,1 0 0,-1 0 0,0 0 0,0 0 0,0 0 0,1 0 0,0 1 214,0-1 1,0 1-1,0 0 1,0 0 0,0 0-1,0-1 1,0 1-1,0 0 1,0 0 0,-1 1-1,1-1 1,0 0-1,-1 0 1,2 3 0,2 7 313,0 1 1,-1 0 0,-1 1-1,0-1 1,0 0 0,-2 1-1,1-1 1,-1 1 0,-3 13 0,-3 20 267,-13 47 1,12-63-520,-97 444 1111,84-357-2093,15-39-4112,7-48 2249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6:51.5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0 3232,'5'0'9429,"-1"9"-3841,-3-3-6776,-7 85 3581,2-30-2066,0-23 44,-1-1 0,-2-1 0,-13 40-1,6-24-136,10-43-223,4-9-4,-1 0 0,1 1 0,0-1 1,0 0-1,0 1 0,-1-1 0,1 0 0,0 0 0,0 1 1,0-1-1,0 0 0,0 1 0,0-1 0,0 0 0,0 1 0,0-1 1,0 0-1,0 1 0,0-1 0,0 1 0,0-1 0,0 0 1,0 1-1,0-1 0,0 0 0,0 0 0,0 1 0,0-1 1,0 0-1,1 1 0,-1-1 0,1 1 238,-10 6 379,2-2-720,15-5 134,5-1 234,70-3 355,-57 2-479,1 0 1,0 2-1,36 4 1,-24-3-260,-24-1-386,-14 0 401,-1 11-7050,0-8 4778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6:51.9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4 6816,'5'-3'3072,"-10"18"-2656,1-12 2432,8 5-1632,-4 0 1151,0 3-1407,0 3 832,0 1-1056,-4 4 288,4 0-640,-4-1-64,0 1-192,-4 4-512,3-1 192,-4 0-2176,9-3 1312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6:52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 4736,'0'0'1530,"1"8"4049,0-7-5286,-1 0 0,1 1 0,0-1 0,-1 1 1,1 0-1,-1-1 0,0 1 0,1-1 0,-1 1 0,0 0 0,0-1 0,0 3 0,-4 26 940,2-10-564,-18 127 1358,12-98-1414,-25 97 404,23-108-648,9-33-330,2 5 1592,-1-9-1567,18-1 160,5-3 147,-17 3-310,-1-1 0,0 0-1,1 1 1,-1 0 0,7 1 0,49 9 334,27 5-508,-86-15-921,10-14-8045,-10 10 6382,6-4-380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6:53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23 5216,'-8'-1'10195,"9"-2"-9180,3 0-614,0 1 1,0 0-1,0 0 0,0 0 1,0 0-1,0 1 0,1 0 1,-1 0-1,0 0 0,1 0 1,7 0-1,-11 1-333,1 1 1,-1-1-1,1 1 0,-1-1 0,0 1 1,1-1-1,-1 1 0,0 0 1,1-1-1,-1 1 0,0 0 0,0 0 1,0 0-1,0 0 0,0 0 1,0 0-1,0 1 0,0-1 0,-1 0 1,1 0-1,1 3 0,0-1-2,-1 1 0,1-1 0,-1 1 0,0-1 0,0 0 0,0 1 0,-1 0 0,1 4 0,-2 0 44,0 1-1,0-1 1,-1 0 0,-1 0-1,1 0 1,-1 0 0,0 0-1,-1-1 1,0 1 0,0-1-1,-1 0 1,0 0 0,0 0-1,0-1 1,-12 10 0,17-15-88,-1-1 0,1 1 0,0-1 0,-1 1 0,1-1 0,-1 0 0,1 1 0,-1-1 1,1 0-1,-1 0 0,1 1 0,-1-1 0,0 0 0,1 0 0,-1 0 0,1 0 0,-1 0 0,1 1 1,-2-1-1,2-1-5,0 1 0,0-1 0,0 1 1,0 0-1,0-1 0,0 1 0,0-1 0,0 1 1,0 0-1,0-1 0,0 1 0,1-1 1,-1 1-1,0 0 0,0-1 0,0 1 0,1 0 1,-1-1-1,0 1 0,0 0 0,1-1 1,-1 1-1,0 0 0,0 0 0,1-1 0,-1 1 1,1 0-1,-1 0 0,0 0 0,1-1 1,6-4 107,0 0-1,0 1 1,14-7 0,16-11-459,2-3-3252,-34 22 1902,1 1 0,0-1 0,-1 1 0,1 0 0,9-1 0,9 1-2348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7:31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8 2144,'-5'-7'12730,"6"36"-9448,-1 17-3844,-6 16 934,-3 73 328,13-58-327,-1-49 859,15-24-176,-10-2-887,0-1 1,1 0-1,-1-1 0,0 1 0,1-1 0,11-2 0,-4 0-30,26 0 0,-39 2-134,0 0 1,0 1 0,0-1 0,0 1 0,0 0-1,0 0 1,0 0 0,-1 0 0,1 0-1,0 0 1,2 3 0,-3-4-214,-3 4-1373,1-3 706,0 0 1,0 0-1,0 0 0,0 0 0,0 0 0,0 0 0,0 1 0,0-1 0,1 0 0,-1 0 0,0 0 1,1 1-1,7 4-2581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7:32.9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1 4992,'-1'4'5626,"-11"34"-1780,-13 19-2113,6-15-523,-21 68 1,36-96-996,-3 27 0,6-37-154,1 0 1,0 0-1,0 0 1,0 0-1,0 0 1,1 0-1,-1 0 1,1 0-1,0 0 1,0 0 0,2 4-1,-2-8-46,-1 1-1,0-1 1,0 1-1,1-1 1,-1 1-1,0-1 1,1 0-1,-1 1 1,0-1-1,1 0 1,-1 1-1,1-1 1,-1 0-1,0 1 1,1-1 0,-1 0-1,1 0 1,-1 1-1,1-1 1,-1 0-1,1 0 1,-1 0-1,1 0 1,-1 0-1,1 0 1,0 0-1,0 0 39,0 0 0,1-1 0,-1 1 0,0 0 0,0-1 0,0 0-1,0 1 1,0-1 0,0 1 0,0-1 0,1-1 0,2-2 117,-1 1 0,0-1 0,1 0 0,3-8 0,-1 0-214,0 0-1,-1-1 0,0 0 0,4-22 0,6-53-211,-14 79 225,10-136-306,-10 143 94,2 7 204,2 8 108,6 36 181,-6-21 89,16 47 0,-10-40-40,-7-23-151,0 1 0,1-1 0,6 13 0,-11-24-125,1-1 0,-1 1 1,0-1-1,0 1 1,1 0-1,-1-1 0,0 1 1,1-1-1,-1 1 1,0-1-1,1 1 0,-1-1 1,1 1-1,-1-1 1,1 1-1,-1-1 0,1 0 1,-1 1-1,1-1 0,-1 0 1,1 1-1,0-1 1,-1 0-1,1 0 0,0 0 1,-1 0-1,1 1 1,-1-1-1,1 0 0,0 0 1,-1 0-1,1 0 1,0 0-1,-1-1 0,1 1 1,0 0-1,-1 0 1,1 0-1,-1 0 0,1-1 1,0 1-1,-1 0 0,1-1 1,-1 1-1,1 0 1,-1-1-1,1 1 0,-1-1 1,1 1-1,-1-1 1,1 1-1,0-1 0,2-4 49,0 0 1,1 0-1,-2 0 0,5-9 0,3-12-176,-1 0 1,8-37 0,-4 11-254,-7 39 121,-6 12 235,1 1 1,-1 0-1,0 0 1,0 0-1,0 0 1,0 0-1,0 0 1,0 0-1,1 0 1,-1 0-1,0 0 1,0 0-1,0 0 1,0 0-1,0 0 1,1 0-1,-1 0 1,0 0-1,0 0 1,0 1-1,0-1 1,0 0-1,0 0 1,1 0-1,-1 0 0,0 0 1,0 0-1,0 0 1,0 0-1,0 0 1,0 0-1,0 1 1,0-1-1,0 0 1,0 0-1,1 0 1,-1 0-1,0 0 1,0 0-1,0 1 1,0-1-1,0 0 1,0 0-1,0 0 1,0 0-1,0 1 1,5 26 285,-4-18-161,12 112 1297,-9-64-1370,-4 22-1485,0-54 516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3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6 365 2912,'-1'-1'818,"0"0"-1,1 0 1,-1 0 0,1 0-1,-1 0 1,1-1 0,0 1-1,-1 0 1,1 0 0,0-2-1,2-14 2083,12-15-4072,-8 21 2039,3-9-586,2 1 0,23-34 0,-16 31-218,0 1 0,2 1 1,0 0-1,1 2 0,1 0 1,1 2-1,33-19 0,-47 30-53,0 1 0,0 0 1,0 0-1,1 1 0,0 1 0,-1 0 0,1 0 0,19 0 0,-26 1 13,1 2 0,-1-1 0,0 0 0,0 1 0,0-1 0,0 1 0,0 0 0,0 0 0,0 0 0,0 1 0,0-1 0,0 1 0,0-1 0,-1 1 0,1 0 0,-1 0 0,1 0 0,-1 0 0,0 1 0,0-1 0,0 1 0,0-1 0,0 1 0,-1 0 0,1-1 0,-1 1 0,1 0 0,-1 0 0,0 0 0,0 0 0,0 7 0,1 5 20,-1 0 1,0 0-1,-1 0 1,-1 1 0,-4 21-1,1-8 26,-2 23 84,-2 0 0,-3-1 0,-2-1 0,-2 0 0,-26 57 0,31-87 30,-1-1 1,0 0-1,-1-1 1,-27 30-1,30-39-62,3-3 482,18-6 145,51-16-241,-49 14-416,13-2-22,-1 2 0,52 0 0,-22 2 49,-40 0-44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3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 3072,'0'-1'250,"0"0"0,0 0 1,0 0-1,0 0 0,0 0 0,0 1 1,0-1-1,0 0 0,1 0 0,-1 0 0,0 0 1,0 1-1,1-1 0,-1 0 0,1 0 1,-1 1-1,1-1 0,-1 0 0,1 1 1,-1-1-1,1 0 0,0 1 0,-1-1 0,1 1 1,0-1-1,0 1 0,1-1 0,7-6 2381,-14 50-375,1 50-1442,3-33-540,-14 200 1166,3-122-774,8-96-116,2-31-337,2-10-140,0 1 1,-1-1 0,1 1 0,0-1 0,0 1 0,0-1 0,0 0 0,0 1 0,0-1 0,0 1 0,0-1 0,1 1 0,0 0 0,-1 0 560,5-5 193,-4 3-796,24-5 359,25-8 0,-29 6-345,0 2 1,1 0-1,39-3 1,68 5-110,-91 4-150,-23 2-10655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3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6048,'-4'0'2205,"5"6"-84,7 13 1284,-4-9-2176,-3 0-642,0 0 0,-1 1 1,-1 19-1,0-2-275,1 53-3,0-79-527,0-1 0,0 1 0,0-1 0,0 1-1,0-1 1,-1 1 0,1-1 0,0 1 0,-1-1 0,-1 3 0,2-4 2,0 1 1,0-1-1,-1 0 1,1 1 0,0-1-1,-1 0 1,1 0-1,0 0 1,-1 1-1,1-1 1,0 0-1,-1 0 1,1 0-1,0 0 1,-1 1 0,1-1-1,0 0 1,-1 0-1,1 0 1,-1 0-1,1 0 1,0 0-1,-1 0 1,1 0 0,0 0-1,-1 0 1,1-1-1,-1 1 1,1 0-1,0 0 1,-1 0-1,1 0 1,0 0 0,-1-1-1,1 1 1,0 0-1,-1-1 1,-8-3-3465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07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53 3904,'0'-2'549,"-1"1"0,0 0 1,1-1-1,-1 1 0,1-1 0,-1 1 1,1-1-1,0 1 0,-1-1 0,1 1 1,0-1-1,0 1 0,0-1 1,0 1-1,1-1 0,-1 1 0,0-1 1,1-1-1,-1 2-471,1 1 1,-1-1 0,1 0-1,-1 1 1,0-1 0,1 1-1,-1-1 1,1 0 0,-1 1-1,1-1 1,0 1 0,-1 0-1,1-1 1,0 0 0,5-1 194,-1 0 0,1 0 0,-1 0 1,1 1-1,0-1 0,0 1 1,0 1-1,7-1 0,-12 1-252,1 0-1,0 0 1,0 0-1,0 0 1,0 0-1,0 1 0,0-1 1,0 1-1,-1-1 1,1 1-1,0 0 1,0 0-1,-1-1 0,1 1 1,0 0-1,-1 1 1,1-1-1,-1 0 1,0 0-1,1 1 0,-1-1 1,0 0-1,0 1 1,1 0-1,-1-1 1,0 1-1,-1 0 0,1-1 1,0 1-1,0 3 1,0 1 37,0 0-1,0 1 1,-1-1 0,0 0-1,0 1 1,-1-1 0,1 0 0,-3 7-1,-16 51 83,7-27 107,-21 53 294,11-34 28,21-52-526,0 0 0,0-1 1,0 1-1,0 0 1,0 0-1,1-1 0,0 1 1,-1 0-1,1 0 1,1 0-1,-1 0 0,1 0 1,1 6-1,-1-8-23,0 1-1,1-1 1,-1 0 0,0 0-1,1 1 1,0-1-1,-1 0 1,1 0-1,0 0 1,0-1 0,0 1-1,0 0 1,1-1-1,-1 1 1,0-1-1,1 0 1,-1 0 0,0 0-1,1 0 1,3 1-1,6 1-54,0 0 0,0-1-1,1 0 1,12 0-1,-21-1-440,-1-1 0,0 0 1,0 0-1,1-1 0,-1 1 0,0-1 0,0 1 0,0-1 0,1 0 0,-1 0 0,0-1 0,0 1 0,0-1 0,-1 1 0,1-1 0,0 0 0,-1 0 1,1 0-1,4-5 0,6-8-2132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3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5216,'2'0'476,"0"0"0,0 0-1,1 1 1,-1-1 0,0 1 0,0-1 0,0 1 0,1 0 0,-1 0-1,2 1 1,9 3 994,3-1-633,0 0 1,0-2-1,0 0 1,1-1-1,17-1 1,83-10 338,-31 1-674,-21 4-307,-10 0-175,78 3 0,-112 4-63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3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 5632,'-2'1'6128,"0"10"-2134,-2 4-2200,4-13-1623,0 0 1,0 0 0,-1 0-1,1 0 1,-1-1-1,1 1 1,-1 0-1,0 0 1,0 1 585,6-6 733,-4 3-1495,-1 1-1,1-1 1,-1 0-1,1 0 1,-1 1 0,1-1-1,-1 0 1,0 1 0,1-1-1,-1 0 1,0 1 0,1-1-1,-1 1 1,0-1-1,1 1 1,-1-1 0,0 0-1,1 1 1,-1-1 0,0 1-1,0-1 1,0 1 0,0 0-1,0-1 1,0 1-1,1-1 1,-1 2 0,1 8-38,-1-7 73,1 1 1,-1-1-1,1 0 1,0 0-1,-1 0 1,3 4-1,-3-6-19,0-1-1,0 0 0,0 0 1,1 0-1,-1 0 0,0 0 1,0 0-1,0 0 1,0 0-1,0 0 0,0 0 1,0 0-1,0 0 0,0 0 1,0 0-1,0 0 0,0 0 1,1 0-1,-1 0 0,0 0 1,0 0-1,0 0 0,0 0 1,0 0-1,0 0 0,0 0 1,0 0-1,0 0 1,0 0-1,1 0 0,-1 0 1,0 0-1,0 0 0,0 0 1,0 0-1,0 0 0,0 0 1,0 0-1,0 0 0,0 0 1,0 0-1,0 0 0,0 0 1,1 0-1,-1 0 1,0 0-1,0-1 0,0 1 1,0 0-1,0 0 0,0 0 1,0 0-1,0 0 0,0 0 1,0 0-1,0 0 0,0 0 1,0 0-1,0 0 0,0-1 1,4-9 408,1-17-163,-3 14-172,-1 6-126,0-1 0,0 1 1,0-1-1,-1 1 0,0 0 1,-2-8-1,2 14 30,0 1 1,0 0-1,0 0 0,0 0 0,0 0 1,0 0-1,0 0 0,0 0 1,0 0-1,0 0 0,0 0 1,0 0-1,0 0 0,0 0 0,0 0 1,0 0-1,0 0 0,0 0 1,0-1-1,0 1 0,0 0 1,-1 0-1,1 0 0,0 0 0,0 0 1,0 0-1,0 0 0,0 0 1,0 0-1,0 0 0,0 0 1,0 0-1,0 0 0,0 0 0,0 0 1,0 0-1,-1 0 0,1 0 1,0 0-1,0 0 0,0 0 1,0 0-1,0 1 0,0-1 0,0 0 1,0 0-1,0 0 0,0 0 1,0 0-1,0 0 0,0 0 1,0 0-1,0 0 0,0 0 0,0 0 1,-1 0-1,1 0 0,0 0 1,0 0-1,0 0 0,0 1 1,-4 6-127,-2 15-476,7-4-1744,3 5 630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3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 4480,'0'-3'279,"0"3"-219,-1 0 0,1 0 0,0-1 1,0 1-1,0 0 0,5-7 5956,-5 12-4246,-5 52 1120,2-40-2430,-37 393 2889,22-229-2304,17-172-957,0-7-40,1 0-1,0-1 1,0 1 0,-1 0 0,1 0-1,0 0 1,1 0 0,-1 0 0,1 3-1,-1-4 30,1-1 0,0 1 0,-1-1 0,1 1 0,0 0 0,-1-1 0,1 1 0,0-1 0,0 1 0,-1-1 0,1 0 0,0 1 0,0-1 0,0 0 0,-1 0 0,1 1 0,0-1 0,0 0 0,0 0 0,0 0 0,0 0 0,0 0 0,1 0 0,28-4-181,-20 2 296,68-5 88,99 2 0,-143 6-120,38 4-37,-70-5-139,0 1-1,0-1 1,0 0-1,0 0 1,0 0 0,0 0-1,3-1 1,-4 0-341,0 1 0,0 0-1,-1 0 1,1-1 0,0 1 0,-1-1 0,1 1 0,-1 0 0,1-1 0,0 1 0,-1-1-1,1 1 1,-1-1 0,1-1 0,4-3-2789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3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6880,'0'0'148,"0"0"1,-1 0-1,1 0 1,0 0-1,-1 0 1,1 0-1,0-1 1,0 1 0,-1 0-1,1 0 1,0 0-1,0-1 1,-1 1-1,1 0 1,0 0-1,0-1 1,-1 1-1,1 0 1,0-1-1,0 1 1,0 0-1,0 0 1,0-1-1,-1 1 1,1 0 0,0-1-1,0 1 1,0 0-1,0-1 1,0 1-1,0 0 1,0-1-1,0 1 1,0 0-1,0-1 1,0 1-1,0 0 1,1-1-1,-1 1 1,0 0 0,0-1-1,0 1 1,0 0-1,0-1 1,1 1-1,-1 0 1,1-2 163,-1 1 1,1-1 0,-1 1 0,1-1-1,0 1 1,0 0 0,0 0 0,0-1-1,0 1 1,1-1 0,7-3-100,0 0 0,0 1 0,0 0 0,1 1 0,-1 0 0,1 1 0,0 0 0,0 0 0,0 1 0,-1 0 0,1 1-1,0 0 1,0 1 0,17 3 0,-24-4-201,0 1 0,0 0 0,1 1 0,-1-1 0,-1 0-1,1 1 1,4 2 0,-6-3-6,0 0 0,0 0 0,0-1 0,0 1 0,-1 0 0,1 0 0,0 0 0,0 0 0,-1 0 1,1 0-1,-1 0 0,1 0 0,-1 0 0,1 0 0,-1 0 0,0 0 0,1 0 0,-1 0 0,0 1 0,0-1 0,0 0 0,0 0 0,0 1 0,-2 5 36,-1-1 0,0 0 0,0 0-1,0 0 1,0 0 0,-1-1 0,-7 8-1,5-5-28,-7 8 242,0-1 0,-1-1 0,-1-1 0,0 0 1,-33 22-1,46-34-203,2-1-19,0 1-1,0-1 1,-1 0-1,1 0 1,0 1-1,-1-1 1,1 0 0,0 0-1,-1 1 1,1-1-1,0 0 1,-1 0 0,1 0-1,0 0 1,-1 0-1,1 0 1,-1 1-1,1-1 1,0 0 0,-1 0-1,1 0 1,-1 0-1,1 0 1,0-1 0,-1 1-1,1 0 1,-1 0-1,0 0 1,11-8 826,-1 3-833,-1 1 0,1 0 1,0 1-1,1 0 0,-1 0 0,0 1 1,1 1-1,0-1 0,12 1 1,6 0-124,55 7 0,-53-1 14,6 0-3350,-13-3-8853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3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 5152,'0'0'1648,"-8"-10"1061,6-2 3382,14 13-1550,15 3-4139,6 0-102,0-1 0,0-1 0,57-5 0,-40 0 4,134-5 107,-174 7-394,-1-1-1,0 1 1,12-5-1,11-2-13,-22 5-973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3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10 141 3648,'0'-1'47,"0"1"0,0 0 0,0 0 1,0-1-1,0 1 0,0 0 0,0 0 0,0-1 1,0 1-1,0 0 0,-1 0 0,1 0 0,0-1 1,0 1-1,0 0 0,0 0 0,0 0 0,-1-1 1,1 1-1,0 0 0,0 0 0,0 0 0,-1 0 1,1 0-1,0 0 0,0-1 0,-1 1 0,1 0 1,0 0-1,0 0 0,-1 0 0,1 0 0,0 0 1,0 0-1,-1 0 0,1 0 0,0 0 0,0 0 1,0 0-1,-1 0 0,-2 0 2332,6-9 1532,0-1-3070,13-15 1020,-7 12-1338,-4 7-414,0-1 0,0 2 0,0-1 0,1 1 0,0 0 0,0 0 0,0 0 0,1 1 1,0 0-1,-1 0 0,1 1 0,1-1 0,-1 2 0,0-1 0,1 1 0,-1 0 0,16-1 0,-14 2-32,0 0 0,0 0 1,0 1-1,0 1 0,0 0 1,0 0-1,15 4 0,10 5 104,-26-8-181,-1 0 0,0 0 1,1 1-1,-1 0 0,0 0 0,0 1 0,0-1 0,8 8 0,-3-1-70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4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3808,'0'0'1227,"9"-2"5429,-5 0-6438,0-1 365,-1-1 0,1 1 0,-1-1 1,0 0-1,0 1 0,4-9 0,5-6 316,4-5-426,-14 18-457,1 1 1,1-1-1,-1 1 0,6-7 1,-8 10-33,0 1 0,0-1 1,0 1-1,0-1 1,0 1-1,0-1 0,1 1 1,-1 0-1,0-1 0,0 1 1,0 0-1,0 0 0,1 0 1,-1 0-1,0 0 0,0 0 1,0 0-1,0 1 0,1-1 1,-1 0-1,0 0 0,0 1 1,0-1-1,0 1 0,0-1 1,2 2-1,2 1 8,-1 0 1,1 0-1,7 7 0,5 7 128,0 1-1,17 25 1,-7-9-31,-15-20-121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4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14 264 4320,'0'0'64,"0"0"0,0 0 0,0 0 0,0 0 0,0 0 0,-1-1 0,1 1 0,0 0 0,0 0 0,0 0 0,0 0 0,0 0 0,-1 0 0,1 0 0,0 0 0,0 0 0,0 0 0,0 0 0,-1 0 0,1 0 0,0 0 0,0 0 0,0 0 0,0 0 0,0 0 0,-1 0 0,1 0 0,0 0 0,0 0 0,0 0 0,0 0 0,0 0 0,-1 0 0,1 0 0,0 0 0,0 1 0,0-1 0,0 0 0,0 0 0,0 0 0,-1 0 0,1 0 0,0 0 0,0 0 0,0 1 0,0-1 0,0 0 0,0 0 0,0 0 0,0 0 0,0 1 0,-6 5 4229,4-3-2352,4-7 827,-2 1-2603,1 0-1,0 1 1,0-1 0,0 1-1,0-1 1,1 1 0,-1 0-1,1-1 1,2-2 0,3-5 385,31-55 794,12-20-985,-44 75-333,2 0-1,-1 0 1,1 1-1,1 1 1,16-14-1,-23 20-46,0 0 0,0 1 0,1-1 0,-1 1 0,1 0 0,-1 0-1,1 0 1,5-1 0,-7 1 14,1 1 1,-1 0-1,0 0 0,0 0 0,0 1 1,1-1-1,-1 0 0,0 0 0,0 1 1,1-1-1,-1 0 0,0 1 0,0-1 1,0 1-1,0 0 0,0-1 1,0 1-1,0 0 0,0 0 0,0 0 1,0 0-1,0-1 0,0 3 0,2 0-8,-1 1 0,1 0-1,-1 0 1,0 0 0,0 0-1,-1 0 1,1 1-1,0 6 1,6 40-92,-4-14 32,-1-24 117,0-1 0,1 1-1,0 0 1,1-1 0,0 0 0,1 0-1,0-1 1,14 19 0,-17-25 17,1-1 0,0 0 0,0 0 1,0 0-1,0 0 0,0-1 1,1 0-1,0 0 0,-1 0 0,1 0 1,0-1-1,0 0 0,1 0 1,-1 0-1,0 0 0,1-1 0,-1 0 1,1 0-1,-1-1 0,1 1 0,0-1 1,9-1-1,-7-1 18,1 0 0,0 0 1,-1 0-1,0-1 0,1-1 0,-1 1 1,0-1-1,-1 0 0,1-1 0,-1 0 1,8-7-1,5-6-65,-2-1 1,23-28-1,12-14-112,-52 60 83,0 0 0,0 0 1,0-1-1,0 1 0,1 0 0,-1 0 1,0 0-1,1 0 0,-1 1 0,1-1 0,-1 0 1,1 1-1,-1-1 0,1 1 0,-1-1 1,1 1-1,0 0 0,-1-1 0,1 1 0,-1 0 1,1 0-1,0 0 0,-1 0 0,3 1 1,-1 0-7,0 1 0,0 0 0,0-1 0,0 1 0,-1 0 1,1 0-1,-1 1 0,1-1 0,-1 0 0,0 1 0,2 2 1,50 66 282,25 29 184,-68-86-149,4 3 76,-12-15-39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4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 3712,'-9'-6'1607,"4"9"450,2 16 1351,2-6-3072,-25 160 4159,-1 24-1695,17 76-1049,12-225-1427,2 0-1,2 0 1,21 77 0,-22-103-272,4 9 397,-2-12-4086,-3-15 1312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4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 2976,'4'-17'2901,"-1"14"-807,-2 12 1092,4 14-738,-28 264 329,11-186-2029,12-99-640,-1 1 0,1-1 0,0 1-1,0 0 1,0-1 0,0 1 0,0-1 0,0 1 0,1-1-1,0 1 1,-1-1 0,1 1 0,2 3 0,-2-5-42,0 1-1,1-1 1,-1 0 0,0 0 0,1 0-1,-1 0 1,1-1 0,-1 1 0,1 0-1,0 0 1,-1-1 0,1 1 0,-1-1-1,1 0 1,0 1 0,0-1 0,-1 0-1,1 0 1,0 0 0,2-1 0,26 0 307,-1-2 1,41-9-1,23-3-235,-51 15 70,-38-4-865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08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 5408,'-11'-11'1728,"9"9"-1046,8 3 1190,13 2-1052,0 0-1,0-1 0,0-1 0,20-2 1,7 1 113,457 8 1674,-119 14-2085,-352-20-436,14 0-639,-10 0-1989,0 2-5504,-22 0 4324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4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5408,'3'-8'2432,"-3"22"-2112,0-6 2016,5 3-1344,0 4 1152,2 4-1248,-2-3 224,0-2-640,-5-2-33,0 2-255,0-3-32,3 1-96,-3-5 32,4 0-64,-4-2-1343,0 1 703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4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4160,'-1'0'166,"1"0"0,0 0 0,-1 0 0,1 0 0,0 0 1,-1 0-1,1 0 0,0 0 0,-1 0 0,1 1 0,0-1 0,-1 0 0,1 0 0,0 0 1,0 0-1,-1 1 0,1-1 0,0 0 0,0 0 0,-1 1 0,1-1 0,0 0 1,0 0-1,0 1 0,-1-1 0,1 0 0,0 1 0,0-1 0,0 0 0,0 1 0,0-1 1,0 0-1,0 1 0,0-1 0,0 0 0,0 1 0,0-1 0,0 0 0,0 1 0,0-1 1,0 0-1,0 1 0,-1 26 1162,1-10-573,-3 21 272,1 61 0,3-14 11,-2-56-719,1-1 0,2 1 0,5 32 0,-5-51-281,4 21 840,-6-30-815,0 0 0,0 0-1,1-1 1,-1 1 0,0 0-1,1 0 1,-1 0 0,1-1 0,-1 1-1,1 0 1,-1 0 0,1-1-1,-1 1 1,1 0 0,0-1 0,-1 1-1,1-1 1,0 1 0,0-1-1,-1 1 1,1-1 0,0 0-1,0 1 1,0-1 0,-1 0 0,1 1-1,1-1 1,54-3 625,-41 2-560,-1-1 0,23-4-1,-3-1-9,-5 2 11,-16 3-124,-1 0 0,1 0 1,0 1-1,-1 1 0,22 2 0,-32-2 42,0 0 0,0 0 1,0 0-1,0 0 0,0 0 0,0-1 0,0 1 0,3-1 0,2-1-654,-5 14-8601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4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 4896,'-6'-3'2176,"6"3"-2031,0 0 0,0 0 1,1 0-1,-1 0 0,0 0 0,0 0 0,1 0 0,-1-1 0,0 1 0,0 0 0,1 0 0,-1 0 0,0 0 0,0 0 0,1 0 0,-1 0 0,0-1 0,0 1 0,0 0 0,1 0 0,-1 0 0,0-1 0,0 1 0,0 0 0,0 0 0,0 0 1,1-1-1,-1 1 0,0 0 0,9-13 2398,26-33 2017,-35 45-4543,1 1-1,-1-1 0,0 1 0,1-1 0,-1 0 1,1 1-1,0-1 0,-1 1 0,1-1 0,-1 1 0,1 0 1,0-1-1,0 1 0,-1 0 0,1-1 0,0 1 1,-1 0-1,1 0 0,0 0 0,0-1 0,1 1 0,-2 1-19,0-1 0,1 0 0,-1 0-1,1 1 1,-1-1 0,1 0-1,-1 1 1,1-1 0,-1 1-1,0-1 1,1 1 0,-1-1-1,0 0 1,0 1 0,1-1 0,-1 1-1,0-1 1,0 1 0,0 0-1,1-1 1,-1 2 0,1 2-18,-1 1 1,1-1-1,-1 1 1,0 0-1,-1 6 0,-2 6 241,-1 0-1,-1 0 1,-1 0-1,-14 28 1,9-19 512,10-25-700,1-1-1,0 0 1,0 0 0,0 1 0,0-1 0,0 0 0,0 0 0,0 1 0,0-1 0,0 0-1,0 1 1,0-1 0,0 0 0,0 0 0,0 1 0,1-1 0,-1 0 0,0 1 0,0-1 0,0 0-1,0 0 1,0 0 0,1 1 0,-1-1 0,0 0 0,0 0 0,0 1 0,1-1 0,-1 0-1,0 0 1,0 0 0,1 0 0,-1 0 0,0 1 0,0-1 0,1 0 0,-1 0 0,0 0-1,0 0 1,1 0 0,-1 0 0,0 0 0,1 0 0,-1 0 0,0 0 0,0 0 0,1 0-1,-1 0 1,0 0 0,1 0 0,-1-1 0,23-1 232,-13 1-149,-4 1-95,0 0 1,0-1-1,0 0 0,-1 0 0,1 0 1,0-1-1,0 0 0,-1 0 0,6-3 1,-4 2-1196,-1 1 0,1-1 1,7 0-1,2 2-1619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4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3968,'-1'6'2051,"-1"0"0,0 0 0,-3 9 0,3-10-1871,-14 43 1967,-19 96 0,8 54-303,26-189-1535,0 0 1,1 0-1,0 0 0,1 0 1,2 16-1,-3-24-276,0 0 1,1-1-1,-1 1 0,1 0 0,-1-1 1,0 1-1,1-1 0,-1 1 1,1 0-1,-1-1 0,1 1 1,0-1-1,-1 1 0,1-1 0,0 0 1,-1 1-1,1-1 0,0 0 1,-1 1-1,1-1 0,0 0 0,0 0 1,-1 1-1,1-1 0,0 0 1,0 0-1,-1 0 0,1 0 0,1 0 1,27-4 399,-18 3-233,4-1 1,5-1-49,0 1 1,0 1-1,21 1 1,27 1-45,-39-1-72,-11 6-95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4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4992,'-3'2'5737,"3"-2"-5640,0 7 2293,-3 5-1917,0 0 0,2 0-1,-1 1 1,2-1 0,0 15 0,-1 13-57,-14 185 810,11-186-1010,-1 13 518,7-42-393,-1-8 192,-1-5-143,9-29 308,11-92-269,-14 76-398,13-49 0,-7 47-110,-6 20-79,16-42 0,-21 72 137,-1 0-1,1 1 1,-1-1-1,1 1 0,-1-1 1,1 1-1,-1-1 1,0 1-1,1-1 0,-1 1 1,0-1-1,1 1 1,-1-1-1,0 1 1,0 0-1,1-1 0,-1 1 1,0-1-1,0 1 1,0 0-1,5 19 59,2 37-1,-2-18 14,0 9-24,8 48 31,-10-81 154,1-1 1,0 1 0,1-1-1,8 17 1,-13-29-150,1-1 0,0 0-1,-1 1 1,1-1 0,0 0 0,0 0 0,0 1 0,0-1-1,0 0 1,0 0 0,0 0 0,3 1 0,-4-2-37,1 1 1,-1-1 0,1 0 0,-1 0-1,1 0 1,0 0 0,-1 0 0,1 0-1,-1 0 1,1 0 0,-1 0 0,1 0-1,-1 0 1,1 0 0,0 0 0,-1 0-1,1-1 1,-1 1 0,1 0 0,-1 0-1,1-1 1,-1 1 0,1-1 0,2-2 34,0 0 1,0 0 0,0-1 0,0 1 0,-1-1-1,4-7 1,-5 10-68,46-93 105,-33 62-118,2 0-1,23-34 1,-37 63-9,0 1 0,0 0 0,0-1 0,0 1 0,0 0 0,1 0 0,-1 0 1,1 0-1,4-2 0,-6 3 19,0 1 0,0-1 0,0 1 0,0 0 0,1 0 0,-1-1 0,0 1 1,0 0-1,0 0 0,0 0 0,0 0 0,1 0 0,-1 0 0,0 1 1,0-1-1,0 0 0,0 1 0,0-1 0,0 0 0,1 1 0,-1 0 0,0-1 1,0 1-1,-1-1 0,1 1 0,0 0 0,0 0 0,1 1 0,2 3-5,0 0 0,-1 0 1,1 0-1,-1 0 0,-1 0 0,5 11 0,10 38 182,-10-29-86,51 217 618,-57-229-1595,-1-2 213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0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 4736,'-4'-2'152,"-12"-4"2813,15 6-2702,1 0 0,-1 0 1,-12 8 10911,19-8-10999,5 3-24,1 0-1,0-2 0,0 1 1,0-1-1,1-1 1,16-2-1,3 1-6,6 1 39,47 1 160,-59 4-135,5 0 14,-29-5-180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1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4224,'-1'-3'428,"0"3"-376,1 0 0,0 0 1,0 0-1,0 0 0,0 0 0,0-1 1,-1 1-1,1 0 0,0 0 0,0 0 1,0 0-1,0 0 0,0-1 0,0 1 1,0 0-1,-1 0 0,1 0 0,0 0 0,4-6 4762,-3 7-4067,1 1-613,-1 0 0,0-1 0,0 1-1,0 0 1,0-1 0,-1 1 0,1 0 0,0 0 0,-1 0 0,1 0 0,-1 0-1,1 3 1,0 30 1230,-2-25-991,-19 294 2763,18-264-2779,1 0 1,7 60-1,-6-70 23,-1-26-268,1 1 1,0-1-1,0 1 1,1 0-1,-1-1 1,1 1-1,2 8 1,-1-9 215,-2-4-297,0 0 0,0 0 0,0 1 1,0-1-1,0 0 0,0 0 0,0 0 0,0 0 0,0 1 1,0-1-1,0 0 0,0 0 0,1 0 0,-1 0 1,0 0-1,0 1 0,0-1 0,0 0 0,0 0 0,0 0 1,1 0-1,-1 0 0,0 0 0,0 0 0,0 0 1,0 0-1,0 0 0,1 0 0,-1 1 0,0-1 0,0 0 1,0 0-1,0 0 0,1 0 0,-1 0 0,0 0 1,0 0-1,0 0 0,0 0 0,1-1 0,-1 1 0,0 0 1,2 0-128,3 1 203,0-1-1,0 1 0,0 0 1,6 2-1,-6-1-7,0-1 1,0 0 0,0 0-1,8 1 1,154 3 438,-166-4-552,6-1-55,0 1 0,0-1 0,0 0 0,0 0 0,0-1 1,0 1-1,9-4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1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 6880,'4'-19'5546,"-4"30"-2351,-2 44 714,0-31-3298,-7 32-1,8-48-591,-1 0-1,1 0 0,0 0 1,1 0-1,0 0 0,1 13 0,0-7-1517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1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2976,'-10'0'9808,"23"0"-7371,93-17 96,-83 15-2502,0 2 0,-1 1 0,1 1 1,-1 1-1,43 10 0,-59-11-164,-4-2-259,0 1-1,0 0 0,0-1 0,0 1 1,0-1-1,0 1 0,0-1 0,0 0 1,0 0-1,0 0 0,0 0 0,0-1 1,1 1-1,-1 0 0,0-1 0,0 0 1,0 1-1,0-1 0,-1 0 0,1 0 0,3-2 1,3-2-2408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1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5 135 6400,'0'0'125,"0"0"1,-1 0-1,1 0 0,0-1 1,0 1-1,-1 0 1,1 0-1,0 0 0,0-1 1,-1 1-1,1 0 1,0 0-1,0-1 0,0 1 1,-1 0-1,1-1 1,0 1-1,0 0 1,0 0-1,0-1 0,0 1 1,0 0-1,0-1 1,0 1-1,0 0 0,0-1 1,0 1-1,0 0 1,0-1-1,0 1 0,0 0 1,0-1-1,0 1 1,0 0-1,0-1 0,0 1 1,0 0-1,1-1 1,-1 1-1,0 0 0,0 0 1,0-1-1,0 1 1,1 0-1,-1 0 0,0-1 1,0 1-1,1 0 1,-1 0-1,0 0 0,1-1 1,-1 1-1,1 0 1,7-9 1635,73-94 697,-81 103-2462,0-1 0,0 1 0,1-1 0,-1 1 0,0-1 0,1 1 0,-1-1 0,1 1 0,-1-1 0,0 1 0,1 0-1,-1-1 1,1 1 0,-1-1 0,1 1 0,0 0 0,-1 0 0,1-1 0,-1 1 0,1 0 0,-1 0 0,1 0 0,0 0 0,-1 0-1,1 0 1,-1 0 0,1 0 0,0 0 0,-1 0 0,1 0 0,-1 0 0,1 0 0,0 0 0,-1 0 0,1 1 0,-1-1-1,1 0 1,-1 0 0,1 1 0,-1-1 0,1 0 0,-1 1 0,1-1 0,-1 1 0,1-1 0,-1 1 0,1-1 0,-1 0-1,0 1 1,1 0 0,-1-1 0,0 1 0,0-1 0,1 2 0,2 4 92,0 0 0,-1 0 0,4 13-1,-5-13-75,14 55 351,6 18-671,-2-30-4200,-7-29 1927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16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305 446 4576,'0'-2'369,"0"0"1,1-1 0,-1 1-1,1 0 1,-1 0-1,1 0 1,0 0 0,2-4-1,-2 4-177,0 1 0,-1-1 0,1 0-1,0 1 1,-1-1 0,1 1 0,-1-1 0,1 0-1,-1 0 1,0 1 0,0-1 0,0 0-1,0 1 1,0-1 0,0 0 0,0 0 0,-1-2-1,-1-1-36,0 0 0,0 0-1,0 0 1,-1 1 0,0-1-1,1 1 1,-2-1 0,1 1-1,0 0 1,-1 1 0,0-1-1,0 0 1,-8-5 0,9 7-135,0 1 0,0-1 1,-1 0-1,1 1 1,-1 0-1,1 0 0,-1 0 1,1 0-1,-1 1 0,0-1 1,1 1-1,-1 0 0,0 0 1,1 0-1,-1 0 0,0 1 1,1 0-1,-1-1 1,1 1-1,-1 1 0,-3 1 1,-2 1 36,0 1 1,1 0-1,0 1 1,0 0-1,1 0 1,-1 0 0,1 1-1,-8 10 1,-3 7 365,-23 38 1,34-51-344,1 1 0,0 0-1,0 1 1,1-1 0,1 1 0,0 0 0,1 0 0,-2 17 0,4-25-27,1 0 0,0 0 1,0 0-1,0 0 1,1 0-1,-1 0 0,1 0 1,0 0-1,1 0 0,-1-1 1,1 1-1,0-1 1,0 1-1,0-1 0,1 1 1,-1-1-1,1 0 0,0 0 1,1 0-1,-1-1 1,1 1-1,-1-1 0,1 0 1,0 0-1,7 4 0,-4-4 36,0 1-1,1-1 0,-1-1 1,1 1-1,0-1 0,-1-1 0,1 0 1,0 0-1,0 0 0,12-1 0,9-2 124,43-8 0,-71 10-209,49-10 160,0-2 0,0-2 0,-1-2 1,63-30-1,-100 40-153,1-1 0,-2 0 0,1 0 0,-1-1 0,0-1 0,0 0 0,-1-1 0,13-15 0,-21 22-22,0 1 0,0-1 0,0 0 0,-1 0 0,0 0 0,1 0 0,0-5 0,-2 8 10,0 0 1,1 0-1,-1 0 0,0 0 0,0 0 0,0 0 0,0 0 0,0 0 0,0 0 0,0-1 0,0 1 0,0 0 0,0 0 0,0 0 0,0 0 0,0 0 0,0 0 0,0 0 1,0-1-1,0 1 0,0 0 0,0 0 0,0 0 0,0 0 0,0 0 0,0 0 0,0 0 0,0-1 0,0 1 0,0 0 0,0 0 0,0 0 0,0 0 0,0 0 0,0 0 1,-1 0-1,1 0 0,0 0 0,0-1 0,0 1 0,0 0 0,0 0 0,0 0 0,0 0 0,0 0 0,0 0 0,-1 0 0,1 0 0,0 0 0,0 0 0,-7 4-65,-8 8 41,-5 11-28,13-16 59,1 0 0,-1 1-1,1 0 1,0 0 0,1 0 0,0 1 0,0 0 0,-4 12 0,9-19-2,-1 0 0,1 0 0,0 0 0,0 0 0,-1 0 0,1 0 1,0 0-1,1 0 0,-1 0 0,0 0 0,1 0 0,-1 0 0,1 0 0,-1 0 0,1 0 1,0 0-1,2 3 0,-1-2 16,0-1 1,0 1 0,1-1-1,-1 1 1,1-1 0,-1 0-1,1 0 1,0 0 0,0 0-1,3 1 1,0 0 31,0 0-1,0-1 1,0 0 0,0-1-1,0 1 1,0-1 0,0 0-1,0-1 1,1 1-1,-1-1 1,10-1 0,-7-1 17,-1-1 1,0 1 0,0-1-1,0-1 1,-1 1 0,1-1-1,11-9 1,-16 11-48,0 0 1,-1 0-1,1-1 1,-1 1-1,1-1 0,-1 0 1,0 1-1,0-1 1,2-5-1,-3 7-17,-1-1-1,1 0 1,-1 0-1,1 1 1,-1-1 0,0 0-1,1 0 1,-1 0 0,0 1-1,0-1 1,-1 0-1,1 0 1,0 0 0,0 1-1,-1-1 1,1 0-1,-1 0 1,-1-2 0,0 1-19,0 0-1,0 0 1,0 0 0,-1 0 0,1 1 0,-1-1 0,1 1 0,-1-1 0,0 1 0,0 0-1,0 0 1,0 1 0,0-1 0,0 0 0,-1 1 0,1 0 0,-1 0 0,1 0 0,-1 0-1,1 1 1,-1-1 0,1 1 0,-8 0 0,6 0 27,0 1 0,0-1 1,0-1-1,0 1 0,-6-2 0,-13-1 582,23 4-578,1-1-15,0 0-1,0 0 1,0 0 0,0 1-1,-1-1 1,1 0 0,0 0-1,0 0 1,0 0 0,0 0-1,0 0 1,0 0 0,-1 0-1,1 0 1,0 0 0,0 1-1,0-1 1,0 0 0,0 0-1,-1 0 1,1 0-1,0 0 1,0 0 0,0 0-1,0 0 1,0 0 0,-1 0-1,1 0 1,0 0 0,0 0-1,0 0 1,0 0 0,-1-1-1,1 1 1,0 0 0,0 0-1,0 0 1,0 0 0,-1 0-1,1 0 6,0 0-1,-1 0 1,1 0 0,0 0-1,-1-1 1,1 1-1,0 0 1,0 0-1,-1 0 1,1 0-1,0 0 1,-1-1-1,1 1 1,0 0 0,0 0-1,-1 0 1,1-1-1,0 1 1,0 0-1,-1 0 1,1-1-1,0 1 1,0 0-1,0-1 1,-1 1 0,6-3 16,-3 2-55,14-4 38,0 0 0,-1 1 1,1 0-1,1 1 0,-1 1 1,0 1-1,1 0 0,-1 1 1,1 1-1,15 2 0,-28-2-17,-1-1 0,1 1-1,-1 0 1,0 0 0,1 1-1,-1-1 1,0 1 0,0-1-1,0 1 1,0 0 0,0 0-1,-1 0 1,1 1 0,0-1-1,2 4 1,-4-4 36,0 0-1,1 0 1,-1 1-1,0-1 1,0 0-1,-1 1 1,1-1-1,0 0 1,-1 1-1,1-1 1,-1 1-1,0 0 1,0-1-1,0 1 1,0-1-1,0 1 1,-1-1-1,1 1 1,-1-1-1,0 1 1,-1 2-1,-4 9 113,5-8 384,14-13-86,-11 6-420,43-21 96,64-22-1,-104 43-116,16-7-15,29-7-1,-43 13 0,-1 1 0,1 1 0,0-1 0,-1 1 0,1 0 0,0 0 0,-1 1 0,1 0-1,7 1 1,-12-1 11,1 0 0,-1 0-1,1 1 1,-1-1-1,1 0 1,-1 1 0,0-1-1,1 1 1,-1 0 0,0 0-1,0 0 1,0 0-1,-1 0 1,1 1 0,0-1-1,-1 0 1,2 4 0,2 5 45,-1 0 0,7 22 0,-9-23 67,1 0 0,1 0 0,5 13 1,-8-22-84,0 1 1,0-1-1,0 1 1,1-1 0,-1 0-1,0 0 1,1 0-1,-1 0 1,0 0 0,1 0-1,-1 0 1,1 0 0,-1 0-1,1-1 1,0 1-1,-1 0 1,1-1 0,0 0-1,-1 1 1,1-1-1,0 0 1,0 0 0,-1 0-1,1 0 1,0 0-1,0 0 1,-1-1 0,1 1-1,0 0 1,-1-1-1,1 1 1,2-2 0,4-1 58,-1-1 1,1 0-1,-1 0 1,0 0-1,10-8 1,3-7-67,0-1 1,-1 0-1,-1-1 1,19-29 0,2-2-16,-23 31-53,-12 15 34,0 0 1,1 0-1,-1 0 1,2 1-1,-1-1 1,1 1 0,7-6-1,-12 11 17,0 0 0,-1-1-1,1 1 1,0 0 0,-1-1 0,1 1-1,0 0 1,-1 0 0,1 0-1,0 0 1,-1-1 0,1 1 0,0 0-1,-1 0 1,1 0 0,0 1-1,0-1 1,-1 0 0,1 0 0,0 0-1,-1 0 1,1 1 0,0-1 0,-1 0-1,1 1 1,0-1 0,1 2-17,-1-1 1,1 1-1,-1-1 0,0 1 1,1-1-1,-1 1 1,0 0-1,0 0 0,1 2 1,2 5-86,-1 0 0,5 19 0,-8-27 106,5 19 19,-2 1 1,0-1 0,-1 1 0,-1 23 0,-2-29 48,0-1 1,-1 1 0,-1 0-1,0-1 1,-1 1 0,-8 19 0,12-32-49,-1 0 1,0 0-1,0 0 1,0 0 0,0 0-1,0-1 1,-1 1-1,1 0 1,-1-1 0,1 1-1,-1-1 1,1 1 0,-1-1-1,0 0 1,-2 2-1,2-2 3,1-1 0,-1 1 0,0-1 1,1 0-1,-1 0 0,0 1 0,1-1 0,-1 0 0,0 0 0,0 0 0,1-1 0,-1 1 0,0 0 0,1-1 0,-3 0 0,-5-3 52,1 0 1,0-1-1,0 0 0,1 0 0,-13-12 0,1 2-89,18 14 21,-5-4 1,-1 0 1,1 0 0,-9-10 0,-3 2-438,18 13 427,0 1 1,0-1-1,0 0 1,0 0-1,0 0 1,0 0-1,0 0 1,-1 0-1,1 1 1,0-1-1,0 0 1,0 0-1,0 0 1,0 0-1,0 0 1,0 1-1,0-1 1,0 0-1,0 0 1,0 0-1,0 0 1,0 0-1,0 0 1,1 1-1,-1-1 1,0 0-1,0 0 1,0 0-1,0 0 1,0 0-1,0 0 1,0 1-1,0-1 1,0 0-1,0 0 1,0 0-1,1 0 1,-1 0-1,0 0 1,0 0-1,0 0 1,0 0-1,0 0 0,0 0 1,1 0-1,-1 1 1,0-1-1,0 0 1,0 0-1,0 0 1,8 6-6,7 1 32,0 0 0,0-1 0,1 0 0,-1-1 0,1-1 0,30 4 1,-10-3 27,-1-1 1,0-2 0,0-2 0,54-5 0,-61 1-8,0-1 0,0-1 0,-1-1 0,0-2-1,0-1 1,26-13 0,-44 18-49,0 0-1,-1 0 0,0-1 1,0 0-1,0 0 1,-1-1-1,0 0 0,0-1 1,7-9-1,-10 10 9,0 1 0,0-1 0,0 0-1,-1 0 1,0-1 0,-1 1 0,0-1 0,0 1-1,0-1 1,-1 0 0,0 1 0,0-10 0,-1 15-3,0 1 0,0-1 0,0 0 0,0 0 0,0 0 1,-1 0-1,1 1 0,-1-1 0,1 0 0,-1 0 1,1 1-1,-1-1 0,0 0 0,0 1 0,0-1 0,0 1 1,-1-2-1,1 2-12,0 0 0,0 1 0,-1 0 0,1-1 0,0 1 1,0 0-1,0-1 0,0 1 0,0 0 0,-1 0 0,1 0 0,0 0 0,0 0 0,0 0 1,0 0-1,-1 1 0,1-1 0,0 0 0,0 1 0,0-1 0,0 0 0,0 1 0,0-1 1,0 1-1,0 0 0,-2 1 0,-9 6-54,0 2 1,0 0-1,1 0 0,1 1 1,-1 0-1,2 1 0,-14 20 1,18-23 71,-1 0 1,2 0 0,-1 1 0,1-1-1,1 1 1,0 0 0,0 0 0,1 0 0,0 1-1,1-1 1,0 0 0,0 1 0,1-1-1,1 0 1,0 1 0,0-1 0,1 0 0,0 1-1,1-1 1,0-1 0,1 1 0,0 0-1,10 16 1,-13-24 16,0 0 0,0 0 1,1 0-1,-1 0 0,0 0 0,1 0 0,0-1 0,-1 1 0,1-1 0,0 1 0,0-1 0,0 0 0,0 0 1,0 0-1,0 0 0,1 0 0,-1 0 0,0 0 0,0-1 0,1 1 0,-1-1 0,0 1 0,0-1 1,1 0-1,-1 0 0,0 0 0,5-1 0,4-3 34,-1-1 0,1 0 0,-1-1 1,0 0-1,0 0 0,-1-1 0,10-9 0,18-12-52,34-21-57,84-76 0,-144 114 81,-1-1 0,0 0 0,14-25 0,-16 24-114,-1-6-141,-6 16 221,0 1 0,0-1 0,0 0 0,0 1 0,0-1 0,0 1 0,3-4 0,-4 6 0,1-1 0,0 0 0,-1 1 0,1-1 0,0 1 0,0-1 0,-1 1 0,1-1 0,0 1 0,0 0 0,0 0 0,0-1 0,-1 1 1,1 0-1,0 0 0,0 0 0,0 0 0,0 0 0,0 0 0,0 0 0,0 0 0,-1 0 0,1 0 0,0 0 0,0 1 0,0-1 0,0 0 0,1 1 0,3 1-13,0 1-1,0-1 0,0 1 1,0 0-1,0 1 0,-1-1 1,1 1-1,-1 0 0,0 0 1,0 0-1,0 0 1,-1 1-1,1-1 0,4 10 1,1 5-14,0 0 0,9 37 0,1-2 197,-19-52-146,1 0 1,0-1-1,-1 1 0,1-1 1,0 1-1,0-1 0,0 1 1,0-1-1,0 0 0,0 1 1,0-1-1,1 0 1,-1 0-1,0 0 0,1 0 1,-1 0-1,1 0 0,-1 0 1,3 0-1,-2-1-3,0 1 0,0-1-1,-1 0 1,1 0 0,0 0 0,0 0 0,0 0-1,0-1 1,0 1 0,0 0 0,0-1 0,0 0-1,-1 1 1,1-1 0,0 0 0,2-2 0,7-3 24,0-2 1,-1 1 0,0-2 0,13-13 0,33-43 7,3-3-325,-48 55 275,-9 10-16,1 0 0,-1 1 0,0-1 0,1 1 0,0-1 0,-1 1 0,1 0 0,0 0 0,4-2 1,-7 4 13,0 0 1,0 0 0,1 0 0,-1 0-1,0 0 1,0-1 0,1 1-1,-1 0 1,0 0 0,0 0 0,1 0-1,-1 0 1,0 0 0,0 0 0,0 0-1,1 0 1,-1 0 0,0 0-1,0 1 1,1-1 0,-1 0 0,0 0-1,0 0 1,1 0 0,-1 0 0,0 0-1,0 0 1,0 1 0,0-1 0,1 0-1,-1 0 1,0 0 0,0 0-1,0 1 1,0-1 0,0 0 0,1 0-1,-1 0 1,0 1 0,0-1 0,0 0-1,0 0 1,0 1 0,0-1 0,0 0-1,0 0 1,0 1 0,0-1-1,0 15-44,0-11 46,-2 10-54,-1 0-1,-1 0 1,1 0 0,-11 23-1,8-22 54,1-1-1,0 1 1,1 1-1,-2 17 1,4-23 19,2-7 16,-1 0 0,0-1 0,1 1 1,0 0-1,0 0 0,0 0 1,0-1-1,0 1 0,0 0 0,1 0 1,-1 0-1,2 3 0,-2-6-6,1 0-1,-1 1 1,1-1-1,-1 0 0,1 1 1,0-1-1,-1 0 1,1 0-1,-1 0 0,1 1 1,-1-1-1,1 0 1,0 0-1,-1 0 1,1 0-1,-1 0 0,1 0 1,0 0-1,-1 0 1,1 0-1,-1-1 0,1 1 1,-1 0-1,1 0 1,0-1-1,16-7 162,-11 5-79,32-15-52,-2-3-1,0-1 0,-1-1 1,59-54-1,-71 55-174,38-50 0,-34 38-125,-27 33 233,1 0 0,0 0 1,0 0-1,0-1 0,0 1 1,0 1-1,1-1 0,-1 0 0,0 0 1,2-1-1,-3 2 6,1 0-1,-1 0 1,1 1 0,-1-1-1,0 0 1,1 0 0,-1 0-1,0 0 1,1 0 0,-1 1-1,1-1 1,-1 0-1,0 0 1,0 1 0,1-1-1,-1 0 1,0 0 0,1 1-1,-1-1 1,0 0 0,0 1-1,0-1 1,1 0 0,-1 1-1,0-1 1,0 1 0,0-1-1,0 0 1,0 1 0,0-1-1,1 0 1,-1 1 0,0-1-1,0 1 1,0 0 0,10 51-162,-6-29 153,12 37 0,-13-53 38,0 0-1,0 0 0,0 0 1,1 0-1,0-1 1,0 1-1,1-1 0,0 0 1,6 6-1,-9-10 4,1 0 0,-1-1 0,1 1-1,0 0 1,-1-1 0,1 1 0,0-1-1,0 0 1,0 0 0,0 0 0,0-1-1,0 1 1,0-1 0,0 1 0,0-1-1,1 0 1,-1 0 0,0 0 0,0-1 0,0 1-1,0-1 1,0 0 0,4-1 0,-2 0-16,0 0 0,0 0 0,-1 0 1,1-1-1,-1 0 0,1 0 1,-1 0-1,0 0 0,0-1 0,0 0 1,-1 1-1,7-9 0,1-7 90,1 0 0,11-30 0,-19 38-100,0 1 1,-1-1 0,0 0-1,-1 1 1,0-1 0,1-19-1,-3 28-20,0 0 0,0 0 0,0 0-1,0 0 1,0 0 0,0 1 0,-1-1-1,1 0 1,-1 0 0,1 0 0,-1 0-1,1 1 1,-1-1 0,0 0 0,0 1-1,0-1 1,0 0 0,0 1 0,-1-1 0,1 1-1,-3-3 1,3 4-3,0 0 0,0-1-1,0 1 1,1 0 0,-1-1 0,0 1 0,0 0-1,0 0 1,0 0 0,0 0 0,0 0-1,0 0 1,0 0 0,0 0 0,0 1 0,-1-1-1,-1 1-1,1 0-1,-1 0 0,1 0 1,0 1-1,-1-1 0,1 1 1,-4 3-1,-7 8-1,1 1 1,0 1-1,-10 17 1,17-25 25,-7 10-35,-18 36 0,27-47 37,1 1 0,-1-1 0,1 1-1,0 0 1,0-1 0,1 1 0,0 0 0,0 0-1,1 9 1,0-13 26,0-1 0,0 1 0,1-1 0,-1 0 0,1 1 0,0-1 0,-1 0 0,1 1 0,0-1 0,0 0 0,1 0 0,-1 0 0,0 0 0,1 0 0,-1 0 0,1 0 0,-1 0 0,1-1 0,0 1 0,0-1 0,0 1 0,0-1 0,0 0 0,0 0 0,0 1 0,1-2 0,3 3 0,2-1 23,0-1 0,1 0-1,-1 0 1,1 0 0,0-1 0,10-1-1,82-9 7,161-36 0,-239 41-40,0-2 0,0 0 0,-1-2 0,0 0 0,-1-2 0,21-13 0,-103 40-213,5 0-43,-84 36 0,132-49 236,0 1 1,0 0-1,0 1 0,1 0 1,-1 0-1,1 1 0,-8 8 1,13-12 3,0-1 0,1 1 1,-1 0-1,1 0 0,0 0 0,-1 0 1,1 0-1,0 0 0,0 1 0,0-1 1,0 0-1,1 1 0,-1-1 0,1 0 1,-1 1-1,1-1 0,0 1 0,0-1 1,0 0-1,0 1 0,0-1 0,1 1 1,-1-1-1,1 0 0,0 1 0,-1-1 1,1 0-1,0 1 0,0-1 0,2 2 1,-1-1 20,0 0 1,1-1 0,-1 1-1,0 0 1,1-1 0,0 0-1,0 0 1,-1 0 0,1 0 0,1 0-1,-1-1 1,0 1 0,0-1-1,0 0 1,1 0 0,-1 0-1,1 0 1,-1-1 0,1 1 0,-1-1-1,1 0 1,-1 0 0,6-1-1,4 0 39,0-1 1,0 0-1,-1-1 0,24-9 0,-23 7-18,1-1 0,0 0 0,-1-1 0,0 0 0,-1-1 0,0-1 0,22-19 0,-23 16-29,-1-1 0,0 0 1,-1 0-1,15-29 0,21-61 49,80-249-265,-118 332 146,-2-1 0,6-31 1,-10 48 47,0-14-119,-2 17 115,1 1-1,0-1 0,0 1 1,0-1-1,0 1 0,0-1 0,-1 1 1,1 0-1,0-1 0,0 1 1,-1-1-1,1 1 0,0 0 1,-1-1-1,1 1 0,0 0 1,-1-1-1,1 1 0,0 0 0,-1-1 1,1 1-1,-1 0 0,1 0 1,-1 0-1,1-1 0,-1 1 1,1 0-1,-1 0 0,0 0 5,1 0 0,-1 0 0,1 0 0,-1 0 0,1 0-1,-1 0 1,1 0 0,-1 0 0,1 1 0,-1-1 0,1 0 0,-1 0-1,1 0 1,-1 1 0,1-1 0,-1 0 0,1 0 0,0 1 0,-1-1-1,1 1 1,-1-1 0,1 0 0,0 1 0,-1-1 0,1 1 0,0-1-1,-1 1 1,-6 11-32,-1-1 0,1 2 0,1-1 0,0 1 0,1 0 0,-4 17 0,-20 89-136,5 45 370,22-137-70,1 1-1,2 0 1,0-1-1,7 30 1,-6-44-146,1-1 1,1 0 0,0 0 0,1-1 0,0 1 0,12 18 0,-11-21-1420,0-1 1,13 13-1,6 4-1252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1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 5632,'-1'-2'403,"0"1"0,0-1 1,1 1-1,-1-1 0,1 0 1,0 0-1,-1 1 0,1-1 0,0 0 1,0 1-1,0-1 0,0 0 1,0 0-1,1 1 0,-1-1 1,0 0-1,1 1 0,0-1 0,-1 0 1,1 1-1,1-3 0,-1 2-291,0 1 0,1 0-1,-1-1 1,0 1 0,0 0-1,1 0 1,-1 0 0,1 0-1,2-1 1,-3 2-67,0-1 0,0 0-1,1 1 1,-1-1 0,0 1 0,1 0 0,-1-1 0,0 1-1,1 0 1,-1 0 0,0 0 0,1 0 0,-1 0 0,0 0 0,1 0-1,-1 0 1,1 0 0,-1 1 0,0-1 0,0 1 0,1-1-1,-1 1 1,2 0 0,-2 1-14,1-1 1,-1 0-1,0 1 0,1 0 1,-1-1-1,0 1 0,0 0 1,0 0-1,0-1 0,-1 1 0,1 0 1,0 0-1,0 4 0,1 6 25,-1-1-1,-1 1 1,1 0-1,-3 14 1,0-6 138,-2 1 0,-8 26 0,7-31 125,1 1-1,1 0 1,0 0 0,0 18 0,2-34-253,1 1 0,0-1 1,0 1-1,0-1 0,1 1 1,-1-1-1,0 1 0,0-1 0,1 1 1,-1-1-1,1 1 0,0-1 1,-1 0-1,1 1 0,0-1 0,0 0 1,-1 1-1,1-1 0,0 0 1,0 0-1,1 0 0,-1 0 1,0 0-1,0 0 0,0 0 0,1 0 1,-1-1-1,0 1 0,1 0 1,-1-1-1,1 1 0,-1-1 0,1 0 1,1 1-1,5 0-18,0-1 0,0 0 0,0-1 0,0 1 0,12-4 0,11 1-1392,-11 6 426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4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64 2496,'-2'-1'123,"2"1"-90,-1 0-1,1-1 1,0 1 0,0 0 0,0 0-1,-1 0 1,1 0 0,0-1 0,0 1-1,0 0 1,0 0 0,-1 0 0,1-1-1,0 1 1,0 0 0,-5-12 10717,7 5-7118,48-3-1099,94-4-1553,-115 12-925,119 2-43,-70 1 370,-76-1-83,-3-6-699,-2 1-1803,2 1 587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4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65 3392,'-1'1'105,"0"-1"0,0 0 0,0 0 1,1 0-1,-1 0 0,0 0 0,0 1 0,0-1 0,0-1 0,0 1 1,0 0-1,1 0 0,-1 0 0,0 0 0,0-1 0,0 1 0,-1-1 1,0 0-4,2 1-69,0 0 0,0 0 1,0 0-1,-1 0 1,1 0-1,0-1 1,0 1-1,0 0 1,0 0-1,0 0 1,0 0-1,0 0 1,-1 0-1,1 0 1,0 0-1,0 0 1,0 0-1,0 0 1,0 0-1,-1 0 1,1 0-1,0 0 1,0 0-1,0 0 1,0 0-1,0 0 1,-1 0-1,1 0 1,0 0-1,0 0 1,0 0-1,0 0 1,0 0-1,0 0 1,-1 0-1,1 0 1,0 0-1,0 0 1,0 1-1,0-1 1,0 0-1,0 0 1,0 0-1,0 0 1,0 0-1,-1 0 1,1 0-1,0 1 1,0-1-1,0 0 1,0 0-1,0 0 34,0 0 0,0 1-1,0-1 1,0 0-1,0 0 1,0 0 0,0 0-1,0 0 1,-1 0-1,1 0 1,0 1 0,0-1-1,0 0 1,0 0-1,0 0 1,0 0 0,0 0-1,-1 0 1,1 0-1,0 0 1,0 0 0,0 0-1,0 0 1,0 0-1,-1 0 1,1 0 0,0 1-1,0-1 1,0 0-1,0-1 1,0 1 0,-1 0-1,1 0 1,0 0-1,0 0 1,0 0 0,0 0-1,0 0 1,-1 0-1,1 0 1,0 0 0,0 0-1,0 0 1,0 0-1,0 0 1,0 0 0,-1-1-1,1 1 1,0 0-1,0 0 1,0 0 0,-13-6 9394,16 6-9376,0 1 1,-1 0-1,1-1 0,0 0 0,0 0 1,4 0-1,125-15 1211,-49 7-928,18-6 58,102-9-47,-155 25-417,-10 0-25,-38-2 39,1 0 0,0 0 0,-1 0 0,1 0 0,0 0-1,-1 0 1,1 0 0,0 0 0,-1 1 0,1-1 0,0 0 0,-1 1 0,1-1 0,-1 0 0,1 1-1,-1-1 1,1 1 0,-1-1 0,1 1 0,-1-1 0,1 1 0,-1-1 0,1 1 0,-1-1 0,0 1 0,1 0-1,1 9-4865,-2-3 1749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5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 2656,'-10'-5'5994,"10"-1"-3247,0-2 42,0 2 726,4 19-3681,-3-10 145,0 0 1,0 0 0,0 1-1,0-1 1,0 5 0,-10 398 2126,9-404-2099,-13 176 1677,12-138-1201,2-13 58,-1-26-141,10-2-146,1 0 0,-1-1 0,0 0 0,19-7 0,7-1-169,11 3-14,0 2 0,90 1 1,-108 4-84,76 8-457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5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2656,'-9'2'1233,"9"-2"-1199,-1 0 0,1 0 1,0 0-1,0 0 0,0-1 1,0 1-1,0 0 0,0 0 1,-1 0-1,1 0 0,0 0 1,0 0-1,-6 6 4922,11-9-3005,-4 3-1880,0 0-1,0 0 1,0 0-1,-1 0 1,1 0-1,0 0 1,0 0-1,0 0 1,0 0-1,-1 0 1,1 0-1,0 1 1,0-1-1,0 0 1,-1 1-1,1-1 1,1 1-1,4 2 165,2-2-40,0 0 0,0-1 0,0 1 0,0-2 0,0 1 0,-1-1 0,11-2 0,10-1 80,91-3-13,-25 2-167,-31 6-2180,-61-1 1664,-1 0 0,1 0 0,-1-1 0,1 1 0,-1 0 1,1 0-1,-1-1 0,1 1 0,1-2 0,-1 2-725,6-1-1232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5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5216,'6'-9'10272,"23"-37"-8587,-17 28-1607,0 0 0,1 1-1,1 0 1,17-15 0,-17 17-206,21-14-123,-34 29 239,-1 1 0,1-1 0,0 0 0,-1 1 0,1-1 0,0 1 0,-1-1 0,1 1 0,-1-1 0,1 1 0,-1-1 0,1 1 0,-1-1 0,1 1 0,-1 0 0,0-1 0,1 2 0,9 14-22,-4-2 113,-1 1 0,0-1-1,4 28 1,-5-23 46,11 30 0,-9-33-92,-2-4 8,0-1 0,1-1-1,0 1 1,1-1 0,9 14-1,1-5 40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4:5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17 108 5216,'-2'-1'306,"0"1"-38,1 0 0,-1-1 0,1 1 0,0 0 0,0-1 0,-1 1 0,1-1 0,0 0 0,-2-1 0,5-12 5979,-1 12-6142,-1 1 0,1-1-1,-1 1 1,1-1 0,0 1 0,0-1-1,0 1 1,1-2 0,7-6 314,0 1 0,0 0 1,0 0-1,19-10 1,-24 15-396,1 0 1,0 1 0,-1 0-1,1 0 1,0 0 0,0 0-1,0 1 1,0 0 0,1 0-1,-1 1 1,0-1 0,0 1-1,9 1 1,-12-1-33,-1 1 0,1-1-1,0 1 1,-1 0 0,1-1-1,-1 1 1,1 0 0,-1 0-1,1 0 1,-1 0 0,0 1-1,1-1 1,-1 0 0,0 0-1,0 1 1,0-1 0,0 1 0,0-1-1,-1 1 1,1-1 0,0 1-1,-1 0 1,1-1 0,-1 1-1,1 0 1,-1-1 0,0 1-1,1 3 1,-1 4 36,0 1 0,0-1 0,0 0 0,-3 11 0,-1 0 99,-2-1 1,0 1 0,-1-1-1,-12 23 1,4-7 172,14-34-234,1 1 0,-1-1 0,0 0 0,1 1 0,0-1 0,-1 1 0,1-1-1,0 1 1,-1 0 0,1-1 0,0 1 0,0-1 0,1 1 0,-1-1-1,0 1 1,0-1 0,1 1 0,-1-1 0,1 1 0,-1-1 0,2 3 0,-1-2 13,1-1 1,-1 1 0,1-1 0,-1 0 0,1 0 0,-1 1-1,1-1 1,0 0 0,0 0 0,0-1 0,-1 1 0,1 0-1,0-1 1,3 2 0,7-1 89,0 1 0,0-1 0,1-1 0,15-1 0,-24 0-221,26-1 52,-11 0-677,1 1 0,20 2-1,-19 3-554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1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2656,'-12'4'6524,"-12"-5"-5567,14 1-385,-23 0 296,-62 8 0,84-6-884,-1 0 0,2 1-1,-1 0 1,0 1 0,0 0 0,1 1-1,0 0 1,0 0 0,-13 10-1,18-10-2,0 0 1,1-1-1,0 2 0,-1-1 0,2 0 0,-1 1 0,1 0 0,-1 0 0,2 0 0,-1 0 1,-2 10-1,-2 7-56,-5 43 0,11-55 73,-7 49 173,4 2 0,3 70-1,19 127 680,-8-144-634,19 220 787,-8-5-283,-27 129 1450,5-447-1987,0-1 137,1-1 1,1 19-1,-1-27-238,0 0 0,0-1 0,1 1 0,-1 0 0,0 0 0,1 0 0,0-1 0,-1 1 0,1 0 0,0-1 0,0 1 0,0-1 0,0 1 0,0-1 0,0 1 0,0-1 0,1 1 0,-1-1 0,0 0 0,1 0 0,-1 0 0,3 1 0,2 0 153,0 0-1,1 0 1,-1-1 0,1 0 0,-1 0 0,1-1 0,9 0 0,48-7 487,-55 5-635,50-6 130,0 2-1,108 4 1,-125 9-4761,-24-4 1856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1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4320,'-13'-14'11221,"32"11"-8672,51-4-1228,-15 3-1095,159-5-1600,-202 9 758,13 0-615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1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6656,'-2'0'2261,"1"5"-722,2 11 33,0 8-608,-24 121 2227,1-11-2047,4 143 1246,18-263-2248,-1-10-27,1-1-1,0 1 1,0 0 0,0 0 0,1 0 0,-1-1 0,1 1 0,0 0-1,1 4 1,-1-7 723,-1 0-820,0-1-1,1 0 1,-1 1 0,0-1 0,1 0 0,-1 1 0,0-1 0,1 0 0,-1 0-1,0 1 1,1-1 0,-1 0 0,0 0 0,1 1 0,-1-1 0,1 0 0,-1 0 0,0 0-1,1 0 1,-1 0 0,1 0 0,-1 0 0,1 0 0,-1 0 0,0 0 0,1 0-1,-1 0 1,1 0 0,-1 0 0,1 0 0,-1 0 0,0 0 0,1-1 0,10-2 53,0 0 0,18-3 0,14-2 46,1-3-10,1 3 0,62-4-1,-98 11-143,-3 0 46,0 1-1,0-1 1,0 1-1,6 1 1,19 1-3401,-23 0 1466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17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34 4064,'0'-23'1307,"3"13"75,0 11 670,10 15 668,-9-7-2459,-1 1 1,0-1-1,-1 1 0,0-1 1,0 1-1,0 11 0,-2 61 1015,0-74-1117,0 22 418,-2 0 0,-1 0-1,-1 0 1,-2 0 0,-13 42 0,14-62-393,1 1 0,-1-1 0,-1 0 0,1 0 0,-2 0 0,1-1-1,-14 13 1,14-15-108,-1-1-1,0-1 0,0 1 0,0-1 0,-1-1 1,0 1-1,0-1 0,0-1 0,-1 0 0,-15 5 1,16-6-35,1-1 0,-1 0 0,0 0 0,0-1 0,1 0 1,-1 0-1,0-1 0,0 0 0,-13-3 0,17 3-275,-1-1-1,1 1 1,0-1-1,0 0 1,0 0 0,0 0-1,0-1 1,1 1-1,-1-1 1,1 0-1,0 0 1,-1 0 0,1-1-1,1 1 1,-1-1-1,0 0 1,1 1 0,-3-7-1,-6-19-1935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1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 6304,'-6'-5'5512,"6"5"-5414,0 0 0,0 0 0,1 0 0,-1 0-1,0 0 1,0 0 0,0 0 0,0 0-1,0 0 1,0 0 0,1 0 0,-1 0 0,5-4 369,0-1 0,1 1 0,0 0 0,0 0 0,0 1 0,0 0 0,0 0 0,1 0 0,-1 1 0,1 0 0,8-2 0,-12 3-434,1 1 0,-1-1-1,1 1 1,-1 0 0,1 0 0,0 0 0,-1 0 0,1 1 0,-1-1 0,1 1 0,0 0 0,-1 0 0,0 0 0,1 0 0,-1 1 0,0 0 0,0-1-1,0 1 1,0 0 0,0 0 0,0 1 0,0-1 0,3 5 0,-5-6-24,0 0 0,0 0-1,-1 0 1,1 1 0,0-1 0,-1 0-1,1 0 1,-1 1 0,0-1 0,1 0-1,-1 0 1,0 1 0,0-1 0,0 0-1,0 1 1,0-1 0,0 0 0,0 3-1,-1-2-1,0 1-1,0-1 0,0 1 0,0-1 0,0 1 1,0-1-1,-1 0 0,-2 4 0,-3 2 125,0-1-1,0 0 1,-14 10 0,20-16-87,-13 9 260,9-7-77,1 0 0,-1 1-1,1 0 1,-1 0 0,-4 5-1,9-9-210,0 1 0,0-1-1,0 0 1,0 0 0,0 0-1,0 0 1,0 0 0,0 0-1,0 0 1,-1 1 0,1-1 0,0 0-1,0 0 1,0 0 0,0 0-1,0 0 1,0 0 0,0 1-1,0-1 1,0 0 0,0 0-1,0 0 1,0 0 0,0 0-1,0 1 1,0-1 0,0 0-1,0 0 1,0 0 0,0 0 0,0 0-1,0 0 1,1 1 0,-1-1-1,0 0 1,0 0 0,0 0-1,0 0 1,0 0 0,7 2 353,14-5-46,-16 2-224,122-17-221,-86 10-3009,1-2-3920,-29 8 3825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1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6880,'0'0'3136,"14"-11"-2720,-7 4 1664,14 7-1216,8-8 864,10 2-1024,20-7 127,3 7-511,10-2-192,0 4-64,-9 4 0,-13 7-32,-8 1-224,-8 3 96,-9-3-1375,2 3 831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1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9056,'1'-2'357,"-1"0"1,0 0 0,1 1-1,-1-1 1,1 0 0,-1 0-1,1 0 1,0 1 0,0-1-1,0 1 1,0-1 0,0 0-1,0 1 1,0 0 0,0-1-1,1 1 1,1-2 0,31-21 1600,-17 13-1341,69-59 638,-1 1-1086,-84 68-168,-1 1 0,1-1 1,-1 1-1,1-1 0,0 1 1,-1-1-1,1 1 0,-1-1 1,1 1-1,0 0 0,-1 0 1,1-1-1,0 1 0,-1 0 1,1 0-1,0 0 0,0-1 1,-1 1-1,1 0 0,0 0 1,0 0-1,-1 0 0,1 1 1,0-1-1,-1 0 0,1 0 1,0 0-1,-1 0 0,1 1 1,0-1-1,-1 0 0,1 1 1,0-1-1,-1 1 0,1-1 1,-1 0-1,1 1 0,-1-1 1,1 1-1,-1 0 0,1-1 1,-1 1-1,1-1 0,-1 1 1,0 0-1,1-1 0,-1 1 1,0 0-1,0-1 0,1 1 1,-1 1-1,5 10 98,-1 0-1,0 1 0,-1-1 1,2 18-1,-3-17-26,1 1-1,0 0 1,7 17 0,5 0-112,0-12-2827,-3-4 1017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1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 6464,'-22'-6'2366,"14"4"2324,27-8-2154,-16 8-2461,-1 1 1,0-1 0,1 1-1,-1-1 1,1 1 0,0 0-1,2 0 1,1-1 24,0 1 0,1 0 1,-1 1-1,0-1 0,0 1 0,0 0 1,1 1-1,-1 0 0,9 2 0,-14-3-85,0 0-1,0 1 0,0-1 0,0 1 0,0 0 0,-1-1 0,1 1 0,0 0 0,0-1 0,0 1 0,-1 0 1,1 0-1,0 0 0,-1 0 0,1 0 0,0 0 0,-1 0 0,1 0 0,-1 0 0,0 0 0,1 0 0,-1 0 1,0 0-1,0 0 0,0 0 0,0 0 0,0 1 0,0-1 0,0 0 0,0 2 0,-1 4 160,0 0 0,0 0 0,-4 11 0,3-12-101,-1 3 118,1 0 0,0-1 0,1 1 0,-1 0 0,1 17 0,2-23-116,-1 0 1,1 0-1,-1 0 1,1 0-1,0 0 0,0 0 1,0 0-1,1 0 1,-1 0-1,1-1 1,0 1-1,0 0 1,0-1-1,0 0 1,0 1-1,0-1 1,0 0-1,1 0 0,-1 0 1,4 2-1,2 1 52,1-1 0,-1 0 0,1 0 0,0-1-1,0 0 1,0 0 0,12 1 0,2-1-762,-1 0 0,23-2 0,-20-1-587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1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4480,'0'0'146,"-7"-1"508,7 1-630,-1 0-1,1 0 1,0 0 0,0 0-1,0 0 1,0 0 0,0 0-1,0 0 1,-1 0-1,1 1 1,0-1 0,0 0-1,0 0 1,0 0 0,0 0-1,0 0 1,-1 0-1,1 0 1,0 0 0,0 0-1,0 0 1,0 0 0,0 0-1,0 1 1,0-1-1,0 0 1,-1 0 0,1 0-1,0 0 1,0 0 0,0 0-1,0 0 1,0 1-1,0-1 1,0 0 0,0 0-1,0 0 1,0 0 0,0 0-1,0 1 1,0-1-1,0 0 1,0 0 0,0 0-1,0 0 1,0 0 0,0 0-1,0 1 1,0-1 0,0 0-1,4 7 391,0-1-1,0 1 1,1-1 0,-1 0-1,1 0 1,1-1-1,-1 1 1,12 8 0,3-2 339,1-2 1,-1 0 0,41 13-1,-30-12-217,34 17 1,-56-23-448,0 0 0,-1 1 0,1-1 0,-1 2 0,0-1 0,-1 1 0,14 15 1,-17-15-37,1 0 0,-1 0 0,0 1 0,-1-1 0,0 1 0,0 0 0,-1-1 0,3 15 0,-1 6 77,1 32-1,-4-49-92,-2 235 483,-1-149-416,1-85-92,0 309 109,2-175 66,0 36 63,24 137 49,-13-220 864,39 152-1,-44-226-876,-1-6 449,3 27-1,-8-44-687,-1-1-1,0 0 1,0 0 0,0 0-1,0 0 1,0 1 0,0-1-1,0 0 1,-1 0 0,1 0 0,0 0-1,-1 0 1,1 1 0,-1-1-1,1 0 1,-1 0 0,1 0-1,-1 0 1,0 0 0,1 0-1,-1 0 1,0-1 0,0 1-1,0 0 1,0 0 0,0-1-1,0 1 1,0 0 0,0-1-1,0 1 1,0-1 0,0 1 0,0-1-1,0 0 1,0 1 0,-2-1-1,-1 1-6,0-1 0,-1 1 1,1-1-1,-1 0 0,1 0 0,-1-1 0,-5-1 0,-1 0 33,-131-24-4583,111 21 350,8 3 1291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1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4 242 2496,'-4'-18'12448,"12"13"-11517,-3 2-1948,20-14 1511,-2-2 1,0 0-1,-1-2 0,-1 0 0,24-31 0,-43 50-475,5-7-24,0 0 0,1 0-1,0 1 1,13-11-1,-19 18-5,0 0 0,0 0 0,0-1 0,0 1 0,0 1-1,0-1 1,1 0 0,-1 0 0,0 1 0,0-1-1,0 1 1,5-1 0,-6 2 5,1-1-1,-1 0 1,1 1-1,-1-1 1,1 1 0,-1-1-1,1 1 1,-1-1-1,1 1 1,-1 0 0,0 0-1,0 0 1,1 0-1,-1 0 1,0 0-1,0 0 1,0 0 0,0 1-1,0-1 1,1 2-1,5 10-18,-1 0 0,0 0 0,-1 1 0,0-1 0,5 29 0,-7-26 142,0-1 1,2 0-1,0 0 1,1-1 0,11 22-1,-16-33-33,1-1-1,1 1 1,-1 0 0,0-1-1,0 0 1,1 1-1,0-1 1,-1 0 0,1 0-1,0 0 1,0-1-1,0 1 1,5 1 0,-2-1 21,-1 0 0,1-1 0,0 0 0,0 0 0,0-1 0,0 1 0,7-2 0,4-1 60,1 0 1,-1-2-1,1 0 0,19-8 0,7-3-86,-2-2-1,51-29 0,-84 41-119,-1 1 0,1 0 0,0 0 0,19-5 0,-24 8 40,1 1 0,0-1 0,-1 1 0,1 0 0,0 0 0,0 0 0,-1 1 0,1 0 0,-1 0 0,1 0-1,0 0 1,4 3 0,19 9 351,-1 2-1,40 28 1,-4-3 9,-40-25-310,-12-7-513,1-1 0,-1-1 0,20 8-1,-28-13-1452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1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 6976,'-7'-6'2093,"3"10"-801,4 19-293,4 148 2740,-4-116-2609,-19 399 2407,4-170-3096,15-271-595,0 65 38,0-70-587,1 1 0,1 0 1,-1-1-1,2 1 0,-1-1 1,6 13-1,4-1-1611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2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 5632,'-1'-4'661,"1"4"-596,0 0-1,0 0 1,0-1 0,0 1-1,0 0 1,0-1 0,-1 1 0,1 0-1,0-1 1,0 1 0,0 0-1,0-1 1,0 1 0,0 0-1,1-1 1,-1 1 0,0 0-1,0 0 1,0-1 0,0 1-1,0 0 1,0-1 0,0 1-1,1 0 1,-1 0 0,0-1 0,0 1-1,0 0 1,1 0 0,-1-1-1,0 1 1,0 0 0,1 0-1,-1 0 1,0-1 0,2 1 1649,-1 0-1419,0-1 1,0 1 0,-1 0 0,1 0-1,0 0 1,0 0 0,0 0 0,-1 0-1,1 0 1,0 0 0,0 0 0,0 1-1,-1-1 1,1 0 0,0 0 0,0 1-1,-1-1 1,1 1 0,0-1 0,-1 0-1,2 2 1,0 2-189,-1 1 1,0 0-1,0-1 0,0 1 1,0 0-1,-1 0 0,0-1 1,0 8-1,-8 40 337,5-29-105,-18 105 564,-4 33-83,20-82-20,5-78-729,0 1 1,0-1-1,0 1 1,0-1-1,0 1 0,1-1 1,-1 1-1,0-1 0,1 0 1,-1 1-1,1-1 1,0 0-1,-1 1 0,1-1 1,0 0-1,0 0 0,0 0 1,0 0-1,2 2 1,-1-2-11,-1 1 0,1-1 1,0 0-1,0-1 0,0 1 1,0 0-1,0-1 0,0 1 1,0-1-1,1 0 0,-1 1 1,2-1-1,7-1 110,0 0 0,0 0 0,-1-1 0,14-4 0,-17 4-35,48-14 139,44-9-598,-94 24 385,-1 1 0,1-1 0,0 1 1,0 1-1,0-1 0,5 2 0,15 0-2598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2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8128,'0'-4'3680,"5"8"-3168,-5 0 1120,5 4-992,-5 3 928,3 3-897,-3 5 513,0 1-704,0-2-256,0 4-128,0-3 32,0-1-64,-3-2-32,3-2 0,-5-6-1184,5-5 640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2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4064,'1'-1'353,"1"0"-1,-1 0 1,0 0 0,0 0-1,1 1 1,-1-1 0,0 0 0,1 1-1,-1 0 1,1-1 0,-1 1-1,1 0 1,-1-1 0,0 1 0,1 0-1,-1 0 1,1 0 0,-1 0-1,3 1 1,-3 0-205,0-1 1,0 1-1,0 0 1,0 0-1,-1-1 0,1 1 1,0 0-1,0 0 0,-1 0 1,1 0-1,0 0 0,-1 0 1,1 0-1,-1 0 1,0 0-1,1 0 0,-1 0 1,0 0-1,0 1 0,1-1 1,-1 0-1,0 0 0,0 0 1,0 0-1,-1 2 1,-1 35 911,-1-1 1,-12 49 0,-2 10-233,12-57-614,1-10 118,1 1 1,0 51-1,4-63-186,-2-14-45,1 0 0,0 0 0,0 0 0,1 0 0,-1 1 0,3 4 0,-3-8-57,1 0-1,-1 1 1,1-1-1,-1 0 1,1 0-1,0 0 1,0 0-1,0 0 1,0 0-1,-1 0 1,1-1-1,0 1 1,0 0-1,1 0 0,-1-1 1,0 1-1,0 0 1,0-1-1,0 1 1,1-1-1,-1 0 1,0 1-1,0-1 1,1 0-1,1 0 1,9 1 176,1-2 1,-1 1-1,0-2 1,1 1-1,-1-2 1,18-5-1,25-4-14,-46 10-245,-9 1-45,1 1 0,-1 0 0,0-1 0,1 1 1,-1 0-1,1 0 0,-1 0 0,1-1 0,-1 1 0,0 0 1,1 0-1,-1 0 0,1 0 0,-1 0 0,1 0 0,-1 0 0,1 0 1,-1 0-1,1 0 0,-1 0 0,1 0 0,-1 0 0,0 1 0,1-1 1,-1 0-1,1 0 0,-1 0 0,1 1 0,-1-1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19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6 825 4896,'-5'3'3694,"6"-3"-3482,0 0 1,0 1-1,0-1 0,0 0 0,0 0 0,0 0 0,0 0 0,0 0 0,0 0 0,0 0 1,2 0-1,11-4 431,0 0 1,0-1-1,0-1 1,0 0 0,18-13-1,60-46-257,-88 61-335,40-33 214,-2-2 0,54-66 0,-50 51 145,-2-2 1,-3-2 0,54-104-1,-91 156-345,-1-1 0,0 0-1,0 0 1,-1 0-1,0 0 1,0 0 0,-1 0-1,1-13 1,-1 19-70,-1 1 1,0-1-1,0 0 1,0 1-1,0-1 1,0 0-1,0 1 0,0-1 1,-1 0-1,1 1 1,0-1-1,0 0 1,0 1-1,-1-1 1,1 1-1,0-1 1,-1 0-1,1 1 0,-1-1 1,1 1-1,0-1 1,-1 1-1,1-1 1,-1 1-1,1 0 1,-1-1-1,0 1 1,1-1-1,-1 1 0,1 0 1,-1 0-1,0-1 1,1 1-1,-1 0 1,0 0-1,1 0 1,-1 0-1,0 0 1,1 0-1,-1 0 0,0 0 1,1 0-1,-2 0 1,-2 1-5,-1 0 1,1 0-1,0 0 1,0 1 0,-5 2-1,3-1-8,0 1 0,0 0 0,0 0 0,1 0 0,0 1 1,0 0-1,0 0 0,-5 8 0,2-4-23,-9 12 52,0 2-1,2-1 1,1 2-1,-13 28 0,-35 103 183,51-120-48,-12 55 1,20-73-30,1-1 0,1 1 1,0 0-1,1 0 1,3 25-1,-2-37-59,0 0-1,0-1 0,0 1 1,0-1-1,1 1 1,-1-1-1,1 0 1,0 0-1,1 0 1,-1 0-1,1 0 0,-1 0 1,1 0-1,0-1 1,1 0-1,-1 1 1,1-1-1,-1-1 1,1 1-1,0 0 0,0-1 1,0 0-1,0 0 1,0 0-1,1 0 1,-1-1-1,1 1 1,-1-1-1,1 0 0,-1-1 1,1 1-1,0-1 1,-1 0-1,6 0 1,-3-1-36,0 0 0,0 0 0,0 0 0,0-1 0,-1 0 0,1 0 1,0 0-1,-1-1 0,0 0 0,1 0 0,-1-1 0,0 0 0,-1 0 1,1 0-1,-1-1 0,0 0 0,0 0 0,0 0 0,7-12 0,0-1 45,-1-2 0,0 1-1,-2-1 1,9-25-1,-7 10-419,12-64 0,-21 91 141,-2 20 194,0 12 29,2-17 8,-1-1-1,1 1 0,0 0 0,1-1 1,0 1-1,0-1 0,0 0 0,1 0 1,0 0-1,0 0 0,0-1 1,1 1-1,-1-1 0,1 0 0,1-1 1,-1 1-1,1-1 0,-1 0 0,1 0 1,1-1-1,-1 0 0,0 0 0,1 0 1,-1-1-1,1 0 0,0 0 0,0-1 1,0 0-1,0 0 0,0-1 1,0 1-1,10-2 0,3-3 76,-1-1 0,0-1 0,1-1 0,24-12 0,-37 16-63,17-8 4,-1-2 0,-1 0-1,0-1 1,-1-2 0,0 0-1,-2-1 1,22-23 0,-29 29-75,-19 22-113,-2 1 100,-53 71-333,39-54 449,-33 54-1,54-80-33,0 0 0,0 0-1,1 1 1,0-1 0,-1 0 0,1 1 0,1-1 0,-1 1-1,0 0 1,1-1 0,0 1 0,0 3 0,0-5-12,0 0 0,1-1 0,-1 1 0,1 0 0,0-1 0,-1 1 0,1-1 0,0 1 1,0-1-1,0 1 0,0-1 0,0 0 0,0 0 0,1 1 0,-1-1 0,0 0 0,1 0 0,-1 0 0,0 0 1,1 0-1,0-1 0,-1 1 0,1 0 0,-1-1 0,1 1 0,0-1 0,2 1 0,5 1 25,0-1 1,0 0-1,0-1 0,0 1 0,0-2 0,0 1 0,0-1 0,0-1 0,0 0 0,0 0 1,0-1-1,-1 0 0,1 0 0,12-7 0,-3 0-1,0-1 1,-1-1-1,-1 0 1,0-1-1,21-22 0,16-22-153,-53 57 106,0 0 0,0 1 0,0-1 0,0 0 0,0 0 0,0 0 0,0 1 0,0-1 0,0 0 0,0 0-1,0 1 1,0-1 0,0 0 0,0 0 0,0 0 0,0 1 0,0-1 0,0 0 0,0 0 0,0 0 0,0 1 0,0-1-1,1 0 1,-1 0 0,0 0 0,0 1 0,0-1 0,0 0 0,0 0 0,1 0 0,-1 0 0,0 0 0,0 1 0,0-1 0,1 0-1,-1 0 1,0 0 0,0 0 0,0 0 0,1 0 0,-1 0 0,0 0 0,0 0 0,0 0 0,1 0 0,-1 0 0,0 0 0,0 0-1,0 0 1,1 0 0,-1 0 0,0 0 0,0 0 0,1 0 0,-1 0 0,0 0 0,0 0 0,0 0 0,0-1 0,1 1 0,-1 0-1,0 0 1,0 0 0,0 0 0,0 0 0,1-1 0,-1 1 0,0 0 0,0 0 0,-2 24-124,2-17 61,-2 8-42,-8 28-1,6-26 130,-5 32 0,9-44 21,-1-1-1,1 1 1,0 0 0,1-1-1,-1 1 1,1-1 0,0 1 0,0-1-1,0 1 1,1-1 0,3 8 0,-4-11-25,0 0 1,0 0 0,-1 0-1,1 0 1,0 0 0,0 0-1,0 0 1,0 0-1,0 0 1,0-1 0,0 1-1,0 0 1,0-1 0,1 1-1,-1-1 1,0 1 0,0-1-1,1 1 1,-1-1 0,0 0-1,0 0 1,1 0 0,-1 0-1,0 0 1,1 0-1,-1 0 1,0 0 0,0 0-1,1-1 1,-1 1 0,2-1-1,3-1 45,-1 0 0,1-1 0,-1 0-1,0 0 1,0 0 0,7-6 0,20-18-54,50-57 0,22-41 121,-77 91-124,11-12 52,116-150-36,-115 140 39,53-97 1,-62 89-378,-27 55-81,-6 8 21,-8 11 185,4 0 162,-13 14 5,2 2 1,1-1-1,-19 39 0,17-14 103,2-1-1,1 2 1,4 0 0,-8 55-1,17-81-20,0 0-1,2 0 1,1-1-1,0 1 1,7 37 0,-5-51 12,0 0 1,1 0 0,1 0 0,-1-1-1,1 1 1,1-1 0,0 0 0,1-1-1,0 1 1,0-1 0,1 0 0,0 0-1,0-1 1,14 12 0,-16-17-4,0 0-1,-1 0 1,1 0 0,1 0-1,-1-1 1,7 3 0,-10-5-181,0 1 0,0 0 1,0-1-1,0 0 0,0 1 1,0-1-1,0 0 1,0 0-1,0 0 0,0 0 1,0 0-1,-1-1 1,1 1-1,0-1 0,0 1 1,0-1-1,0 0 1,0 1-1,-1-1 0,1 0 1,0 0-1,-1 0 1,3-2-1,-2 1-412,0-1 0,1 0 0,-1 0 0,0 0 0,0 0 0,-1 0 0,1 0 0,-1 0-1,1-1 1,-1 1 0,0-1 0,0 1 0,0-1 0,-1 1 0,1-1 0,-1 1 0,0-8 0,0-22-2163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2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53 7040,'-1'-1'224,"1"1"1,-1 0 0,0-1 0,0 1-1,1-1 1,-1 1 0,0-1-1,1 1 1,-1-1 0,1 1 0,-1-1-1,0 0 1,1 1 0,-1-1-1,0-1 1,2 2 27,-1-1 1,1 1-1,-1-1 0,1 1 1,-1-1-1,1 1 0,-1 0 1,1-1-1,-1 1 0,1 0 0,-1 0 1,1-1-1,-1 1 0,1 0 1,0 0-1,-1 0 0,1 0 1,1 0-1,3-2 447,1 0 0,0-1 0,0 0 0,5-3 0,21-9 814,-28 13-1350,0 1 0,1 0 1,-1 0-1,0 1 1,1-1-1,-1 1 0,1 0 1,8 1-1,-12-1-152,1 1 1,-1-1-1,0 0 1,1 1-1,-1-1 1,1 1-1,-1 0 0,0 0 1,1-1-1,-1 1 1,0 0-1,0 0 1,1 0-1,-1 0 0,0 0 1,0 1-1,0-1 1,0 0-1,-1 0 1,1 1-1,0-1 1,-1 0-1,1 1 0,0-1 1,-1 1-1,0-1 1,1 1-1,-1-1 1,0 2-1,1 1-17,-1-1 0,0 1 0,0-1 0,-1 0 0,1 1 0,-1-1 0,1 0 0,-1 0 0,-3 6 0,-14 28 149,2-7-39,10-21-15,-1 4 461,7-13-526,0 0-1,0 0 1,0 0-1,0 1 1,0-1-1,0 0 1,0 0-1,0 0 1,0 1-1,0-1 1,0 0-1,0 0 1,0 0-1,0 1 1,0-1-1,0 0 1,0 0-1,0 1 1,1-1-1,-1 0 1,0 0-1,0 0 1,0 0-1,0 1 1,0-1-1,1 0 1,-1 0-1,0 0 1,0 0-1,0 0 1,0 0-1,1 1 1,-1-1-1,0 0 1,0 0-1,0 0 1,1 0-1,-1 0 1,0 0-1,0 0 1,0 0-1,1 0 1,-1 0-1,0 0 0,0 0 1,1 0-1,-1 0 1,0 0-1,0 0 1,0 0-1,1 0 1,43 0 28,55 0-927,-67-4-3571,-1-3-3858,-19 4 5451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2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6720,'1'-1'341,"0"0"1,-1-1-1,1 1 1,0 0-1,0 0 1,0 0-1,0 0 1,-1 0-1,2 0 1,-1 0 0,0 0-1,0 1 1,0-1-1,0 0 1,0 0-1,1 1 1,-1-1-1,0 1 1,1 0-1,-1-1 1,0 1-1,1 0 1,-1-1-1,1 1 1,-1 0-1,2 0 1,-2 1-262,0-1 0,0 0-1,-1 1 1,1-1 0,0 1 0,-1-1 0,1 1 0,0-1 0,-1 1-1,1-1 1,-1 1 0,1-1 0,-1 1 0,1 0 0,-1-1-1,1 1 1,-1 0 0,0 0 0,1-1 0,-1 1 0,0 0 0,0 0-1,1 0 1,-1-1 0,0 1 0,0 0 0,0 1 0,2 25 782,-10 114 269,1 60 112,8-111-193,-1-89-996,0 1 0,0-1 0,0 0 0,0 1 1,1-1-1,-1 0 0,0 0 0,1 1 0,-1-1 0,1 0 0,-1 0 0,1 1 0,0-1 0,-1 0 0,1 0 0,0 0 0,0 0 0,0 0 0,1 1 0,0-1 20,0 1 0,0-1 0,0 0 0,0 0 0,0-1 0,0 1 0,1 0 0,-1-1 0,0 1 0,4 0 0,0-1 2,0 0 0,1 0-1,-1 0 1,0-1 0,0 0 0,1 0 0,8-4 0,-10 3-181,0 1 1,0 0 0,1-1 0,-1 2-1,0-1 1,0 1 0,1-1 0,5 2 0,5-1-3646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2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5888,'0'0'59,"0"0"0,0-1-1,0 1 1,0 0 0,0 0 0,1 0 0,-1 0 0,0 0-1,0 0 1,0 0 0,0-1 0,0 1 0,0 0 0,0 0-1,0 0 1,0 0 0,0 0 0,1 0 0,-1 0 0,0 0-1,0 0 1,0 0 0,0-1 0,0 1 0,0 0 0,0 0 0,1 0-1,-1 0 1,0 0 0,0 0 0,0 0 0,0 0 0,0 0-1,1 0 1,-1 0 0,0 0 0,0 0 0,0 0 0,0 0-1,0 0 1,0 1 0,1-1 0,-1 0 0,0 0 0,0 0-1,0 0 1,0 0 0,0 0 0,0 0 0,0 0 0,0 0 0,1 0-1,-1 0 1,0 1 0,0-1 0,0 0 0,0 0 0,0 0-1,0 0 1,0 0 0,0 0 0,0 1 0,0-1 0,0 0-1,0 0 1,1 1 150,0 0-1,0 0 0,-1 0 1,1 0-1,0-1 1,-1 1-1,1 0 0,-1 1 1,0-1-1,1 2 1,1 11 507,-2 1 1,0 0 0,-1 0 0,-3 17 0,2-11-317,-39 260 3258,39-271-2964,1-6 167,5-17 155,19-96-27,-4 18-1104,-16 78 91,5-21-18,1 0 0,1 1 0,20-44 0,-27 75-195,-1 6 170,0 12 146,-2-12-72,4 115 186,-1-9 95,-1-88 58,1 0 0,10 41 1,-13-62-323,1-1 0,-1 1 0,0 0 1,0 0-1,1 0 0,-1-1 1,0 1-1,1 0 0,-1 0 1,0-1-1,1 1 0,-1 0 0,1-1 1,-1 1-1,1-1 0,0 1 1,-1-1-1,1 1 0,0-1 1,-1 1-1,1-1 0,0 1 0,-1-1 1,2 1-1,0-1 10,-1 0 0,0 0 0,0-1 0,0 1 0,0 0 0,0 0 0,0-1 0,0 1 0,0 0 0,0-1 0,0 1 0,0-1-1,0 1 1,0-1 0,1-1 0,4-3 26,0-1 0,-1 1 0,0-1 0,5-8 0,49-80-41,-44 67-48,1 1-1,2 0 1,1 1 0,27-29-1,-43 51 4,1-1 0,-1 1 0,1 0 0,0 1 0,0-1 0,0 1 0,0 0 0,0 0-1,5-2 1,-7 4 20,0-1-1,0 1 0,0 0 1,-1-1-1,1 1 1,0 0-1,0 0 0,0 0 1,0 1-1,0-1 0,-1 0 1,1 1-1,0-1 1,0 1-1,0 0 0,-1-1 1,1 1-1,0 0 0,-1 0 1,1 0-1,-1 0 0,1 0 1,-1 1-1,3 2 1,1 2 29,0 1 0,0 0 0,-1 1 1,1-1-1,-2 1 0,1 0 0,3 13 1,13 61 127,-19-78-147,5 26-42,-2 1 0,0 50 1,-7-19-2378,1-42-1148,5-1 1051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3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1 576,'-1'1'421,"1"0"0,-1 0-1,1 0 1,-1 0 0,1 0 0,0 1-1,0-1 1,-1 0 0,1 0 0,0 0 0,0 1-1,0-1 1,0 0 0,0 0 0,1 2 0,-1 6 888,-12 0 531,9-4-1233,0 0 696,14-6 2318,26-2-2645,-23 1-771,8-2 40,1 1-1,-1 1 1,26 1 0,48 2 192,-95-1-298,2-5-1643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3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 4320,'-31'-4'5232,"9"8"69,18-4-4387,6 0-202,-2 0-306,5 1 324,8 2-434,1 0 0,-1-1-1,1-1 1,0 0-1,-1-1 1,18-2-1,4 1 10,233-6 441,-252 7-824,0 0-1,0 1 0,28 5 1,-38-6-1864,-3 0 518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3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19 3392,'1'-4'420,"-1"3"-363,0 1 0,1-1 0,-1 1 0,0-1 0,0 1 0,0-1 0,0 1 0,0-1 0,1 1 0,-1-1 0,0 1 0,-3-9 7036,3 18-5418,5 31-554,-3 1 0,-1-1-1,-4 44 1,0-18-554,-2 2 419,-15 74 1,8-63-400,4-27-300,-14 111 434,23-110 314,-1-53-1018,0 0 1,0 1-1,0-1 1,0 0-1,0 1 1,0-1-1,1 0 1,-1 1-1,0-1 1,0 0-1,0 0 1,0 1-1,1-1 1,-1 0 0,0 0-1,0 0 1,0 1-1,1-1 1,-1 0-1,0 0 1,0 0-1,1 0 1,-1 1-1,0-1 1,1 0-1,-1 0 1,0 0-1,0 0 1,1 0-1,-1 0 1,0 0-1,1 0 1,-1 0 0,0 0-1,1 0 1,-1 0-1,0 0 1,1 0-1,-1 0 1,0 0-1,0 0 1,1 0-1,-1-1 1,0 1-1,1 0 1,18-7 256,-14 5-208,51-21 188,-24 10-202,42-12 0,-39 16-78,0 2 1,0 1 0,62-2-1,-91 8-16,0 1-1,0-1 0,0 2 1,8 1-1,-13-3-1306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3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7552,'2'-3'3965,"0"6"-1973,3 10 403,0 18-780,0 1 1,-1 48 0,-9 67-1514,1-102-1980,8-31 694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3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 5824,'0'0'52,"0"0"1,0 0-1,0 0 1,0 0-1,0 0 0,0 0 1,0-1-1,0 1 1,0 0-1,0 0 1,0 0-1,0 0 0,0 0 1,0 0-1,0 0 1,-1 0-1,1-1 1,0 1-1,0 0 0,0 0 1,0 0-1,0 0 1,0 0-1,0 0 1,0 0-1,0 0 0,-1 0 1,1 0-1,0 0 1,0 0-1,0 0 1,0 0-1,0 0 0,0 0 1,0 0-1,0 0 1,-1 0-1,1 0 1,0 0-1,0 0 0,0 0 1,0 0-1,0 0 1,0 0-1,0 0 1,-1 0-1,1 0 0,0 0 1,0 0-1,0 0 1,0 0-1,0 0 1,0 0-1,0 0 0,0 1 1,-11 6 1391,-8 10 165,0 4-812,0 1 0,2 0-1,0 2 1,2 0 0,0 0 0,2 2 0,-20 53-1,17-31-287,2 1 0,2 1 0,-7 79 0,16-93-375,2 0 0,1 0 0,2 0 0,2 0 0,1 0 0,2 0 0,1-1 0,19 51 0,-25-83-313,-1 1 0,1-1 0,-1 1 0,1-1 0,0 0 1,0 0-1,3 4 0,-4-6-45,0-1 0,0 1 1,0 0-1,-1-1 0,1 1 0,0 0 1,0-1-1,0 1 0,0-1 0,0 0 1,0 1-1,0-1 0,0 0 0,1 0 1,-1 0-1,0 0 0,0 1 0,0-2 1,0 1-1,0 0 0,0 0 0,0 0 1,0 0-1,0-1 0,0 1 0,0 0 1,2-2-1,13-8-5152,2-1 1723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3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6976,'0'0'97,"0"0"0,0-1 0,0 1-1,0 0 1,0 0 0,0-1 0,0 1 0,0 0 0,0 0 0,0-1 0,0 1 0,0 0 0,0-1 0,0 1-1,0 0 1,1 0 0,-1 0 0,0-1 0,0 1 0,0 0 0,0 0 0,0-1 0,1 1 0,-1 0 0,0 0 0,0 0-1,0 0 1,1-1 0,-1 1 0,0 0 0,0 0 0,1 0 0,-1 0 0,0 0 0,0 0 0,1 0 0,-1-1-1,11 6 2556,-8-3-2287,0 0 1,0 1 0,-1-1-1,1 1 1,3 5 0,-3-2-11,0 1 1,0 0 0,-1 0-1,0 0 1,0 0 0,0 9 0,3 46 781,-4-47-877,-15 329 2942,10-302-2884,4 20-27,1-29-91,-1-32-170,0 0 0,0 0 1,0 0-1,0 0 0,1 0 0,-1 0 1,0 1-1,0-1 0,1 0 0,-1 0 1,1 0-1,-1 0 0,1 0 0,-1 0 0,1 0 1,0 0-1,0 0 0,-1-1 0,1 1 1,1 1-1,0-1 15,-1 0 0,1 0 1,0-1-1,0 1 0,-1 0 1,1-1-1,0 1 0,0-1 0,0 1 1,0-1-1,2 0 0,6 0 120,-1-1 0,1 0 1,18-4-1,-18 3-116,37-7 0,-10 1-47,0 2-1,56-2 0,-82 8-133,0 1-1,0 1 1,0 0-1,0 0 0,-1 1 1,14 6-1,-23-9-493,1 1 0,0 0 0,-1 0-1,1 0 1,0 0 0,-1 0 0,0 0-1,3 2 1,2 3-4111,2 1 1703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3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8128,'-2'3'2925,"2"-3"-2716,0 0 0,0 0 0,0 1 0,0-1 0,0 0 0,0 0 0,-1 1 0,1-1 0,0 0 0,0 0 0,1 1 0,-1-1 0,0 0 0,0 0 0,0 1 0,0-1 0,0 0 0,2 16 1248,0-1-290,-3-6-812,0 1-1,-1-1 0,0 0 0,0 0 0,-1 0 0,-1 0 0,-6 12 0,4-7-226,-7 21-1,11-24-106,-6 11-1524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19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17 8896,'-27'0'4032,"31"0"-3520,1 0 1280,8 7-1088,23-7 831,9 5-863,32-5-288,7 0-256,16 0 96,-10 0-128,-5-5 192,-9 2-192,-3-6-2560,-6 6 1313,1-5-6209,-10 8 4096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3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6880,'2'-3'4140,"-3"3"-4046,2 0 45,0 0 0,-1 0-1,1 1 1,0-1 0,-1 0-1,1 1 1,0-1 0,-1 0-1,1 1 1,-1-1 0,1 0-1,-1 1 1,1-1 0,-1 1-1,1-1 1,-1 1 0,1 0-1,2 6 420,-1 0-1,0 0 1,-1 1-1,1-1 1,-1 0 0,-1 1-1,0 10 1,1 2 21,-2 204 2984,-17 1-2865,16-214-781,2-10-38,0 0 0,-1 1-1,1-1 1,0 0-1,0 1 1,0-1 0,0 0-1,0 1 1,0-1-1,0 0 1,0 1 0,0-1-1,1 0 1,0 2-1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3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 9792,'-9'-8'4448,"21"0"-3872,-2 1 1663,-2 7-1343,9-8 704,0 5-928,3-2 32,2 5-416,0 5-96,2 2-128,-6 1-64,2-2 32,2-1-320,-2 3 160,-3-5-4735,5 0 2655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4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5216,'-10'-5'9205,"10"17"-6443,1 5-1007,5 30-1,0-7-1028,41 273 1685,-37-245-2115,5 22 53,-11-81-2434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4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7808,'34'29'7504,"25"32"-5278,-39-38-1247,0-1-206,-1 2 0,25 42 1,-25-34-163,-1 0 0,-2 2 0,16 49 0,-16-29 303,15 83 0,-25-96-612,-2 1 1,-1 0 0,-3 0 0,-1 0-1,-12 76 1,3-70-192,-2 0 1,-1-1-1,-3 0 0,-35 71 1,42-99-640,-2 0 0,-1-1 0,0 0 0,-1-1 0,-28 29 0,38-43-44,0 1 0,-1-1 0,1 0 0,-1 0 0,0-1 0,0 1 0,0-1 0,0 0 0,0 0 0,0 0 0,-9 2 0,-6 1-2574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4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 3904,'-16'-2'6216,"11"-1"-2833,5 0-1633,8 2 4058,14 2-4893,-3 0-630,36-1-22,138-2 590,-65-7-3089,-106 5-2495,-14 3 2625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4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 5152,'-2'-4'8415,"6"4"-5264,7 7-1379,-10-4-1628,1 0 1,-1 0-1,0 1 1,0-1-1,-1 0 0,1 0 1,-1 1-1,1-1 0,-1 0 1,0 0-1,0 1 0,-1-1 1,0 7-1,-1 8 80,-57 472 1686,56-472-1700,2-11-26,-1 1 0,1 0 0,0 0 0,1 0 0,0-1 0,1 13 0,-1-20-159,1 1 0,-1-1 0,0 1 0,0-1 0,1 1 0,-1-1 0,0 1 0,1-1 0,-1 1 0,1-1 0,-1 1 0,0-1 0,1 0 0,-1 1 0,1-1 0,-1 0 0,1 1 0,-1-1-1,1 0 1,-1 0 0,1 0 0,0 1 0,-1-1 0,1 0 0,-1 0 0,1 0 0,-1 0 0,1 0 0,0 0 0,22-2-56,-15 1 119,68-9 173,32-2-69,-85 10-206,0 2 0,0 1 1,0 0-1,0 2 0,0 1 1,37 10-1,-59-14-125,-1 0 0,1 1 0,-1-1 0,1 0-1,-1 0 1,1 0 0,-1 1 0,1-1 0,-1 0 0,1 1 0,-1-1 0,1 0 0,-1 1 0,0-1-1,1 1 1,-1-1 0,1 1 0,-3 7-6313,0 6-1674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4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5888,'-17'9'9125,"17"-9"-8932,0 0 0,1 1 0,-1-1 0,0 1 0,0-1 1,0 0-1,1 1 0,-1-1 0,0 0 0,1 0 0,-1 1 0,0-1 0,1 0 0,-1 0 1,0 1-1,1-1 0,-1 0 0,0 0 0,1 0 0,-1 0 0,1 0 0,-1 0 0,0 1 1,1-1-1,-1 0 0,1 0 0,-1 0 0,0 0 0,1 0 0,-1-1 0,1 1 1,0 0-1,21-2-171,-13 1 543,17-2-149,-14 1-349,-1 0-1,1 1 1,16 1 0,-25 0-67,0 1 1,-1-1-1,1 1 1,0-1-1,0 1 1,-1 0-1,1 0 1,0 0-1,-1 0 1,1 0-1,-1 1 1,0-1-1,1 1 1,-1 0-1,0 0 1,0-1-1,0 1 1,0 1-1,2 2 1,-3-4 7,-1 0 1,0 0-1,1 0 1,-1 0-1,0 0 1,1 0-1,-1 0 1,0 0-1,0 1 1,0-1-1,0 0 1,0 0-1,0 0 1,0 0-1,-1 0 1,1 1-1,0-1 1,-1 0-1,1 0 1,0 0-1,-1 0 0,1 0 1,-1 0-1,0 0 1,1 0-1,-1 0 1,0 0-1,-1 1 1,-3 3 81,0 0 1,-1 0-1,-6 5 0,8-7-36,-119 89 661,120-89-657,0 0 1,0-1-1,0 1 1,0 0-1,-2 4 1,4-7-45,1 1 0,0-1 1,-1 0-1,1 1 1,0-1-1,-1 1 1,1-1-1,0 1 1,0-1-1,-1 1 0,1-1 1,0 1-1,0-1 1,0 1-1,-1-1 1,1 1-1,0-1 1,0 1-1,0-1 1,0 1-1,0 0 0,0-1 1,0 1-1,1-1 1,-1 1-1,0-1 1,0 1-1,0-1 1,0 1-1,1-1 1,-1 1-1,0-1 0,0 1 1,1-1-1,-1 0 1,1 2-1,8 1 97,0 1 1,0-1-1,0 0 0,0-1 0,0 0 1,1 0-1,-1-1 0,14 0 0,15 2 30,-18 0-274,1-1 1,30-2-1,-12-4-7917,-37 4 7186,0 0 1,0-1-1,0 1 1,0-1 0,0 0-1,-1 1 1,1-1-1,0 0 1,2-2-1,8-2-2746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4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13 4064,'-14'-13'2421,"14"14"-2023,0 0-1,-1 0 1,1 0-1,-1-1 1,1 1 0,-1 0-1,1-1 1,-1 1-1,1 0 1,-1-1-1,1 1 1,-1-1 0,0 1-1,0-1 1,0 2-1,-22 16 978,11-9-471,-23 19 1096,1 2 0,-57 65 0,80-79-1752,0 0 1,1 0-1,1 1 0,1 1 1,-8 23-1,2 2 116,-8 47 0,12-42-169,2 0-1,-1 60 0,8-87-116,2-1 0,0 0-1,1 1 1,1-1 0,1 0 0,1 0 0,14 37 0,-15-47-80,0-1 1,1-1 0,0 1 0,1-1 0,0 0-1,10 11 1,-12-15-237,0 0 1,1 0-1,-1-1 0,1 1 1,0-1-1,0 0 0,0-1 1,1 1-1,-1-1 0,0 0 0,1 0 1,7 1-1,21 1-1149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4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 6656,'5'-3'8687,"-2"15"-4450,-2-5-4346,-39 207 4384,0 4-3782,35-201-396,-2 15 297,-2 47 1,7-77-352,0-1 1,0 1 0,0 0-1,0 0 1,0 0-1,1-1 1,-1 1 0,1 0-1,1 2 1,-2-3-3,1 0 0,-1-1-1,0 1 1,1-1 0,-1 1-1,1-1 1,0 1 0,-1-1 0,1 1-1,-1-1 1,1 1 0,0-1 0,-1 0-1,1 1 1,0-1 0,-1 0 0,2 1-1,1-1 0,0 0 0,1 0-1,-1 0 1,0-1-1,0 1 1,0-1-1,0 1 1,0-1 0,0 0-1,4-2 1,-3 1-66,18-6-42,23-6-1,-36 12 74,-1 0 0,1 1 0,0 0 0,0 1 0,-1 0 0,12 1 0,-4 3-225,-3-1-1239,-4-2-2286,12 2-9289,-4-3 8954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4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 7040,'-33'3'3882,"78"-8"4581,-26 2-7434,0 1 0,29 0 0,-43 2-947,-1 1-1,0-1 0,1 1 1,-1-1-1,0 1 0,0 1 1,0-1-1,0 0 0,0 1 1,0 0-1,0 0 1,-1 0-1,1 0 0,0 1 1,-1-1-1,6 7 0,-7-7-42,-1-1-1,0 1 0,0 0 1,0 0-1,0-1 1,0 1-1,0 0 0,0 0 1,-1 0-1,1 0 1,-1 0-1,1 0 0,-1 0 1,0 1-1,0-1 1,0 0-1,0 0 0,0 0 1,0 0-1,-1 0 1,1 0-1,-1 0 0,1 0 1,-1 0-1,0 0 1,0 0-1,-2 3 0,-2 3 20,0 0-1,-1-1 1,0 1-1,-12 10 0,13-13-64,-28 21 90,26-21 93,0-1 1,1 1-1,0 1 1,-9 8-1,15-13-158,0-1 0,-1 0-1,1 1 1,0-1 0,-1 0-1,1 0 1,0 1 0,0-1-1,-1 0 1,1 1 0,0-1-1,0 1 1,0-1 0,0 0 0,0 1-1,-1-1 1,1 1 0,0-1-1,0 0 1,0 1 0,0-1-1,0 1 1,0-1 0,0 0-1,0 1 1,1-1 0,-1 1-1,0-1 1,0 1 0,1-1 9,-1 1-1,1-1 1,-1 1 0,1-1-1,0 0 1,-1 1 0,1-1 0,0 0-1,-1 0 1,1 0 0,0 1 0,-1-1-1,1 0 1,0 0 0,1 0 0,33-3 594,-29 2-478,82-14 532,-9 1-1718,-28 11-4258,-37 5-795,-7-2 3563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21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1124 4064,'0'0'5018,"2"0"-3583,4 0-998,-1-1 0,0 1 0,1-1-1,-1-1 1,0 1 0,1-1 0,-1 0 0,0 0 0,0 0 0,-1-1-1,1 1 1,0-1 0,-1-1 0,9-6 0,1-4 27,-1 0 0,21-30 0,-28 36-281,37-51 291,43-53 12,-39 58-201,69-59 0,-91 91-205,1 1 0,1 2 0,1 1 0,0 1 0,35-15 0,-61 31-67,1 0 1,0 0-1,0 0 0,0 0 0,0 1 0,1-1 0,3 0 0,-6 1-14,0 0-1,0 1 0,0-1 0,0 0 1,-1 0-1,1 0 0,0 0 1,0 1-1,0-1 0,-1 0 0,1 1 1,0-1-1,0 1 0,-1-1 0,1 0 1,0 1-1,-1 0 0,1-1 1,-1 1-1,1-1 0,-1 1 0,1 0 1,-1-1-1,1 1 0,-1 0 0,1 0 1,-1-1-1,0 1 0,0 0 1,1 0-1,-1 0 0,0 1 0,1 8-45,-1 0 1,0 0-1,-1 0 0,-4 20 0,-1 0 134,-2-1 1,-2 0 0,0-1-1,-2 0 1,-1-1-1,-19 30 1,15-31 42,3-4 70,1 0 0,-18 42 1,31-64-187,0 0 1,-1 0-1,1 0 0,0 1 1,0-1-1,0 0 1,0 0-1,0 0 1,0 0-1,0 1 1,0-1-1,-1 0 0,1 0 1,0 0-1,0 1 1,0-1-1,0 0 1,0 0-1,0 0 0,0 1 1,0-1-1,0 0 1,0 0-1,0 0 1,1 1-1,-1-1 1,0 0-1,0 0 0,0 0 1,0 0-1,0 1 1,0-1-1,0 0 1,0 0-1,1 0 1,-1 0-1,0 1 0,0-1 1,0 0-1,0 0 1,0 0-1,1 0 1,-1 0-1,0 0 1,0 0-1,0 1 0,0-1 1,1 0-1,-1 0 1,0 0-1,0 0 1,0 0-1,1 0 0,-1 0 1,0 0-1,1 0 1,10-5 196,2-5-116,-1-1 0,12-14 0,-10 11-65,140-163-46,-42 36-59,-109 137 46,0 1-5,-1-1 0,1 1 0,-1 0 0,1 0 0,0 1 0,0-1 0,0 0 0,1 1 0,-1 0 0,1 0 0,4-2 0,-8 4 26,1-1 1,0 1-1,-1 0 1,1 0-1,0 0 0,-1 0 1,1 1-1,0-1 0,-1 0 1,1 0-1,0 0 1,-1 0-1,1 1 0,0-1 1,-1 0-1,1 1 0,-1-1 1,1 0-1,-1 1 1,1-1-1,-1 1 0,1-1 1,-1 0-1,1 1 1,-1 0-1,1-1 0,-1 1 1,0-1-1,1 1 0,-1-1 1,0 1-1,0 0 1,1-1-1,-1 1 0,0 0 1,0-1-1,0 1 0,0 0 1,0-1-1,0 1 1,0 1-1,0 29 33,-1-1 0,-9 56 0,-26 117 103,36-201-128,-4 33 177,4-34-159,0 0 1,0 0 0,0 0-1,0 0 1,0 0-1,0 0 1,0 0-1,0 0 1,1 0-1,-1 1 1,0-1-1,1 0 1,-1 0-1,1 0 1,-1-1-1,1 1 1,0 0-1,-1 0 1,1 0-1,0 0 1,0 0-1,-1-1 1,1 1-1,0 0 1,0-1-1,2 2 1,-1-2 10,0 1 0,0-1 1,0 0-1,0 0 0,1 0 0,-1 0 1,0 0-1,0-1 0,0 1 0,0-1 1,0 1-1,1-1 0,-1 0 1,0 0-1,3-2 0,30-21 94,-27 18-85,239-199 109,-134 106-219,-102 90 5,-9 7 44,0 0-1,0 0 1,0 1 0,0-1 0,0 0 0,1 1 0,-1-1 0,1 1-1,3-1 1,-6 2 20,0 0-1,0 0 0,0 0 0,0 0 0,1 0 1,-1 0-1,0 0 0,0 0 0,0 0 1,0 0-1,0 0 0,0 0 0,1 0 0,-1 1 1,0-1-1,0 0 0,0 0 0,0 0 1,0 0-1,0 0 0,0 0 0,0 0 0,0 1 1,0-1-1,0 0 0,0 0 0,0 0 1,1 0-1,-1 0 0,0 1 0,0-1 0,0 0 1,0 0-1,0 0 0,0 0 0,-1 0 1,1 1-1,0-1 0,0 0 0,0 0 0,0 0 1,0 0-1,0 0 0,0 0 0,0 1 1,0-1-1,0 0 0,0 0 0,0 0 0,0 0 1,-1 0-1,1 0 0,0 1 0,-6 10-53,-44 62-86,12-20 20,-49 93 0,84-140 134,1-1 1,-1 0-1,1 1 1,1-1-1,-1 1 1,1 0-1,-1 8 1,2-11 0,0-1 0,0 0 0,0 0 0,0 1 0,1-1 0,-1 0 0,1 0 0,0 0 0,0 1 0,0-1 0,0 0 0,0 0 0,0 0 0,0-1 0,0 1 0,1 0 0,-1 0 0,1-1 0,0 1 0,-1-1 0,1 1 0,2 1 0,1-1 36,0 1 1,0 0-1,0-1 1,0 0-1,1 0 1,-1-1 0,1 1-1,-1-1 1,1 0-1,0-1 1,-1 1-1,1-1 1,10-1 0,-8 0-7,-1 0 1,0 0 0,0-1 0,0 0 0,0 0 0,0-1 0,0 0 0,0 0 0,-1-1 0,8-4 0,-7 1-49,0 1 0,0-1 0,-1 0 0,0-1 0,0 0 0,-1 0 0,0 0 0,0 0 0,-1-1 0,0 0 0,-1 0 1,4-12-1,-3 4 35,0 0 1,-1 0 0,0-1-1,-2 1 1,0-35 0,-2 42-46,-1 0 0,0 1 0,0-1 0,-1 1 0,0-1 1,0 1-1,-1 0 0,0 0 0,-1 1 0,0-1 0,-6-7 0,9 13 2,-1-1-1,0 1 0,0 0 1,0-1-1,0 1 0,0 1 1,-1-1-1,1 0 0,-1 1 1,0 0-1,0 0 0,0 0 1,0 0-1,0 1 0,0 0 1,0-1-1,0 1 0,-1 1 1,1-1-1,0 1 0,0-1 1,-1 1-1,1 1 0,-1-1 1,1 0-1,-7 3 0,10-3 6,1 0 1,-1 0-1,0 0 0,1 0 0,-1 1 1,1-1-1,-1 0 0,0 0 0,1 1 1,-1-1-1,1 0 0,-1 1 0,1-1 1,-1 1-1,1-1 0,-1 0 0,1 1 1,-1-1-1,1 1 0,0 0 0,-1-1 1,1 1-1,0-1 0,0 1 0,-1-1 0,1 1 1,0 0-1,0 0 0,0 0 4,0 0 0,0 1 1,0-1-1,1 0 0,-1 0 0,1 1 0,-1-1 0,1 0 0,-1 0 0,1 0 1,0 0-1,-1 0 0,2 2 0,4 2-12,-1 1 0,1-1 1,10 9-1,-8-9 30,0 1-1,1-1 1,-1 0-1,1-1 1,0 0 0,0 0-1,0-1 1,1 0 0,-1 0-1,1-1 1,0-1 0,0 0-1,-1 0 1,1-1-1,0 0 1,0 0 0,0-1-1,12-3 1,3-5 69,-1 0-1,-1-2 1,30-17 0,-22 12-30,-6 2-19,209-120 142,-218 123-141,0 0 0,0-1 1,-1-1-1,-1 0 0,0-1 1,-1-1-1,-1 0 1,16-26-1,-9 8-13,23-62 1,8-43-157,-43 118 136,-5 14-48,0 0 0,0 0 0,-1-1 0,0 1 0,1-11 0,-2 17 44,0 0 0,0 0 1,0 0-1,0 0 0,0 0 1,0 0-1,0 0 1,0 0-1,0 0 0,-1 0 1,1 0-1,0 0 1,0 0-1,0 0 0,0 0 1,0 0-1,0 0 0,0 0 1,0 0-1,0 0 1,0 0-1,0 0 0,0 0 1,0 0-1,0 0 0,-1 0 1,1 0-1,0 0 1,0 0-1,0 0 0,0 0 1,0 0-1,0-1 1,0 1-1,0 0 0,0 0 1,0 0-1,0 0 0,0 0 1,0 0-1,0 0 1,0 0-1,0 0 0,0 0 1,0 0-1,0 0 0,0 0 1,0 0-1,0-1 1,0 1-1,0 0 0,0 0 1,0 0-1,0 0 1,0 0-1,0 0 0,0 0 1,0 0-1,0 0 0,0 0 1,0 0-1,0 0 1,0 0-1,0 0 0,0-1 1,-4 9-71,-8 22 26,9-23 14,-91 204-324,48-111 218,30-60 177,1 0-1,2 1 0,2 0 1,2 1-1,1 0 0,3 0 1,-1 73-1,6-80 150,2-1-1,1 0 1,15 66 0,-16-94-196,-1-1 1,1 0 0,1 0 0,-1 0 0,5 7 0,-6-11-116,-1 0 0,1 0 0,0 0 0,-1 0 0,1 0 0,0 0 0,0-1 0,0 1 0,0 0 0,-1 0 0,1-1 0,0 1 0,0 0 0,0-1 0,0 1 0,0-1 0,1 0 0,-1 1 0,0-1 0,0 0 0,0 0 0,0 1 1,0-1-1,0 0 0,1 0 0,-1 0 0,0 0 0,0-1 0,0 1 0,0 0 0,2-1 0,10-11-2986,1-1 1015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4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8896,'-3'5'6705,"3"-4"-6565,5 11 3318,0 1-1671,6 91 1944,-8 56-2541,-3-149-1076,-1 32-81,0-8-746,2 1-1,8 59 1,-8-85-1195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4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8640,'0'-11'3904,"13"0"-3392,-6 3 2400,7 8-1697,2-8 1697,6 5-1664,7-4 384,4 7-928,6-4-224,3 4-288,-8 0-256,-1 4 0,-8-1-544,1 1 352,-6-1-2784,-3 2 1664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9632,'1'1'375,"0"0"1,-1-1-1,1 1 1,0 0-1,-1 0 0,1 0 1,-1 0-1,1 0 1,-1 0-1,1 0 1,-1 0-1,0 0 1,1 0-1,-1 0 1,0 1-1,7 28 2801,-5 6-645,-4 47 0,0-39-1763,-12 146 406,1-41-1500,12-136-1410,-5 28 0,5-30 226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4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7968,'0'0'111,"1"-1"0,-1 1-1,0-1 1,0 1 0,0-1 0,1 1 0,-1-1 0,0 1 0,1-1 0,-1 1-1,0 0 1,1-1 0,-1 1 0,1 0 0,-1-1 0,0 1 0,1 0 0,-1-1-1,1 1 1,-1 0 0,1 0 0,-1-1 0,1 1 0,-1 0 0,1 0 0,-1 0 0,1 0-1,-1 0 1,1 0 0,-1 0 0,1 0 0,0 0 0,-1 0 0,1 0 0,-1 0-1,1 0 1,-1 0 0,1 1 0,0-1 0,3 1 266,-1 0 0,1 0 1,-1 0-1,1 0 0,4 3 0,7 5 994,0 2 1,0 0-1,24 24 0,33 43 657,-57-61-1626,67 86 1736,-68-83-1684,-2 1-1,0 0 0,14 37 1,-14-23-122,-1 1 0,-3 0 0,7 53 0,-10-38-39,-3 100 0,-3-135-317,0 0-1,-1 0 1,-1-1-1,0 1 0,-1-1 1,-1 0-1,-1 0 1,0 0-1,-9 16 1,4-14-475,0-1 0,-1-1 0,-1 1 0,-28 24 0,10-14-3491,-47 32 0,38-31 1047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2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3072,'-17'2'16552,"43"6"-15062,20-5-961,81-5 0,-65-1-302,8 0-165,81 0-102,-70 4 125,-78-2-113,-2 1 7,0 0 0,-1 0 1,1 0-1,0 0 0,-1 0 1,1 0-1,0 0 0,-1 0 1,1 1-1,0-1 0,0 0 0,-1 0 1,1 1-1,-1-1 0,1 0 1,0 1-1,-1-1 0,2 2 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2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7968,'-3'4'3616,"11"3"-3136,-3-3 2048,7-1-1472,18 2 1407,2 3-1407,27-13 480,5 5-864,8-3-320,-10 6-224,-6-6 96,-6-2-128,-8-2-384,-5 0 160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2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3968,'0'-1'246,"0"0"0,1-1 1,-1 1-1,0 0 0,0 0 0,1 0 0,-1 0 1,1 0-1,-1 0 0,1 0 0,-1 0 0,1 0 1,-1 0-1,1 0 0,0 1 0,0-1 0,1-1 1,-2 2-157,0-1 1,0 1 0,1 0 0,-1 0 0,0 0-1,1-1 1,-1 1 0,0 0 0,1 0-1,-1 0 1,0 0 0,1 0 0,-1-1 0,1 1-1,-1 0 1,0 0 0,1 0 0,-1 0-1,0 0 1,1 0 0,-1 0 0,1 0 0,-1 1-1,0-1 1,1 0 0,-1 0 0,0 0-1,1 0 1,-1 0 0,0 1 0,1-1 0,-1 0-1,0 0 1,1 0 0,-1 1 0,0-1-1,0 0 1,1 1 0,-1-1 0,0 0 0,0 0-1,0 1 1,1-1 0,-1 0 0,0 1-1,0-1 1,0 1 0,5 13 442,-1 1-1,0-1 1,-2 1-1,1 0 1,-2 0 0,0 18-1,1-3-116,-1 25 417,-8 78 0,2-76-314,4 63 0,1-75-257,0-32 28,0 1 1,1 0-1,0 0 1,1 0-1,7 24 1,-9-36-242,0-1 0,1 0-1,-1-1 1,1 1 0,-1 0 0,1 0-1,0 0 1,-1 0 0,1 0 0,0 0 0,0-1-1,0 1 1,-1 0 0,1-1 0,0 1-1,0-1 1,0 1 0,0-1 0,0 1 0,0-1-1,0 0 1,0 1 0,0-1 0,0 0-1,2 0 1,2 1 24,0-1-1,0-1 0,0 1 0,7-2 1,1 0-2,74-6 552,77-6-120,-137 13-439,-9-1-63,0 1 0,-1 2 0,1-1 0,33 7 0,-33 0-186,-7 0-5246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2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7232,'-12'7'6438,"-8"14"-5936,17-18 40,-12 16 32,0 1 1,1 0-1,1 1 0,1 0 0,-12 29 0,-36 114 1037,46-117-1286,1 0 1,3 1-1,2 0 0,-3 72 0,10-89-247,2 1-1,2-1 0,0 0 1,2 0-1,1 0 1,2 0-1,22 55 0,-24-73-5,0 0-1,1 0 1,1 0-1,0-1 1,13 14-1,-15-19-392,1 0-1,0-1 0,0 1 0,0-1 0,1-1 0,0 0 1,0 0-1,0 0 0,13 4 0,-18-8-202,1 0 1,0 0-1,-1 0 0,1 0 1,0-1-1,0 1 1,0-1-1,-1 0 0,1 0 1,0 0-1,0-1 0,0 1 1,-1-1-1,1 0 0,6-2 1,24-10-3317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2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5824,'-1'-4'5579,"6"14"-3164,-2 11-1416,-1 0 0,-1 1-1,-1 23 1,-1-14-87,-8 172 1950,5-136-2434,2-37-331,0 5 143,2 44-1,-1-56-41,1 5 144,1-27-298,-1 1 0,0-1 0,0 0 0,0 1 0,1-1 0,-1 0 0,0 0 0,1 1 0,0-1 0,-1 0 0,1 0 0,-1 0 0,1 0 0,2 2 0,-3-2-1,1-1-1,0 1 0,-1-1 0,1 0 1,0 1-1,0-1 0,0 0 0,0 0 1,-1 1-1,1-1 0,0 0 0,0 0 1,0 0-1,0 0 0,-1 0 0,1 0 1,0 0-1,0 0 0,0-1 0,1 1 1,17-8 95,-14 6-70,32-18 32,-27 14-46,-1 1-1,21-8 1,-18 9-42,0 1 1,0 0-1,0 1 1,0 1-1,1-1 1,21 2-1,-25 1-31,-1 0 0,1 0 0,-1 1 0,1 0 0,-1 0 0,0 1 0,0 0-1,0 0 1,0 1 0,12 8 0,-7-4-2109,-9-5 896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7712,'5'-22'4238,"-5"21"-4157,0 1 0,0 0 1,0-1-1,0 1 0,0 0 1,0 0-1,0-1 1,1 1-1,-1 0 0,0 0 1,0-1-1,0 1 1,0 0-1,1 0 0,-1 0 1,0-1-1,0 1 1,0 0-1,1 0 0,-1 0 1,0 0-1,0 0 1,1-1-1,-1 1 0,0 0 1,1 0-1,0 0 26,-1 1 0,1-1-1,-1 1 1,1-1 0,-1 1 0,0-1-1,1 1 1,-1-1 0,1 1 0,-1-1-1,0 1 1,1-1 0,-1 1 0,0 0-1,0-1 1,1 1 0,-1-1 0,0 2-1,2 6 289,0-1-1,-1 1 0,0 0 1,-1 0-1,1 8 0,-1 5 88,4 214 3140,0-2-2737,-3-194-525,-1-24-1230,0-12-690,0-36-11602,0 22 10240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5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57 6464,'-13'-5'2944,"23"5"-2560,3 0 288,4 0-448,43-4 480,6 1-416,29-10 96,0 6-256,13-6 352,-10 9-256,23-4 32,-16 8-160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21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37 7040,'-18'-8'3200,"18"-1"-2752,5 6 1056,5 6-896,21-3 960,4 0-896,28 0 224,9 0-544,14 0-129,-6 0-127,1-3 64,-9 0-96,1-2-96,-7 5 0,11-4-5599,-14-1 3071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2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9312,'1'-2'4444,"0"1"-4252,0 0 0,0 1 0,0-1 1,0 0-1,0 1 0,0-1 1,0 1-1,0-1 0,0 1 0,0-1 1,0 1-1,0 0 0,3-1 0,108 6 6290,2-1-5390,-64-8-590,-24 1-1694,-1 2-5137,-15-1 692,2-1 1824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2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7968,'2'15'3562,"3"0"-3134,-1-2-40,44 271 7999,-48-283-8374,6 62 847,-3 77 0,-12 60-767,5-166-919,-1-6 212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2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7808,'1'3'3655,"13"12"-3060,-1-4 426,-1 2 0,-1-1 0,-1 2 0,1-1 0,-2 2 0,10 17 0,36 91 1240,45 112-202,-43-82-664,-48-121-1050,-1 1 1,6 65 0,-12-63-245,-1 0-1,-2 0 1,-1 0 0,-8 41 0,7-60-245,-1 0 0,0-1 0,-1 1-1,-1-1 1,0 0 0,-1-1-1,-1 0 1,0 0 0,-1 0 0,-1-1-1,-15 17 1,20-25-437,1-1-1,-1 0 1,1-1 0,-1 1-1,0-1 1,0 0 0,-1 0-1,-7 3 1,-8 1-1862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5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72 2912,'-13'-26'2476,"11"22"-1681,1 0 1,-1 0-1,0 0 1,0 0-1,-4-4 1,4 6-651,1 1 1,-1-1 0,1 1-1,-1-1 1,0 1-1,0 0 1,0 0 0,1 0-1,-1 0 1,0 0-1,0 1 1,0-1 0,0 0-1,-1 1 1,-1-1-1,0 1-44,1 0 0,0 0 0,-1 0-1,1 0 1,0 0 0,0 1 0,-1 0 0,1-1-1,0 1 1,0 0 0,0 1 0,0-1-1,0 0 1,0 1 0,0 0 0,1-1 0,-1 1-1,0 0 1,-2 4 0,-4 3 127,0 1 0,1 1 0,-11 17 1,10-15-11,-10 16-36,1 2 0,1 0 0,2 0 0,1 1-1,2 1 1,1 1 0,2-1 0,-10 65 0,-16 235 345,34-322-505,-17 382 613,20-4 69,2-272-302,6 0 0,29 136-1,-36-238-330,1-2-1,0 1 0,1 0 0,0-1 0,10 16 0,-12-23 15,1 0 0,0-1 0,0 1 0,1-1 0,0 1 0,0-2 0,0 1 0,0 0 0,1-1 0,0 0 0,-1 0 0,11 4 0,-2-3 151,-1 0 1,1-1 0,0 0 0,0-2 0,1 1-1,25 0 1,91-9 311,-25-1-844,-86 8-1227,27 3 1,18 9-6078,-28-2 4171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5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6976,'4'3'556,"0"0"0,0 0 1,0 0-1,1-1 0,-1 1 0,1-1 1,8 3-1,11 5 743,50 21 1674,-49-21-2185,45 23 1,-62-28-704,-1 0 0,1 0 0,-1 1 1,0 0-1,0 1 0,-1-1 1,0 1-1,0 1 0,7 10 0,0 5 47,-2 1 0,0 0-1,-2 0 1,-1 1 0,6 29-1,17 129 279,-4 97-268,22 146 138,6-148 226,24-2 390,-70-252-702,-4-11 161,-1 0 0,5 18 0,-9-30-325,0-1-1,1 1 1,-1-1-1,0 1 1,0-1 0,0 1-1,0-1 1,0 1-1,0-1 1,0 1 0,0-1-1,0 0 1,0 1-1,0-1 1,-1 1 0,1-1-1,0 1 1,0-1-1,0 1 1,-1-1 0,1 0-1,0 1 1,0-1-1,-1 1 1,1-1 0,0 0-1,-1 1 1,1-1-1,0 0 1,-1 0 0,1 1-1,-1-1 1,1 0-1,0 0 1,-1 1 0,1-1-1,-1 0 1,0 0-1,-17 0 32,13-1-44,-154-28-1445,139 25 1155,-43-12-3397,-67-28 1,93 32 1771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5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28 258 3552,'0'-3'6458,"-8"3"-3850,1 0-624,-3 0 944,10 0-2790,-2-5 385,1 4-471,1 1 0,0-1-1,0 0 1,0 1-1,0-1 1,0 0-1,0 1 1,0-1 0,0 0-1,0 1 1,1-1-1,-1 0 1,0 1-1,0-1 1,1 1 0,-1-1-1,0 0 1,0 1-1,1-1 1,-1 1-1,1-1 1,-1 1 0,1-1-1,-1 1 1,1-1-1,-1 1 1,1 0-1,0-1 1,25-23 262,-15 16-97,25-20-131,1 2 0,69-35 0,-51 31-51,-49 26 0,0 1-1,0 0 0,1 0 1,7-2-1,-12 5-44,-1-1 1,1 1-1,0 0 0,-1 0 0,1-1 0,0 1 0,-1 0 1,1 0-1,0 0 0,-1 1 0,1-1 0,0 0 0,-1 1 1,1-1-1,-1 1 0,1-1 0,0 1 0,-1 0 0,1-1 1,-1 1-1,0 0 0,1 0 0,1 2 0,0 2 24,1-1 0,-1 1 0,0 0 1,0 0-1,0 1 0,-1-1 0,1 1 0,1 9 0,9 50 577,-10-49-509,2 17 256,2 1-1,1-1 0,23 59 1,-30-89-282,1 1 1,-1-1 0,1 0-1,0 0 1,0 0 0,0 0-1,1 0 1,-1-1 0,1 1-1,-1-1 1,1 1 0,0-1-1,4 2 1,-5-3-19,1 0 0,-1 0 0,1 0 0,0-1 0,-1 1 0,1-1 0,0 1 0,0-1-1,-1 0 1,1 0 0,0-1 0,0 1 0,-1 0 0,1-1 0,0 0 0,-1 0 0,1 1 0,-1-2 0,4 0 0,40-21 95,-1-1 1,82-60-1,71-81 155,-107 72-353,-88 90 44,-2 1-15,1 0-1,0 0 0,1 0 1,-1 0-1,0 0 0,0 0 1,1 1-1,-1-1 0,1 1 1,-1 0-1,1 0 0,5-2 1,-7 3 25,0 0 1,1 0-1,-1 0 1,0 0-1,1 1 1,-1-1 0,0 0-1,0 1 1,1-1-1,-1 1 1,0 0 0,0-1-1,0 1 1,0 0-1,1-1 1,-1 1-1,0 0 1,-1 0 0,1 0-1,0 0 1,0 0-1,0 0 1,0 0-1,-1 0 1,1 0 0,0 1-1,-1-1 1,1 0-1,-1 2 1,6 12 41,-1 0 0,-1 1 0,4 25 0,1 6-54,5 24-69,-4-16-5789,-10-54 5494,0-1-1,0 1 1,0 0 0,1-1-1,-1 1 1,0-1 0,0 1-1,0-1 1,0 1 0,0 0-1,0-1 1,0 1 0,0-1-1,0 1 1,-1 0 0,1-1-1,0 1 1,0-1 0,0 1-1,-1-1 1,1 1-1,0-1 1,-1 1 0,1-1-1,0 1 1,-1 0 0,-4 3-2605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5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 6400,'-9'-10'1348,"4"9"-261,6 20 819,0-7-1106,33 225 6421,-17 10-4565,-16-218-2494,-11 472 679,10-498-882,-1 1-541,1 1-1,0-1 0,0 1 1,0-1-1,1 6 1,3-3-1344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5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22 5888,'0'0'257,"-1"-1"0,1 1-1,0-1 1,-1 1 0,1-1 0,0 1 0,-1-1 0,1 1-1,0-1 1,0 1 0,0-1 0,0 1 0,-1-1 0,1 0-1,0 1 1,0-1 0,0 1 0,0-1 0,0 1 0,0-1-1,0 0 1,1 1 0,-1-1 0,0 1 0,0-1 0,0 1 0,1-1-1,-1 1 1,0-1 0,0 1 0,1-1 0,-1 1 0,0-1-1,1 1 1,-1-1 0,1 1 0,-1 0 0,1-1 0,-1 1-1,1-1 1,-1 1 0,1 0 0,0-1 0,0 8 3113,-1-4-3217,1 0 1,-1 0-1,0 0 0,1 0 0,-1 0 0,0 0 0,-1 0 0,0 4 0,-5 28 387,5-30-442,-24 83 832,16-61-734,-11 55 1,18-70-179,1-10-14,1-1 0,-1 1 0,1-1 0,0 1 0,0-1 0,0 1 0,-1 0 0,2-1 0,-1 1 0,0-1-1,0 1 1,1 1 0,-1-1 1,1 0-1,-1 1 1,0-1-1,0 0 1,1 0-1,-2 0 0,1 0 1,0 0-1,0 0 1,-1 1-1,1-1 1,-2 4-1,1-4-2,1 0-1,-1 0 1,1 0 0,-1 0 0,1 0-1,0 0 1,0 0 0,0 0-1,0 4 1,1 14-91,-1-5 386,18-19 7,23-10-113,-33 11-152,1 0 1,-1 0 0,1 1 0,12-2-1,-9 3-20,0 0-1,0 2 0,0-1 0,0 2 1,0 0-1,0 0 0,-1 1 1,1 0-1,-1 1 0,0 0 0,0 1 1,0 0-1,13 9 0,-24-14-61,1 0 0,-1 1 0,1-1-1,-1 0 1,0 0 0,1 1 0,-1-1 0,1 0-1,-1 1 1,0-1 0,1 0 0,-1 1 0,0-1-1,1 1 1,-1-1 0,0 0 0,0 1-1,0-1 1,1 1 0,-1-1 0,0 1 0,0-1-1,0 1 1,0-1 0,0 0 0,0 1 0,0-1-1,0 1 1,0 0 0,-6 7-4671,2-5 2708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5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6816,'0'0'2197,"1"6"1350,2-3-3074,-1 0 0,0 0 1,0 0-1,0 0 0,0 0 1,0 0-1,-1 1 0,0-1 1,1 1-1,-1-1 0,-1 1 1,1 0-1,0-1 0,-1 6 0,1 7 470,-2-1 0,-2 19-1,1-7-150,0-11-645,0 0-1,-1-1 0,-6 21 1,-9 13-5655,17-39 3694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5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3392,'10'1'11331,"-9"3"-11398,1 1 575,-1 0 0,-1 0 0,1 0 0,-1 0 0,0 0 0,0 0 0,-1 7 0,-9 37 779,3-18-644,-23 145 861,27-155-1213,-2 33-1,8-36 478,-1-20-723,1 1-1,-1-1 0,0 1 0,0 0 0,0 0 1,1 0-1,-1 0 0,0 0 0,5 0 1,5-3 72,-7 1-3,14-4 64,-1 0 1,1 1-1,21-4 0,-24 7-101,1 0 1,0 2-1,0-1 0,0 2 1,23 2-1,-24 1-544,0 0 1,-1 1-1,21 8 0,-17-7-9420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23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1103 2560,'-3'1'128,"-2"1"159,-1 1-1,1-1 0,-9 6 1,13-7-119,0 0 1,0 0 0,0 0-1,0 0 1,0 0 0,0 0-1,0 0 1,0 0 0,0 0-1,1 1 1,-1-1 0,0 0-1,1 0 1,-1 1 0,1-1-1,-1 0 1,1 1 0,0-1-1,-1 1 1,1 1 0,0-3-119,0 1 1,0-1-1,0 0 1,0 1 0,0-1-1,0 0 1,0 1-1,0-1 1,0 0 0,0 0-1,1 1 1,-1-1-1,0 0 1,0 1-1,0-1 1,0 0 0,0 0-1,1 1 1,-1-1-1,0 0 1,0 0-1,1 1 1,-1-1 0,0 0-1,0 0 1,1 0-1,-1 1 1,0-1-1,0 0 1,1 0 0,-1 0-1,0 0 1,1 0-1,-1 0 1,0 0-1,0 0 1,1 0 0,-1 0-1,0 0 1,1 0-1,-1 0 1,0 0-1,1 0 1,16-5 2188,-11 3-1973,-3 0-88,1 1 0,0-1 0,0 0 0,-1 0-1,1 0 1,-1-1 0,0 1 0,5-4 0,22-30 840,-14 16-639,27-31 498,92-86 0,-54 71-635,68-61 236,-123 99-346,-1-1 0,-1 0 0,-2-2-1,-1-1 1,-2-1 0,24-53 0,4-37 76,-41 110-611,-15 37-5,-16 31 260,-2-2-1,-51 75 1,41-72 277,-46 99 0,72-133-33,2 1-1,1 0 0,1 1 0,0 0 1,2 0-1,-3 37 0,8-56 24,0 1 0,0-1 0,0 1 0,1-1-1,0 1 1,0-1 0,0 1 0,5 9 0,-5-13-69,0 0-1,0 0 1,0 0 0,1-1-1,-1 1 1,1 0 0,-1 0 0,1-1-1,0 1 1,-1-1 0,1 1-1,0-1 1,0 0 0,0 0 0,0 0-1,0 0 1,1 0 0,-1 0-1,0-1 1,0 1 0,1-1 0,2 1-1,-1-1-5,-1 1-1,1-1 1,-1-1-1,1 1 1,0 0-1,-1-1 1,1 0-1,-1 0 0,1 0 1,4-2-1,1-2 43,0 0 0,12-8 0,-15 8-48,39-30 88,-2-1 0,46-52-1,-30 29-54,18-18-50,75-98 0,-59 54 17,93-164-1,-170 259-233,-2-1 1,15-41-1,-28 68 185,-1-1 0,0 1-1,0 0 1,1-1 0,-1 1-1,0-1 1,0 1-1,0-1 1,0 1 0,0-1-1,0 1 1,0-1 0,0 1-1,0-1 1,0 1-1,0-1 1,0 1 0,0 0-1,0-1 1,-1 1 0,1-1-1,0 1 1,0-1 0,-1 0-1,0 1 1,1 0 0,-1 0 1,0 0-1,1 0 0,-1 0 0,0 0 0,0 0 1,1 0-1,-1 0 0,0 0 0,1 0 0,-1 0 0,0 1 1,1-1-1,-1 0 0,0 1 0,1-1 0,-1 0 0,0 1 1,1-1-1,-1 1 0,0 0 0,-7 4-4,1 1 0,0 0 0,0 1 0,1-1-1,-9 12 1,-186 281-81,146-211 139,19-31 51,2 2 0,-27 67 1,-33 134 1169,92-254-1203,0 3 341,7-21-48,-1 5-323,7-17 24,1 1 0,26-36 0,-19 38-94,0 1 0,2 1 0,0 1 0,1 0-1,42-24 1,-64 42 27,27-14-262,-27 14 270,1-1 1,-1 1-1,1 0 0,-1 0 1,1 0-1,-1 0 0,1-1 0,-1 1 1,1 0-1,-1 0 0,1 0 0,-1 0 1,1 0-1,-1 0 0,1 0 1,-1 0-1,1 0 0,-1 1 0,1-1 1,-1 0-1,1 0 0,-1 0 0,1 0 1,-1 1-1,0-1 0,1 0 1,-1 1-1,1-1 0,-1 0 0,0 1 1,1-1-1,-1 0 0,0 1 0,1-1 1,-1 1-1,0-1 0,1 0 0,-1 1 1,0-1-1,0 1 0,0-1 1,0 1-1,1-1 0,-1 1 0,0-1 1,0 1-1,0-1 0,0 1 0,0-1 1,0 1-1,0 0 0,-3 39-100,2-27 102,0 1 0,1-1 0,1 17 0,0-27-2,1 15 31,9 34 0,-9-46-6,0-1 0,-1 0 1,2-1-1,-1 1 0,1 0 0,-1-1 0,1 1 1,0-1-1,1 0 0,-1 0 0,7 5 0,-6-5 7,1 0 0,0-1 0,1 0 0,-1 0 0,0 0 0,1 0 0,0-1 0,-1 0 0,1-1 0,0 1 0,0-1 0,0 0 0,0 0 0,0-1 0,12 0 0,-10-1 9,0-1 0,0 1 1,0-1-1,-1-1 1,1 1-1,0-1 0,-1-1 1,0 1-1,1-1 0,-2-1 1,11-6-1,0-4 17,0 0-1,0-1 0,-2-1 1,0 0-1,-1-1 0,15-24 1,-25 34-74,0 0 0,0-1 1,0 1-1,-1-1 1,-1 0-1,1 0 1,-1 0-1,1-14 1,-3 22 3,0 0 0,0 0 0,0 0 1,0 0-1,0 0 0,-1 0 1,1 0-1,0 0 0,0 0 1,-1 0-1,1 0 0,0 0 0,-1 0 1,1 0-1,-1 0 0,1 0 1,-1 1-1,0-1 0,1 0 1,-1 0-1,0 1 0,-1-2 0,0 1 6,1 1-1,0-1 0,-1 1 0,1-1 1,-1 1-1,1 0 0,-1 0 1,1 0-1,-1-1 0,1 1 0,-1 1 1,1-1-1,-4 1 0,0 0-14,0 0-1,0 1 1,1 0-1,-1 0 0,0 0 1,1 1-1,-1-1 1,-6 7-1,4-3 12,0 2 1,1-1-1,0 1 0,0 0 0,1 0 0,0 0 0,0 1 1,1 0-1,0 0 0,1 0 0,0 0 0,0 0 0,1 1 1,0-1-1,0 14 0,1-12 44,0 0 1,1 0-1,1 0 0,0-1 0,0 1 1,1 0-1,0 0 0,1-1 1,1 0-1,-1 1 0,2-1 0,-1-1 1,12 19-1,-14-25-19,1 0 0,-1 0 1,1 0-1,0 0 0,0 0 0,0 0 0,0-1 1,1 0-1,-1 1 0,4 1 0,-4-3 11,-1-1 0,1 1 0,-1 0 0,1 0 0,0-1 0,-1 1-1,1-1 1,-1 0 0,1 0 0,0 0 0,-1 0 0,1-1 0,0 1 0,-1-1 0,1 1-1,-1-1 1,4-1 0,1-2-2,1 0 0,-1-1 0,0 0 0,0 0 0,0-1 0,-1 0 0,1 0 0,5-9 0,5-3-2,3-2 66,188-183 29,-155 152-364,-53 50 11,-5 2 90,-7 4 54,12-5 97,-14 7-1,0 0 0,1 1 0,0 1 0,-23 19 0,-1 9-96,31-31 107,0 0 0,0 0 0,0 1 0,1-1 0,0 1 0,0 1 0,0-1 1,1 1-1,0-1 0,1 1 0,0 0 0,-3 12 0,4-12-18,-6 49 33,7-50 21,1 0 0,0 0 0,0 0-1,1 0 1,0-1 0,3 12 0,-3-16-38,-1-1 0,1 1 0,0 0 0,0-1 0,0 1 0,0 0 0,1-1 0,-1 1 0,0-1 0,1 0 0,-1 1 0,0-1 0,1 0 0,0 0 0,-1 0 0,1 0 0,0 0 1,-1 0-1,1-1 0,0 1 0,0-1 0,0 1 0,-1-1 0,1 1 0,0-1 0,3 0 0,2 0 16,-1 0 1,0 0-1,1-1 1,-1 0-1,0 0 1,0 0-1,7-3 1,12-6 38,0-2 1,-1 0 0,0-1 0,40-31-1,-20 10-15,53-55 0,-66 53-42,-23 26-34,0 0 0,1 1 0,0 0 0,16-12 0,-25 21 20,0 0 0,0-1 1,1 1-1,-1 0 0,0 0 0,0 0 0,0 0 1,1 0-1,-1 0 0,0 0 0,0 0 0,0 0 1,1-1-1,-1 1 0,0 0 0,0 0 0,0 0 1,1 0-1,-1 0 0,0 0 0,0 0 1,0 0-1,1 0 0,-1 1 0,0-1 0,0 0 1,0 0-1,1 0 0,-1 0 0,0 0 0,0 0 1,0 0-1,1 0 0,-1 1 0,2 8-178,-4 19-24,1-19 185,-5 118 314,7-105-237,1 0 0,1 0-1,10 39 1,-11-55-47,1 4 48,0 0 1,0-1-1,8 15 1,-10-22-23,1 1 1,-1-1 0,1 0-1,0 1 1,0-1 0,0 0-1,0 0 1,0 0 0,1 0-1,-1 0 1,1-1 0,-1 1-1,1-1 1,-1 0 0,1 0-1,5 2 1,-8-3-80,1 0 1,-1 0 0,1 0-1,0 0 1,-1 0-1,1 0 1,0 0-1,-1 0 1,1 0-1,-1 0 1,1 0-1,0-1 1,-1 1-1,1 0 1,-1 0 0,1-1-1,0 1 1,-1 0-1,1-1 1,-1 1-1,1-1 1,-1 1-1,0-1 1,1 1-1,-1-1 1,1 1 0,-1-1-1,0 1 1,1-1-1,-1 1 1,0-1-1,0 1 1,1-1-1,-1 0 1,0 1-1,0-2 1,5-26-3672,-5 26 3315,4-67-9383,-4 29 5466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5:5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 7136,'0'-1'342,"-1"1"0,1-1 0,0 0 0,0 1 0,0-1 0,-1 1 0,1-1 1,0 0-1,0 1 0,0-1 0,0 0 0,0 1 0,0-1 0,0 0 0,0 1 0,1-1 0,-1 0 0,0 1 1,0-1-1,0 1 0,1-1 0,-1 1 0,0-1 0,1 0 0,-1 1 0,1-1 0,16-17 2183,-6 7-1572,-10 9-827,1 0 0,0 0-1,0 0 1,0 0 0,0 1 0,0-1-1,1 1 1,-1-1 0,0 1 0,1 0 0,-1 0-1,1 0 1,-1 0 0,1 0 0,-1 1-1,5-1 1,-6 1-80,0 0-1,1 0 1,-1 0 0,1 1-1,-1-1 1,1 1-1,-1-1 1,0 1-1,1-1 1,-1 1 0,0 0-1,0-1 1,1 1-1,-1 0 1,0 0 0,0 0-1,0 0 1,0 0-1,0 0 1,0 1 0,0-1-1,-1 0 1,1 0-1,0 1 1,0-1-1,-1 0 1,1 1 0,-1-1-1,0 0 1,1 1-1,-1-1 1,0 4 0,1 2 25,0 1 1,0 0-1,-1 0 1,-1 1-1,1-1 1,-1-1-1,0 1 1,-1 0-1,-3 8 1,-4 12 222,-15 29 0,22-52-253,-41 82 812,42-87-833,1 0 0,0 1 0,-1-1 0,1 1 0,0-1-1,0 0 1,0 1 0,0-1 0,-1 1 0,1-1 0,0 1 0,0-1 0,0 1 0,0-1 0,0 1 0,0-1 0,0 1 0,0-1 0,0 1-1,0-1 1,1 1 0,-1-1 0,0 0 0,0 1 0,0-1 0,0 1 0,1-1 0,-1 1 0,0-1 0,0 0 0,1 1 0,-1-1 0,0 0-1,1 1 1,-1-1 0,1 0 0,-1 1 0,0-1 0,1 0 0,-1 0 0,1 0 0,-1 1 0,0-1 0,1 0 0,-1 0 0,1 0 0,0 0 0,4 1 83,-1-1 1,0 1 0,1-1 0,6-1 0,-2 0-1,121-4-1266,-104 2-321,-17 1-186,-1 1 0,1 1 0,-1-1 0,11 2 0,-9 0-2181,-2-1 1286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6:0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7392,'0'0'2373,"0"2"-1424,-5 78 7791,-15 40-5431,14-89-2713,-18 76 796,20-81-597,25-32 702,10-2-1186,-18 4-187,1 0 1,-1 0 0,1 2-1,0-1 1,0 2 0,0 0-1,27 2 1,-22 0-251,-17-2 5,1 1-1,0 0 1,-1 1-1,1-1 1,0 0 0,3 2-1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6:0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98 7872,'-8'-4'2582,"7"11"89,0 6 214,-2-4-2110,0 0 1,0 0-1,-1 0 0,0 0 1,-1-1-1,-9 13 0,-39 42 603,23-29-791,27-30-662,3-4 116,-1 1-1,1-1 1,0 1-1,-1 0 0,1-1 1,-1 1-1,1-1 1,0 1-1,-1-1 0,1 1 1,-1-1-1,1 0 1,-1 1-1,0-1 0,1 0 1,-1 1-1,1-1 1,-1 0-1,0 1 0,1-1 1,-1 0-1,0 0 1,1 0-1,-1 0 0,0 0 1,1 0-1,-1 0 1,0 0-1,1 0 0,-1 0 1,0 0-1,0 0 1,1-1-47,0 1 1,0 0 0,-1 0 0,1 0 0,0 0 0,0 0 0,0 0 0,0-1-1,0 1 1,0 0 0,-1 0 0,1 0 0,0 0 0,0-1 0,0 1 0,0 0-1,0 0 1,0 0 0,0-1 0,0 1 0,0 0 0,0 0 0,0 0 0,0 0-1,0-1 1,0 1 0,0 0 0,0 0 0,0 0 0,0-1 0,0 1 0,0 0-1,0 0 1,0 0 0,1 0 0,-1-1 0,0 1 0,0 0 0,0 0 0,0 0-1,0 0 1,1-1 0,5-7-130,-4 6 101,178-234 861,-149 198 506,-31 38-1331,0 0-1,-1 0 1,1 0-1,0 0 1,0 0-1,1 0 0,-1 0 1,0 0-1,0 0 1,0 0-1,0 1 1,0-1-1,0 0 1,0 0-1,0 0 1,0 0-1,0 0 1,0 0-1,0 0 1,0 0-1,0 0 0,0 0 1,0 0-1,0 0 1,0 0-1,0 0 1,0 0-1,0 0 1,0 0-1,0 0 1,0 0-1,0 0 1,0 0-1,0 0 1,0 0-1,0 0 0,0 0 1,0 0-1,0 0 1,1 0-1,-1 0 1,0 0-1,0 0 1,0 0-1,0 0 1,0 0-1,0 0 1,0 0-1,0 0 1,0 0-1,0 0 0,0 0 1,0 0-1,0 0 1,0 0-1,0 0 1,0 0-1,0 0 1,0 0-1,0 0 1,0 0-1,0 0 1,0 0-1,0 0 1,0 0-1,0 0 0,0 0 1,0-1-1,2 8-66,-2 8-19,-6 65 731,0 3-67,6-82-574,1 29 93,0-29-63,-1 1 0,0-1 0,0 0 1,0 1-1,1-1 0,-1 1 0,1-1 0,-1 0 0,1 1 1,0-1-1,-1 0 0,1 0 0,0 1 0,0-1 0,0 0 1,1 1-1,-1-2-4,1 0 1,-1 0 0,0-1-1,0 1 1,0 0-1,1-1 1,-1 0 0,0 1-1,0-1 1,0 1 0,2-3-1,-3 3-29,8-6-114,0-1 0,-1 0-1,0 0 1,0-1-1,10-14 1,26-48-265,-22 33 231,-12 22 140,-5 7-30,0 1 0,1 0 0,0 0 0,0 0 0,0 0 0,9-7 0,-13 14 40,-1 0 0,1 0 0,-1-1 0,0 1 1,1 0-1,-1 0 0,1 0 0,-1 0 0,1 0 1,-1 0-1,1 0 0,-1 0 0,1 0 0,-1 0 1,1 0-1,-1 0 0,1 0 0,-1 0 1,0 1-1,1-1 0,-1 0 0,1 0 0,-1 0 1,1 1-1,-1-1 0,0 0 0,1 1 0,-1-1 1,0 0-1,1 1 0,-1-1 0,0 0 1,1 1-1,-1-1 0,0 1 0,1 0 0,7 15 155,-2 15 236,-1 0 1,2 59-1,-4-41-258,-2-39-812,-1 1 0,-1-1-1,-2 16 1,2-17-1851,-1 0 0,-1 0 0,0-1 0,-3 9 0,0 2-1517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03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67 178 4800,'-2'1'141,"0"0"-1,1 0 1,-1 0 0,1 0 0,-1 0-1,1 0 1,0 0 0,-1 1 0,1-1-1,0 1 1,0-1 0,0 1 0,0-1-1,0 1 1,0 0 0,0 0 0,1-1-1,-1 1 1,1 0 0,-1 0 0,1 0-1,0-1 1,0 1 0,-1 0 0,2 3-1,-1-3-47,1 1 0,0 0-1,0-1 1,0 1 0,0 0-1,1-1 1,-1 1 0,1-1 0,-1 0-1,1 0 1,0 1 0,0-1-1,0 0 1,0-1 0,0 1-1,0 0 1,3 1 0,1 0 73,-1 0 1,1-1-1,0 0 0,0 0 1,0 0-1,0-1 1,0 0-1,0 0 1,0 0-1,1-1 1,6 0-1,3-1 71,-1 0-1,1-1 1,21-5 0,-25 2-148,1 1 1,-1-2 0,0 0 0,0 0 0,-1-1 0,0 0 0,0-1-1,0-1 1,-1 1 0,-1-2 0,1 1 0,7-12 0,-13 15-50,0 1 1,0-1 0,-1 0 0,0 0 0,0 0 0,-1-1-1,0 1 1,0-1 0,0 1 0,-1-1 0,1-11 0,-1 15-43,-1 0 1,0 1 0,-1-1-1,1 0 1,0 0 0,-1 0-1,1 1 1,-1-1-1,0 0 1,0 0 0,0 1-1,0-1 1,-1 1 0,1-1-1,-1 1 1,1 0 0,-1-1-1,0 1 1,0 0 0,0 0-1,0 0 1,0 0-1,0 1 1,-1-1 0,1 1-1,0-1 1,-1 1 0,0 0-1,1 0 1,-5-1 0,1 0-18,-1 0 1,0 1-1,0 0 1,0 0-1,0 1 1,1 0-1,-1 0 1,0 0-1,0 1 1,-8 2-1,5 0 48,1 0 0,0 0 0,0 1-1,0 0 1,0 1 0,-12 8 0,4 0 44,1 1 0,0 1 0,1 0 0,0 1 1,-22 32-1,21-25 21,1 1 1,1 0-1,-17 41 0,27-56-15,1 1 1,-1-1-1,2 1 0,0 0 1,0 0-1,1 0 0,0 0 0,0 1 1,1-1-1,1 0 0,0 0 1,4 20-1,-3-25-35,-1 0 1,2 1-1,-1-1 1,0 0 0,1-1-1,0 1 1,0 0-1,1-1 1,-1 1-1,1-1 1,6 5-1,-4-4 26,1 0-1,0 0 0,0-1 1,1 0-1,0 0 0,14 5 1,-2-4 43,0 0 1,0-1-1,0-1 1,1-1 0,26-1-1,-31-1-71,0-1 1,1 0-1,-1-1 1,0-1-1,0-1 0,-1 0 1,1-1-1,-1-1 0,0 0 1,0-1-1,-1-1 1,0 0-1,0-1 0,-1 0 1,0-1-1,-1 0 0,18-20 1,8-14-41,-3-2-1,44-75 1,-70 108 66,9-23 0,-16 31-76,0-1 1,0 1-1,-1-1 0,0 0 1,0 0-1,0 1 0,0-9 1,3 4 1,-4 0-20,0 10 23,0-1 1,0 1-1,0 0 1,0 0 0,0 0-1,0 0 1,0-1-1,0 1 1,0 0-1,0 0 1,0 0 0,0 0-1,0-1 1,0 1-1,0 0 1,0 0-1,0 0 1,0 0-1,-1 0 1,1-1 0,0 1-1,0 0 1,0 0-1,0 0 1,0 0-1,0 0 1,-1 0 0,1 0-1,0 0 1,0-1-1,0 1 1,0 0-1,-1 0 1,1 0-1,0 0 1,0 0 0,0 0-1,0 0 1,-1 0-1,1 0 1,0 0-1,0 0 1,0 0 0,0 0-1,-1 0 1,1 0-1,0 0 1,0 0-1,0 0 1,0 0-1,0 0 1,-1 1 0,1-1-1,0 0 1,0 0-1,0 0 1,0 0-1,0 0 1,-1 0 0,1 0-1,0 1 1,-6 8-13,5-8 10,-7 16-36,1 0 0,1 0-1,0 1 1,-4 18 0,-9 77 143,15-84-179,4-28 77,-3 14-4,1 1 0,1-1 0,1 24 0,0-35 15,1-1 0,-1 1-1,1-1 1,-1 1 0,1-1-1,0 0 1,0 1 0,1-1-1,-1 0 1,1 0-1,-1 0 1,1 0 0,0 0-1,0 0 1,1 0 0,-1 0-1,0-1 1,1 1 0,0-1-1,-1 0 1,6 3-1,2 0 39,-1-2-1,1 0 0,-1 0 0,1 0 0,0-2 1,0 1-1,0-1 0,12 0 0,4-1 63,50-8 0,-60 6-62,0-1 0,0 0-1,0-1 1,0-1 0,-1-1-1,0 0 1,17-10 0,-15 5-51,0 0 1,-1-1-1,-1-1 1,1-1-1,-2 0 1,22-28-1,-15 13 40,-2 0-1,-1-2 0,14-33 0,-27 55-37,-1 2-19,-1-1 0,1 1 1,-1-1-1,-1 1 1,1-1-1,-2 0 1,2-9-1,-3 17 17,0 0 0,0 0 0,0 0 0,0 0 0,0 0 0,0 0 0,0 0 0,0 0 0,0 0 0,0 0 0,0 0-1,0 0 1,0 1 0,0-1 0,-1 0 0,1 0 0,0 0 0,0 0 0,0 0 0,0 0 0,0 0 0,0 0 0,0 0 0,0 0 0,0 0 0,-1 0 0,1 0 0,0 0 0,0 0 0,0 0 0,0 0 0,0 0-1,0 0 1,0 0 0,0 0 0,0 0 0,0-1 0,0 1 0,-1 0 0,1 0 0,0 0 0,0 0 0,0 0 0,0 0 0,0 0 0,0 0 0,0 0 0,0 0 0,0 0 0,0 0 0,0 0 0,0 0-1,0-1 1,0 1 0,0 0 0,0 0 0,0 0 0,0 0 0,0 0 0,0 0 0,0 0 0,0 0 0,0 0 0,0-1 0,0 1 0,0 0 0,0 0 0,-7 8-56,-67 130-315,53-98 335,18-33 39,-37 79-14,37-77 38,0-1 0,1 1 0,0-1 0,0 1 0,0 0 0,1 0 0,1-1 0,0 13 0,0-19-9,1 1 0,-1-1 0,1 0 1,-1 0-1,1 0 0,0 0 0,0 0 0,0 0 0,0 0 0,0-1 0,0 1 0,0 0 0,1-1 0,-1 1 0,0 0 0,1-1 0,0 0 0,-1 1 0,1-1 0,0 0 0,0 0 0,0 0 0,-1 0 0,1 0 0,0 0 0,0-1 0,1 1 0,-1-1 0,0 1 0,0-1 0,4 1 0,-2-1 6,-1 0 0,1 0 0,0 0 0,-1-1 0,1 1 0,-1-1 0,1 0-1,0 0 1,-1 0 0,1 0 0,-1-1 0,0 1 0,1-1 0,-1 0-1,0 0 1,0 0 0,3-3 0,0-3 14,0 0 1,0 0-1,-1-1 1,1 0-1,-2 0 0,0-1 1,0 1-1,0-1 0,2-13 1,1-9-72,5-55-1,-12 58 103,1 1-371,-1 26 205,1 5 1,0 17-81,1 33 158,-7 71-1,-1-35 44,-13 214 218,16-245-186,-5 36 34,6-83 9,0 0 0,0 1 0,-1-1 1,-1 0-1,-7 17 0,10-27-70,0 1 1,0 0-1,1-1 0,-1 1 0,0-1 1,0 1-1,-1-1 0,1 1 0,0-1 1,0 0-1,-1 1 0,1-1 0,-1 0 1,1 0-1,-1 0 0,1 0 0,-3 0 1,3 0-14,0-1 1,-1 0 0,1 1 0,0-1-1,-1 0 1,1 0 0,0 0-1,-1 0 1,1-1 0,0 1 0,-1 0-1,1-1 1,0 1 0,-1 0 0,1-1-1,0 1 1,0-1 0,0 0-1,-1 1 1,1-1 0,0 0 0,0 0-1,0 0 1,0 0 0,0 0-1,-1-2 1,-2-2 0,0 0-1,0 0 0,0-1 1,-3-6-1,-2-7 5,-9-29 0,9 21 7,3 8-16,0 0 0,-6-34 0,11 44-22,0 0 1,0 0-1,1 0 0,1 0 1,-1 0-1,1 0 1,1 1-1,4-18 0,-3 18 13,0 0-1,1 1 0,0-1 0,0 1 0,1 0 0,0 0 1,9-11-1,-3 8-2,-1 0 0,2 1 1,22-15-1,-8 9-37,1 0 1,0 2-1,30-11 0,-27 13 25,115-49-67,-130 53 127,-1-1 0,0-1 0,-1 0 0,0-1 0,0 0 0,-1-1-1,16-19 1,-18 17-13,0 0 0,-1 0-1,-1-1 1,0 0-1,-1-1 1,-1 1-1,0-1 1,5-20 0,-5 9-93,2-25 1,-7 44 46,0 0-1,-1 0 1,0 0 0,0 0 0,-1 0 0,0 0 0,0 0-1,-1 1 1,-2-9 0,4 15 3,0-1 0,0 0 0,-1 1 0,1-1 0,0 1 0,0-1 0,-1 1 0,1-1 0,-1 0 0,1 1 0,0-1 1,-1 1-1,1 0 0,-1-1 0,1 1 0,-1-1 0,1 1 0,-1 0 0,1-1 0,-1 1 0,1 0 0,-1-1 0,0 1 0,1 0 0,-1 0 0,0 0 0,0 0 0,-1 0-4,1 0 1,0 0-1,0 1 0,0-1 0,0 1 1,0-1-1,0 1 0,0 0 0,0-1 1,0 1-1,0 0 0,0 0 0,-2 1 1,-2 5-17,-1 0 1,1 1-1,-5 8 1,9-14 37,-65 124-99,60-112 97,0 0 0,1 1 0,1 0 0,1 0 0,0 0 0,1 0 0,-1 19 0,3-29 4,0 0 1,0-1-1,1 1 1,0 0-1,0 0 0,0-1 1,0 1-1,1 0 1,0-1-1,0 0 1,0 1-1,0-1 0,1 0 1,0 0-1,-1 0 1,1 0-1,1-1 0,-1 1 1,1-1-1,-1 0 1,1 0-1,0 0 0,6 3 1,-3-3 35,-1 0 1,0-1-1,0 1 1,1-2-1,-1 1 1,1-1-1,0 0 1,-1 0-1,1-1 1,0 1-1,0-2 1,-1 1-1,1-1 1,0 0-1,-1 0 1,8-3-1,-4 1-10,-1-1 0,0 0 0,0 0-1,-1-1 1,1 0 0,-1 0 0,0-1 0,10-9 0,-6 3-34,-1 0 1,0-1 0,-1-1-1,10-17 1,-8 11 49,51-78-104,-63 97 46,1 0 0,0 0 0,-1 0 0,1 0-1,0 0 1,-1 0 0,1 1 0,0-1 0,0 0 0,0 0 0,0 1 0,0-1 0,-1 0 0,1 1-1,0-1 1,1 1 0,-1 0 0,0-1 0,0 1 0,0 0 0,0-1 0,0 1 0,0 0-1,0 0 1,2 0 0,-2 1 1,0-1 0,0 1-1,0-1 1,0 1-1,0 0 1,0 0 0,0-1-1,0 1 1,0 0-1,0 0 1,0 0 0,-1 0-1,1 0 1,0 0-1,-1 0 1,1 0 0,-1 0-1,1 0 1,-1 1-1,1-1 1,-1 0 0,0 3-1,3 13-24,-1 0-1,0 1 0,-3 33 1,1-18 83,-1-18-10,0-11 6,1 0-1,0-1 1,0 1 0,0 0-1,0 0 1,1-1-1,1 5 1,-2-8-26,0 1 0,1-1-1,-1 0 1,1 0 0,-1 1 0,0-1 0,1 0 0,-1 0-1,1 0 1,-1 0 0,1 0 0,-1 0 0,1 0 0,-1 0-1,1 0 1,-1 0 0,0 0 0,1 0 0,-1 0 0,1 0-1,-1 0 1,1 0 0,-1 0 0,1 0 0,-1-1 0,0 1-1,1 0 1,-1 0 0,1-1 0,-1 1 0,1-1 0,10-8 100,0 0 0,12-16 0,16-14-199,-28 30 10,0 0-1,0 1 1,1 0 0,23-11-1,-33 18 58,1 0-1,0-1 1,0 1-1,0 1 1,0-1-1,-1 0 0,1 1 1,0-1-1,1 1 1,-1 0-1,0 0 1,0 0-1,0 0 0,0 1 1,0-1-1,0 1 1,0 0-1,-1 0 1,1 0-1,0 0 0,0 0 1,-1 1-1,1-1 1,0 1-1,-1 0 1,1-1-1,-1 1 0,0 0 1,3 4-1,45 64 83,0 1 137,-46-67-167,0-1 0,0 1 0,0-1 0,0 0 0,0 0 0,1 0-1,0 0 1,-1-1 0,1 0 0,0 0 0,0 0 0,0-1 0,0 1 0,1-1 0,9 1 0,5-3-3225,-2-3-3453,-12 3 3259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03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48 6816,'-47'-39'3072,"28"43"-2656,13-4 160,15-4-480,7 1-64,12-2-192,5 10 96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05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1012 3904,'-18'26'2234,"17"-31"-1118,0-1 0,1 0 0,0 0-1,2-8 1,-1 7-879,1-1-1,0 1 1,0 0-1,0 1 1,1-1-1,0 0 1,8-11-1,-1 1 0,-1 1-98,0 0 0,15-17-1,-19 27-131,0 0 0,0 0-1,0 1 1,1 0 0,0 0-1,0 1 1,12-8 0,-17 12-12,0-1 0,0 1 0,1 0 0,-1-1 1,0 1-1,0 0 0,1 0 0,-1 0 0,0-1 1,0 1-1,1 1 0,-1-1 0,0 0 0,0 0 1,1 0-1,-1 1 0,0-1 0,0 0 1,0 1-1,1-1 0,-1 1 0,0 0 0,0-1 1,0 1-1,0 0 0,0 0 0,0 0 0,0-1 1,0 1-1,0 0 0,-1 0 0,1 0 0,0 0 1,-1 1-1,1-1 0,0 2 0,2 3 10,0 1 0,0 0-1,-1 0 1,0 0 0,2 10 0,-1 10 86,-2-1 0,-1 39 0,-1-32 42,4 42 0,-2-65-29,1 0 0,0-1 0,0 1 0,1-1 0,0 1 0,1-1 0,0 0 0,9 14 0,-10-19 10,0 1 1,0-1 0,0 0-1,1 0 1,0 0-1,0-1 1,0 0 0,0 1-1,1-1 1,-1-1-1,1 1 1,0-1 0,0 0-1,0 0 1,0 0-1,0 0 1,0-1 0,0 0-1,0 0 1,1-1-1,-1 1 1,0-1 0,8-1-1,-7 1-48,1-1 0,-1-1 0,0 1 0,0-1 0,0 0 1,0 0-1,0-1 0,0 0 0,0 0 0,-1 0 0,0-1 0,0 0 0,0 0 0,0 0 0,0 0 0,-1-1 0,0 0 0,7-10 0,-1-3-5,-2 0-1,0-1 0,-1 0 0,-1 0 0,-1-1 0,3-22 0,-1 10-14,22-145 462,-29 169-521,1 1 0,1-1 1,0 1-1,0-1 0,0 1 0,7-12 1,-9 18 4,1 1 0,-1-1 0,1 1 0,-1-1 0,1 1 0,0-1 0,-1 1 1,1 0-1,0-1 0,0 1 0,-1 0 0,1-1 0,0 1 0,0 0 0,-1 0 0,1 0 0,0 0 1,0 0-1,-1 0 0,1 0 0,0 0 0,0 0 0,0 0 0,-1 0 0,1 0 0,0 1 0,0-1 1,-1 0-1,1 1 0,0-1 0,23 11 87,-23-11-72,59 34 4,-11-6 19,73 31 1,-120-58-29,90 30 152,-81-28-66,1 0-1,0-1 0,0 0 0,-1-1 0,1-1 0,13 0 0,-5-5 114,-19 5-192,-1 0 0,0 0-1,1 0 1,-1-1 0,0 1 0,1 0-1,-1 0 1,0 0 0,0-1 0,1 1-1,-1 0 1,0 0 0,0-1-1,1 1 1,-1 0 0,0-1 0,0 1-1,0 0 1,0 0 0,0-1 0,1 1-1,-1 0 1,0-1 0,0 1-1,0-1 1,0 1 0,0 0 0,0-1-1,0 1 1,0 0 0,0-1 0,0 1-1,0 0 1,0-1 0,0 1-1,-1 0 1,1-1 0,0 1 0,0-1 0,-1 0-1,1 1 1,-1-1 0,1 1 0,-1-1 0,1 1 0,-1-1 0,1 1 0,-1-1-1,0 1 1,1 0 0,-1-1 0,0 1 0,1 0 0,-1 0 0,0-1 0,1 1-1,-1 0 1,0 0 0,0 0 0,1 0 0,-2 0 0,-1 0-7,0 0-1,0 0 1,1 0 0,-1 0 0,0 1 0,-4 0-1,-7 4-34,-1 1-1,1 0 0,0 1 1,-23 15-1,-53 45 64,52-37-51,1 3-1,2 1 0,-52 65 1,84-95 71,0 1 0,0 0 0,0 0 1,0 0-1,1 0 0,-4 10 0,6-14-31,-1 0-1,1-1 0,0 1 0,0 0 1,0 0-1,0 0 0,0 0 1,0 0-1,0-1 0,0 1 0,0 0 1,1 0-1,-1 0 0,0 0 0,0 0 1,1-1-1,-1 1 0,1 0 0,-1 0 1,1 0-1,0 0 2,0 0-1,0-1 1,0 1 0,0 0-1,1-1 1,-1 1-1,0-1 1,0 1 0,0-1-1,1 0 1,-1 0 0,0 1-1,0-1 1,1 0-1,-1 0 1,0 0 0,1 0-1,1-1 1,7 0 52,1-1 1,0 0-1,-1-1 1,1 0-1,-1-1 1,0 0-1,0 0 1,13-9-1,2-2 53,41-36 0,-50 37-97,-2 0 1,0-1-1,0 0 1,-2-2-1,0 1 1,14-26-1,-9 9-29,-2 0 0,18-58 0,-32 91-14,-1-1 0,0 0 0,1 1 0,-1-1 0,0 0-1,0 0 1,0 1 0,0-1 0,0 0 0,0 0 0,0 1-1,0-1 1,0 0 0,0 1 0,0-1 0,0 0 0,-1-1 0,1 2 13,-1 0 0,1 0 1,0 0-1,-1 0 1,1 1-1,-1-1 1,1 0-1,0 0 0,-1 0 1,1 0-1,0 1 1,-1-1-1,1 0 1,-1 0-1,1 0 0,0 1 1,0-1-1,-1 0 1,1 1-1,0-1 0,-1 0 1,1 1-1,0-1 1,0 0-1,0 1 1,-1-1-1,1 1 0,0-1 1,0 1-1,-10 15-71,1 1-1,1 1 1,-11 31-1,-10 58-288,28-102 376,0 1 0,0 0 0,0 0 0,1-1 0,0 1-1,0 0 1,1 0 0,-1-1 0,4 13 0,-3-15 2,0 0 0,0 0 1,1-1-1,-1 1 0,1 0 0,0 0 0,0-1 0,0 1 0,0-1 1,0 0-1,1 1 0,-1-1 0,1 0 0,-1 0 0,1-1 0,0 1 1,0 0-1,0-1 0,4 2 0,1-1 21,0 0 0,-1-1 0,1 1 0,0-2 0,0 1 1,-1-1-1,1 0 0,0-1 0,0 0 0,-1 0 0,1 0 0,12-5 0,-11 3-12,-1-1 0,1 0 0,-1 0 0,0-1 0,0 0 0,0-1 0,0 1 0,-1-2 0,0 1 0,-1-1 0,1 0 0,6-10 0,8-12 20,30-58 0,-50 86-44,44-82 49,53-99 121,53-139-101,-24-15-69,-124 326-67,0 1-1,0-1 1,-1 0-1,0-1 1,0-12-1,-2 22 56,0 1 0,0-1 1,0 1-1,0-1 0,0 0 0,0 1 0,0-1 1,0 1-1,0-1 0,0 0 0,0 1 1,-1-1-1,1 1 0,0-1 0,0 1 0,-1-1 1,1 0-1,0 1 0,-1-1 0,1 1 0,0 0 1,-2-2-1,2 2 3,-1 0 0,1 0 0,-1 0-1,1 0 1,-1 0 0,1 1 0,-1-1 0,1 0 0,-1 0 0,1 0 0,-1 0 0,1 1 0,-1-1-1,1 0 1,0 0 0,-1 1 0,1-1 0,-1 0 0,1 1 0,0-1 0,-1 1 0,-4 4-53,0 1-1,0 0 1,-7 12 0,-104 213-381,114-227 443,-26 60-26,2 2-1,-21 86 0,28-75 99,4 0 0,4 1 0,-3 131 0,14-193 20,0 0 0,1 0 0,7 28 0,-8-41-66,1-1 0,0 0 0,0 1 0,0-1 0,1 0 1,-1 0-1,0 0 0,1 1 0,-1-2 0,1 1 0,3 3 0,-4-4-3,0 0 0,1 0 1,-1 0-1,0-1 0,0 1 0,1 0 1,-1-1-1,0 1 0,1-1 1,-1 0-1,1 1 0,-1-1 0,0 0 1,1 0-1,-1 0 0,1 0 1,-1 0-1,1 0 0,-1 0 0,0 0 1,1-1-1,2 0 0,1-1 23,1-1 1,-1 0-1,0 0 0,0-1 0,0 1 1,0-1-1,6-6 0,29-36-33,-33 38-28,33-42 53,-1-1-1,41-75 0,-71 108-65,-4 9-65,-1 0 0,1 1 0,12-16 0,-13 22-125,-4 8 63,-5 17 4,4-18 142,0-1 5,-29 128-40,24-100 53,2 1 0,-1 39 0,5-66 29,0-1 1,0 1 0,1-1 0,0 1 0,0-1-1,0 1 1,1-1 0,0 0 0,0 1 0,0-1-1,4 6 1,-6-10-12,1 0 0,0 0 0,1 1 0,-1-1 0,0 0-1,0 0 1,0 0 0,1 0 0,-1 0 0,0 0 0,1-1 0,-1 1 0,1 0-1,-1-1 1,1 1 0,3 0 0,-3-1-4,1 0-1,-1 0 0,1 0 1,-1-1-1,1 1 1,-1-1-1,1 1 0,-1-1 1,1 0-1,-1 0 1,0 0-1,0 0 0,1 0 1,1-2-1,5-4 17,-1 1 0,0-1 1,0-1-1,13-15 0,24-37-5,-23 22 11,26-56 0,-6 11-221,-40 78 134,1 0 1,-1 0-1,1 1 0,1 0 0,4-6 1,-8 10 36,0 0 1,0 0 0,0 0 0,0 0 0,1 0 0,-1-1-1,0 1 1,0 0 0,0 0 0,0 0 0,0 0 0,0 0-1,1 0 1,-1 0 0,0 0 0,0 0 0,0 0 0,0 0-1,0 0 1,0 0 0,1 0 0,-1 0 0,0 1 0,0-1-1,0 0 1,0 0 0,0 0 0,0 0 0,1 0 0,-1 0-1,0 0 1,0 0 0,0 0 0,0 0 0,0 0 0,0 1 0,0-1-1,0 0 1,0 0 0,0 0 0,0 0 0,1 0 0,-1 0-1,0 1 1,0-1 0,0 0 0,0 0 0,0 0 0,0 0-1,2 7-32,0 17-37,-1-1-1,-2 29 1,-1-6 52,2-19 87,1 0 0,0 1 0,2-1-1,2 0 1,8 33 0,-11-55-44,0 0 0,0 0 0,0 0 0,1 0 0,0-1 0,-1 0-1,1 1 1,6 4 0,-8-7-8,0-1-1,1 0 1,0 1 0,-1-1-1,1 0 1,0 0-1,-1 0 1,1-1 0,0 1-1,0 0 1,0-1-1,0 1 1,-1-1 0,1 1-1,0-1 1,0 0-1,0 0 1,0 0-1,0 0 1,0 0 0,0 0-1,0-1 1,0 1-1,0-1 1,0 1 0,2-2-1,11-6 63,-1-1-1,0 0 1,0-1 0,-1 0-1,15-16 1,-20 19-53,22-21 19,-2-1 1,0-1-1,23-35 1,-34 40-4,0-1 0,-2-1 0,-1-1 1,16-44-1,-28 66-37,0 0-1,0 0 1,-1 0 0,0-8 0,0 12-12,-1 1 1,0-1-1,0 0 0,0 1 1,0-1-1,-1 1 1,1-1-1,0 0 0,-1 1 1,1-1-1,-1 1 1,0-1-1,1 1 1,-1-1-1,0 1 0,0-1 1,0 1-1,-2-2 1,3 2 1,-1 1 1,1-1 0,-1 1 0,0-1 0,1 1 0,-1 0 0,1-1 0,-1 1-1,0 0 1,0 0 0,1 0 0,-1 0 0,0-1 0,1 1 0,-1 0 0,0 0-1,1 0 1,-1 0 0,0 0 0,-1 1 0,-5 0-23,0 1 1,1 0 0,-1 0-1,0 1 1,0 0-1,1 0 1,0 0-1,0 1 1,0 0 0,0 0-1,0 1 1,1-1-1,0 1 1,0 0-1,0 1 1,-6 8-1,0 2 55,1 0-1,0 1 0,2 0 0,0 0 0,-7 21 0,12-29 12,0 1-1,1 0 0,0 0 1,0-1-1,1 1 0,0 16 1,2-21 11,-1 0 0,1 1 0,0-1 0,0 0 0,0 1 0,1-1 0,0 0 0,0 0 0,0 0 0,1 0 0,-1-1 0,1 1 0,7 8 1,-3-6-13,0 0 0,1 0 0,-1 0 0,2-1 0,-1-1 0,1 1 0,-1-1 0,1-1 0,14 6 0,-9-6 221,0 0 1,1 0-1,0-1 1,0-1-1,26 0 1,-15-2-476,-1-2 0,44-8-1,-32 2-2900,38-14 0,-40 7-4926,1-2 2431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1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26 576,'-1'1'253,"6"-4"-220,-4 2-23,-1 1 0,0 0-1,1-1 1,-1 1-1,1 0 1,0 0-1,-1-1 1,1 1 0,-1 0-1,1 0 1,-1 0-1,1 0 1,-1 0-1,1 0 1,0 0 0,-1 0-1,1 0 1,-1 0-1,1 0 1,-1 0-1,1 0 1,0 0 0,14-5 3728,8-3-705,-8 2-877,-14 6-2070,0-1-1,0 1 1,0 0 0,0 0-1,0 0 1,0 0-1,0 0 1,0 0-1,0 0 1,0 0-1,0 0 1,0 0-1,0 0 1,0 1 0,0-1-1,0 1 1,0-1-1,0 0 1,0 1-1,-1-1 1,1 1-1,0 0 1,0-1 0,0 1-1,-1 0 1,1-1-1,0 1 1,-1 0-1,1 0 1,-1 0-1,1 0 1,-1-1-1,1 1 1,-1 0 0,1 2-1,1 3 86,0-1 1,0 1-1,-1 0 0,1 9 0,7 35 603,-4-27-292,3 41 1,-5 41-34,14 199 984,-7-149-846,-7-107 533,-3-46-560,6-2-43,253 8 662,-154-1-912,-92-5-448,16 2 934,-28-4-956,0 0 0,0 0 0,1 0 1,-1 0-1,0 0 0,0-1 0,0 1 0,0 0 1,1-1-1,-1 1 0,1-1 0,3-3-1397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1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6400,'2'-8'2157,"3"13"-67,3 3-839,-5-4-926,0-1 0,-1 1-1,1-1 1,0 1 0,-1 0-1,0 0 1,0 0 0,0 0-1,0 1 1,-1-1 0,0 0-1,0 1 1,1 5 0,0 9 728,0 36-1,-3-41-828,1 96 1056,1-107-1320,-1-2-134,0 0 1,0 0-1,-1 0 1,1 0-1,0 0 1,0 0-1,0 0 0,-1 0 1,1 0-1,0 0 1,-1 2-1,0 0-1277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1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 3552,'-5'0'6432,"25"3"-3216,-9-1-2773,1 0 0,0 0 0,0-1 0,0-1 0,14-1 0,61-10 455,-43 4-583,-14 2-160,180-21 468,-150 21-508,93 4 0,-131 2-19,-1 1 0,27 7-1,-42-8-162,0 1 0,0 0 0,0 0 0,0 0-1,0 1 1,-1 0 0,1 0 0,-1 0 0,0 1-1,0 0 1,0 0 0,4 5 0,5 7-659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1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6880,'0'0'2229,"-17"4"1014,9 2-2854,-1-1 1,1 1 0,0 0 0,1 1 0,0 0 0,-7 8 0,-3 6 466,-15 25 1,-34 65 412,65-108-1155,-1 1 0,1-1 0,0 0 0,-1 1 0,2-1 0,-1 1 0,0-1 0,1 1-1,-1 6 1,2-9-78,-1-1 0,0 1 0,0 0 0,0 0-1,0 0 1,1-1 0,-1 1 0,0 0 0,1 0-1,-1 0 1,1-1 0,-1 1 0,0 0 0,1-1-1,0 1 1,-1 0 0,1-1 0,-1 1 0,1-1 0,0 1-1,-1-1 1,1 1 0,0-1 0,0 0 0,-1 1-1,1-1 1,0 0 0,0 1 0,0-1 0,0 0-1,-1 0 1,1 0 0,0 0 0,0 0 0,0 0 0,0 0-1,-1 0 1,1 0 0,0 0 0,0-1 0,0 1-1,0 0 1,1-1 0,3-1 42,1 0 1,0-1-1,0 0 0,-1 0 0,0 0 0,1-1 1,-1 0-1,0 0 0,-1 0 0,9-9 1,1-1 47,-2 3-32,0-1 0,-1 0 0,14-20 0,-22 29-105,-1-1 1,1 1-1,-1-1 1,0 0-1,0 0 1,-1 0-1,1 0 1,-1 0-1,0-1 1,0 1-1,0 0 0,-1-1 1,1 1-1,-1 0 1,0-1-1,-1 1 1,1 0-1,-2-6 1,2 8-1,-1 0 1,0 0 0,-1 0 0,1 0-1,0 0 1,-1 0 0,1 0-1,-1 1 1,1-1 0,-1 0 0,0 1-1,0-1 1,-2-1 0,3 3-188,0-1 1,0 1-1,0-1 1,0 1-1,0-1 1,0 1 0,-1 0-1,1-1 1,0 1-1,0 0 1,0 0-1,-2 0 1,2 0-139,1 0 0,-1 0 0,0 1 0,1-1 0,-1 0 0,1 0 0,-1 1 0,0-1 1,1 0-1,-1 1 0,1-1 0,-1 1 0,1-1 0,-1 1 0,1-1 0,-1 1 0,1-1 0,-1 1 0,1-1 0,0 1 1,-1 1-1,-1 9-2928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23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12 5984,'-28'-12'2688,"25"24"-2336,-2-7-32,10-2-256,-2 5 544,7 4-352,-2 0 320,2-1-320,-6-2-2048,1 4 960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1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 3904,'1'-1'120,"0"1"-1,-1-1 1,1 1-1,0-1 1,-1 1 0,1-1-1,-1 1 1,1-1 0,0 0-1,-1 1 1,0-1 0,1 0-1,-1 1 1,1-1 0,-1 0-1,0 0 1,1 1 0,-1-1-1,0 0 1,0 0 0,0-1-1,1-7 4207,-1 8-3780,-2 5 67,0-1 0,1 0 1,0 1-1,0-1 0,-2 7 1,-6 41 460,-4 27-170,2 180 563,9-183-1083,2 152 915,1-101 468,0-125-1687,0-1 1,1 0-1,-1 0 0,0 0 0,0 0 0,0 0 0,0 0 0,1 0 1,-1-1-1,0 1 0,0 0 0,0 0 0,2-1 0,24-7 68,6-1-58,1 2 1,0 1 0,0 2-1,42 0 1,0 3-311,-43 2 338,-1-1-1,0-2 1,33-7 0,-65 9-112,1 0-231,0 0 1,1-1-1,-1 1 0,0 0 0,0-1 0,0 1 1,0-1-1,0 1 0,1-1 0,-1 1 0,0-1 1,0 0-1,0 0 0,1-1 0,7-2-1775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1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3 125 7456,'0'-1'124,"0"1"-1,-1 0 1,1 0 0,0-1 0,0 1-1,0 0 1,0-1 0,-1 1 0,1 0 0,0-1-1,0 1 1,0 0 0,0-1 0,0 1 0,0-1-1,0 1 1,0 0 0,0-1 0,0 1 0,0 0-1,0-1 1,0 1 0,0 0 0,0-1-1,0 1 1,0-1 0,0 1 0,1 0 0,-1-1-1,0 1 1,0 0 0,0 0 0,1-1 0,-1 1-1,0 0 1,0-1 0,1 1 0,-1 0-1,0 0 1,1 0 0,-1-1 0,0 1 0,1 0-1,-1 0 1,1 0 0,21-16 2501,-14 11-2187,111-70 3135,-114 73-3533,0 0 0,1-1 0,-1 2 0,1-1 1,-1 1-1,1-1 0,0 2 0,-1-1 0,11 0 0,-14 1-36,0 1-1,0-1 1,-1 0 0,1 0-1,0 1 1,0-1 0,0 1-1,0 0 1,0 0 0,-1-1-1,1 1 1,0 0 0,2 2-1,-3-2 8,0 1-1,0-1 1,0 0-1,-1 0 1,1 0-1,0 1 1,-1-1-1,1 0 0,0 1 1,-1-1-1,0 1 1,1-1-1,-1 0 1,0 1-1,0-1 1,0 1-1,0-1 1,0 1-1,0-1 1,0 3-1,-2 1 8,1 0 0,-1 0 0,1 0 0,-2 0 1,1 0-1,0 0 0,-1-1 0,0 1 0,0-1 0,-6 7 0,-3 2 128,-26 22 0,20-20 145,-13 10 436,30-25-705,1 1-1,-1-1 1,1 0-1,0 1 1,-1-1-1,1 0 1,0 1 0,0-1-1,-1 0 1,1 1-1,0-1 1,0 1-1,-1-1 1,1 0-1,0 1 1,0-1-1,0 1 1,0-1-1,0 1 1,0-1-1,-1 1 1,1-1-1,0 0 1,0 1-1,1-1 1,-1 1 0,0-1-1,0 1 1,0-1-1,0 1 1,0-1-1,0 0 1,1 1-1,-1-1 1,0 1-1,0-1 1,0 0-1,1 1 1,-1-1-1,0 1 1,1-1-1,-1 0 1,0 0 0,1 1-1,-1-1 1,0 0-1,1 1 1,-1-1-1,1 0 1,-1 0-1,1 0 1,-1 0-1,0 1 1,1-1-1,0 0 1,3 1 111,-1 0 0,1 0 1,0-1-1,0 1 0,5-1 1,26 0 140,151-4-612,-167 1-1716,0-2 550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1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3552,'0'-11'389,"0"3"3137,11 10 105,-6 0-3199,0-1 0,0 0 0,0-1 0,0 1-1,0-1 1,-1 0 0,1-1 0,6 0 0,5 0 273,158-10 1499,24 0-1773,-149 8-327,96 3-1104,-92 7 306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1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 4640,'-9'-8'10976,"113"6"-5520,7-2-4311,123-1-1501,-123 6 743,-4 0-2609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1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33 5408,'-28'10'1728,"19"-4"1700,19-6-1155,82-15 2814,-14 1-2894,102-6-1,-125 20-1926,86 12 1,-115-8-230,-5 4-5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1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6880,'-5'-21'8469,"10"39"-6736,-1 150 528,-2-118-1682,12 66 0,-2-15-153,-10-27 14,-3-42-2234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1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94 6240,'-26'-2'3427,"29"4"-1687,5 1-107,5-2-777,0 0 0,-1-1 0,1-1 1,-1 1-1,16-5 0,62-17 1228,2-1-1196,101-14 0,-158 32-915,-1 1 0,0 2 1,55 4-1,-88-2-44,-1 0-1,1 0 1,0 0 0,-1 0 0,1 0-1,-1 0 1,1 0 0,-1 0-1,1 1 1,0-1 0,-1 0-1,1 0 1,-1 1 0,1-1 0,-1 0-1,1 1 1,-1-1 0,1 0-1,-1 1 1,1-1 0,-1 1 0,0-1-1,1 1 1,-1-1 0,0 1-1,1-1 1,-1 1 0,0-1-1,0 1 1,1 0 0,-1 1-368,0-1 0,0 1 0,-1-1 0,1 1 0,0-1 0,-1 1 0,1-1 1,0 1-1,-1-1 0,0 1 0,0 1 0,-5 12-2046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1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28 3904,'-20'5'1136,"-25"10"0,36-8 514,9-7-1604,0 0 0,0 0 0,0 0 0,0 0 0,0 0 0,0 0 0,0 0 0,0 0 0,0 1 0,0-1 0,0 0 0,0 0 0,0 0 0,0 0 0,0 0 0,0 0 0,0 0 0,0 0 0,0 0 0,0 0 0,0 0 1,0 1-1,0-1 0,1 0 0,-1 0 0,0 0 0,0 0 0,0 0 0,0 0 0,0 0 0,0 0 0,0 0 0,0 0 0,0 0 0,0 0 0,1 0 0,-1 0 0,0 0 0,0 0 0,0 0 0,0 0 0,0 0 0,0 0 0,0 0 0,0 0 0,1 0 0,-1 0 0,0 0 0,22-2 3445,-15 2-3415,8-3 639,1 0 1,0 0 0,-1-2-1,22-8 1,-24 7-416,0 1-1,0 1 0,1 0 1,-1 1-1,1 1 1,18-2-1,-27 4-262,-1 0 0,0 1 0,0-1 0,0 1-1,0 0 1,0 0 0,0 1 0,5 1 0,-8-2-23,0 0 1,1-1-1,-1 1 1,1 0-1,-1 0 1,0 0-1,0 0 1,1 0-1,-1 0 0,0 0 1,0 1-1,0-1 1,0 0-1,-1 1 1,1-1-1,0 0 1,0 1-1,-1-1 1,1 1-1,-1-1 1,1 1-1,-1-1 0,0 1 1,1 2-1,-2 2 19,0 0-1,1 1 0,-2-1 1,1 0-1,-1 0 0,0 0 0,0-1 1,-4 8-1,-28 45 95,25-43-86,-59 86 313,54-81-240,-2-1 0,0-1 1,-19 17-1,24-26-72,-2 3 603,-16 16 1,45-33 554,22-15-971,1 1-1,1 3 1,76-22-1,-86 31-297,1 1-1,0 2 0,0 1 1,0 1-1,0 2 0,33 3 1,-29 3-1227,-6 2 362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1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5056,'3'-18'5578,"-2"24"-4564,3 16-418,0-1 1,-2 1-1,0 0 1,-2-1-1,-1 24 1,0 2-32,1 41 415,-6 207 1938,5-234-2793,2-26 342,-1-33-421,0 0-1,0-1 0,1 1 1,-1 0-1,0 0 1,1 0-1,-1-1 1,1 1-1,-1 0 1,1-1-1,0 1 1,0 0-1,0-1 1,0 1-1,0-1 1,0 1-1,0-1 1,0 0-1,0 0 0,1 1 1,-1-1-1,1 0 1,-1 0-1,1 0 1,-1 0-1,1 0 1,0-1-1,-1 1 1,1 0-1,0-1 1,3 1-1,4 1 88,1-1 0,0 0 1,-1-1-1,18-2 0,-13 2 13,125-11 715,-44 3-538,-14 8-216,-33 1 42,-46-1-263,1-1 0,-1 1 1,0 0-1,0-1 0,1 1 1,-1-1-1,0 1 0,0-1 1,2-1-1,-3 2-133,-1-1-1,1 1 1,-1 0 0,1 0-1,-1-1 1,0 1 0,1 0-1,-1-1 1,1 1 0,-1-1-1,0 1 1,1 0 0,-1-1-1,0 1 1,0-1 0,1 1-1,-1-1 1,0 1 0,0-1-1,0 1 1,0-1-1,0 1 1,1-1 0,-1 1-1,0-1 1,0 1 0,0-1-1,0 1 1,-1-1 0,1 1-1,0-1 1,0 0 0,0 1-1,0-1 1,0 1 0,-1 0-1,1-1 1,0 1 0,0-1-1,-1 1 1,0-1 0,-8-8-3513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1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5 3552,'1'-5'8357,"-4"11"-8981,-6 6 1408,-1 0 0,-12 12 0,7-9-259,-15 21 1,-13 31 419,2 2 1,-59 139 0,90-184-796,1 0 0,1 1 0,2 0 0,0 0 0,2 0 0,1 1 0,1 0 0,0-1 0,3 1 0,0 0 0,1-1 0,2 1 0,0-1 0,9 27 0,-4-23-45,1-1-1,20 40 0,-24-56-45,1 0-1,0-1 0,1 0 0,0-1 0,0 1 1,1-1-1,20 17 0,-26-25-114,-1 0 0,1 0 0,0-1 0,0 1 0,0 0 0,0-1 0,0 0 0,0 0 0,1 0 0,-1 0 0,0 0 0,0-1 0,1 1 0,-1-1 0,5 0 0,-4-1-326,-1 1-1,1-1 1,-1 0 0,1 0 0,-1 0 0,1-1 0,-1 1-1,5-4 1,24-15-2076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24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40 102 4800,'-40'-9'2176,"45"9"-1888,9 0 1344,4 9-960,40-9 1408,8 0-1184,66-9 64,7 1-576,72-9-96,-8 6-192,26-9 0,-23 8-32,-8-4-3232,-40 7 1760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1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 5824,'-10'-24'3221,"12"27"-2483,-1 0 1,0 0-1,1 0 0,-1 0 1,0 0-1,0 5 1,5 32 1041,-2 44-820,-4 289 2144,-6-242-2389,3-109-574,2-20-104,0 1-1,1-1 1,0 0 0,-1 0 0,1 1-1,0-1 1,0 0 0,0 0-1,0 1 1,1-1 0,-1 0 0,1 3-1,0-4 151,0-1-123,0 0 0,1 0 0,-1 0 0,0 0 0,0 0 0,0-1 0,0 1 0,0 0 0,0-1 0,0 1 0,2-2 0,13-7 93,1 1-1,0 0 1,0 1-1,1 1 1,31-7-1,94-7 68,8 12 117,-148 8-805,17-3 1347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2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5728,'0'-2'131,"0"-2"278,1 0 0,-1 0-1,1 0 1,0 0 0,0 0-1,1 0 1,-1 0-1,1 0 1,0 0 0,0 1-1,0-1 1,0 1 0,1-1-1,4-4 1,-7 7-331,0 1 0,1 0 0,-1 0 0,0-1 0,0 1-1,0 0 1,1 0 0,-1-1 0,0 1 0,1 0 0,-1 0 0,0-1 0,0 1 0,1 0 0,-1 0 0,0 0 0,1 0-1,-1 0 1,0-1 0,1 1 0,-1 0 0,0 0 0,1 0 0,-1 0 0,0 0 0,1 0 0,-1 0 0,0 0 0,1 0-1,-1 0 1,0 1 0,1-1 0,-1 0 0,1 0 0,3 15 1833,-3-12-1888,2 27 872,-1 1-1,-2 48 1,-1-26-411,1 279 513,0-330-2569,5-9-4103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2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47 6816,'-1'0'210,"1"0"1,-1 0-1,1-1 0,-1 1 1,1 0-1,-1-1 1,1 1-1,-1-1 0,1 1 1,0 0-1,-1-1 0,1 1 1,-1-1-1,1 1 1,0-1-1,0 0 0,-1 1 1,1-1-1,0 1 1,0-1-1,0 1 0,0-1 1,-1 0-1,16-3 4087,-10 3-4582,20-3 1311,0 1 1,1 1 0,48 2-1,-36 5-1181,37 1 461,-64-6-1628,0 0 1,15-3 0,-20 2 187,-1 0 0,0 0 0,0 0 0,0-1 0,0 0 0,0 0 0,7-4 0,11-8-2796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2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6304,'4'-14'2032,"-3"14"-1978,-1 0 0,0 0 0,1 0 0,-1 0 0,0 0 0,1 0 1,-1 0-1,0 0 0,1 0 0,-1 0 0,0 0 0,0 0 0,1 0 0,-1 0 0,0 1 1,1-1-1,-1 0 0,0 0 0,0 0 0,1 0 0,-1 0 0,0 1 0,1-1 0,-1 0 1,0 0-1,0 1 0,0-1 0,1 0 0,-1 0 0,0 1 0,0-1 0,0 0 0,0 0 1,1 1-1,-1-1 0,1 2 435,2 1-196,0 1 0,0-1 0,0 1 1,-1 0-1,1 0 0,-1 0 0,0 0 0,-1 0 0,3 8 0,10 44 1319,-11-40-1131,9 49 1441,6 121 1,-15 70-197,-3-169-1383,-3-51-1222,-4-16-4716,6-16 3190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2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 2400,'1'-1'269,"0"1"0,-1 0 1,1 0-1,-1 0 0,1 0 0,-1 0 0,1 1 1,0-1-1,-1 0 0,1 0 0,-1 0 1,1 0-1,-1 1 0,1-1 0,-1 0 0,1 0 1,-1 1-1,1-1 0,-1 0 0,1 1 0,-1-1 1,1 1-1,-2 5 5053,-5-4-4884,-56 16 4175,-18-1-3509,-143 40 208,209-52-1280,0 0 0,0 0 1,1 2-1,-20 11 0,30-15-28,-1-1 0,0 1 0,1 0 0,0 0 0,-1 0 0,1 0 0,1 1 0,-1-1 0,0 1 0,1 0-1,0 0 1,0 0 0,0 0 0,0 0 0,0 0 0,1 1 0,0-1 0,0 0 0,-1 6 0,2 17 28,0-1 1,2 1 0,8 44 0,26 76 150,-34-139-158,30 108 341,17 130 1,-6 119 107,-32-247-218,11 58 230,-21-167-400,0 1 1,0 0-1,-2 16 1,0-4-17,1-20-68,0-1 1,0 0 0,1 1 0,-1-1 0,0 0 0,1 1-1,-1-1 1,1 0 0,-1 0 0,1 0 0,0 1 0,-1-1-1,1 0 1,0 0 0,0 0 0,0 0 0,0 0-1,0 0 1,1 0 0,24 15 53,-13-9-46,2 0 61,0-1 0,1 0 0,-1-1 0,1 0 0,0-2-1,19 3 1,-16-4-35,0-1-1,1 0 0,-1-1 0,0-1 1,0-1-1,26-6 0,21-9-2639,-37 11 1105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2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2240,'-4'-18'16426,"7"19"-16333,1 0 0,-1 0 1,0 0-1,1 1 0,-1-1 0,0 1 0,0 0 0,0 0 0,0 0 1,-1 0-1,5 4 0,8 5 96,5 4-34,-1 1 1,-1 0 0,0 1-1,-1 1 1,-1 0-1,-1 1 1,14 22 0,-5-1 277,-2 1 0,30 75 0,-44-96-273,-1 1 1,-1 0 0,-1 0 0,4 31 0,-8-35 4,0-1 1,-2 0-1,0 1 1,0-1-1,-2 0 1,-7 27-1,-11 20 73,-52 101-1,65-147-226,-41 77 222,40-78-789,-2 0 1,0-1-1,-20 22 0,28-34 246,3-3 169,0 1 0,-1-1 0,1 1 0,0-1-1,-1 1 1,1-1 0,0 0 0,-1 1 0,1-1 0,-1 1 0,1-1 0,-1 0 0,1 0 0,0 1 0,-1-1 0,1 0 0,-1 0 0,1 1 0,-1-1-1,0 0 1,1 0 0,-1 0 0,1 0 0,-1 0 0,1 0 0,-1 0 0,1 0 0,-1 0 0,1 0 0,-1 0 0,0 0 0,1 0 0,-1 0 0,0-1-1,1 1 40,-1 0-1,1 0 0,0-1 1,0 1-1,-1 0 0,1 0 1,0 0-1,0-1 0,0 1 0,0 0 1,-1 0-1,1-1 0,0 1 1,0 0-1,0 0 0,0-1 0,0 1 1,0 0-1,-1 0 0,1-1 1,0 1-1,0 0 0,0-1 1,0 1-1,0 0 0,0-1 0,0 1 1,0 0-1,0 0 0,1-1 1,8-20-5285,7 0 1766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2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 4160,'-5'-1'456,"0"1"0,0-1 0,0 1 1,1 1-1,-8 0 0,-7 4 4556,15-3-3781,-6 4 6849,10-5-7973,104-6 2414,-69 2-2383,0 1 0,0 2 0,70 9-1,-38 7-2366,-32-10-9365,-17-6 7898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2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27 5632,'-1'-3'984,"0"-1"0,0 0 0,0 1 0,1-1 0,-1-5 0,2 10-661,0-1-64,0 1 0,0 0 0,0-1 0,0 1 0,-1 0 0,1-1 1,0 1-1,0 0 0,-1 0 0,1 0 0,-1 0 0,1 0 1,-1 0-1,1 0 0,-1 0 0,1 0 0,-1 0 0,0 0 0,0 0 1,1 1-1,3 16 216,0-1 1,-1 1-1,-1 0 0,0 0 1,-2 0-1,-1 18 1,0 5 73,-3 53 597,-27 156 1,17-155-774,7-42-164,-5 81 27,6-63 29,6-61-206,0-1 0,2 15 0,1 8 457,-3-32-479,1 1 1,0-1-1,0 0 0,-1 0 0,1 0 1,0 0-1,0 0 0,-1 0 0,1 0 0,0 0 1,0 0-1,0 0 0,-1 0 0,1 0 1,0-1-1,0 1 0,-1 0 0,1 0 0,0-1 1,-1 1-1,2-1 0,23-10 200,11-11-98,-25 15-123,1-1 0,20-8 0,-13 9 65,-1 0 0,1 2 1,38-7-1,-45 11-581,-1 0 1,1 1-1,0 0 1,-1 1-1,1 0 1,-1 1-1,1 0 1,13 5-1,-10-3-2185,0 0-1,1-1 0,-1 0 0,18 0 0,-4 0-444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8640,'0'-1'163,"1"1"0,-1-1 0,0 1 0,1-1 0,-1 1 0,1-1 0,-1 1 0,1 0 0,0-1 0,-1 1 0,1 0 0,-1-1 0,1 1 0,0 0 0,-1 0 0,1-1 0,-1 1 0,1 0 0,0 0 0,-1 0 0,1 0 0,0 0 0,-1 0 0,1 0-1,0 0 1,-1 0 0,1 0 0,0 0 0,-1 0 0,1 1 0,0-1 0,-1 0 0,1 0 0,0 1 0,-1-1 0,1 0 0,-1 1 0,1-1 0,-1 1 0,1-1 0,-1 1 0,1-1 0,-1 1 0,0-1 0,1 1 0,-1-1 0,1 1 0,-1 0 0,0-1 0,0 1 0,1 0 0,1 5 570,1 0-1,-1 0 1,0 0-1,1 10 1,0 3-141,-1-1 1,-1 1-1,-2 37 0,-13 57-344,7-68-556,-1 6-2195,1-17-3863,7-20 3764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7232,'-2'0'959,"1"1"1,-1-1-1,1 0 1,-1 0-1,1 1 0,-1-1 1,1 1-1,-4 1 1,-10 9 1498,10-5-2213,-1 0 0,1 0 1,-5 9-1,-7 15 676,0 1 0,-17 47 0,-18 69 156,35-97-694,3 0-1,1 2 1,-5 53 0,17-80-345,1 0 0,1 0 1,1 0-1,1 0 0,6 27 1,41 117-225,-44-154 152,-6-12 5,3 6-486,0-1 0,0 0 0,7 12 1,-9-18 291,0-1 1,0 1 0,1-1 0,-1 1-1,0-1 1,0 0 0,1 1 0,-1-1 0,1 0-1,-1 0 1,1 0 0,-1 0 0,1 0-1,0 0 1,0 0 0,-1-1 0,1 1 0,0-1-1,0 1 1,0-1 0,-1 0 0,3 1-1,-2-2-222,1 1 0,-1 0 0,0-1 0,0 1-1,0-1 1,0 0 0,3-1 0,-5 2 444,19-9-2372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28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340 655 2816,'2'-1'125,"-1"1"-14,0 0 1,0 0-1,0-1 1,1 1-1,-1 0 1,0-1-1,0 1 1,0-1-1,0 1 0,0-1 1,-1 1-1,1-1 1,2-1-1,7-1 2681,-9 3-2699,-1 0 0,1 1 0,-1-1 0,1 0 0,-1 0 0,1 0 0,-1 0-1,1 0 1,-1 0 0,1 0 0,-1-1 0,1 1 0,-1 0 0,1 0 0,-1 0-1,1 0 1,-1-1 0,1 1 0,-1 0 0,0 0 0,1-1 0,-1 1 0,1 0-1,-1-1 1,0 1 0,1 0 0,-1-1 0,0 1 0,1-1 0,-1 0-46,-1 1 1,1-1-1,0 1 1,-1-1-1,1 1 1,0 0 0,-1-1-1,1 1 1,-1-1-1,1 1 1,-1 0-1,1-1 1,-1 1-1,1 0 1,-1 0 0,1-1-1,-1 1 1,1 0-1,-1 0 1,1 0-1,-1 0 1,0-1-1,1 1 1,-1 0-1,1 0 1,-1 0 0,1 0-1,-2 1 1,-15-1 231,-1 3-109,0 1 0,1 1 0,0 1 0,0 0 0,0 1 0,-18 11 0,20-10-84,0 0 0,1 2 0,-1 0 0,2 0 1,0 1-1,0 1 0,1 0 0,0 1 1,1 0-1,0 1 0,2 0 0,-1 0 0,2 1 1,0 1-1,0-1 0,2 1 0,-6 21 1,10-30 8,1 0 1,0 1 0,0-1 0,1 0-1,-1 1 1,2-1 0,-1 0 0,1 1-1,3 9 1,-4-14-45,1 0 0,0 0 0,1 0 0,-1 0 0,0 0 0,1 0 0,-1 0 0,1-1 0,0 1 0,0-1 0,0 1 0,0-1 0,0 0 0,1 0 0,-1 0 0,1 0 0,0 0 0,-1 0 0,1-1 0,0 1 0,0-1 0,0 0 0,4 2 0,0-2 57,-1 0 1,1 0-1,-1-1 1,1 1-1,0-1 1,-1-1-1,1 1 1,0-1-1,-1 0 1,1-1-1,11-4 1,-8 2-34,0-1-1,0 0 1,-1-1-1,0 0 1,0 0 0,13-12-1,1-6-41,-1-1 1,-1-1-1,29-45 0,-16 19-44,34-73 1,-46 80 194,29-93 0,-39 91-259,-2 0 0,-3 0 1,-1-1-1,-1-59 0,-5 98 110,-1 1 0,-2-15-1,3 21-46,-1-1 0,1 1-1,-1 0 1,0 0-1,1-1 1,-1 1 0,-1 0-1,1 0 1,0 0 0,0 0-1,-1 0 1,1 0-1,-4-3 1,5 5 8,-1 0 0,1 0 0,0-1 0,-1 1 0,1 0 0,0 0 0,-1 0 0,1-1 0,0 1 1,-1 0-1,1 0 0,-1 0 0,1 0 0,0 0 0,-1 0 0,1 0 0,-1 0 0,1 0 0,0 0 0,-1 0 0,1 0 0,0 0 0,-1 0 0,1 0 0,-1 0 0,1 0 0,0 0 0,-1 1 0,1-1 0,-1 0 0,-2 2-6,0 1 0,1-1 0,-1 0 0,0 1 0,1 0 0,-1-1 0,1 1 0,0 0 0,0 0 0,-3 6 0,-16 39-85,17-38 60,-26 64-60,-33 87 221,55-134 0,0-1 0,2 1 0,2 1 1,-3 34-1,6-36 16,1 0 0,2 0 0,0 0 0,2-1 0,1 1 0,1-1 0,12 33 0,-16-52-70,0-1 1,0 0 0,1 0-1,0 0 1,0 0 0,0-1-1,0 1 1,1-1 0,4 5-1,-6-8-46,-1 0-1,1 0 0,0 0 0,-1 0 0,1 0 0,0 0 0,-1-1 0,1 1 1,0-1-1,0 1 0,0-1 0,-1 1 0,1-1 0,0 0 0,0 0 0,0 0 1,0 0-1,0-1 0,-1 1 0,1 0 0,0-1 0,0 1 0,0-1 0,-1 0 0,1 1 1,0-1-1,-1 0 0,1 0 0,0 0 0,-1 0 0,2-2 0,12-10 104,0-1 0,-1-1-1,20-27 1,-13 15-36,103-114 45,-102 115-185,13-16-61,-32 38 60,0-1-1,0 0 1,-1 1-1,1-1 1,-1 0-1,0-1 1,1-6-1,-3 12 44,0 0 0,0 0-1,1 0 1,-1-1 0,0 1 0,0 0 0,0 0-1,0-1 1,0 1 0,0 0 0,0 0-1,0-1 1,0 1 0,0 0 0,0 0 0,0-1-1,0 1 1,0 0 0,0 0 0,0-1 0,-1 1-1,1 0 1,0 0 0,0 0 0,0-1 0,0 1-1,0 0 1,0 0 0,-1 0 0,1-1-1,0 1 1,0 0 0,0 0 0,-1 0 0,1 0-1,0 0 1,0-1 0,0 1 0,-1 0 0,1 0-1,0 0 1,0 0 0,-1 0 0,1 0 0,-15 5-167,-16 14-121,23-12 296,0 0 0,1 1 0,0 0 0,0 0 0,1 0 0,0 1 0,0 0 0,1 0 0,0 1 0,-6 15 0,5-7 22,1 0 1,0 0 0,1 0 0,1 1-1,-1 21 1,4-31 17,-1 0 0,2 1 1,-1-1-1,1 0 0,1 0 0,-1 1 0,5 9 0,-6-17-12,1 0-1,0 0 1,0 1-1,0-1 1,1 0 0,-1 0-1,0-1 1,1 1-1,-1 0 1,1 0-1,-1-1 1,1 1-1,0-1 1,0 1-1,0-1 1,0 0-1,0 1 1,0-1-1,0 0 1,0-1-1,0 1 1,1 0-1,-1-1 1,0 1-1,1-1 1,-1 0-1,0 1 1,1-1-1,-1 0 1,0 0-1,1-1 1,-1 1-1,0 0 1,4-2-1,6-1-35,-1-1 1,0 0-1,0-1 0,18-10 0,39-29 312,150-132 18,-165 123-262,2-2-376,-54 55 304,0-1 1,0 0 0,0 0-1,0 0 1,0 0 0,-1 1-1,1-1 1,0 0 0,-1 0-1,1-1 1,-1 1-1,1 0 1,-1 0 0,1 0-1,-1 0 1,0 0 0,0 0-1,1-1 1,-1 1 0,0 0-1,0 0 1,0-2 0,0 12-43,-1-1 0,1 1 0,-1-1-1,-1 1 1,0-1 0,-3 10 0,2-11 75,-6 14-39,2 1-1,-9 35 0,14-51 45,1 0-1,1 0 0,-1-1 1,1 1-1,0 0 1,0 0-1,1 0 1,-1 0-1,1-1 1,1 1-1,-1 0 1,1-1-1,0 1 0,0-1 1,5 9-1,-6-13-16,0 0 0,-1 1 0,2-1 0,-1 0 0,0 1 0,0-1 0,0 0 0,0 0 0,1 0 0,-1 0 0,0 0 0,1-1-1,-1 1 1,1 0 0,-1 0 0,1-1 0,-1 1 0,1-1 0,0 0 0,-1 1 0,1-1 0,0 0 0,-1 0 0,1 0 0,-1 0 0,1 0-1,0 0 1,-1-1 0,1 1 0,0-1 0,-1 1 0,1-1 0,1 0 0,5-3 7,0 0 0,0-1 1,0 0-1,13-11 0,-7 4 61,19-11 1,-1 0-40,0-1 0,-2-1 0,30-33 0,-58 56-49,0 0 0,0 0 0,-1 0 0,1-1 0,-1 1 0,0-1 1,1 1-1,-1-1 0,0 0 0,0 1 0,-1-1 0,1 0 0,-1 0 0,1 1 0,-1-1 0,0-5 0,0 7-6,0 0-1,-1 0 0,1 0 0,0 0 0,-1 0 1,1 0-1,0 0 0,-1 0 0,0 0 0,1 0 1,-1 0-1,1 0 0,-1 0 0,0 1 0,0-1 1,1 0-1,-1 0 0,-1 0 0,0 0 8,0 0-1,0 1 0,0-1 1,0 0-1,0 1 0,0-1 1,0 1-1,0 0 0,0 0 1,0 0-1,0 0 1,0 0-1,-2 0 0,-5 2-18,1 0 0,-1 0 0,1 0 0,-1 1 0,1 1 0,0-1-1,0 1 1,0 1 0,1-1 0,-1 1 0,1 1 0,0-1 0,-7 9 0,10-10 35,1-1 1,0 0-1,0 1 1,0 0 0,1 0-1,-1 0 1,1 0 0,0 0-1,0 0 1,1 0 0,-1 1-1,1-1 1,0 1-1,0-1 1,0 1 0,1 0-1,0-1 1,-1 1 0,2-1-1,-1 1 1,0 0 0,1-1-1,0 1 1,0-1-1,1 1 1,-1-1 0,4 7-1,-3-7 11,1 0-1,-1-1 0,1 1 0,0 0 0,0-1 1,1 0-1,-1 0 0,1 0 0,-1 0 0,1 0 1,0-1-1,0 0 0,0 0 0,1 0 0,-1 0 1,0 0-1,1-1 0,-1 0 0,1 0 0,6 0 1,5 1 12,1-1 0,-1-1 1,1 0-1,21-4 1,4-2-31,0-3 1,-1-1-1,44-16 0,113-61 101,-109 46-39,-86 40-57,3-2-89,-7 4-106,-14 7-19,-1 4 194,0 1 1,1 0-1,1 1 0,0 0 0,0 2 0,2-1 1,0 1-1,1 1 0,-18 36 0,22-39 41,1 1 0,0 0-1,-3 18 1,7-27 5,1 0-1,0 0 1,0 0-1,1 0 1,0-1-1,0 1 1,0 0-1,0 0 1,1 0-1,0 0 1,1 0-1,1 6 1,-2-10-19,0-1 0,-1 0 0,1 1 0,0-1 0,0 0 0,0 1 0,0-1 0,0 0 1,0 0-1,0 0 0,0 0 0,0 0 0,1 0 0,-1 0 0,0 0 0,1 0 0,-1-1 1,0 1-1,1 0 0,-1-1 0,1 1 0,-1-1 0,1 0 0,0 1 0,-1-1 0,1 0 1,-1 0-1,3 0 0,1-1 16,0 0 1,-1 0-1,1 0 0,0-1 1,-1 0-1,1 1 0,-1-2 1,6-2-1,136-96 35,-86 56-23,25-13-6,32-23-24,-92 61-39,0 0 1,42-47-1,-42 34 78,0-1 0,-3-2 1,-1 0-1,20-46 0,50-192-142,-87 258 2,0-1 0,2-19 1,-6 15-142,0 21 223,0 0 0,0 0 0,-1 0 0,1-1 0,0 1 0,0 0 0,0 0 0,0-1 0,0 1 0,0 0-1,0 0 1,-1 0 0,1-1 0,0 1 0,0 0 0,0 0 0,0 0 0,-1 0 0,1 0 0,0-1 0,0 1 0,0 0 0,-1 0 0,1 0-1,0 0 1,0 0 0,-1 0 0,1 0 0,-1 0-5,0 0 0,1 0 0,-1 0 0,0 1 1,1-1-1,-1 0 0,0 1 0,1-1 0,-1 0 0,0 1 0,1-1 0,-1 1 0,1-1 0,-2 2 0,-3 4-35,0 1-1,0 0 0,0 0 0,1 0 1,-5 11-1,6-13 41,-103 246-305,64-144 267,-15 55 21,50-135 79,1-1 0,1 0 0,1 1-1,1 31 1,3-49-2,0-1-1,0 1 0,1-1 1,1 0-1,2 12 1,-3-18-42,-1-1 0,1 1 0,-1-1 0,1 0 1,-1 1-1,1-1 0,0 0 0,0 1 1,-1-1-1,1 0 0,0 0 0,0 0 0,0 0 1,0 0-1,1 0 0,-1 0 0,0 0 1,0 0-1,0-1 0,1 1 0,-1 0 0,0-1 1,1 1-1,-1-1 0,1 0 0,-1 1 1,0-1-1,1 0 0,-1 0 0,1 0 0,-1 0 1,1 0-1,-1 0 0,1 0 0,-1 0 1,1-1-1,-1 1 0,2-1 0,1-1 15,1 0-1,-1 0 1,0 0 0,0 0-1,0-1 1,0 0-1,3-3 1,27-27 136,-18 17-86,16-16 7,-6 5-138,1 2 1,38-28 0,-34 30-117,-42 36 50,0 1-1,0 0 1,1 1-1,-15 29 1,15-22 110,0 0 0,2 1 0,-10 36 1,16-50 35,1 0 1,0 0 0,0 0-1,1 15 1,0-23-8,0 1 0,0 0 0,0 0 0,1-1 1,-1 1-1,1 0 0,-1-1 0,1 1 0,0 0 0,0-1 0,0 1 1,0-1-1,1 3 0,-1-4-5,0 1 0,0 0 1,0-1-1,0 1 0,0-1 1,0 1-1,0-1 0,1 1 0,-1-1 1,0 0-1,0 1 0,0-1 1,0 0-1,0 0 0,1 0 1,-1 0-1,0 0 0,0 0 0,0 0 1,0-1-1,1 1 0,1-1 1,8-3 12,0-1 0,0-1 1,0 0-1,-1 0 0,0-1 1,11-9-1,-8 7 14,76-59 5,51-36-80,-124 95 31,-13 8-15,0 0-1,-1 0 0,1 0 1,-1-1-1,1 0 0,-1 1 1,0-1-1,0 0 0,0 0 1,0 0-1,3-4 0,-4 5 17,-1 1 0,0 0 0,0 0-1,0 0 1,0 0 0,0 0 0,0-1-1,-1 1 1,1 0 0,0 0 0,0 0 0,0 0-1,0 0 1,0-1 0,0 1 0,0 0-1,0 0 1,0 0 0,0 0 0,0 0-1,0 0 1,0 0 0,-1-1 0,1 1 0,0 0-1,0 0 1,0 0 0,0 0 0,0 0-1,0 0 1,-1 0 0,1 0 0,0 0-1,0 0 1,0 0 0,0 0 0,0 0 0,0 0-1,-1 0 1,1 0 0,0 0 0,0 0-1,0 0 1,0 0 0,0 0 0,-1 0-1,1 0 1,-9 1-71,3 1 62,1 0 0,-1 1 0,1 0 0,0 0 0,0 0 0,0 1 0,0 0 0,-5 5 0,3-2-20,-1 1 1,1 1-1,-11 16 0,15-20 40,1 1 1,0-1-1,-1 1 0,2-1 0,-1 1 0,1-1 0,-1 1 0,2 0 1,-1 0-1,1 0 0,-1 0 0,2-1 0,-1 1 0,1 0 0,0 0 1,1 6-1,-1-9 5,0 1 0,0-1 0,1 0 0,-1 1 0,1-1-1,-1 0 1,1 0 0,0 0 0,0 0 0,0 0 0,1-1 0,-1 1 0,1-1 0,-1 1 0,1-1 0,0 0 0,0 0 0,0 0 0,0 0 0,0-1 0,1 1 0,-1-1 0,0 0 0,1 0 0,-1 0 0,1 0 0,6 0 0,-6-1-9,1 0 1,-1 0 0,1-1 0,-1 1-1,1-1 1,-1 0 0,0 0-1,1 0 1,-1-1 0,0 0 0,0 1-1,0-2 1,7-3 0,-6 2 8,0 0 0,0-1 0,-1 1 1,1-1-1,-1 0 0,0 0 0,0 0 0,-1-1 1,4-6-1,-4 5-17,1-1 1,-2 1-1,1-1 1,-1 1-1,0-1 1,0 0-1,-1 0 1,0 0-1,-1 0 1,1 0-1,-2 0 1,1 0-1,-1 0 1,0 0-1,-1 1 1,-2-9-1,3 12-2,-1 1 0,0-1 0,0 1 0,0-1 0,0 1 0,0 0 0,-1 0 0,1 0 0,-1 0 0,0 1 0,0-1 0,0 1 0,0 0-1,0-1 1,-1 1 0,1 1 0,0-1 0,-8-2 0,-3 0-13,0 1 0,0 0 0,-27-1 1,-7-2 107,41 4-85,16 2-59,8-1 21,17-1 58,-1 1 0,1 2 0,52 9 0,-68-7-71,-1 1 0,28 9 1,-40-12 12,0 1 0,-1 0-1,1 0 1,-1 1 0,1-1 0,-1 1-1,0 0 1,0 0 0,0 0 0,0 1 0,-1-1-1,1 1 1,5 8 0,-8-8 33,1-1 0,-1 1 0,0-1 0,0 1 1,-1-1-1,1 1 0,-1 0 0,1 0 0,-1-1 0,-1 8 0,-7 38 287,5-36-226,-23 71 420,29-86-322,7-10-107,12-19-47,-5 7-28,1 1 0,1 1 0,2 1 0,0 0 0,39-29 0,-58 49 9,1-1 1,-1 1-1,0 0 0,1 0 0,-1 0 1,6-2-1,-8 3 11,1 0 0,-1 0 0,1 0 0,-1 0 0,1 0 0,0 0 0,-1 0 0,1 0 0,-1 0 0,1 0 0,-1 0 0,1 0 0,-1 0 0,1 0 0,-1 0 0,1 0 0,-1 1 0,1-1 0,-1 0 0,1 0 0,-1 1 0,1-1 0,-1 0 0,0 1 0,1-1 0,-1 0 0,1 1 0,-1-1 0,0 1 0,1-1 0,-1 1 0,0-1 0,0 1 0,1-1 0,-1 0 0,0 1 1,0 0-1,0-1 0,0 1 0,1 0 0,-1 12-61,1-1 0,-2 1 1,0 0-1,-2 13 1,0-6 40,-2 14 37,2-17 34,1-1 0,0 1 0,1 25 0,1-38-25,1-1 0,-1 1 1,1 0-1,0-1 0,0 1 0,0 0 0,0-1 0,0 1 1,1-1-1,0 1 0,0-1 0,0 0 0,0 0 0,0 0 1,0 0-1,1 0 0,0 0 0,-1-1 0,1 1 0,6 3 1,-7-5-3,0 0 0,1 0 0,-1 0 0,1 0 0,0-1 0,-1 1 0,1-1 0,-1 0 0,1 0 0,0 0 0,-1 0 0,1 0 0,0 0 0,-1-1 0,1 1 0,-1-1 0,1 0 0,-1 0 0,1 0 0,-1 0 0,4-2 0,6-4 56,0 0-1,20-18 1,-16 13-55,14-10 28,-2-2 1,42-45 0,75-82-215,-138 145 87,-1 0 1,1 0 0,12-6-1,-18 21-151,-3 18 238,0 0 1,-11 40 0,4-22-12,8-40-13,-29 135-34,25-125 102,0-1-1,0 0 1,-1 0 0,-1 0-1,-1-1 1,0 0-1,-12 15 1,18-25-4,1-2 1,-1 1-1,0 0 1,0 0 0,0 0-1,0-1 1,0 1-1,0-1 1,0 0-1,0 0 1,-1 1-1,-3 0 1,5-2-36,0 0 1,-1 0 0,1 0-1,0 0 1,0 0 0,0 0-1,0 0 1,0-1-1,0 1 1,0 0 0,0-1-1,0 1 1,0-1 0,0 1-1,0-1 1,0 0-1,0 1 1,0-1 0,0 0-1,0 0 1,1 1 0,-1-1-1,0 0 1,1 0-1,-1 0 1,0 0 0,1 0-1,-1 0 1,0-2 0,-1-4 19,-1-1 1,1 1 0,1-1 0,-1 0 0,1 1 0,0-1 0,1 0 0,0 0 0,1-8 0,0-5-91,-1-5 80,1-1 0,1 0 0,9-44 0,-11 70-32,0 0 0,0 0 0,1 0 1,-1 1-1,0-1 0,0 0 0,0 0 0,1 0 0,-1 0 1,0 1-1,1-1 0,-1 0 0,1 0 0,-1 1 1,1-1-1,-1 0 0,1 1 0,-1-1 0,1 1 0,0-1 1,-1 1-1,1-1 0,0 1 0,-1-1 0,1 1 0,0-1 1,0 1-1,0 0 0,-1-1 0,1 1 0,0 0 1,0 0-1,0 0 0,0 0 0,-1 0 0,1 0 0,0 0 1,0 0-1,0 0 0,0 0 0,-1 0 0,1 0 1,0 1-1,1-1 0,9 4-10,-1 1 1,1 0 0,-1 1-1,0 0 1,13 11-1,13 6 112,-24-16-222,-1-1 307,22 11 0,-30-16-727,1 0 0,0 0 0,0 0 0,-1 0 1,1-1-1,5 1 0,-9-1 439,0 0 0,1 0 0,-1 0 0,0 0 0,0 1 0,1-1 0,-1 0 0,0 0 0,1 0 0,-1 0 1,0 0-1,1 0 0,-1 0 0,0 0 0,1 0 0,-1-1 0,0 1 0,0 0 0,1 0 0,-1 0 0,0 0 0,1 0 0,-1 0 0,0-1 0,0 1 0,1 0 0,-1 0 0,0 0 0,0-1 0,0 1 1,1 0-1,-1 0 0,0-1 0,0 1 0,0 0 0,0 0 0,0-1 0,1 1 0,-1 0 0,0-1 0,0 1 0,0 0 0,0 0 0,0-1 0,0 1 0,0 0 0,0-1 0,0 1 0,0 0 0,0-1 1,0 1-1,0 0 0,0 0 0,0-1 0,-1 1 0,1 0 0,0-1 0,0 1 0,0 0 0,0 0 0,0-1 0,-1 1 0,0-9-2701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8640,'6'12'8047,"-1"7"-5162,3 26-2016,-8-39-313,3 15-121,-2 1 1,0 0 0,-4 30-1,-14 67 400,10-79-596,-12 49 429,5-35-451,-5 38 23,17-85-148,1 3 115,1-10-188,0 0 0,0 1 1,1-1-1,-1 0 0,0 0 1,0 1-1,0-1 1,1 0-1,-1 0 0,0 1 1,1-1-1,-1 0 0,0 0 1,0 0-1,1 0 1,-1 1-1,0-1 0,1 0 1,-1 0-1,0 0 0,1 0 1,-1 0-1,0 0 1,1 0-1,-1 0 0,0 0 1,1 0-1,-1 0 0,1 0 1,17-2 138,0 0 0,0-1-1,0-1 1,30-10 0,4-1-83,-36 11-76,7-2-79,0 0 0,1 2 1,34-1-1,-48 5 224,-1 2-3439,-9-1 2816,1-1-1,-1 1 0,1-1 0,0 1 0,-1 0 0,1-1 1,-1 1-1,1-1 0,-1 1 0,1 0 0,-1 0 0,0-1 1,1 1-1,-1 0 0,0 0 0,0-1 0,1 1 0,-1 0 1,0 0-1,0-1 0,0 1 0,0 0 0,0 0 0,0 1 1,0 14-3185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10560,'2'0'4763,"3"6"-1894,5 11 1109,-7-5-3589,-1-1 0,0 1-1,-1-1 1,0 1 0,-1-1 0,-1 1-1,-2 15 1,-19 81-908,20-100 472,-2 5-1081,-1 4-1173,5-17 2198,0 0 0,0 0 0,0 1 0,0-1 0,0 0 0,0 0 0,0 0 0,0 1 0,0-1 0,0 0 0,0 0 0,0 1 0,0-1 0,0 0 1,0 0-1,0 0 0,0 1 0,0-1 0,0 0 0,0 0 0,0 1 0,1-1 0,-1 0 0,0 0 0,0 0 0,0 0 0,0 1 0,0-1 0,1 0 0,-1 0 0,0 0 0,0 0 1,0 0-1,1 0 0,-1 1 0,0-1 0,0 0 0,0 0 0,1 0 0,-1 0 0,0 0 0,0 0 0,1 0 0,-1 0 0,0 0 0,0 0 0,0 0 0,1 0 0,-1 0 0,0 0 1,0 0-1,1 0 0,-1 0 0,0 0 0,0 0 0,0-1 0,1 1 0,-1 0 0,12-9-3914,-11 8 3143,17-11-2406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 9312,'-4'-2'7658,"4"5"-7258,1 0 0,0 0 0,-1 0 0,0 0 0,0 0 0,0 0 0,0 0 0,0 1 0,-1-1 0,-1 5 0,0 5 117,-32 223 3440,24-170-3343,-45 267-1233,51-320-943,2-5-3692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11456,'-8'2'3358,"11"-2"-1633,21-6 1821,41 10 960,56-4-2827,-38 0-3304,-41-4-2556,-36 3 2719,-1 0 0,1-1-1,-1 0 1,1 0 0,4-3-1,10-4-2195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 10976,'-4'-5'4825,"5"7"-4131,1 1 0,-1 0 1,-1-1-1,1 1 0,0 0 0,0 5 1,-8 117 3470,7-76-3627,1 31 148,-14 108-1,8-150-664,1-3-66,-11 40 0,8-50-754,-5 20-4199,10-35 1248,5-1 1191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10208,'46'32'5340,"20"22"-1727,-16-13-1377,-26-21-1588,-1 2 1,-1 0-1,0 1 1,-2 1-1,-1 1 0,28 49 1,-27-36-196,-1 2 0,-1 0 0,-3 1 1,13 54-1,-21-70-297,-2 0 0,-1 0 0,0 0 0,-2 0 0,-1 0 0,-1 1 0,-6 40 0,0-39-99,-1-1 0,-1 0 0,-1 0 0,-1 0 0,-2-1 1,-17 28-1,14-30-645,-1-1 0,-1-1 0,-1-1 0,0 0 1,-2-1-1,0-1 0,-1-1 0,-27 17 0,41-29-305,0 0 0,0-1 0,-1 0 0,1 0 0,-1-1 0,0 1 0,0-2 0,-17 4 0,-5-4-2861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91 6720,'-16'0'2170,"16"0"-2051,-1 1 0,1-1 0,-1 0 1,1 0-1,0 0 0,-1 0 0,1 0 0,-1 0 0,1-1 0,-1 1 0,1 0 0,-1 0 0,1 0 0,0 0 0,-1 0 0,1-1 0,-1 1 0,1 0 0,0 0 0,-1-1 0,1 1 0,0 0 0,-1 0 0,1-1 0,0 1 0,0 0 0,-1-1 0,1 1 0,0-1 0,0 1 0,-1 0 0,1-1 0,0 1 0,0-1 0,0 1 1,0 0-1,0-1 0,0 1 0,0-1 0,-1 1 0,1-1 0,1 1 0,-1-1 0,0 1 0,0 0 0,0-1 0,50-15 6962,27 0-5385,-41 9-836,2 0-368,16-5-178,1 3 0,74-3 1,-106 13-1145,-8 3-6575,-9-2 4803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10208,'0'7'6802,"0"15"-3800,0-12-2321,-13 211 2509,-16-5-2452,15-120-394,-6 85-254,20-137 191,1-17 14,-1-26-279,0 0-1,0 0 1,0-1-1,0 1 1,0 0-1,1 0 1,-1 0-1,0-1 1,0 1 0,0 0-1,1 0 1,-1-1-1,1 1 1,-1 0-1,0-1 1,1 1-1,-1 0 1,1-1-1,-1 1 1,1-1-1,0 1 1,-1-1-1,1 1 1,0-1-1,-1 1 1,1-1 0,0 0-1,-1 1 1,1-1-1,0 0 1,0 0-1,0 1 1,-1-1-1,1 0 1,0 0-1,0 0 1,-1 0-1,1 0 1,0 0-1,0 0 1,0 0-1,-1 0 1,2-1-1,5 0-4,0-1-1,0 0 0,13-5 1,-13 5 0,-7 1-11,33-11 43,1 0-1,54-10 1,-48 15 76,-22 3-34,-1 1 0,0 0 0,1 2 1,-1 0-1,1 1 0,27 3 0,-30-1-433,0 2 0,0 0 0,28 11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 8640,'-1'-1'891,"1"1"-823,0 0 1,0 0-1,0 0 1,0 0-1,0 0 1,0 0 0,0 0-1,0 0 1,0-1-1,0 1 1,0 0-1,0 0 1,0 0-1,0 0 1,0 0-1,0 0 1,0 0-1,0 0 1,1-2 1096,-1 2-1096,0 0-1,0 0 1,0 0-1,0 0 1,0 0-1,10-4 1849,15-1 999,18 1 473,-22 0-2569,0 2 0,0 1 0,1 0 0,-1 2 0,26 4 0,-45-5-763,0 0 0,0 1-1,-1-1 1,1 1-1,-1-1 1,1 1 0,0 0-1,-1-1 1,1 1 0,-1 0-1,0 0 1,1 0 0,-1 0-1,0 1 1,1-1 0,-1 0-1,0 1 1,0-1 0,0 0-1,1 4 1,-1-3-8,0 1 0,-1-1 0,1 1 0,-1 0-1,1-1 1,-1 1 0,0 0 0,0 0 0,0-1 0,-1 1 0,0 5 0,-2 4-6,-2 0 1,1 0 0,-1 0-1,-8 14 1,12-25-44,-88 144 544,60-102-144,29-42-393,-1 0 0,0 0 1,1 0-1,-1 0 1,1 0-1,-1 0 0,1 0 1,-1 0-1,1 0 0,0 0 1,-1 0-1,1 0 0,0 0 1,0 0-1,0 1 0,0-1 1,0 0-1,0 0 0,0 0 1,0 0-1,0 0 0,1 0 1,0 2-1,-1-2 7,1 0 0,0 0 1,0 0-1,0 0 0,0 0 0,0 0 0,1 0 0,-1-1 0,0 1 0,0 0 0,1 0 0,-1-1 1,0 1-1,0-1 0,3 1 0,5 1 59,0 0 0,1-1 0,-1-1 0,11 1 1,-19-1-69,16-1-364,-1-1-1,0-1 1,0 0 0,0-1-1,25-10 1,-11 5-3202,-16 7 1774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12 8736,'7'-10'2810,"-7"10"-2722,0 0 0,0 0-1,0-1 1,1 1-1,-1 0 1,0 0 0,0 0-1,0 0 1,0 0 0,1 0-1,-1 0 1,0 0 0,0 0-1,0 0 1,0 0-1,1 0 1,-1 0 0,0 0-1,0 0 1,0 0 0,0 0-1,1 0 1,-1 0-1,0 0 1,0 0 0,0 0-1,0 0 1,1 0 0,-1 1-1,0-1 1,0 0 0,0 0-1,0 0 1,0 0-1,1 0 1,-1 0 0,0 0-1,0 1 1,0-1 0,0 0-1,0 0 1,0 0-1,0 0 1,0 1 0,0-1-1,0 0 1,1 0 0,-1 0-1,0 0 1,0 1 0,-1 4 396,-1-1 1,1 1-1,-1-1 1,1 1 0,-1-1-1,-1 1 1,-3 5 0,-9 13 482,-21 25 1,15-21-306,-18 31-1,15-14-248,2 1 0,3 0 0,1 2 0,2 0 0,3 1 0,-14 88 0,25-117-345,0-1 0,2 1 1,0-1-1,1 1 0,1-1 0,0 0 1,2 1-1,0-1 0,1-1 1,1 1-1,0-1 0,2 0 0,0 0 1,15 22-1,-7-12-128,23 26-1,-31-44-613,0 0-1,1 0 1,0-1-1,0 0 0,0 0 1,12 6-1,1-2-1069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28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1085 12 6720,'-10'-11'3040,"24"14"-2624,-1-3 256,5 8-448,10 1 128,-1 2-224,0 1-992,-4 0 480</inkml:trace>
  <inkml:trace contextRef="#ctx0" brushRef="#br0" timeOffset="1">19 44 7808,'-19'-8'3520,"48"19"-3040,15-11 640,10 5-704,45-1 672,4 4-608,42 0-192,-11 1-160,9-6-32,-16 5-64,-28-5-448,-22 6 224,-32-9-5248,-14 5 2944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 10144,'0'0'149,"1"0"0,-1-1-1,0 1 1,0 0 0,0 0 0,1-1 0,-1 1 0,0 0 0,0 0 0,1 0 0,-1-1 0,0 1 0,1 0 0,-1 0 0,0 0-1,0 0 1,1 0 0,-1 0 0,0 0 0,1 0 0,-1 0 0,0-1 0,1 1 0,-1 0 0,0 1 0,1-1 0,-1 0 0,0 0-1,0 0 1,1 0 0,-1 0 0,0 0 0,1 0 0,-1 1 0,6 10 3285,-2 20-588,-4-28-2765,1 31 916,-1 0 1,-6 36-1,-15 68 314,2-25-569,2-10-350,-1 14 261,17-100-475,1-16-165,0-1-1,0 1 1,-1 0-1,1-1 0,1 1 1,-1 0-1,0-1 1,0 1-1,0-1 1,0 1-1,0 0 0,0-1 1,1 1-1,-1-1 1,0 1-1,1-1 1,-1 1-1,0-1 0,1 1 1,-1-1-1,0 1 1,2 0-1,23-4 500,-22 2-502,36-2 156,73-15-1,67-13-202,-137 26-11,-31 2-155,4 0 109,-11 3-3490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10880,'14'-5'6005,"13"1"-2869,-23 4-2491,40-4 1481,-16 0-1177,-1 2-1,1 1 0,53 5 1,-79-4-893,0 1 0,1-1 1,-1 1-1,0-1 0,0 1 0,1 0 1,-1 0-1,0 0 0,0 0 0,0 0 1,0 0-1,0 0 0,-1 1 1,1-1-1,2 3 0,-4-3-41,1 0-1,-1 0 1,1 0 0,-1 0-1,0 1 1,0-1-1,1 0 1,-1 0 0,0 0-1,0 0 1,0 1-1,0-1 1,0 0 0,-1 0-1,1 0 1,0 1 0,0-1-1,-1 0 1,1 0-1,-1 0 1,1 0 0,-1 0-1,1 0 1,-1 0-1,0 0 1,0 0 0,1 0-1,-1 0 1,-2 1-1,-2 3 5,0 0 1,-1-1-1,1 0 0,-1 0 0,-7 4 0,-18 13 90,19-11-71,6-4 70,-2 0 1,-13 9-1,16-13-37,0 1 0,1 0 0,-1 0 0,1 1 0,0-1 0,0 1 0,0 0 0,0 0 0,-4 8-1,8-12-60,0 0-1,0 1 0,0-1 0,0 0 1,0 0-1,0 1 0,0-1 0,0 0 0,0 0 1,0 1-1,0-1 0,1 0 0,-1 0 1,0 1-1,0-1 0,0 0 0,1 0 0,-1 0 1,0 1-1,0-1 0,0 0 0,1 0 1,-1 0-1,0 0 0,0 0 0,1 0 0,-1 0 1,0 1-1,0-1 0,1 0 0,-1 0 1,0 0-1,0 0 0,1 0 0,-1 0 0,0 0 1,0 0-1,1 0 0,15 2 138,-15-2-142,46 2 289,85-8-1,-83 2-2994,70 3 0,-98 2-894,-4-1 1120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11296,'0'0'165,"1"0"0,-1 0 0,4 2 3135,-4-2-3135,0 1 0,0-1 0,0 0 0,0 0 0,0 0 0,0 1 0,0-1 0,0 0 0,1 0 0,-1 1 0,0 10 218,0 0 2098,3 21-680,-2-1 1,-3 38-1,0-25-810,-4 108 877,-1 60-947,8-170-989,0-25-578,-1 0 0,0 0 1,-4 28-1,2-36-1403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10976,'0'-1'810,"0"1"-707,0-1-1,0 1 1,0 0 0,0 0-1,0-1 1,0 1 0,0 0-1,0 0 1,0-1 0,0 1-1,0 0 1,0-1 0,0 1-1,0 0 1,0 0 0,0-1-1,0 1 1,0 0 0,0 0-1,0-1 1,1 1 0,-1 0-1,0 0 1,0 0 0,0-1-1,0 1 1,1 0 0,-1 0 0,0 0-1,0-1 1,0 1 0,1 0-1,-1 0 1,0 0 0,0 0-1,1 0 1,-1 0 0,0-1-1,1 1 1,5-3 850,1-1 0,1 1-1,-1 0 1,0 1 0,13-3 0,36-7 2793,35-6-2308,-62 14-1422,164-21-534,-63 19-6505,-126 6 6712,4 0-1266,0 0-1,0-1 1,-1 0 0,11-2 0,5-2-1815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10880,'0'0'3509,"0"3"-2133,0 50 4298,1 70-1848,-6 252 247,-11-235-4327,7-82-4521,5-45 876,0-3 1280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8480,'0'0'103,"-1"0"1,1 0-1,0 0 1,0 1-1,0-1 1,0 0-1,0 0 1,0 1-1,-1-1 1,1 0-1,0 0 1,0 0-1,0 1 1,0-1-1,0 0 1,0 0-1,0 1 1,0-1-1,0 0 1,0 0-1,0 1 1,0-1-1,0 0 1,0 0-1,1 1 1,-1-1-1,0 0 1,0 0-1,0 1 1,0-1-1,0 0 1,0 0-1,1 0 1,-1 1-1,0-1 1,0 0-1,0 0 1,0 0-1,1 0 1,-1 1-1,0-1 1,15 9 1568,-1 0 277,20 17 1105,-12-10-1836,-1 0 0,32 35 1,-38-34-753,-1 2 0,-2 0 1,17 31-1,24 67 917,-37-76-912,-2 0 0,-2 1 1,-1 1-1,7 75 1,-16-96-286,-2 0 0,-1 0 0,-6 41 1,-1-25-24,-16 48 1,9-42-126,-2 0 0,-2-1 0,-2-1 0,-44 66 1,41-74-1188,-35 37 0,32-45-1013,7-13-2044,20-12 4028,-1-1 0,1 0-1,0 0 1,-1 1-1,1-1 1,-1 0 0,1 0-1,-1 1 1,1-1-1,0 0 1,-1 0 0,1 0-1,-1 0 1,1 0-1,-1 0 1,1 0-1,-1 0 1,1 0 0,-1 0-1,1 0 1,-1 0-1,1 0 1,-1 0 0,1 0-1,0 0 1,-1-1-1,1 1 1,-1 0 0,1 0-1,-1-1 1,0 1-1,-3-16-5565,3 14 5150,0-23-4718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8:3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6 11712,'33'-5'5333,"3"5"-4434,-1 1 1567,71-2 1592,114 3-1018,-209-2-2968,0 1-1,-1 0 0,1 1 0,17 5 0,-25-6-74,0 0-1,0 1 0,0-1 1,0 1-1,0-1 0,0 1 1,0 0-1,0 0 0,-1 1 1,1-1-1,-1 0 0,0 1 1,0 0-1,0-1 0,0 1 1,0 0-1,0 0 0,-1 0 1,2 5-1,0 0 13,-1 1-1,-1 0 1,0 0 0,0 0-1,-1 0 1,0 1 0,0-1-1,-3 12 1,-18 77-5,20-92-6,-73 407-54,70-385-26,-32 414 460,35-288 91,21 185 1,-10-223 5,-9-95-354,-1 0 1,-1 0-1,-6 31 0,7-49-95,-1-1 0,0 1 0,0-1 0,0 1 0,0-1 0,0 0 0,0 1 0,-1-1-1,1 0 1,-1 0 0,1 0 0,-1 0 0,0-1 0,0 1 0,0 0 0,0-1 0,0 1 0,0-1 0,0 1 0,-1-1 0,1 0 0,-3 1 0,1-1-39,0 1 0,0-1 1,0 1-1,0-1 0,0 0 0,0-1 0,0 1 0,0-1 0,0 0 1,0 0-1,0 0 0,-6-1 0,-4 0-55,-231-20-2939,173 11-1772,-99-28 0,114 19-554,10 1 1723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08.8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0 1888,'0'0'16543,"3"0"-16340,69 3 165,-1 3 0,73 15 0,8 13-344,-133-28-10,-1 1 0,1 0 0,-1 2-1,0 0 1,30 21 0,-35-20 56,0 1 0,-1 0 0,0 1 0,-1 1 0,0 0 0,-1 0 0,-1 1 0,0 0 0,0 1 0,-2 0 0,0 0 0,0 0 0,-2 1 0,6 22 0,-11-35-61,18 76 410,-16-66-319,-1-1 0,-1 1 0,0 0 0,-2 19 0,-1-14 49,-1-1-1,-1 0 1,0 0-1,-1 0 1,-13 24-1,-50 77 482,56-98-572,-13 23 23,-3-3 0,-1 0 0,-2-2 0,-71 65 0,-57 20 106,121-96-119,-46 29 237,52-38-333,14-7 77,-25 10 0,41-20 25,0 0 0,1 0 0,-1-1 0,0 1 0,0-1 0,0 0 0,-4 0 0,6 0 11,1-12-110,0-1 0,1 0 0,1 0 0,0 0 0,1 1 1,0-1-1,1 1 0,5-13 0,6-19-58,-2 5-15,-10 32 92,-1 0 1,1 0 0,-1-1-1,-1 1 1,1-1 0,-1-11-1,1 14 19,-1-1 94,-4 10-29,0 3-107,-1 1 1,1 1-1,-4 11 1,-4 15 94,-84 178 126,85-194-148,-4 12-99,15-28-80,5-4 126,15-8 145,-6 1-144,-1 4 15,0 0 0,0 1 1,1 0-1,21-1 0,59 3-102,-52 2-38,-34-1-73,-8-1 3,1 1-1,-1 0 1,1 0-1,-1 0 1,1 0 0,0 0-1,-1 1 1,1-1-1,1 1 1,5 3-912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10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299 21 2912,'3'-9'1579,"-3"8"-1213,1 1 0,-1-1 0,0 1 0,1-1 1,-1 0-1,0 1 0,0-1 0,0 1 0,1-1 1,-1 0-1,0 1 0,0-1 0,0 1 0,0-1 1,0 0-1,0 1 0,-1-2 0,-22 2 4205,20 0-4361,0 1 1,0-1-1,0 1 1,0 0-1,0 0 0,0 0 1,1 0-1,-1 1 1,-4 2-1,-24 18 525,29-21-678,-13 12 176,0 0 0,1 1 1,1 1-1,0 0 0,1 0 1,0 1-1,2 1 0,0 0 1,0 0-1,2 1 0,-12 35 1,4-1-103,2 0 0,-8 58 0,17-71-94,1 1-1,2-1 0,5 65 0,3-68 147,19 67-1,-10-45-104,-3-11 0,14 71 47,-18-78 243,-2-9-1367,-5-20-4498,2-29 2188,1 1 1,9-29 0,3 12-388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10.6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10 186 4224,'-1'0'248,"1"0"0,-1 0 1,1-1-1,-1 1 0,1 0 1,-1-1-1,1 1 0,-1 0 1,1-1-1,0 1 0,-1 0 1,1-1-1,-1 1 0,1-1 0,0 1 1,-1-1-1,1 1 0,0-1 1,0 1-1,-1-1 0,1 1 1,0-1-1,0 1 0,0-1 0,0 1 1,0-1-1,0 0 0,0 1 1,0-1-1,0 1 0,0-1 1,0 1-1,0-1 0,0 1 1,0-1-1,0 0 0,1 1 0,-1-1 1,1 0-1,1-3 530,0 1 1,1-1-1,-1 1 0,7-6 0,0 0-484,4-5-93,0 0 0,1 1 0,1 1 0,0 1 0,0 0 0,1 1 0,1 0 0,0 2 0,35-14 0,-49 21-185,2-1-26,1 0 0,0 1 0,1 0 1,10-1-1,-16 1 21,0 1 0,0 0 0,0 0 1,0 0-1,0 1 0,0-1 0,0 0 0,0 0 0,0 0 0,0 1 0,0-1 1,0 1-1,0-1 0,-1 0 0,1 1 0,0 0 0,0-1 0,0 1 1,0-1-1,-1 1 0,1 0 0,0 0 0,-1 0 0,1-1 0,0 1 1,-1 0-1,1 0 0,-1 0 0,0 0 0,1 0 0,-1 0 0,0 0 1,1 0-1,-1 0 0,0 0 0,0 1 0,0 14 118,0 0 0,-1 0 0,-1-1 0,-1 1 0,0-1 0,-1 1 0,-1-1 1,0 0-1,-9 17 0,-4 3-59,-2-1 0,-1-1 0,-1 0 1,-2-2-1,-35 36 0,48-56-116,3-3-57,0 0-1,-7 12 0,24-15-248,-4-3 459,0-1-1,1 0 1,-1-1 0,0 1 0,1-1 0,-1 0 0,1 0 0,8-2 0,14 1 157,99 8 802,-100-5-884,-13 0-183,0 0 0,0 0 0,0 1 0,24 9 0,-37-11-522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29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20 8480,'-58'-8'3840,"-1"0"-3360,41 5-672,10 6 256,13 5 64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11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43 4896,'0'-6'15562,"2"7"-14911,2 1-435,1 0-1,0-1 1,0 1 0,0-1 0,-1 0 0,1-1-1,0 1 1,0-1 0,5-1 0,50-5 184,-36 3-302,88-14 106,29-3 253,-117 20-489,-24 8 256,-1-4-202,0 0 1,0-1 0,0 1-1,0 0 1,-1 0-1,0-1 1,0 1-1,0-1 1,0 0-1,0 1 1,-4 3 0,-9 14 26,1 4-10,-132 238 1186,97-177-1237,27-49 13,19-33-32,2-2-87,0 0 0,0 1 0,0-1 1,0 0-1,-1-1 0,1 1 0,0 0 0,-1 0 1,0 0-1,1-1 0,-1 1 0,-3 1 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11.7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 5472,'1'0'223,"-1"0"0,1-1 0,0 1-1,-1 0 1,1-1 0,-1 1 0,1 0 0,0 0 0,-1 0 0,1 0 0,0-1 0,-1 1 0,1 0-1,0 0 1,-1 0 0,1 0 0,0 1 0,-1-1 0,1 0 0,0 0 0,-1 0 0,1 0 0,0 1 0,-1-1-1,2 1 1,-1 0 191,1 0 1,-1 0-1,0 0 0,1 1 0,-1-1 0,0 1 0,0-1 1,0 1-1,2 2 0,-1 0 262,0 0-1,-1 0 1,1 0 0,-1 0 0,0 0 0,0 1 0,1 6-1,-2-9-420,0 1-1,-1-1 0,1 0 1,-1 0-1,1 1 1,-1-1-1,0 0 0,0 0 1,-2 4-1,-2 4 200,4-9 10,10-5-614,12-16-4,-5 3-108,-15 16 348,-1 19 431,0-14-484,0-1 24,-11 19-30,11-22-195,0 1-1,-1-1 1,1 1-1,-1-1 1,1 0-1,0 1 1,-1-1-1,1 0 1,-1 0-1,1 1 1,-1-1-1,1 0 1,-1 0-1,1 0 1,0 0-1,-1 1 1,1-1-1,-1 0 1,0 0-1,1 0 1,-1 0-1,1 0 1,-1 0-1,1 0 1,-1-1-1,1 1 1,-1 0-1,1 0 1,-1 0-1,1 0 1,0-1-1,-2 1 1,-13-8-5839,10 5 3287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12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372 16 3808,'3'0'508,"0"1"0,-1 0 1,1 0-1,-1 0 0,1 0 0,0 1 0,-1-1 1,0 1-1,1 0 0,-1-1 0,0 1 1,0 0-1,0 0 0,0 0 0,0 1 0,2 3 1,-3-4-262,0 1 0,-1-1 1,1 0-1,-1 1 1,0-1-1,1 1 1,-1-1-1,0 1 0,-1-1 1,1 1-1,0-1 1,-1 1-1,1-1 0,-1 0 1,0 1-1,0-1 1,0 0-1,0 0 0,0 1 1,0-1-1,-1 0 1,1 0-1,-1 0 1,1-1-1,-1 1 0,0 0 1,-3 2-1,-6 5 189,0-1 1,-1 0-1,-21 11 0,24-14-122,-13 7-6,0-1 0,-1-1 0,-44 14 0,59-22-269,1 0 0,0 0 0,-1-1 0,1 0 0,-1-1 1,0 0-1,1 0 0,-1 0 0,1-1 0,-1 0 0,1-1 0,0 0 0,-1 0 1,1 0-1,0-1 0,0 0 0,-9-6 0,13 7-110,-1 0 0,1-1 0,0 0 0,-1 0 0,2 0 0,-1 0 0,0 0 0,0-1 0,1 1 0,0-1 0,-3-7 0,4 9 26,0-1 1,0 1-1,0-1 0,1 0 1,0 1-1,-1-1 1,1 0-1,0 1 0,0-1 1,0 0-1,1 1 1,-1-1-1,1 0 1,-1 1-1,1-1 0,0 1 1,0-1-1,0 1 1,3-5-1,1 0-8,0 0 0,1 1 0,-1-1 0,2 1 0,-1 0 0,1 1 0,0-1 0,0 1 0,0 1 0,1-1 0,0 1 0,0 1-1,0-1 1,11-2 0,-2 1 204,0 1-1,0 0 0,0 2 0,0 0 1,1 0-1,23 3 0,-36-1-47,1 0-1,-1 1 1,0 0-1,0 0 1,1 0-1,-1 1 1,0 0-1,0 0 1,0 0 0,7 5-1,-9-5-27,0 1 0,0-1 0,0 1-1,-1 0 1,1 0 0,-1 0 0,0 0 0,0 0 0,0 0-1,0 1 1,0-1 0,-1 1 0,1-1 0,-1 1-1,1 7 1,1 6 141,-1 1 0,-1-1 0,0 1 0,-2 0 0,0-1 0,-4 21 0,-1-4 128,-3 0 0,-13 38 0,10-43-209,-1-1 0,-1-1 0,-1 0 0,-1-1-1,-2-1 1,-36 41 0,-21 7-844,61-59 64,-7 1-2468,13-11-606,31-18-7598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13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14 3712,'0'0'33,"0"0"0,-1 0 0,1 0 0,0 0 0,0 0 0,-1 0 0,1 0 0,0 0 0,0 0 0,0 0 0,-1 0 0,1 0 0,0-1 0,0 1 0,0 0 0,0 0 0,-1 0 0,1 0 0,0 0 0,0-1 0,0 1 0,0 0 0,-1 0 0,1 0 0,0 0 0,0-1 0,0 1 0,0 0 0,0 0 0,0 0 0,0-1 0,0 1 0,0 0 0,0 0 0,0-1 0,0 1 0,0 0 0,0 0 0,0 0 0,0-1 0,0 1 0,0 0 0,0 0 0,0-1 0,0 1 0,2-7 3686,0 8-2976,1 0 1,0 1-1,0-1 1,-1 1-1,1-1 0,-1 1 1,1 0-1,3 4 1,-5-6-624,168 135 8050,-157-126-7851,-1 0 1,-1 0-1,1 2 1,-2-1-1,0 1 1,0 1-1,13 21 1,-13-16-64,-1 0-1,-1 1 1,0 0 0,-2 0 0,6 25-1,-7-22-130,-1 0 0,0-1 0,-2 1 0,0 0 0,-2 0 0,0 0 0,-1 0 0,-1 0 0,-1 0 0,-1-1 0,-1 0 0,0 0 0,-11 21 0,-64 96 69,8-16-442,18-13-1154,-61 109-5174,105-198 3344,-26 29 0,-19 10-1258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30.2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261 619 1888,'0'0'613,"18"0"1350,-13-1-1287,0 1 1,-1-1-1,1-1 1,-1 1-1,0-1 1,1 0-1,-1 0 1,7-4-1,-2 1 654,-9 5-1270,0 0 0,0 0 0,-1 0 0,1 0 0,0 0-1,0 0 1,0 0 0,0 0 0,0 0 0,0 0 0,0 0 0,0 0-1,0 0 1,-1-1 0,1 1 0,0 0 0,0 0 0,0 0-1,0 0 1,0 0 0,0 0 0,0 0 0,0 0 0,0 0 0,0-1-1,0 1 1,0 0 0,0 0 0,0 0 0,0 0 0,0 0-1,0 0 1,0 0 0,0-1 0,0 1 0,0 0 0,0 0 0,0 0-1,0 0 1,0 0 0,0 0 0,0 0 0,0-1 0,0 1 0,0 0-1,0 0 1,0 0 0,0 0 0,1 0 0,-1 0 0,0 0-1,0 0 1,0 0 0,0 0 0,0 0 0,0 0 0,0-1 0,0 1-1,0 0 1,1 0 0,-1 0 0,0 0 0,-4 1 257,1 0 0,-1-1 1,1 0-1,-1 0 0,0 0 0,-3 0 1,-13-1 53,7 2-153,-1 0 1,0 1-1,1 0 0,-1 1 1,1 1-1,-13 5 1,3 0 28,1 1 1,-34 21 0,46-25-197,1 1 1,0-1-1,-15 16 1,22-20-85,-1 1 0,1 0 0,0 0 0,0 0 0,0 0 1,0 0-1,0 0 0,1 1 0,-1-1 0,1 1 0,0-1 0,0 1 0,0-1 0,1 1 1,-1 4-1,1-6 28,0 0 0,0-1 0,1 1 0,-1 0 1,0-1-1,1 1 0,-1-1 0,1 1 0,-1 0 0,1-1 1,0 1-1,0-1 0,0 1 0,0-1 0,0 0 0,0 0 1,0 1-1,0-1 0,1 0 0,-1 0 0,0 0 1,1 0-1,-1 0 0,1 0 0,-1 0 0,1-1 0,2 2 1,5 0-21,-1 1 1,1-1-1,0-1 0,10 1 1,-4 0-17,32 4 191,0 3 1,0 1-1,-1 3 1,51 21-1,-82-28-27,-1 2-1,-1-1 1,0 2 0,0-1-1,0 2 1,-1 0 0,14 15-1,-24-22-56,1-1 0,-1 1 1,0 0-1,0 0 0,0 0 0,-1 0 0,1 0 0,-1 0 0,1 0 0,-1 1 0,0-1 0,0 1 0,-1-1 0,1 1 0,-1-1 0,0 1 0,0-1 1,0 1-1,0-1 0,0 1 0,-1-1 0,1 1 0,-1-1 0,0 0 0,0 1 0,-1-1 0,1 0 0,-4 6 0,1-2 4,-1-1 0,1 0 0,-1 0 0,0-1 0,-1 1 1,1-1-1,-1 0 0,0 0 0,-1-1 0,1 0 0,-1 0 0,-10 5 0,3-4-86,0-1-1,0 0 1,0 0-1,0-2 1,-1 1-1,1-2 1,-1 0 0,0-1-1,1 0 1,-1-1-1,1-1 1,-19-4 0,14 3-220,16 3 170,1 0 1,-1 0 0,1-1-1,-1 1 1,1-1 0,0 1-1,-1-1 1,1 0 0,-1 0-1,-2-2 1,4 1-291,7 1 165,15 1 103,-12 0 88,8 0 56,31 0 143,82-9 0,-116 6-150,0 1 1,0-2-1,0 0 1,-1 0-1,0-1 0,0-1 1,0 0-1,-1-1 1,1 0-1,16-14 1,-14 7 4,-1-1 1,0-1 0,-1 0-1,0 0 1,-2-1 0,0-1-1,11-24 1,69-138 500,-85 169-449,-4 7-2,0 0-1,0 0 1,0 0 0,-1 0 0,0 0-1,1 0 1,-1-1 0,0-5 0,-5 15 408,-3 18-323,1 1 1,1 0-1,-2 33 1,7-43-278,0 0-1,0 0 1,1 0 0,1-1 0,0 1 0,1 0 0,8 21 0,-11-35 88,3 9-52,1 0 1,-1-1 0,1 1-1,1-1 1,7 11-1,-10-18 51,-1 1 0,0-1-1,1 1 1,-1-1 0,1 1 0,0-1 0,-1 0-1,1 0 1,0 0 0,0 0 0,0 0-1,0 0 1,0-1 0,0 1 0,0-1 0,0 1-1,0-1 1,0 0 0,0 1 0,0-1-1,0 0 1,0-1 0,0 1 0,0 0 0,0 0-1,0-1 1,0 0 0,0 1 0,0-1-1,2-1 1,2-1 23,0 0 0,-1 0 0,1 0 0,-1-1 0,0 0 0,0 0 0,5-6 0,28-36-47,-29 35-3,75-94 259,-63 81-239,1 2 0,30-25 1,-49 45 25,1-1 0,-1 1 0,0 0 0,1 0 0,-1 0 0,1 0 0,0 1 1,-1-1-1,1 1 0,0 0 0,0 0 0,0 1 0,7-1 0,-10 1 26,1 0 0,0 0-1,0 1 1,0-1 0,-1 1 0,1 0 0,0-1-1,0 1 1,-1 0 0,1 0 0,-1 0-1,1 0 1,-1 0 0,1 0 0,-1 1 0,0-1-1,0 0 1,1 1 0,-1-1 0,0 1 0,0-1-1,0 1 1,-1 0 0,1-1 0,0 1 0,0 0-1,-1 0 1,1-1 0,-1 1 0,1 4-1,1 13 111,0 0-1,-1 0 0,0 0 0,-5 34 0,1 17-177,5-38-403,2-41-42,2 1 234,29-72-677,-22 54 827,1 1 0,1 1-1,1 0 1,33-37 0,-47 59 100,1 0 1,-1 0-1,0 0 1,1 0 0,0 0-1,4-2 1,-7 4 2,1 0 0,-1 0 0,1-1 1,-1 1-1,1 0 0,0 0 0,-1-1 0,1 1 1,-1 0-1,1 0 0,0 0 0,-1 0 0,1 0 1,-1 0-1,1 0 0,0 0 0,-1 0 0,1 0 1,-1 0-1,1 1 0,-1-1 0,1 0 0,-1 0 1,1 1-1,0-1 0,-1 0 0,1 1 0,-1-1 1,0 0-1,1 1 0,-1-1 0,1 1 0,-1-1 1,1 0-1,-1 1 0,0-1 0,1 1 0,-1-1 1,0 2-1,3 5 170,-1 0 1,0 1-1,0 0 1,-1-1 0,1 14-1,-2 42-61,-1-26-335,1-27-221,4-16-346,1-5 529,13-18-263,-7 10 254,2 0-1,26-30 1,-35 44 256,1 1 0,0-1 0,0 1 0,0 0-1,0 1 1,1 0 0,0 0 0,0 0 0,11-4 0,-15 7 36,-1-1 0,1 1 0,0-1 0,0 1 0,0 0 0,0 0 0,0 0 0,0 0 0,0 0 1,0 0-1,0 0 0,0 1 0,-1-1 0,1 1 0,0-1 0,0 1 0,0 0 0,-1 0 1,1 0-1,0 0 0,-1 0 0,1 0 0,-1 0 0,1 0 0,-1 1 0,0-1 0,1 1 1,-1-1-1,0 1 0,0-1 0,0 1 0,0 0 0,0-1 0,0 1 0,-1 0 0,2 2 1,3 13 136,-1 0 0,-1 0 1,3 30-1,-5-30-244,1-1 0,1 1 0,1-1-1,5 16 1,-7-27 61,10 23-146,-11-27 143,-1 0 0,1 0 0,-1 0 0,1 0 0,0 0-1,-1 0 1,1 0 0,0 0 0,0-1 0,0 1-1,0 0 1,0 0 0,0-1 0,0 1 0,0-1-1,0 1 1,0-1 0,0 1 0,0-1 0,0 0-1,2 1 1,1-2 10,0-1-1,0 1 1,0-1-1,0 0 1,0 0-1,-1 0 1,1 0-1,0-1 1,4-4-1,-4 4-14,34-29 61,61-68 0,-39 36-127,-44 47 82,-13 13 41,0 0 0,0 0 1,1 1-1,-1 0 0,5-4 0,-8 7-31,1 0-1,-1 0 1,0 0 0,0-1 0,0 1 0,1 0-1,-1 0 1,0 0 0,0 0 0,1 0 0,-1 0-1,0 0 1,0 0 0,1 0 0,-1 0 0,0 0-1,0 0 1,1 0 0,-1 0 0,0 0 0,0 0-1,0 0 1,1 0 0,-1 0 0,0 0 0,0 0-1,1 0 1,-1 1 0,0-1 0,0 0 0,0 0-1,1 0 1,-1 0 0,0 0 0,0 1 0,0-1-1,1 0 1,3 13 288,-4 15 112,-12 90 254,11-93-706,0 0-1,7 45 1,-4-57-31,1-1 0,0 0 0,1 0 1,1 0-1,0-1 0,9 18 0,-13-28 60,0 0 0,-1 0 0,1 0 0,0 0-1,-1 0 1,1 0 0,0 0 0,0 0 0,0 0 0,0-1 0,0 1 0,0 0 0,0 0 0,0-1 0,0 1 0,1-1 0,-1 1 0,0-1 0,0 1-1,0-1 1,1 0 0,-1 0 0,0 0 0,2 1 0,-1-2-9,0 1 0,-1-1-1,1 0 1,0 1 0,0-1 0,0 0-1,-1 0 1,1 0 0,0 0 0,-1 0-1,1-1 1,-1 1 0,3-3 0,3-4-43,0-1 1,-1 0 0,0 0 0,5-12 0,9-23-51,16-52 0,8-17-78,27-48 12,-53 113 129,19-75 0,-27 83 58,14-48 283,23-170 0,-47 250-181,1-1-1,-2 0 1,1 1 0,-1-1-1,-2-9 1,3 18-101,0 0 1,0-1-1,0 1 1,0 0 0,0 0-1,0-1 1,0 1-1,0 0 1,0 0-1,0 0 1,0-1-1,0 1 1,0 0 0,0 0-1,0-1 1,0 1-1,-1 0 1,1 0-1,0 0 1,0-1-1,0 1 1,0 0 0,-1 0-1,1 0 1,0 0-1,0-1 1,0 1-1,-1 0 1,1 0-1,0 0 1,0 0 0,0 0-1,-1 0 1,1 0-1,0 0 1,0-1-1,-1 1 1,1 0-1,0 0 1,0 0 0,-1 0-1,1 0 1,0 0-1,0 0 1,-1 1-1,-8 9 178,0 5-67,0 1 0,2 0 1,-11 30-1,-9 53 107,19-67-176,-32 150 391,33-134-442,-3 89-1,10-122-56,1 1-1,1 0 0,0-1 1,1 1-1,7 23 0,-6-28 25,0-1 0,1 0 0,0 0 0,1 0 0,0-1 0,0 1 0,1-1 0,11 12 0,-14-18 22,-1 0 0,1 0 0,0-1-1,0 1 1,0-1 0,0 1-1,0-1 1,0-1 0,1 1-1,-1 0 1,0-1 0,1 0-1,0 0 1,-1-1 0,1 1-1,-1-1 1,1 0 0,0 0 0,-1 0-1,8-2 1,5-2-94,0 0 0,0-2 0,31-14 0,-30 13 67,24-13-70,43-28 0,-9 4 72,-68 40 60,0 0 1,0 0-1,10-2 0,-6 3 781,-29 11 113,-15 10-558,25-14-318,0 0-1,0 0 0,0 0 0,0 1 1,-8 8-1,3 0-29,1 0 0,1 0-1,-13 21 1,18-25-140,1 1 1,-1-1-1,1 1 0,1-1 1,0 1-1,-4 18 0,7-26 98,0 1-1,0-1 1,1 0-1,-1 0 1,0 1-1,1-1 0,-1 0 1,1 0-1,0 0 1,-1 0-1,1 0 1,2 3-1,-2-3 21,0-1-1,-1 0 1,1 0-1,0 0 1,0 0-1,0 0 1,0 0-1,0 0 1,0 0-1,0 0 0,0 0 1,0-1-1,0 1 1,0 0-1,1-1 1,-1 1-1,0-1 1,0 1-1,1-1 1,2 1-1,-2-2 1,0 1-1,1 0 0,-1-1 1,0 0-1,1 1 0,-1-1 1,0 0-1,0 0 1,0 0-1,0-1 0,0 1 1,0 0-1,0-1 1,0 1-1,0-1 0,-1 0 1,1 0-1,-1 1 0,1-1 1,0-2-1,5-6-28,-2 0 0,9-20 0,-11 23 43,16-43-56,-13 33-16,12-25 0,-14 33 251,1 0-1,5-16 1,-10 26-173,4 97 331,-3-88-375,1 1 1,0-1-1,1 1 1,0-1-1,0 0 1,1 0 0,7 11-1,-11-20 33,1 0-1,0 1 1,-1-1-1,1 0 1,0 0-1,0 0 1,0 0-1,0 1 1,0-1-1,1 0 1,-1-1-1,0 1 1,0 0-1,1 0 1,-1 0 0,0-1-1,1 1 1,-1-1-1,1 1 1,2 0-1,-2-1-4,0-1-1,0 1 0,0 0 1,0 0-1,0-1 1,0 1-1,0-1 1,-1 0-1,1 1 0,0-1 1,0 0-1,0 0 1,2-2-1,4-4-24,0 0-1,0-1 1,-1 1 0,10-15-1,15-15 35,1 0 0,60-49 0,-81 72 205,-7 9 24,-3 6 25,30 100 11,-31-96-285,4 9 13,0-1 0,7 13-1,-2-3 52,-6-16-65,-1 1 0,1-1 1,0 0-1,1-1 0,0 1 0,0-1 0,0 0 1,1 0-1,10 8 0,-13-12 7,0 1-1,0-1 0,0-1 0,1 1 1,-1 0-1,0-1 0,1 0 1,0 0-1,-1 0 0,1 0 1,-1 0-1,1-1 0,0 0 1,0 1-1,-1-1 0,1-1 1,0 1-1,-1 0 0,1-1 1,0 0-1,-1 0 0,1 0 0,4-3 1,3-1 19,-1-1 0,0-1 0,0 0 1,0 0-1,-1-1 0,13-14 0,-2 0-10,24-36 0,-16 15-48,36-78 0,-49 88 41,-2-1 1,-2 0 0,9-40-1,10-103-1,-23 120 192,0-67-1,-11 82 171,4 42-340,0-1 5,0 0 1,-1 1-1,1-1 1,0 0-1,0 1 1,0-1-1,0 0 1,-1 1-1,1-1 1,0 0-1,-1 1 1,1-1-1,0 1 1,-1-1-1,1 1 1,-1-1-1,0 0 1,1 1-6,-1 0 0,1 0 1,0 0-1,0 0 0,-1 0 1,1 0-1,0 0 0,-1 0 0,1 0 1,0 0-1,-1 0 0,1 0 0,0 0 1,-1 0-1,1 0 0,0 0 1,-1 0-1,1 0 0,0 0 0,-1 1 1,1-1-1,0 0 0,0 0 0,-1 1 1,-1 0 7,1 0 1,0 1-1,-1-1 1,1 1-1,0 0 1,-1-1-1,1 1 1,-1 4-1,-10 26 45,3 0-1,-8 41 1,11-45-23,-26 187 15,31-177-71,1 0 0,9 63 1,-4-52 76,-2-35-116,-1-1-1,2 0 0,-1 0 0,2 0 0,6 14 0,-11-26 49,0-1-1,0 1 1,1 0-1,-1-1 0,0 1 1,0 0-1,1-1 1,-1 1-1,0-1 1,1 1-1,-1 0 1,1-1-1,-1 1 1,1-1-1,-1 1 1,1-1-1,-1 1 1,1-1-1,0 0 1,-1 1-1,1-1 0,-1 0 1,1 1-1,0-1 1,-1 0-1,1 0 1,0 1-1,0-1 1,-1 0-1,1 0 1,0 0-1,-1 0 1,1 0-1,0 0 1,0 0-1,-1 0 1,1-1-1,0 1 0,-1 0 1,1 0-1,0 0 1,-1-1-1,1 1 1,0 0-1,-1-1 1,1 1-1,0-1 1,4-3-38,0 0 0,-1 0 0,0-1 1,7-8-1,-6 7 55,93-93-367,-98 98 354,1 0 0,-1 1 0,1-1 0,-1 1 0,1-1 0,0 1 0,-1 0 0,1-1 0,0 1 0,-1 0 0,1-1 0,0 1 0,-1 0 0,1 0 0,0-1 0,-1 1 0,1 0 0,0 0 0,-1 0 0,1 0 0,1 0 0,-2 0 27,1 1 0,-1-1 0,1 1 0,-1-1 0,1 1 0,-1-1 0,1 1 0,-1 0 0,0-1 0,1 1 0,-1-1 0,0 1 0,0 0 0,1-1-1,-1 1 1,0 0 0,0-1 0,0 1 0,0 0 0,0-1 0,0 1 0,0 0 0,0-1 0,0 2 0,-1 43 659,-1-26-630,2-1 0,0 1 0,1-1 0,1 0-1,1 1 1,5 18 0,-8-35-71,1-1 0,-1 1 0,1-1 1,-1 1-1,1-1 0,0 0 0,0 1 0,-1-1 0,1 0 0,0 0 0,0 1 0,0-1 0,1 0 1,-1 0-1,0 0 0,0 0 0,1-1 0,-1 1 0,0 0 0,1 0 0,-1-1 0,1 1 1,-1-1-1,1 1 0,-1-1 0,1 0 0,-1 1 0,1-1 0,-1 0 0,1 0 0,-1 0 0,1 0 1,-1-1-1,3 1 0,7-3 21,0-1-1,0-1 1,0 1 0,0-2 0,9-6-1,3 0-22,90-45 69,-105 54-52,0-1 0,0 1 1,12-3-1,-18 6 22,1-1 0,-1 1 0,0-1-1,0 1 1,0 0 0,0 0 0,1 0 0,-1 0 0,0 0 0,0 0 0,0 1 0,1-1 0,-1 1 0,0 0 0,0-1 0,0 1 0,0 0-1,3 2 1,-3-1 3,-1 0-1,1 0 1,0 0-1,-1 1 1,1-1-1,-1 0 1,0 1 0,0-1-1,0 1 1,0-1-1,0 1 1,-1-1-1,1 1 1,-1 0-1,1 3 1,-1 5 70,0 0 0,-2 15 0,2-20-42,-3 17 38,-1-1 0,-1 0 0,0-1-1,-2 1 1,0-1 0,-2 0 0,0-1 0,-1 0 0,-2 0 0,1-1-1,-2-1 1,-1 0 0,-28 29 0,-3-1-207,-3-2 0,-2-2 0,-79 52 0,116-86 68,0-1 1,-1 0-1,-18 6 0,28-11 17,0-1 0,0 0 0,-1 0 0,1 0-1,0-1 1,0 1 0,0-1 0,0 0 0,-1 0-1,1-1 1,0 1 0,0-1 0,0 0-1,0 0 1,0 0 0,-7-3 0,10 3 20,-1 1 0,1-1 1,0 0-1,0 1 0,-1-1 0,1 0 1,0 0-1,0 0 0,0 0 0,0 0 1,0 0-1,1 0 0,-1 0 0,0 0 1,0 0-1,1-1 0,-1 1 0,0 0 1,1-1-1,-1 1 0,1 0 1,0-1-1,0 1 0,-1 0 0,1-1 1,0 1-1,0-1 0,0 1 0,0 0 1,0-1-1,1 1 0,-1-1 0,0 1 1,1 0-1,-1-1 0,1 1 0,-1 0 1,1 0-1,0-1 0,-1 1 0,1 0 1,1-1-1,3-4-2,0-1 0,0 2 0,1-1 0,-1 1 1,1 0-1,10-7 0,3 0-41,0 1 0,1 1-1,22-8 1,68-20-699,-27 10-1197,-71 24 952,25-12-1403,-34 15 1560,-1-1 0,1 0 0,-1 0 0,1 0 0,-1 0 0,3-3-1,-5 5 660,0-1 0,1 1-1,-1 0 1,0-1-1,1 1 1,-1-1-1,0 1 1,1-1-1,-1 1 1,0-1-1,0 1 1,0 0 0,0-1-1,1 0 1,-1 1-1,0-1 1,0 1-1,0-1 1,0 1-1,0-1 1,0 1-1,0-1 1,0 1 0,-1-1-1,1 1 1,0-1-1,0 1 1,-1-1-1,-11-10-4491,-11 1 652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30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21 12480,'-14'-8'5631,"9"-1"-4895,1 6 1856,8 6-448,-13-3-8032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30.9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105 191 11712,'-72'-39'5311,"50"6"-4607,11 15 320,11 10-704,0-17-768,6 8 224,4-13-2495,7 9 1503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3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17 114 1568,'5'-3'6634,"-1"-18"-5959,-3 18-289,0 0 1,0 0-1,-1-1 0,1 1 0,0-7 0,-1 9-314,0 0 0,0 1 0,0-1-1,0 0 1,0 1 0,0-1-1,1 0 1,-1 1 0,0-1 0,1 1-1,-1-1 1,0 0 0,1 1 0,0-2-1,0 2 75,-1-1 1,1 0-1,-1 0 0,1 0 0,-1 0 0,1 1 0,-1-1 0,1 0 0,-1 0 0,0 0 0,0 0 0,1 0 0,-1 0 0,0 0 0,0-1 1,5-19 3106,-4 20-3009,0 0 0,-1-1 0,1 1 0,0 0 0,0 0 0,0 0 0,0 0 1,0-1-1,0 1 0,1 1 0,-1-1 0,0 0 0,4-1 1287,-4 7-1094,0 2-378,1 0 0,-1-1 0,0 1 1,-1 0-1,0 0 0,0 9 0,0 15 60,1-3 66,-4 35 0,0-3-64,4-39-99,-1-4 82,0 1-1,-1-1 1,-5 24 0,-15 41 292,11-49-253,-9 67 1,15-80-97,3-15-25,0 0 0,0 1 0,0-1 0,1 0 0,0 0 1,0 0-1,1 9 0,-1-13-10,1-1 1,-1 1 0,1-1-1,-1 0 1,1 1-1,-1-1 1,1 0 0,0 1-1,-1-1 1,1 0-1,-1 0 1,1 0 0,0 0-1,-1 1 1,1-1-1,0 0 1,-1 0 0,1 0-1,-1 0 1,1 0-1,0 0 1,-1-1 0,1 1-1,0 0 1,-1 0-1,1 0 1,0-1 0,4 0 71,20-3 162,0-2 1,24-8-1,-25 6-137,1 1 0,40-5 1,-30 9-103,0 1 0,0 2-1,0 2 1,0 1 0,-1 2 0,57 14 0,-16 3 174,-66-16-6271,8 15-2521,-13-15 4417,5 8-654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3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62 7968,'-1'-2'346,"1"0"-1,-8-16 13570,-8 26-11532,14-8-2370,1 1 0,-1-1-1,1 1 1,-1-1 0,0 0 0,1 1 0,-1-1-1,0 0 1,0 0 0,1 0 0,-1-1 0,0 1-1,1 0 1,-1-1 0,1 1 0,-1-1 0,0 1-1,1-1 1,-1 0 0,-2-1 0,-3-4-29,-12-11 254,18 17-209,0-1 0,0 0 0,0 0 0,1 0-1,-1 0 1,0 0 0,1-1 0,-1 1 0,0 0 0,1 0 0,-1 0 0,1 0 0,0-1 0,-1 0 0,4-1 200,-12 4-122,8-1-111,0 1 0,0-1 0,1 1 0,-1-1 0,0 1 0,0-1 0,1 1 1,-1-1-1,0 1 0,1 0 0,-1-1 0,0 1 0,1 0 0,-1-1 0,1 1 0,-1 0 0,1 0 0,0 0 1,-1-1-1,1 1 0,0 0 0,0 0 0,-1 0 0,1 0 0,0 1 0,-6 34-204,3-19 155,1-10-553,2-5 156,-1-1-1,1 0 1,-1 1-1,1-1 1,0 1 0,0-1-1,-1 1 1,1-1 0,0 1-1,0-1 1,1 3 0,7-5-1572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3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7968,'3'2'8463,"-3"-2"-8283,1 11 2453,0 18-3632,-1-21 1927,-1 94 832,-13 105 0,-3-65-827,14-99-734,4 67 0,1-72-63,-2 1 0,-6 48-1,6-62 96,1-10 418,18-19-441,29-8 38,1 2-1,0 2 0,0 2 1,90 1-1,-127 4-286,1 2-1,0 0 1,-1 0 0,1 1 0,-1 1 0,0 0-1,0 0 1,0 1 0,0 1 0,16 9 0,-10-8-466,-17-5 34,1-1-1,0 1 1,0-1 0,-1 1-1,1 0 1,0 0 0,3 1-1,3 6-1686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40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97 1888,'13'-3'1310,"-12"3"-1235,0-1-1,-1 1 1,1 0-1,0 0 1,0-1-1,-1 1 0,1 0 1,0 0-1,0 0 1,0 0-1,-1 0 1,1 0-1,0 0 1,0 0-1,0 0 0,0 1 1,0-1 54,1 0 0,-1 1 0,0-1 0,1 0 0,-1 0 0,0 0 0,1 0 0,-1 0 0,0 0 0,0 0 0,1-1 0,-1 1 0,0 0 0,0-1 0,1 1 0,-1-1 0,0 1 0,0-1 0,0 0 0,0 1 0,0-1 0,1 0 0,-2 0 0,1 0 0,0 0 0,0 0 0,0 0 0,0 0 0,-1 0 0,1 0 0,0 0 0,-1 0 0,1-1 0,-1 1 0,1 0 0,-1 0 0,0-1 0,1 1 0,-1 0 0,0-1 0,0 1 0,0 0 0,0 0 0,0-1 0,0 1 0,0 0 0,-1-1 0,1 1 0,0 0 0,-1 0 0,1-1 0,-1 1 0,1 0 0,-1 0 1,0 0-1,1 0 0,-1 0 0,0 0 0,0 0 0,0 0 0,0 0 0,-2-2 0,-5-2-46,1 0 0,-2 1 0,1 0 0,0 0 1,-1 1-1,0 0 0,0 0 0,0 1 0,-16-2 1,5 3-51,1 0 1,-1 2 0,0 0 0,1 1-1,-31 8 1,36-7-34,-1 1 1,1 1-1,0 0 0,1 1 0,-1 1 0,-14 9 0,20-11 24,0 0 0,0 1-1,1 0 1,-1 1 0,2-1-1,-1 2 1,1-1 0,0 0-1,0 1 1,-6 12 0,10-16 18,1 1 1,-1 0-1,1-1 1,-1 1-1,1 0 1,1 0-1,-1 0 1,1 6-1,0-8-13,0 0-1,0 0 1,0 0-1,1 0 1,-1 0-1,1 0 1,0 0-1,0-1 1,0 1-1,0 0 1,1 0 0,-1-1-1,1 1 1,3 4-1,0-3 56,0 1 0,0-1 0,0 0-1,1-1 1,-1 1 0,1-1 0,0 0 0,0-1-1,0 1 1,12 2 0,7 0 44,35 5 1,-50-9-108,10 2 12,26 2 111,89 23-1,-126-24-143,-1-1-1,0 1 1,0 0 0,0 1-1,-1 0 1,1 0 0,-1 1-1,0-1 1,-1 2 0,1-1-1,-1 1 1,7 10 0,-5-5 125,-1-1 0,0 2 0,0-1 1,-2 1-1,1 0 0,-2 0 0,5 17 0,-8-25-6,0 0-1,0-1 0,-1 1 0,1 0 0,-1 0 0,0 0 1,0 0-1,-1-1 0,0 1 0,0 0 0,0 0 0,0 0 1,-1-1-1,-3 9 0,3-10-49,0 0 1,0-1-1,0 1 1,-1-1-1,1 1 1,0-1-1,-1 0 1,0 0-1,1 0 1,-1-1-1,0 1 1,0-1-1,0 1 1,0-1-1,0 0 1,-1 0-1,1 0 1,0 0-1,0-1 1,-1 0-1,1 1 1,-7-1-1,-4-2 17,-27-5 0,10 2 9,-149-25 126,166 28-245,14 1-31,0 1 0,1 0 0,-1 0-1,0 0 1,0 0 0,0 0 0,0 0 0,0 0 0,0 0 0,0 0-1,0-1 1,0 1 0,0 0 0,0 0 0,0 0 0,0 0 0,0 0-1,0 0 1,0 0 0,0-1 0,0 1 0,0 0 0,0 0 0,0 0-1,0 0 1,0 0 0,0 0 0,0 0 0,0-1 0,0 1 0,0 0-1,0 0 1,0 0 0,0 0 0,0 0 0,0 0 0,0 0 0,0 0-1,0-1 1,-1 1 0,1 0 0,0 0 0,0 0 0,0 0 0,0 0-1,0 0 1,0 0 0,0 0 0,-1 0 0,10-1-1631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3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7392,'-10'-7'12396,"11"8"-12231,1-1-1,-1 1 1,0-1 0,1 1 0,-1-1 0,1 0 0,-1 0-1,0 0 1,1 0 0,-1 0 0,1 0 0,-1 0-1,2 0 1,57-8 1362,68-1-1,-67 10-2778,65 7 1,-123-8 394,27 6-1818,-18 0-142,-12-6 2521,2 2-1180,-2-2 1181,0 0-1,0 1 1,1-1 0,-1 1-1,0-1 1,0 0 0,0 1-1,0-1 1,0 1 0,1-1 0,-1 1-1,0-1 1,0 1 0,0-1-1,0 1 1,-1-1 0,-1 12-4089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3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50 132 4992,'-24'-8'1589,"23"8"-1544,1 0 0,-1-1 0,0 1 0,0 0 0,1 0 0,-1 0-1,0 0 1,0-1 0,0 1 0,1 0 0,-1 0 0,0 1 0,0-1 0,0 0 0,0 0 0,1 0-1,-1 0 1,0 1 0,0-1 0,0 1 0,-3 0 281,4-1-278,0 0 0,-1 1-1,1-1 1,0 0 0,0 0 0,0 0-1,0 0 1,0 0 0,0 0-1,0 0 1,0 0 0,0 0-1,0 0 1,-1 0 0,1 0-1,0 0 1,0 0 0,0 0-1,0 0 1,0 0 0,0 0 0,0 0-1,0 0 1,-1 0 0,1 0-1,0 0 1,0 0 0,0 0-1,0 0 1,0 0 0,0 0-1,0 0 1,0 0 0,0-1-1,0 1 1,0 0 0,-1 0-1,1 0 1,0 0 0,0 0 0,0 0-1,0 0 1,0 0 0,0 0-1,0 0 1,0 0 0,0-1-1,0 1 1,0 0 0,0 0-1,0 0 1,0 0 0,0 0-1,0 0 1,0 0 0,0 0 0,0-1-1,0 1 1,0 0 0,0 0-1,0 0 1,0 0 0,8-6 2110,14-5 381,22-2-839,1 1 1,-1 3 0,58-5 0,-8 0-921,-39 5-537,119-17 80,-84 16-249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4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16 126 6656,'-1'-1'341,"-1"0"0,1 0 0,0 0 0,0-1 0,0 1 0,0 0 0,0-1 0,0 1 1,0-1-1,0 1 0,1-1 0,-1 1 0,1-1 0,-1 0 0,1 1 0,-1-1 0,1 0 0,0 1 0,0-1 0,0 0 0,0-1 1,2-6 2263,0 2 1280,11 2-2632,60-7-174,27-4-622,-39 2-364,1 3-1,121-7 1,-168 18-464,27 4 0,-42-4 298,0 0 0,1 0 0,-1 1 0,0-1-1,0 0 1,1 0 0,-1 0 0,0 0 0,0 0 0,1 0 0,-1 1-1,0-1 1,0 0 0,1 0 0,-1 0 0,0 1 0,0-1-1,0 0 1,1 0 0,-1 0 0,0 1 0,0-1 0,0 0-1,0 0 1,0 1 0,0-1 0,1 0 0,-1 1 0,0-1-1,0 0 1,0 0 0,0 1 0,0-1 0,0 0 0,0 1-1,0-1 1,-5 17-3201,-15 18-3775,17-32 5936,-8 18-1735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4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26 114 8640,'-23'-13'2784,"23"13"-2749,0 0 1,0 0 0,-1 0 0,1 0-1,0 0 1,0-1 0,0 1 0,0 0-1,0 0 1,0 0 0,-1 0 0,1 0 0,0 0-1,0 0 1,0-1 0,0 1 0,0 0-1,0 0 1,0 0 0,0 0 0,0 0-1,0-1 1,0 1 0,0 0 0,0 0-1,-1 0 1,1 0 0,0-1 0,0 1-1,1 0 1,-1 0 0,0 0 0,0 0-1,0-1 1,0 1 0,0 0 0,0 0-1,0 0 1,0 0 0,0 0 0,0-1-1,0 1 1,0 0 0,0 0 0,0 0 0,1 0-1,-1 0 1,0 0 0,0-1 0,0 1-1,0 0 1,0 0 0,1 0 0,-1 0-1,0 0 1,0 0 0,0 0 0,0 0-1,0 0 1,1 0 0,-1 0 0,0 0-1,10-4 1654,181-30 5489,29-3-5524,-11 22-2410,-139 12-3461,0 2-5365,-47 1 5700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4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10304,'1'13'9627,"-2"47"-7601,1-60-2019,-4 189 2391,6-149-2158,6 246 155,-4-237-418,0 0-4189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4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96 9984,'-28'0'4469,"54"-6"48,136-19-130,73-15-2619,-144 24-1821,-57 11-513,-20 1-2426,-10 8 1413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4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77 9792,'-21'-8'3173,"23"7"-2727,0-1-1,0 1 1,0-1-1,-1 1 1,1 0 0,1-1-1,-1 1 1,4-1-1,35-11 1391,0 2 0,56-7 0,-65 12-1285,-18 4-267,0 0 0,0 0 0,0 1 0,1 1-1,23 2 1,-35-1-255,0-1 0,1 1-1,-1 0 1,0 0 0,0 0-1,0 0 1,0 0 0,0 1-1,0-1 1,0 1 0,0 0-1,-1 0 1,1 0 0,0 0-1,-1 1 1,0-1 0,0 0-1,1 1 1,-2 0 0,1 0-1,0-1 1,0 1 0,-1 0-1,0 0 1,1 0 0,-1 1-1,0-1 1,-1 0 0,1 0-1,0 4 1,0 4 11,-1-1 0,-1 1 0,1-1 0,-2 1 0,1-1 0,-1 0 0,-1 0 0,0 0 0,0 0 0,-7 13 0,2-7-13,-1 0 0,0-1 0,0 0 0,-2-1 0,-15 17 1,13-18-6,0 0 1,-2-2-1,1 1 1,-26 14 0,9-9 48,-47 18 1,75-34-57,0 0 14,-1 0-1,1 1 1,0-1 0,0 1 0,0 0-1,0 0 1,-3 2 0,22-3 462,20-5-64,260-20 767,-268 22-1406,44 0-717,-62 3-943,-1 0 0,18 4 0,-12 1-3072,-1 5 1627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4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44 2400,'-12'-4'7932,"-1"2"-3337,-27-2-2274,13 2-1212,-173-27 2304,192 28-3344,-1 0 0,0 1 0,0 0-1,1 0 1,-15 3 0,19-2-60,0 0 0,1 0 1,-1 0-1,1 0 0,-1 1 0,1-1 0,-1 1 1,1 0-1,0 0 0,0 0 0,0 0 0,0 1 0,0-1 1,1 1-1,-5 5 0,2 0 1,1 0-1,0 0 1,1 0 0,0 1-1,0-1 1,-2 14 0,-5 53 311,8 130 612,3-158-698,11 248 640,-4-190-471,8 158 317,-13-89-497,5 325 678,-9-457-757,-2 1 1,-8 44 0,10-86-136,1 0-1,0 0 1,0 0 0,-1 0 0,1 0 0,0 0-1,0 0 1,0 0 0,0 0 0,0 1 0,0-1-1,0 0 1,0 0 0,1 0 0,-1 0 0,0 0-1,1 0 1,-1 0 0,1 0 0,-1 0-1,1 0 1,-1 0 0,1-1 0,-1 1 0,1 0-1,0 0 1,0 0 0,-1-1 0,1 1 0,0 0-1,0-1 1,0 1 0,0-1 0,0 1 0,0-1-1,0 1 1,0-1 0,2 1 0,2-1 59,1 1 0,0-1 0,0 0 1,0 0-1,11-3 0,-5 2-98,67-6 86,-1 4 0,114 10-1,-174-4-75,0 1-1,0 0 0,0 2 1,18 7-1,7 2-351,-36-13 720,-2-1-5031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4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14 4160,'-2'-14'12528,"-5"63"-11510,-27 301 1252,31-315-1985,-14 94 326,-4 53 410,19-162-917,1-6-3,0 1-1,0-1 1,2 0 0,3 27 0,-3-39-75,-1 0 1,1 0 0,0 0-1,-1 0 1,1 0 0,0 0-1,0-1 1,1 1 0,-1 0-1,0-1 1,0 1 0,1 0-1,-1-1 1,1 0 0,0 1-1,-1-1 1,1 0 0,0 0-1,0 0 1,0 0 0,-1 0-1,1 0 1,0 0 0,4 0-1,3 1 36,0-1 0,1 0 0,-1 0 0,13-2 0,-9 1-14,130-11 548,-20 0-248,-94 9-360,49 1-19,-70 1-54,0 1 0,0 0 1,0 1-1,0 0 0,0 0 1,0 1-1,9 3 1,-11-3-1071,4 1-473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19 3136,'0'0'78,"-1"-1"0,1 0 0,0 1 0,0-1 0,0 0 0,0 1 0,0-1 0,0 0 0,0 1 0,0-1 0,0 0 1,0 0-1,0 1 0,0-1 0,1 0 0,-1 1 0,0-1 0,0 0 0,1 1 0,0-2 0,-1 2-8,0 0 0,0-1 0,0 1 1,1 0-1,-1 0 0,0-1 0,0 1 0,0 0 0,1 0 1,-1 0-1,0-1 0,0 1 0,1 0 0,-1 0 0,0 0 0,1 0 1,-1 0-1,0 0 0,0 0 0,1-1 0,-1 1 0,0 0 1,1 0-1,-1 0 0,0 0 0,1 0 0,-1 0 0,0 1 1,0-1-1,1 0 0,-1 0 0,0 0 0,1 0 0,-1 0 1,0 0-1,0 0 0,1 1 0,-1-1 0,0 0 0,0 0 0,1 0 1,-1 1-1,0-1 95,1 0 0,-1 1 0,0-1 0,1 0 0,-1 0 0,0 0 0,1 0 1,-1 1-1,0-1 0,1 0 0,-1 0 0,0 0 0,1 0 0,-1 0 0,1 0 0,-1 0 0,0 0 0,1 0 1,-1 0-1,1 0 0,-1 0 0,0 0 0,1 0 0,-1-1 0,0 1 0,1 0 0,0 0 0,0 0 1103,-3 5-38,-5 6-504,-1 0 0,0 0 0,-1-1 1,0 0-1,-19 16 0,-11 11-38,-4 10 140,-75 102 0,91-109-564,2 1-1,2 2 0,-24 62 0,40-87-177,1-1 0,1 2 1,0-1-1,-2 33 0,6-40-52,1 1 1,0 0-1,1-1 0,1 1 0,0-1 0,0 1 1,1-1-1,0 0 0,6 12 0,1-3-24,0-1-1,1 0 1,2 0 0,18 22-1,65 64 178,-90-99-176,90 86-335,-82-80-722,1-1 1,-1-1-1,2-1 1,-1 0-1,23 9 0,-8-6-1385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41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27 4736,'4'-17'1530,"1"7"919,-9 15-380,-7 6-1805,0 2 1,0-1 0,1 1 0,1 1 0,-10 18-1,5-9 9,-5 6 178,-25 44 417,40-65-775,0-1 0,0 2 0,1-1 1,1 0-1,-1 1 0,1 0 0,0 9 0,1-14-44,1 0 1,1 1-1,-1-1 1,1 0-1,-1 0 0,1 1 1,0-1-1,1 0 1,-1 0-1,1 0 1,-1 0-1,1-1 0,1 1 1,3 6-1,-2-6 42,0 1 0,1 0 0,-1-1-1,1 0 1,0 0 0,0-1-1,0 1 1,1-1 0,8 4 0,-7-4 19,-1-1 0,1 0 1,-1 0-1,1-1 1,-1 1-1,1-1 1,0-1-1,12 0 0,-15 0-38,1 0-1,-1-1 1,0 0-1,1 0 0,-1 0 1,0-1-1,0 1 1,0-1-1,0 0 1,0 0-1,0 0 1,0-1-1,4-4 0,-4 4-26,-1-1 0,0 1 0,0-1 0,0 0 0,-1 0 0,1 0 0,-1 0 0,0 0 0,0-1 0,1-5 0,0 3-6,1-7-4,0-1 1,-1 1 0,0-1-1,-1 0 1,-1 1 0,0-1-1,-1 0 1,-1 0 0,0 0-1,-1 0 1,-1 1 0,0-1-1,-1 1 1,-1-1 0,-11-24-1,14 34-37,-1 0-1,0 0 1,-1 0-1,1 0 1,-1 1-1,0-1 1,0 1 0,0 0-1,-1 1 1,1-1-1,-1 1 1,0-1-1,0 1 1,0 1-1,0-1 1,-1 1-1,1 0 1,-1 0-1,0 0 1,1 1-1,-1 0 1,0 0-1,0 1 1,1-1-1,-1 1 1,0 0-1,0 1 1,0 0-1,-6 1 1,11-2-107,-1 1-1,0-1 1,0 1 0,1-1 0,-1 1-1,1 0 1,-1 0 0,0 0 0,1 0 0,-1 0-1,1 0 1,0 0 0,-1 1 0,1-1 0,0 0-1,0 1 1,0-1 0,0 1 0,0-1-1,0 1 1,0 0 0,0 1 0,-5 21-1400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4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 6816,'-6'-11'3252,"5"8"-872,4 9 1849,-1 4-3798,0-1 1,0 0-1,-1 1 1,0-1-1,-1 1 0,0 14 1,-1-8-146,-12 323 2189,-5-171-1563,17-149-830,0-8 35,1 1 0,0-1 0,1 12-1,0-2-138,-1-19 62,0 1 0,0-1 0,0 0-1,0 0 1,0 0 0,0 0 0,1 0 0,1 3 0,-2-4-13,1 0 0,-1 0-1,1 0 1,0 0-1,0-1 1,0 1 0,-1 0-1,1-1 1,0 1 0,0 0-1,0-1 1,0 1-1,0-1 1,0 0 0,0 1-1,0-1 1,0 0-1,0 1 1,0-1 0,3 0-1,9 1 62,0-1 0,0 0 0,0-1 0,21-4 0,-13 2 43,31-4 169,-13 0-279,1 3 0,75 0 0,-53 5 64,-48-1-5341,2 0-5605,-3 0 7064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4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8384,'1'-2'379,"0"0"0,0 0 1,0 0-1,0 1 0,0-1 0,0 0 1,0 1-1,1-1 0,-1 1 0,1-1 1,-1 1-1,1 0 0,-1-1 1,1 1-1,0 0 0,0 0 0,-1 0 1,1 0-1,0 0 0,0 1 0,0-1 1,0 1-1,0-1 0,0 1 1,2 0-1,-3 0-299,0 0 0,-1 0 0,1 0 0,0 0 0,-1 1 0,1-1 0,0 0 1,-1 1-1,1-1 0,-1 0 0,1 1 0,-1-1 0,1 1 0,-1-1 0,1 1 0,-1-1 0,1 1 0,-1-1 1,0 1-1,1 0 0,-1-1 0,0 1 0,1-1 0,-1 1 0,0 0 0,0-1 0,0 1 0,0 0 0,1 1 1,1 26 1142,-1-21-961,-2 119 1633,0-5-1092,-2 26-515,0-44-154,0-71-203,2-26-10,0-1-1,0 0 1,1 0 0,0 0-1,0 1 1,2 7 0,-2-12-175,0 1 1,0-1-1,1 0 1,-1 0-1,0 0 1,0 1-1,0-1 1,0 0 0,0 0-1,0 1 1,-1-1-1,1 0 1,-1 2-1,1-2-311,-1 0 1,0 0-1,1-1 0,-1 1 0,1 0 0,-1-1 1,0 1-1,1-1 0,-1 1 0,0-1 0,0 1 0,0-1 1,1 1-1,-1-1 0,0 0 0,0 1 0,0-1 1,0 0-1,0 0 0,0 0 0,1 0 0,-1 1 0,0-1 1,-2-1-1,-3 1-2395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4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89 7456,'-8'-11'2421,"4"6"2141,11 3-3375,8-4 1080,31-5-1,50-2-43,-26 4-1550,-2 1-526,96-2 0,-130 13-481,17-1-3638,-48-2 2939,1 0 1,0 0 0,0 0-1,0-1 1,-1 0 0,1 0 0,0 0-1,-1 0 1,7-4 0,4-4-2472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4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8960,'0'0'106,"0"0"1,0 0-1,-1 0 1,1 0-1,0 0 0,0 1 1,0-1-1,-1 0 1,1 0-1,0 0 1,0 0-1,0 0 1,0 0-1,0 1 1,-1-1-1,1 0 0,0 0 1,0 0-1,0 0 1,0 1-1,0-1 1,0 0-1,0 0 1,0 0-1,-1 1 1,1-1-1,0 0 0,0 0 1,0 0-1,0 1 1,0-1-1,0 0 1,0 0-1,0 1 1,0-1-1,0 0 1,1 0-1,-1 0 0,0 1 1,0-1-1,0 0 1,0 0-1,0 1 1,5 13 489,-2-5 1041,1 7-701,-1 0 1,0 0 0,-1 1-1,-1 21 1,-5 68 859,0-48-835,2-23-563,-6 82 676,-17 48-1112,25-156-488,-2 2-1694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4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7648,'-1'-6'872,"2"-1"795,-1 7-1569,0-1 0,0 1 0,0 0 0,1 0 0,-1 0 0,0 0 0,0 0 0,0 0 1,1 0-1,-1 0 0,0 0 0,0 0 0,1 0 0,-1 0 0,0 0 0,0 0 0,0 0 0,1 0 0,-1 0 0,0 1 0,0-1 0,0 0 0,1 0 0,-1 0 0,0 0 0,0 0 0,0 0 1,1 1-1,-1-1 0,0 0 0,0 0 0,0 0 0,0 0 0,0 1 0,1-1 0,14 14 1135,1 1 0,-2 0 0,0 1 1,0 0-1,-2 1 0,16 28 0,0 8-69,23 61 0,38 158 750,-79-237-1674,-1 1 0,-1 0 0,-2 0 0,2 59 0,-11-45-30,-3 1 0,-1-1 1,-3-1-1,-20 65 0,14-65-758,-3-1 1,-29 55-1,41-89-298,-1-1 0,0 0 1,-17 21-1,20-29-108,1-1 1,-1 1-1,0-1 1,-1 0-1,1 0 1,0 0-1,-1-1 1,0 0 0,0 0-1,-11 4 1,-17 1-3383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5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71 5216,'-1'-1'162,"1"1"1,-1-1-1,1 0 1,-1 1-1,0-1 1,1 1-1,-1-1 0,0 1 1,0 0-1,1-1 1,-1 1-1,0 0 1,0 0-1,0-1 1,1 1-1,-1 0 0,0 0 1,0 0-1,0 0 1,-10 10 9162,12-10-9172,5 3 543,-3-1-410,-1-1 0,1 0 0,-1 0 0,1 0 0,0 0-1,0 0 1,0-1 0,-1 1 0,1-1 0,0 0 0,0 0-1,3 0 1,36-7 1225,-23 3-946,39-6 237,41-7-206,17-1-551,46-5-437,-54 16-3048,-104 7 2693,1 0 0,-1 0-1,1 1 1,-1 0 0,1-1 0,-1 1-1,1 1 1,7 2 0,7 7-2090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5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34 3552,'0'-2'284,"1"1"0,0-1 1,0 1-1,-1 0 0,1-1 1,0 1-1,0 0 0,0-1 0,0 1 1,0 0-1,1 0 0,-1 0 1,0 0-1,1 0 0,-1 0 0,0 1 1,1-1-1,-1 0 0,1 1 1,-1-1-1,1 1 0,1-1 0,24-8 6473,-27 9-6674,1 0 0,-1 0-1,0 0 1,1 1 0,-1-1-1,0 0 1,1 0 0,-1 1-1,0-1 1,1 0-1,-1 1 1,0-1 0,0 0-1,1 1 1,-1-1 0,0 0-1,0 1 1,0-1-1,1 1 1,-1-1 0,0 0-1,0 1 1,0-1 0,0 1-1,0-1 1,0 1-1,0-1 1,0 0 0,0 1-1,0 0 1,-1 14 667,-22 215 1794,-17-11-1466,1-10-422,36-181-493,2 0 1,2 31 0,0-9 81,-1-49-224,0 1 0,0-1 0,1 1 1,-1 0-1,0-1 0,1 1 0,-1-1 0,1 1 1,0-1-1,-1 0 0,1 1 0,0-1 1,0 0-1,0 1 0,0-1 0,0 0 1,0 0-1,0 0 0,0 0 0,1 0 1,-1 0-1,0 0 0,1 0 0,-1 0 0,0-1 1,1 1-1,-1 0 0,1-1 0,-1 1 1,1-1-1,2 1 0,6 0 90,-1 0 1,1 0-1,0 0 0,10-2 0,-7 1-141,83-5 340,-55 2-241,48 3 0,-74 1-44,0 2 0,19 5 0,3 1-191,-33-8 401,15 0-12453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5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9056,'9'-8'4096,"-4"11"-769,0 6-2175,-1 3 1504,1 9-1536,-5 14 256,5 2-800,-5 10-192,0 4-256,-5-6-96,5 2 0,-5-10-256,5-4 128,-4-7-3072,4-5 1760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5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21 6400,'13'-21'3674,"-30"34"3649,-33 16-6196,43-25-500,-95 62 980,86-54-1346,1 1 0,0 0 0,-24 30 0,15-11 31,2 2 1,1 0-1,2 2 0,-24 63 0,30-68-165,2 0 0,2 1 0,1 0 0,1 0 0,2 1 0,1 0 0,2 0 0,1 0 0,3 38 0,3-43-319,0 0 0,1 0 0,2-1 0,1 0 0,1-1 0,1 0 0,1 0 0,1-1 0,2-1 0,0 0 0,2-1 0,0-1 0,23 23 0,-5-16-2198,2-3 726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5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 8384,'2'-10'4169,"1"15"-1468,2 18 12,-6 18-1183,-9 43-1,3-30-769,-32 191 1281,13-86-1314,23-133-645,1 1 1,4 34 0,-1-12 192,-1-48-258,0-1 1,0 1 0,0-1 0,0 1-1,0-1 1,1 1 0,-1-1 0,0 1-1,0-1 1,0 1 0,1-1 0,-1 1-1,0-1 1,1 1 0,-1-1 0,0 0-1,1 1 1,-1-1 0,1 1 0,-1-1-1,1 0 1,-1 1 0,1-1 0,-1 0-1,1 0 1,-1 0 0,1 1 0,-1-1-1,1 0 1,-1 0 0,1 0 0,-1 0-1,1 0 1,-1 0 0,1 0 0,0 0-1,26-3 241,-24 3-207,88-21 340,-7 1-350,-72 17-343,35-6 676,57-4-1,-85 12-945,0 2 0,20 1 0,-24 1-1318,-1-1 0,1 2-1,18 6 1,-15-2-520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42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1229 3328,'0'0'99,"0"1"1,1-1 0,-1 0-1,0 0 1,0 1-1,1-1 1,-1 0-1,0 0 1,0 1-1,1-1 1,-1 0-1,0 0 1,1 0 0,-1 0-1,0 1 1,1-1-1,-1 0 1,0 0-1,1 0 1,-1 0-1,0 0 1,1 0-1,-1 0 1,0 0-1,1 0 1,-1 0 0,1 0-1,-1 0 1,0 0-1,1 0 1,-1 0-1,0 0 1,1-1-1,-1 1 1,16-4 2160,-10 1-1970,-1 1 0,0-1 0,0 0 0,0-1 0,0 1 0,-1-1 0,1 0 0,-1 0 0,4-5 0,5-8 52,14-21 0,-10 13-92,215-275 273,-70 105-578,-138 162 211,-2-1 0,-2-1 0,-1 0 0,17-46 0,-34 75-161,3-4-60,-2 0-1,1 0 0,-1-1 0,-1 1 0,3-21 0,-5 31 56,0 0 0,0 0-1,0 0 1,0 0 0,0 0-1,-1 0 1,1 0 0,0 0-1,0 1 1,0-1 0,0 0-1,0 0 1,0 0 0,0 0-1,0 0 1,0 0 0,0 0-1,0 0 1,0 0 0,0 0-1,0 0 1,0 0 0,0 0-1,0 0 1,0 0 0,0 0-1,0 0 1,0 0 0,0 0-1,0 0 1,-1 0 0,1 0-1,0 0 1,0 0 0,0 0-1,0 0 1,0 0 0,0 0-1,0 0 1,0 0 0,0 0-1,0 0 1,0 0 0,0 0-1,0 0 1,0 0 0,0 0 0,0 0-1,0 0 1,0 0 0,0 0-1,-1 0 1,1 0 0,0 0-1,0 0 1,0 0 0,0 0-1,0-1 1,0 1 0,0 0-1,0 0 1,0 0 0,0 0-1,-5 8-332,-8 12 67,-24 41 99,-33 62 226,-7 59 588,60-132-177,-20 93 1,34-127-330,1 0 0,0 0 1,1 0-1,1 0 0,0-1 1,2 1-1,2 17 0,-3-31-65,-1 1-1,1-1 1,0 1 0,0-1-1,0 0 1,0 1 0,0-1-1,0 0 1,0 0 0,1 0-1,-1 0 1,1 0 0,0 0-1,0 0 1,-1-1-1,1 1 1,0 0 0,0-1-1,5 3 1,-5-3-16,1-1-1,0 1 1,0 0-1,0-1 1,0 1-1,0-1 1,-1 0-1,1 0 1,0 0-1,0 0 1,0 0-1,0-1 1,0 0-1,0 1 1,0-1-1,4-2 1,1-1 11,0-1 1,0 1-1,0-1 1,-1-1 0,0 1-1,0-1 1,0 0-1,-1-1 1,0 0-1,6-8 1,8-14 116,21-42 0,-33 55-139,117-203 185,-105 186-214,86-156 76,34-151-166,-135 325 81,10-35 281,-13 46-289,-2-1 1,1 1-1,0 0 1,-1 0-1,0 0 1,0-1-1,0 1 0,-1-7 1,1 11 2,0 0 0,0 0 1,0 0-1,0 0 0,0 0 1,0-1-1,0 1 1,-1 0-1,1 0 0,0 0 1,0 0-1,0 0 0,0-1 1,0 1-1,0 0 0,0 0 1,0 0-1,-1 0 0,1 0 1,0 0-1,0 0 0,0-1 1,0 1-1,0 0 0,0 0 1,-1 0-1,1 0 0,0 0 1,0 0-1,0 0 1,0 0-1,-1 0 0,1 0 1,0 0-1,0 0 0,0 0 1,0 0-1,-1 0 0,1 0 1,0 0-1,0 0 0,0 0 1,0 0-1,0 0 0,-1 0 1,1 1-1,0-1 0,0 0 1,0 0-1,0 0 0,-1 0 1,-6 7-65,7-7 64,-6 7-11,0 1-1,1-1 1,-1 1-1,-3 10 1,1-4 12,-85 175 392,40-78-52,-30 90 361,-8 139-106,79-299-417,9-30-29,0 0-1,0 0 1,-1 16 0,3-16-20,-1 6 449,4-17-295,3-8-120,24-66 98,-10 22-233,-2 11-5,-8 17-56,1 0 0,1 1 1,18-29-1,-28 51 26,-1 0 0,1 0-1,-1 0 1,1 0 0,0 0 0,-1 0 0,1 1-1,0-1 1,0 0 0,-1 0 0,1 1 0,0-1-1,0 1 1,0-1 0,0 1 0,0-1 0,0 1-1,0-1 1,2 1 0,-3 0 1,1 0-1,-1 0 1,1 0-1,0 1 1,-1-1-1,1 0 1,-1 0 0,1 1-1,-1-1 1,1 1-1,-1-1 1,1 0-1,-1 1 1,1-1 0,-1 1-1,1-1 1,-1 1-1,0-1 1,1 1-1,-1-1 1,0 1 0,1 0-1,-1 0 1,2 5-11,0-1 0,-1 1 0,1 0 0,-1-1 0,0 11 1,0 18 17,5 55-37,-5-81 63,0 0-1,1-1 1,0 1-1,1 0 0,0 0 1,0-1-1,0 0 1,7 11-1,-7-15 4,0 1 0,-1-1-1,2 0 1,-1 0-1,0 0 1,0-1-1,1 1 1,0-1 0,-1 0-1,1 0 1,0 0-1,0 0 1,0-1 0,0 0-1,0 0 1,1 0-1,-1 0 1,0 0 0,1-1-1,-1 0 1,0 0-1,0 0 1,1 0-1,-1-1 1,8-2 0,-3 1 38,1-1 1,-1 0 0,0 0-1,-1-1 1,1 0-1,-1-1 1,1 0 0,-2 0-1,1-1 1,14-13 0,-10 6-33,-1 0-1,-1-1 1,0-1 0,0 1 0,-1-2 0,6-15 0,-10 20-29,-1 0 0,0 0-1,-1 0 1,0 0 0,0-1 0,-2 1 0,1-1-1,-1 1 1,-1-1 0,-1-13 0,0 20-13,0 0 1,0 0 0,0 0 0,0 0-1,-1 1 1,0-1 0,-3-5 0,4 8-9,0 1 0,0-1 1,0 1-1,0 0 0,0 0 0,0-1 1,0 1-1,0 0 0,-1 0 1,1 0-1,0 0 0,-1 1 1,1-1-1,-1 0 0,1 0 1,-1 1-1,1-1 0,-1 1 1,1 0-1,-1-1 0,0 1 0,1 0 1,-1 0-1,1 0 0,-1 0 1,0 0-1,-1 0 0,-2 2-1,1-1-1,-1 0 0,1 1 1,0 0-1,0 0 0,0 1 1,0-1-1,0 1 0,0-1 1,0 1-1,1 1 0,0-1 1,-1 0-1,1 1 0,0-1 1,1 1-1,-1 0 0,1 0 1,-4 9-1,0-1 49,1 1 0,1 0 1,0 0-1,0 1 0,-2 21 0,5-25-18,0 1-1,1 0 1,0-1 0,1 1-1,0-1 1,0 1-1,1-1 1,0 1 0,1-1-1,1 0 1,-1 0-1,1 0 1,1-1 0,0 1-1,0-1 1,1 0-1,0-1 1,1 1 0,0-1-1,0 0 1,1-1-1,15 13 1,4-1 124,1 0 0,1-2 0,42 19 0,-65-33-276,0-1 1,0 0 0,0-1-1,0 1 1,10 0-1,-11-2-541,0 0-1,0 0 0,0-1 0,6 0 1,-10 0 393,1 1 1,-1 0-1,1-1 0,-1 1 1,0-1-1,1 1 1,-1-1-1,0 0 1,0 0-1,1 1 1,-1-1-1,0 0 0,0 0 1,0 0-1,0 0 1,0-1-1,0 1 1,0 0-1,-1 0 0,1 0 1,0-1-1,0 1 1,-1 0-1,1-3 1,9-16-2705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5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9792,'0'-3'4448,"5"15"-3872,-5-3 2367,4-1-1727,-4 13 928,5 4-1248,-10 13 96,5 1-576,-4 6-160,8-3-160,-4-3 0,0-3-64,0-6-1632,0-4 864,0-10-3296,0 1 2241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5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9312,'2'-4'4477,"1"14"-1877,-2 5-861,0 0 0,6 26 0,-3-22-822,1 21-1,-1 115 1164,-1-28-2040,-8-44-3904,2-73 2063,3-9 1641,0-1 0,0 0 1,-1 1-1,1-1 0,0 0 0,-1 0 0,1 0 1,0 0-1,0 1 0,-1-1 0,1 0 0,-1 0 1,1 0-1,0 0 0,-1 0 0,1 0 0,0 0 0,-1 0 1,1 0-1,0 0 0,-1 0 0,-6 0-2170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5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 9792,'-14'-8'4448,"28"2"-3872,0 3 2431,11 3-1759,11-4 992,11-1-1312,6-4 384,-1 2-768,-4-7 0,-1 11-352,-5-6-384,-4 9 96,-5-9-768,1 9 480,-12-3-3040,3 3 1856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5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 10720,'-7'-6'3663,"8"12"-203,4 14-1277,-2 26-533,-2 1 1,-6 58-1,-20 100-165,6-65-1100,5-52-2383,1-32-4686,6-46 1665,1-5 1633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39:5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8384,'0'-1'161,"1"1"0,-1-1 0,0 1 0,1-1 0,-1 1 0,0-1 0,1 1 1,-1 0-1,1-1 0,-1 1 0,1-1 0,-1 1 0,1 0 0,-1 0 0,1-1 0,-1 1 0,1 0 0,-1 0 1,1 0-1,-1-1 0,1 1 0,0 0 0,-1 0 0,1 0 0,-1 0 0,1 0 0,-1 0 0,1 0 0,0 0 1,-1 0-1,1 1 0,-1-1 0,1 0 0,-1 0 0,1 0 0,0 1 0,0 0 0,2 1 220,0 0-1,0 0 1,0 1-1,-1 0 1,3 3-1,-1-3 170,114 140 4671,-95-111-4353,-1 1-1,22 45 1,-15-22-222,-2 1 1,-3 2-1,-3 0 0,20 86 1,-36-119-551,0 0 0,-2 0 0,0 0 0,-2 0 0,-1 1 0,-1-1 0,-1 0 0,-7 30 0,0-15-9,-3-1-1,-1 0 1,-22 46 0,11-36-823,-2-2 0,-34 47 0,45-74-975,-1 0 1,-27 26 0,39-43 951,0 0 0,-1 0 0,1 0 0,-1-1 0,0 0-1,0 0 1,0 0 0,0-1 0,0 1 0,-1-1 0,1 0 0,-1-1 0,1 1 0,-7 0 0,-34 3-4585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0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3648,'0'-1'289,"-1"0"0,1 0 1,0 0-1,0 0 0,0 0 0,0 0 1,0 0-1,1 0 0,-1 0 0,0 0 1,0 1-1,1-1 0,-1 0 0,0 0 1,1 0-1,-1 0 0,1 0 0,-1 1 1,1-1-1,-1 0 0,2-1 0,17-16 11195,-17 18-11341,1 0 0,-1 0 0,0 0 0,1-1 0,-1 1 0,0-1 0,4-1 0,2-3-6,-8 4-95,0 1 1,0 0 0,1-1 0,-1 1-1,1 0 1,-1-1 0,0 1-1,1 0 1,-1 0 0,0-1 0,1 1-1,-1 0 1,1 0 0,-1 0 0,1 0-1,-1 0 1,1 0 0,-1 0-1,0 0 1,2 0 0,-2 0-3,1 1 1,-1 0 0,1 0-1,-1 0 1,1 0-1,-1 0 1,1 0 0,-1 0-1,0 0 1,0 0 0,1 0-1,-1 0 1,0 0-1,0 2 1,1 15 323,0 26-1,-1-4-98,23 288 1504,-19-275-1527,6 47 101,4 91-265,-14-91-195,0-56-8950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0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37 107 4480,'-8'-5'16330,"7"4"-16176,1 1 0,-1-1 0,1 1 0,-1-1 0,1 1 0,0 0 1,-1-1-1,0 1 0,1 0 0,-1-1 0,1 1 0,-1 0 0,1 0 0,-1-1 0,0 1 0,1 0 0,-1 0 0,-4-2 966,3 0-902,1 1 0,-1-1 0,1 0 0,-1 0 0,1 0 0,0 0 0,-2-3 0,3 3-54,-1-6 110,13 2-248,-1 3 40,-1 0 1,1 1-1,21-1 0,8-2-16,75-14-101,130-3 1,-241 22 51,143-2 60,-107 3-84,63 11 0,-96-10-204,0-1 0,-1 1 1,9 3-1,-29-2-8248,9-3 6364,-6 5-993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54 6880,'-4'-5'1019,"3"4"-755,-1-1 0,1 0 0,-1 0-1,1 0 1,0 0 0,0 0 0,0 0-1,0 0 1,0 0 0,-1-4 0,1-10 5638,0 9-2911,0 10-727,-1 14-1161,7 34-30,0-13-642,1 105 566,-22 255 0,10-341-885,-3 49 267,5-50 911,15-57-1188,45-6 235,78 0 0,-100 5-243,223 11 135,-250-8-300,-1 0-1,1 0 1,0 1-1,11 4 1,-16-5-585,-13 9-5305,10-10 5424,0 0 0,0 1 0,1 0 0,-1-1 0,0 1 0,0 0 0,0-1 0,1 1 0,-1 0 0,0 0 0,1 0 0,-1-1 0,1 1 0,-2 2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1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60 7392,'-50'-25'6389,"71"21"-2167,-4-1-3266,179-20 3359,-187 25-4120,0 0 1,0 0-1,0 1 1,16 4-1,-20-4-143,0 0-1,0 1 0,0 0 1,0 0-1,0 0 1,0 0-1,-1 1 0,9 6 1,-12-7-14,1-1-1,-1 1 1,0 0 0,0 0-1,0 0 1,0 0 0,0-1-1,0 2 1,0-1 0,-1 0-1,1 0 1,-1 0 0,1 0-1,-1 0 1,0 0 0,0 0-1,0 1 1,0-1 0,0 0 0,-1 4-1,0 0 86,-1 1-1,1-1 0,-1 0 1,-1 0-1,-4 9 0,-2 2-7,-2 0-1,0-1 0,-1-1 1,0 0-1,-18 16 0,-76 59 352,86-74-359,5-6-7,13-9-52,0 0-1,0 0 0,0 0 0,1 0 0,-1 1 1,0-1-1,1 1 0,-1-1 0,1 1 1,-1-1-1,1 1 0,-1 2 0,17-3 663,61-12-56,25-2-439,-67 12-231,36 3 0,-20 6-2956,-37-5-2078,23 9 0,-21-21-4021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1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13 7648,'5'-12'5690,"-11"43"-1055,-3-9-3446,-1 0 1,0 0-1,-20 27 1,0 4 174,2 0-809,2 2 0,3 1-1,3 1 1,-20 86 0,35-121-611,2 1 0,0 0 0,1 0 0,1 0 0,1 0 0,2 0 0,0 0 0,1-1 0,1 1 0,1 0 0,2-1 0,0 0 0,1-1 0,1 0 0,1 0 0,1 0 0,21 29 0,-28-44-583,1 0 1,0-1-1,0 0 1,1 0-1,6 5 1,-8-7-155,1 0 0,-1 0 1,1-1-1,-1 0 0,1 0 1,0 0-1,0 0 0,5 1 1,13-2-2008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5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418 626 3808,'-20'0'1227,"20"0"-1191,-1 0 0,0 0 0,1 0 1,-1 0-1,0 0 0,1 1 0,-1-1 1,0 0-1,1 0 0,-1 0 0,0 1 1,1-1-1,-1 0 0,0 0 0,1 1 1,-1-1-1,1 1 0,-1-1 0,0 1 1,-2 1 213,-7 3 3499,21-5 287,1 0-4247,-9 0 309,10 0 273,1 0 1,23 5-1,-34-5-362,0 1 0,-1-1 0,1 1 0,0 0-1,0 0 1,0 0 0,-1 1 0,1-1 0,-1 0 0,1 1 0,-1 0 0,1 0 0,-1 0-1,0 0 1,0 0 0,0 0 0,0 0 0,3 5 0,-4-5 20,-1 1 0,1-1-1,-1 1 1,1-1 0,-1 0 0,0 1 0,0-1-1,0 1 1,0-1 0,0 0 0,-1 1 0,1-1-1,-1 1 1,0-1 0,1 0 0,-1 0 0,0 1-1,0-1 1,-1 0 0,1 0 0,-3 3 0,-2 4 78,0-1-1,-1 1 1,-1-1 0,-8 7 0,-19 13 188,-62 37 1,21-15-237,73-48-70,0 0 35,0 0 1,1 0-1,-1 1 1,0-1-1,-4 6 1,7-8-11,0 1 1,-1 0 0,1-1-1,0 1 1,-1 0 0,1-1-1,0 1 1,0 0 0,-1 0-1,1-1 1,0 1 0,0 0-1,0 0 1,0-1 0,0 1-1,0 0 1,0 0-1,0-1 1,1 1 0,-1 0-1,0 0 1,0-1 0,1 1-1,-1 0 1,0 0 0,1-1-1,-1 1 1,1-1 0,-1 1-1,0 0 1,1-1 0,1 2-1,5 4 20,1 0 0,1 0 0,-1-1 0,1 0 0,0 0-1,10 3 1,17 10-31,-25-10-21,1 0 0,-1 0 0,0 1 0,-1 0 0,0 1-1,0 0 1,-1 1 0,0 0 0,-1 0 0,8 16 0,-12-20 26,-1 0-1,0 0 1,-1 0 0,0 0-1,0 0 1,0 0 0,-1 0-1,0 1 1,0 8 0,-1-10 16,-1-1 1,1 1 0,-1-1 0,0 0-1,-1 1 1,1-1 0,-1 0 0,0 1-1,-1-1 1,1 0 0,-1-1 0,0 1-1,-5 6 1,1-3 41,-1 0 0,-1 0 1,1-1-1,-1-1 0,0 1 0,-1-1 0,0-1 0,-19 9 1,-4-1 219,-50 12 0,64-20-193,1-1-1,-1 0 1,0-1 0,0-2-1,0 0 1,0-1 0,-20-2-1,29 0 40,0 0 0,-14-5-1,23 7-127,1 0 0,-1 0 0,0 0-1,1-1 1,-1 1 0,0 0 0,1 0 0,-1-1 0,0 1 0,1 0-1,-1-1 1,1 1 0,-1 0 0,1-1 0,-1 1 0,1-1 0,-1 1-1,1-1 1,0 1 0,-1-1 0,1 0 0,-1 1 0,1-1 0,0 1-1,0-1 1,-1 0 0,1 1 0,0-1 0,0 0 0,0 1 0,0-1-1,0 0 1,0 1 0,0-1 0,0 0 0,0 1 0,0-1 0,0 0-1,0 1 1,0-1 0,1 0 0,-1 1 0,0-1 0,0 0 0,1 1-1,-1-1 1,0 1 0,1-1 0,-1 1 0,1-1 0,-1 1 0,1-1-1,-1 1 1,2-1 0,1-3-20,1 1 1,0-1-1,0 1 0,1 0 0,-1 0 0,7-3 0,97-34 63,-57 23-40,110-46 20,-123 46-24,0-3 1,40-28-1,269-226 472,-325 255-397,33-38 1,-49 50-82,-1 1 1,0-1 0,0-1 0,0 1 0,-1-1 0,-1 0 0,1 0-1,-1 0 1,0 0 0,1-10 0,-4 16-19,1 1 0,-1-1 0,0 0 0,0 0 0,0-1 0,0 1-1,0 0 1,0 1 0,-1-1 0,1 0 0,-1 0 0,1 0 0,-1 0 0,0 0 0,1 0 0,-1 0 0,0 1-1,0-1 1,-1 0 0,1 1 0,0-1 0,0 1 0,-1-1 0,1 1 0,-1 0 0,1-1 0,-1 1 0,0 0 0,0 0-1,1 0 1,-1 0 0,0 1 0,0-1 0,0 0 0,0 1 0,0-1 0,0 1 0,0 0 0,0-1 0,0 1 0,0 0-1,-2 1 1,-8-1-15,1 1 0,-1 0 0,0 1 0,1 0 0,0 1-1,-1 1 1,1-1 0,0 2 0,1-1 0,-1 2 0,1-1-1,0 2 1,0-1 0,1 1 0,0 0 0,0 1 0,-12 14-1,14-14 45,0 1 0,1-1 0,1 1-1,-1 0 1,1 1 0,1-1 0,-1 1-1,2 0 1,-1 0 0,2 0 0,-1 1-1,1-1 1,1 1 0,0-1 0,0 1-1,1-1 1,1 1 0,0 0 0,2 14-1,0-17 29,-1 0-1,1 0 1,0 0-1,1-1 0,0 1 1,0-1-1,0 0 1,1 0-1,0-1 0,1 1 1,-1-1-1,1 0 1,1 0-1,-1-1 0,1 0 1,-1 0-1,16 7 0,-9-5 59,0-2 0,0 1-1,0-2 1,1 0 0,-1 0-1,1-1 1,0-1-1,0 0 1,26-1 0,-29-2-46,0 0 0,0-1 0,0-1 0,0 0 0,0 0 0,-1-1 0,1 0 1,-1-1-1,0 0 0,-1-1 0,1 0 0,-1-1 0,0 0 0,8-9 0,14-13 43,-3-2 1,35-47-1,-54 66-89,4-4-26,-1-1 0,-1 0 0,0-1 0,-1 0 0,-1-1 0,-1 0 0,8-26 0,-14 34 196,-2 9-190,1 1 1,-1-1 0,0 1 0,0-1-1,1 1 1,-1 0 0,1-1 0,-1 1 0,1 0-1,0-1 1,1-1 0,-1 2-7,0 1 0,0-1 0,0 1-1,0 0 1,0-1 0,0 1 0,0 0 0,0 0 0,0 0 0,0 0 0,0 0 0,0 0 0,0 0 0,0 0-1,0 0 1,0 0 0,0 1 0,0-1 0,0 0 0,-1 1 0,1-1 0,0 0 0,1 2 0,1-1 11,0 0 0,0 0 0,0 1 1,-1-1-1,1 1 0,0 0 1,-1 0-1,0 0 0,1 0 0,-1 0 1,0 1-1,0-1 0,0 1 0,0-1 1,-1 1-1,1 0 0,-1-1 0,0 1 1,1 0-1,-1 0 0,0 0 0,-1 0 1,1 0-1,0 4 0,0 7-21,-1 0 0,-1 0 0,0-1-1,-4 21 1,0 14-31,4-45 55,1 7 35,-1 1 0,2-1 1,1 17-1,-1-25-9,-1 0 0,0 0 0,0 0 1,1 0-1,0 0 0,-1-1 0,1 1 0,0 0 1,0 0-1,0-1 0,0 1 0,0-1 0,0 1 0,0-1 1,0 1-1,1-1 0,-1 0 0,1 1 0,-1-1 1,1 0-1,-1 0 0,1 0 0,0 0 0,-1 0 0,1-1 1,0 1-1,3 0 0,0 0 28,1-1-1,0 0 1,-1-1 0,1 1-1,0-1 1,-1 0 0,0-1 0,1 1-1,10-6 1,48-26-18,-56 28-14,189-108 372,-113 67-768,-92 70 2,-8 32 1,13-40 383,-1 1 0,0 26-1,4-35 39,0 0-1,0-1 0,1 1 1,0 0-1,0 0 0,1-1 1,4 15-1,-5-21-13,-1 0 1,1 0-1,-1 0 0,1 0 0,-1 1 1,1-1-1,0 0 0,0-1 0,-1 1 1,1 0-1,0 0 0,0 0 0,0 0 1,0-1-1,0 1 0,0 0 0,0-1 1,0 1-1,2 0 0,-2-1-8,0 0 0,0 0-1,0 0 1,0 0 0,0 0 0,0 0-1,0 0 1,0-1 0,0 1 0,0 0-1,0-1 1,0 1 0,0-1 0,0 1-1,0-1 1,0 1 0,0-1 0,0 0-1,-1 1 1,1-1 0,0 0 0,0-1-1,6-6 27,-1 0-1,0-1 0,0 0 1,-1 0-1,0 0 0,5-16 1,-2 4 61,-2-1 0,5-23 0,-10 40-128,-1-1 1,1 0-1,-1 0 0,0 0 1,-1 0-1,1 1 1,-3-8-1,3 11 5,-1-1 0,1 1 0,-1-1 0,0 1 0,0 0-1,0-1 1,0 1 0,0 0 0,-1-1 0,1 1 0,-1 0 0,1 0 0,-1 0 0,0 1 0,0-1 0,0 0-1,-4-2 1,4 3 4,-1 0 0,0 0 0,0 0 0,0 0 0,0 0 0,-1 1 0,1-1 0,-4 1 0,7 0 7,-1 0 1,0 0 0,1 0 0,-1 0-1,0 0 1,1 0 0,-1 0 0,0 0 0,1 0-1,-1 0 1,0 1 0,1-1 0,-1 0 0,0 0-1,1 1 1,-1-1 0,1 0 0,-1 1 0,0-1-1,1 1 1,-1-1 0,1 1 0,-1-1 0,1 1-1,0-1 1,-1 1 0,1-1 0,-1 1 0,1 0-1,0-1 1,0 1 0,-1 0 0,1-1-1,0 1 1,0 0 0,0-1 0,0 2 0,0-1 7,0 0 0,0 0 0,1 1 1,-1-1-1,1 0 0,-1 0 1,1 0-1,-1 0 0,1 0 0,0 0 1,-1 0-1,1 0 0,0 0 0,0 0 1,0 0-1,0 0 0,0 0 1,0-1-1,0 1 0,0 0 0,0-1 1,0 1-1,0-1 0,0 1 0,1-1 1,-1 0-1,2 1 0,1 0 16,1 0 0,0 0 0,-1 0 0,1 0 0,0-1 0,5 0 0,8-3 16,0 0-1,0-2 1,-1 0-1,21-8 1,-6 2 28,-21 7-59,138-50 20,-114 40 45,-2-2-1,42-26 1,-59 31-38,1 0 0,-2-2-1,0 0 1,0 0 0,-1-2-1,-1 1 1,20-30 0,-4-4-106,-2-1 1,40-104-1,-66 150 54,0 1-1,0-1 0,0 0 0,0 0 0,-1 0 1,1 1-1,-1-1 0,1 0 0,-1 0 0,0 0 1,0 0-1,-1-4 0,1 6 18,0 1-1,0 0 1,0 0-1,0 0 1,0-1-1,0 1 1,0 0-1,0 0 1,0 0 0,0-1-1,-1 1 1,1 0-1,0 0 1,0 0-1,0-1 1,0 1-1,0 0 1,0 0 0,0 0-1,-1 0 1,1 0-1,0-1 1,0 1-1,0 0 1,0 0-1,-1 0 1,1 0 0,0 0-1,0 0 1,0 0-1,-1 0 1,-5 4-159,-7 18-40,8-14 173,-107 224-214,67-133 140,37-84 103,2 0 0,0 1 0,1 0 0,0 0 0,-3 25 0,7-36 28,1 0-1,0 0 1,0 0 0,0 0 0,0 0 0,1 0 0,-1 0 0,2 0 0,-1 0 0,0 0 0,1 0 0,0-1-1,0 1 1,0 0 0,1-1 0,-1 0 0,1 0 0,0 0 0,0 0 0,1 0 0,-1 0 0,7 4 0,-8-7-2,0 1 1,0-1-1,1 0 1,-1 0-1,0 0 1,1 0-1,-1 0 1,1-1-1,-1 1 1,1-1-1,0 0 1,-1 1-1,1-1 1,-1 0-1,1-1 1,-1 1-1,1 0 1,0-1-1,2 0 1,6-3 44,-1 1 0,1-2-1,10-5 1,-17 8-63,45-23 69,-2-3-1,-1-1 0,48-41 1,-46 29-49,-2-3 1,-2-2 0,52-69 0,92-168 73,-147 204-356,-27 50-40,-13 25 38,-5 7 32,-9 14-18,-39 59-22,-94 165 150,17-52 301,5-8 213,77-98-74,15-25 954,36-63-1184,1-1 1,0 1-1,0 0 0,1 0 0,-1 0 1,1 1-1,6-5 0,6-3-12,17-13-144,2 2 1,1 1-1,52-22 0,-87 43 36,0 0 1,0-1-1,0 1 0,1 0 0,-1 1 0,0-1 1,0 1-1,1-1 0,-1 1 0,0 0 0,1 0 1,-1 0-1,0 1 0,1-1 0,-1 1 0,0 0 0,0 0 1,6 2-1,-3 1-11,-1 0 1,1-1-1,-1 2 0,0-1 1,0 0-1,-1 1 1,0 0-1,7 10 0,4 7 55,-2 2 0,20 44-1,-8-15 206,-22-47-388,11 19 710,-13-23-740,0-1-1,0 1 1,0-1-1,0 0 1,0 0-1,0 1 1,0-1-1,1 0 1,-1 0-1,0 0 1,1 0-1,-1 0 1,4 1-1,-5-2 81,0 0 0,1 0 1,-1 0-1,1 0 0,-1 0 0,0 0 0,1 0 1,-1 0-1,1 0 0,-1 0 0,0 0 0,1 0 1,-1 0-1,1 0 0,-1 0 0,0 0 0,1-1 0,-1 1 1,0 0-1,1 0 0,-1 0 0,0-1 0,1 1 1,-1 0-1,0 0 0,1-1 0,-1 1 0,0 0 1,0 0-1,1-1 0,-1 1 0,0 0 0,0-1 1,0 1-1,0-1 0,1 1 0,-1 0 0,0-1 0,1-1-284,7-10-1589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43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93 7648,'-13'0'3456,"39"-5"-3008,16 2 1024,8 0-896,39-6 480,9 1-608,34-9-128,-11 6-192,13-1-32,-12 4-32,-14-1-1248,-19 6 640,-17-2-6944,-17 10 4096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1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7136,'0'0'2749,"6"0"-2293,-3 0-95,0 0 1,0 1-1,0-1 0,0 1 1,0 0-1,0 0 0,0 0 0,0 1 1,0-1-1,-1 0 0,1 1 1,0 0-1,-1 0 0,1 0 1,-1 0-1,0 0 0,0 0 0,0 1 1,0-1-1,0 1 0,0-1 1,0 1-1,-1 0 0,3 5 1,0 1 108,-1 1 0,0-1 1,0 1-1,-1 0 0,0 0 1,1 17-1,-3 28 35,-2-1-1,-3 0 1,-2 1-1,-17 64 1,18-92-265,-2 0 1,0 0 0,-2-1-1,-1 0 1,-1-1 0,-1 0-1,-26 37 1,35-58-188,2-2 4,0 1 1,0-1 0,1 0-1,-1 1 1,1-1 0,-1 0-1,1 1 1,0 0 0,-2 4-1,15-7 444,59-14-270,-50 8-147,0 2-1,1 0 1,31 0 0,-46 4-190,12-1-197,1 2 0,-2 0 0,27 6 0,-32-6-1415,6 2-3262,-16-2 3822,0 0 1,-1-1-1,1 1 0,-1-1 1,1 0-1,0 1 1,4-2-1,-4 1 345,7 0-4115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1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 9376,'-1'0'143,"1"0"1,0 0 0,0 0-1,-1 0 1,1 0 0,0 0-1,-1 0 1,1-1 0,0 1-1,0 0 1,-1 0 0,1 0-1,0 0 1,0 0 0,0-1-1,-1 1 1,1 0 0,0 0-1,0 0 1,0-1-1,0 1 1,-1 0 0,1 0-1,0-1 1,0 1 0,0 0-1,0-1 1,6-2 2689,19 0 621,-20 2-2750,20-2 933,1 0-683,0 1 1,32 2 0,-56 0-937,1 0 1,-1 0-1,0 1 0,1-1 1,-1 1-1,0 0 1,0 0-1,0-1 0,0 1 1,0 1-1,0-1 0,0 0 1,0 0-1,0 1 0,0-1 1,-1 1-1,1 0 1,0-1-1,0 3 0,-1-3 15,0 1 0,-1-1-1,1 1 1,-1-1 0,1 0-1,-1 1 1,0-1 0,1 1-1,-1-1 1,0 1 0,0-1 0,0 0-1,0 1 1,0-1 0,0 1-1,-1-1 1,1 1 0,-1-1-1,1 0 1,-1 1 0,1-1-1,-1 1 1,1-1 0,-1 0-1,0 0 1,0 0 0,0 1-1,0-1 1,0 0 0,0 0-1,-2 1 1,-19 16 307,-1-1 1,0-1-1,-1-1 0,-37 16 0,1 2 610,60-33-939,0 0 0,0 1 0,0-1 0,0 0 0,0 0 0,0 0 1,0 0-1,0 1 0,0-1 0,0 0 0,0 0 0,0 0 0,0 0 0,0 1 1,0-1-1,0 0 0,0 0 0,0 0 0,1 0 0,-1 1 0,0-1 0,0 0 0,0 0 1,0 0-1,0 0 0,1 0 0,-1 0 0,0 0 0,0 0 0,0 1 0,0-1 0,1 0 1,-1 0-1,0 0 11,6 3 27,0 1 1,-1-2 0,1 1-1,1 0 1,-1-1-1,0 0 1,0-1 0,9 2-1,56 2 16,-36-3-112,54 2-603,-59-4-2624,0 0-4551,-29 0 7286,0 0 0,0 0 0,-1 0 0,1 0 0,0-1 0,0 1 0,-1 0 0,1 0 0,0-1 0,-1 1 0,1 0 0,0-1 0,-1 1 0,2-1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1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 8384,'1'-2'327,"0"1"1,0 0 0,0 0-1,1 0 1,-1 0 0,0 0-1,1 0 1,-1 0-1,0 0 1,1 1 0,-1-1-1,1 1 1,-1-1 0,1 1-1,-1-1 1,1 1 0,0 0-1,-1 0 1,1 0-1,-1 0 1,1 0 0,1 0-1,0 0 23,-1 0 0,0 0-1,0 1 1,1-1 0,-1 1-1,0 0 1,0-1 0,1 1-1,-1 0 1,0 0 0,0 0-1,0 1 1,0-1 0,0 0-1,2 3 1,-1 0-21,0 0-1,-1 1 1,0-1 0,1 1-1,-1 0 1,-1-1-1,1 1 1,-1 0 0,0 0-1,0 0 1,1 10 0,-1 4 243,-3 34 0,-3-4 151,-3 0 0,-17 64 0,-43 92 233,66-201-1081,0-1-58,1 1 1,0-1 0,0 1-1,0-1 1,1 1 0,-1-1-1,0 8 1,0-5-1338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1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11456,'0'0'165,"-1"-1"0,1 1 1,0-1-1,-1 1 0,1-1 0,0 0 1,-1 1-1,1-1 0,0 1 1,-1-1-1,1 0 0,0 1 1,0-1-1,0 0 0,0 1 0,0-1 1,0 1-1,0-1 0,0 0 1,0 1-1,0-1 0,0 0 0,0 1 1,0-1-1,0 0 0,1 0 1,0 0 205,1 0 0,-1 0 1,1 0-1,0 0 0,-1 1 1,1-1-1,0 0 0,-1 1 1,4-1-1,-3 0-36,7-1 797,11-4 316,-1 0 0,1 2-1,29-3 1,292-1 770,-274 12-2340,-14 0-2026,-17-4-3325,-64-5-10788,10-7 13077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1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 8128,'-17'-15'4935,"20"17"-4218,0 0 0,0 0-1,0 0 1,-1 1 0,1-1 0,-1 1 0,1-1-1,2 5 1,-1 3-26,1 0 1,-1 1-1,-1-1 1,0 1-1,0-1 0,1 15 1,2 68 870,-6-81-1324,-13 315 3004,6-277-3428,-15 56-1,20-98-196,-4 15-1592,6-22 1630,-1-1 0,1 1 0,0 0-1,-1-1 1,1 1 0,0 0 0,-1-1 0,1 1-1,-1-1 1,1 1 0,-1-1 0,1 1 0,-1-1-1,0 1 1,1-1 0,-1 0 0,1 1 0,-1-1-1,0 0 1,1 1 0,-1-1 0,0 0 0,0 0 0,1 0-1,-2 1 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1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 10208,'0'0'82,"0"-1"0,-1 1 1,1 0-1,0-1 0,0 1 0,0 0 1,0-1-1,0 1 0,0-1 0,0 1 1,0 0-1,0-1 0,0 1 1,0-1-1,1 1 0,-1 0 0,0-1 1,0 1-1,0 0 0,0-1 1,1 1-1,-1 0 0,0-1 0,0 1 1,0 0-1,1-1 0,-1 1 1,0 0-1,1 0 0,-1-1 0,0 1 1,1 0-1,-1 0 0,0 0 1,1 0-1,-1-1 0,0 1 0,1 0 1,-1 0-1,1 0 0,-1 0 0,0 0 1,1 0-1,-1 0 0,0 0 1,1 0-1,-1 0 0,1 0 0,-1 0 1,0 0-1,1 0 0,0 1 1,20 11 785,-17-8-540,6 4 378,-1 0 0,0 1 0,-1 1 0,0 0 0,0 0 0,-1 0 0,11 22 0,5 6 248,26 32 630,-20-29-709,30 54 0,-30-39-421,-3 1 1,-2 1 0,27 102-1,-46-135-369,-1 1 1,-1-1-1,-1 1 0,-1-1 1,-2 1-1,0 0 0,-2-1 1,0 0-1,-2 1 0,-1-1 1,-18 46-1,12-38-32,-81 186-1179,81-196 520,-1-1 0,-1 0 0,-1-1 1,-1-1-1,0 0 0,-2-1 0,-24 21 0,-27 9-1515,20-20-3229,-81 35 0,54-37-188,76-26 5498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44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330 18 1248,'13'-15'11156,"-13"15"-10951,0 0-1,1 0 1,-1-1 0,0 1-1,0 0 1,0 0 0,0-1-1,0 1 1,0 0 0,0-1 0,-2 1-27,1 0 1,-1 0 0,1 1 0,-1-1 0,1 0-1,-1 1 1,1-1 0,0 0 0,-1 1 0,1 0 0,-1-1-1,1 1 1,0 0 0,0 0 0,-1 0 0,0 1-1,-17 16 86,2 1 0,0 1 0,1 1 0,-14 23 0,-50 98 1131,-28 80 146,102-208-1437,0 0-1,2 1 1,-1 0-1,2-1 0,0 1 1,1 1-1,0-1 1,1 0-1,1 0 0,1 1 1,0-1-1,1 0 1,0 0-1,1 0 0,1 0 1,0 0-1,7 14 1,1 0 28,1 0 0,1-1 0,2-1 1,0 0-1,2-1 0,1-1 0,1-1 1,1 0-1,27 23 0,94 61 256,-132-102-440,-10-5 34,0-1-1,1 0 1,-1 0-1,0 1 0,0-1 1,0 0-1,1 0 1,-1 0-1,0 0 1,0 1-1,0-1 0,1 0 1,-1 0-1,0 0 1,0 0-1,1 0 1,-1 0-1,0 0 0,0 0 1,1 0-1,-1 0 1,0 0-1,1 0 1,-1 0-1,0 0 0,0 0 1,1 0-1,-1 0 1,0 0-1,0 0 1,1 0-1,-1 0 0,1-11-3600,-1 3 1649,2-10-2782,6 1 1531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45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 4224,'0'0'10586,"0"4"-8975,0 60 608,-5 128 799,4-166-2722,2 35 1,0-13-101,-1-28-89,1-1 0,0 1-1,1 0 1,2-1 0,5 20-1,-6-29-17,-1 0-1,0-1 1,0 1-1,0 19 1,-2-28 114,15 3 234,74-11 0,-56 4-346,36-7 199,18-1-9,-69 10-252,13 0-129,0 0-1,34 4 1,-65-3 300,12 1-1344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46.0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2 4160,'-1'0'240,"1"0"-1,-1-1 1,1 1-1,-1 0 1,0 0 0,1 0-1,-1-1 1,0 1 0,1 0-1,-1 0 1,0 0 0,1 0-1,-1 0 1,0 0 0,1 0-1,-1 0 1,1 1 0,-1-1-1,0 0 1,1 0 0,-1 0-1,0 1 1,1-1 0,-1 0-1,1 1 1,-1-1 0,1 1-1,-1-1 1,1 0 0,-1 1-1,0 0 1,0 0 228,0 0 1,-1 0-1,1 0 1,0 0-1,-1-1 0,1 1 1,-1 0-1,1-1 1,-1 1-1,1-1 1,-3 1-1,-16-1 3136,18 0-2743,3 0-126,13 0 134,53-1 139,256 13-346,-312-8-388,-6-2-4836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46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6 4384,'2'-5'12419,"4"17"-9755,4 23-2516,-6 19 1319,-6 99 0,-19-5-485,4-46-780,11-38 4,-9 57 420,15-121-612,0 0 0,-1 0 1,1 1-1,0-1 0,0 0 1,0 0-1,0 1 0,0-1 1,0 0-1,0 1 1,0-1-1,0 0 0,0 0 1,0 1-1,0-1 0,1 0 1,-1 0-1,0 1 0,0-1 1,0 0-1,0 0 0,0 1 1,0-1-1,1 0 1,-1 0-1,0 0 0,0 1 1,0-1-1,1 0 0,-1 0 1,0 0-1,11 1 417,16-10-59,-22 7-445,7-2 79,24-10 208,64-16-1,-87 28-180,1 0 0,-1 0 0,1 1 0,-1 1 0,1 0 0,-1 1 0,1 1 0,21 4 1,74 26-349,-90-31-5883,-7-1-1369,0 0 4538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46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0 931 3968,'0'-10'3232,"1"6"-2590,-1 1 1,1-1 0,0 0-1,1 1 1,-1-1 0,0 0 0,4-4-1,19-35 112,-7 14-47,-2-1-169,7-16-351,-20 42-159,1 0 0,-1 1 1,1 0-1,-1-1 0,1 1 1,0 0-1,0 0 0,0 1 1,4-4-1,-5 10-40,-1 0 0,0 0 0,0-1-1,0 1 1,0 0 0,0 8 0,10 207 450,-8-150-177,-3-53-129,2-1 0,4 26 1,-4-35-29,-1 0 0,1-1 0,0 1 0,1-1 0,-1 1 0,1-1 0,0 0 0,0 0 0,1 0 0,5 6 0,-8-10-67,0 0-1,0-1 1,0 1 0,0 0 0,0 0 0,0-1 0,0 1-1,0-1 1,0 1 0,1-1 0,-1 1 0,0-1 0,0 0-1,1 1 1,-1-1 0,0 0 0,0 0 0,1 0 0,-1 0-1,0 0 1,0 0 0,1 0 0,-1-1 0,0 1-1,0 0 1,0-1 0,1 1 0,-1-1 0,0 1 0,2-2-1,2-2 79,1 0-1,-1 0 0,-1 0 0,9-9 0,-4 3-66,-1-1 0,0 0 0,-1 0 0,8-17 0,19-49 75,-25 56-44,21-48 87,16-43-262,-33 75 125,10-43 0,-21 70-325,-2 8 270,0 1 0,0 0 0,0 0 0,0 0 0,0 0 0,1 0 0,-1 0 0,0 0 0,1 0 0,-1 0 0,1 0 1,0-1-1,0 2 20,-1 0 0,1-1 0,0 1 0,0 0 1,-1 0-1,1 0 0,0 0 0,0-1 0,-1 1 0,1 0 1,0 1-1,0-1 0,-1 0 0,1 0 0,0 0 1,0 0-1,-1 0 0,1 1 0,0-1 0,-1 0 1,1 1-1,0-1 0,0 1 0,115 58 198,-87-46 30,-13-5-40,-1-1 0,30 9-1,-40-15-145,0 0 0,1 0 0,-1-1 0,0 1-1,1-1 1,-1 0 0,0 0 0,1-1 0,-1 0 0,0 0 0,0 0 0,0-1 0,6-1-1,-1-3 53,1 0-1,0 0 0,-1-1 1,-1 0-1,1-1 0,-1 0 1,16-18-1,-21 20-62,0 0 0,0 0 1,0 0-1,0 0 0,4-12 0,-7 16-26,0 0-1,-1 0 1,1 0-1,-1 0 1,0 0-1,0 0 1,1 0-1,-1 1 1,0-1-1,-1 0 1,1-4-1,-1 5-1,1 0 0,-1 0 0,1 0 0,-1 0 0,1 0 0,-1 0-1,0 0 1,0 0 0,1 0 0,-1 0 0,0 0 0,0 1-1,0-1 1,0 0 0,0 1 0,0-1 0,0 1 0,0-1 0,0 1-1,0-1 1,-2 0 0,0 1-24,1-1 0,-1 0 0,0 1 0,0 0 0,1-1 0,-1 1 0,0 0 0,0 0 1,1 1-1,-1-1 0,0 1 0,1-1 0,-1 1 0,0 0 0,-3 2 0,1-1 5,1 0-1,0 1 1,0 0-1,0 0 1,1 0 0,-1 1-1,1-1 1,-5 6 0,1 2 22,0 0 1,0 0-1,1 1 1,0 0-1,-8 24 1,9-19 35,1 0 1,0 0-1,1 0 0,1 0 1,1 1-1,0-1 1,1 1-1,1 0 1,1-1-1,0 0 1,6 19-1,-7-31 0,1 0-1,-1 0 1,1 0-1,1 0 1,-1-1-1,1 1 1,0-1-1,0 0 1,4 5 0,-6-8-21,1 0 1,-1 1-1,1-1 1,-1 0-1,1 0 1,-1 0-1,1 0 1,0-1-1,0 1 1,-1 0-1,1-1 1,0 1-1,0-1 1,0 0-1,-1 1 1,1-1 0,0 0-1,0 0 1,0 0-1,0 0 1,0-1-1,0 1 1,-1 0-1,1-1 1,0 1-1,0-1 1,-1 0-1,1 0 1,2-1-1,21-13 99,28-21 0,-24 15-134,4-2 11,117-73 210,-98 68-275,2 3-1,79-27 0,-131 52 107,5-3-99,-7 3 79,0 0-1,0 0 1,0-1 0,0 1 0,0 0 0,-1 0 0,1 0-1,0-1 1,0 1 0,0 0 0,0 0 0,0-1 0,0 1-1,0 0 1,-1 0 0,1 0 0,0-1 0,0 1 0,0 0-1,-1 0 1,1 0 0,0 0 0,0 0 0,0-1 0,-1 1-1,1 0 1,0 0 0,0 0 0,-1 0 0,1 0 0,0 0 0,0 0-1,-1 0 1,1 0 0,-2-1-2,0 1 0,0-1 0,0 1 0,0 0 0,1 0 0,-1 0 0,0 0 0,0 0 0,0 0 0,0 0 0,0 1 0,0-1 0,-2 2 0,-29 10-116,25-9 61,-4 2 20,1 1 0,0 0 0,0 1 0,0 0 0,1 0 0,0 1 0,1 1 0,0-1 0,0 2 1,1-1-1,0 1 0,1 0 0,0 1 0,0 0 0,1 0 0,1 0 0,0 1 0,-5 17 0,9-25 45,0 0 0,0 0 0,0-1 0,1 1 0,0 0 0,0 0 0,0 0 0,0 0 0,1 0 0,-1 0 0,1 0 0,0 0 0,0 0 0,1-1 0,-1 1 0,5 6 1,-3-5 6,0-1 1,0 0 0,1 0 0,0 0 0,0 0 0,0 0 0,0-1 0,0 0 0,1 0 0,-1 0 0,1-1 0,6 3 0,-6-3-11,-1 0 0,1-1 1,0 1-1,-1-1 0,1 0 1,0-1-1,0 1 0,0-1 1,0 0-1,0 0 0,0 0 1,0-1-1,-1 0 0,1 0 1,0 0-1,0 0 0,-1-1 1,1 0-1,6-4 0,1-1 41,0-2 1,-1 0-1,14-14 0,28-34 72,-53 56-130,171-173 251,-149 153-299,10-9 72,-2-2 0,-2-1 0,-1-1 0,-1-2 0,-2 0 0,-2-2 0,31-69 0,51-189-152,-102 289 68,0 0 0,0 0 0,-1-1 1,2-11-1,-3 18 53,0 1-1,0-1 1,0 1 0,0-1-1,0 1 1,0 0 0,0-1-1,0 1 1,0-1 0,0 1 0,0-1-1,0 1 1,0-1 0,0 1-1,0 0 1,-1-1 0,1 1-1,0-1 1,0 1 0,-1-1-1,1 1 1,0 0 0,0-1-1,-1 1 1,1 0 0,0-1 0,-1 1-1,1 0 1,0 0 0,-1-1-1,1 1 1,-1 0 0,1 0-1,0 0 1,-1-1 0,1 1-1,-1 0 1,1 0 0,-1 0 0,-1 0-8,1 1 0,-1-1 0,1 1 0,-1-1 0,1 1 1,-1 0-1,1 0 0,-1 0 0,1 0 0,0 0 0,0 0 1,-2 2-1,-6 6-28,1 1 0,0 0 1,1 1-1,0 0 0,-5 12 1,-105 206-113,34-44-22,69-146 147,2 1 0,-14 77 0,21-85 93,2 0 0,2 0 0,0 0 0,6 41 0,-4-64-12,1 1-1,0-1 1,0 0 0,7 16 0,-7-22-28,-1 1 0,1-1 1,-1 0-1,1-1 0,0 1 1,0 0-1,1-1 0,-1 1 1,0-1-1,1 1 1,0-1-1,-1 0 0,1 0 1,0 0-1,0-1 0,4 3 1,-3-3 10,0 0 0,0 0 0,0 0 0,-1-1 0,1 1 0,0-1 1,0 0-1,0 0 0,0-1 0,0 1 0,0-1 0,0 0 0,0 0 1,5-2-1,3-2-16,-1 0 1,1-1 0,10-8-1,14-10 17,-1-2 0,-1-1-1,-1-2 1,-2-1 0,53-67-1,-81 94-62,0-1 0,0 1-1,-1-1 1,1 0 0,-1 0 0,0 0-1,0 0 1,0 0 0,1-7 0,-15 22-298,2 1 300,1 1 0,0 1-1,1 0 1,1 0 0,0 0-1,1 1 1,-6 19 0,7-16 12,1 0 0,0 0-1,1 0 1,1 0 0,1 1 0,1 20 0,1-31 63,0 1 0,0-1 0,1 1 0,0-1 0,1 0 0,0 0 0,4 8 0,-6-14-35,0 0 0,1 1 0,-1-1 0,1 0 0,-1 0 1,1 0-1,0-1 0,0 1 0,0 0 0,0-1 0,4 4 1,-4-5-3,-1 1 1,1-1 0,0 1 0,0-1 0,-1 1 0,1-1-1,0 0 1,0 0 0,0 0 0,-1 0 0,1 0 0,0 0-1,0-1 1,0 1 0,-1 0 0,1-1 0,0 0-1,3-1 1,-1 0 15,0 0-1,0-1 1,-1 0-1,1 1 1,-1-1-1,1-1 1,-1 1-1,0 0 1,0-1-1,0 0 1,-1 1-1,1-1 1,3-8-1,-1 0 10,0 0 1,-1-1-1,4-18 0,-2 5-10,-2-1 1,-2 0 0,0 1 0,-3-46-1,1 67-42,-1 0 1,1 1-1,-1-1 0,0 0 0,0 0 0,-1 0 0,1 1 0,-1-1 0,0 1 1,-3-5-1,3 6-6,0 0 1,0 1 0,-1-1 0,1 1 0,-1 0 0,1 0-1,-1 0 1,0 0 0,0 0 0,0 0 0,0 1-1,0 0 1,0-1 0,0 1 0,0 0 0,-5 0 0,0-1 51,10 4 135,19 4-139,6-5-71,1-1 1,-1-2 0,53-9-1,-56 7 51,0 0 0,1 2-1,0 1 1,-1 0 0,27 4-1,-46-2-30,0 0 0,-1 0 0,1 0 0,0 0-1,8 5 1,-12-6 28,0 1-1,0-1 1,0 1-1,0 0 0,0 0 1,0 0-1,0-1 1,0 1-1,0 0 1,-1 0-1,1 0 1,0 0-1,-1 0 1,1 0-1,0 1 1,-1-1-1,0 0 1,1 0-1,-1 0 1,0 1-1,1-1 0,-1 0 1,0 0-1,0 0 1,0 1-1,0-1 1,0 2-1,-3 12-5,-1 0 1,-8 23-1,-3 10 39,10-24-79,-4 38 1,8-50 61,1-1 0,0 1 0,0-1 0,1 1 0,5 18 1,-5-28 7,0 1 0,0 0 0,0 0 0,0 0 0,1-1 0,-1 1 0,1-1 0,0 1 0,0-1 0,0 0 0,0 0 0,0 0 1,0 0-1,1 0 0,-1 0 0,1 0 0,-1-1 0,1 1 0,-1-1 0,1 0 0,0 0 0,0 0 0,0 0 0,0 0 0,0-1 0,0 1 0,0-1 1,0 0-1,0 0 0,0 0 0,0 0 0,0 0 0,0-1 0,-1 0 0,1 1 0,0-1 0,4-2 0,0 0-3,-1 0 0,1-1 0,-1 0-1,0 0 1,0-1 0,7-7 0,30-34 76,-42 45-98,47-60 53,65-106 0,-109 159-83,0 1-30,1 0-1,-1 0 1,1 1 0,0-1 0,0 1 0,12-10 0,-16 16 53,-1-1 0,0 1 0,0 0 0,0 0 0,0 0-1,1 0 1,-1 0 0,0 0 0,0-1 0,1 1 0,-1 0 0,0 0 0,0 0 0,0 0 0,1 0 0,-1 0 0,0 0-1,0 0 1,1 0 0,-1 0 0,0 0 0,0 0 0,1 0 0,-1 0 0,0 0 0,0 0 0,1 0 0,-1 0 0,0 0 0,0 1-1,1-1 1,2 8-26,-3 19 102,-1-18-52,-9 179-18,5-148 186,-2-1-1,-19 64 1,24-97-112,0-1 0,-1 1 1,0-1-1,1 0 0,-6 7 1,8-12-63,-1 1 1,1 0-1,-1 0 1,0-1 0,1 1-1,-1 0 1,0-1 0,0 1-1,0-1 1,1 1-1,-1-1 1,0 1 0,0-1-1,0 0 1,0 1 0,0-1-1,-1 0 1,1 0-18,0 0 1,1 0 0,-1-1-1,0 1 1,0 0 0,0-1-1,0 1 1,1 0 0,-1-1-1,0 1 1,0-1-1,1 1 1,-1-1 0,0 0-1,1 1 1,-1-1 0,1 0-1,-1 1 1,1-1 0,-1 0-1,1 0 1,-1-1 0,-2-4 77,0-1 0,0 0 0,1 0 0,0 0 1,0 0-1,1 0 0,-1-9 0,1 0-71,1 0 0,1-20 0,-1 32-14,1 1 0,-1-1 0,1 0-1,0 1 1,0-1 0,1 1 0,-1-1 0,0 1 0,1-1 0,0 1 0,0 0 0,0 0 0,4-5 0,-4 7 5,0-1 1,0 0 0,0 1 0,0 0-1,0-1 1,0 1 0,0 0 0,1 0-1,-1 0 1,0 0 0,1 1 0,-1-1-1,1 0 1,-1 1 0,1 0 0,-1 0-1,1 0 1,-1 0 0,1 0 0,-1 0-1,4 1 1,27 6-82,9 2-861,0-2-1,68 4 1,-85-14-2285,-24 3 2867,0-1 0,0 1-1,0 0 1,0-1 0,0 1-1,0-1 1,0 1 0,0-1-1,0 1 1,0-1 0,0 1-1,0-1 1,0 0 0,-1 0 0,1 1-1,0-1 1,1-1 0,-2-3-2515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47.9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42 4224,'4'-9'14094,"10"8"-14445,33-3 1861,114-12 906,84 4-2934,-206 13-735,-6 5 362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48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38 5472,'0'0'120,"0"0"0,-1 0 0,1 0 0,0-1-1,-1 1 1,1 0 0,0 0 0,-1 0 0,1-1 0,0 1 0,0 0 0,-1 0 0,1-1 0,0 1 0,0 0 0,-1-1-1,1 1 1,0 0 0,0-1 0,0 1 0,0 0 0,0-1 0,0 1 0,-1 0 0,1-1 0,0 1 0,0-1 0,0 1-1,0 0 1,0-1 0,0 1 0,0 0 0,0-1 0,1 1 0,-1-1 0,0 1 0,0 0 0,0-1 0,0 1 0,0 0-1,1-1 1,-1 1 0,0 0 0,0 0 0,0-1 0,1 1 0,-1 0 0,0-1 0,0 1 0,1 0 0,-1 0 0,0 0-1,1-1 1,-1 1 0,0 0 0,1 0 0,-1 0 0,0 0 0,1 0 0,-1 0 0,1-1 0,0 1 0,2-1 547,1-1 0,0 1 0,0 0 0,0 0 0,4 0 0,114-9 2468,63 7-3966,-136 4-546,85 7-7139,-71 4 4644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57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51 2816,'-15'4'15114,"77"-8"-11131,31-13-2898,4 0-1028,-75 15 29,33-6-230,1 3 0,73 3 0,-76 3-2640,-53-1 2707,0 0 0,1 0 0,-1 0 1,0 0-1,0 0 0,0 0 0,0 0 1,0 0-1,0 0 0,0 0 0,0 0 1,1 0-1,-1 0 0,0 0 0,0 0 1,0 0-1,0 0 0,0 0 0,1 2-1765,-1-2 1765,0 0 1,0 0-1,0 1 0,0-1 0,0 0 1,0 0-1,0 0 0,0 0 0,0 0 1,0 0-1,0 0 0,-1 1-844,-9 8-3579,0-1 2410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57.7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18 6656,'-3'-4'852,"2"4"-689,1-1 0,-1 1 1,1-1-1,-1 0 0,1 1 1,-1-1-1,1 1 0,-1-1 1,1 0-1,-1 0 0,1 1 1,0-1-1,0 0 0,-1 0 1,1 1-1,0-1 0,0-1 1,0 163 10341,0 5-6331,0 2-5893,0-1-5455,10-162 1052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58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1 6880,'0'0'2229,"10"9"1088,-8-5-2908,-1 0 0,1 0 0,-1 0 0,-1 1 0,1-1 0,0 0 0,-1 1 0,0-1 0,0 7 0,0-7-243,-2 35 929,-1 0 0,-2 0 1,-13 53-1,-43 115 948,36-126-1635,18-60-369,-20 63 690,26-83-706,1 3 311,9-6 2,17-5-178,0 2 0,0 0 0,1 2 0,29 0 0,2 2 21,0 2 1,90 15-1,-146-16 75,14 2-2202,11 0-10347,-10-2 9101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59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25 7040,'-5'-4'3200,"2"1"-2752,3-2 2400,8 10-1632,6-5 1055,5 0-1311,9-5 384,2 5-800,17-4 0,4 4-352,7-5-96,-2 5-64,-4-4-544,-5 8 288,-8-4-2240,-6 0 1376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59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46 7872,'-1'-1'140,"1"1"0,0-1 0,0 1 0,0-1 1,0 1-1,-1-1 0,1 1 0,0-1 0,0 1 0,0-1 0,0 1 1,0-1-1,0 1 0,0-1 0,0 1 0,1-1 0,-1 1 1,0-1-1,0 1 0,0-1 0,1 1 0,-1-1 0,0 1 1,1-1-1,12-12 2167,-9 10-1710,0 0-1,0 1 1,1 0 0,-1 0 0,8-2-1,-9 3-484,-1 0-1,1 1 0,0-1 0,-1 1 0,1 0 0,0 0 0,0 0 0,-1 0 0,1 0 0,0 0 0,-1 1 0,1 0 0,0-1 0,-1 1 1,1 0-1,-1 0 0,1 1 0,-1-1 0,1 0 0,-1 1 0,0-1 0,0 1 0,0 0 0,0 0 0,0 0 0,0 0 0,0 0 0,1 3 0,0 0-36,0 1 0,-1-1 0,0 1-1,0-1 1,0 1 0,-1 0-1,0 0 1,0 0 0,0-1-1,-1 1 1,0 11 0,-3 7 108,0 1 0,-2-1 0,-1-1 0,0 1 0,-11 22 0,-1-5 548,-27 45-1,17-36 225,28-49-912,-1 1 1,0-1-1,1 0 0,-1 1 0,1-1 1,-1 0-1,1 1 0,0-1 0,-1 1 0,1-1 1,0 1-1,0-1 0,0 3 0,0-3-11,1-1 0,-1 1 0,0 0 0,0-1 0,1 1 0,-1-1 1,0 1-1,1-1 0,-1 1 0,1-1 0,-1 1 0,0-1 0,1 1 0,-1-1 0,1 0 0,-1 1 0,1-1 0,0 0 0,-1 1 0,1-1 0,-1 0 0,2 1 0,2-1 77,1 1 0,0 0 0,0-1 0,-1 0 0,1 0 0,0-1 0,4 0 0,126-20 70,15-2-3334,-141 21 1875,0 2 0,0-1 0,0 1 0,0 1 0,1-1 0,-1 1 0,13 4 0,-3 3-1765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1:00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98 2976,'-16'-7'971,"16"7"-959,0 0 1,0 0 0,0-1-1,-1 1 1,1 0 0,0 0-1,0 0 1,0 0 0,-1 0-1,1 0 1,0 0 0,0 0 0,-1 0-1,1 0 1,0 0 0,0 0-1,0 0 1,-1 0 0,1 0-1,0 0 1,0 0 0,-1 0-1,1 0 1,0 0 0,0 0-1,0 1 1,-1-1 0,1 0 0,-26 9 1316,18-7 608,-1-1 0,1 0 0,-14 0 0,7-1 3705,27 0-4693,0-1 0,0-1 1,-1 0-1,1-1 0,12-4 0,61-26-274,-53 19-761,43-11-1,-57 20-310,1 1 0,0 0-1,28-1 1,-45 5-54,-1 0-1,1 0 1,0 0 0,-1 0 0,1 0-1,0 1 1,-1-1 0,1 0 0,-1 1-1,1-1 1,-1 1 0,1 0 0,-1-1 0,1 1-1,-1 0 1,1 0 0,2 2 0,5 5-1885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1:02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145 122 4480,'-15'-6'2110,"14"6"-2029,1 0 0,0 0 0,0 0 0,0 0 0,-1 0 0,1 0 0,0-1 0,0 1 0,0 0 0,-1 0-1,1 0 1,0 0 0,0 0 0,0 0 0,0 0 0,0 0 0,-1-1 0,1 1 0,0 0 0,0 0 0,0 0 0,0 0-1,0 0 1,0-1 0,-1 1 0,1 0 0,0 0 0,0 0 0,0-1 0,0 1 0,0 0 0,0 0 0,0 0-1,0-1 1,0 1 0,0 0 0,0 0 0,0 0 0,0-1 0,0 1 0,0 0 0,0 0 0,0 0 0,0-1-1,0 1 1,0 0 0,0 0 0,1 0 0,-1 0 0,0-1 0,0 1 0,0 0 0,0 0 0,1-1 212,-1 1 1,0-1 0,0 0 0,1 1-1,-1-1 1,0 0 0,0 1 0,0-1 0,0 0-1,0 1 1,0-1 0,0 0 0,0 1-1,0-1 1,0-1 0,0-8 1048,1 8-1173,0 0 0,0-1 0,0 1-1,0 0 1,1 0 0,-1 0 0,1 0 0,-1 0-1,1 0 1,0 0 0,0 0 0,0 1 0,3-3-1,31-18 798,-36 22-962,11-6 244,0 1 0,0 0-1,0 0 1,21-4 0,-29 8-217,0 0 0,-1 1 0,1-1 0,0 1-1,0 0 1,0 0 0,0 0 0,0 0 0,0 1 0,0-1 0,0 1 0,-1-1 0,1 1 0,0 0 0,0 0 0,-1 0 0,1 1 0,0-1-1,-1 1 1,1-1 0,-1 1 0,0 0 0,0 0 0,1 0 0,1 3 0,-2-2 8,0 1-1,0-1 1,0 1 0,-1 0 0,1-1-1,-1 1 1,0 0 0,0 0 0,-1 0-1,1 5 1,0 8 128,-2 22 0,1-28-132,-3 25 80,-1 0 0,-1 0 1,-2-1-1,-2 1 1,-1-2-1,-24 55 0,22-63 5,-1-1 0,-1-1 0,-1 0-1,-1-1 1,-1 0 0,-1-2 0,-1 0-1,-1-1 1,-25 20 0,22-23 43,12-10-61,1 1 0,0 1-1,0-1 1,-10 13 0,19-20-76,1 0 0,-1-1 0,1 1 0,-1-1 1,1 1-1,0 0 0,-1-1 0,1 1 0,0 0 0,-1 0 0,1-1 0,0 1 1,0 0-1,0 1 0,0-2-13,0 1 0,0-1 0,0 0 0,0 0 0,0 1 0,0-1 0,1 0 0,-1 0 0,0 1 0,0-1 0,0 0 0,0 0 0,1 0 0,-1 1 0,0-1 0,0 0 0,0 0 0,1 0 0,-1 0 0,0 1 0,0-1 0,1 0 1,-1 0-1,0 0 0,1 0 0,21 0 548,-18 0-429,35-5 130,-1-1 1,69-21 0,-27 6-294,13-2-1441,-30 7-4693,-49 13 1696,-3 2 1440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1:03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134 6 4576,'-5'-5'9589,"3"30"-7999,-1 0 1,-7 32-1,5-29-1076,-12 60 1089,-41 127-1,50-195-1458,2-1 0,1 1 0,0 0 0,1 0 0,-1 28 0,5-46-98,0-1 0,0 0 0,0 1 0,1-1 0,-1 0 0,0 0-1,1 1 1,-1-1 0,1 0 0,0 0 0,-1 0 0,1 1 0,0-1 0,0 0 0,-1 0-1,1 0 1,0 0 0,0 0 0,0 0 0,0-1 0,0 1 0,0 0 0,1 0-1,-1-1 1,0 1 0,0-1 0,0 1 0,1-1 0,-1 1 0,0-1 0,2 0 0,3 1 61,-1 0 1,1 0 0,-1-1 0,1 0 0,-1 0 0,7-2 0,9-1 131,34-12 0,-33 8-150,26-4 0,-16 3-149,-25 5-114,-1 2 1,1-1-1,0 1 1,10-1-1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46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59 120 5984,'-53'-20'2688,"48"20"-2336,18-3 1504,6 3-1088,20-9 480,11 4-736,50-10-96,3-1-256,32-4 32,-9 5-96,8 2-128,-12 9 0,-1 4-3296,-13 4 1824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1:03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0 8128,'-9'5'9647,"10"-3"-9625,0 0 0,0-1-1,0 1 1,0 0 0,-1 0-1,1 0 1,-1 0-1,1 0 1,-1 0 0,1-1-1,-1 5 1,0-4-20,0 14-440,0-15 129,0 0 0,0 1 0,-1-1 0,1 1 0,0-1 0,0 0 0,1 1 0,-1-1 0,0 0 0,0 1 0,1-1 0,-1 0 0,0 0 0,1 1 0,-1-1 0,1 0 0,0 0 0,1 3 0,-2-4 224,0 0 0,0 0 1,0 0-1,0 0 0,0 0 1,0 1-1,1-1 0,-1 0 1,0 0-1,0 0 0,0 0 0,0 0 1,0 0-1,0 0 0,1 0 1,-1 1-1,0-1 0,0 0 1,0 0-1,0 0 0,0 0 1,1 0-1,-1 0 0,0 0 1,0 0-1,0 0 0,0 0 1,1 0-1,-1 0 0,0 0 1,0 0-1,0 0 0,0 0 1,0 0-1,1 0 0,-1 0 1,0 0-1,0 0 0,0 0 0,0 0 1,0-1-1,1 1 0,-1 0 1,0 0-1,0 0 0,0 0 1,0 0-1,0 0 0,0 0 1,0-1-1,1 1 0,-1 0 1,3-3-1999,6-2-642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1:04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0 5888,'4'5'8766,"-2"-3"-8517,-1 0 1,1 1-1,-1-1 1,0 0 0,0 1-1,0-1 1,0 1-1,0-1 1,0 1-1,-1-1 1,1 1 0,0 3-1,-4 40 862,-2 1 0,-13 60 0,5-39-700,8-38-288,-1 0-1,-2-1 1,-1 0 0,-18 40-1,5-22 44,-20 39 95,40-83-226,2-2-37,0-1 1,0 0-1,0 0 0,0 0 1,0 1-1,0-1 0,0 0 1,0 0-1,0 0 0,0 0 1,0 1-1,-1-1 0,1 0 1,0 0-1,0 0 0,0 0 1,0 0-1,0 0 0,-1 0 1,1 1-1,0-1 0,0 0 1,0 0-1,0 0 0,-1 0 0,1 0 1,0 0-1,0 0 0,0 0 1,0 0-1,-1 0 0,1 0 1,0 0-1,0 0 0,0 0 1,-1 0-1,1 0 0,0 0 1,0 0-1,15 5 566,-10-3-493,-1 0 1,0-1-1,0 0 0,1 1 1,6-1-1,60-9 921,-30 8-1886,53 1 4435,-24 0-5733,-35 0-3372,0-1-4351,-27 0 7121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1:05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33 4064,'-20'-8'1824,"17"4"-1568,3-1 1536,3 5-1024,3-4 1824,2 1-1472,8-2 576,2 5-992,15-4-256,0 8-288,19-4-256,1 8 32,13 1-896,-5 0 544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1:06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10 8800,'-14'-9'4000,"19"9"-3488,1 0 1408,2 3-1152,6 3 1951,6 2-1535,-1-4 128,3 5-768,3-6-576,3 6 0,0-6-1440,2 6 832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52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13 5632,'-9'-12'4762,"9"12"-4449,0 1 0,0-1 1,1 1-1,-1-1 0,0 1 0,0-1 0,0 0 0,0 1 0,0-1 0,3 4 2504,-2-4-2504,103 71 2999,-84-59-3081,0 1 1,-1 1-1,0 1 0,-1 1 0,-1 0 0,-1 1 0,0 1 0,18 28 0,-15-17-25,-2 0 0,27 62 1,-24-38 201,13 57 0,-28-92-299,-2 0-1,0 0 1,-1 0 0,-1 0 0,-1 0-1,0 0 1,-2 0 0,0 0-1,0 0 1,-2 0 0,0-1 0,-13 32-1,-11 25-49,-66 126 0,48-120 128,-89 159-1809,116-208-2298,18-23 2053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53.2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16 4640,'-1'-1'367,"0"1"1,0 0-1,1-1 1,-1 1-1,0 0 0,0 0 1,1 0-1,-1-1 1,0 1-1,0 0 0,0 0 1,1 0-1,-1 0 1,0 0-1,0 0 0,0 1 1,0-1-1,1 0 1,-2 1-1,-3 0 3789,12-5-1074,8-5-2378,-11 8-661,0 1-1,1-1 1,-1 1-1,0 0 1,0 0 0,1 0-1,-1 1 1,0-1-1,0 1 1,0 0-1,6 2 1,-8-2-39,0 0 0,0 1 0,0-1 0,0 0 0,0 1 0,0-1 0,-1 1 0,1-1 0,0 1 0,-1 0 0,1 0 0,-1 0 0,0-1 0,0 1 0,1 1 0,-1-1 0,-1 0 0,1 0 0,0 0 0,0 0 0,-1 1 0,1 2 0,-1-2 39,0 0 1,-1 1-1,1-1 0,0 1 1,-1-1-1,0 0 1,0 1-1,0-1 1,-1 0-1,-1 5 1,-3 6 272,1-4 131,0 0-1,-1 0 1,0-1-1,0 0 1,-1 0-1,-14 14 1,21-23-431,0 0 0,0 1 0,0-1 0,0 0 0,0 0 0,0 0 0,0 0 0,0 0 0,0 1 0,1-1-1,-1 0 1,0 0 0,0 0 0,0 0 0,0 0 0,0 1 0,0-1 0,0 0 0,1 0 0,-1 0 0,0 0 0,0 0 0,0 0 0,0 0 0,1 0 0,-1 0 0,0 0 0,0 0 0,0 0 0,0 0 0,1 0 0,-1 0 0,0 0 0,0 0 0,0 0 0,0 0 0,1 0 0,-1 0 0,0 0 0,0 0 0,0 0 0,0 0 0,0 0 0,1 0 0,-1 0 0,0 0 0,12-1 145,148-18 308,-120 17-581,51 2 0,-32 1-8384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53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 6304,'-7'-4'11437,"13"4"-7384,37 4-2285,46-6 335,44 1-1875,-88 2-401,37 4 20,-54-5-1472,-16 0-3699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54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21 8320,'-6'4'3744,"17"-8"-3232,-11-1 2720,0 10-1857,3-5 1345,11 0-1568,6-5 480,-1 5-928,9-4 512,0 4-704,5-3-128,0 3-224,0-5-320,-3 5 64,-2-4-1216,0 4 704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55.4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178 46 2912,'-1'-1'138,"1"0"0,-1 0 1,1 0-1,0 0 0,0 0 1,-1 0-1,1 0 0,0 0 0,0 0 1,0 0-1,0 0 0,0 0 0,0 0 1,0 0-1,0 0 0,0 0 0,1 0 1,-1 0-1,0 0 0,1 0 1,-1 0-1,1 1 0,-1-1 0,1 0 1,-1 0-1,1 0 0,0 0 0,-1 1 1,1-1-1,1-1 0,-2 2 618,1-1 0,0 0 0,0 0-1,-1 0 1,1 0 0,0 0 0,-1-1 0,1 1-1,-1 0 1,1 0 0,-1 0 0,1-3-1,-2 8-388,1-1-1,-1 1 0,1-1 1,-1 0-1,0 1 0,-3 3 1,0 6-9,-43 149 1526,10-30-1352,8-43-219,7-27 181,-21 102 0,43-163-467,-1 1-1,1-1 1,0 0 0,-1 1-1,1-1 1,0 0-1,0 1 1,0-1-1,0 0 1,0 1 0,0-1-1,1 0 1,-1 1-1,0-1 1,1 0-1,-1 0 1,1 1-1,-1-1 1,1 0 0,0 0-1,-1 0 1,1 0-1,0 1 1,0-1-1,0 0 1,0-1 0,0 1-1,0 0 1,0 0-1,0 0 1,0 0-1,0-1 1,0 1 0,1-1-1,-1 1 1,0-1-1,0 1 1,3-1-1,4 1 142,0 0 0,0-1 0,0 0 0,0 0 0,12-3 0,-3 2 71,53-7 324,61-3-102,-109 10-449,0 2 1,-1 1-1,1 0 1,-1 2-1,0 0 1,0 2-1,0 0 0,0 1 1,-1 1-1,0 1 1,18 12-1,-31-14-120,-2 0-1457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0:56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53 6304,'-18'-12'3552,"9"10"3019,14-1-4956,4-3-1126,1 1 0,0 1 1,0-1-1,0 2 0,20-5 0,-23 6-442,0 1 0,0 0 0,-1 1 0,1-1 0,0 1-1,0 1 1,0-1 0,0 1 0,-1 0 0,13 4 0,-18-4-37,1-1 1,0 1-1,-1 0 0,1 0 1,-1 0-1,0 0 1,1 0-1,-1 0 1,0 0-1,1 0 1,-1 0-1,0 1 1,0-1-1,0 0 0,0 1 1,0-1-1,-1 1 1,1-1-1,0 1 1,-1-1-1,1 1 1,-1 0-1,1-1 0,-1 1 1,1 1-1,-1 0-6,0 0-1,-1 0 0,1 0 0,-1 0 0,1 0 1,-1 0-1,0-1 0,0 1 0,0 0 1,0 0-1,0-1 0,-1 1 0,1-1 0,-4 5 1,-10 10 180,-1-1-1,-22 17 1,-9 9 267,33-29-305,-9 11 274,23-24-407,-1 1 1,1-1 0,0 0 0,0 0-1,0 1 1,0-1 0,0 0-1,0 1 1,0-1 0,0 0 0,0 0-1,0 1 1,0-1 0,0 0-1,0 1 1,0-1 0,0 0 0,0 0-1,0 1 1,0-1 0,0 0 0,1 1-1,-1-1 1,0 0 0,0 0-1,0 0 1,0 1 0,1-1 0,-1 0-1,0 0 1,0 1 0,0-1-1,1 0 1,-1 0 0,0 0 0,0 0-1,1 0 1,-1 1 0,0-1 0,0 0-1,1 0 1,-1 0 0,0 0-1,1 0 1,-1 0 0,16 4 162,-14-4-109,183 22 886,-107-14-1100,-57-6-732,25 8 1,-2 2-7141,-30-7 5214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47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13 4480,'1'-13'6109,"-2"36"-3936,-2 0-1213,-1 0 0,-12 38 0,-34 112 1364,14-44-1416,-42 114 223,77-239-1069,-8 30 339,9-32-319,0 0-1,-1 0 0,1 0 1,0-1-1,0 1 1,0 0-1,1 0 0,-1 0 1,0-1-1,1 1 0,-1 0 1,1 0-1,-1-1 0,1 1 1,1 2-1,-1-3-27,0 0-1,0 0 1,1 0-1,-1 0 1,0 0-1,0-1 1,0 1-1,1 0 1,-1-1 0,0 0-1,1 1 1,-1-1-1,0 1 1,3-1-1,23 1 258,-21-1-241,20-2 257,0 0 1,52-13-1,15-2 33,-81 16-336,0 0 0,1 1 1,-1 0-1,0 1 1,21 5-1,54 12 205,-71-19-858,10-7-7506,-15 4 5097,8-1-135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2:15.4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46 5984,'-5'9'2688,"0"-18"-2336,1 5 2080,8 4 480,1 4-2144,0-4 927,9 0-991,5 0 32,9 0-448,14-4-64,2 4-128,17-8-128,6-1 0,-1-7-1664,-5 7 929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3:0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4640,'5'2'16670,"-5"0"-14967,-9 70-967,13 73-374,3-13 70,0 23 1056,-15-208-176,9-155-1643,2 87-1439,-1 85-342,5 8 613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2:09.0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 1568,'4'8'14482,"-3"-3"-12570,-1-4-1347,0 0-205,1 1 0,-1 0 0,0 0-1,0 0 1,0 0 0,0 0-1,0 3 1,-1 2-299,1 53 952,2 5-348,-4 1 0,-13 83 0,9-108-524,-4 82 1,13-72 535,0-50-20,5-6-419,10-10-98,-11 8-142,0 0 1,0 1 0,1 0 0,0 1 0,0-1 0,1 1 0,-1 1 0,1 0 0,0 0 0,0 1 0,1 0 0,10-2-1,-5 1 2,1 2 0,0 0 0,-1 1-1,1 0 1,0 2 0,30 3 0,-38-2 7,-1-1 0,1 2 1,0-1-1,-1 1 1,1 0-1,-1 0 1,0 1-1,11 8 1,-13-9-214,-1 1 1,0-1-1,0 1 1,-1 0 0,1 1-1,-1-1 1,4 6 0,-5-6-575,0 0 0,0 0 0,0 1 0,-1-1 0,2 6 0,-3-8-114,1 1 1,0-1-1,0 0 0,-1 0 1,1 0-1,1 0 1,-1 0-1,2 2 0,5 5-2524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2:10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73 3136,'-11'-10'14307,"7"7"-13020,4 2-1220,-1 1 0,1 0-1,0-1 1,-1 1 0,1 0 0,0-1 0,-1 1-1,1 0 1,0-1 0,-1 1 0,1-1 0,0 1-1,0 0 1,-1-1 0,1 1 0,0-1 0,0 1-1,0-1 1,0 1 0,0-1 0,0 1-1,0-1 1,9-7 358,-3 5-375,7-5-4,0 2 1,1 0 0,26-8-1,-37 13-97,0 0-1,0 0 0,0 1 0,0-1 0,0 1 1,0 0-1,0 0 0,6 0 0,-8 0 60,0 0 0,-1 1 0,1-1 0,0 0 0,0 1 0,-1-1 0,1 0 0,0 1 0,-1-1 0,1 1 0,0-1 0,-1 1 0,1-1 0,-1 1 0,1 0 0,-1-1 0,1 1 0,-1 0 0,1-1 0,-1 1 0,0 0 0,1-1 0,-1 1 0,0 0 0,0 0 0,1 0 0,-1-1 0,0 1 0,0 0 0,0 0 0,0 0 0,0-1 0,0 1 0,0 0 0,0 0 0,-1-1 0,1 1 0,0 1 0,-10 39 381,-1-1 1,-22 51 0,-12 39 1001,44-116-1044,1-13-331,0-1 0,0 0-1,0 0 1,0 0 0,0 1 0,1-1-1,-1 0 1,0 0 0,0 0 0,0 1 0,0-1-1,1 0 1,-1 0 0,0 0 0,0 1 0,0-1-1,1 0 1,-1 0 0,0 0 0,0 0-1,0 0 1,1 0 0,-1 0 0,0 0 0,0 0-1,1 0 1,-1 1 0,0-1 0,1 0-1,1-1 88,1 1 0,-1-1 0,1 0-1,0 0 1,-1 0 0,0 0 0,3-1 0,7-4-2,7-2 68,27-9 163,-33 13-426,20-4-97,-30 8 178,0 0 0,-1 0 1,1 0-1,-1 1 0,1-1 1,0 1-1,-1-1 0,1 1 1,-1 0-1,1 0 0,2 1 1,0 1-370,0 0 1,-1 0 0,1 0 0,-1 0-1,0 1 1,7 8 0,-7-7-809,0 0 0,-1 0 0,1 1 1,-1-1-1,3 11 0,3 8-1567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2:11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57 6048,'-1'0'151,"0"1"1,1-1-1,-1 0 1,0 1-1,1-1 0,-1 0 1,0 0-1,1 0 1,-1 1-1,0-1 1,0 0-1,1 0 1,-1 0-1,0 0 1,0 0-1,1 0 0,-1-1 1,0 1-1,-1 0 1,2-1 191,0 0 1,-1 1-1,1-1 0,0 1 1,0-1-1,-1 0 0,1 1 1,0-1-1,0 0 1,0 1-1,0-1 0,7-10 9006,10 7-7515,22 0-1958,-36 4 545,159-9-104,-98 7-96,66-10-13,-81 6-448,-42 5 205,-5 1-309,-1 0 0,0-1 1,1 1-1,-1 0 0,0 0 1,0 0-1,1 0 0,-1 0 0,0 0 1,1 0-1,1 1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2:11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34 148 5632,'-19'-5'1834,"5"10"5665,20-10-4171,114-31 2217,31-8-4957,-15 13-1507,-44 13-2722,-24 5 1214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2:12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73 3648,'-3'0'12352,"11"-4"-9985,6 4-1343,11-9 480,3 4-896,10-7-192,4 0-256,25-6-320,-1 6 64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3:14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0 147 2656,'3'-1'10952,"-2"-3"-7825,-1 3-3093,1-1 0,0 0 0,0 1-1,-1-1 1,1 1 0,0 0 0,0-1-1,0 1 1,0 0 0,0 0-1,1-1 1,-1 1 0,2-1 0,10-12 107,-1-5-13,-9 14-108,0-1-1,1 1 1,-1 0-1,1 0 1,6-6-1,0 1-18,-3 3 55,1 0 1,14-10-1,-20 16-47,0 0 1,0-1 0,1 1 0,-1 0-1,0 0 1,1 0 0,-1 0 0,1 1-1,0-1 1,-1 1 0,1 0 0,-1-1-1,1 1 1,0 0 0,3 1-1,-5-1 2,0 1 0,0-1-1,-1 0 1,1 1-1,0-1 1,0 1 0,-1 0-1,1-1 1,0 1-1,-1 0 1,1-1 0,0 1-1,-1 0 1,1 0-1,-1-1 1,1 1 0,-1 0-1,0 0 1,1 0-1,-1 0 1,0 0 0,0 0-1,1 1 1,3 27 270,-3-22-219,0 10 78,-1-1 1,0 1-1,-1-1 1,-1 0-1,-4 22 1,-28 78 210,26-98-258,0-1-1,-1 0 1,0-1-1,-2 0 1,-20 25-1,20-30 650,23-18 692,5 0-1215,1 1-1,-1 1 1,1 0-1,0 1 1,1 1-1,32-1 1,116 10 17,-111-2-445,2 4-3316,-30-4 1450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3:17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4 3552,'-11'-3'8805,"11"15"-4906,1 4-3254,0-1 0,1 0 0,0 0 1,2 0-1,5 19 0,34 71 901,-5-13-766,-37-88-734,-1-3-10,0 0 0,0-1 0,0 1 1,1 0-1,-1 0 0,0 0 0,0-1 0,1 1 0,-1 0 0,1 0 0,-1-1 0,1 1 0,-1 0 0,1-1 0,-1 1 0,1 0 0,-1-1 0,1 1 1,1 0-1,-2-1-3,1 0 1,-1-1-1,0 1 1,1 0-1,-1-1 1,0 1 0,1 0-1,-1-1 1,0 1-1,0-1 1,1 1-1,-1-1 1,0 1-1,0 0 1,0-1 0,0 1-1,1-1 1,-1 1-1,0-1 1,0 1-1,0-1 1,0 1-1,0-1 1,0 1 0,0-1-1,0 1 1,-1-1-1,2-2 148,1-24 1,-1 1 0,-1-1 1,-1 1-1,-6-40 1,3 46-458,-9-27 1,2 9-2137,10 20 981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3:20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 4800,'0'-1'261,"0"0"0,0 0 1,0 0-1,0 0 0,0 1 1,0-1-1,0 0 0,1 0 1,-1 0-1,0 0 0,1 1 1,-1-1-1,0 0 0,1 0 1,-1 1-1,12-8 9360,-11 10-9480,1 0 0,0 0 0,-1 0 0,1 1 0,-1-1 0,0 0 1,0 0-1,0 1 0,0-1 0,0 1 0,0-1 0,-1 1 0,1 3 0,5 38 108,-4 122 438,-3-90-425,1 22 1173,13-400-630,-13 284-955,0 15 10,0 1 0,0-1 1,0 0-1,0 1 0,0-1 0,1 0 0,-1 1 0,1-1 1,0 1-1,0-1 0,-1 1 0,3-4 0,5-3-820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47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7648,'0'13'2600,"-5"23"0,0 4-291,1-8 90,-15 60 0,2-10-1421,16-80-1034,1 0 0,0-1 0,-1 1 1,1 0-1,-1 0 0,1 0 0,-1 0 1,0 0-1,-2 2 0,3-3-115,-1-1 0,1 0 0,0 1-1,-1-1 1,1 0 0,-1 0 0,1 1 0,-1-1 0,1 0-1,-1 0 1,1 0 0,-1 0 0,1 0 0,-1 1-1,0-1 1,1 0 0,-1 0 0,1 0 0,-1 0-1,1-1 1,-1 1 0,1 0 0,-1 0 0,1 0-1,-1 0 1,1 0 0,-1-1 0,1 1 0,-1 0 0,1 0-1,-1-1 1,1 1 0,-1 0 0,0-1 0,-9-7-2693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3:24.4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2080,'14'-9'15866,"-14"27"-14421,3 260 3062,-2-285-4168,0 0 1,0-1-1,1 1 0,5-14 1,0-3-96,3-11-414,2 1-1,19-41 0,-28 67-332,0-1-753,5 20-6056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3:3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 4992,'5'-5'15210,"0"7"-13642,19 5-1193,1 0 1,0-2-1,27 3 1,7 2-241,213 40 495,-259-48-360,-1 1 0,14 4 0,-25-7-174,4 19 203,1 258 234,-6-247-582,-6 142 450,-10 125-9,-1 6-16,-5 244 168,20-522-577,-4 29-1,3-29-20,0 26-1,-3 7-57,1 19 139,0 3 447,1-5 17,4-74-555,-7 5 295,-1 0-14,-7-4-89,0 0 1,0-1-1,0 0 0,-16-2 1,-2 0-51,-153 5-475,140-1-1726,0 2-1,-48 13 0,26-5-6686,27-5 4741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4:0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 1984,'1'0'178,"-1"-1"0,0 0-1,1 0 1,-1 0 0,0 0 0,0 0 0,0 0 0,0 0 0,0 0-1,0 0 1,0 0 0,0 0 0,0 0 0,0 0 0,0 0-1,-1 0 1,1 0 0,0 0 0,-1 0 0,1 0 0,-1 1-1,1-1 1,-1 0 0,1 0 0,-2-1 0,0 0 1112,2 2-1266,0 1 0,0-1 1,0 0-1,0 0 0,0 0 0,0 0 0,0 0 1,1 0-1,-1 0 0,0 0 0,0 0 1,0 0-1,0 0 0,0 0 0,0 0 0,0 0 1,0 0-1,0 0 0,0 0 0,0 0 0,0 0 1,1 0-1,-1 0 0,0 0 0,0 0 0,0 0 1,0 0-1,0 0 0,0 0 0,0 0 1,0 0-1,0 0 0,0 0 0,0 0 0,0 0 1,0 0-1,0 0 0,1-1 0,-1 1 0,0 0 1,0 0-1,0 0 0,0 0 0,0 0 0,0 0 1,0 0-1,0 0 0,0 0 0,0 0 1,0 0-1,0 0 0,0 0 0,0 0 0,0-1 1,0 1-1,0 0 0,0 0 0,0 0 0,0 0 1,0 0-1,0 0 0,0 0 0,0 0 1,0 0-1,0-1 49,0 1 0,-1 0 1,1 0-1,0 0 0,0 0 1,0-1-1,0 1 0,0 0 1,-1 0-1,1 0 0,0 0 1,0 0-1,0 0 1,-1-1-1,1 1 0,0 0 1,0 0-1,0 0 0,-1 0 1,1 0-1,0 0 0,0 0 1,-1 0-1,1 0 0,0 0 1,0 0-1,0 0 0,-1 0 1,1 0-1,0 0 0,-1 0 1,-1 1 599,5 0-120,-2-1-78,-2 0-467,1 0 1,0 0 0,0 0 0,0-1 0,0 1 0,0 0 0,0 0 0,0 0 0,-1 0-1,1 0 1,0 0 0,0 0 0,0 0 0,0 0 0,0 0 0,0 0 0,-1 0 0,1 0-1,0 0 1,0 0 0,0 0 0,0 0 0,0 0 0,0 0 0,-1 1 0,1-1 0,0 0-1,0 0 1,0 0 0,0 0 0,0 0 0,0 0 0,0 0 0,0 0 0,0 0 0,-1 0-1,1 1 1,0-1 0,0 0 0,0 0 0,0 0 0,0 0 0,0 0 0,0 0 0,0 0-1,0 1 1,0-1 0,0 0 0,0 0 0,-4 7 155,3-1-58,0 0 0,1 0 1,-1 0-1,1 0 1,0 0-1,1 8 1,1 11 204,6 150 869,-2-57-318,5 17-65,-2-42-346,-4-63-301,-4-25-96,0 0-1,0-1 1,0 1 0,-1 0 0,1-1 0,-1 1-1,0 0 1,-1 0 0,1-1 0,-2 6-1,1-4 52,-2-2 274,-7-9-1204,10 5 770,0 0 0,0 0 0,0 0 1,0 0-1,-1 0 0,1 0 0,0 0 0,0 0 0,0 0 0,0 0 0,0 0 0,0 0 1,0 0-1,0 0 0,0 0 0,0 0 0,0 0 0,0 0 0,0 0 0,-1 0 1,9-12-9476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4:0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51 4992,'-1'-1'192,"1"0"0,-1 0 1,1 0-1,-1 0 0,0 0 1,0 0-1,1 1 0,-1-1 0,0 0 1,0 0-1,0 1 0,0-1 1,0 0-1,0 1 0,0-1 0,0 1 1,-2-1-1,1 1 130,0 0-1,-1-1 0,1 1 1,-1 1-1,1-1 1,-5 1-1,-5 1 448,4-1-568,0 1 1,0 0 0,0 1-1,1 0 1,-1 0 0,1 1-1,0-1 1,-1 2-1,2-1 1,-1 1 0,1 0-1,-1 0 1,1 1 0,1 0-1,-8 9 1,2-1-74,1 0 0,0 1 0,1 0 0,1 0 0,0 1 0,-7 23 0,11-26-50,0 1 0,1 0-1,0 0 1,1-1 0,1 1 0,0 1-1,1-1 1,0 0 0,2 0 0,-1 0 0,6 21-1,-4-27-2,-1 0 1,1-1-1,0 1 0,1-1 0,0 1 0,0-1 1,1 0-1,0-1 0,0 1 0,0-1 0,1 0 0,0 0 1,0-1-1,1 1 0,-1-1 0,1-1 0,0 1 1,0-1-1,1-1 0,14 6 0,-9-5 36,0 0-1,0-1 1,0-1-1,0 0 1,1-1 0,-1 0-1,1-1 1,-1-1-1,1 0 1,-1 0 0,1-2-1,-1 1 1,17-7-1,-20 5-41,1 0 0,-1-1-1,0-1 1,-1 1-1,1-1 1,-1-1 0,0 0-1,0 0 1,-1-1-1,0 0 1,-1 0 0,1-1-1,-2 0 1,1-1-1,-1 1 1,7-16 0,-7 11-1,-1-1-1,-1 1 1,0-1 0,-1-1 0,0 1 0,-1 0 0,-1-1 0,0 1 0,-2-1-1,1 1 1,-2 0 0,0-1 0,-1 1 0,0 0 0,-2 0 0,1 0 0,-2 1-1,0 0 1,-1 0 0,0 0 0,-16-22 0,19 31-68,0 1 0,0-1 0,0 1 0,-1 0-1,0 0 1,0 1 0,0-1 0,0 1 0,0 0 0,-1 1 0,-6-3 0,-4 0-73,0 1 0,-28-4 0,-11-2-2491,49 9 1113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4:0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1096 106 3136,'0'-4'288,"0"1"1,-1 0-1,1 0 1,-1-1 0,0 1-1,0 0 1,0 0-1,0 0 1,0 0-1,-1 0 1,0 0-1,1 0 1,-1 1-1,0-1 1,0 0-1,-1 1 1,1 0-1,0-1 1,-1 1-1,0 0 1,1 0 0,-6-2-1,-1-1 27,0 1-1,-1 0 0,0 0 1,0 1-1,0 0 1,-12-2-1,-12 0 42,0 1-1,0 2 1,0 2-1,-42 4 1,8 4 454,-81 21-1,113-18-579,-41 16-1,53-15-160,0 1 0,1 0-1,-29 23 1,33-22 24,0-1-30,-2 1-7,0 1 0,2 1 1,-32 32-1,36-31 51,1 2 1,0 0-1,2 0 1,0 1-1,1 1 0,-10 27 1,5-1 52,-17 81-1,28-105-109,2 1 0,1-1 0,1 1 0,1 0 0,4 37-1,-3-53 2,1 0 0,0 0-1,1 0 1,-1-1-1,2 1 1,-1-1 0,1 1-1,0-1 1,7 10-1,-3-8 72,0 1 0,1-1-1,0-1 1,0 0 0,17 11-1,6 1 111,2-2 0,0-2-1,38 13 1,-67-26-235,21 6 87,0 0 0,0-2-1,1 0 1,0-2-1,0-1 1,1-2-1,-1 0 1,53-4-1,279-32 269,-335 33-302,0-2 0,0-1 0,0-1 0,0-1 0,-1-1 0,0-1 0,23-11 0,-38 15-39,16-8 144,-1 0-1,0-1 1,32-26 0,-35 23-76,-1-1 0,-1-1 0,0-1 0,-2 0 0,16-23 0,-16 15 65,-2-1 0,-1 0 0,11-35 0,-17 35-44,0 1 0,-2-1 0,2-32 0,-6 48-68,0 0-7,0 0 0,0 0 0,-1 0 0,-1 1 0,0-1 0,-1 0 0,0 0-1,0 1 1,-2-1 0,1 1 0,-10-19 0,8 21-18,0 1 0,-1 0 0,0 0 0,-1 0 0,0 1 0,0 0 0,0 0 0,-1 1 0,0 0 0,0 0 0,-15-7 0,2 3 1,-1 1 0,0 0 1,-43-9-1,37 13-26,0 1-1,-1 2 0,1 1 1,-32 3-1,-2-1-517,59-1 52,0 0-1,1 0 1,-1 1-1,0-1 1,0 0-1,1 1 1,-1 0 0,0-1-1,0 1 1,1 0-1,-1 1 1,1-1-1,-1 0 1,1 1 0,0-1-1,-1 1 1,-2 2-1,0 8-2277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4:0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178 140 3488,'0'-3'238,"0"0"-1,0-1 1,1 1 0,-1 0-1,1 0 1,-1 0 0,1 0 0,0 0-1,0 0 1,1 0 0,-1 0-1,1 0 1,2-3 0,0-4 3043,-7 16-2440,-61 236 1856,40-158-2076,-50 131 692,55-165-1016,19-48-299,-10 29 772,9-29-603,1 0 0,0 0 1,-1 0-1,1 1 1,0-1-1,0 0 1,0 0-1,1 0 0,-1 0 1,0 0-1,1 0 1,1 4-1,-2-6-148,1 0-1,-1 0 1,0 0-1,0 0 1,1 0-1,-1 0 1,0 0-1,1 0 1,-1-1-1,0 1 1,1 0 0,-1 0-1,0 0 1,0 0-1,1-1 1,-1 1-1,0 0 1,0 0-1,1 0 1,-1-1-1,0 1 1,0 0-1,0 0 1,1-1 0,-1 1-1,0 0 1,0 0-1,0-1 1,0 1-1,0 0 1,0-1-1,0 1 1,1-1-1,9-17 184,8-23-3,25-77 0,3-52-205,-16 55-135,-10 33 26,6-23 363,-19 70-182,-7 29-129,1 0-1,0 0 1,0 0-1,1 0 0,0 1 1,0-1-1,3-6 0,-5 12 58,0 0-1,1 0 0,-1 0 0,0 0 0,0 0 1,1 0-1,-1 0 0,0 0 0,0 0 0,0 0 0,1 0 1,-1 0-1,0 0 0,0 0 0,1 0 0,-1 0 1,0 0-1,0 0 0,0 0 0,1 1 0,-1-1 1,0 0-1,0 0 0,0 0 0,1 0 0,-1 0 1,0 1-1,0-1 0,0 0 0,0 0 0,0 0 0,1 1 1,-1-1-1,0 0 0,6 10 0,17 33 24,-6-10 93,-1 0 0,17 53 0,-4 3 279,56 121 0,-67-176-220,28 40 0,15 25 816,-57-91-466,-1-5-326,-2-5-78,-2 1-876,0-1 1,0 1-1,-1-1 1,1 1-1,0-1 1,-1 1 0,1-1-1,-1 1 1,-1-1-1,0-1-589,-16-17-5780,14 11 4282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4:0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8 123 5472,'-7'-4'1844,"9"0"-776,1 1-972,-1 2 247,1 0 0,-1 0 0,1 0 0,-1 0 1,1 1-1,-1 0 0,1-1 0,-1 1 0,5 0 1,9-1 480,4-4 633,32-10 1,-32 8-801,34-6 0,200-34 175,-228 41-742,15-4-3924,-27 9 1557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4:0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274 974 3392,'1'-12'1085,"-1"9"-670,1 0 1,-1 0 0,0 0 0,0 0-1,-1 0 1,0-5 0,1 7-287,-1 0 1,1 0-1,-1 0 1,1 0-1,-1 0 0,0 0 1,0 0-1,1 0 1,-1 0-1,0 0 1,0 0-1,0 1 0,0-1 1,0 0-1,0 1 1,0-1-1,0 1 1,0-1-1,0 1 0,0-1 1,-2 0-1,-1 0 98,-1 0-1,1 0 1,0 1-1,-1-1 0,1 1 1,0 0-1,-1 0 1,1 0-1,-1 1 1,1-1-1,-8 3 0,5 0-43,1-1-1,-1 1 1,0 1 0,1-1-1,0 1 1,-9 7-1,1 1-20,1 0 0,0 1 0,1 1 1,-18 27-1,18-25-108,2 1 1,0 0 0,-10 26-1,19-41-16,0 1 0,0 0 0,0 0 0,0 0-1,1 0 1,-1 0 0,1 1 0,0-1 0,0 0 0,0 0-1,1 0 1,-1 0 0,1 0 0,-1 0 0,1 0 0,0 0-1,0 0 1,1 0 0,1 4 0,-1-5 12,0 0 0,-1-1 0,1 1 0,0-1 0,0 1 0,-1-1 0,1 1 0,0-1 0,1 0 0,-1 0 0,0 0 0,0 0 0,0 0 0,1 0 0,-1-1 0,0 1 0,1-1 0,-1 0 0,0 0 0,1 0 0,-1 0 0,1 0 0,-1 0 0,0 0 0,1-1 0,3 0 0,2-2 44,0 0 0,1 0 0,-1-1 0,0 0 0,0 0 0,-1-1 0,0 0 0,1 0 0,-2-1 0,1 0 0,-1 0 0,9-11 0,-1-1-42,0 0 0,-2-1-1,17-33 1,6-26 73,34-113 1,-64 175-126,46-169-48,-45 155 50,-2 0 0,-1-1 0,-1 0 0,-3-34 0,1 49-119,-4-28-182,4 41 269,-1 0-1,0 0 1,0 0-1,0 0 1,0 0-1,0 0 1,0 0-1,-1 0 0,1 0 1,-5-4-1,6 6 13,-1 1 0,1-1 0,-1 1 0,1-1 0,-1 1-1,0-1 1,1 1 0,-1 0 0,0-1 0,1 1 0,-1 0 0,0-1-1,0 1 1,1 0 0,-1 0 0,0 0 0,0-1 0,0 1-1,1 0 1,-1 0 0,0 0 0,-1 1 0,0-1-17,1 1 0,-1-1 1,0 1-1,1 0 1,-1 0-1,0 0 0,1 0 1,-1 0-1,-1 2 0,-4 3-30,1 1 1,0 0-1,-5 9 0,9-14 80,-14 22-15,2 1 0,0 0 0,2 1 0,1 0 0,1 1 0,1 0 0,1 1 0,2-1 0,1 1 0,-3 48 0,7-57-19,-4 101-51,5-94 68,1 0 0,8 39-1,-7-55 38,0 0-1,1-1 0,1 1 1,-1-1-1,1 0 0,1 0 1,0 0-1,0-1 0,1 0 0,-1 0 1,12 11-1,-11-13 12,0-1 1,0 0 0,1 0-1,0 0 1,0-1-1,0 0 1,0-1-1,1 1 1,-1-1-1,1-1 1,0 1-1,0-1 1,0-1-1,11 2 1,-4-2 22,1-1 0,0 0 1,0 0-1,-1-2 0,1 0 1,-1-1-1,1 0 0,-1-1 1,0-1-1,0 0 0,-1-1 1,0-1-1,0 0 0,18-13 1,-15 7-51,-1 0 0,-1-1 0,0-1 0,-1 0 0,-1-1 0,20-30 0,-19 28-76,-12 16 47,0 0-1,0 0 0,0 0 0,-1-1 0,1 1 0,-1 0 1,1-1-1,-1 1 0,0-1 0,0 0 0,1-3 0,-12 22-437,-101 206 251,106-211 221,1 1-1,-7 22 0,11-31 3,-1 1 0,0-1 0,1 0 0,0 1 0,0-1 0,0 1 0,0-1 0,0 1-1,1-1 1,-1 1 0,1-1 0,0 0 0,0 1 0,2 4 0,-2-8-5,-1 1 1,1 0-1,-1 0 1,1-1 0,-1 1-1,1 0 1,-1-1-1,1 1 1,0 0-1,0-1 1,-1 1-1,1-1 1,0 1-1,0-1 1,-1 1 0,1-1-1,0 0 1,0 1-1,0-1 1,0 0-1,0 0 1,1 0-1,0 0 8,-1 0-1,1 0 1,0 0-1,0-1 1,0 1-1,-1-1 0,1 1 1,0-1-1,-1 0 1,4-1-1,1-2 61,-1 0 0,1-1 0,-1 1 0,8-9 0,-4 3-51,-1-1-1,0 0 1,-1 0-1,9-20 1,17-50-125,13-61 247,49-256 0,-91 373-223,-1 0 1,-1 1-1,-2-1 0,-3-40 0,3 63 29,0 0 0,0-1 1,-1 1-1,1 0 0,-1 0 1,1 0-1,-1 0 1,0 0-1,0 0 0,-2-4 1,3 6 15,-1-1 0,1 1 0,-1 0 0,0 0 0,1-1 0,-1 1 0,1 0 0,-1 0 0,0 0 0,1 0 0,-1-1 1,0 1-1,1 0 0,-1 0 0,0 0 0,1 0 0,-1 1 0,0-1 0,1 0 0,-1 0 0,0 0 0,1 1 0,-1-1 0,1 0 1,-1 0-1,0 1 0,1-1 0,-1 0 0,1 1 0,-1-1 0,1 1 0,-1-1 0,1 1 0,-1 0 0,-8 7-25,1 1-1,0 0 0,0 0 0,1 1 0,0-1 0,1 2 0,-6 11 1,7-13 41,-2 5 14,0 1 0,1 0 0,0 0-1,-3 17 1,-10 63-10,16-75-25,-6 35 24,-2 107 1,11-130 44,2 1 0,1-1 1,2 0-1,14 54 0,-17-79 13,1 0-1,0 0 0,0 0 0,0 0 1,1 0-1,0-1 0,0 0 0,10 11 1,-12-14-8,1-1 0,-1 1 0,1-1 0,0 0 0,0 0 0,0 0 0,0-1 0,0 1 0,0-1 0,1 1 0,-1-1 1,1 0-1,-1-1 0,0 1 0,1 0 0,-1-1 0,1 0 0,-1 0 0,1 0 0,-1 0 0,5-1 0,5-2 5,0-1 0,-1 0 0,1-1 0,-1 0-1,0-1 1,0 0 0,0-1 0,-1 0-1,0-1 1,-1 0 0,15-15 0,4-7-32,-3 0 0,35-51 0,-40 51-563,-21 30 534,0 0-1,0 0 1,0 0 0,0-1-1,0 1 1,0 0-1,0 0 1,0 0 0,0 0-1,0 0 1,0 0 0,0 0-1,0 0 1,1 0 0,-1 0-1,0 0 1,0 0-1,0 0 1,0-1 0,0 1-1,0 0 1,0 0 0,0 0-1,1 0 1,-1 0 0,0 0-1,0 0 1,0 0-1,0 0 1,0 0 0,0 0-1,0 0 1,0 0 0,1 0-1,-1 0 1,0 0 0,0 1-1,0-1 1,0 0-1,0 0 1,0 0 0,0 0-1,0 0 1,0 0 0,1 0-1,-1 0 1,0 0 0,0 0-1,0 0 1,0 0 0,0 0-1,0 1 1,0-1-1,0 0 1,0 0 0,0 0-1,0 0 1,0 0 0,0 0-1,0 0 1,0 0 0,0 1-1,0-1 1,0 0-1,0 0 1,0 0 0,0 0-1,0 0 1,0 0 0,1 11-144,-1-11 140,-3 71-263,1-37 283,2 49-1,1-74 16,1 0 0,-1-1-1,2 1 1,-1-1 0,1 1-1,0-1 1,1 0 0,5 9 0,-7-13 3,0-1 1,0 0-1,0 0 1,0 0-1,1-1 1,-1 1-1,1-1 0,0 1 1,0-1-1,0 0 1,0 0-1,0 0 1,0 0-1,0 0 1,1-1-1,-1 0 1,1 0-1,-1 0 1,1 0-1,-1 0 1,8 0-1,-6-1 12,0-1-1,0 1 1,-1-1 0,1 0-1,0-1 1,-1 1 0,1-1-1,-1 0 1,1 0 0,-1 0-1,0-1 1,0 1 0,0-1-1,0 0 1,3-4 0,1 0 7,-1-1 0,0 0 0,-1 0 0,1-1 0,7-14 0,5-18 11,-2 0 1,-1-1-1,10-46 1,18-52-5,28-27-21,32-94 60,-47 46-110,-50 187-11,8-30-367,-13 42 159,-2 16 231,0 0-1,0 0 1,0 0-1,0 0 1,0 0-1,0 0 1,0 0 0,0-1-1,0 1 1,0 0-1,0 0 1,0 0-1,0 0 1,0 0-1,0 0 1,0 0 0,0-1-1,0 1 1,0 0-1,0 0 1,0 0-1,0 0 1,0 0 0,0 0-1,0 0 1,0 0-1,0-1 1,0 1-1,0 0 1,0 0-1,0 0 1,0 0 0,-1 0-1,1 0 1,0 0-1,0 0 1,0 0-1,0 0 1,0 0 0,0 0-1,0 0 1,0 0-1,-1-1 1,1 1-1,0 0 1,0 0-1,0 0 1,0 0 0,0 0-1,0 0 1,0 0-1,-1 0 1,1 0-1,0 0 1,0 1 0,0-1-1,0 0 1,0 0-1,0 0 1,0 0-1,0 0 1,-1 0-1,1 0 1,0 0 0,0 0-1,0 0 1,0 0-1,-6 7-162,-1 5 134,1 0 1,1 0-1,0 0 1,-5 16-1,-1 6 9,-68 192-179,60-159 220,2 0 0,3 1 0,3 1-1,4 0 1,2 0 0,6 95 0,-1-150 72,1 0 1,1 0-1,0 0 1,1 0 0,8 25-1,-10-36-60,0-1-1,0 1 1,0 0-1,1-1 1,-1 0-1,1 1 1,0-1-1,-1 0 1,1 0-1,0 0 0,0 0 1,0 0-1,1 0 1,-1 0-1,0-1 1,1 1-1,-1-1 1,1 0-1,-1 0 1,1 1-1,0-2 1,-1 1-1,1 0 1,0-1-1,0 1 1,0-1-1,-1 0 1,1 0-1,0 0 0,0 0 1,0 0-1,-1-1 1,1 1-1,0-1 1,5-2-1,2 0-14,-1-1-1,1 0 0,-1 0 1,0-1-1,0-1 0,15-11 1,42-46 23,-48 44-111,1 1 0,24-19 1,-42 37 63,0-1 1,0 0-1,-1 1 0,1-1 1,0 1-1,0-1 1,0 1-1,0 0 1,0-1-1,0 1 0,0 0 1,-1-1-1,1 1 1,0 0-1,0 0 1,0 0-1,0 0 1,0 0-1,0 0 0,0 0 1,0 0-1,0 1 1,0-1-1,0 0 1,1 1-1,0 0 0,-1 0 1,0 0-1,1 1 0,-1-1 1,0 0-1,0 0 0,0 1 1,0-1-1,0 1 0,0-1 1,-1 1-1,1-1 0,0 3 1,2 5-7,-1 0 0,0-1 0,0 1 0,0 13 0,-2 96-107,0-115 137,0-1 0,0 1 0,1-1 0,-1 1 0,0-1 0,1 1 0,0-1 0,-1 0 1,1 1-1,0-1 0,0 0 0,0 1 0,1-1 0,-1 0 0,0 0 0,1 0 0,0 0 0,-1 0 0,1 0 0,0-1 0,0 1 0,0-1 0,0 1 0,0-1 0,3 2 1,-2-2 1,0 0 1,0 0-1,0-1 1,-1 1-1,1-1 1,0 0 0,0 0-1,0 0 1,0 0-1,0 0 1,-1 0-1,1-1 1,0 0 0,0 1-1,0-1 1,-1 0-1,1 0 1,-1-1-1,1 1 1,0 0 0,-1-1-1,4-3 1,9-6 81,0-1 1,-1-1 0,22-25-1,-27 26-124,1 0-17,-1 0 1,0 0-1,0-1 0,7-17 0,-15 28 21,-1 1 16,0 1 1,1 0-1,-1 0 1,0 0-1,0-1 1,0 1 0,0 0-1,0 0 1,0-1-1,1 1 1,-1 0-1,0 0 1,0-1-1,0 1 1,0 0 0,0-1-1,0 1 1,0 0-1,0 0 1,0-1-1,0 1 1,0 0 0,0-1-1,0 1 1,0 0-1,-1 0 1,1-1-1,0 1 1,0 0-1,0 0 1,0-1 0,0 1-1,-1 0 1,1 0-1,0-1 1,0 1-1,-1 0 1,-3 9-251,-2 7 249,0 0 0,1 1 0,1 0 1,1 0-1,0 0 0,0 27 0,3-41 17,1 0 0,-1 0 1,0 0-1,1-1 0,0 1 0,0 0 0,-1-1 1,2 1-1,-1 0 0,0-1 0,0 1 1,1-1-1,-1 0 0,1 1 0,0-1 0,0 0 1,0 0-1,0 0 0,2 2 0,-2-3 12,0 0 0,0 0 1,-1 0-1,1 0 0,0 0 0,0 0 0,0-1 0,0 1 0,0 0 0,0-1 0,0 0 0,0 1 0,1-1 1,-1 0-1,0 0 0,0 0 0,0-1 0,0 1 0,0 0 0,0-1 0,0 1 0,0-1 0,0 0 0,0 1 1,3-3-1,1-1-9,0 0 1,-1 0 0,0-1-1,1 1 1,-2-1 0,1-1-1,0 1 1,-1-1 0,0 1 0,-1-1-1,1 0 1,-1 0 0,0-1-1,0 1 1,-1-1 0,0 0-1,0 1 1,-1-1 0,0 0-1,0 0 1,0 0 0,-1 0-1,0 0 1,0 0 0,-1 0 0,0 0-1,0 1 1,-1-1 0,-3-9-1,4 12-33,-1 0 0,0 0 0,-1 1 0,1-1 0,-1 0 0,0 1 0,0-1 0,0 1 0,0 0 0,0 0 0,-1 0 0,0 1 0,1-1 0,-9-3 0,10 5 8,0 0 0,0 0-1,-1 1 1,1-1 0,0 1 0,-1-1-1,1 1 1,0 0 0,-1 0 0,1 0-1,0 0 1,-1 0 0,1 0-1,0 1 1,-1-1 0,1 1 0,0 0-1,0 0 1,-1 0 0,1 0 0,0 0-1,0 0 1,0 0 0,0 1-1,0-1 1,1 1 0,-1-1 0,-2 4-1,-40 53 147,44-58-131,0 0 0,0 0 0,0 0 1,0 0-1,0 0 0,0 0 0,0 0 0,0 0 1,0 0-1,1 0 0,-1 0 0,0 0 1,0 0-1,0 0 0,0 0 0,0 0 1,0 0-1,0 0 0,0 0 0,0 0 1,0 0-1,0 0 0,1 0 0,-1 0 0,0 0 1,0 0-1,0 0 0,0 0 0,0 1 1,0-1-1,0 0 0,0 0 0,0 0 1,0 0-1,0 0 0,0 0 0,0 0 0,0 0 1,0 0-1,0 0 0,0 0 0,0 1 1,0-1-1,0 0 0,0 0 0,0 0 1,0 0-1,0 0 0,0 0 0,0 0 0,0 0 1,0 0-1,0 0 0,0 0 0,0 1 1,0-1-1,0 0 0,0 0 0,0 0 1,0 0-1,0 0 0,0 0 0,0 0 0,0 0 1,0 0-1,-1 0 0,1 0 0,0 0 1,12-3 81,20-10-40,-29 12-25,139-70 197,8-4-178,-138 70-46,122-48-93,-129 51 94,1 1-1,0-1 1,-1 1-1,1 0 1,0 0-1,0 1 1,0 0-1,0 0 0,11 2 1,-15-2 5,0 1 0,0-1 0,0 1 1,0 0-1,0 0 0,0 0 0,-1 0 0,1 0 0,0 0 1,0 1-1,-1-1 0,1 1 0,-1-1 0,1 1 0,-1 0 0,0-1 1,1 1-1,-1 0 0,0 0 0,0 0 0,0 0 0,-1 0 1,1 0-1,0 0 0,-1 0 0,1 0 0,-1 0 0,0 0 0,0 4 1,1 9 79,-1 1 0,-1 0 0,-1-1 0,0 0 0,-7 26 0,1-12 41,-2-1-1,-14 29 0,14-38 32,-12 17 1,18-30-7,4-6-130,-1 1 1,1-1 0,0 1-1,0-1 1,-1 1 0,1-1 0,0 1-1,0-1 1,0 1 0,-1-1 0,1 1-1,0-1 1,0 1 0,0-1-1,0 1 1,0-1 0,0 1 0,0-1-1,0 1 1,0-1 0,1 2-1,-1-2-4,0 0 0,1 0 0,-1 0-1,1 1 1,-1-1 0,0 0-1,1 0 1,-1 0 0,0 0-1,1 0 1,-1 0 0,1 0-1,-1 0 1,0 0 0,1 0-1,-1 0 1,1 0 0,-1 0 0,0 0-1,1 0 1,-1 0 0,0-1-1,1 1 1,-1 0 0,0 0-1,1 0 1,-1-1 0,0 1-1,1 0 1,-1 0 0,0-1-1,1 1 1,-1-1 0,9-7-9,-1 0 1,0-1-1,-1 0 1,0-1-1,0 0 1,9-18 0,2-3 0,-10 20-12,18-26-58,-24 33 46,1 1-1,0 0 0,0 0 0,0 0 0,0 1 1,0-1-1,1 1 0,3-3 0,-6 5 13,0 0 0,0-1 0,0 1 0,0 0 0,0 0-1,0 0 1,0 0 0,0 0 0,1 0 0,-1 0 0,0 0 0,0 0-1,0 0 1,0 0 0,0 1 0,0-1 0,0 0 0,0 1 0,0-1-1,0 1 1,0-1 0,0 1 0,-1 0 0,1-1 0,0 1 0,0 0-1,0 0 1,-1-1 0,1 1 0,0 0 0,-1 0 0,1 0 0,-1 0 0,1 1-1,3 5-26,0 1-1,-1-1 1,4 12 0,-5-11 37,12 36 120,-9-25-62,10 24 0,-12-37-49,0 0-1,0-1 1,0 1 0,1-1-1,0 0 1,0 0-1,0 0 1,6 5 0,15 9 535,-24-19-721,0 1 0,0 0 0,0-1 0,0 1 0,0-1-1,0 1 1,0-1 0,0 1 0,0-1 0,0 1 0,0-1 0,0 0 0,0 0 0,0 1 0,1-1 0,-1 0 0,0 0 0,0 0 0,2-1 0,1 0-1814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4:1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80 8896,'-4'-8'4032,"8"-8"-3520,1 7 800,4 4-832,1-7-352,4 8-96,-5-8-128,7 7 32,-8-4-1920,1 9 1088,5 9-6176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4:1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93 7136,'-14'-12'3232,"37"3"-2816,-4 0 2048,5 6-1440,29-10 512,3-1-928,29 2-225,-1 3-223,2 2-128,-14 7 0,-11 0-128,-9 4 64,-10-1-128,-3 11 96,-17-7-1855,3 2 1023</inkml:trace>
  <inkml:trace contextRef="#ctx0" brushRef="#br0" timeOffset="1">28 12 8128,'-28'-12'3680,"32"17"-1728,1-5-1920,4 4-64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48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29 180 5728,'-23'-36'2592,"18"29"-2240,10 2 1344,3 5-992,29-8 1536,2 5-1248,38-6 768,4 1-1025,22-12-31,-3 5-416,21-10 64,-8 5-192,3 5 0,-13 7-96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4:1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1100 3552,'0'0'60,"0"0"0,0 0 0,-1 0 0,1 0 0,0 0 0,-1 0 0,1 0 0,0 0 0,-1 0 0,1 0 1,0 0-1,-1 0 0,1 0 0,0 0 0,0 0 0,-1 0 0,1 1 0,0-1 0,-1 0 0,1 0 0,0 0 0,0 0 0,-1 1 0,1-1 0,0 0 0,0 0 1,0 1-1,-1-1 0,1 0 0,0 0 0,0 1 0,0-1 0,0 0 0,0 0 0,-1 1 0,1-1 0,0 0 0,0 1 0,0-1 0,0 0 0,0 1 0,0-1 0,0 0 1,0 1-1,0-1 0,0 0 0,0 1 0,0-1 0,0 0 0,1 1 0,-1 1 962,15-10 3015,-4 2-3236,0-1-1,-1-1 0,1 1 0,-2-2 1,11-9-1,-8 4-484,-1 1 0,0-2 0,-1 1 0,0-1 1,14-32-1,-11 18 8,-4 12-88,-1 0 1,-1-1 0,-1 0-1,0-1 1,3-20 0,-8 31-110,0-9-9,8-32 0,-8 44-140,1 0 0,0 1-1,0-1 1,0 1-1,0-1 1,1 1 0,-1-1-1,1 1 1,0 0-1,8-7 1,-1 2 12,1 0 0,0 1-1,1 0 1,-1 1 0,2 0 0,-1 1-1,1 0 1,0 1 0,0 0 0,0 1 0,22-4-1,-31 8-2,0 0 0,-1 0-1,1 0 1,-1 0 0,1 0-1,-1 0 1,1 1-1,-1 0 1,1 0 0,-1 0-1,0 0 1,1 0 0,-1 1-1,0 0 1,0-1 0,0 1-1,0 0 1,0 0-1,0 1 1,-1-1 0,5 6-1,-4-4 8,0 0 0,-1 1 0,1 0 0,-1-1 0,0 1 0,0 0 0,-1 0 0,0 0 0,1 0 0,-2 0 0,1 0 0,-1 0 0,1 0 0,-2 9 0,-3 16 45,-1-1-1,-1 0 0,-1 0 0,-2 0 1,-17 38-1,22-58-1,1 0 1,0 0-1,0 0 1,1 0-1,-2 18 1,3-25-21,1 0 1,0 0 0,0 0 0,0 0-1,1 1 1,-1-1 0,0 0 0,1 0-1,-1 0 1,1 0 0,0 0 0,0 0-1,0 0 1,0-1 0,0 1 0,0 0-1,0 0 1,1-1 0,-1 1 0,0-1-1,1 1 1,-1-1 0,1 1 0,0-1-1,0 0 1,-1 0 0,1 0 0,0 0-1,0 0 1,0 0 0,0-1 0,3 2-1,1-1 43,0 0-1,1-1 1,-1 0-1,0 0 1,0 0-1,0-1 0,0 1 1,11-4-1,0-1 202,29-12-1,-35 12-200,-1 0-1,0-1 1,0 0-1,-1 0 1,1-1-1,8-10 1,1-2-28,23-30-1,40-74-86,-65 95-7,-7 8 5,-9 17 22,0 1 1,0-1-1,0 1 0,0 0 0,1-1 0,-1 1 0,1 0 0,0 0 1,3-4-1,-5 7 5,0 0 0,1 0 1,-1 0-1,0 0 0,0 0 0,0 0 1,0 0-1,0 0 0,0 0 1,0-1-1,0 1 0,-1 0 0,1 1 1,-15 55 22,3 1-1,-6 72 1,18-126 36,-1-1-1,1 1 1,1 0-1,-1 0 0,0 0 1,1-1-1,0 1 1,0 0-1,2 5 1,-2-8-1,-1 0 1,1 1-1,0-1 0,0 0 1,0 0-1,0 0 1,0 0-1,0 0 1,0 0-1,0 0 1,0 0-1,1 0 0,-1 0 1,0-1-1,1 1 1,-1-1-1,0 1 1,1-1-1,-1 1 1,1-1-1,-1 0 1,1 1-1,-1-1 0,1 0 1,-1 0-1,0 0 1,1 0-1,1-1 1,6 0 71,-1-1 0,0 0 0,1 0 1,-1-1-1,0 0 0,0-1 1,-1 0-1,13-7 0,54-45 166,-68 50-229,11-7-32,-1-2 1,-1 0-1,0-1 0,24-35 1,-17 21-5,-11 16-120,-1-1 0,0-1 0,8-16 0,-16 28-209,0 5 205,-2 6 14,-23 75-143,9-37 253,5-18 18,5-14-32,0 1 0,-4 23-1,7-33 30,1 0 0,-1 0 0,1-1 0,1 1 0,-1 0 0,0 0 0,1-1 0,0 1 0,0 0 0,0-1 0,0 1 0,0-1 0,1 1 0,0-1 0,2 4 0,-2-4 20,1-1 0,0 1 0,-1-1 0,1 0 0,1 0 0,-1 0 0,0 0 0,0 0 0,1 0 0,-1-1 1,1 0-1,-1 0 0,1 0 0,-1 0 0,5 0 0,-1 0 24,1 0 1,-1 0-1,0-1 1,0 0 0,1-1-1,-1 0 1,8-1-1,-6-1-26,-1 0 1,0 0-1,0-1 0,0 0 0,0-1 0,-1 1 1,1-2-1,-1 1 0,-1-1 0,1 0 0,-1 0 0,0 0 1,6-9-1,4-8 23,-1-1 1,21-43-1,75-164 135,-42 107-169,9-18-7,-58 102-25,23-68 0,-35 85-99,-1-1 0,-1 0 0,4-40 0,-11 49-92,1 14 190,0 1 0,0 0 0,0 0-1,0 0 1,0-1 0,0 1-1,0 0 1,-1 0 0,1 0 0,0 0-1,0 0 1,0-1 0,0 1-1,0 0 1,-1 0 0,1 0 0,0 0-1,0 0 1,0 0 0,0-1-1,-1 1 1,1 0 0,0 0 0,0 0-1,0 0 1,-1 0 0,1 0-1,0 0 1,0 0 0,0 0 0,-1 0-1,1 0 1,0 0 0,0 0-1,-2 1-33,0 0 0,0 1 0,0-1 0,0 0 0,0 1 0,1 0-1,-1-1 1,0 1 0,1 0 0,-2 2 0,-20 28-20,1 2 1,1 0-1,2 1 1,2 0-1,1 2 1,2 0-1,2 1 1,1 0-1,2 0 1,-6 54-1,10-44 87,1 69 0,5-96 13,0-1-1,2 0 0,0 0 1,1 0-1,1-1 0,9 23 1,-10-34-8,0 1 1,1-1-1,0 0 0,0 0 1,1-1-1,0 0 1,0 1-1,0-2 1,1 1-1,0-1 1,1 0-1,0-1 1,-1 0-1,2 0 0,8 4 1,-2-3 49,0 0 1,0-1 0,1-1-1,0 0 1,-1-1-1,1-1 1,0 0 0,18-1-1,-26-1-25,1 0-1,-1 0 1,1-1 0,-1 0-1,1-1 1,-1 0-1,0 0 1,0-1-1,0 0 1,0 0 0,0-1-1,0 0 1,11-8-1,-13 6-28,0 1 0,-1-1 0,0-1 0,0 1-1,0-1 1,-1 0 0,4-7 0,1-5-5,10-30 1,-14 33 2,0-1-1,-1 0 1,2-23 0,-5 32-44,-1-1 0,0 1 0,0 0 0,-1-1-1,0 1 1,-1-1 0,0 1 0,-3-10 0,5 16 9,-1 1 1,1 0 0,-1 0 0,1 0-1,-1 0 1,1 0 0,-1 0-1,0 0 1,0 0 0,1 0 0,-1 0-1,0 0 1,0 1 0,0-1 0,0 0-1,0 0 1,0 1 0,0-1 0,0 1-1,0-1 1,0 1 0,-2-1 0,1 1-6,0 0 0,0 0 1,1 0-1,-1 0 1,0 0-1,0 0 1,0 1-1,0-1 1,1 1-1,-1-1 1,0 1-1,-3 2 1,-2 1-32,0 0 1,0 1 0,1 0-1,0 1 1,-8 7 0,1 2 44,0 1 0,1 0 0,0 1 0,2 0 0,0 0 0,1 1 0,-14 38 0,22-52 30,-1 1 0,1 0 0,0 0 0,1 0 0,-1 0 0,1 0 1,0 0-1,0 0 0,1 0 0,-1 0 0,1 0 0,0 0 0,3 8 1,-2-7 18,1 0 0,0 0 0,1-1 0,-1 1 0,1-1 0,0 0 0,1 0 0,-1 0 0,8 5 0,4 2 62,0-1 1,1 0-1,1-1 1,0-1-1,33 12 1,-37-17-98,-1 0 0,1 0 0,0-1 0,1-1-1,-1 0 1,21-1 0,-12-1-122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4:1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109 868 2912,'0'0'41,"-1"0"0,1 0 0,-1 0 0,1 0 0,-1 0 0,0 0-1,1 0 1,-1 0 0,1 1 0,-1-1 0,1 0 0,-1 0 0,1 1 0,-1-1 0,1 0 0,-1 1 0,1-1 0,-1 0 0,1 1 0,0-1-1,-1 1 1,1-1 0,0 0 0,-1 1 0,1-1 0,0 1 0,-1-1 0,1 1 0,0-1 0,0 1 0,0 0 0,0-1 0,-1 1 0,1-1 0,0 1-1,0-1 1,0 1 0,0 0 0,0 0 0,1 0 59,-1-1-1,1 1 1,-1-1-1,0 1 0,1-1 1,-1 0-1,1 1 1,0-1-1,-1 0 1,1 1-1,-1-1 1,1 0-1,-1 1 0,1-1 1,0 0-1,-1 0 1,1 0-1,0 0 1,-1 1-1,1-1 1,0 0-1,-1 0 1,1 0-1,-1-1 0,2 1 1,1 0 637,3 1-412,0-1 0,0 1 0,0-2 0,0 1 0,0-1 0,0 0 0,-1 0 0,1 0 0,0-1 0,0 0 0,-1 0 0,1-1 0,-1 0 0,0 1 0,7-6 0,4-4 23,-1 0 0,-1-1 0,18-21 0,-3 1 22,-2-2 0,-2-1 1,36-67-1,-58 97-347,55-103 587,50-131 1,-89 185-129,19-90 1,-37 121-614,-1 24 121,0-1 0,0 1 0,0 0 0,0-1 0,0 1-1,0 0 1,0 0 0,0-1 0,0 1 0,0 0 0,0-1 0,-1 1 0,1 0 0,0 0 0,0-1-1,0 1 1,0 0 0,-1 0 0,1-1 0,0 1 0,0 0 0,0 0 0,-1 0 0,1-1 0,-1 1-8,1 1 0,-1-1 1,1 0-1,-1 0 0,1 1 1,-1-1-1,1 0 1,-1 0-1,1 1 0,0-1 1,-1 1-1,1-1 0,-1 0 1,1 1-1,0-1 1,-1 1-1,1-1 0,0 1 1,-1 0-1,-15 26-114,-18 45-1,16-32 105,-124 254 1,31-89 203,32-61-69,3 13 386,-65 199 0,135-340 211,-12 25 0,15-37-227,1-5-168,3-11 4,4-7-265,1 0 0,1 1 0,0 0 0,1 1 0,1 0 0,1 0-1,0 0 1,2 2 0,-1-1 0,2 1 0,14-13 0,22-17-1,105-74-1,-44 38-26,-67 46-25,-1-2-1,-1-1 1,-3-3 0,44-57-1,26-57-63,-104 152-203,-6 10 201,-5 16 41,-7 14-94,-39 117-110,49-140 240,-2 9 64,-3 27 1,8-44-49,1 0 0,-1 0 0,1 0 0,0-1 0,1 1 0,0 0 0,0 0 1,0-1-1,0 1 0,3 6 0,-3-9-4,1 0 38,-1 1 0,1-1 0,0 1 0,0-1 0,0 0 0,4 5 0,-5-8-31,0 1-1,0 0 0,0-1 1,0 1-1,0-1 1,0 1-1,0-1 1,0 1-1,0-1 0,0 1 1,0-1-1,0 0 1,1 0-1,-1 0 0,0 0 1,0 0-1,0 0 1,0 0-1,1 0 1,-1 0-1,0 0 0,0 0 1,0-1-1,0 1 1,2-1-1,5-3 54,-1 0 1,1-1-1,-1 1 0,0-1 0,0-1 1,8-8-1,-8 8-55,2-3 0,1-1 1,-2 0-1,0 0 1,0-1-1,-1 0 0,0 0 1,0-1-1,-2 0 1,1 0-1,-2-1 1,0 1-1,0-1 1,-1 0-1,0 0 1,-2 0-1,1 0 1,-1 0-1,-1-1 1,-3-21-1,2 29-43,0 0-1,0 1 1,-1-1-1,0 1 1,0-1-1,0 1 1,-1 0-1,1 0 1,-1 0 0,-1 0-1,-3-4 1,6 7 13,-1 0 1,0 1-1,1-1 1,-1 1-1,0-1 1,0 1-1,0 0 1,0-1-1,0 1 1,0 0-1,0 0 1,-1 1-1,1-1 1,0 0-1,0 1 1,-1-1 0,1 1-1,0 0 1,-1 0-1,1 0 1,0 0-1,-1 0 1,1 0-1,0 1 1,-1-1-1,1 1 1,-4 1-1,-10 5 65,16-6-58,0-1 1,0 0 0,0 0 0,0 0 0,0 0 0,0 0-1,0 0 1,0 0 0,0 0 0,0 0 0,0 0 0,0 0-1,0 0 1,0 0 0,0 0 0,0 0 0,0 0 0,0 0-1,0 0 1,0 0 0,0 1 0,0-1 0,0 0 0,0 0-1,0 0 1,0 0 0,0 0 0,0 0 0,0 0 0,0 0-1,0 0 1,0 0 0,0 0 0,0 0 0,0 0 0,0 0-1,0 0 1,0 0 0,0 0 0,0 1 0,0-1 0,0 0-1,0 0 1,0 0 0,0 0 0,0 0 0,0 0-1,0 0 1,0 0 0,0 0 0,1 0 0,-1 0 0,0 0-1,0 0 1,0 0 0,0 0 0,0 0 0,0 0 0,0 0-1,0 0 1,11 1 46,17-3-46,40-6 1,-56 6 27,77-15 17,-54 9-5,0 1 1,66-2 0,-97 8-51,0 1 0,1 0 0,-1 1 0,0-1 1,0 1-1,0 0 0,0 0 0,0 0 0,0 0 0,0 1 1,0-1-1,-1 1 0,1 0 0,0 0 0,-1 1 1,0-1-1,1 1 0,-1-1 0,0 1 0,0 0 0,0 0 1,-1 1-1,1-1 0,-1 0 0,3 7 0,-1 1 12,0-1 0,-1 1 0,-1 0 0,1 0 0,-2 0 0,1 18 1,-5 70 345,1-66-138,1-28-161,0 13 163,0 1 1,1-1-1,1 1 1,1-1-1,5 25 1,-7-39-157,1-1 1,1 1-1,-1 0 0,0-1 0,1 1 1,0-1-1,0 0 0,0 0 1,0 1-1,0-1 0,1-1 1,-1 1-1,1 0 0,0-1 1,0 1-1,0-1 0,0 0 1,0 0-1,0 0 0,1 0 0,-1 0 1,1-1-1,-1 0 0,1 1 1,0-1-1,-1-1 0,1 1 1,0-1-1,0 1 0,-1-1 1,1 0-1,0 0 0,4-1 1,15-1-5,-1-1 0,1-1 1,-1-1-1,0-1 0,-1 0 1,29-14-1,-3-6-1200,0 4 299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4:2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6 825 3712,'-6'6'1158,"8"-2"-798,2 4 2842,-1-10-2814,-1 1 1,0-1 0,1 1-1,-1 0 1,0 0 0,1 0-1,4-1 1,-4 1-270,0 0 0,-1 0 1,1-1-1,-1 1 0,0 0 0,1-1 0,-1 0 1,0 1-1,0-1 0,0 0 0,0 0 0,2-3 1,19-30 758,-15 21-677,138-266 957,-130 244-1000,-6 15-133,11-33 0,-20 45-373,-9 20 18,-28 81 603,-31 120 1,40-121 123,-32 162 383,20 1-429,27-170-373,4 9 64,-2 2 1394,10-94-1378,0 0 0,0 0 0,-1 0 1,1-1-1,0 1 0,0 0 0,0 0 0,0 0 1,0 0-1,0-1 0,0 1 0,0 0 0,1 0 1,-1 0-1,0 0 0,0-1 0,1 1 0,-1 0 1,0 0-1,1-1 0,-1 1 0,1 0 0,-1-1 1,2 2-1,-2-2-34,0 0 0,1 0 1,-1 0-1,0 0 0,1 0 1,-1 0-1,0 0 0,0 0 0,1 0 1,-1 0-1,0 0 0,0 0 1,1-1-1,-1 1 0,0 0 0,0 0 1,1 0-1,-1 0 0,0-1 1,0 1-1,0 0 0,1 0 1,-1 0-1,0-1 0,0 1 0,1-1 1,6-15 104,-3-5-76,3-34 0,-4 21-53,15-118 23,31-179 82,-13 163-217,-20 82 143,19-83-35,-26 136-82,1 2-1,1-1 0,18-34 0,-26 61 75,0-1-1,0 1 0,1 0 0,-1 0 1,1 0-1,1 0 0,-1 1 0,0-1 1,1 1-1,9-6 0,-11 8-14,1 1-1,-1-1 1,1 0-1,-1 1 1,1 0-1,0 0 1,0 0 0,0 1-1,-1-1 1,1 1-1,0 0 1,0 0 0,0 0-1,0 0 1,0 1-1,-1 0 1,1-1-1,5 3 1,0 1 13,-1 0 0,0 0 0,0 0 0,0 1 0,-1 1 1,0-1-1,0 1 0,0 0 0,0 1 0,-1-1 0,0 2 0,-1-1 0,1 0 0,3 9 0,2 3 30,-1 1 1,-1 0-1,-1 0 0,10 40 0,-14-39 6,0 0 1,-1 0-1,-1 0 0,-1 0 1,-1 0-1,-1 0 0,-1 1 0,-1-1 1,-1 0-1,-8 27 0,11-42 5,-1-1 0,0 0-1,0 1 1,0-1 0,-1 0-1,1-1 1,-1 1 0,0 0-1,-1-1 1,1 1 0,-1-1-1,0 0 1,0 0 0,0-1-1,-9 7 1,5-6 15,1 0 0,-1-1 0,0 0-1,0 0 1,0-1 0,0 0 0,0 0 0,-1-1 0,-13 1-1,-3-2 38,-49-7 1,25 1 79,47 6-164,-1 0 1,1-1-1,0 1 0,0 0 0,0-1 0,0 1 1,0-1-1,0 0 0,0 0 0,0 0 1,1 0-1,-1 0 0,0 0 0,0 0 1,1 0-1,-1-1 0,1 1 0,-1-1 1,1 1-1,0-1 0,-1 0 0,1 1 1,0-1-1,0 0 0,0 0 0,0 0 0,-1-4 1,2 6 0,0-1 0,0 1 0,0-1 0,0 1 0,0-1 0,0 0 0,0 1 0,0-1 0,0 1 0,0-1 1,0 1-1,1-1 0,-1 1 0,0-1 0,0 1 0,0-1 0,1 1 0,-1-1 0,0 1 0,1-1 0,-1 1 0,0-1 1,1 1-1,-1 0 0,1-1 0,-1 1 0,0 0 0,1-1 0,-1 1 0,1 0 0,-1 0 0,1-1 0,-1 1 0,1 0 1,-1 0-1,1 0 0,-1 0 0,2 0 0,25-3-147,-19 3 87,72-1 45,-37 2 48,36 4-65,-55-2 96,1-1 0,45-3 0,-54-1-47,-5 1 3,0 0-1,0-1 1,0 0 0,0 0 0,-1-1-1,18-8 1,-11 1 10,0-1 0,0 0 0,-1-2 0,21-19 0,51-64 120,8-6-129,-83 89 17,-1 1-84,1 1-1,0 0 1,19-12-1,-29 21 39,1 0-1,0 0 0,-1 0 0,1 1 1,0-1-1,0 1 0,0 0 0,0 0 0,0 0 1,1 0-1,-1 1 0,0 0 0,0 0 1,0 0-1,1 0 0,-1 1 0,0-1 0,7 3 1,-3 1-14,-1-1 0,1 1 0,-1 0 0,0 1 1,0 0-1,-1 0 0,9 8 0,39 47 4,-18-19 43,27 32 389,-63-73-405,0 0-1,0 0 1,0 0-1,0 0 1,0 0-1,0 0 1,0 0-1,0 0 0,0 0 1,0 0-1,0 1 1,0-1-1,0 0 1,0 0-1,0 0 1,0 0-1,0 0 1,0 0-1,1 0 1,-1 0-1,0 0 0,0 0 1,0 0-1,0 0 1,0 0-1,0 0 1,0 1-1,0-1 1,0 0-1,0 0 1,0 0-1,0 0 1,0 0-1,0 0 0,1 0 1,-1 0-1,0 0 1,0 0-1,0 0 1,0 0-1,0 0 1,0 0-1,0 0 1,0 0-1,0 0 0,0 0 1,1 0-1,-1 0 1,0 0-1,0 0 1,0 0-1,0 0 1,0 0-1,0-1 1,0 1-1,0 0 1,0 0-1,0 0 0,0 0 1,0 0-1,0-7 200,-4-8-66,-6-20-80,-2 1 1,-17-37-1,23 60-52,0 0 0,-1 0 0,0 0 0,-1 1 0,0 1 0,-1-1 0,1 1-1,-2 1 1,-16-13 0,22 18-25,0 0-1,0 1 0,-1-1 0,1 1 1,-1 0-1,1 0 0,-1 1 1,0-1-1,0 1 0,0 0 0,0 0 1,0 1-1,0 0 0,0-1 0,0 2 1,0-1-1,-6 1 0,5 1-4,-1 0 0,1 1 0,0-1 0,0 1 0,0 1 0,0-1 0,1 1 1,-1 0-1,1 0 0,0 0 0,0 1 0,-7 8 0,-2 5-4,1 0 1,0 1-1,1 0 1,2 1-1,0 0 1,1 1-1,0 0 1,2 0-1,1 1 1,0-1-1,2 2 1,-3 35-1,7-53 39,-1-1 0,1 0 0,0 1 1,1-1-1,-1 0 0,1 1 0,0-1 0,0 0 0,0 0 0,0 0 0,1 0 0,-1 0 0,1 0 0,0 0 0,1 0 0,-1-1 0,1 1 0,-1-1 0,1 0 0,0 0 0,0 0 0,0 0 0,1 0 0,-1 0 0,1-1 0,0 0 0,-1 0 0,6 2 0,0 0 34,0-2 0,0 1 0,0-1 0,1 0 0,-1-1-1,0 0 1,1-1 0,-1 0 0,0 0 0,1-1 0,-1 0 0,0-1-1,1 0 1,-1 0 0,0-1 0,-1 0 0,1-1 0,0 0-1,-1 0 1,0-1 0,13-9 0,-10 4-31,1 0-1,-2-1 1,0-1 0,0 0-1,-1 0 1,0 0-1,-1-1 1,11-24 0,-11 15 15,0 1 0,-2-1 1,0-1-1,-1 1 0,1-26 1,-5 41-4,1-15-322,-2 22 293,0 0-1,0 0 1,0 0-1,0 0 1,0 0 0,0 0-1,0 0 1,0 0-1,0 0 1,0 0-1,0 0 1,1-1-1,-1 1 1,0 0 0,0 0-1,0 0 1,0 0-1,0 0 1,0 0-1,0 0 1,0 0-1,-1 0 1,1 0 0,0 0-1,0 0 1,0 0-1,0 0 1,0-1-1,0 1 1,0 0-1,0 0 1,0 0 0,0 0-1,0 0 1,0 0-1,0 0 1,0 0-1,0 0 1,0 0-1,0 0 1,0 0 0,0 0-1,0 0 1,0 0-1,0 0 1,-1 0-1,1 0 1,0 0 0,0 0-1,0 0 1,0 0-1,0 0 1,0 0-1,0 0 1,0 0-1,0 0 1,0 0 0,0 0-1,0 0 1,0 0-1,0 0 1,0 0-1,-1 0 1,1 0-1,0 0 1,0 0 0,0 0-1,-6 11-191,3 0 157,-1 1 1,2 0-1,0 0 1,-1 13-1,1-9 2,0 0 24,1-1 0,1 0 1,0 1-1,1-1 0,1 0 0,0 1 0,1-1 1,6 16-1,-7-23 36,1 0 1,1 0-1,-1 0 1,1-1-1,0 0 1,1 1-1,0-1 0,0-1 1,0 1-1,1-1 1,0 0-1,0 0 1,0-1-1,1 1 0,0-1 1,8 4-1,-12-8 1,0 0-1,0 0 0,-1 0 0,2 0 0,-1-1 1,0 1-1,0-1 0,0 0 0,0 0 0,0 0 1,0 0-1,0-1 0,0 1 0,0-1 0,0 1 1,0-1-1,0 0 0,4-2 0,3-2 34,0-1 0,0 1 0,12-11 0,-20 14-51,11-8 6,0-2 1,-1 1 0,-1-2-1,0 0 1,-1 0-1,0 0 1,-1-2-1,0 1 1,-1-1-1,-1 0 1,0 0-1,-2-1 1,1 0-1,4-27 1,-8 30-1,-1 0 1,-1 1 0,0-1-1,0 0 1,-1 0-1,-1 1 1,0-1 0,-5-17-1,6 29-16,1-1-1,0 0 0,0 0 0,0 0 0,0 0 1,0 1-1,0-1 0,0 0 0,0 0 0,1 0 1,-1 1-1,1-1 0,0 0 0,-1 1 0,1-1 1,0 0-1,0 1 0,0-1 0,0 1 0,0-1 1,0 1-1,0 0 0,1-1 0,2-1 0,1-1-32,0 0-1,0 0 1,1 1-1,0 0 0,8-4 1,-5 4 28,-1 0 0,1 0 0,0 1 0,0 0 0,0 1 0,0 0 0,0 0 0,11 1 0,-15 0-3,-1 1 1,1-1-1,-1 1 1,0 0-1,1 0 1,-1 0-1,0 1 0,0-1 1,0 1-1,0 0 1,0 0-1,0 1 1,-1-1-1,1 1 1,-1 0-1,1 0 1,-1 0-1,0 0 1,4 5-1,-2 1 1,-1-1 0,1 0 0,-1 1 0,-1 0 0,0 0 0,0 0 0,-1 1 0,2 12 0,-1 6-46,-1 43 1,-3-44 37,2 0-1,5 29 1,-5-48 39,1 0-1,1-1 1,0 1 0,0-1-1,0 0 1,1 0-1,0 0 1,0-1 0,1 1-1,0-1 1,0 0 0,8 7-1,-10-9 11,1-1-1,0 0 0,0 0 1,0 0-1,0 0 1,0-1-1,0 0 0,1 0 1,-1 0-1,1 0 1,0 0-1,0-1 0,-1 0 1,1 0-1,0-1 1,0 1-1,0-1 0,0 0 1,0 0-1,7-2 1,-6 1-31,0-1 0,-1 0 0,1-1 0,-1 0-1,0 0 1,0 0 0,0 0 0,0-1 0,4-4 0,3-3-3,-1-1-1,12-15 1,12-23 64,-2-1 1,-2-1-1,32-77 0,-57 116-93,-5 9-6,1-1 0,0 0 0,0 0 1,1 1-1,-1-1 0,1 1 0,0 0 0,0 0 0,7-7 1,-10 11 34,0 0 1,1 0-1,-1 0 1,0 0-1,0 0 0,0 0 1,0 0-1,1 1 1,-1-1-1,0 0 1,0 0-1,0 0 1,0 0-1,1 0 1,-1 0-1,0 0 1,0 0-1,0 0 1,0 0-1,0 1 0,1-1 1,-1 0-1,0 0 1,0 0-1,0 0 1,0 0-1,0 0 1,0 1-1,0-1 1,0 0-1,0 0 1,0 0-1,0 0 1,0 1-1,0-1 0,1 0 1,-1 0-1,0 0 1,-1 1-1,1 5-4,-2 0 0,1 0 0,-1 0 0,0 0 0,-3 6 0,0 4-36,-3 8 6,0-1-19,-6 31 0,4-7 114,5-27-28,0-1-1,2 1 0,1 0 1,0 0-1,2 38 0,0-55-21,1-1 0,-1 1 0,1-1 0,0 1 0,0-1 0,-1 0 0,2 1 0,-1-1 0,0 0 0,0 1 0,1-1 0,-1 0 0,1 0 0,-1 0 0,1 0-1,0-1 1,3 3 0,-2-2 20,1 0-1,-1 0 1,0-1 0,1 1-1,0-1 1,-1 0-1,1 0 1,0 0-1,-1-1 1,8 1-1,1-1 5,-1-1-1,1 0 1,0 0-1,-1-2 1,1 1-1,19-8 1,-11 3 7,-1-1 1,0 0-1,0-1 0,-1-2 1,0 1-1,-1-2 0,22-19 1,-20 12-34,0-1 0,-2 0 0,0-2 0,-1 0 0,12-25 0,57-126 40,-59 117 32,5-14-116,38-122 1,-65 179 34,-1-1 0,0 1-1,-1-1 1,0-17 0,-2 31-10,0 0-1,1-1 1,-1 1 0,0 0-1,0-1 1,0 1 0,0 0 0,0-1-1,0 1 1,0 0 0,0-1-1,0 1 1,0 0 0,0-1-1,0 1 1,0 0 0,-1-1 0,1 1-1,0 0 1,0-1 0,0 1-1,0 0 1,-1-1 0,1 1-1,0 0 1,0 0 0,0-1 0,-1 1-1,1 0 1,0 0 0,0-1-1,-1 1 1,1 0 0,0 0-1,-1-1 1,0 2-5,0-1-1,0 1 1,1-1-1,-1 1 1,0-1-1,1 1 1,-1 0-1,0-1 1,1 1-1,-1 0 0,0-1 1,0 2-1,-17 29-200,-24 82 38,32-89 151,2 0 1,1 1-1,-5 37 0,-3 76 64,12-107-19,0 3 22,1 0 1,5 65 0,0-83-25,0 0 0,9 26 0,-10-36 31,0 1-1,1-1 1,0 1-1,1-1 1,-1 0 0,1 0-1,0 0 1,9 8 0,-12-12-25,1-1 0,0 0 1,0 0-1,0-1 1,0 1-1,0 0 1,0-1-1,0 1 0,0-1 1,0 0-1,0 1 1,0-1-1,0 0 0,0 0 1,0-1-1,0 1 1,0 0-1,0-1 0,0 1 1,0-1-1,0 0 1,0 1-1,2-2 0,4-1 15,-1-1 0,0 0 0,0 0 0,13-10-1,4-8-13,-2-1 0,0-1 0,-2-1 0,23-36 0,-3 5 88,46-67-284,-77 111-193,-13 24 105,-2 2 407,-43 128-83,42-118-38,2 1 0,1 0 1,-2 50-1,6-70 7,1-1 0,-1 0 0,1 1 0,0-1 0,0 0 0,1 0 1,-1 0-1,1 0 0,0 0 0,0 0 0,0 0 0,0-1 0,1 1 0,0-1 0,-1 0 0,1 1 0,1-1 1,-1-1-1,0 1 0,1 0 0,-1-1 0,1 1 0,0-1 0,-1 0 0,1-1 0,0 1 0,0-1 0,1 1 1,-1-1-1,0 0 0,0-1 0,6 1 0,8-2 6,-1-1-1,0-1 1,0 0 0,-1-1-1,1-1 1,-1-1 0,0 0-1,0-1 1,19-12 0,-21 11-20,-1 0-1,0 0 1,-1-2 0,0 0 0,-1 0 0,0-1 0,0 0 0,-1-1 0,9-13 0,-4-4-2,19-47 1,-30 65-8,0 0 0,-1 0 0,0-1 1,0 1-1,-2-1 0,1 0 1,-1 1-1,-1-1 0,0 0 1,-3-17-1,3 26-18,-1 0 1,1 1 0,-1-1-1,0 0 1,0 1-1,0-1 1,0 1-1,-1-1 1,1 1-1,-3-3 1,4 4 6,-1 1 1,1-1-1,-1 0 1,1 1-1,-1-1 1,0 1-1,1-1 1,-1 1-1,0-1 0,1 1 1,-1 0-1,0-1 1,0 1-1,0 0 1,1-1-1,-1 1 1,0 0-1,0 0 1,0 0-1,0 0 0,1 0 1,-1 0-1,0 0 1,0 0-1,0 0 1,0 0-1,1 1 1,-1-1-1,0 0 1,0 0-1,1 1 1,-1-1-1,0 1 0,0-1 1,1 0-1,-1 1 1,-1 1-1,-2 1-17,1 1 0,0 0 0,-1-1 0,1 1 0,0 1 0,1-1 0,-1 0 0,1 1 0,0 0 0,0-1 0,-1 6 0,-2 3-7,-4 10-13,1 0 1,1 1-1,1 0 1,-5 44-1,10-51 48,0 0 0,1 0 0,1 0 0,0 0 0,2-1 0,0 1-1,0 0 1,7 16 0,-7-27 34,-1 1 0,2 0-1,-1-1 1,1 0 0,0 1 0,0-1-1,1-1 1,8 9 0,-11-11-24,1-1 0,-1 0 0,1 0 0,0 0 0,-1 0 0,1-1 0,0 1 0,0-1 0,0 0 0,0 0 0,0 0 0,1 0 0,-1 0 0,0-1 0,0 1 0,0-1 0,1 0 0,-1 0 0,0 0 0,1 0 0,5-2 0,6-3 31,-1 0 0,1-1 0,-1-1 0,-1 0 1,22-16-1,-11 5 17,43-41-1,-38 28 16,33-47 1,-25 29-41,96-134-205,-130 179 166,5-9-12,19-24-93,-25 35 94,-1 0 1,1 0 0,0 0 0,1 0 0,-1 0-1,0 1 1,0-1 0,1 0 0,-1 1 0,1 0-1,5-2 1,-8 3 3,1 0 0,0 0 0,0 0 0,0 0-1,0 0 1,0 0 0,0 0 0,-1 0 0,1 0 0,0 1 0,0-1-1,0 0 1,0 1 0,-1-1 0,1 0 0,0 1 0,0-1-1,-1 1 1,1 0 0,0-1 0,-1 1 0,1-1 0,-1 1-1,1 0 1,-1-1 0,1 1 0,-1 0 0,1 0 0,-1 0-1,0-1 1,1 1 0,-1 0 0,0 0 0,0 0 0,1 0 0,-1 1-1,1 5 8,1 1-1,-1-1 1,0 11 0,-1-15-6,2 53-42,-2 0 0,-15 106 0,12-149 80,0 0 0,0 0 0,-1-1 0,-1 1 0,0-1 0,-1 0 0,0 0 0,-1-1 0,0 1 0,-14 15 0,16-22-6,0 0 0,0-1 1,0 0-1,-1 0 0,0 0 0,1 0 0,-1-1 0,-1 0 0,1 0 0,0-1 0,-1 0 0,1 0 1,-1-1-1,0 1 0,0-1 0,1-1 0,-10 1 0,3-2-6,0 0 0,0 0 0,0-2 0,0 0 1,0 0-1,1-1 0,-1 0 0,-14-8 0,-38-21 1,55 26-136,14 6-30,21 5 43,268 50 272,-282-52-268,0-1 0,-1-1 0,1 0 0,0-1 0,0 0 0,-1 0 0,16-5 0,-25 6-139,-1-1 0,1 1 0,0 0-1,-1 0 1,1-1 0,-1 1 0,1-1-1,-1 1 1,1-1 0,-1 1 0,1 0 0,-1-1-1,0 0 1,1 1 0,-1-1 0,0 1 0,1-1-1,-1 1 1,0-1 0,0 0 0,0 1-1,1-1 1,-1 1 0,0-1 0,0 0 0,0 1-1,0-1 1,0 0 0,0 1 0,0-1-1,0 0 1,0 1 0,-1-1 0,1 1 0,0-1-1,0 0 1,-1 1 0,1-1 0,0 1-1,0-1 1,-1 0 0,1 1 0,-1-1 0,1 1-1,-1 0 1,1-1 0,0 1 0,-1-1 0,0 0-1,-8-4-3612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4:2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34 6048,'-9'-16'2752,"4"11"-2400,0 2 2208,10 3 1664,-5-6-3265,0 3-927,0 6-64,0 3-2271,5-3 1375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4:2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4800,'-19'-10'1557,"7"8"1197,16 2-1881,12 4 1337,-3-1-1556,11 0 108,1-1 1,0-1 0,33-4-1,-10 1-458,8 1-195,106-2 122,-121 5-476,79 12 1,-100-10-1045,11 3-1822,-30-7 2887,-1 0-1,1 0 1,-1 0-1,1 1 1,-1-1-1,0 0 1,1 1-1,-1-1 1,0 0-1,1 1 1,-1-1-1,0 0 1,1 1-1,-1-1 1,0 0-1,1 1 1,-1-1-1,0 1 1,0-1-1,0 1 1,1 0-1,0 11-3161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1:44:2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34 7872,'-65'-30'3584,"36"30"-3104,20 0 1472,4 0-384,15-4-1216,8 4-224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6:02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73 2496,'31'-48'3642,"-24"27"-2002,-7 17-1064,-3 14-493,-5 16 429,-1 0 0,-18 36 0,3-12 372,-32 95 0,-1 58 16,36-125-523,-41 141 151,59-208-167,0-2 0,-7 14 0,3-8 967,5-10-1225,5-19-4563,5 3 2940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6:03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39 312 3968,'-31'-11'2240,"31"11"-2138,0-1 1,-1 1-1,1 0 0,0 0 1,0 0-1,-1 0 0,1 0 1,0-1-1,-1 1 1,1 0-1,0 0 0,0 0 1,-1 0-1,1 0 0,0 0 1,-1 0-1,1 0 1,0 0-1,-1 0 0,1 0 1,0 0-1,0 0 0,-1 0 1,1 1-1,-1-1 1,9-1 1635,202-68 1936,-108 30-2767,129-71 0,-195 92-846,53-18 0,-71 30-35,0 0 0,0 2-1,0 1 1,1 0 0,23-1 0,-34 4 24,-6 0-40,0 0-1,0 0 1,-1-1 0,1 1-1,0 0 1,0 1 0,0-1 0,0 0-1,-1 0 1,1 1 0,0-1-1,0 1 1,-1 0 0,1-1 0,0 1-1,-1 0 1,1 0 0,2 2 0,-4-2-4,0-1 0,1 1 0,-1 0 0,0-1 0,0 1 0,0 0 1,0 0-1,0-1 0,0 1 0,0 0 0,0-1 0,0 1 0,0 0 1,0 0-1,0-1 0,0 1 0,0 0 0,-1-1 0,0 2 0,-8 16-7,7-15-51,-8 11-925,0-1-1,-2 0 1,1-1 0,-1 0 0,-22 15 0,10-6-1917,0 2 862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6:03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38 134 3808,'-37'17'4392,"40"-18"-3153,10-2-168,-3 0-493,285-67 4201,-74 19-4316,-135 30-159,-82 20-431,-3 1 92,-1 0 0,0 0-1,0 0 1,0-1 0,0 1-1,0 0 1,1 0 0,-1 0-1,0 0 1,0 0 0,0 0-1,0 0 1,1 0 0,-1 0-1,0 0 1,0 0-1,0 0 1,0 0 0,1 0-1,-1 0 1,0 1 0,0-1-1,0 0 1,0 0 0,0 0-1,1 0 1,-1 0 0,0 0-1,0 0 1,0 0 0,0 0-1,0 1 1,0-1 0,0 0-1,1 0 1,-1 0 0,0 0-1,0 0 1,0 1 0,0-1-1,0 0 1,0 0-1,0 0 1,0 0 0,0 1-1,0-1 1,0 0 0,0 0-1,0 0 1,0 0 0,0 1-1,0-1 1,0 0 0,1 2-1124,3 6-761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6:04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297 331 3552,'18'-40'5232,"-17"39"-5160,-1 1 1,0-1-1,1 0 1,-1 0-1,0 1 1,1-1-1,-1 0 1,0 0-1,0 0 1,0 0-1,0 1 1,0-1-1,0 0 1,0 0-1,0 0 1,0 1-1,0-1 1,0 0-1,0 0 1,-1 0-1,1 0 1,0 1-1,-1-1 1,1 0-1,0 0 1,-1 1-1,1-1 1,-1 0-1,1 1 1,-1-1-1,1 1 1,-1-1-1,0 1 1,1-1-1,-1 1 1,0-1-1,0 0 1,-1 0-5,-1 0 0,1 0 0,-1 0 0,1 1 1,0-1-1,-1 0 0,1 1 0,-1 0 0,1 0 1,-1-1-1,-2 2 0,-1-1-31,0 2 0,0-1 0,1 0 0,-1 1 0,1 0 0,-1 0 1,1 1-1,0 0 0,0-1 0,-6 6 0,-11 6 104,21-14-135,-29 17 416,-41 30 1,62-40-374,1 0 1,0 0-1,0 1 0,1-1 1,0 2-1,0-1 0,1 1 1,0 0-1,-7 15 0,12-21 4,0 0-1,0 1 1,0-1 0,0 0-1,1 1 1,-1 4-1,1-7-18,0 0-1,0 0 0,0 1 0,0-1 1,0 0-1,1 1 0,-1-1 0,0 0 1,1 0-1,-1 0 0,1 1 1,-1-1-1,1 0 0,-1 0 0,1 0 1,0 0-1,0 0 0,-1 0 0,1 0 1,2 1-1,2 1 67,0 0-1,1 0 1,-1-1 0,1 1 0,-1-1-1,1-1 1,0 1 0,0-1 0,0 0 0,12 0-1,6 0 145,32-5-1,-38 3-174,0-1 43,0 0-1,0-1 1,0-1-1,-1 0 0,1-2 1,-1 0-1,0-1 1,-1-1-1,21-12 1,-35 19-93,0-1 0,0 1 0,0-1 0,0 1 0,0-1 0,-1 0 0,1 0 0,-1 0 0,1 0 0,-1 0 0,0 0 0,2-4 0,-2 5-13,-1-1 0,0 1 1,1 0-1,-1-1 1,0 1-1,0 0 0,0-1 1,0 1-1,0 0 1,-1-1-1,1 1 1,0 0-1,-1-1 0,1 1 1,0 0-1,-1 0 1,0-1-1,1 1 1,-1 0-1,0 0 0,1 0 1,-1 0-1,0 0 1,0 0-1,0 0 1,0 0-1,-2-1 0,-4-3-17,0 0-1,0 1 1,-1 0-1,1 0 1,-1 1 0,0 0-1,0 0 1,-1 1-1,1 0 1,0 1-1,-1-1 1,-15 1-1,13 2 47,5 0-11,14-4-14,28-16 225,94-43 213,-105 48-436,0-1 0,-2-2 0,25-21 0,24-28-12,22-21-91,-88 82 80,0 0-1,1 1 1,-1-1-1,1 1 0,-1 0 1,1 1-1,1 0 0,-1 0 1,0 0-1,15-2 0,-21 5 15,0 0-1,0 0 1,0 0-1,0 0 1,0 0 0,0 1-1,0-1 1,0 0-1,0 1 1,0-1-1,0 0 1,0 1-1,0-1 1,-1 1-1,1 0 1,0-1-1,0 1 1,0 0-1,-1-1 1,1 1-1,0 0 1,-1 0-1,1-1 1,-1 1-1,1 0 1,-1 0-1,1 0 1,-1 0-1,0 0 1,1 0-1,-1 0 1,0 0-1,0 2 1,2 4 33,-1 0 0,-1 0 1,1 11-1,-1-16-27,-2 27 90,-7 46-1,5-57-55,1 0 0,1 1-1,1 0 1,0-1 0,1 1 0,6 32-1,-5-46-5,0-1 0,0 0 0,1 0 0,-1 0 0,1 0-1,0 0 1,1 0 0,-1-1 0,1 1 0,-1-1 0,1 1-1,0-1 1,5 4 0,-3-3 33,1 0-1,0 0 1,0-1 0,0 0-1,0 0 1,0 0-1,13 2 1,1 0 135,0-2-1,0-1 1,1-1 0,35-1-1,-26-2 30,33-5 0,-24-2-4814,-26 7 1893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50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374 480 3072,'0'-1'381,"1"1"-1,-1-1 1,0 0 0,0 0 0,-1 0 0,1 0-1,0 1 1,0-1 0,0 0 0,0 0 0,-1 0-1,1 1 1,0-1 0,-1 0 0,1 0 0,-1 1-1,1-1 1,-2-1 0,1 2-230,0-1-1,0 1 1,0-1-1,-1 1 1,1 0 0,0 0-1,0 0 1,-1-1 0,1 1-1,0 0 1,0 0 0,-1 1-1,1-1 1,0 0-1,0 0 1,0 1 0,-3 0-1,-13 4 67,0 0 0,0 2 0,0 0 0,0 0 0,1 2 0,1 0-1,-1 1 1,2 0 0,-1 1 0,1 1 0,-20 22 0,12-10-113,2 1 0,-22 32 0,35-45-43,0 1 0,0-1 0,1 1 0,1 1 0,0-1 0,0 1 0,-3 22 0,8-33-15,-1-1 1,1 1-1,0 0 0,0 0 1,0 0-1,0 0 1,1 0-1,-1 0 0,1-1 1,-1 1-1,1 0 1,0 0-1,0-1 0,0 1 1,1-1-1,-1 1 1,1-1-1,-1 1 0,1-1 1,0 0-1,0 0 1,0 0-1,0 0 0,0 0 1,3 2-1,-1-2 14,0 0 0,-1 0 0,1-1-1,0 1 1,0-1 0,0 0 0,0 0 0,0-1-1,0 1 1,0-1 0,0 0 0,0 0-1,0 0 1,0-1 0,0 1 0,0-1 0,5-1-1,1-2-14,0 0 0,0-1 0,0 0-1,0-1 1,-1 1 0,0-2 0,0 0-1,0 0 1,-1 0 0,0-1-1,-1 0 1,12-16 0,5-11 95,38-76 0,-53 94-143,-7 13-8,16-30-8,-1-1-1,14-46 1,-29 71-41,-4 12 0,-7 13 73,5 2 58,0 1 1,0-1-1,2 1 1,0 0-1,1 21 0,0-11 114,0-8-15,1 0-1,0 0 0,1 0 0,2 0 0,0-1 0,9 32 0,-11-48-117,0-1 0,0 1 0,0-1 1,0 0-1,0 1 0,0-1 0,1 0 0,-1 0 0,1 0 0,0 0 0,0 0 0,3 3 0,-4-5-29,0 1 1,0-1-1,0 1 1,0-1-1,0 1 1,0-1-1,0 0 1,1 1-1,-1-1 1,0 0-1,0 0 1,0 0-1,0 0 1,0 0-1,0 0 1,1 0-1,-1 0 1,0 0-1,0-1 1,0 1-1,0 0 1,0-1-1,0 1 1,0-1-1,0 1 1,0-1-1,0 0 1,0 1-1,1-2 1,9-9 34,-1 0 1,0 0 0,-1-1 0,0 0-1,12-24 1,-1 3 47,2 2-203,1 1-1,53-52 0,-68 75 45,-1 0 1,16-10-1,-20 15 38,-1 1 0,1-1 0,-1 1 0,1 0 0,0 0 0,4-1 0,-6 2 12,0 0 0,0 0-1,0-1 1,0 1 0,0 0 0,0 1-1,0-1 1,0 0 0,0 0-1,0 0 1,0 1 0,0-1-1,0 0 1,0 1 0,0-1 0,0 1-1,-1-1 1,3 2 0,-2-1 2,0 0 1,-1 1 0,1-1 0,0 0 0,0 1-1,-1-1 1,1 0 0,-1 1 0,1-1-1,-1 1 1,0-1 0,1 1 0,-1-1 0,0 1-1,0 0 1,0-1 0,0 1 0,0-1-1,-1 1 1,1-1 0,-1 3 0,0 4-1,-6 44 212,-3 0 0,-24 78 0,26-102-76,7-27-88,1 0 0,-1 0-1,1 1 1,-1-1 0,1 0-1,0 1 1,-1-1 0,1 1 0,0-1-1,0 1 1,0-1 0,0 0-1,1 3 1,0-5-16,1 1 0,-1-1 0,1 0-1,-1 0 1,1 0 0,-1 0 0,0 0 0,1 0 0,-1-1 0,0 1-1,2-3 1,36-34-51,2 1 0,2 2-1,1 1 1,92-51 0,-130 82 0,0 0-1,1 0 1,0 0-1,-1 1 1,15-3 0,-20 5 14,1 0 0,0-1 0,-1 1 0,1 0 0,0 1 0,-1-1 0,1 0 1,0 0-1,-1 1 0,1-1 0,0 1 0,-1-1 0,1 1 0,-1 0 0,1 0 1,-1-1-1,1 1 0,-1 0 0,0 0 0,0 0 0,1 1 0,-1-1 0,0 0 1,0 0-1,0 1 0,0-1 0,0 1 0,0-1 0,1 4 0,1 4-21,0-1 0,-1 2 0,3 10 0,-4-12 48,1 0-1,0 0 1,0-1-1,5 12 1,-6-18-14,-1 0 0,0 0-1,1 0 1,-1-1 0,0 1 0,1 0 0,-1-1-1,1 1 1,-1 0 0,1-1 0,0 1 0,-1 0 0,1-1-1,0 1 1,-1-1 0,1 1 0,0-1 0,0 0-1,-1 1 1,1-1 0,0 0 0,0 1 0,-1-1 0,1 0-1,0 0 1,0 0 0,0 0 0,0 0 0,0 0-1,-1 0 1,1 0 0,0 0 0,0 0 0,0 0 0,0 0-1,-1-1 1,1 1 0,1-1 0,2-1 38,0-1-1,0 0 1,0 0 0,-1 0 0,6-6 0,-2 2-25,42-36-50,57-38 1,-59 46-62,-33 21-66,-14 11-10,-9 8 118,-7 6 49,0 1 0,0 1 0,2 0 0,0 1 0,0 1-1,-22 31 1,11-9-39,-38 79-1,61-113 50,-2 7 8,0-1 0,0 1 0,-4 14 0,8-22-6,-1 0 1,1 1-1,-1-1 0,1 0 1,0 0-1,0 0 1,0 0-1,0 0 1,0 0-1,1 1 1,-1-1-1,1 0 0,-1 0 1,1 0-1,0 0 1,0 0-1,0 0 1,0 0-1,0 0 1,0-1-1,0 1 1,3 2-1,-3-3-6,0 0 1,0 0-1,1-1 1,-1 1-1,0 0 1,1-1-1,-1 1 1,1-1-1,-1 0 0,0 1 1,1-1-1,-1 0 1,1 0-1,-1 0 1,1 0-1,-1 0 1,1 0-1,-1 0 0,1-1 1,-1 1-1,0 0 1,1-1-1,-1 1 1,1-1-1,1-1 1,7-3 6,0-1 0,15-10 1,18-20-11,75-80-1,-107 105-2,49-51 60,-22 25 46,43-55 0,-58 59-97,-1 0-1,-2-1 1,-1-2-1,27-69 1,-27 43-93,-3-1 1,13-87-1,-28 131-84,-1 18 162,0 1 0,0 0 0,0 0-1,0 0 1,0 0 0,0 0 0,0 0 0,0 0 0,0-1-1,0 1 1,0 0 0,0 0 0,0 0 0,0 0-1,0 0 1,0 0 0,0-1 0,0 1 0,0 0-1,-1 0 1,1 0 0,0 0 0,0 0 0,0 0-1,0 0 1,0 0 0,0 0 0,0-1 0,0 1-1,0 0 1,-1 0 0,1 0 0,0 0 0,0 0 0,0 0-1,0 0 1,0 0 0,0 0 0,0 0 0,-1 0-1,1 0 1,0 0 0,0 0 0,0 0 0,0 0-1,0 0 1,0 0 0,-1 0 0,1 0 0,0 0-1,0 0 1,0 0 0,0 0 0,-3 3-50,1 0 0,0 0 0,0 0 0,0 0 1,0 0-1,0 0 0,-1 5 0,-78 166-355,60-128 502,1 0 0,-21 80-1,34-95 21,1 0 1,1 0-1,-1 44 0,5-58-482,2 1-1,0-1 0,1 0 1,0 0-1,2 0 1,0-1-1,12 33 0,5-8-1420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6:05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77 3072,'3'-4'380,"1"0"0,-1 0 0,1 0 0,0 1 0,6-5 0,12-11 2444,-22 18-2684,1 0 1,0 0 0,-1 0 0,1-1-1,0 1 1,-1 0 0,1 0-1,-1-1 1,0 1 0,1 0-1,-1 0 1,0-1 0,0-1 0,0 3-105,0-1 1,0 1 0,0-1 0,0 0 0,0 1-1,-1-1 1,1 1 0,0-1 0,0 1-1,0-1 1,-1 1 0,1-1 0,0 1 0,-1 0-1,1-1 1,-1 1 0,1-1 0,0 1 0,-1 0-1,1-1 1,-1 1 0,1 0 0,-1 0 0,1-1-1,-1 1 1,1 0 0,-1 0 0,1 0 0,-1-1-1,1 1 1,-1 0 0,1 0 0,-1 0 0,0 0-1,1 0 1,-1 0 0,1 0 0,-1 0-1,1 1 1,-1-1 0,1 0 0,-2 0 0,-11 3 90,0 1 0,-1 0 1,1 1-1,1 1 0,-1 0 1,1 0-1,-14 10 0,3 1 31,0 1 0,0 1-1,2 2 1,1 0-1,0 1 1,2 0 0,0 2-1,-16 28 1,28-42-71,1 1 0,0-1 0,0 1 0,1 0 0,0 0 1,1 0-1,0 1 0,-1 17 0,4-28-36,0 1 0,0-1 1,0 1-1,0-1 0,1 1 1,-1-1-1,0 1 0,1-1 0,-1 0 1,1 1-1,0-1 0,-1 0 1,1 1-1,0-1 0,0 0 0,0 0 1,0 1-1,0-1 0,0 0 1,0 0-1,0 0 0,0-1 0,0 1 1,1 0-1,-1 0 0,0 0 1,1-1-1,-1 1 0,0-1 0,1 1 1,-1-1-1,3 1 0,1-1 50,0 1 1,0-1-1,0 0 0,0 0 0,0 0 0,0-1 0,10-2 0,8-4 96,0-2 1,0 0-1,-1-2 0,38-23 1,-47 26-150,-1 0 0,-1-1 0,0 0 0,0-1 0,-1 0 0,0-1 0,0 0 0,15-25 0,-21 29-95,0 0 1,0 0 0,-1 0-1,0 0 1,0-1-1,0 1 1,-1-1 0,-1 0-1,2-10 1,-5 19-1,1-1 0,-1 1 0,0 0 0,0 0 0,1 0 0,-1 0 0,0 0 0,1 0 0,-3 3 0,2-1 38,-1 1-1,1 0 0,0 0 0,0 0 0,1 0 0,-1 0 0,1 1 0,0-1 0,0 0 0,0 1 0,1-1 0,0 0 0,0 1 1,0-1-1,0 1 0,0-1 0,1 0 0,0 1 0,2 7 0,0-5 22,-1-1 0,1 0 0,0 0 0,0 0 0,1 0 0,0-1 0,0 1 0,0-1 0,0 0 0,1 0 0,0 0 0,8 5 0,-2-3 117,-1-1 1,1 0-1,0-1 0,0-1 1,1 1-1,-1-2 0,1 1 1,15 1-1,-8-3 71,-1 0 0,1-1 1,0-1-1,32-4 0,-44 3-134,-1-1 0,1 0-1,0 0 1,-1 0 0,1-1 0,-1 0 0,7-5-1,13-6-2692,-16 13 1054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6:09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1012 2720,'-19'2'1049,"12"1"1619,18-2 75,-8-1-2473,0 0 1,-1 0-1,1 0 1,0 0-1,-1 0 1,1 0-1,4-1 1,16-7 178,0 0 0,0-1 0,-1-2 0,0 0 1,-1-1-1,-1-1 0,0-1 0,30-27 0,-22 16-174,-1-1 1,-2-1-1,-1-2 0,23-34 0,61-120 56,-108 182-328,12-16-173,-12 17 163,1 0 1,-1 0 0,0-1-1,1 1 1,-1 0 0,0 0-1,0 0 1,1 0 0,-1 0 0,0-1-1,1 1 1,-1 0 0,0 0-1,1 0 1,-1 0 0,0 0-1,0 0 1,1 0 0,-1 0-1,0 0 1,1 0 0,0 1 0,-1-1-2,1 0 1,-1 1 0,1-1-1,0 1 1,-1-1 0,1 1 0,-1 0-1,1-1 1,-1 1 0,1-1 0,-1 1-1,0 0 1,1-1 0,-1 2 0,3 8-13,0 0 0,0 0 1,-1 0-1,-1 0 1,0 0-1,0 1 0,-2 13 1,2 3 26,-1 146 85,-2-145-51,-1 1-1,-1-1 0,-2 0 0,-9 29 0,14-54 6,0 0 0,0 0 0,-1 0 0,1 0 0,-1-1 0,1 1 0,-1 0 0,0-1 0,-4 5 0,5-6-10,0 0-1,-1 0 1,1 0 0,0-1 0,-1 1 0,1 0 0,-1-1 0,1 1-1,-1-1 1,0 1 0,1-1 0,-1 0 0,1 0 0,-1 1 0,0-1-1,1 0 1,-1-1 0,0 1 0,1 0 0,-1 0 0,-2-2-1,-6-1 97,1-1-1,0-1 0,0 1 1,1-2-1,-1 1 0,-13-13 1,3 4-156,13 8 15,0 0 0,0 0 0,1 0 0,0-1 0,0 1 0,1-1 0,0 0 0,0-1 0,-3-7 0,-11-25-445,16 36 196,1 3 121,8 2 47,61 19 5,-35-10 130,49 9 0,-74-17-14,-1-1 9,1 0-1,-1 0 1,0 0-1,1-1 1,-1 0-1,0-1 1,12-1-1,-12 0 18,1 0 0,0 0 0,0-1 0,-1 0 0,1 0 0,-1 0 0,0-1 0,0-1 0,0 1 0,-1-1 0,0 0 0,0 0 0,0-1 0,0 0 0,6-8 0,12-23 78,-1 0 0,20-48 0,-29 57-92,4-8-38,38-74-234,-49 92 1,-6 14 49,-4 13 26,-3 9 131,-3 5-22,2-1 0,-6 33-1,7-10 16,-1 71 0,7-109 85,0 0 0,1 0 0,0-1 0,0 1 0,0 0 0,1-1 0,0 1 0,0-1 0,6 11 0,-7-15-29,-1-1-1,1 1 1,0-1 0,0 0 0,0 0 0,0 1 0,0-1 0,0 0 0,0 0-1,0 0 1,0 0 0,0 0 0,1 0 0,-1-1 0,0 1 0,1 0-1,-1 0 1,0-1 0,1 1 0,-1-1 0,4 1 0,-3-1 23,1 0-1,0 0 1,0 0 0,0-1 0,0 1-1,0-1 1,0 0 0,-1 0 0,1 0 0,5-2-1,1-2 26,0-1 1,0 0-1,-1 0 0,0-1 0,11-11 0,0-3-23,-1-1 0,19-32-1,27-54 78,-2 2-248,-55 97-18,-5 9-21,-4 17-92,0-7 219,-7 41-26,-2-1-1,-2 0 1,-2-1-1,-43 90 0,21-65 136,-72 154-22,73-136-53,13-31 222,-2-2-1,-38 66 1,55-112-69,-12 19 177,19-30-318,0-1 0,-1 0 1,1 0-1,0 0 0,0 1 0,-1-1 1,1 0-1,0-1 0,-1 1 0,1 0 1,-1 0-1,1-1 0,-1 1 0,1 0 1,-1-1-1,1 0 0,-1 1 0,-2-1 1,4 0-4,-1 0 0,0 0 0,1 0 0,-1-1 0,0 1 0,1 0 1,-1 0-1,0-1 0,1 1 0,-1-1 0,1 1 0,-1 0 0,0-1 1,1 1-1,-1-1 0,1 1 0,-1-1 0,1 1 0,0-1 0,-1 0 0,1 1 1,0-1-1,-1 1 0,1-1 0,0 0 0,0 1 0,-1-2 0,-3-20 146,4 18-175,-1-3 14,1 0 1,0 0-1,0 0 1,0 0-1,1 0 1,0 0-1,1 0 1,0 0-1,0 1 1,5-12-1,4-5-65,24-35 0,-24 41 2,-1 1 61,1 1-1,1 1 0,0 0 0,0 0 0,1 1 1,1 1-1,1 0 0,-1 1 0,2 1 1,-1 0-1,22-9 0,57-23 51,34-17-149,-104 46 193,-1 0 1,-1-2-1,26-21 1,-36 24-76,-1 0 0,0-1 1,-1 0-1,0-1 0,-1 0 0,10-23 1,-5 12-9,43-89 52,-35 66-95,37-58 0,-53 97 22,-3 4-13,0 0 0,0 0-1,0 0 1,6-4 0,-9 8 19,1 0 1,0 0-1,-1 1 0,1-1 1,0 1-1,0-1 0,0 1 0,-1-1 1,1 1-1,0-1 0,0 1 0,0 0 1,0-1-1,0 1 0,0 0 1,0 0-1,0 0 0,0-1 0,0 1 1,0 0-1,0 1 0,0-1 0,0 0 1,0 0-1,0 0 0,0 0 1,0 1-1,0-1 0,-1 1 0,3 0 1,0 1-2,1 1 0,0 0 0,-1 1 0,0-1 0,0 1 0,0-1 1,0 1-1,-1 0 0,1 0 0,-1 0 0,0 0 0,0 1 0,0-1 0,1 6 1,2 9 6,6 38 1,-10-52 16,1 22-9,-1 0 1,-1 0-1,-1 0 0,-1 0 1,-1 0-1,-13 46 0,15-69 31,0 0 0,0 0 0,-1 0 0,0 0-1,1 0 1,-1-1 0,-1 1 0,1-1 0,0 1-1,-1-1 1,0 0 0,0 0 0,0 0 0,0 0-1,-7 4 1,7-6-11,1 1 0,-1-1 0,0 0 0,0 0 0,0 0 0,1 0 0,-1 0 0,0-1 0,0 1 0,0-1 0,0 0 0,-1 0 0,1 0-1,0 0 1,0-1 0,0 1 0,0-1 0,0 0 0,1 1 0,-1-1 0,0-1 0,-3-1 0,-8-5 27,0-1 0,1 0-1,-22-23 1,16 16-238,13 12 41,6 5 11,6 7 56,-2-7 77,0 1 1,0-1-1,0 0 0,0 0 1,0 0-1,1 0 1,-1-1-1,0 0 0,0 0 1,0 0-1,1 0 0,-1-1 1,5 0-1,9-1 10,10-1 9,0-2 0,0-1-1,-1-1 1,0-1 0,37-17 0,-44 16-7,0-1 1,-1-1-1,-1-1 1,0-1-1,0 0 1,-2-1 0,1-1-1,-2-1 1,0 0-1,-1-1 1,16-24-1,-25 34-11,24-33 11,-2-1 0,33-69-1,-41 68 49,-2 0 0,-2-1-1,-1-1 1,11-72 0,-21 84-117,3-14-12,0-50 0,-9 84 2,2 12 63,0 0-1,0-1 1,0 1 0,0 0-1,0 0 1,0 0 0,0 0-1,0 0 1,0 0-1,-1 0 1,1-1 0,0 1-1,0 0 1,0 0 0,0 0-1,0 0 1,0 0 0,0 0-1,0 0 1,0 0-1,-1 0 1,1 0 0,0 0-1,0 0 1,0 0 0,0 0-1,0 0 1,0 0 0,-1 0-1,1 0 1,0 0-1,0 0 1,0 0 0,0 0-1,0 0 1,0 0 0,-1 0-1,1 0 1,0 0 0,0 0-1,0 0 1,-1 1-17,0 0-1,0 0 1,0 0 0,0 1 0,0-1 0,0 0-1,1 0 1,-1 1 0,0-1 0,1 1 0,-1 1-1,-31 120-494,18-75 485,2 0 0,-11 91 0,18-63-19,3 88 1,4-136 42,6 43 0,-5-57 30,0-1-1,1 1 0,1-1 0,0 0 0,7 13 1,-9-21 14,-1 0 1,1 0-1,1-1 1,-1 1 0,1-1-1,-1 0 1,1 0-1,1 0 1,4 3-1,-6-5-14,0 0 0,1 0 0,-1-1 0,1 0 0,-1 1-1,1-1 1,-1 0 0,1-1 0,0 1 0,-1-1 0,1 1-1,0-1 1,-1 0 0,8-1 0,7-3-5,0 0 0,0 0 0,-1-2 0,1 0 0,-1-1 0,-1-1 0,1-1 1,-1 0-1,-1-1 0,0-1 0,0 0 0,-1-1 0,0 0 0,-1-1 0,-1-1 0,0 0 0,-1 0 0,0-2 0,16-30 0,-26 43-17,6-11-2,9-26 0,-15 36-5,0 0 1,0 0 0,0 0 0,0 0-1,-1 0 1,0 0 0,0-1-1,0 1 1,0 0 0,-1 0 0,0-5-1,0 8-1,1 0 0,0 0-1,-1 0 1,1 0 0,-1 0 0,1 0-1,-1 0 1,1 0 0,-1 0-1,0 0 1,1 0 0,-1 0-1,0 0 1,0 1 0,0-1 0,1 0-1,-1 1 1,0-1 0,0 0-1,0 1 1,0-1 0,0 1-1,0-1 1,0 1 0,-1 0 0,1 0-1,0-1 1,0 1 0,0 0-1,0 0 1,-2 0 0,-1 1-13,1-1 1,-1 1 0,1 0 0,-1 0-1,1 0 1,0 0 0,-1 1 0,-3 2-1,-2 1 14,0 2 0,0-1-1,1 1 1,0 0 0,0 1-1,-12 16 1,-34 56-43,52-77 45,-1 2 27,-9 15-95,-16 33 1,25-46 72,1-1 0,0 1 0,0 0 0,0 0 0,1 0 0,0 0 0,0 1 0,0-1 0,2 11 0,-1-15 8,0 0 0,1-1-1,0 1 1,-1 0 0,1-1 0,0 1-1,0-1 1,0 1 0,0-1 0,1 1 0,-1-1-1,1 0 1,0 0 0,-1 0 0,1 0-1,2 2 1,-1-1 4,1-1-1,-1 0 0,0 0 0,1 0 1,-1-1-1,1 1 0,0-1 1,-1 0-1,1 0 0,5 1 0,1-1 17,0 0-1,1-1 0,-1 0 1,1-1-1,-1 0 0,0-1 0,18-4 1,-15 1-17,1 0 0,-1-1 0,-1 0 0,0-1 0,0-1 0,20-15 0,-2-3 51,29-32 1,20-37-40,-52 60-123,30-30 1,-55 63 87,0 0 0,0 0 0,0 0 1,0 1-1,0-1 0,0 1 0,0 0 0,0-1 0,0 1 0,1 0 0,-1 0 0,5-1 0,-7 2 8,1 0-1,-1 0 1,1 0-1,-1 1 1,1-1-1,-1 0 1,1 0-1,0 0 1,-1 0-1,0 0 1,1 1-1,-1-1 1,1 0-1,-1 0 1,1 1-1,-1-1 1,1 0-1,-1 1 1,0-1-1,1 0 1,-1 1-1,0-1 1,1 1-1,0 1 4,0-1 1,-1 1-1,1 0 0,-1-1 0,1 1 0,-1 0 1,0 0-1,1-1 0,-1 1 0,0 3 0,-2 33 2,-2 1 0,-2-1 1,-1 0-1,-19 56 0,21-78 103,3-12-8,1 0 1,0 0-1,0 0 1,-1 8-1,13-29 278,-3 6-337,4-9-39,2 1 0,0 0 0,1 1 0,0 1 0,2 1 0,0 0 0,1 1 0,0 1 1,1 0-1,23-11 0,-37 22-24,0 0 0,1 1 0,-1 0 0,1 0 0,0 0 0,-1 1 0,1 0 0,0 0 0,12 0 0,-16 1 14,1 0 0,-1 0 0,1 1 0,-1-1 0,1 1 0,-1 0 0,0 0 0,1 0 0,-1 0 0,0 0 0,0 0 0,1 0 0,-1 1 0,0-1 0,0 1 0,0 0 0,-1 0 1,1-1-1,0 1 0,-1 0 0,1 0 0,-1 1 0,0-1 0,0 0 0,2 4 0,0 2 8,-1-1-1,0 1 1,0-1 0,-1 1-1,0 0 1,-1 0-1,1 0 1,-2-1 0,0 12-1,-3 8-13,-9 33 0,11-54 83,1-1 0,0 1 0,1-1 0,-1 0-1,1 10 1,1-15-53,-1 0-1,0 1 1,1-1 0,-1 0-1,1 0 1,-1 0-1,1 0 1,-1 1 0,1-1-1,-1 0 1,1 0-1,-1 0 1,1 0-1,-1 0 1,1 0 0,-1 0-1,1 0 1,-1 0-1,1 0 1,-1-1 0,1 1-1,-1 0 1,1 0-1,-1 0 1,0-1 0,1 1-1,-1 0 1,1-1-1,10-5-14,0-1 0,0-1-1,-1 1 1,11-12 0,36-42 6,8-7-43,-64 67 26,0 0-1,0 0 1,1 0 0,-1 0-1,0 1 1,0-1 0,0 0-1,1 1 1,-1-1 0,0 1 0,1-1-1,-1 1 1,0-1 0,1 1-1,-1 0 1,1 0 0,-1 0-1,2 0 1,-2 0 6,0 0-1,0 1 1,1-1 0,-1 1-1,0-1 1,0 1 0,0 0-1,0-1 1,0 1 0,0 0-1,0 0 1,-1-1-1,1 1 1,0 0 0,0 0-1,-1 0 1,1 0 0,0 0-1,-1 0 1,1 0 0,-1 1-1,1 0 1,4 11-20,-1 0 0,3 17 1,4 16-119,-3-21 107,-6-17 61,0-1 0,0 1 0,1 0 0,0-1 1,0 1-1,1-1 0,0 0 0,6 8 0,-5-10 15,0 0 1,0 0 0,0 0-1,1-1 1,8 6-1,-10-8-4,0 0 0,0-1 0,0 1 0,0-1-1,0 0 1,0 0 0,1 0 0,-1 0 0,0-1-1,6 0 1,22 0-741,53-9 0,-62 5-1861,0-1-1,43-16 0,-50 10-1808,-5 3 1482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6:09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29 154 4896,'-28'-5'2208,"33"13"-1920,5-11 1472,7 3-1024,42-5 1536,8 1-1280,36-9 480,5 6-864,41-18-128,-1 5-288,5-8 224,-23 8-225,-7 0 33,-25 14-128,1 1-5407,-19 5 2879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6:14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409 151 3808,'9'-35'4442,"-10"34"-4380,1 0 0,0 0 0,-1 0 0,1 0 0,-1 0 0,0 1 0,1-1 0,-1 0 0,0 0 0,1 1 0,-1-1 0,0 1 0,0-1 0,1 0 0,-1 1 0,0-1 0,0 1 0,0 0 0,0-1 0,0 1 0,0 0 0,0-1 0,1 1 0,-3 0 0,-22-5 548,16 4-506,1 1-1,0 0 1,-1 1 0,1 0-1,0 0 1,0 1-1,-9 2 1,-1 2 132,-32 16 1,31-12-104,1 1 0,0 1 0,0 0 1,1 2-1,-25 25 0,30-27-90,1 1 0,0 1-1,1 0 1,1 0 0,0 1-1,0 0 1,-7 21 0,14-30-2,0-1 1,0 1-1,1 0 0,0-1 0,0 1 1,0 0-1,1 0 0,0 0 0,0-1 1,0 1-1,1 0 0,0 0 1,0 0-1,2 5 0,-1-6 29,0 0 0,0-1 0,1 1 0,0-1 0,-1 1 0,2-1 0,-1 0 0,0 0 0,1-1-1,0 1 1,0-1 0,0 0 0,0 0 0,0 0 0,1 0 0,5 2 0,5 2 54,-1 0 0,2-1 1,-1-1-1,0 0 0,1-1 0,0-1 1,0 0-1,0-1 0,0-1 0,1 0 0,-1-1 1,0-1-1,0-1 0,0 0 0,0-1 1,31-10-1,-18 2-45,0-1 0,-1-2 0,-1-1 0,0-1-1,0-1 1,-2-1 0,0-1 0,-2-2 0,41-43 0,-60 59-68,0 0 1,0-1-1,0 1 0,-1 0 1,0-1-1,0 0 0,4-9 1,-7 14-7,0 0 1,1 0-1,-1 1 1,1-1-1,-1 0 1,0 0-1,0 0 1,0 0-1,1 0 1,-1 0-1,0 0 1,0 0-1,0 0 1,0 0-1,0 0 1,-1 1-1,1-1 1,0 0 0,0 0-1,-1 0 1,1 0-1,0 0 1,-1 0-1,1 1 1,-1-1-1,1 0 1,-1 0-1,1 0 1,-2 0-1,2 1-4,0 0 0,0 0 0,-1-1 0,1 1 0,0 0 0,0 0 0,0 0-1,-1 0 1,1 0 0,0 0 0,0 0 0,-1 0 0,1-1 0,0 1 0,0 0 0,-1 0 0,1 0 0,0 0 0,0 0 0,-1 0-1,1 0 1,0 1 0,0-1 0,0 0 0,-1 0 0,1 0 0,0 0 0,-1 0 0,-3 2-30,-1 0 1,1 0-1,0 1 1,0-1-1,0 1 1,0 0-1,1 0 1,-1 1-1,1-1 1,-1 1 0,-3 6-1,-6 8-20,-13 24 0,19-29 51,0-1 26,0 1 0,1 0 0,1 1 0,0-1 0,1 1 0,0 0 0,-3 26 0,7-37-21,0 0-1,0 0 0,0 0 0,0 0 0,0 1 0,1-1 0,-1 0 0,1 0 0,0 0 0,0 0 0,0 0 0,1 0 0,-1-1 0,1 1 0,2 4 0,-1-3 24,1-1 1,-1 0-1,0 0 0,1 0 0,0 0 1,-1-1-1,1 1 0,0-1 1,8 3-1,1 0 66,0-2 0,1 1 0,-1-2 0,1 0 0,-1 0 0,19-1 0,-12-1 24,-1-1-1,1-1 1,28-5-1,-41 5-84,0 0 0,0 0 0,-1-1 0,1 0 0,-1 0 0,1 0 0,-1-1 0,0 0 1,0 0-1,0 0 0,-1-1 0,10-10 0,-11 10-21,0 1 0,-1-2 0,1 1 0,-1 0 0,0-1 0,0 1 1,0-1-1,-1 0 0,0 0 0,0 0 0,-1 0 0,1 0 0,-1 0 0,-1 0 0,1-1 1,-1-6-1,-1 6-17,1 0-1,-2 0 1,1 1 0,-1-1 0,0 0 0,0 1-1,-1 0 1,0-1 0,0 1 0,0 0 0,-1 0-1,0 1 1,0-1 0,-8-7 0,6 8-5,0 1 1,0 0-1,0 0 0,0 1 1,-1 0-1,0 0 1,1 0-1,-1 1 0,0 0 1,0 0-1,-1 1 1,1 0-1,0 0 0,0 1 1,-9 0-1,6 1-4,1-1-1,-1 2 1,1-1-1,0 1 1,0 1-1,0 0 0,0 0 1,0 1-1,0 0 1,1 0-1,-10 7 1,8-5 40,3-2 61,15-6 60,26-9-73,48-14-36,79-37-1,-123 44 10,43-19-64,-73 34-8,0 0-1,1 1 1,-1 0-1,1 0 0,0 1 1,0 0-1,15 1 0,-22 0 23,0 0 0,1 1 0,-1-1 0,0 1 0,1-1 0,-1 1 0,0 0 0,0 0 0,0 0 0,0 0 0,1 0 0,-2 0 0,1 1 0,0-1-1,0 1 1,0-1 0,-1 1 0,1 0 0,-1 0 0,1 0 0,-1 0 0,0 0 0,1 0 0,-1 0 0,0 0 0,-1 0 0,1 0 0,0 1 0,-1-1 0,1 3 0,1 6 32,-1 1 0,0-1 0,-1 1 0,-3 21 0,2-20-20,-1 6 48,-9 32 1,-1 9 183,12-59-217,0-1-1,0 1 1,-1 0-1,1 0 1,0-1-1,0 1 1,0 0-1,0 0 1,0 0-1,0 0 1,0-1-1,0 1 1,0 0-1,0 0 1,1 0-1,-1-1 1,0 1-1,1 1 1,7-13 534,-2 0-533,13-16 4,1 0 0,1 2-1,32-30 1,-35 39-39,0 1 0,1 0 0,0 2 0,1 0 0,29-13 0,-45 24-28,1 1 0,0-1 0,-1 0-1,1 1 1,0 0 0,9-1 0,-13 2 29,0 0-1,1 0 1,-1 0-1,0 0 1,1 0 0,-1 1-1,0-1 1,1 0-1,-1 1 1,0-1 0,1 0-1,-1 1 1,0 0 0,0-1-1,0 1 1,1 0-1,-1 0 1,0-1 0,0 1-1,0 0 1,0 0-1,0 0 1,-1 0 0,1 0-1,0 1 1,0-1-1,-1 0 1,1 0 0,0 2-1,0 2-3,1 0 0,-2 1 0,1-1 0,0 0 0,-1 0 0,0 1 0,0-1 0,-1 1-1,1-1 1,-3 6 0,-2 10 8,-9 22 0,14-42 3,-8 20 11,-14 24 0,14-31 87,1-1 0,1 1 0,1 0 0,-8 28 0,13-42-87,0 0 1,0 0-1,0 0 0,-1 0 0,1 1 0,0-1 0,0 0 0,0 0 0,0 0 0,0 0 0,0 0 0,0 1 0,0-1 0,0 0 1,0 0-1,0 0 0,0 0 0,0 1 0,0-1 0,0 0 0,0 0 0,0 0 0,0 0 0,0 1 0,0-1 0,0 0 1,0 0-1,0 0 0,0 0 0,0 1 0,1-1 0,-1 0 0,0 0 0,0 0 0,0 0 0,0 0 0,0 0 0,0 1 1,0-1-1,1 0 0,-1 0 0,0 0 0,0 0 0,0 0 0,0 0 0,1 0 0,-1 0 0,0 0 0,0 0 0,0 0 1,0 0-1,1 0 0,-1 0 0,0 0 0,0 0 0,0 0 0,0 0 0,1 0 0,-1 0 0,0 0 0,10-7 122,-6 5-46,25-20-55,-1-1 0,0-1-1,42-50 1,-12 14-47,-43 43-32,-13 14 23,0 0 1,1 0 0,-1 0 0,1 0-1,0 0 1,0 0 0,0 1 0,0 0-1,0-1 1,1 1 0,-1 1 0,1-1-1,6-2 1,-9 4 15,0 0-1,0 0 1,0 0 0,0 0-1,0 0 1,0 1 0,0-1 0,0 0-1,0 1 1,0-1 0,0 1-1,0-1 1,-1 1 0,1-1-1,0 1 1,0-1 0,-1 1-1,1 0 1,0 0 0,-1-1 0,1 1-1,0 0 1,-1 0 0,1 0-1,-1-1 1,0 1 0,1 0-1,-1 0 1,1 2 0,8 32-96,-8-30 62,3 23 55,-2 1-1,0 28 1,-2-56 0,0-1 0,0 1-1,0-1 1,0 0 0,0 1 0,0-1 0,0 1 0,0-1 0,0 1 0,0-1 0,0 1 0,0-1 0,0 0 0,0 1 0,0-1 0,1 1 0,-1-1 0,0 0-1,0 1 1,0-1 0,1 1 0,-1-1 0,0 0 0,1 1 0,-1-1 0,0 0 0,1 0 0,-1 1 0,0-1 0,1 0 0,-1 0 0,0 1 0,1-1-1,-1 0 1,1 0 0,-1 0 0,1 0 0,-1 0 0,0 1 0,1-1 0,-1 0 0,1 0 0,-1 0 0,1 0 0,0-1 0,0 1 10,1-1 0,0 1 1,0-1-1,-1 0 0,1 0 1,0 0-1,-1 0 0,1 0 0,-1 0 1,1 0-1,0-2 0,7-8-43,-1 0-1,0 0 0,10-20 1,-1 1 38,21-28 81,76-88 0,-112 143-103,19-18-65,-20 20 53,1 0 0,-1 0 0,0 0 0,0 1 0,0-1 0,0 0-1,1 1 1,-1-1 0,0 1 0,0-1 0,1 1 0,-1 0 0,0-1 0,1 1-1,-1 0 1,1 0 0,-1 0 0,3 0 0,-4 0 11,0 1 0,1-1 1,-1 0-1,1 1 0,-1-1 1,0 0-1,1 1 0,-1-1 0,0 0 1,1 1-1,-1-1 0,0 1 0,0-1 1,1 1-1,-1-1 0,0 0 0,0 1 1,0-1-1,0 1 0,0-1 0,0 1 1,0-1-1,1 1 0,-1-1 0,-1 1 1,1-1-1,0 1 0,0 0 0,-3 23-26,0-9-24,-4 41-13,-16 63-1,-24 53-127,17-64 220,-4 35 162,-17 165 1,49-299-160,0 9 662,2-18-678,0 0 1,0 0 0,0 0 0,0 0-1,0 0 1,0 0 0,1 0-1,-1 0 1,0 0 0,0 0 0,0 0-1,0 0 1,0 0 0,0 0 0,0 0-1,0 0 1,0 0 0,0 0 0,0 0-1,0 0 1,0 0 0,0 1-1,0-1 1,0 0 0,0 0 0,0 0-1,0 0 1,0 0 0,3-11 89,36-152 283,-27 120-376,34-79-1,29-37-118,-46 101 154,97-184 261,-101 196-512,1 2 0,61-76 0,-85 118 175,0 0 0,-1 0 0,1 1 1,0-1-1,0 1 0,0-1 0,3-1 0,-4 3 25,-1 0 1,0 0-1,1-1 0,-1 1 0,1 0 1,-1 0-1,1 0 0,-1 0 0,1 0 1,-1 0-1,1 0 0,-1 0 0,1 0 0,-1 0 1,1 0-1,-1 0 0,1 0 0,-1 0 1,1 0-1,-1 1 0,1-1 0,-1 0 0,0 0 1,1 1-1,-1-1 0,1 0 0,-1 0 1,0 1-1,1-1 0,-1 0 0,1 1 1,-1-1-1,0 1 0,0-1 0,1 0 0,-1 1 1,0-1-1,0 1 0,1-1 0,-1 2 1,2 5-36,-1 0 0,0 1 1,0-1-1,0 1 0,-2 10 1,0 16 70,-2-1-1,-1-1 1,-2 1 0,-1-1 0,-1 0 0,-2 0 0,-1-1-1,-22 43 1,30-69 15,0 0 0,0-1 0,0 1 0,0-1 0,-1 0 0,0 0 0,0 0 0,0 0 0,0-1 0,0 0 0,-1 0 0,-5 3 0,8-5-32,0 0-1,0 0 1,-1 0-1,1 0 1,-1-1-1,1 1 1,-1-1-1,1 1 1,-1-1-1,1 0 1,-1 0-1,1 0 1,-1-1-1,0 1 1,1-1-1,-1 1 1,1-1-1,0 0 1,-1 0-1,1 0 1,0 0 0,-1 0-1,1 0 1,0-1-1,0 1 1,0-1-1,-3-2 1,0-1 4,1-1 1,-1 0 0,1 0-1,0 0 1,0 0-1,1-1 1,0 1 0,0-1-1,0 0 1,1 0 0,0 0-1,1 0 1,-1 0 0,0-12-1,2 18-24,0 0 0,0 0 0,0 1 0,1-1 0,-1 0 0,0 0 0,0 1 0,0-1 0,1 0 0,-1 1 0,0-1 0,1 0 0,-1 1 0,0-1 0,1 0 0,-1 1 0,1-1 0,-1 1 0,1-1 0,-1 1 0,1-1-1,0 1 1,-1-1 0,1 1 0,0 0 0,-1-1 0,1 1 0,0 0 0,-1 0 0,1-1 0,0 1 0,-1 0 0,1 0 0,0 0 0,0 0 0,0 0 0,5 0-19,-1 0-1,0 0 1,1 1-1,5 1 1,-3-1 19,21 4 1,0-2 0,0-1 0,40-3 0,-59 1 20,1-1-1,-1-1 1,0 0-1,0-1 0,0 0 1,0 0-1,0-1 1,-1 0-1,1-1 1,-1 0-1,0 0 1,15-14-1,0-4 124,38-48-1,-39 43-179,40-56-127,-19 26 227,-30 33-92,-11 21-158,3 1 192,0 2 4,0 0-1,0 1 0,0 0 1,0 0-1,8 1 0,9 0-39,-15 0 10,1-1 0,-1 1 0,0 0 0,0 1-1,0 0 1,-1 0 0,1 0 0,0 1 0,-1 0 0,9 6 0,-12-7 21,0 0 0,-1 1 0,1-1-1,-1 1 1,0 0 0,0 0 0,0 0 0,0 1 0,-1-1 0,1 1 0,-1-1-1,0 1 1,0 0 0,0 0 0,0 0 0,-1 0 0,0 0 0,0 0 0,0 0-1,1 7 1,-3 87-79,-1-73 80,2-1 0,0 1 0,2 0 0,7 41 0,-8-62 35,0-1 0,1 1-1,-1 0 1,1-1 0,-1 1 0,1-1 0,0 0 0,1 1 0,4 4 0,-7-7-19,1 0 1,0 0-1,0-1 1,0 1-1,0 0 0,0-1 1,1 1-1,-1 0 1,0-1-1,0 1 0,0-1 1,0 0-1,1 1 0,-1-1 1,0 0-1,0 0 1,1 0-1,-1 0 0,0 0 1,0 0-1,1 0 1,-1 0-1,0-1 0,0 1 1,0 0-1,1-1 1,-1 1-1,0-1 0,0 1 1,0-1-1,0 1 0,0-1 1,0 0-1,2-1 1,6-7 52,1 1 0,-1-2 0,-1 1-1,13-19 1,25-48 29,-22 29-117,-10 19-84,34-52 0,-43 73 45,1-2-207,-4 10 160,-2 6 76,-2 79-232,0-38 346,8 89 0,-5-130-75,0 1 0,1-1 0,0 1 0,6 12 0,-8-18 10,1-1 0,-1 1 0,1-1 0,0 1 0,0-1 0,-1 0 0,1 1 0,0-1 0,1 0 0,-1 1 0,0-1 0,0 0 0,0 0 0,1 0 0,-1 0 0,0 0 0,1 0 0,-1-1 0,1 1 0,-1 0 0,1-1 0,-1 1 0,1-1 0,-1 0 0,1 1 0,0-1 0,-1 0 0,1 0 0,2 0 0,6-3 36,-1 1 0,1-2-1,-1 1 1,0-1 0,0-1-1,0 0 1,-1 0 0,11-9 0,59-54 131,135-166-21,-161 173-217,-39 46 54,1-2-151,22-20 0,-30 33 90,-3 8-10,-6 11-99,2-9 88,-12 68 68,-3-1 0,-45 122 0,58-185 57,-1 1-1,-1-1 0,0 0 1,0-1-1,0 1 0,-2-1 0,1 0 1,-1 0-1,0-1 0,-10 8 1,16-14-17,-1-1 0,0 1 0,0-1 0,0 0 0,0 0 1,0 0-1,0 0 0,0 0 0,0 0 0,-1 0 1,1-1-1,0 1 0,0-1 0,-1 0 0,1 0 0,0 0 1,0 0-1,-1 0 0,1 0 0,0 0 0,-1-1 0,1 1 1,0-1-1,0 0 0,0 0 0,0 1 0,0-2 1,0 1-1,0 0 0,0 0 0,0 0 0,0-1 0,0 1 1,1-1-1,-1 0 0,1 1 0,-2-3 0,-5-6 38,1 0-1,1-1 0,-8-15 1,11 20-87,0-1 0,0 1 0,1-1 0,0 0 0,1 0 0,-1 0 0,0-11 0,2 18 24,0-1 1,0 1 0,0 0 0,0-1-1,0 1 1,0-1 0,0 1 0,0 0-1,0-1 1,0 1 0,1 0 0,-1-1 0,0 1-1,0-1 1,0 1 0,0 0 0,1 0-1,-1-1 1,0 1 0,0 0 0,1-1-1,-1 1 1,0 0 0,0 0 0,1-1 0,-1 1-1,0 0 1,1 0 0,-1 0 0,0-1-1,1 1 1,-1 0 0,0 0 0,1 0-1,-1 0 1,1 0 0,-1 0 0,0 0 0,1 0-1,-1 0 1,0 0 0,1 0 0,-1 0-1,1 0 1,19 7-170,-19-7 167,28 12 6,1-2 0,1-1 0,0-1 1,62 7-1,-79-13 9,0-1 1,0-1 0,26-3 0,-33 2-4,0 0 1,-1-1-1,1 0 1,0 0-1,0-1 0,-1 1 1,0-2-1,1 1 1,10-8-1,15-18 54,-2 0-1,42-53 1,-50 56 24,-2 3-43,-8 10-89,-1 0 1,0 0 0,-1-1 0,-1 0 0,11-23 0,-14 19 13,-8 12-90,-6 12-142,-1 3 223,1 1 1,0 0 0,1 0 0,0 1 0,0 0-1,1 1 1,1-1 0,0 1 0,-4 14 0,4-8 59,1 0 0,1 0 0,0 0 0,2 0 0,0 36 0,2-49 8,-1-1 1,1 1-1,0-1 1,0 0-1,0 1 1,0-1-1,1 0 1,0 0-1,0 1 1,0-1-1,4 4 1,-5-6-5,1 0 1,-1 0-1,1-1 1,0 1-1,-1 0 1,1-1-1,0 0 1,0 1-1,0-1 1,0 0 0,0 0-1,0 0 1,1 0-1,-1-1 1,0 1-1,0 0 1,1-1-1,-1 0 1,0 1-1,1-1 1,-1 0-1,0 0 1,5-1-1,2-1 22,0-1 1,0 0-1,0 0 0,0 0 0,0-1 0,7-6 1,51-33-19,-66 43-26,89-76-78,-62 50 176,37-25 0,-60 48-132,12-7-114,-17 10 141,1 0 0,-1 0 1,1 0-1,0 0 0,-1 0 1,1 0-1,-1 0 0,1 0 1,-1 0-1,1 0 0,0 0 1,-1 1-1,1-1 1,-1 0-1,1 0 0,-1 1 1,1-1-1,-1 0 0,1 0 1,-1 1-1,1-1 0,-1 1 1,0-1-1,1 0 0,-1 1 1,0-1-1,1 1 0,-1-1 1,0 1-1,1-1 1,-1 2-1,2 1-7,-1 1 0,1-1 0,-1 1 1,0 0-1,0 0 0,-1 0 0,1-1 0,-1 1 0,0 0 1,0 4-1,-6 41-77,3-36 67,-12 50 44,9-40 127,-6 37 1,12-59-130,-1 0 1,1 0-1,0 0 0,0 0 0,0 0 1,0 0-1,0-1 0,0 1 1,0 0-1,0 0 0,0 0 0,1 0 1,-1 0-1,0 0 0,0 0 1,1 1-1,0-2-4,0 0 0,0-1 1,0 1-1,0 0 0,0-1 0,-1 1 1,1-1-1,0 1 0,0-1 0,-1 1 0,1-1 1,0 1-1,0-1 0,-1 0 0,1 1 1,-1-1-1,1 0 0,0 0 0,13-15 6,-1-1 0,20-32-1,10-13-14,-30 46-41,1 1 0,24-21 0,-31 31 20,-1 0-1,1 0 1,-1 1 0,1 0-1,1 0 1,-1 1-1,0 0 1,1 0 0,10-2-1,-17 5 9,1-1 0,-1 1-1,0 0 1,0 0 0,1 0 0,-1 0-1,0 0 1,1 0 0,-1 0 0,0 1-1,1-1 1,-1 0 0,0 1 0,0-1-1,0 1 1,1-1 0,-1 1 0,0 0-1,0-1 1,2 2 0,-2 0 7,0-1-1,0 1 1,0-1 0,0 1 0,0 0-1,0-1 1,0 1 0,0 0 0,-1 0 0,1 0-1,-1-1 1,1 4 0,0 5-19,0-1 0,-1 1 0,-1-1 0,-1 14 0,2-20-11,-3 16 2,-7 22 1,6-25 82,0 0 1,-1 22 0,5-35-49,-1 3 25,1-1 1,0 0 0,0 1-1,0-1 1,2 8 0,-1-12-26,-1 1 0,1 0-1,-1-1 1,1 1 0,0-1 0,0 0 0,0 1 0,0-1 0,0 1 0,0-1 0,0 0-1,0 0 1,1 0 0,-1 0 0,0 0 0,1 0 0,-1 0 0,1 0 0,-1-1-1,1 1 1,1 0 0,3 1-2,0-1-1,0 0 1,1 0-1,-1 0 1,0-1 0,0 0-1,0 0 1,0-1-1,13-2 1,1-2 23,33-12 1,-33 9-4,1-1-1,-2-2 1,1 0 0,-2 0 0,1-2 0,-2-1-1,0 0 1,0-1 0,-1 0 0,-1-2 0,-1 0-1,15-22 1,-22 29-4,44-71 83,-46 72-139,0 0 0,-1-1 0,0 0 1,-1 0-1,0 0 0,2-17 0,-5 27 32,1 0 0,-1-1-1,0 1 1,0-1-1,0 1 1,0 0 0,0-1-1,0 1 1,0 0 0,0-1-1,0 1 1,0-1 0,0 1-1,0 0 1,0-1 0,0 1-1,0-1 1,0 1 0,0 0-1,0-1 1,-1 1 0,1 0-1,0-1 1,0 1 0,0 0-1,-1-1 1,1 1 0,0 0-1,0-1 1,-1 1 0,1 0-1,-2 0-5,1 0 1,0 1-1,0-1 0,0 0 0,0 1 0,0-1 0,1 1 1,-1 0-1,0-1 0,0 1 0,0 0 0,-1 1 1,-9 8-57,1 1 1,1 1 0,-1-1 0,2 1 0,0 1 0,-11 21 0,3 3 2,-16 49 0,28-74 90,1 2-1,0-1 1,1 0-1,0 0 1,1 24 0,1-32-10,0 1-1,1-1 1,-1 1 0,1-1 0,0 1 0,1-1 0,-1 0 0,1 0 0,0 1 0,0-1 0,1 0 0,-1-1 0,1 1 0,0 0 0,1-1 0,4 6 0,-7-9-4,0 0 0,0 0 0,0 0 0,0-1-1,0 1 1,0 0 0,1 0 0,-1-1 0,0 1 0,0-1-1,1 1 1,-1-1 0,0 1 0,1-1 0,-1 0-1,0 0 1,1 1 0,-1-1 0,1 0 0,-1 0 0,0-1-1,1 1 1,-1 0 0,1 0 0,-1-1 0,0 1 0,1-1-1,-1 1 1,0-1 0,0 1 0,1-1 0,-1 0-1,1-1 1,2-1 29,0-1 1,0 0-1,-1 0 0,1 0 0,-1-1 0,0 1 0,2-6 1,8-17-24,-1-1 0,-2-1 0,-1 0 0,9-47 0,-5 23-184,-8 34-164,-8 30 126,-3 20 127,-56 328-240,55-323 312,-44 221 4,24-146 27,21-93-9,-1-1 0,0 0 0,-2-1 0,-11 19 1,10-22 35,-1 1 0,0-2 1,-1 1-1,0-2 0,-1 0 1,0 0-1,-1-1 0,0-1 1,-1 0-1,0-1 0,0 0 1,-1-1-1,0-1 0,0-1 1,-19 4-1,28-7-29,-1-1 1,1 0-1,-1-1 1,1 0-1,-1 0 1,1 0 0,-1-1-1,1 0 1,0-1-1,-1 0 1,1 0-1,0 0 1,0-1-1,0 0 1,0 0-1,1-1 1,-1 0-1,1 0 1,0 0-1,0-1 1,1 0-1,-1 0 1,1 0-1,0-1 1,0 0-1,1 0 1,-5-8 0,2 0-50,0 0 0,0 0 0,-6-24 0,-10-49 18,20 67-2,0-1 0,1 1 0,1-1 0,1 1 0,4-39 0,-3 49 2,1 1-1,0 0 1,0 0-1,1-1 0,0 1 1,1 1-1,-1-1 1,2 0-1,5-8 1,-6 11-26,0 1 1,0-1-1,1 1 1,0 0-1,0 0 1,0 1-1,0-1 1,1 1-1,0 0 1,0 1-1,0-1 1,0 1-1,10-3 1,13-3-716,53-9 0,-65 15-1299,-1 2 0,28 1 0,-17 2-327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6:14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36 5984,'-42'-20'2688,"24"8"-2336,15 9 448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6:15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45 7456,'-35'-36'3392,"20"32"-2944,12-1 480,3 10-608,3-5 0,7 0-192,8 4-512,4 4 192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6:17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1143 3136,'0'0'25,"0"0"0,0 0 0,0 0 0,0 0 0,0 0 0,0 0 1,0 0-1,-1 0 0,1 0 0,0 0 0,0 0 0,0 1 0,0-1 0,0 0 0,0 0 0,0 0 0,0 0 1,0 0-1,0 0 0,0 0 0,0 0 0,0 0 0,0 0 0,0 1 0,0-1 0,0 0 0,0 0 0,0 0 0,0 0 1,0 0-1,0 0 0,0 0 0,0 0 0,0 1 0,0-1 0,0 0 0,0 0 0,0 0 0,0 0 0,0 0 1,0 0-1,0 0 0,0 0 0,0 0 0,1 0 0,-1 0 0,0 1 0,0-1 0,0 0 0,0 0 0,0 0 1,0 0-1,0 0 0,0 0 0,9 1 1696,-7-1-1404,0 0-1,0-1 0,0 1 0,0 0 0,0-1 0,0 1 0,0-1 0,2-1 0,14-12 710,0-2 0,24-26-1,-5 3-512,31-29 49,75-75-31,1-1 2,-115 114-426,-2-1 0,-2-1-1,0-1 1,31-58 0,-22 21 12,33-96 1,-43 102-119,-23 63-4,9-25-76,0 0-1,-2-1 1,7-40 0,-15 56-288,-4 9 48,3 3 301,0-1-1,0 1 1,0 0 0,0 0 0,1-1 0,-1 1 0,0 0 0,0 0 0,1 0 0,-1 0 0,1 0 0,-1 0 0,0 1 0,-7 17-20,1 0 0,-9 37 0,5-13 77,-60 224 855,23 6 26,48-272-914,-8 98 611,8-87-471,0 0 0,1 0 0,0 0-1,1 0 1,6 21 0,-8-31-75,1-1 0,-1 1 0,1-1 0,-1 1 0,1-1 0,0 0 0,0 1 0,0-1 0,0 0-1,0 0 1,0 1 0,0-1 0,0 0 0,2 1 0,-2-2-40,-1 1 0,1-1 0,0 0-1,-1 0 1,1 0 0,0 1 0,-1-1 0,1 0 0,0 0-1,0 0 1,-1 0 0,1 0 0,0-1 0,-1 1 0,1 0-1,0 0 1,-1 0 0,1-1 0,0 1 0,-1 0-1,1 0 1,0-1 0,4-3 101,0 0 0,-1 0 1,0 0-1,0-1 0,7-9 0,-11 13-122,40-54 248,40-52-84,-54 78-150,2 1 0,0 2 0,33-24 0,-54 47-198,-7 7 24,-7 14-71,2-7 142,-39 122 5,39-114 144,1 1 0,1-1 0,1 1 1,1 0-1,0 21 0,2-39-38,-1 1 1,0 0-1,1-1 1,-1 1-1,1-1 0,0 1 1,0-1-1,2 5 1,-3-6-17,1-1 0,-1 1-1,1 0 1,-1-1 0,1 1 0,-1 0 0,1-1 0,0 1 0,-1-1-1,1 1 1,0-1 0,0 1 0,-1-1 0,1 1 0,0-1 0,0 0 0,0 1-1,-1-1 1,1 0 0,0 0 0,0 0 0,0 0 0,0 0 0,0 0-1,-1 0 1,1 0 0,0 0 0,0 0 0,0 0 0,1-1 0,2 0 39,0-1 1,0 0 0,0 0-1,-1 0 1,1-1 0,0 1-1,-1-1 1,0 0-1,4-4 1,30-34 136,-25 27-167,11-13 25,15-18 13,74-68 0,-95 97-143,7-7-112,-23 21 162,0 1-1,1 0 1,-1 0 0,1 0-1,-1 0 1,1 0-1,-1 1 1,1-1 0,-1 0-1,1 1 1,0-1 0,2 0-1,-3 1 23,-1 0 0,0 0 0,1 0 0,-1 0 0,1 1 0,-1-1 0,0 0 0,1 0 0,-1 0-1,0 0 1,1 0 0,-1 1 0,0-1 0,0 0 0,1 0 0,-1 0 0,0 1 0,1-1 0,-1 0 0,0 0-1,0 1 1,0-1 0,1 0 0,-1 1 0,0-1 0,0 0 0,0 1 0,0-1 0,1 0 0,-1 1 0,0-1-1,0 0 1,0 1 0,0-1 0,0 1 0,-1 14-64,0-10 41,0 83 30,2-47-30,-1-39 58,0 1 0,0 0 1,1-1-1,-1 1 0,1 0 1,0-1-1,0 1 1,1 2-1,-2-4-12,0-1 0,0 1 0,1-1 0,-1 0 0,0 1 0,1-1 0,-1 1 0,0-1-1,1 0 1,-1 1 0,1-1 0,-1 0 0,0 1 0,1-1 0,-1 0 0,1 0 0,-1 1 0,1-1 0,0 0 0,0 0 11,0 0 0,-1 0 0,1 0 0,0 0 0,-1-1 0,1 1 0,0 0 0,-1 0 1,1-1-1,0 1 0,-1 0 0,1-1 0,0 1 0,-1-1 0,1 1 0,-1 0 0,1-1 0,-1 0 0,1 0 0,8-11 108,0 0 0,-1 0 0,10-20 0,10-16-51,30-44-531,-58 92 442,0-1 1,0 1-1,0 0 0,0 0 0,0 0 1,0 0-1,0 0 0,0 0 1,0 0-1,0 0 0,0 0 0,0 0 1,0-1-1,0 1 0,1 0 1,-1 0-1,0 0 0,0 0 0,0 0 1,0 0-1,0 0 0,0 0 1,0 0-1,0 0 0,0 0 0,1 0 1,-1 0-1,0 0 0,0 0 1,0 0-1,0 0 0,0 0 0,0 0 1,0 0-1,0 0 0,1 0 0,-1 0 1,0 0-1,0 0 0,0 0 1,0 0-1,0 0 0,0 0 0,0 0 1,0 0-1,0 0 0,1 0 1,-1 0-1,0 1 0,0-1 0,0 0 1,0 0-1,0 0 0,0 0 1,0 0-1,4 8-262,-2-3 232,1-2 38,0 0 0,0 0 0,0 0 0,0 0 0,1-1 0,-1 1-1,1-1 1,0 0 0,-1 0 0,1 0 0,7 2 0,5 1 116,27 4-1,-40-8-87,22 2 45,-1-1 0,1-2 0,47-4 1,-30 2 23,2-4-55,-3 0-131,-40 6 89,-1 0-1,0 0 0,0 1 0,0-1 0,1 0 1,-1 0-1,0 0 0,0 0 0,0 0 0,0 0 1,1 0-1,-1 0 0,0 0 0,0 0 0,0 0 1,0 1-1,1-1 0,-1 0 0,0 0 0,0 0 1,0 0-1,0 0 0,0 1 0,0-1 1,0 0-1,0 0 0,1 0 0,-1 0 0,0 1 1,0-1-1,0 0 0,0 0 0,0 0 0,0 1 1,0-1-1,0 0 0,0 0 0,0 0 0,0 1 1,0-1-1,0 0 0,0 0 0,-1 0 0,1 0 1,0 1-1,0-1 0,0 0 0,0 0 0,0 0 1,0 1-1,0-1 1,-23 18-76,-2 5 69,-35 33-81,43-38 71,1 1-1,0 1 1,-12 22 0,23-34 33,0 2-1,1-1 1,0 0 0,0 1-1,1-1 1,0 1 0,1 0-1,0 0 1,0 0 0,1 12-1,1-20 4,0 0 1,0 1-1,0-1 0,0 0 0,1 1 0,-1-1 0,1 0 0,-1 0 0,1 1 1,0-1-1,0 0 0,0 0 0,0 0 0,1 0 0,-1 0 0,0 0 1,1-1-1,-1 1 0,1 0 0,0-1 0,0 1 0,2 1 0,-2-2 10,1 0 1,-1 0-1,1 0 0,-1 0 0,1-1 0,-1 1 0,1-1 1,0 1-1,-1-1 0,1 0 0,-1 0 0,1 0 0,0 0 1,-1-1-1,1 1 0,0-1 0,-1 0 0,1 1 0,3-3 1,3-2 0,-1 0 0,1 0 0,-1 0 0,0-1 0,-1-1 0,1 1 0,-1-1 0,-1 0 0,1-1 0,-1 0 0,0 0 0,-1 0 1,8-16-1,-2 0 21,-1 0 0,-1 0 0,11-50 0,-17 62-65,-1-1 1,0 1-1,-1 0 0,0-1 1,-2-19-1,1 29-3,0 0 0,-1 0 0,1 0 0,-1 0 0,0 1 0,0-1-1,0 0 1,0 0 0,0 1 0,0-1 0,-1 1 0,1-1 0,-1 1 0,0-1 0,0 1 0,0 0 0,0 0 0,0 0 0,0 0 0,-1 0 0,1 1 0,0-1 0,-1 1 0,0-1 0,1 1-1,-1 0 1,0 0 0,-5-1 0,5 1 7,-28-3-160,29 3 154,1 1-1,0 0 1,-1 0-1,1 0 1,0 0 0,-1 1-1,1-1 1,0 0 0,-1 0-1,1 1 1,0-1-1,0 1 1,-1-1 0,1 1-1,0 0 1,0-1-1,0 1 1,0 0 0,-2 1-1,3-2 16,0 1-1,0-1 1,0 0 0,0 1-1,0-1 1,0 1-1,0-1 1,0 0-1,0 1 1,0-1 0,0 0-1,0 1 1,0-1-1,0 0 1,1 1-1,-1-1 1,0 1 0,0-1-1,0 0 1,0 0-1,1 1 1,-1-1 0,0 0-1,0 1 1,1-1-1,-1 0 1,0 0-1,1 1 1,-1-1 0,0 0-1,0 0 1,1 0-1,-1 0 1,0 1-1,1-1 1,-1 0 0,1 0-1,-1 0 1,0 0-1,1 0 1,0 0-1,19 6 69,-17-5-60,25 5 120,0-2 0,0 0 1,50-2-1,-31-3 114,71-13-1,-77 8-2639,76-24 0,-101 21-1150,-5 4 1169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6:17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117 121 3552,'-94'-15'1632,"72"18"448,30 0-1280,29-3 448,13 0-736,34-3 832,3 3-768,56-17 160,1 6-448,36-13 96,-14 5-224,10-6 704,-28 13-480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6:32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1100 5984,'-1'1'173,"1"-1"0,0 0 0,0 0 0,0 1 0,0-1 0,-1 0 0,1 0 0,0 0 0,0 1 0,0-1 0,0 0 0,-1 0 0,1 0 0,0 0 0,0 1 0,-1-1 0,1 0 1,0 0-1,0 0 0,-1 0 0,1 0 0,0 0 0,-1 0 0,1 0 0,0 0 0,0 0 0,-1 0 0,1 0 0,-1 0 0,-1 0 2033,2 0-2111,0 0 0,0 0 0,0 0 0,0 1 1,0-1-1,0 0 0,0 0 0,0 0 0,0 1 0,0-1 0,0 0 0,0 0 0,0 0 1,0 1-1,0-1 0,1 0 0,-1 0 0,0 0 0,0 0 0,0 0 0,0 1 1,0-1-1,1 0 0,-1 0 0,0 0 0,0 0 0,0 0 0,1 0 0,-1 0 0,0 0 1,0 0-1,0 0 0,1 0 0,-1 0 0,0 1 0,12-3 1119,13-10-460,-13 3-543,0-1 0,-1 0 0,0-1 0,-1 0-1,16-23 1,-22 29-180,179-214 929,-152 186-837,68-82 330,-97 113-445,-1 0 0,0 0 0,0 0 0,0 0 0,0-1 0,0 1 0,1-5 1,-2 7-11,0 0 0,1 0 0,-1-1 0,0 1 0,0 0 1,0-1-1,0 1 0,0 0 0,0-1 0,0 1 0,-1 0 1,1 0-1,0-1 0,0 1 0,0 0 0,0 0 0,0-1 1,0 1-1,0 0 0,-1-1 0,1 1 0,0 0 0,0 0 1,-1-1-1,1 1-6,-1 0 1,1 0-1,-1 0 0,0 0 1,1-1-1,-1 1 1,1 0-1,-1 0 1,0 0-1,1 0 0,-1 1 1,1-1-1,-1 0 1,1 0-1,-1 0 1,0 0-1,0 1 0,-4 1-26,0 1 0,0-1 0,1 1-1,-1 0 1,1 0 0,0 1 0,-6 5-1,-24 29 64,23-23-16,0 1 0,0 1 1,2 0-1,0 0 0,-12 32 0,17-37-22,1 1 0,-1-1 0,2 1 0,0 0 0,1 0 0,0 0 0,0-1 0,2 1 0,2 20 0,-2-27 40,1 1 0,0 0 0,1-1 1,-1 1-1,1-1 0,1 0 0,-1 0 0,1 0 0,0 0 0,0-1 0,1 1 0,-1-1 0,1 0 0,1-1 0,-1 1 0,0-1 0,1 0 0,0 0 0,0-1 0,0 0 0,1 0 0,-1 0 0,1-1 0,-1 0 0,1 0 0,0 0 0,0-1 1,0 0-1,0-1 0,0 1 0,0-1 0,0-1 0,0 1 0,-1-1 0,1-1 0,0 1 0,0-1 0,11-4 0,-5-1 5,0 0 1,-1 0-1,0-1 1,0-1-1,-1 0 1,0-1-1,0 0 1,-1 0-1,15-22 1,5-10 5,34-67 0,-1 1 16,-57 98-82,-5 7 23,1 0 0,0 0 0,-1 1-1,1-1 1,0 0 0,0 1-1,0 0 1,1-1 0,-1 1 0,5-3-1,-7 5 2,0 0 0,1 0 1,-1 0-1,0 0 0,0 0 0,0-1 0,1 1 0,-1 0 0,0 0 0,0 0 0,0 0 0,1 0 1,-1 0-1,0 0 0,0 1 0,0-1 0,0 0 0,1 0 0,-1 0 0,0 0 0,0 0 0,0 0 0,0 0 1,1 0-1,-1 0 0,0 0 0,0 1 0,0-1 0,0 0 0,0 0 0,1 0 0,-1 0 0,0 0 0,0 1 1,2 8-11,-4 17-38,1-18 17,-19 202 111,8-137-63,7-51 112,2 0 1,-2 32-1,5-54-119,0 0-1,0 0 0,0 0 1,0 0-1,1-1 1,-1 1-1,0 0 0,0 0 1,0 0-1,0 0 1,1 0-1,-1 0 0,0 0 1,0-1-1,0 1 1,1 0-1,-1 0 0,0 0 1,0 0-1,0 0 1,1 0-1,-1 0 0,0 0 1,0 0-1,0 0 1,1 0-1,-1 0 0,0 0 1,0 1-1,0-1 1,1 0-1,-1 0 0,0 0 1,0 0-1,0 0 0,0 0 1,1 0-1,-1 0 1,0 1-1,0-1 0,0 0 1,0 0-1,0 0 1,1 0-1,-1 1 0,0-1 1,0 0-1,0 0 1,0 0-1,0 0 0,0 1 1,0-1-1,0 0 1,0 0-1,0 0 0,0 1 1,0-1-1,0 0 1,0 0-1,0 0 0,0 1 1,0-1-1,11-14 202,-11 14-198,35-51 28,2 2 0,53-53 0,-61 73-39,1 1 0,2 1 0,1 2 1,41-24-1,-60 40-53,-8 4-16,1 1-1,0 0 1,0 0-1,12-4 1,-18 8 61,1-1 0,-1 1 1,0 0-1,0-1 0,0 1 0,0 0 0,0 0 1,0 0-1,1 0 0,-1 0 0,0 0 1,0 0-1,0 0 0,0 1 0,0-1 0,0 0 1,0 1-1,0-1 0,1 1 0,-1-1 0,0 1 1,-1-1-1,1 1 0,0 0 0,0-1 0,0 1 1,0 0-1,0 0 0,-1 0 0,1 0 1,0 0-1,-1 0 0,1 0 0,-1 0 0,1 0 1,-1 0-1,1 0 0,-1 2 0,2 2 1,-1 1-1,-1-1 1,1 1-1,-1-1 1,0 1 0,-1 10-1,0-2-14,-14 110 29,10-94 54,0 0 1,2 1-1,2-1 0,2 40 0,-1-68-52,0 0 0,1-1-1,-1 1 1,0 0 0,1 0 0,-1-1 0,1 1-1,0 0 1,-1 0 0,1-1 0,0 1 0,0-1-1,0 1 1,0-1 0,1 1 0,-1-1 0,0 0-1,0 1 1,1-1 0,-1 0 0,1 0 0,-1 0-1,1 0 1,0 0 0,-1-1 0,1 1 0,0 0-1,-1-1 1,1 1 0,0-1 0,0 1 0,0-1-1,3 0 1,0 0 14,0 0 0,0-1 0,0 0 0,0 0 0,0 0 0,0 0 0,0-1 0,-1 0 0,1 0 0,-1 0 0,8-5 0,17-15 3,-1-2 1,47-51-1,-45 45-76,33-29 39,2 2-1,3 4 1,85-51 0,-150 102 8,0 0 1,0 0-1,0 0 0,0 0 1,-1-1-1,1 1 1,-1-1-1,0 0 1,3-3-1,-41 18-324,11-1 298,1 1 0,0 2-1,1 0 1,1 2 0,0 0 0,1 1 0,-23 25 0,22-20 12,2 2 0,0 0 1,2 1-1,0 1 0,2 1 1,-14 32-1,26-51 21,1 0-1,1 0 1,-1 0 0,2 0-1,-3 15 1,4-20-6,0-1-1,0 1 1,0-1 0,0 1-1,1 0 1,-1-1 0,1 1-1,-1-1 1,1 0 0,1 4-1,-1-5 7,0 0-1,0 0 0,0 0 0,-1 0 0,1 0 0,0 0 0,0 0 1,0 0-1,1 0 0,-1 0 0,0 0 0,0-1 0,0 1 0,1 0 1,-1-1-1,0 1 0,1-1 0,-1 0 0,2 1 0,4 0 18,0-1 0,-1 0-1,1 0 1,0 0-1,-1-1 1,1 0 0,-1 0-1,1-1 1,-1 0 0,1 0-1,-1 0 1,9-6 0,2-1-4,0-1 1,-1-1 0,15-13 0,1-2 6,-2-2 1,-2-1 0,0-2-1,-2-1 1,-1 0 0,40-72-1,-35 48 1,32-81 0,-49 100-18,-3-1 0,0 0 1,6-72-1,-9 47-110,-3 0-1,-9-124 1,4 183 51,1 1 0,-1-1-1,0 1 1,0 0 0,0-1 0,-3-4 0,4 8 41,0-1 0,0 1 1,0-1-1,-1 1 0,1-1 1,0 1-1,-1-1 0,1 1 1,0 0-1,-1-1 0,1 1 0,-1 0 1,1-1-1,-1 1 0,1 0 1,-1-1-1,1 1 0,-1 0 1,1 0-1,-1-1 0,1 1 0,-1 0 1,1 0-1,-1 0 0,1 0 1,-1 0-1,0 0 0,1 0 1,-1 0-1,1 0 0,-1 0 1,1 0-1,-1 0 0,1 1 0,-1-1 1,1 0-1,-1 0 0,0 0 1,1 1-1,0-1 0,-1 0 1,1 1-1,-1-1 0,1 0 0,-1 1 1,1-1-1,0 1 0,-1-1 1,1 0-1,-1 1 0,-3 4-9,1 0 0,-1-1 0,1 1 0,0 0 0,0 0 0,0 1-1,-2 7 1,-13 45-116,11-32 115,-61 208-83,56-193 108,1 1 0,3 1-1,-4 47 1,10-59 0,2-1 0,1 0 0,1 0 0,1 0 0,10 38 0,-8-50 54,2 13-26,1 0 0,19 43 0,-23-66 7,-1-1 1,1 1-1,0-1 0,1 0 0,0 0 0,0-1 0,0 1 0,1-1 0,0-1 0,0 1 0,0-1 0,1 0 0,0 0 1,13 6-1,-17-10-29,0 1 1,1-1 0,-1 0-1,1 0 1,-1-1 0,1 1-1,-1-1 1,1 0 0,0 0-1,-1 0 1,1 0-1,3-2 1,0 1-4,-1-1-1,0 0 1,1 0-1,-1-1 1,0 0 0,6-4-1,5-5 35,0 0 0,0-2 0,14-15 0,-24 22 3,24-24 77,50-63 0,-64 71-88,-1-1-1,-1-1 1,20-46-1,-34 67-45,1 1 0,-1-1 0,0 0-1,0 0 1,-1 0 0,1 0 0,-1 0 0,0 1-1,0-1 1,0 0 0,0 0 0,-1 0 0,-1-7-1,1 10-1,1-1-1,-1 1 1,1 0-1,-1 0 1,0-1-1,0 1 1,1 0-1,-1 0 1,0 0-1,0 0 1,0 0 0,0 0-1,0 0 1,0 1-1,-1-1 1,1 0-1,-2 0 1,1 0-8,0 1 0,0-1 0,0 1 0,0-1 0,0 1 0,0 0 0,-1 0 0,1 0 0,0 1 0,0-1 0,0 0 0,0 1 0,0-1 0,-3 2 0,-2 1 4,0 0 0,0 0 1,1 1-1,-1 0 0,1 0 0,0 0 1,0 1-1,0 0 0,-7 8 1,5-4 5,1 1-1,0 0 1,1 0 0,0 0 0,-8 18 0,8-11 18,0 0 0,1 0 0,0 1 0,2-1 0,0 1 0,1 0 0,1 0 0,1 19 0,0-34 7,0 0 0,0 1 0,1-1 1,-1 1-1,1-1 0,0 0 0,0 1 0,0-1 0,1 0 0,-1 0 1,1 0-1,0 0 0,-1 0 0,1 0 0,1 0 0,-1-1 1,4 5-1,-3-6-1,-1 1-1,1 0 1,0-1 0,0 0 0,0 1 0,0-1 0,0-1 0,0 1-1,0 0 1,0-1 0,1 1 0,-1-1 0,0 0 0,0 0 0,0 0-1,1 0 1,-1-1 0,0 1 0,3-2 0,23-7 47,0-1 0,-2-1 0,50-28 0,-8 3-108,-67 36 47,4-4-26,1 2 0,-1-1 0,14-3 1,-19 6 18,0 0 0,0-1 0,1 1-1,-1 0 1,0 0 0,1 0 0,-1 0 0,0 0 0,1 0 0,-1 0 0,0 1 0,1-1 0,-1 0 0,0 1 0,0-1 0,1 1 0,-1-1 0,0 1 0,0-1 0,0 1 0,0 0 0,0 0 0,0 0 0,0 0 0,0 0 0,0 0 0,0 0 0,1 1 0,0 2 0,-1 1-1,1-1 1,-1 1 0,1-1 0,-1 1 0,-1 0 0,1-1 0,-1 1 0,1 0 0,-2 6 0,-6 53-135,4-47 119,-32 156-16,6-39 101,-5 103-64,18-110 230,13-88 113,5-27 16,-1-13-338,-1 1 0,1-1 0,0 0 0,-1 0-1,1 1 1,-1-1 0,1 0 0,-1 0 0,1 0-1,-1 0 1,0 0 0,1 0 0,-1 0 0,0 0-1,0-1 1,19-59 185,107-426-134,-76 266 107,-35 160-114,16-56-264,-25 99 132,1 0 0,0 0 0,2 0 0,11-17 0,-18 31 31,1 0 1,0 0 0,0 0 0,1 1 0,-1-1 0,6-4 0,-8 8 30,0-1 1,0 1 0,-1-1-1,1 1 1,0-1-1,0 1 1,0 0-1,0-1 1,-1 1 0,1 0-1,0 0 1,0-1-1,0 1 1,0 0 0,0 0-1,0 0 1,0 0-1,0 0 1,0 1 0,-1-1-1,1 0 1,0 0-1,0 0 1,0 1-1,0-1 1,0 1 0,-1-1-1,1 0 1,0 1-1,0-1 1,-1 1 0,1 0-1,0-1 1,-1 1-1,1 0 1,-1-1 0,1 1-1,0 0 1,-1 0-1,1 1 1,2 3 2,-1 0 0,1 0 0,-1 0 0,-1 0 0,1 1 0,-1-1 0,0 1 0,1 7 0,0 50-67,-2-46 77,-1 41 29,-3-1-1,-11 65 1,13-112-9,0 0-1,-1-1 1,0 1-1,0-1 1,-1 0-1,-6 10 1,9-16-13,0-1 0,-1 1 0,0-1 1,1 0-1,-1 0 0,0 0 1,0 0-1,0 0 0,-1 0 0,1 0 1,0 0-1,-1-1 0,1 0 1,-1 1-1,1-1 0,-1 0 0,0 0 1,1 0-1,-1 0 0,0-1 0,0 1 1,0-1-1,1 0 0,-1 0 1,-4 0-1,2-1 9,0 0 0,1 0 1,-1 0-1,1 0 0,-1-1 0,1 0 1,0 0-1,-7-4 0,9 5-25,0 0 1,0-1-1,1 1 1,-1-1-1,0 1 0,1-1 1,-1 0-1,1 1 1,0-1-1,-1 0 0,1 0 1,0 0-1,0 0 1,0 0-1,0 0 1,1 0-1,-1 0 0,0-1 1,1 1-1,0 0 1,-1-3-1,2 5-9,-1-1 0,0 0 0,0 0 1,1 0-1,-1 0 0,0 0 0,1 1 0,-1-1 1,1 0-1,-1 0 0,1 1 0,0-1 0,-1 0 1,1 1-1,0-1 0,-1 0 0,1 1 0,0-1 1,0 1-1,-1-1 0,1 1 0,0 0 0,0-1 1,0 1-1,0 0 0,0-1 0,0 1 0,-1 0 1,1 0-1,0 0 0,0 0 0,0 0 0,1 0 1,35 2 145,-34-2-140,36 2-15,0-2 1,52-6 0,-66 3 57,1 0 0,-1-2 1,-1-1-1,1-1 0,-1-2 1,26-11-1,-31 10-21,-1 0 0,0-1 0,0-1-1,-2 0 1,1-1 0,-2-1 0,25-28 0,-32 31-3,0 1 1,-1-1-1,0 0 0,-1-1 0,5-13 1,-8 19-17,-1-1 1,0 1-1,0 0 1,0-1-1,-1 0 1,0 1-1,0-1 1,-1 0-1,0 1 1,0-1-1,-2-11 1,1 16-8,1 0 1,-1 0-1,1 0 0,-1 0 0,0 0 1,0 0-1,0 0 0,0 0 1,0 1-1,0-1 0,0 0 1,-1 1-1,1-1 0,-1 1 0,1-1 1,-1 1-1,1 0 0,-1 0 1,0 0-1,0 0 0,1 0 1,-1 0-1,0 0 0,0 0 1,0 1-1,0-1 0,0 1 0,0 0 1,0-1-1,0 1 0,0 0 1,0 0-1,0 0 0,0 0 1,-1 1-1,-2 0 0,-2 1-15,0 0-1,-1 0 1,1 1-1,0 0 0,0 0 1,1 0-1,-1 1 1,-11 9-1,11-7 23,0 0 0,1 1 0,0-1 1,1 1-1,-1 1 0,1-1 0,0 1 0,1-1 0,0 1 0,0 1 0,1-1 0,0 0 0,1 1 0,0 0 0,-2 9 0,3-10 18,0-1-1,1 1 0,0 0 1,0 0-1,1 0 0,0 0 0,0 0 1,1 0-1,0-1 0,0 1 0,0-1 1,1 1-1,1-1 0,-1 0 0,1 0 1,0 0-1,7 7 0,-2-3 0,1 0 0,0 0 0,1-1-1,0 0 1,0-1 0,22 13 0,-28-20 13,-1 1 0,1-1 0,1 0 1,-1 0-1,0-1 0,0 1 0,1-1 1,-1 0-1,0-1 0,1 1 0,-1-1 1,1 0-1,-1-1 0,1 1 0,-1-1 0,0 0 1,1 0-1,-1-1 0,0 0 0,0 0 1,5-2-1,0-2 32,-1 1 1,0-2 0,0 1-1,-1-1 1,0-1-1,0 1 1,7-10 0,46-67-110,-41 56 81,-5 5-26,38-49 110,-45 62-185,1 1 1,0 0 0,1 1 0,-1 0-1,13-8 1,-22 16 62,1-1 1,0 0-1,0 1 0,0-1 1,0 1-1,0-1 0,-1 1 1,1-1-1,0 1 0,0 0 1,0-1-1,0 1 1,0 0-1,0 0 0,0 0 1,0 0-1,0 0 0,0 0 1,0 0-1,0 0 0,0 0 1,0 0-1,0 1 1,0-1-1,0 0 0,2 1 1,-2 1 5,0-1 0,1 1 0,-1 0 0,0-1 0,0 1 0,0 0 0,-1-1 0,1 1 1,0 0-1,-1 0 0,1 0 0,-1 0 0,1 0 0,-1 2 0,2 10-6,-1 0-1,-1 0 1,0 0 0,-4 22-1,-13 55 207,4-30 110,13-49-41,0-12-259,0 1-1,0-1 0,0 0 0,1 0 0,-1 0 1,0 0-1,0 0 0,0 1 0,0-1 0,0 0 0,1 0 1,-1 0-1,0 0 0,0 0 0,0 0 0,0 0 0,1 0 1,-1 0-1,0 0 0,0 1 0,0-1 0,0 0 0,1 0 1,-1 0-1,0 0 0,0 0 0,0 0 0,1 0 0,-1 0 1,0-1-1,0 1 0,0 0 0,0 0 0,1 0 1,2-2 55,1 1-1,-1-1 1,1-1 0,4-4 0,-7 7-58,125-111 176,11-8-384,-119 105 150,-13 10 33,-1 0 0,1 0-1,0 0 1,0 1 0,1 0-1,-1 0 1,1 0 0,-1 0-1,7-1 1,-11 4 16,0 0-1,0 0 1,-1 0 0,1 0-1,0 0 1,0 0-1,0 0 1,0 0 0,0 0-1,-1 0 1,1 0 0,0 1-1,0-1 1,0 0-1,0 1 1,-1-1 0,1 0-1,0 1 1,0-1-1,-1 1 1,1-1 0,0 1-1,-1 0 1,1-1 0,-1 1-1,1 0 1,-1-1-1,1 1 1,-1 0 0,1-1-1,-1 1 1,0 0-1,1 0 1,-1 0 0,0 0-1,0-1 1,1 1 0,-1 0-1,0 1 1,1 5-29,-1-1 1,0 1 0,0 0-1,-1 7 1,0-6 23,-9 81 25,4-52 24,0 49 0,6-82-16,0-1 1,0 1 0,0-1 0,1 1 0,0-1 0,-1 0-1,1 1 1,3 5 0,-3-8-16,-1 0 0,1 0 0,0 0 0,-1 0 0,1 0 0,0 0-1,0 0 1,0 0 0,0 0 0,0-1 0,-1 1 0,1 0 0,1-1 0,-1 1 0,0-1 0,0 1-1,0-1 1,0 1 0,0-1 0,0 0 0,1 0 0,-1 1 0,0-1 0,0 0 0,0 0 0,3 0 0,3-1 9,-1-1 1,1 1 0,-1-1 0,1 0 0,-1-1 0,0 1 0,0-1 0,10-7 0,3-3-1,20-19-1,-21 17 23,256-212-99,-255 212 50,24-22-40,-38 33 47,0-1 1,-1 0-1,1 0 0,-1 0 0,5-11 0,-8 16 1,-1 0 0,0 0 0,0 0 1,0-1-1,1 1 0,-1 0 0,0 0 0,0-1 0,0 1 1,0 0-1,1 0 0,-1-1 0,0 1 0,0 0 0,0 0 1,0-1-1,0 1 0,0 0 0,0-1 0,0 1 0,0 0 1,0 0-1,0-1 0,0 1 0,0 0 0,0-1 0,0 1 1,0 0-1,0 0 0,0-1 0,0 1 0,-1 0 0,1 0 1,0-1-1,0 1 0,0 0 0,0 0 0,-1-1 0,1 1 0,0 0 1,0 0-1,0 0 0,-1 0 0,1-1 0,0 1 0,0 0 1,-1 0-1,1 0 0,0 0 0,0 0 0,-1 0 0,1-1 1,0 1-1,-1 0 0,-20 4-113,5 1 67,1 0 1,-1 2 0,1 0-1,0 0 1,1 2-1,-1 0 1,2 0 0,-1 1-1,-22 24 1,21-19 29,0 2 0,2 0 1,0 0-1,0 1 0,2 1 1,1 0-1,-12 27 1,13-22-43,-9 32 0,16-48 81,1-1 1,0 1-1,0 0 1,0 0 0,1 0-1,0 0 1,0 0-1,3 14 1,-2-21-11,-1 1 0,0-1 0,1 1 0,0-1-1,-1 1 1,1-1 0,0 0 0,-1 1 0,1-1 0,0 0 0,0 1 0,0-1 0,0 0 0,1 0 0,-1 0 0,0 0 0,0 0-1,1 0 1,-1 0 0,0-1 0,1 1 0,-1 0 0,1-1 0,-1 1 0,1-1 0,-1 0 0,1 1 0,-1-1 0,1 0 0,-1 0-1,1 0 1,-1 0 0,4 0 0,3-2 15,0-1-1,1 0 1,-1 0 0,0 0-1,-1-1 1,1-1 0,-1 1-1,1-1 1,-1 0 0,-1-1-1,13-12 1,0-3-89,-1-1 0,20-31 0,95-169-1042,-108 174 984,-1-1 1,23-73 0,-25 51-21,-3 0-1,15-101 1,-34 169 110,3-38-170,-3 37 139,0 0 0,0 0 0,0 0 0,-1 1 0,0-1 0,0 0 0,0 1 0,-2-6 0,3 9 57,0 0-1,0 0 0,0 0 1,0-1-1,0 1 1,0 0-1,-1 0 0,1 0 1,0 0-1,0-1 0,0 1 1,0 0-1,0 0 0,-1 0 1,1 0-1,0 0 1,0-1-1,0 1 0,-1 0 1,1 0-1,0 0 0,0 0 1,-1 0-1,1 0 1,0 0-1,0 0 0,0 0 1,-1 0-1,1 0 0,0 0 1,0 0-1,-1 0 1,1 0-1,0 0 0,0 0 1,0 0-1,-1 0 0,1 0 1,0 0-1,0 1 1,0-1-1,-1 0 0,1 0 1,0 0-1,0 0 0,0 0 1,0 1-1,-1-1 1,1 0-1,0 0 0,0 0 1,0 0-1,0 1 0,-8 11-38,-50 118-234,40-87 261,-42 107-102,49-120 148,1-1 1,2 2-1,1-1 0,1 1 0,2 0 0,-1 32 0,4-23 66,2 0-1,2 0 1,2 0-1,12 49 0,-16-83-46,1 1 0,0-1 0,1 0 0,-1 1-1,1-1 1,0 0 0,8 9 0,-9-12-32,-1-1 1,1 0-1,0 0 1,1 0-1,-1 0 0,0 0 1,0-1-1,1 1 0,-1-1 1,1 1-1,-1-1 1,1 0-1,0 0 0,0 0 1,-1 0-1,1-1 1,0 1-1,0-1 0,0 0 1,0 0-1,3 0 1,0 0 1,-1-1 1,1 0-1,0-1 1,-1 0 0,1 1-1,-1-2 1,0 1-1,0-1 1,0 1 0,0-1-1,0-1 1,0 1-1,-1-1 1,0 0 0,1 0-1,-1 0 1,-1 0-1,1-1 1,5-8 0,2-7-4,0 0 0,-2-1 0,12-35 0,-19 52-24,2-7 5,16-54-25,-18 58-3,0 0 1,-1 0-1,0 0 0,-1-1 0,0 1 0,0 0 0,-1-9 0,1 16 24,0-1-1,0 0 1,0 0-1,-1 1 1,1-1-1,0 1 1,0-1-1,0 0 1,-1 1-1,1-1 1,0 0-1,-1 1 1,1-1-1,-1 1 1,1-1-1,0 1 1,-1-1-1,1 1 1,-2-1-1,2 1 6,-1-1 0,1 1 0,-1 0 0,1 0 0,-1 0 0,1 0 0,-1 0 0,1 0 0,-1 0 0,1 0-1,-1 0 1,1 1 0,-1-1 0,1 0 0,0 0 0,-1 0 0,1 0 0,-1 1 0,1-1 0,-1 1 0,-2 1 4,0 0-1,1 1 1,-1-1 0,1 1-1,-1 0 1,-2 4 0,-5 10-3,1 2 1,0 0-1,2 0 1,0 0-1,1 1 0,1 0 1,0 0-1,-2 40 1,6-54 34,1-1 0,0 1 0,1-1 0,-1 1 0,1-1 0,0 1 0,3 7 0,-4-11-8,1-1-1,-1 1 1,1-1-1,-1 1 1,1-1-1,0 0 0,0 1 1,0-1-1,0 0 1,0 0-1,0 0 1,0 1-1,0-1 0,0 0 1,0 0-1,1-1 1,-1 1-1,0 0 1,1 0-1,-1-1 1,1 1-1,-1-1 0,1 1 1,-1-1-1,1 1 1,-1-1-1,1 0 1,-1 0-1,1 0 0,2 0 1,4-2 10,0 0 0,0-1-1,0 0 1,0 0 0,0-1 0,-1 0 0,1 0-1,-1-1 1,9-7 0,3-1-10,28-16 11,97-44 1,-141 72-46,1 0 0,-1 0 0,0 0 1,0 0-1,0 1 0,1-1 1,-1 1-1,0-1 0,0 1 0,1 0 1,-1 1-1,0-1 0,6 1 1,-8 0 8,0-1 0,0 1 1,1 0-1,-1-1 1,0 1-1,0 0 0,0 0 1,0 0-1,0-1 1,0 1-1,0 0 0,0 0 1,0 1-1,0-1 1,-1 0-1,1 0 1,0 0-1,-1 0 0,1 1 1,-1-1-1,1 0 1,-1 1-1,0-1 0,0 0 1,1 1-1,-1-1 1,0 0-1,0 1 0,0-1 1,0 0-1,-1 1 1,1-1-1,0 0 0,-1 3 1,-3 8 35,0 0 0,-1-1 0,0 0 0,-1 0 0,-13 19 0,10-15 8,-25 42 328,33-56-361,1-1 0,0 1 0,-1-1 1,1 1-1,0 0 0,0-1 0,-1 1 0,1-1 1,0 1-1,0 0 0,0-1 0,0 1 0,0 0 0,0-1 1,0 1-1,0 0 0,0 0-2,1-1 1,-1 0-1,0 1 0,0-1 1,1 0-1,-1 0 0,1 1 1,-1-1-1,0 0 1,1 0-1,-1 0 0,0 1 1,1-1-1,-1 0 0,1 0 1,-1 0-1,1 0 0,-1 0 1,0 0-1,1 0 1,-1 0-1,1 0 0,-1 0 1,1 0-1,-1 0 0,0 0 1,1 0-1,-1 0 0,1 0 1,-1-1-1,1 1 0,8-3 27,0-1-1,0 0 0,0 0 0,-1-1 0,9-6 1,5-2-31,48-33 19,-47 31-181,45-25 0,-65 38 142,1 1 1,-1 0 0,0-1 0,0 1 0,1 1 0,-1-1 0,1 0 0,4 0 0,-7 2 2,1-1 0,-1 0 0,0 0 0,1 0 0,-1 1 0,0-1 0,1 1-1,-1-1 1,0 1 0,0 0 0,1-1 0,-1 1 0,0 0 0,0 0 0,0 0 0,0 0-1,0 0 1,0 0 0,0 0 0,0 0 0,-1 0 0,1 0 0,1 2 0,1 4 8,-1 0 0,1-1 0,-1 1 0,-1 0 0,1 0 0,1 15 1,-3-16 25,0 0 1,1 0-1,0 0 1,1 0 0,-1 0-1,1 0 1,0 0 0,1 0-1,0-1 1,3 7 0,-5-11-12,0 0 0,0 1 0,0-1 1,0 0-1,0 0 0,0 0 0,1-1 1,-1 1-1,0 0 0,0 0 1,1-1-1,-1 1 0,0 0 0,1-1 1,-1 0-1,1 1 0,-1-1 0,0 0 1,1 1-1,-1-1 0,1 0 1,-1 0-1,1 0 0,-1-1 0,1 1 1,-1 0-1,1 0 0,-1-1 0,0 1 1,1-1-1,-1 1 0,0-1 1,1 0-1,-1 1 0,0-1 0,2-2 1,4-1 4,-1-1 1,0 0 0,0-1-1,0 0 1,7-9-1,123-160 111,-32 59-194,20-27 69,-99 112 38,-2-2-1,32-58 1,-50 82-57,17-38-81,-21 44 64,0-1-1,0 0 0,0 1 0,0-1 0,0 0 0,-1 1 0,1-1 0,-1 0 1,0 0-1,-1-4 0,1 8 29,0 0 1,0-1 0,0 1-1,0 0 1,0 0-1,0 0 1,0 0-1,0-1 1,0 1-1,0 0 1,0 0 0,0 0-1,-1 0 1,1 0-1,0-1 1,0 1-1,0 0 1,0 0 0,0 0-1,0 0 1,-1 0-1,1 0 1,0 0-1,0 0 1,0-1-1,0 1 1,0 0 0,-1 0-1,1 0 1,0 0-1,0 0 1,0 0-1,0 0 1,-1 0-1,1 0 1,0 0 0,0 0-1,0 0 1,-1 0-1,-8 5-100,-10 12 7,18-15 90,-21 20 25,0 2 0,2 0 1,-30 49-1,41-58 10,0 1 0,2 0-1,0 1 1,1-1-1,1 1 1,0 1 0,1-1-1,-2 27 1,5-18 9,1 0 1,1 1-1,1-1 0,2 0 1,1-1-1,0 1 0,2-1 1,1 0-1,1 0 0,13 23 1,-16-37 15,0 0 1,1-1-1,0 0 0,0-1 1,1 0-1,1 0 0,-1 0 1,18 12-1,-18-15-248,1-1 0,-1 0 0,1-1 0,14 6 0,-14-8-531,-1 1 0,0-2 1,1 1-1,-1-1 0,15 0 1,-22-1 396,5 1-572,-1-1-1,0 0 1,0-1-1,1 0 1,-1 0-1,6-1 1,4-7-4238,-2-3 1674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6:33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24 11456,'-18'-4'5887,"28"-1"-2975,6 5-1728,29-3 224,5 6-832,31-3-256,4 0-192,5 0-32,-4 0-32,-14-3-64,-14-2 32,-13-1-3360,-9 6 1824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51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24 4640,'-4'-6'610,"4"5"-465,-1 0 0,0 0 0,1 0 0,-1 0 0,0 0 0,1 0 0,0-1 0,-1 1 0,1 0 0,0 0 0,-1 0 0,1 0 0,0-2 0,-1 12 1090,0 1 1,0 0-1,-1-1 1,-6 19-1,-19 43-673,11-30 363,12-31-811,-80 236 2437,69-193-1880,3-1-1,-11 95 1,19-62 1025,6-88-1523,0 0 0,-1 0 1,1 0-1,0 0 0,1 0 1,-1 1-1,5-5 0,29-24-71,-27 25-63,1 0 0,-1 0 1,1 1-1,1 1 0,14-5 1,59-12 160,-77 19-188,117-20 221,-100 19-202,1 1 0,0 2 0,27 2 0,-34 1 114,1 1 1,-1 1-1,35 14 0,-49-17-838,-3-2 120,0 1 1,0-1-1,0 0 1,0 0-1,0 0 1,0 0-1,0 1 1,0-1-1,0 0 1,0-1-1,0 1 1,1 0-1,4-1-2640,7 1 131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6:33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14 108 12960,'-14'-40'5887,"19"24"-5119,-1 4 352,6 9-768,-7-10-64,7 6-192,-2-6-160,2 9 32,4 13-5311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6:36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42 950 5216,'-9'-14'11336,"24"3"-9938,16-16 1,15-20-434,59-56 38,-50 51-837,-28 25 29,0 2 1,35-24-1,-60 49-364,-3 4 29,-4 10 3,2-9 151,-33 76 306,0 2-453,-31 67 95,45-105 63,-71 161-119,13 61 595,26-55 603,51-192-638,1-11-20,2-13 87,1-9-415,0 0-1,1-1 0,5-16 0,0-3 28,4-18-91,2 0 1,2 1 0,36-79-1,-24 67-44,149-309-414,-155 331 382,1 2 1,30-37 0,-44 63-15,2 1-1,-1 0 1,2 1-1,-1 1 1,1-1 0,1 2-1,0-1 1,0 2-1,0-1 1,23-8 0,-31 14 33,0 1 1,0 0-1,0 0 1,0 0-1,0 0 0,0 1 1,0-1-1,0 1 1,0 0-1,0 0 1,0 1-1,0-1 1,0 1-1,0 0 1,4 1-1,-5 0 4,0-1-1,0 1 0,0 0 0,0 0 0,0 0 0,-1 0 0,1 1 1,-1-1-1,0 1 0,1-1 0,-1 1 0,-1 0 0,1 0 0,0 0 1,-1 0-1,1 0 0,-1 0 0,2 5 0,0 3 13,-1 0 0,0 0 0,-1 0 1,0 0-1,0 0 0,-3 20 0,-1 1 21,-9 33 0,7-47-12,0 0-1,-2 0 0,-14 30 1,19-45 7,0 0 0,1 0 0,-1 0 0,0 0 0,-1-1 0,1 1 0,0-1 0,-1 1 0,1-1 0,-1 0 0,0 0 0,0 0 0,0 0 0,0-1 0,0 1 0,0-1 0,0 0 0,0 0 0,-1 0 0,1 0 0,0 0 0,-1-1 0,1 0 0,-5 1 0,0-2-39,0 1 0,1-2 0,-1 1 0,0-1-1,1 0 1,0 0 0,-1-1 0,1 0 0,-11-7 0,17 10 1,0-1 1,0 1 0,0-1 0,0 1 0,0-1 0,0 1 0,-1-1-1,1 1 1,0 0 0,0 0 0,0 0 0,0 0 0,0 0 0,0 0-1,-1 0 1,1 0 0,0 0 0,0 0 0,0 0 0,0 1 0,0-1-1,0 1 1,0-1 0,0 0 0,0 1 0,0 0 0,-1 0 0,1 0 1,1-1 0,-1 1 1,1-1-1,-1 1 1,1 0-1,0 0 1,-1-1-1,1 1 1,0 0-1,-1-1 0,1 1 1,0 0-1,0 0 1,0 0-1,0-1 1,0 1-1,0 0 1,0 0-1,0 0 0,0-1 1,0 1-1,0 0 1,0 0-1,1-1 1,-1 1-1,0 0 1,0 0-1,1-1 0,-1 1 1,1 0-1,-1-1 1,1 1-1,-1 0 1,1-1-1,0 2 1,1 0 11,0-1 1,0 1-1,1 0 1,-1-1-1,0 1 1,1-1-1,-1 0 1,1 1-1,-1-1 1,1-1 0,-1 1-1,1 0 1,0-1-1,-1 1 1,1-1-1,0 0 1,0 1-1,4-2 1,1 0 18,0 0 0,0 0 1,0-1-1,0 0 0,11-5 0,3-3 67,41-27 0,-23 13-65,351-180 22,-328 175-142,-17 6 59,58-18-1,-102 40 26,0 1 0,-1-1 0,1 1-1,0-1 1,-1 1 0,1 0 0,0 0 0,-1-1 0,1 1 0,0 0-1,-1 1 1,1-1 0,0 0 0,0 0 0,2 2 0,-2-1 8,-1 0 1,0 0-1,0 0 1,0 0-1,-1 0 0,1 0 1,0 0-1,0 0 1,0 0-1,-1 1 1,1-1-1,-1 0 0,1 0 1,-1 1-1,1-1 1,-1 1-1,0-1 0,1 3 1,1 33 182,-2-37-177,0 0-1,0 0 1,0 1-1,0-1 1,0 0-1,0 0 1,0 1-1,0-1 0,0 0 1,0 0-1,0 1 1,-1-1-1,1 0 1,0 0-1,0 1 1,0-1-1,0 0 1,-1 0-1,1 0 1,0 0-1,0 1 1,0-1-1,-1 0 1,1 0-1,0 0 1,0 0-1,-1 0 1,1 0-1,0 1 0,0-1 1,-1 0-1,1 0 1,0 0-1,-1 0 1,1 0-1,0 0 1,0 0-1,-1 0 1,1 0-1,-18-4 162,-3 1-261,10 4 98,1 0 0,-1 1 0,1 0-1,0 0 1,0 1 0,0 1 0,0-1-1,1 2 1,-17 9 0,0 2-35,-47 39 0,57-40 33,-1 1 0,2 1 0,0 1 0,1 0 0,1 1 0,-15 29 0,25-43 8,1-1 0,0 1 1,0 0-1,0 0 0,1 0 0,0 0 0,0 0 0,0 0 0,0 0 1,1 8-1,0-11 12,0 0 1,0 0-1,0 0 1,1 1 0,-1-1-1,1 0 1,-1 0 0,1 0-1,0 0 1,0 0-1,0 0 1,0 0 0,0 0-1,0-1 1,1 1-1,-1 0 1,1-1 0,-1 1-1,1-1 1,-1 1 0,1-1-1,0 0 1,0 0-1,0 1 1,0-1 0,0-1-1,3 2 1,-2-1 16,1 0 1,0 0-1,0-1 0,-1 0 1,1 0-1,0 0 1,0 0-1,0 0 0,-1-1 1,8-1-1,37-15 120,-46 16-154,10-5 6,-1 0 1,0-1 0,0 0 0,0 0 0,-1-1 0,0-1 0,-1 0 0,1 0 0,-2-1 0,11-13 0,0-5-18,-2 0 0,27-57 0,-37 65-183,-4 15-133,-6 23 167,-6 74 170,9-80 20,0 0 1,0 0-1,1 0 0,1-1 1,6 23-1,-7-31-2,0 0-1,0-1 1,0 1 0,0-1-1,1 1 1,-1-1-1,1 0 1,0 0 0,-1 0-1,1 0 1,0 0-1,0 0 1,1 0-1,2 2 1,-4-3-17,1-1 0,0 1 1,0 0-1,-1-1 0,1 1 0,0-1 1,0 1-1,0-1 0,-1 0 0,1 0 0,0 0 1,0 0-1,0 0 0,0 0 0,0-1 0,-1 1 1,1 0-1,0-1 0,0 0 0,0 1 1,-1-1-1,1 0 0,2-2 0,15-10 12,0-2 0,-1-1 0,21-24 0,-4 5-7,98-100 52,-83 83-99,-42 44 14,1 0-43,-1-1 0,0 0-1,-1 0 1,0 0 0,11-20-1,-17 29 43,0 1 1,0-1-1,0 0 0,0 0 0,0 1 0,0-1 0,0 0 1,0 1-1,-1-1 0,1 1 0,0-1 0,0 1 0,0-1 1,0 1-1,-1 0 0,2 0 0,9 7-47,-4-4 45,0 0 1,-1 0-1,1 1 1,-1 0-1,0 0 1,0 1-1,0-1 1,-1 1-1,0 1 1,0-1-1,0 1 1,-1-1-1,5 12 1,-3-5 47,-1 0-1,-1 0 1,0 1 0,-1-1-1,0 1 1,1 24 0,-4-26-13,1 8 23,5 22 0,-5-37-37,0 0 0,0 0 0,1 0-1,0 0 1,0 0 0,0 0 0,1 0 0,-1-1-1,5 6 1,-6-8 5,0-1 0,1 0 0,-1 1 0,0-1 0,1 0 0,-1 0 0,1 0 0,0 0 0,-1 0 1,1 0-1,0 0 0,-1-1 0,1 1 0,0 0 0,0-1 0,-1 0 0,1 1 0,0-1 0,0 0 0,0 0 0,0 0 0,0 0 0,-1 0 0,1-1 0,0 1 0,0 0 0,0-1 0,-1 1 0,1-1 0,3-2 0,2 0 29,-1-1 0,0 0-1,0 0 1,0-1 0,-1 1-1,8-10 1,43-47-74,27-30 275,33-15-157,-40 37-20,-57 51-57,-1-1 1,-1-1 0,0-1-1,24-41 1,-23 29-14,-2-1 1,22-65-1,44-169-253,-80 263 158,0-1 0,-1 1 0,1-1-1,-1 1 1,0-9 0,-3 7-6,-3 9 108,-8 18 74,-6 31-79,1 0 0,-12 64 1,27-104 6,-11 50 16,-8 69 0,19-101 42,2-1 1,0 1-1,2 0 0,9 52 1,11 13 159,-18-80-115,2-1-1,0 0 0,0 0 0,13 21 0,-16-31-79,-1-1-1,1 1 0,0-1 1,0 0-1,0 1 0,1-1 1,-1 0-1,0 0 0,1-1 1,0 1-1,-1 0 0,1-1 1,4 2-1,-5-2-11,1-1 1,-1 1-1,0-1 1,0 0-1,0 0 1,0 0-1,0 0 1,1 0-1,-1 0 1,0 0-1,0-1 1,0 1-1,0-1 1,0 1-1,0-1 1,0 0-1,0 0 0,0 0 1,2-2-1,7-6 1,-1 0-1,-1-1 0,0 0 0,0 0 0,-1-1 0,10-18 0,18-21 21,-16 27-21,2 1-1,0 1 1,1 1 0,42-27-1,-59 43-17,1 0 0,-1 1-1,1 0 1,11-4-1,-18 7-5,0 0 0,1 0-1,-1 0 1,0 0-1,1 0 1,-1-1 0,0 1-1,1 0 1,-1 0-1,0 0 1,1 0-1,-1 0 1,0 0 0,1 0-1,-1 1 1,1-1-1,-1 0 1,0 0 0,1 0-1,-1 0 1,0 0-1,1 0 1,-1 1-1,0-1 1,0 0 0,1 0-1,-1 0 1,0 1-1,1 0 1,-1-1 0,1 1 0,-1 0 0,0 0 0,0-1-1,0 1 1,0 0 0,0 0 0,0 0 0,0-1 0,0 1 0,0 0 0,0 0 0,0 1 0,-11 29-1,8-25 29,-30 89-109,-36 92 180,53-146 12,12-30-10,0 0 0,0-1 0,-1 1 0,-13 18 0,17-28-82,1 0 0,-1 0 0,0 0 0,1 0 0,-1 0 0,0-1 0,0 1 0,0 0 0,0 0 0,0-1 0,0 1-1,0-1 1,0 1 0,0-1 0,0 1 0,0-1 0,0 0 0,0 1 0,-1-1 0,1 0-1,0 0-1,0 0 1,0-1 0,0 1-1,0 0 1,0-1 0,0 1-1,0 0 1,1-1 0,-1 1-1,0-1 1,0 1 0,1-1-1,-1 0 1,0 1 0,1-1 0,-1 0-1,0 0 1,-3-6 19,0 1-1,0-1 1,1 1 0,-4-14 0,4 14-17,-13-48-88,8 31 9,8 21 65,0 0 0,-1-1 0,0 1 0,1 0-1,-1 0 1,0-1 0,0 1 0,0 0 0,-1 0 0,-1-2-1,3 4 15,0 0-1,0 0 0,0 0 0,0-1 0,0 1 0,0 0 0,0 0 0,0 0 0,0 0 0,0 0 1,0 0-1,1 0 0,-1 0 0,0 0 0,0-1 0,0 1 0,0 0 0,0 0 0,0 0 0,0 0 0,0 0 1,0 0-1,0 0 0,0 0 0,0 0 0,1 0 0,-1 0 0,0 0 0,0 0 0,0 0 0,0 0 1,0-1-1,0 1 0,0 0 0,0 0 0,0 0 0,1 0 0,-1 0 0,0 0 0,0 0 0,0 0 0,0 0 1,0 1-1,0-1 0,0 0 0,0 0 0,1 0 0,-1 0 0,0 0 0,0 0 0,0 0 0,0 0 0,9 0 111,-8 0-84,16-1 113,33-5 0,-1-2-62,4 3-42,265-23 170,-262 28-638,-21 0-1125,51-6 0,-73 3-2391,-3 6 1167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6:37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11040,'27'-5'5024,"54"5"-4385,-9 0 2497,9 5-1856,45-5 192,1 3-896,34-6-320,-13-2-160,10-1-288,-24-3 96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7:22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36 455 5056,'-3'1'715,"1"1"0,-1 0 0,1 0-1,-1 0 1,1 0 0,0 0 0,-1 0 0,1 1 0,1-1 0,-11 12 7194,17-30-6476,3-8-1173,3 2-105,0 0 0,1 2-1,1-1 1,1 2 0,19-21-1,-16 20-59,2 0 0,36-29-1,46-26 100,-61 46-128,-25 18-7,120-78 26,-134 88-81,1 0 0,0 0 0,0 1-1,0-1 1,-1 0 0,1 1 0,0-1-1,0 1 1,0 0 0,0-1 0,0 1-1,0 0 1,4 0 0,-5 1-5,0-1 1,0 0-1,0 1 0,0-1 1,0 1-1,0 0 0,0-1 1,0 1-1,0 0 0,0-1 1,0 1-1,0 0 0,0 0 1,0 0-1,-1 0 0,1 0 1,0 0-1,-1 0 0,1 0 1,-1 0-1,1 0 0,0 2 1,5 18 72,-2-1 1,0 2 0,-1-1-1,-1 0 1,-1 36 0,1 5-40,16 135 148,-15-179-125,0 0 0,7 24 1,-8-36-16,0 0 1,0 0 0,0 0 0,1-1 0,0 1 0,0-1 0,1 0 0,-1 0 0,1 0 0,6 6 0,-9-10-20,1 0 0,-1-1 0,0 1 1,1 0-1,-1 0 0,0-1 0,1 1 1,-1 0-1,1-1 0,0 0 1,-1 1-1,1-1 0,-1 0 0,1 0 1,-1 0-1,1 0 0,0 0 0,-1 0 1,1 0-1,-1 0 0,3-1 1,0-1 18,0 1 1,0-1-1,0 0 1,-1 0-1,1 0 1,-1-1-1,1 1 1,5-6 0,15-19 66,-1-2 1,31-49 0,-23 33-89,207-249 82,-226 280-120,37-36-91,-44 45 101,0 1 0,0 0 0,0 0 0,1 1 0,0-1 1,0 1-1,0 0 0,6-1 0,-9 3 18,-1 1 0,1 0 1,0-1-1,-1 1 0,1 1 0,0-1 0,-1 0 0,1 1 0,0-1 1,-1 1-1,1 0 0,-1 0 0,1 0 0,-1 0 0,0 0 0,1 0 0,-1 1 1,0-1-1,0 1 0,0 0 0,0 0 0,0 0 0,0 0 0,2 2 1,3 5 72,0 1 0,0 0 1,10 20-1,42 97 176,-11-20-214,-13-35-18,-2-2-998,-9-24-2618,-12-25 1503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7:22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5472,'-14'-17'5189,"14"19"-4809,1 0 0,-1 0 1,1 0-1,-1-1 0,1 1 0,-1 0 1,1 0-1,0 0 0,1 1 0,4 12 309,5 20 660,-2 1 0,-2 0 0,5 68 1,-3 234 1585,2 32-1769,5-146-935,17-5-345,-19-158-3470,-11-44 1472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7:23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27 6816,'-7'-5'2428,"1"-1"1,-14-8-1,20 14-2220,0-1 1,-1 1 0,1 0-1,0 0 1,-1 0-1,1 0 1,-1 0 0,1-1-1,0 1 1,-6 3 4491,11 1-3870,23 8 96,0-1 1,43 10 0,-35-11-502,-13-4-212,0-1 0,47 3-1,49-6-77,-104-2-129,166-10 13,-123 6-97,-26 0-687,-9-1-2859,-18 2 2196,-3 0-1360,-2 3 2509,0 0 0,0-1 0,0 1 1,0-1-1,0 1 0,0 0 0,0-1 0,0 1 1,0 0-1,0-1 0,0 1 0,0-1 0,0 1 1,0 0-1,0-1 0,0 1 0,0 0 0,-1-1 1,1 1-1,-2-2-1673,-3 0-901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7:23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 9056,'-18'0'4096,"23"4"-3552,3-4 2016,6 5-1505,9-5 1761,8 0-1600,9-5 416,5 5-928,18-4 0,0 4-416,9-8-320,-4 8 0,3 0-224,-13 3 160,-8 2-4128,-10-1 2336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7:24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5 216 3392,'-4'-1'14514,"5"1"-14386,0-1 0,0 1 1,-1 0-1,1 0 0,0-1 0,0 1 0,0-1 0,0 1 1,0-1-1,0 1 0,0-1 0,-1 0 0,1 1 0,0-1 1,1-1-1,6-7 312,0 1 1,1 0 0,1 0-1,10-6 1,-2 1-186,14-10 67,1 2 0,1 1 0,1 2-1,0 2 1,73-24 0,-103 39-262,1-1 1,0 1-1,0 0 0,0 0 0,0 0 1,0 1-1,0 0 0,10 1 1,-13 0-33,0-1-1,0 1 1,0 0 0,0 0 0,0 0 0,0 1 0,0-1 0,-1 1-1,1-1 1,0 1 0,-1 0 0,0 0 0,1 0 0,-1 0-1,0 1 1,0-1 0,0 0 0,3 6 0,-1 2 29,1 1 0,-1 0 0,-1 0 0,0 1 1,0-1-1,-1 1 0,0 12 0,5 25-23,-1-24 71,20 92 204,-20-96-238,1-2 0,0 1 0,18 31 0,-21-45-12,0 0 0,0 0 0,0 0 0,9 8 0,-12-13-34,0 0 0,1 1 0,-1-1 0,1 0 0,-1 0 0,1 0 0,0 0 0,-1 0 0,1 0 0,0 0 0,0-1 0,-1 1 0,1 0 0,0-1 0,0 0 0,0 1 0,0-1 0,0 0 0,0 0-1,0 0 1,-1 0 0,4-1 0,0-2 22,1 0 0,0-1 0,-1 1 0,0-1 0,0 0 0,0-1 0,0 0 0,-1 1 0,6-9 0,57-77 199,25-31-183,-57 83-143,52-46 0,-75 74 49,0 0 0,1 1 0,0 1 0,0 0 0,0 1 0,1 1 0,0 0 1,1 0-1,18-4 0,-27 9 37,0 1 0,0-1-1,0 1 1,1 0 0,-1 1 0,0-1 0,0 1 0,0 1 0,11 3 0,2 2 49,29 16 0,-29-13-102,77 46 94,-26-13-1283,-51-30-2924,-11-9 2144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7:24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13 5152,'-3'-11'1298,"2"9"-175,2 7 930,26 111 6015,-20-72-6738,-2 0 0,-1 51 1,-15 240 1826,-9-4-1946,15-254-1210,-11 261-978,16-332 730,2 22-663,-2-26 581,0-1 0,1 0 0,-1 0 0,1 1 0,-1-1 0,1 0 0,-1 0 0,1 0 0,0 0 1,-1 0-1,2 1 0,6 1-2269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7:25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 8384,'-6'-6'2366,"2"9"-142,4-2-1928,-1 0 1,1 0 0,0 0-1,0 0 1,-1 0-1,1 1 1,0-1 0,0 0-1,0 0 1,0 0-1,1 2 1,5 44 4438,-6 25-1874,0-36-1929,-11 128-738,9-137-1919,1-13-456,6 1-4544,4-4 2277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51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22 5472,'-1'0'239,"0"0"0,1-1 1,-1 1-1,1 0 0,-1 0 0,0 0 0,1-1 1,-1 1-1,1 0 0,-1-1 0,1 1 1,-1 0-1,1-1 0,0 1 0,-1-1 1,1 1-1,-1-1 0,1 1 0,0-1 0,-1 1 1,1-1-1,12-2 6118,-3 1-7039,-2 1 1093,11-2 211,0 1 0,0 0 1,20 2-1,-34 0-576,-1 0 0,1 0 0,0 1-1,0 0 1,0-1 0,0 1 0,-1 1-1,1-1 1,0 0 0,-1 1 0,1 0-1,-1 0 1,1 0 0,-1 0 0,0 1 0,0-1-1,0 1 1,0 0 0,-1 0 0,4 4-1,-4-2 9,1-1-1,-1 1 1,0 0-1,-1 0 1,1 0-1,-1 0 1,0 0-1,0 1 1,-1-1 0,0 0-1,0 0 1,0 1-1,0-1 1,-1 0-1,-1 7 1,-3 9 146,-1-1 1,-14 31 0,4-10 68,14-35-172,0-1-1,0 0 0,1 1 0,0-1 1,0 1-1,0 10 0,1-14-55,1 0 0,-1 0 0,0 1 0,1-1 0,0 0-1,0 0 1,-1 0 0,1 0 0,0-1 0,0 1 0,1 0 0,-1 0 0,0-1-1,1 1 1,-1 0 0,1-1 0,-1 0 0,1 1 0,0-1 0,0 0 0,3 2 0,2 1 11,1-1 0,0 0 0,-1 0 0,1 0 0,1-1 0,13 1 0,53 3 200,-53-5-127,-7 0-377,1-1 0,19-2 0,-31 1-318,-1 1 0,1-1 1,0 0-1,-1 0 0,1 0 1,0 0-1,-1-1 0,0 1 1,1-1-1,-1 0 0,0 0 1,0 0-1,0-1 1,5-4-1,5-8-2379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7:26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40 482 3552,'-1'0'166,"-1"0"1,0 0-1,0 0 0,1 1 1,-1-1-1,1 1 1,-1-1-1,0 1 0,1 0 1,-1 0-1,1-1 1,-1 1-1,1 0 0,0 0 1,-1 0-1,1 1 1,0-1-1,0 0 0,-2 2 1,3-3 56,0 1 1,0-1-1,0 0 1,0 1 0,-1-1-1,1 0 1,0 1-1,-1-1 1,1 0-1,0 1 1,0-1 0,-1 0-1,1 0 1,0 1-1,-1-1 1,1 0-1,-1 0 1,1 0-1,0 0 1,-1 0 0,1 1-1,-1-1 1,1-1-79,0 1 0,-1-1-1,1 1 1,0-1 0,0 1 0,0-1 0,0 1 0,0-1 0,0 1 0,0 0 0,0-1 0,0 1 0,0-1 0,0 1 0,0-1-1,1 1 1,-1-1 0,0 1 0,0-1 0,0 1 0,1-1 0,-1 1 0,0 0 0,0-1 0,1 1 0,-1-1 0,1 1 0,9-18 268,1 1 1,0 0 0,2 1 0,0 0 0,0 1 0,1 1-1,1 0 1,1 1 0,25-17 0,-1 2 23,-9 5-16,1 2 1,1 1-1,41-18 1,-71 37-367,-1-1 0,1 1 0,0 1 0,0-1 1,0 0-1,0 1 0,1-1 0,-1 1 0,0 0 0,0 0 1,0 0-1,0 1 0,0-1 0,0 1 0,0 0 1,3 0-1,-3 1-24,-1-1 1,1 1-1,-1-1 1,0 1-1,0 0 1,0-1-1,0 1 0,0 0 1,0 0-1,0 1 1,-1-1-1,1 0 1,-1 1-1,1-1 1,-1 1-1,0-1 1,0 1-1,1 3 1,16 74 470,2 3-215,-19-78-252,2 7 49,1-1-1,-1 0 1,2 0-1,-1 0 1,2-1 0,-1 1-1,14 17 1,-18-27-53,1 1-1,-1-1 1,1 1 0,-1-1-1,1 0 1,0 0 0,-1 0-1,1 0 1,0 0 0,0 0 0,0 0-1,0 0 1,0-1 0,0 1-1,0-1 1,4 1 0,-3-1 22,1 0-1,0-1 1,-1 1 0,1-1 0,-1 1 0,1-1 0,0 0-1,5-3 1,5-4 107,-1 1-1,0-2 1,20-15 0,-25 17-116,214-177 461,-163 129-571,80-96 0,-135 146 73,2-3 18,0 0 0,0 1 0,1 0 0,0 0 0,0 1 0,13-9-1,-19 14-16,0 1 0,1-1-1,-1 0 1,0 1 0,1 0-1,-1-1 1,1 1 0,-1 0-1,1-1 1,-1 1 0,0 0-1,1 0 1,-1 0-1,1 0 1,-1 0 0,1 1-1,-1-1 1,1 0 0,-1 1-1,0-1 1,1 1 0,-1-1-1,0 1 1,1 0 0,-1 0-1,0-1 1,0 1-1,0 0 1,0 0 0,0 0-1,0 0 1,0 0 0,0 1-1,0-1 1,0 0 0,0 2-1,3 3 10,-1 0 0,0 1 0,0 0 0,0-1 0,2 13-1,3 19 35,-2-1-1,2 51 1,-6 77-2339,-3-105-418,-3-9-2430,4-47 4521,-2 5-1420,2-9 1939,0 0-1,0 0 0,-1 0 0,1 0 1,0 0-1,0 0 0,0 0 0,0 1 1,0-1-1,-1 0 0,1 0 1,0 0-1,0 0 0,0 0 0,0 0 1,-1 0-1,1 0 0,0 0 0,0 0 1,0 0-1,0 0 0,-1 0 1,1 0-1,0 0 0,0 0 0,0 0 1,0 0-1,0 0 0,-1 0 1,1 0-1,0-1 0,0 1 0,0 0 1,0 0-1,0 0 0,-1 0 0,1 0 1,0 0-1,0 0 0,0-1 1,0 1-1,0 0 0,0 0 0,0 0 1,-6-8-2752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7:26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7808,'0'0'2506,"0"7"-1519,-13 345 8674,-14 5-6140,18-248-2789,-14 137 351,-7 92-598,21-214-724,4-72-2487,4-45 1526,-2-19-3669,7-10 2224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7:27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2 192 6400,'-2'-9'8857,"3"9"-8611,10-9 1362,2-2-58,13-25 495,-2 2-543,35-38 1,-58 70-1472,1 0 0,-1 1 0,1-1 0,0 1-1,0-1 1,0 1 0,0-1 0,0 1 0,0 0 0,0 0-1,0 0 1,1 0 0,-1 0 0,4 0 0,-5 1-14,-1 0-1,1 0 1,0 0 0,0 0 0,-1 0 0,1 1-1,0-1 1,0 0 0,-1 0 0,1 1 0,0-1-1,-1 0 1,1 1 0,0-1 0,-1 1 0,1-1-1,-1 1 1,2 0 0,-1 0 5,0 1-1,0-1 1,0 1-1,0 0 1,-1-1-1,1 1 1,0 0-1,-1 0 1,1-1-1,-1 3 1,2 8 11,-1-1-1,0 1 1,-1 0 0,0 0 0,-1-1-1,-1 1 1,0 0 0,-6 19 0,0-5 30,-1 0 1,-23 41-1,14-33 157,-1-1 0,-1-1 0,-28 32 0,33-43 2,11-9 210,4-12-407,0 0-1,0 0 1,0 0 0,0 1-1,0-1 1,0 0 0,0 0-1,0 0 1,0 1-1,1-1 1,-1 0 0,0 0-1,0 0 1,0 1 0,0-1-1,0 0 1,0 0 0,0 0-1,1 0 1,-1 1-1,0-1 1,0 0 0,0 0-1,1 0 1,-1 0 0,0 0-1,0 0 1,0 0 0,0 0-1,1 1 1,-1-1-1,0 0 1,0 0 0,1 0-1,-1 0 1,0 0 0,0 0-1,0 0 1,1 0 0,-1 0-1,22-2 437,0 0 0,24-6-1,25-3 243,-2 5-2065,77-4-4961,-126 12 2431,-1 4-3693,-5 1 2535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7:34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241 771 4896,'2'-4'451,"0"1"0,0-1 0,0 1 0,0 0 0,0 0 0,5-5 0,3-4 3538,-10 12-3952,0 0 0,0 0 0,0 0 0,0 0-1,1 0 1,-1 0 0,0 0 0,0 0 0,0 0-1,0 0 1,0 0 0,0 0 0,0 0 0,0 0-1,0 1 1,1-1 0,-1 0 0,0 0 0,0 0-1,0 0 1,0 0 0,0 0 0,0 0 0,0 0 0,0 0-1,0 0 1,0 0 0,0 0 0,1 0 0,-1 0-1,0 1 1,0-1 0,0 0 0,0 0 0,0 0-1,0 0 1,0 0 0,0 0 0,0 0 0,0 0-1,0 0 1,0 1 0,0-1 0,0 0 0,0 0-1,0 0 1,0 0 0,0 0 0,0 0 0,0 0 0,0 0-1,0 0 1,0 1 0,0-1 0,0 0 0,0 0-1,-1 0 1,1 0 0,0 0 0,0 0 0,-1 10 843,-37 91 1467,-18 51-1276,-55 175-15,57-144-293,51-174-637,-4 11 944,6-25-468,4-15-176,55-297-190,-40 244-297,4 1 0,42-98 0,78-104-158,-138 269 221,74-114-187,-65 102 198,1 0 1,1 0-1,1 2 0,21-18 0,-34 30 4,0 1-1,0 0 1,0 0-1,0 1 1,0-1-1,0 1 1,0-1-1,1 1 1,-1 0-1,0 0 1,1 1-1,4-1 1,-6 1-5,0 0 1,1 0-1,-1 0 0,0 1 0,0-1 1,0 1-1,0 0 0,0 0 1,0 0-1,0 0 0,0 0 0,0 0 1,0 0-1,0 0 0,-1 1 1,1-1-1,0 1 0,-1-1 0,1 1 1,-1 0-1,2 3 0,4 6 27,-1 0 0,-1 0-1,0 1 1,0 0 0,-1 0-1,-1 0 1,0 1-1,0-1 1,-1 1 0,0 15-1,-1 5 68,-2 0-1,-8 60 1,3-57-49,-2-1 1,-1 0-1,-2 0 1,-25 55 0,31-81 10,0 1 0,0 0 0,-1-1 0,0 0 0,-12 12 0,17-19-52,-1 0 0,1 0 1,-1-1-1,0 1 1,0 0-1,0-1 1,0 0-1,0 1 0,0-1 1,0 0-1,-1 0 1,1 0-1,0 0 1,-1-1-1,1 1 0,0-1 1,-1 1-1,1-1 1,-1 0-1,1 0 1,-1 0-1,1 0 0,-1 0 1,1-1-1,0 1 1,-1-1-1,1 0 1,0 1-1,-1-1 0,-3-2 1,2-1-38,0 1-1,0-1 1,0 1 0,0-1-1,1 0 1,0-1 0,0 1-1,0 0 1,0-1 0,1 0-1,-1 0 1,1 0 0,1 0-1,-1 0 1,1 0 0,0 0-1,0 0 1,0 0 0,0-1-1,1-4 1,1 7-9,-1 1-1,1 0 1,0 0 0,0 0-1,0 0 1,0 0 0,0 0-1,1 0 1,-1 0-1,0 1 1,1-1 0,-1 0-1,1 1 1,0-1 0,0 1-1,-1 0 1,1 0 0,0-1-1,0 1 1,0 0 0,0 0-1,0 1 1,1-1 0,-1 0-1,3 0 1,8-2-36,0 1 1,0 1-1,16-1 0,-15 1 83,79-4 51,123-14 536,-201 17-476,1 0-1,-1-1 0,0-1 0,0 0 0,-1-1 1,27-14-1,-32 13-80,0 0 1,0-1 0,0 0-1,-1-1 1,0 0-1,-1 0 1,0-1 0,0 0-1,-1 0 1,0-1-1,-1 1 1,8-18 0,26-94 93,4-10-26,-42 125-124,1 1 0,1 0 1,-1 0-1,1 1 1,0-1-1,0 1 1,0-1-1,1 1 1,4-4-1,-8 7 7,1 1 0,-1-1 1,1 1-1,-1-1 0,1 1 0,0 0 0,-1-1 0,1 1 0,0 0 0,-1-1 1,1 1-1,0 0 0,-1 0 0,1 0 0,0 0 0,-1 0 0,1 0 1,0 0-1,0 0 0,-1 0 0,1 0 0,0 0 0,-1 0 0,1 0 0,0 1 1,-1-1-1,1 0 0,0 0 0,-1 1 0,1-1 0,0 0 0,-1 1 0,1-1 1,-1 1-1,1-1 0,-1 1 0,1-1 0,-1 1 0,1-1 0,-1 1 0,0 0 1,1-1-1,-1 2 0,3 1 26,-1 1 1,0 0-1,0 0 0,-1 0 1,3 6-1,4 28 42,-2 0-1,-1 1 1,-1 54 0,4 33 157,-7-117-205,0-1 0,0 0 1,1 0-1,0 0 1,1 0-1,0 0 1,0-1-1,0 1 0,1-1 1,5 8-1,-8-13-10,1 0 0,0 0 1,-1 0-1,1-1 0,0 1 0,0 0 0,0-1 0,0 1 0,0-1 0,0 0 1,1 0-1,-1 0 0,0 0 0,1 0 0,-1 0 0,0-1 0,1 1 0,-1-1 1,1 0-1,4 1 0,3-2 71,1 0 1,-1 0-1,18-4 1,-23 3-57,25-4 16,-1-1-1,0-2 1,0-2-1,-1 0 1,0-2-1,-1 0 1,-1-2-1,34-25 1,-37 21-64,-1-1 1,-1 0-1,0-2 1,25-35-1,-36 37 27,-8 15-36,-6 11-78,-20 32 77,-30 36 1,-5 7-73,54-74 107,1 1 0,0-1 0,0 1 0,1-1 0,-1 1 0,2 0 0,0 0 0,0 1 0,0-1 0,1 0 0,-1 10 0,2-12 11,1-1 0,-1 1-1,1 0 1,0-1 0,1 1-1,-1-1 1,1 1 0,0-1-1,0 0 1,1 1 0,0-1-1,-1 0 1,2-1 0,-1 1-1,1 0 1,7 7 0,-7-8 23,1 0 0,-1-1 1,1 0-1,-1 1 0,1-2 1,0 1-1,0 0 0,1-1 1,-1 0-1,0 0 0,1-1 1,-1 0-1,1 0 0,-1 0 1,8 0-1,-6-2 3,-1 0 0,1-1 0,0 0 0,-1 0 0,1 0 0,-1-1 0,0 0 0,0 0 0,0-1 0,0 1 0,0-1 0,-1-1 0,0 1 0,0-1 0,0 0 0,0 0 1,3-6-1,-1 2-22,0-1 0,-1 0 1,-1-1-1,1 1 1,-2-1-1,1 0 1,-1 0-1,-1 0 1,3-16-1,-5 18-36,0 1 0,-1-1-1,0 0 1,0 0 0,-1 0-1,0 0 1,0 0 0,-1 0 0,0 0-1,-6-13 1,7 18 8,-1 0-1,0 0 1,0 1 0,0-1 0,-1 0 0,0 1-1,1 0 1,-1 0 0,0 0 0,0 0-1,-1 0 1,1 0 0,-1 1 0,1 0-1,-1-1 1,0 1 0,0 1 0,0-1-1,0 1 1,0-1 0,0 1 0,0 0-1,0 1 1,-7-2 0,-1 2-35,1 0 0,-1 1 0,1 0 1,-12 3-1,18-3 27,-1 0 0,0 1 0,1 0 0,0 0 0,-1 0 0,1 1 0,0-1 0,0 1 0,0 1 0,-4 3 0,8-6 22,0-1-1,1 1 1,-1-1-1,0 1 1,1-1-1,-1 1 1,1-1-1,-1 1 1,1 0-1,0-1 1,-1 1-1,1 0 1,0 0-1,-1-1 1,1 1-1,0 0 0,0 0 1,-1-1-1,1 1 1,0 0-1,0 0 1,0 0-1,0-1 1,0 1-1,0 0 1,0 0-1,1-1 1,-1 2-1,1 0 2,0-1-1,0 0 0,0 1 1,0-1-1,0 0 1,0 0-1,1 0 0,-1 0 1,0 0-1,1 0 1,-1 0-1,0 0 0,3 0 1,3 2 3,1 0 0,-1-1 0,1 1 0,13 1 0,16-1-23,-1-2-1,57-4 1,73-18-52,-134 16 67,88-15 222,135-42-1,-252 61-218,-1 1-1,1-1 0,-1 0 0,1 1 0,0 0 0,-1 0 1,5-1-1,-7 2-1,0-1 1,0 0-1,0 0 1,0 0-1,1 0 1,-1 0-1,0 0 1,0 0-1,0 0 1,0 0-1,0 0 0,0 0 1,1 0-1,-1 0 1,0 1-1,0-1 1,0 0-1,0 0 1,0 0-1,0 0 1,0 0-1,0 0 1,0 0-1,0 1 1,0-1-1,1 0 1,-1 0-1,0 0 1,0 0-1,0 0 1,0 1-1,0-1 0,0 0 1,0 0-1,0 0 1,0 0-1,0 0 1,0 1-1,-1-1 1,1 0-1,-8 11-46,-6 2 38,0-2 0,-1 0 0,0-1-1,-1-1 1,-20 10 0,8-4 7,8-4-1,-16 8-37,0 2-1,-46 35 1,78-52 39,1-1-1,-1 0 1,0 1-1,1 0 1,0 0 0,0 0-1,0 0 1,1 1-1,-1-1 1,-2 7 0,5-9 2,-1-1 0,1 1 0,-1 0 0,1-1 0,0 1 0,0 0 1,0-1-1,0 1 0,0 0 0,0-1 0,1 1 0,-1-1 0,0 1 1,1 0-1,0-1 0,-1 1 0,1-1 0,0 1 0,-1-1 1,1 1-1,0-1 0,0 0 0,0 1 0,0-1 0,1 0 0,-1 0 1,0 0-1,0 0 0,1 0 0,-1 0 0,1 0 0,-1 0 1,1 0-1,1 0 0,5 2 21,1 0 0,-1 0 0,1 0 1,-1-1-1,1-1 0,0 0 0,0 0 1,0 0-1,0-1 0,13-2 0,-4 0 49,1-1 0,-1-1-1,36-13 1,-43 13-41,0 0 0,0-2-1,0 1 1,0-1 0,-1-1 0,0 0 0,0 0 0,-1-1 0,0 0 0,0-1 0,8-11-1,-5 3 2,-1-1 0,-1 0 0,14-34 0,18-64-54,45-205 211,-70 218-351,-15 85 89,-1 0 0,0 0 0,-4-26 0,2 38 45,0 1-1,0-1 1,-3-8-1,4 13 18,0 0 0,0 1 0,-1-1 0,1 0 0,0 1 0,0-1 0,-1 0 1,1 1-1,0-1 0,-1 1 0,1-1 0,-1 0 0,1 1 0,-1-1 0,1 1 0,-1-1 0,1 1 0,-1-1 0,1 1 0,-1 0 0,0-1 0,1 1 0,-1 0 0,0-1 0,1 1 0,-1 0 1,0 0-1,1 0 0,-1-1 0,0 1 0,1 0 0,-1 0 0,0 0 0,0 0 0,1 0 0,-1 0 0,0 1 0,1-1 0,-2 0 0,-2 3 3,1-1 0,-1 0 0,1 1 0,0 0 0,0-1 0,0 1 0,0 0 0,0 1 0,1-1 0,0 0 0,-3 6 0,-5 9 40,-7 21 0,15-34-34,-10 26-16,1 0 0,1 1 0,-9 59 0,-4 141 347,22-197-265,1-1 1,2 0 0,2 1-1,13 57 1,-15-86-28,-1 2 34,1 0 0,1-1 0,0 1 0,0-1 0,7 12 0,-10-18-51,1 1 1,0-1 0,0 0-1,0 0 1,0 0 0,0 0-1,0 0 1,1 0 0,-1-1-1,0 1 1,0 0 0,1-1-1,-1 1 1,0 0-1,1-1 1,-1 0 0,1 1-1,-1-1 1,0 0 0,1 0-1,-1 0 1,1 1 0,-1-2-1,1 1 1,-1 0 0,1 0-1,-1 0 1,0-1 0,1 1-1,-1-1 1,1 1 0,-1-1-1,0 1 1,0-1 0,1 0-1,-1 0 1,1-1-1,14-9 47,-1-1 0,0 0 0,-1-2 0,17-20-1,-19 22-57,80-108-90,-64 81 86,-13 13-79,-11 20-149,-9 25 67,-10 26 189,5-17 83,1 1 0,2-1-1,-6 40 1,13-62-105,0-1 0,0 1 1,0-1-1,1 1 1,0 0-1,0-1 0,0 1 1,1-1-1,0 0 0,4 9 1,-5-12-1,0 1 1,1-1 0,-1 1-1,1-1 1,0 0 0,0 0-1,0 0 1,0 0 0,0 0-1,0 0 1,1 0 0,-1-1-1,1 1 1,-1-1 0,1 1-1,-1-1 1,1 0 0,0 0-1,-1 0 1,1-1 0,0 1-1,4 0 1,4-1 27,0 0 1,0-1-1,0 0 0,0-1 1,0 0-1,0-1 0,-1 0 1,1 0-1,-1-1 0,0-1 1,0 0-1,0 0 0,0-1 1,-1 0-1,9-7 0,12-14-51,0-1 0,46-56 0,-28 28-40,-37 47-205,-11 9 252,0 1 1,0-1-1,0 1 0,0 0 1,0-1-1,0 1 0,0 0 1,0-1-1,0 1 1,0 0-1,0-1 0,0 1 1,0-1-1,0 1 0,0 0 1,-1-1-1,1 1 1,0-1-1,0 1 0,-1 0 1,1 0-1,-12 29-9,0-1 1,-26 43-1,-4 8 31,40-76 9,1 1 1,-1-1-1,1 0 1,0 1-1,0-1 0,1 1 1,-1 0-1,1-1 0,0 1 1,0-1-1,1 1 0,0 6 1,0-9-21,-1 0 1,1 0 0,-1 0 0,1 0 0,0-1-1,0 1 1,0 0 0,0 0 0,0-1-1,0 1 1,0-1 0,1 1 0,-1-1 0,0 1-1,1-1 1,-1 0 0,1 1 0,0-1-1,-1 0 1,1 0 0,0 0 0,0-1-1,-1 1 1,1 0 0,0-1 0,0 1 0,0-1-1,0 1 1,0-1 0,0 0 0,2 0-1,9-1 11,-1-1-1,0 0 0,0-1 0,0 0 0,0-1 0,-1 0 0,15-8 0,23-7 71,-16 9-168,1 2 1,35-3-1,31-7-91,-42 5 294,25-6 86,22-17-273,-88 28 57,0 0 0,0-1 0,28-20 0,-27 15-113,-10 7-77,-21 19 38,-7 4 148,0-2-1,0-1 1,-2 0 0,1-1 0,-25 8 0,-33 19-3,72-35 20,0 0 0,1 0 0,0 0 0,0 1 0,0 0 0,0 0 0,1 1 0,-8 10 0,12-16-1,1 1 1,-1 0-1,1 0 0,-1-1 1,1 1-1,0 0 0,-1 0 0,1-1 1,0 1-1,-1 0 0,1 0 1,0 0-1,0 0 0,0-1 1,0 1-1,0 0 0,0 0 0,0 0 1,0 0-1,0 0 0,0-1 1,1 1-1,-1 0 0,0 0 1,0 0-1,1-1 0,-1 1 0,1 0 1,-1 0-1,1-1 0,-1 1 1,1 0-1,-1-1 0,1 1 1,-1 0-1,1-1 0,0 1 0,-1-1 1,1 1-1,0-1 0,0 0 1,-1 1-1,1-1 0,0 0 1,0 1-1,0-1 0,1 0 0,4 2 72,1 0 0,-1 0 0,1-1 0,9 0 0,5 0-2,0-1-1,0 0 1,0-2 0,41-9 0,80-31 41,-90 25-110,7-1 88,58-28-1,-95 35-95,0-1 0,0-1-1,-1 0 1,-1-2-1,29-27 1,-29 21 25,0 0 0,24-39 0,25-53 5,-30 41-137,40-109 0,-71 156 93,0 0 0,-1-1 0,-2 1 0,0-1 0,-2-1 0,0-31 0,-5 40-147,1 17 159,1 1 0,0 0 1,0-1-1,0 1 0,-1-1 1,1 1-1,0-1 0,0 1 1,-1 0-1,1-1 0,0 1 1,-1 0-1,1-1 0,0 1 1,-1 0-1,1 0 0,-1-1 1,1 1-1,0 0 0,-1-1 0,-1 2 4,1-1 0,0 0 0,0 0 0,0 1-1,0-1 1,0 1 0,0-1 0,0 1-1,0-1 1,0 1 0,0 0 0,0-1 0,0 1-1,0 0 1,0 0 0,0 0 0,1 0-1,-1 0 1,0-1 0,1 1 0,-1 1 0,0-1-1,0 1 1,-21 37 15,1 1 0,3 0 0,-16 47 0,19-33 96,2 0 0,3 1 0,-6 107 0,14-124-71,3 1-1,1-1 1,2 0-1,1 0 1,2-1-1,20 60 1,-25-91-17,0 0 0,1 0 1,0 0-1,0 0 0,0-1 0,1 1 0,8 9 0,-10-13-55,0 0 0,0 0 0,1 0 0,-1 0 0,1 0 0,-1-1 0,1 1 0,-1-1 0,1 0 0,0 0 0,0 1 0,0-2 0,0 1 0,-1 0 0,1-1 0,0 1 0,0-1 0,1 0 0,3 0 0,6-2-1031,1-1-1,-1 0 1,1-1-1,-1 0 1,13-7-1,-8 3-2736,22-14 1,-11 4 458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7:35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15 112 13472,'-15'-17'6079,"65"2"-5279,-8 2 1760,-2 10-1568,23-9 384,3 7-832,11-7-544,-4 4-32,11-3-96,-7 7 64,4-4-3392,-4 5 1888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7:40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392 878 4736,'-1'0'104,"1"0"0,0 0 1,-1 0-1,1-1 0,0 1 1,-1 0-1,1 0 0,0-1 1,-1 1-1,1 0 0,0 0 1,-1-1-1,1 1 0,0-1 1,0 1-1,0 0 0,-1-1 0,1 1 1,0 0-1,0-1 0,0 1 1,0-1-1,0 1 0,-1 0 1,1-1-1,0 1 0,0-1 1,0 1-1,0 0 0,0-1 0,1 1 1,-1-1-1,0 1 0,0-1 1,0 1-1,0 0 0,0-1 1,0 1-1,1 0 0,-1-1 1,0 1-1,0 0 0,1-1 1,-1 1-1,0 0 0,1-1 0,-1 1 1,0 0-1,0-1 0,1 1 1,0 0-1,4-7 2024,-4 7-2034,-1 0 0,0 0 1,0-1-1,1 1 0,-1 0 1,0 0-1,0-1 0,0 1 1,0 0-1,0-1 0,1 1 1,-1 0-1,0-1 0,0 1 1,0 0-1,0-1 0,0 1 1,0 0-1,0 0 0,0-1 1,0 1-1,0 0 0,0-1 1,0 1-1,0 0 0,0-1 1,0 1-1,-1 0 0,1-1 1,0 1-1,0 0 0,0 0 1,0-1-1,-1 1 0,1 0 1,0 0-1,0-1 0,0 1 1,-1 0-1,1 0 0,0-1 1,-1 1-1,1 0 0,0 0 1,0 0-1,-1 0 0,1 0 1,0 0-1,-1-1 0,1 1 1,-2 0 59,1 0 0,-1-1 0,1 1 1,-1 0-1,1 0 0,-1 0 0,1 0 1,-1 1-1,1-1 0,-1 0 0,1 1 1,0-1-1,-3 1 0,-8 5 420,0 0 0,-18 12 1,-14 15-49,2 3-1,1 1 1,1 1 0,-44 58 0,75-85-439,-1 1-1,2 0 1,-1 1-1,2 0 1,-8 16 0,14-25-54,-1 0 1,1 0-1,0-1 1,0 1-1,1 0 0,-1 0 1,1 0-1,0 0 1,0 0-1,1 6 1,0-7-10,0 0 0,0 0 0,0 0 0,0-1 1,0 1-1,1 0 0,-1-1 0,1 1 0,-1-1 0,1 0 1,0 1-1,0-1 0,0 0 0,1 0 0,4 3 1,-1-1 42,1 0 0,0 0 0,-1-1 0,2 0 1,-1-1-1,0 1 0,12 1 0,-3-1 85,-1-1-1,25 0 1,-26-3-98,0 0 1,0-1-1,0-1 1,0 0-1,-1 0 1,1-2-1,-1 1 1,0-2 0,-1 0-1,1 0 1,-1-1-1,19-15 1,-13 8-66,-1-1 1,-1 0-1,0-2 0,-1 0 1,-1 0-1,0-1 0,11-21 1,-25 39 4,0 0 1,0-1 0,0 1 0,0 0 0,0 0 0,0 0 0,0 0 0,0-1 0,0 1 0,0 0 0,0 0 0,0 0-1,0 0 1,0-1 0,0 1 0,0 0 0,0 0 0,1 0 0,-1 0 0,0 0 0,0 0 0,0-1 0,0 1 0,0 0 0,0 0-1,1 0 1,-1 0 0,0 0 0,0 0 0,0 0 0,0 0 0,1 0 0,-1 0 0,0 0 0,0 0 0,0 0 0,0 0-1,1 0 1,-1 0 0,0 0 0,0 0 0,0 0 0,0 0 0,0 0 0,1 0 0,-1 0 0,0 0 0,0 0 0,0 0 0,2 12-69,-5 24 82,3-31-46,-1 3 53,1-1-1,-1 1 1,2-1-1,-1 1 0,1-1 1,0 1-1,1-1 1,-1 0-1,2 0 1,-1 0-1,1 0 1,0 0-1,0 0 0,1 0 1,0-1-1,0 0 1,0 0-1,1 0 1,0 0-1,0-1 1,0 0-1,1 0 0,12 8 1,-10-8 35,1 0 1,0 0 0,0-1-1,0 0 1,0-1-1,1 0 1,-1 0-1,1-1 1,0 0-1,-1-1 1,1 0 0,0-1-1,0 0 1,0 0-1,0-1 1,0 0-1,0-1 1,-1 0-1,1-1 1,-1 1 0,1-2-1,-1 0 1,0 0-1,10-6 1,-13 6-40,0-1 1,-1 1 0,1-1-1,-1 0 1,0 0 0,0 0-1,-1-1 1,0 1 0,0-1-1,6-11 1,-3 2-7,0 0 0,-2 0 1,6-23-1,-4 10-16,-2-1-1,0 1 1,-2-1 0,-2 0-1,-1-30 1,-2 40-44,0 0 1,-1 1-1,0-1 0,-2 1 1,0 0-1,-1 1 0,-1-1 1,-17-31-1,24 49 54,-1-1 0,1 1 1,0 0-1,0-1 0,-1 1 0,1-1 0,0 1 0,0 0 0,0-1 0,0 1 1,0-1-1,0 1 0,0 0 0,0-1 0,0 1 0,0-1 0,0 1 1,0 0-1,0-1 0,0 1 0,0-1 0,0 1 0,0-1 0,0 1 0,0 0 1,1-1-1,-1 1 0,0 0 0,0-1 0,1 1 0,-1 0 0,0-1 0,0 1 1,1 0-1,-1-1 0,0 1 0,1 0 0,-1 0 0,0-1 0,1 1 1,-1 0-1,0 0 0,1 0 0,-1 0 0,1-1 0,-1 1 0,0 0 0,1 0 1,-1 0-1,1 0 0,-1 0 0,1 0 0,0 0 0,28 0-32,34 4 27,1-3 0,82-10 0,-4 0-88,-50 4 176,33 0 172,-92 8-419,-95 32 270,-25 14-285,59-30 209,0 2 0,1 1 0,1 2 1,-37 41-1,49-47-4,0 0 0,1 1 0,1 1 0,1 0 0,0 0 1,2 1-1,-14 42 0,22-57-9,0-1 1,0 0-1,0 1 1,1-1-1,0 0 0,0 1 1,0-1-1,2 9 1,-2-13-8,0 1 0,1 0 1,-1 0-1,1-1 0,0 1 0,-1 0 1,1-1-1,0 1 0,0-1 1,0 1-1,0-1 0,0 0 0,0 1 1,1-1-1,-1 0 0,0 0 1,1 0-1,-1 1 0,1-2 1,-1 1-1,1 0 0,-1 0 0,1 0 1,0-1-1,-1 1 0,1-1 1,0 1-1,0-1 0,2 1 0,1-1 36,1-1 0,-1 1 0,0-1 0,1 0 0,-1 0 0,0 0-1,0-1 1,0 1 0,0-1 0,0-1 0,0 1 0,0-1-1,-1 0 1,1 0 0,-1 0 0,6-6 0,1-1-36,0-2 1,-1 1 0,0-1-1,10-18 1,11-23-88,-3-2 0,34-90-1,-58 134 34,18-49-47,-20 53 61,0 1 1,-1 0-1,0 0 0,0-1 0,-1 1 0,0-1 0,0-6 0,0 13 27,0 0 0,0 0-1,0-1 1,0 1 0,0 0-1,0 0 1,0-1-1,0 1 1,0 0 0,0 0-1,-1 0 1,1-1 0,0 1-1,0 0 1,0 0-1,0 0 1,0-1 0,0 1-1,0 0 1,-1 0 0,1 0-1,0 0 1,0-1-1,0 1 1,0 0 0,-1 0-1,1 0 1,0 0-1,0 0 1,0 0 0,-1-1-1,1 1 1,0 0 0,-1 0-1,-7 5-76,-7 14 17,7-3 76,1 0 0,1-1 1,0 2-1,1-1 0,-4 27 0,5-20 23,2 1 0,0 0 0,3 37 0,0-50 4,1 1 1,1-1-1,-1 1 0,2-1 1,-1 0-1,2 0 0,0 0 1,7 13-1,-8-17 18,0-1-1,1 1 1,0-1 0,-1 0-1,2 0 1,-1-1-1,1 0 1,0 0 0,0 0-1,0 0 1,1-1 0,0 0-1,10 4 1,-14-7-35,1 0 0,-1 0 0,0 0 0,1-1 0,-1 1 0,1-1 0,-1 0 0,1 0 0,-1 0 0,1-1 0,-1 1 0,1-1 0,5-1 0,-4 0-23,1-1 1,-1 1 0,0-1-1,0 0 1,-1 0 0,1 0-1,7-8 1,-1 0-13,-1 0 1,-1-1-1,0 0 0,0-1 1,8-17-1,2-9 114,18-52 1,-22 51-65,-14 38-38,12-32-79,-1 0 0,-1-1 1,7-41-1,-17 69 44,-1 7 28,0-1 0,0 0 0,0 0 0,1 1 0,-1-1 1,0 0-1,0 0 0,0 1 0,0-1 0,0 0 0,-1 0 0,1 0 0,0 1 0,0-1 0,0 0 0,-1-1 0,1 2 7,0 0 0,0 0 0,0 0 0,0 0 0,0 0 0,0 1-1,0-1 1,0 0 0,0 0 0,0 0 0,0 0 0,0 0-1,0 0 1,0 0 0,0 0 0,0 0 0,0 0 0,0 0-1,0 0 1,-1 0 0,1 0 0,0 0 0,0 0 0,0 0 0,0 1-1,0-1 1,0 0 0,0 0 0,0 0 0,0 0 0,0 0-1,0 0 1,0 0 0,0 0 0,0 0 0,0 0 0,0 0 0,0 0-1,0 0 1,0 0 0,-1 0 0,1 0 0,0 0 0,0 0-1,0 0 1,0 0 0,0 0 0,0 0 0,0 0 0,0 0-1,0 0 1,0 0 0,0 0 0,0 0 0,0 0 0,0 0 0,0 0-1,0 0 1,-1 0 0,-4 12-14,0 1 0,0 0 0,1 0 0,-2 20 0,-5 55 63,6-39 78,4 94-1,6-97-27,-4-42-74,0 0 0,0 0 0,0 0 0,1 0 1,-1 0-1,1-1 0,0 1 0,4 6 0,-5-9-17,-1-1 0,1 1 0,0-1 0,0 1 0,-1-1 0,1 1 0,0-1 0,0 0 0,-1 1 0,1-1 0,0 0 1,0 0-1,0 0 0,-1 0 0,1 0 0,0 0 0,0 0 0,0 0 0,0 0 0,-1 0 0,1 0 0,0 0 0,0 0 0,0-1 0,-1 1 0,1 0 0,0-1 1,0 1-1,-1-1 0,1 1 0,0 0 0,-1-1 0,1 0 0,0 1 0,0-2 0,5-3 52,0-1 0,9-10 1,-11 11-28,29-36-42,50-84 1,-34 47-68,-33 54 83,62-96-338,-74 113 306,-2 3 10,0 0 0,0 0 0,0 1 0,0-1 0,1 1 0,0-1 0,0 1 0,0 0 0,0 0 0,5-3 0,-8 6 12,0 0 1,1 0-1,-1 0 1,0 0-1,0 0 1,1 0-1,-1 0 1,0 0-1,1 0 1,-1 0-1,0 0 1,1 0-1,-1 0 1,0 0-1,1 0 1,-1 0-1,0 0 1,0 0-1,1 1 1,-1-1-1,0 0 1,1 0-1,-1 0 1,0 1-1,0-1 1,0 0-1,1 0 1,-1 1-1,0-1 1,0 1-1,5 9-9,-3-7 12,11 23 11,1 0 0,1-1-1,1 0 1,2-1 0,26 28 0,-38-46 21,1 1 1,-1-1-1,1 0 1,0 0 0,16 9-1,-20-13-20,0-1 1,0 1-1,0-1 0,0 0 1,0 0-1,0 0 0,0 0 0,1-1 1,-1 1-1,0-1 0,0 0 1,1 0-1,-1 0 0,0 0 1,1-1-1,-1 1 0,0-1 1,0 0-1,0 0 0,3-1 0,1-2 3,-1 0 0,-1 1 0,1-2 0,-1 1 0,1-1 0,-1 0 0,0 0 0,-1 0-1,8-11 1,-3 1-56,0 1-1,12-30 0,-16 31-14,-1 1 0,5-22 0,-8 31 51,-1 1 0,0 0 0,1-1 0,-1 1-1,0 0 1,0-1 0,0 1 0,0 0-1,0-1 1,-1 1 0,1 0 0,-1-1 0,0 1-1,1 0 1,-1 0 0,0-1 0,0 1-1,0 0 1,-1 0 0,-1-3 0,1 4-2,0 0-1,1 0 1,-1 0 0,0 0 0,0 0-1,1 0 1,-1 0 0,0 1 0,0-1-1,0 1 1,0-1 0,0 1 0,0 0 0,0 0-1,0 0 1,0 0 0,0 0 0,0 0-1,0 0 1,0 1 0,0-1 0,-4 2-1,1 0 2,-1 0-1,1 1 0,0-1 0,0 1 0,0 0 1,0 1-1,1-1 0,-1 1 0,1 0 1,0 0-1,0 0 0,0 1 0,1-1 0,-1 1 1,1 0-1,-4 10 0,-1 1 8,1 1 0,1 0-1,-7 36 1,8-32-3,2 0-1,0 0 0,1 1 1,1-1-1,3 29 1,0-37 32,0-1 1,0 0 0,1 0-1,1 0 1,0 0-1,0-1 1,2 0-1,-1 0 1,1 0 0,12 16-1,-16-24-7,1 0 0,-1 1 0,1-1 0,0 0 0,0 0 0,1-1 0,-1 1 0,1-1 0,-1 0 0,1 1 0,0-2 0,0 1 0,-1 0 0,1-1 0,1 1 0,-1-1 0,0-1 0,0 1 0,0 0 0,0-1 0,1 0-1,-1 0 1,0 0 0,6-1 0,-1-2 14,1 1 0,-1-2 0,1 1 0,-1-1 0,14-9 0,-2 0-11,20-17 1,-16 9 13,-1-1 0,-1-1 1,27-35-1,47-79-63,-68 90-24,28-62 0,-40 72 19,20-63-1,-2-40-49,44-295-492,-79 420 392,-1 15 96,0 3 7,-6 23-109,-46 296 4,40-240 189,-33 183 101,20-161-74,-4-2 0,-6-1-1,-56 116 1,-64 70 146,93-194-53,58-87-178,1 0 0,-1 0-1,0-1 1,0 1 0,-1-1-1,1-1 1,-1 1-1,-8 4 1,12-8-4,1 0 0,-1 0 1,0 0-1,0 0 0,0 0 0,0-1 0,0 1 0,0-1 0,0 1 1,0-1-1,0 0 0,0 0 0,0 1 0,-3-2 0,3 1-34,-1-1 0,1 0 0,-1 0 0,1-1 0,0 1 0,-1 0 0,1-1 0,0 1 0,0-1 0,-3-3 0,-1-1 2,0 0 0,1-1 0,0 1-1,0-1 1,0 0 0,1-1 0,0 1-1,1-1 1,0 0 0,0 0 0,0 0 0,1 0-1,0 0 1,1 0 0,0-1 0,0 1-1,1 0 1,0-1 0,0 1 0,1 0 0,0-1-1,1 1 1,4-15 0,-4 18 89,0 0 0,1 1-1,-1-1 1,1 1 0,0 0 0,1 0 0,-1 0 0,0 1 0,1-1-1,0 1 1,0-1 0,0 1 0,0 1 0,1-1 0,-1 0 0,1 1 0,8-3-1,8-3-46,1 2 0,36-7 0,-43 10 2,4 0 24,213-50 468,-217 49-433,0-1 0,0 0-1,-1-1 1,0 0 0,0-2-1,-1 1 1,22-17 0,-21 11 30,-1 0 0,0-1 0,-2 0 0,1-1 0,-2 0 0,10-17 1,46-103 72,-57 116-122,11-26 34,102-217 149,-114 246-160,-3 9 13,-2 1 1,1-2-1,-1 1 1,0 0-1,-1-1 0,1 1 1,-1-1-1,0-8 1,-22 41-41,11-12 44,1 0 0,1 0 0,-1 0 0,2 1 0,0 0 0,1 1 0,0-1 0,2 1 0,-1 0 0,0 16 0,0 6 109,2 0 0,7 74 0,-4-97-81,1 0 0,5 19 0,-7-30-28,1-1 0,0 1 0,-1 0 0,1-1-1,0 1 1,1-1 0,-1 1 0,0-1 0,1 0-1,-1 1 1,1-1 0,0 0 0,0 0 0,0 0-1,0 0 1,0-1 0,0 1 0,0 0 0,4 1-1,-4-2-23,-1-1 0,1 0 0,0 0 0,-1 0 0,1 0 0,0 0 0,0 0 0,-1 0-1,1-1 1,-1 1 0,1 0 0,0-1 0,-1 0 0,1 1 0,-1-1 0,1 0-1,-1 0 1,1 1 0,-1-1 0,0 0 0,1-1 0,-1 1 0,0 0 0,2-2 0,3-2 17,22-21 4,-2-1 1,43-57-1,-35 42-29,100-113-278,-132 152 265,4-3-69,0-1 1,-1-1-1,7-12 1,-11 19 70,-1 1 0,0-1 0,0 1 0,1-1 0,-1 1 0,0-1 0,0 1 0,0-1 0,0 1 0,1-1 1,-1 1-1,0-1 0,0 1 0,0-1 0,0 1 0,0-1 0,-1 1 0,1-1 0,0 0 0,0 0 1,0 1 0,-1 0-1,1 0 1,0 0 0,0 0-1,-1-1 1,1 1 0,0 0 0,0 0-1,-1 0 1,1 0 0,0 0 0,-1 0-1,1 0 1,0 0 0,-1 0-1,1 0 1,0 0 0,0 0 0,-1 0-1,1 0 1,0 0 0,-1 0-1,-19 8-108,14-3 133,-1 0-1,1 0 1,0 1-1,0 0 1,1 0-1,0 0 1,0 1-1,0-1 1,1 1-1,0 1 1,0-1-1,1 0 1,0 1-1,0 0 1,1 0-1,0 0 1,0 0-1,-1 14 1,2-7 26,0 1 1,1-1-1,1 0 1,1 1-1,0-1 1,0 0-1,2 0 1,10 29-1,-8-28 21,1-1 0,1 0-1,18 25 1,-23-35-45,0-1 1,1 1-1,0-1 0,0 0 1,0 0-1,0 0 0,1-1 1,-1 1-1,1-1 0,0 0 1,0-1-1,0 1 0,0-1 1,0 0-1,6 1 0,-8-2-4,-1-1-1,0 0 1,0 0 0,1 0-1,-1-1 1,0 1-1,1-1 1,-1 1-1,0-1 1,0 0-1,0 1 1,1-1-1,-1 0 1,0 0-1,0-1 1,-1 1-1,1 0 1,0-1-1,2-1 1,1-2 5,0-1-1,0 0 1,-1 0 0,6-8-1,8-19-19,-1-1-1,19-54 0,0 0-89,-26 66 71,56-112-133,-65 128-29,-1 6 174,0 0-1,-1 0 1,1 0-1,0 0 1,0 0-1,0 0 0,0 0 1,0 0-1,0 0 1,-1 0-1,1 0 1,0 0-1,0 0 1,0 0-1,0 0 1,0 0-1,0 0 0,-1 0 1,1 0-1,0 0 1,0 0-1,0 0 1,0 0-1,0 0 1,0 0-1,0 0 0,-1 0 1,1 0-1,0 0 1,0 0-1,0 1 1,0-1-1,0 0 1,0 0-1,0 0 1,0 0-1,0 0 0,0 0 1,-1 0-1,1 1 1,0-1-1,0 0 1,0 0-1,0 0 1,0 0-1,0 0 0,0 0 1,0 1-1,0-1 1,-5 11 24,1 1 0,-1-1 1,2 1-1,0 0 0,0 0 1,1 0-1,-1 16 0,-1 6-22,-28 207 348,32-221-225,0-20-118,0 0-1,0 1 1,0-1-1,0 0 1,0 0-1,0 0 1,0 0-1,0 0 1,0 0-1,0 0 1,0 0 0,0 0-1,1 1 1,-1-1-1,0 0 1,0 0-1,0 0 1,0 0-1,0 0 1,0 0-1,0 0 1,0 0-1,0 0 1,0 0-1,1 0 1,-1 0 0,0 0-1,0 0 1,0 0-1,0 0 1,0 0-1,0 0 1,0 0-1,1 0 1,-1 0-1,0 0 1,0 0-1,0 0 1,0 0-1,0 0 1,0 0 0,0 0-1,0 0 1,1 0-1,-1 0 1,0 0-1,0 0 1,0 0-1,0 0 1,0-1-1,0 1 1,0 0-1,0 0 1,0 0-1,0 0 1,0 0 0,0 0-1,0 0 1,0 0-1,1 0 1,-1-1-1,0 1 1,16-29 197,-13 23-211,15-29-7,2 1 1,1 1 0,41-49-1,-43 60-60,1 1 0,1 1 0,1 1-1,0 1 1,42-25 0,-62 42 46,0-1 0,0 1 0,0 0 1,0 0-1,0 0 0,0 0 0,0 0 0,5 0 0,-7 1 29,0 0 1,0 0-1,0 0 1,0 0-1,1 0 0,-1 1 1,0-1-1,0 0 1,0 0-1,0 0 0,0 0 1,0 0-1,0 1 1,0-1-1,1 0 0,-1 0 1,0 0-1,0 0 1,0 1-1,0-1 1,0 0-1,0 0 0,0 0 1,0 1-1,0-1 1,0 0-1,0 0 0,0 0 1,0 0-1,0 1 1,0-1-1,-1 0 0,-3 15-8,-4 7 36,0 0-1,2 0 1,1 1-1,1-1 1,0 1-1,2 0 1,1 0-1,0 1 1,5 37-1,-3-57-3,0 0-1,0 0 0,0-1 0,0 1 1,0 0-1,1-1 0,-1 1 0,4 4 1,-4-6-18,0-1 1,0 0-1,0 0 0,1 0 1,-1 1-1,0-1 1,0 0-1,1-1 1,-1 1-1,1 0 0,-1 0 1,1-1-1,-1 1 1,1 0-1,-1-1 1,1 0-1,-1 1 1,1-1-1,0 0 0,-1 0 1,1 0-1,3 0 1,0-1 1,0 0 1,1 0-1,-1 0 1,0-1-1,0 0 1,1 0-1,-2 0 1,10-6-1,2-3 56,17-15 1,-26 20-53,14-13-32,30-36 1,-31 32 20,29-26 1,-14 16-148,-34 32 97,0 1-46,0 0 103,-1 0 0,1 1 1,-1-1-1,1 0 0,-1 0 0,1 1 0,-1-1 0,1 0 0,-1 0 0,1 0 0,0 1 0,-1-1 0,1 0 0,-1 0 0,1 0 0,-1 0 1,1 0-1,0 0 0,0-1 0,0 0 10,-1 1-1,0-1 1,1 0 0,-1 1 0,1-1-1,-1 0 1,1 1 0,0-1 0,-1 0-1,1 1 1,0-1 0,0 0 0,19-13-88,-17 12 79,-1 0-1,1 0 1,-1 0 0,1 0 0,0 0 0,-1 1-1,5-2 1,-4 2-14,0 0-146,4 2-15,-6-1 217,-14 8-117,3 1 92,0 0-1,1 1 1,0 0-1,0 1 1,1 0-1,1 0 1,0 1-1,-11 23 1,12-20 6,0-1 0,1 2 1,1-1-1,0 0 0,1 1 1,1 0-1,-1 21 0,3-31-2,0 0-1,0 0 0,1 0 0,0 0 1,0 0-1,0 0 0,1-1 0,0 1 0,2 5 1,-2-9-13,-1 0 0,0 0 0,0 0 0,1 0 1,-1 0-1,1-1 0,0 1 0,-1-1 0,1 1 0,0-1 1,0 0-1,0 1 0,0-1 0,0 0 0,0 0 1,0-1-1,1 1 0,-1 0 0,0-1 0,0 1 1,1-1-1,-1 0 0,0 1 0,1-1 0,-1 0 1,4-1-1,1 0-3,1-1-1,0 1 1,0-1 0,0-1 0,10-4 0,41-23-14,-46 23-6,25-14-10,0 0 0,-2-3 0,-1-1 0,-1-1 0,-1-2 0,45-49 0,33-61-413,-105 130 400,0 0 0,-1 0 0,0-1 0,-1 0 0,1 0 0,2-12 0,-3 7-9,-2 0-1,0-1 1,1-27-1,-2-17 52,4-92-153,-1 110 32,0 0 57,12-53 0,-13 80 48,1 1 1,1-1 0,0 1 0,1 1-1,0-1 1,1 1 0,14-20 0,21-18-587,-40 48 395,-5 3 161,-7 5 50,5-1-26,0 1-1,0 0 1,1 1 0,0-1-1,0 1 1,0 0 0,1 0-1,-3 8 1,-16 61-119,18-61 101,-25 97 181,5 0 0,-14 175 0,37-267-78,1 0-1,1 0 1,1-1-1,0 1 0,2 0 1,6 20-1,-10-39-64,0 0 0,1 0 1,-1 0-1,0 0 0,1-1 0,-1 1 0,1 0 0,-1 0 0,1-1 1,-1 1-1,1 0 0,0-1 0,-1 1 0,1 0 0,0-1 0,0 1 1,-1-1-1,1 1 0,0-1 0,0 0 0,0 1 0,0-1 1,-1 0-1,1 0 0,0 1 0,0-1 0,0 0 0,0 0 0,0 0 1,0 0-1,0 0 0,0 0 0,-1 0 0,1-1 0,1 1 0,2-1-1,0 0 0,0-1 0,0 1 0,-1-1 0,1 1 0,4-5-1,6-4-6,0-2-1,-1 1 0,-1-2 0,0 0 1,-1 0-1,12-19 0,-22 31-10,0 1-1,0-1 0,-1 0 1,1 0-1,-1 0 1,1 0-1,-1 1 1,1-1-1,-1 0 1,0 0-1,1 0 0,-1 0 1,0 0-1,0 0 1,1 0-1,-1 0 1,0 0-1,0 0 1,0 0-1,0-1 0,-1 1 1,1 0-1,0 0 1,0 0-1,-1 0 1,1 1-1,0-1 1,-1 0-1,0-1 0,-4 6-50,0 0-1,-1 0 0,2 1 0,-7 7 0,8-7 78,0 0 0,0 1 1,0 0-1,1 0 0,0 0 0,0 0 1,1 0-1,-1 0 0,0 12 0,2 1 100,2 36-1,0-40-66,-1-1 1,0 1 0,-2 0-1,-2 19 1,2-29-32,0 0 1,1-1 0,0 1-1,-1 0 1,2 0-1,0 10 1,-1-13-8,1 0 0,0 0-1,-1 0 1,1 0 0,0 0 0,0-1 0,0 1 0,0 0-1,0 0 1,0-1 0,0 1 0,1 0 0,-1-1 0,1 1 0,-1-1-1,1 0 1,-1 0 0,1 1 0,3 1 0,1-1 0,0 0-1,1 0 1,-1-1 0,0 1 0,0-1 0,1 0 0,-1-1 0,13 0-1,4-2-2,26-5-1,-23 1-12,0-1-1,0-1 1,-1-1 0,0-1-1,0-1 1,24-17-1,133-95-244,-171 115 227,-5 3 16,-1 2-40,0 0 1,-1-1-1,0 0 1,1 1-1,5-9 1,-36 64-76,20-37 145,0 1 0,2 0 0,-1 0 0,2 0 1,0 0-1,0 24 0,3-36-12,0-1 1,0 1-1,0-1 1,0 1-1,1-1 0,0 1 1,0-1-1,0 0 1,0 1-1,0-1 1,1 0-1,-1 0 1,1 0-1,0 0 0,0 0 1,4 5-1,-4-6 3,0 0 1,0-1-1,0 1 0,0 0 0,0-1 0,0 1 0,0-1 0,1 0 1,-1 0-1,1 1 0,-1-2 0,0 1 0,1 0 0,0 0 1,-1-1-1,1 0 0,-1 1 0,1-1 0,0 0 0,-1 0 0,1 0 1,4-1-1,-7 0-6,1 1 1,0-1 0,-1 1-1,1-1 1,0 1 0,-1-1-1,1 1 1,0-1 0,-1 0-1,1 1 1,-1-1-1,1 0 1,-1 1 0,1-1-1,-1 0 1,0 0 0,1 0-1,-1 1 1,1-3 0,4-22-36,-1 9-76,3-4 95,0-1 0,-2 1 0,0-1 1,-2 0-1,2-37 0,-8-34-45,3 90 49,-1 0 0,1 0 0,0 0 0,0 0-1,-1 0 1,1 1 0,-1-1 0,0 0 0,1 0-1,-1 0 1,0 1 0,0-1 0,0 0 0,0 1-1,-1-1 1,1 1 0,0 0 0,-1-1 0,1 1-1,0 0 1,-1 0 0,0 0 0,1 0 0,-1 0-1,0 0 1,1 0 0,-1 0 0,0 1 0,0-1 0,0 1-1,0-1 1,1 1 0,-1 0 0,0 0 0,0-1-1,0 1 1,0 1 0,-3-1 0,-3 1 21,13-1 28,-2 0-37,-1 1 0,1-1 0,0-1-1,-1 1 1,1 0 0,-1-1-1,1 1 1,-1-1 0,1 0 0,-1 0-1,1 0 1,-1 0 0,5-3-1,-2 1 2,1 0 1,-1 1-1,1-1 0,0 1 0,0 0 0,0 0 0,0 1 0,0 0 0,12-1 0,-2 1-47,0 1-1,28 4 1,-41-4 30,0 1-1,0-1 0,0 1 1,0 0-1,0-1 1,0 2-1,0-1 1,4 2-1,-6-2 14,0 0-1,0 0 1,0 0 0,-1 0-1,1-1 1,0 1 0,0 0-1,-1 0 1,1 1 0,-1-1-1,1 0 1,-1 0 0,1 0-1,-1 0 1,0 0 0,1 1-1,-1-1 1,0 0 0,0 0-1,0 0 1,0 1-1,0-1 1,0 0 0,-1 2-1,-12 62 301,10-44-246,-2 0-1,-1-1 0,0 0 0,-2 0 0,0 0 0,-13 21 0,19-38-46,1-1-1,0 1 0,-1 0 1,1 0-1,0-1 1,0 1-1,1 0 0,-1 0 1,1 0-1,-1 5 0,1-6-3,0-1-1,1 0 1,-1 0-1,0 1 1,1-1-1,-1 0 0,1 0 1,-1 0-1,1 1 1,-1-1-1,1 0 1,0 0-1,0 0 1,-1 0-1,1 0 0,0 0 1,0 0-1,0-1 1,0 1-1,0 0 1,0 0-1,0-1 1,1 1-1,-1-1 1,0 1-1,2 0 0,0 0 12,1 0-1,-1 0 0,0-1 0,1 1 0,-1-1 0,1 0 1,-1 0-1,6-1 0,2 0 34,24-7-1,219-75 211,-230 75-255,19-8-40,0-1 0,73-42 1,-104 52 18,17-10-55,-27 16 72,0 0-1,0 1 1,0-1-1,0 1 0,0-1 1,1 1-1,-1 0 1,0 0-1,0-1 1,0 2-1,0-1 1,0 0-1,2 1 1,-3-1 3,1 1 1,-1-1-1,0 1 1,0-1-1,0 1 1,0 0-1,0 0 1,0-1-1,0 1 1,-1 0-1,1 0 1,0 0-1,0 0 1,-1 0-1,1 0 1,0 0-1,-1 0 1,1 0-1,-1 1 1,0-1-1,1 0 1,-1 0-1,0 0 1,0 0-1,1 3 1,-1 3 30,1 1 0,-2 16 0,1-20-31,1 209 43,0-202-320,-1 31-1055,0-40 672,0 1 1,-1-1 0,1 1 0,-1-1 0,0 1 0,1-1 0,-4 5 0,4-7 483,0 0 1,0 1-1,0-1 1,0 0 0,0 0-1,0 1 1,0-1-1,-1 0 1,1 0-1,0 1 1,0-1-1,0 0 1,-1 0-1,1 0 1,0 1-1,0-1 1,0 0-1,-1 0 1,1 0-1,0 0 1,0 0-1,-1 1 1,1-1-1,0 0 1,-1 0-1,1 0 1,0 0-1,0 0 1,-1 0-1,1 0 1,0 0 0,-1 0-1,1 0 1,0 0-1,0 0 1,-1 0-1,1 0 1,0 0-1,0-1 1,-1 1-1,1 0 1,0 0-1,-1 0 1,1 0-1,0 0 1,0-1-1,0 1 1,-1 0-1,1 0 1,0 0-1,0-1 1,0 1-1,-1 0 1,1 0-1,0-1 1,0 1 0,0 0-1,0-1 1,-6-4-4262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7:41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12288,'18'-37'5567,"-27"34"-4831,5-2 672,4 10 416,4-5-1248,0-5-992,6 5 192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7:41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15872,'40'-13'7199,"99"-11"-6271,-71 4 416,-9 9-928,57-17-224,0 3-160,15-2-1856,-18 10 960,4 1-9279,-14 13 5599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1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29 2240,'0'-16'2151,"0"3"3132,-19 71-2419,-12 77-1258,-15 148-1,19-53-624,26-183-741,1-35 35,-1 0-1,1-1 1,-5 22 0,5-22-2456,4-11 725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1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14 866 2656,'-1'0'62,"0"0"-17,1 0 0,-1 0 1,1 0-1,-1 0 0,1 0 0,-1 0 1,1 0-1,-1 0 0,1 1 0,-1-1 1,1 0-1,-1 0 0,1 0 0,0 1 0,-1-1 1,1 0-1,-1 0 0,1 1 0,0-1 1,-1 0-1,1 1 0,0-1 0,-1 1 1,1-1-1,0 0 0,0 1 0,-1-1 0,1 1 1,0-1-1,0 1 0,0-1 0,0 0 1,-1 3 1279,6-9 1997,19-15-325,-15 12-2495,-1 0-283,0 0-1,-1-1 1,1 1 0,-2-2-1,8-14 1,24-60 278,-20 41-274,57-128 966,55-194 0,-107 266-1247,-69 304-497,2-9 662,-48 213 239,91-405-336,-9 36 104,-1-1 0,-21 46 0,31-82-53,0 0 0,0 0 0,0 0 0,0 0 0,0 0 0,0 0 0,-1 0 0,1-1 0,-1 1 0,1-1 0,-1 1 0,0-1 0,0 1 0,0-1 0,0 0 0,1 0 0,-1 0 0,-1 0 0,1 0 0,0-1-1,0 1 1,0-1 0,0 1 0,0-1 0,-1 0 0,1 1 0,0-1 0,0-1 0,-1 1 0,1 0 0,0 0 0,0-1 0,0 1 0,-1-1 0,1 0 0,0 0 0,0 1 0,0-1 0,0-1 0,0 1-1,-2-2 1,3 3-46,0-1 0,1 1 0,-1 0 0,1-1 0,-1 1 0,0-1 0,1 1 0,-1-1 0,1 1 0,-1-1 0,1 1-1,-1-1 1,1 1 0,0-1 0,-1 0 0,1 1 0,0-1 0,-1 0 0,1 1 0,0-1 0,0 0 0,0 1 0,0-1-1,-1 0 1,1 1 0,0-1 0,0 0 0,0 0 0,1 0 0,-1-1 4,1 1 0,0-1 0,0 1 0,-1 0 0,1-1 0,0 1 0,0 0 0,0 0-1,1-1 1,-1 1 0,0 0 0,2-1 0,5-3 54,0 0-1,1 1 0,9-5 1,-17 9-59,111-42 397,-94 37-361,-1 1 0,1 0 0,0 1 0,27 0 0,-36 3-685,0 1 0,15 3 0,3 4-5742,-5 2 2633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5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6976,'0'-20'3168,"10"12"-2752,-2 4 896,5 4-800,24-8 992,8 0-864,36-4-320,9 4-192,18 1 64,-10 2-96,5 2 96,-12 6-96,7 6-4832,-13 2 2560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1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8 846 3328,'0'0'68,"0"0"0,-1 0 0,1 0 0,0 0 0,-1 0 0,1 0 1,0 0-1,-1 0 0,1-1 0,-1 1 0,1 0 0,0 0 0,-1 0 0,1 0 0,0-1 0,0 1 0,-1 0 1,1 0-1,0-1 0,0 1 0,-1 0 0,1-1 0,0 1 0,0 0 0,-1-1 0,10-2 2344,10-3-1752,-3-2-305,0-1-1,-1 0 0,0-1 0,0-1 0,-1 0 0,-1-1 0,0 0 0,0-1 1,12-17-1,-9 5-124,-1 0 1,-1 0-1,-1-1 1,-1-1 0,9-32-1,-9 16 65,-1-1-1,7-72 0,-17 110-268,-1 4-63,0 0 0,1-1-1,-1 1 1,0 0 0,0-1 0,-1 1-1,1 0 1,-1-4 0,1 6 28,0 0 0,0 0 0,0 0 0,0 0 0,0-1 0,0 1-1,0 0 1,0 0 0,0 0 0,0 0 0,-1 0 0,1 0 0,0-1 0,0 1 0,0 0 0,0 0 0,0 0 0,0 0 0,0 0 0,-1 0 0,1 0-1,0-1 1,0 1 0,0 0 0,0 0 0,0 0 0,-1 0 0,1 0 0,0 0 0,0 0 0,0 0 0,0 0 0,0 0 0,-1 0 0,1 0 0,0 0-1,0 0 1,0 0 0,0 0 0,-1 0 0,1 0 0,0 0 0,0 0 0,0 0 0,0 0 0,0 0 0,-1 1 0,1-1 0,0 0 0,0 0 0,0 0-1,0 0 1,0 0 0,0 0 0,0 0 0,-1 0 0,1 1 0,0-1 0,0 0 0,0 0 0,0 0 0,0 0 0,0 0 0,0 1 0,0-1 0,0 0-1,0 0 1,-9 19-355,-43 134 127,-20 63 937,60-171-474,2 1 0,-9 86 0,17-86-14,4 53 0,-1-81 26,1 0-1,1 0 1,1-1 0,0 1 0,14 32 0,-18-48-160,1-1 1,0 1 0,-1-1-1,1 0 1,0 1 0,-1-1 0,1 0-1,0 0 1,0 1 0,0-1 0,0 0-1,0 0 1,1 0 0,-1 0 0,0 0-1,0 0 1,2 0 0,-2-1-44,0 0-1,-1 0 1,1 0 0,0 0 0,-1 0 0,1 0 0,0 0 0,-1-1-1,1 1 1,0 0 0,-1 0 0,1-1 0,0 1 0,-1 0-1,1-1 1,-1 1 0,1-1 0,-1 1 0,1 0 0,-1-1 0,1 0-1,-1 1 1,1-1 0,-1 1 0,1-2 0,3-5 127,1-1 0,-2-1 0,1 1 0,3-12 0,-6 14-112,75-285 52,-75 285-159,2-5-641,0 10 347,4 7 198,-1 1 152,1 0 1,0 0-1,11 8 0,-15-12 19,1-1 1,0 0-1,-1 0 0,1 0 0,0 0 0,0-1 1,1 1-1,-1-1 0,0 0 0,5 0 0,11 1 98,1-2-1,0 0 0,-1-2 0,1 0 0,30-8 0,98-34 336,-93 22-328,-31 11 63,33-8 1,-68 23-225,1 0-1,0 1 1,0 0 0,0 0 0,-15 14-1,10-5 2,0 1-1,-19 29 0,29-38 40,0 0 0,0 0-1,1 1 1,0 0 0,0 0 0,1 0 0,0 0 0,0 0 0,0 0 0,1 0 0,0 8 0,1-12 21,0-1 1,0 0 0,0 0-1,0 0 1,1 0 0,-1 0-1,1 0 1,-1 0 0,1 0-1,0 0 1,0 0 0,0-1 0,0 1-1,0 0 1,0 0 0,0-1-1,1 1 1,-1-1 0,0 1-1,1-1 1,0 1 0,-1-1-1,1 0 1,0 0 0,0 0-1,-1 0 1,1 0 0,0 0-1,0-1 1,0 1 0,0 0-1,0-1 1,0 0 0,0 1-1,0-1 1,0 0 0,0 0-1,1 0 1,-1 0 0,2-1-1,4-1 46,-1 0-1,0 0 0,0-1 1,0 1-1,0-2 0,-1 1 1,1-1-1,-1 0 0,0 0 1,0-1-1,11-9 0,1-6 64,-1 0-1,16-23 0,-6 6-27,-24 33-86,0 0 0,-1 0-1,1 0 1,-1 0 0,0 0 0,0-1 0,1-5 0,-3 8-28,1 0-1,-1 0 1,1 0 0,-1 0-1,0 0 1,0 0 0,0 0-1,0-1 1,0 1 0,0 0-1,-1 0 1,1 0-1,-1 0 1,0 0 0,1 0-1,-1 0 1,0 0 0,-2-2-1,3 3 6,-1 0-1,0 0 1,0 0-1,0 0 0,0 0 1,0 0-1,0 1 0,-1-1 1,1 1-1,0-1 1,0 0-1,0 1 0,-1 0 1,1-1-1,0 1 1,0 0-1,-1 0 0,1 0 1,0 0-1,-1 0 0,1 0 1,0 0-1,-1 0 1,1 0-1,-1 1 0,-4 0-57,0 1-1,0 0 1,1 0-1,-8 4 0,10-5 39,-1 1-1,1 0 0,0 0 0,0 0 0,-6 5 1,9-6 22,-1-1 1,1 0 0,0 1 0,0-1 0,-1 0 0,1 1 0,0-1 0,0 0 0,0 1 0,-1-1 0,1 1 0,0-1 0,0 0 0,0 1 0,0-1 0,0 1 0,0-1 0,0 0 0,0 1 0,0-1 0,0 1 0,0-1-1,0 1 1,1 0 1,-1 0 0,1 0 1,0 0-1,-1-1 0,1 1 0,0 0 0,0 0 0,-1-1 0,1 1 0,0-1 0,0 1 0,0-1 0,0 1 0,1 0 0,1 0-3,0 0 1,0 0 0,0-1 0,0 1-1,0-1 1,0 0 0,0 0-1,0 0 1,5 0 0,27-7 140,-31 6-103,8-2 0,-1-1 0,0 0 0,-1-1 0,1 0 0,-1-1 0,0 0 0,16-13 0,59-59 19,-63 57 86,30-34-96,-1-3 0,52-80-1,-23 17 67,28-36-394,-102 149-276,-15 24 283,-9 14 147,-192 411-19,200-415 107,1 0-1,-7 40 1,13-53 91,1 1 0,1 0 1,0 0-1,1 0 1,1-1-1,3 26 0,-3-36-24,0 0-1,0 1 1,0-1-1,0 0 1,0 0-1,1 0 1,-1 0-1,1-1 1,0 1-1,2 3 1,-2-4-12,-1-1 0,1 0 0,-1 0 0,1 1 0,-1-1 0,1-1 1,0 1-1,-1 0 0,1 0 0,0 0 0,0-1 0,0 1 1,0-1-1,-1 0 0,1 1 0,0-1 0,0 0 0,0 0 1,3 0-1,1-1 67,1 0 1,-1-1 0,0 0-1,1 0 1,-1 0 0,0-1-1,6-3 1,40-26 317,-44 27-343,10-9-30,0 0 0,-1-1 0,0-1 1,-1-1-1,-1 0 0,-1-1 0,-1-1 1,0 0-1,-1-1 0,10-23 0,83-203-24,-103 239 0,105-232-21,-62 144-246,-14 40-351,-66 106-241,24-29 828,0 0-1,-15 46 1,-6 50 134,24-84-85,-26 102 21,-36 138 172,20-59 776,50-215-970,0 0 0,0 1 0,0-1 0,0 0 0,0 0 0,0 1 1,0-1-1,-1 0 0,1 1 0,0-1 0,0 0 0,0 1 0,0-1 0,0 0 0,0 1 0,0-1 0,0 0 0,1 1 0,-1-1 0,0 0 1,0 0-1,0 1 0,0-1 0,0 0 0,0 1 0,1-1 0,-1 0 0,0 0 0,0 1 0,1-1 0,6-7 442,10-20-42,-15 25-441,9-17 99,-5 6-120,2 1 1,-1 0-1,2 0 1,-1 1 0,14-13-1,-21 23 27,0 0 0,0 0-1,1 1 1,-1-1 0,0 0-1,1 1 1,-1-1-1,1 0 1,-1 1 0,1 0-1,-1-1 1,1 1 0,-1 0-1,1 0 1,-1 0 0,1 0-1,-1 0 1,1 0 0,0 0-1,-1 1 1,1-1 0,-1 0-1,1 1 1,-1 0-1,0-1 1,1 1 0,-1 0-1,1-1 1,-1 1 0,2 2-1,6 3-16,-1 1 0,0 0 0,10 12 0,-8-8 56,18 16 170,0-2 0,1 0-1,61 37 1,-84-59-150,-1 0 0,1 0 0,0-1 0,-1 0 0,1 0 0,0 0 0,0-1 0,0 0 0,10 1 0,-12-2-270,1 0-1,0-1 0,-1 1 1,1-1-1,-1 0 0,1 0 1,-1-1-1,1 1 0,-1-1 0,0 0 1,0 0-1,0-1 0,5-3 1,-4 2-773,0 1 0,-1-2 0,0 1 0,0 0 1,0-1-1,0 0 0,-1 1 0,0-1 0,0-1 1,0 1-1,-1 0 0,4-12 0,0-4-3003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1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11 128 7136,'-10'-3'3232,"23"3"-2816,0 0 576,5 0-640,41-5 896,9 2-672,26-14 480,1 6-608,3-9-96,-12 3-224,-1 2 256,-13 3-193,1 4 33,-15 3-128,-8-1-7295,-10 1 3903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2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69 774 4480,'0'0'119,"-1"0"1,1 0-1,0-1 0,0 1 1,0 0-1,0 0 0,0 0 1,0 0-1,0-1 0,0 1 1,0 0-1,0 0 0,0-1 1,-1 1-1,1 0 0,0 0 1,0 0-1,1-1 0,-1 1 1,0 0-1,0 0 0,0 0 1,0-1-1,0 1 1,0 0-1,0 0 0,0 0 1,0-1-1,0 1 0,0 0 1,1 0-1,-1 0 0,0 0 1,0-1-1,0 1 0,0 0 1,1 0-1,-1 0 0,0 0 1,0 0-1,0 0 0,0 0 1,1-1-1,-1 1 0,0 0 1,0 0-1,1 0 0,15-7 603,0 1 22,-10 1-502,0 1 0,-1-1 0,1 0 0,-1 0 0,0-1 0,8-9 0,21-40 437,-28 45-604,6-22 155,-13 35-324,0 1 1,0-1 0,0 1 0,0-1 0,0 5-1,-2 8 62,-32 140-183,-28 113 1050,-23-7 907,85-259-1538,-1 1-1,1-1 0,0 1 1,0 0-1,0-1 1,0 7-1,1-10-170,0 0 0,0-1 0,0 1-1,0 0 1,0 0 0,0 0 0,0 0 0,0 0-1,0 0 1,0 0 0,0 0 0,0-1 0,0 1-1,0 0 1,0 0 0,0 0 0,0 0 0,0 0-1,0 0 1,0 0 0,0 0 0,1 0 0,-1 0 0,0 0-1,0 0 1,0-1 0,0 1 0,0 0 0,0 0-1,0 0 1,0 0 0,0 0 0,1 0 0,-1 0-1,0 0 1,0 0 0,0 0 0,0 0 0,0 0-1,0 0 1,0 0 0,1 0 0,-1 0 0,0 0-1,0 0 1,0 0 0,0 0 0,0 1 0,0-1 0,0 0-1,0 0 1,0 0 0,1 0 0,-1 0 0,0 0-1,0 0 1,0 0 0,0 0 0,0 0 0,0 0-1,0 0 1,0 1 0,0-1 0,0 0 0,0 0-1,14-34 285,-2-1-1,8-38 1,-18 64-305,77-279 59,-63 244-122,1 1 1,2 1-1,1 0 0,42-59 0,-51 85 2,0-1 78,1 0 1,2 1-1,21-22 0,-31 35-65,0-1-1,0 1 1,0-1-1,1 1 1,-1 1 0,1-1-1,0 1 1,0 0-1,0 0 1,0 0-1,1 1 1,-1-1 0,0 1-1,1 1 1,-1-1-1,0 1 1,1 0-1,7 0 1,-10 1 23,-1-1 0,1 1 0,0-1 0,0 1 0,0 0 0,-1 0 0,1 0 0,0 1 0,-1-1 0,1 1 0,-1-1 0,0 1 0,1 0 0,-1 0 0,0 0 0,0 0 0,0 0 0,0 0 0,-1 0 0,1 1 0,-1-1 0,1 1 0,-1-1 0,0 1 0,0 0 0,1 3 0,-1-1 25,0 1 0,0-1 0,0 1 1,-1-1-1,0 1 0,0-1 0,-1 1 1,1-1-1,-1 1 0,-1-1 1,1 1-1,-4 9 0,-3 1 97,-1 1-1,0-1 1,-2 0 0,1-1-1,-2 0 1,0-1 0,-22 20-1,28-28-50,0-1 0,-1-1 0,1 1-1,-1-1 1,0 0 0,0-1 0,0 1-1,-15 3 1,19-6-37,-1 0 0,1 0-1,-1 0 1,0-1 0,1 0-1,-1 0 1,0 0 0,1 0 0,-1 0-1,0-1 1,1 1 0,-1-1-1,1 0 1,-1 0 0,1-1-1,-1 1 1,1-1 0,0 1 0,-1-1-1,-4-5 1,-2 2-2,1 0-214,9 2 62,7 1 5,104-19-75,34-9 82,-63 14 293,99-32 1,-158 39-104,0-1 1,-1-1-1,0-2 0,37-27 1,-50 33-33,-3 1-20,-7 11-199,-7 8 88,0 0 0,-1 0 0,-21 21 0,-8 12 134,34-40-35,-14 19-50,-16 31 1,30-48 89,0 0 0,0 0-1,1 0 1,1 0 0,-1 0 0,1 1 0,1-1 0,-2 17 0,5-17 548,3-9-295,6-9-72,-9 8-138,16-20 4,0-1 0,-1 0 1,-1-1-1,-1-1 0,-1 0 0,11-32 0,-7 13-817,-18 52 714,0-1 0,1 0 0,0 1 0,0-1 1,0 0-1,1 0 0,4 12 0,-5-17 22,0 1-1,1-1 1,-1 1 0,1-1 0,0 0-1,0 1 1,0-1 0,0 0 0,0 0-1,0-1 1,0 1 0,1 0-1,-1-1 1,0 1 0,1-1 0,0 0-1,-1 0 1,1 0 0,0 0 0,-1 0-1,1-1 1,0 1 0,5 0 0,3-1 89,0 0 1,0-1 0,0 0-1,0 0 1,18-6 0,56-21 151,-53 17-298,11-4 88,0-3-1,-1-1 0,40-25 1,-74 39-45,-5 3-28,0 0 1,0 0 0,1 0-1,-1 1 1,0-1 0,1 1 0,5-2-1,-9 5-18,1 0 1,-1 1-1,0-1 0,0 0 0,0 0 0,0 5 0,0-5 2,-4 34-82,3-30 141,0-1 1,0 1-1,0-1 1,1 1 0,0-1-1,0 1 1,1 0-1,1 9 1,0-11-6,-1 1 1,1 0-1,0 0 1,0-1-1,0 1 1,1-1-1,4 7 1,-6-10 12,1 1 1,-1-1 0,1 0 0,-1 1 0,1-1-1,-1 0 1,1 0 0,0 0 0,-1 0 0,1-1-1,0 1 1,0 0 0,0-1 0,-1 1 0,1-1-1,0 0 1,0 1 0,0-1 0,0 0 0,0 0-1,4-1 1,-1 0 17,1 0 0,0-1 0,-1 1 0,1-1 0,-1-1-1,0 1 1,1-1 0,-1 0 0,8-6 0,2-3 95,21-23 1,-17 17-60,22-24-14,-3-1 0,-1-2 0,33-52 0,79-152 110,-81 130-238,-59 104 40,-6 10-29,1 0 1,-1-1-1,0 1 1,0-1 0,0 0-1,-1 0 1,0 0-1,0 0 1,1-8 0,-17 21-328,2 4 301,0 0 0,0 1 0,1 0 0,0 1 1,1 0-1,0 1 0,-12 24 0,6-5 96,1 0 0,-14 46 0,-5 47-57,29-105 44,2 0 1,0 1-1,2 41 0,1-54 19,1 1 1,0 0-1,1 0 0,0-1 1,1 1-1,0-1 0,0 0 1,8 14-1,-9-18 32,1 0 0,1-1 1,-1 0-1,1 1 0,-1-1 0,1 0 1,0-1-1,1 1 0,-1-1 1,0 0-1,1 0 0,0 0 0,0 0 1,0-1-1,0 0 0,8 2 0,-5-2 15,-1 0-1,1-1 0,0 0 0,0-1 0,0 1 1,0-2-1,0 1 0,0-1 0,-1 0 1,1-1-1,0 0 0,-1 0 0,1 0 1,7-4-1,5-4-72,-1-1-1,0-1 1,30-24 0,-39 28 0,18-11-77,-28 19 80,0 0 0,0-1-1,0 1 1,0 0 0,1 0 0,-1 0 0,0 0 0,0 0-1,1 0 1,-1 0 0,0 0 0,0 0 0,0 0-1,1 0 1,-1 0 0,0 0 0,0 0 0,1 0 0,-1 0-1,0 0 1,0 0 0,0 0 0,1 0 0,-1 0 0,0 0-1,0 0 1,0 0 0,1 0 0,-1 0 0,0 1 0,0-1-1,0 0 1,1 0 0,-1 0 0,0 0 0,0 1-1,0-1 1,0 0 0,0 0 0,1 0 0,-1 0 0,0 1-1,0-1 1,0 0 0,0 0 0,0 1 0,0-1 0,0 0-1,0 0 1,0 0 0,0 1 0,0-1 0,0 0 0,0 0-1,0 1 1,0-1 0,-2 19-170,1-11 170,-1 4-25,0 0 0,-1 0 0,0 0 0,-1 0 1,-5 11-1,-31 57 218,37-74-170,-2 3 49,1-1 0,-1 0 1,0 0-1,-1 0 0,0-1 1,0 0-1,-8 7 0,14-14-62,0 0 0,0 1-1,-1-1 1,1 0 0,0 0-1,0 0 1,-1 0 0,1 0-1,0 0 1,0 0-1,-1 0 1,1 0 0,0 0-1,0 1 1,-1-1 0,1 0-1,0-1 1,0 1 0,-1 0-1,1 0 1,0 0 0,0 0-1,-1 0 1,1 0 0,0 0-1,0 0 1,-1 0 0,1 0-1,0-1 1,0 1 0,-1 0-1,1 0 1,0 0 0,0 0-1,0-1 1,0 1 0,-1 0-1,1 0 1,0-1 0,0 1-1,0 0 1,0 0 0,0 0-1,0-1 1,0 1 0,-1 0-1,1 0 1,0-1-1,0 1 1,0 0 0,0-1-1,0 1 1,0 0 0,0 0-1,0-1 1,0 1 0,1 0-1,-1-1 1,1-15 60,0 12-64,1 1 0,-1 0 0,1 0 0,0-1 0,0 1 0,1 0 0,-1 1 0,1-1 0,-1 0 0,1 1 0,0-1 0,0 1 0,0 0 0,0 0 0,0 0 1,5-2-1,8-3-55,1 0 0,19-4 0,-25 7 65,184-41 353,-68 20-6047,-110 23 3815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2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20 128 6816,'-15'-14'2197,"15"14"-2159,0 0-1,-1 0 1,1-1-1,0 1 1,0 0-1,-1 0 1,1 0-1,0 0 1,0 0-1,0-1 1,-1 1-1,1 0 1,0 0 0,0 0-1,0-1 1,0 1-1,-1 0 1,1 0-1,0-1 1,0 1-1,0 0 1,0 0-1,0-1 1,0 1-1,0 0 1,0 0-1,0-1 1,0 1 0,0 0-1,0-1 1,0 1-1,0 0 1,0 0-1,0-1 1,0 1-1,0 0 1,0 0-1,0-1 1,0 1-1,0 0 1,1 0-1,-1-1 1,0 1 0,0 0-1,0 0 1,0 0-1,1-1 1,-1 1-1,0 0 1,0 0-1,0 0 1,1 0-1,-1 0 1,0-1-1,16-3 882,-13 4-798,72-16 1324,351-42 1282,-333 49-2568,-79 7-149,156-10-239,-163 12-110,0 0 1,0 0 0,12 4-1,-16-4-253,0 1 0,0 0 0,0 1 0,0-1 0,-1 0-1,5 3 1,11 12-2586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2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16 4480,'-5'-15'5269,"2"17"-5002,0 0 1,0 0-1,1 0 1,-1 1-1,1-1 1,-3 5-1,-6 12 323,1 1 0,1-1 0,0 2-1,-7 28 1,-11 68 104,6-24-193,-54 167 976,40-129-1157,31-113-179,3-13 25,0 0-1,0 0 1,-1 0 0,1 0 0,-1 0-1,0-1 1,-5 10 0,9-28 752,6-8-807,2 4-34,1-1 0,1 1-1,1 1 1,29-31 0,-16 22-176,60-44 1,-80 65 96,1 1 1,-1 0-1,1 0 0,0 1 1,0 0-1,13-4 1,-18 7-1,0-1 1,0 1-1,0-1 0,0 1 1,0 0-1,0 0 1,0 0-1,0 0 0,0 0 1,0 0-1,0 1 1,1-1-1,-1 1 1,0-1-1,0 1 0,-1 0 1,1 0-1,0 0 1,0 0-1,0 0 0,0 0 1,-1 0-1,1 1 1,-1-1-1,1 1 0,-1-1 1,1 1-1,-1 0 1,2 2-1,2 7 21,0-1 0,-1 1 0,-1 0 1,1 1-1,2 19 0,-3-13 3,8 21 1,-7-26 25,1-1 0,0 0 0,1 0 0,9 14 0,-14-23-22,1-1-1,-1 0 0,1 0 1,0 0-1,-1 0 1,1 0-1,0-1 0,0 1 1,0 0-1,0-1 0,0 0 1,1 1-1,-1-1 1,0 0-1,1 0 0,-1 0 1,1-1-1,-1 1 0,1 0 1,-1-1-1,1 0 0,-1 1 1,1-1-1,0 0 1,-1 0-1,1-1 0,-1 1 1,5-1-1,9-6 50,1 0-1,-2-1 1,1 0-1,-1-1 1,24-19-1,10-6 18,-30 23-66,124-83 220,-107 68-249,60-58 0,-95 84-6,-1 0-1,1-1 0,-1 1 1,1-1-1,0 1 0,-1-1 1,1 1-1,-1-1 0,1 0 1,-1 1-1,0-1 0,1 0 1,-1 1-1,1-1 0,-1 0 1,0 1-1,0-1 0,1-1 1,-13 6-207,-22 18 87,-130 117 524,153-129-478,1 0-1,-16 21 1,22-25 103,0-1 1,1 1 0,0 0-1,0 0 1,0 0 0,1 1 0,0-1-1,-2 10 1,4-16-14,-1 1 0,1-1 0,0 1-1,0-1 1,0 1 0,0 0 0,0-1 0,0 1 0,0-1 0,0 1 0,0-1-1,0 1 1,0 0 0,1-1 0,-1 1 0,0-1 0,0 1 0,1-1-1,-1 1 1,0-1 0,0 1 0,1-1 0,-1 1 0,1-1 0,-1 0 0,0 1-1,1-1 1,-1 1 0,1-1 0,-1 0 0,1 1 0,-1-1 0,1 0-1,-1 0 1,1 0 0,-1 1 0,1-1 0,-1 0 0,1 0 0,0 0 0,-1 0-1,1 0 1,-1 0 0,1 0 0,-1 0 0,1 0 0,0 0 0,-1 0-1,1 0 1,0-1 0,5 0 56,0 0 0,0-1 0,9-3-1,-11 3-28,11-3 2,0-2 0,-1 0 0,1 0 0,-2-1 0,1-1 0,-1-1 0,0 0 0,-1 0 0,0-1 0,-1-1 0,0 0 0,-1 0 0,0-1 0,-1 0 0,-1-1 0,0 0 0,0 0 0,-2-1 0,9-26 0,-1-14 92,-13 43-428,-1 12 293,0 0-1,0 0 1,0 0-1,0 0 1,0 0-1,-1-1 1,1 1-1,0 0 1,0 0 0,0 0-1,0 0 1,0 0-1,0 0 1,0 0-1,-1 0 1,1 0-1,0 0 1,0 0-1,0 0 1,0 0-1,0 0 1,0 0-1,-1 0 1,1 0-1,0 0 1,0 0-1,0 0 1,0 0-1,0 0 1,0 0-1,0 0 1,-1 1 0,1-1-1,0 0 1,0 0-1,0 0 1,0 0-1,0 0 1,0 0-1,0 0 1,0 0-1,0 0 1,0 1-1,-1-1 1,-13 20-285,9-8 289,0 0 1,1 0-1,0 1 1,0 0-1,2 0 1,0 0-1,0 0 1,1 0 0,1 0-1,0 0 1,0 0-1,4 16 1,-2-22 61,0 1 1,1-1-1,0 1 0,0-1 1,0 0-1,1 0 1,7 8-1,-10-12-19,1-1 0,0 1-1,0-1 1,0 0 0,1 0-1,-1 0 1,0 0 0,1 0 0,0-1-1,-1 1 1,1-1 0,0 1-1,0-1 1,-1 0 0,1 0 0,0 0-1,0-1 1,0 1 0,0-1 0,1 1-1,5-1 1,-2-2 9,1 0 0,0 0 0,-1 0 0,1-1 1,-1 0-1,0 0 0,0-1 0,0 0 0,0 0 0,-1-1 0,1 0 0,-1 0 1,0 0-1,7-9 0,-2 1-55,-1 0 1,0-1-1,-1 0 1,0 0-1,13-31 1,25-63-246,-49 115 167,1 0-1,1 0 1,-1 10 0,-1 23 101,-10 16-13,8-39 15,0 1 0,1-1 0,1 1 0,1-1 0,1 36 0,0-51 8,0-1 1,0 1-1,1 0 1,-1 0 0,1-1-1,-1 1 1,1 0-1,-1-1 1,1 1 0,0-1-1,0 1 1,0-1-1,0 1 1,0-1 0,0 1-1,2 0 1,-3-1-12,1-1 1,-1 0-1,1 1 0,-1-1 1,1 0-1,0 0 0,-1 0 1,1 0-1,-1 1 1,1-1-1,0 0 0,-1 0 1,1 0-1,-1 0 0,1 0 1,0-1-1,-1 1 1,1 0-1,0 0 0,1-1-4,0 0 0,-1 0-1,1 0 1,0 0-1,-1 0 1,1 0 0,-1 0-1,3-3 1,29-33 152,29-42 0,-55 70-188,5-8-16,1-1 12,1 1 1,18-19-1,-31 35 15,0 0 1,0 1-1,0-1 0,1 0 0,-1 0 1,0 1-1,0-1 0,1 1 0,-1-1 1,0 1-1,0-1 0,1 1 0,-1 0 1,1 0-1,-1-1 0,0 1 0,1 0 1,-1 0-1,0 1 0,1-1 0,-1 0 1,1 0-1,-1 1 0,0-1 0,0 0 1,1 1-1,-1 0 0,2 0 0,4 4 14,0-1 0,-1 1 0,0 0 0,7 7 0,10 7-73,-12-13 90,0 0 0,0-1 1,1 0-1,0-1 0,0 0 0,0-1 0,0 0 0,0-1 1,0 0-1,1-1 0,-1-1 0,1 0 0,-1 0 1,1-2-1,-1 1 0,23-7 0,-27 5-5,-1 0-1,0 0 1,0-1-1,0 0 0,0 0 1,-1-1-1,1 0 1,-1 0-1,-1 0 1,1-1-1,-1 0 1,0 0-1,0 0 0,5-9 1,-5 6-7,0-1 0,-1 0-1,0 1 1,-1-1 0,0 0 0,0-1 0,-1 1-1,0 0 1,-1-1 0,0-13 0,-1 22-24,0 0-1,0-1 1,-1 1 0,1-1 0,-1 1 0,1 0-1,-2-4 1,2 6 12,0-1 0,-1 1 0,1-1 0,0 1 1,-1-1-1,1 1 0,0 0 0,-1-1 0,1 1 0,-1-1 0,1 1 0,0 0 0,-1-1 0,1 1 0,-1 0 0,1 0 0,-1-1 0,1 1 1,-1 0-1,0 0 0,1 0 0,-1 0 0,1-1 0,-1 1 0,1 0 0,-1 0 0,1 0 0,-1 0 0,1 0 0,-1 1 0,0-1 1,1 0-1,-1 0 0,1 0 0,-1 0 0,1 1 0,-1-1 0,1 0 0,-1 0 0,1 1 0,-1 0 0,-4 2-14,0 1-1,0 0 1,0 0 0,1 0-1,0 1 1,0-1-1,0 1 1,0 0-1,-5 10 1,-27 57-29,29-57 73,4-9-19,1 0 1,-1 0-1,1 1 0,0-1 1,1 0-1,0 1 1,0-1-1,0 1 0,1-1 1,-1 1-1,2 0 1,0 7-1,0-8 16,1 0 1,0-1-1,0 1 0,0-1 0,1 1 1,0-1-1,0 0 0,0 0 0,0 0 1,1 0-1,0-1 0,0 1 1,7 4-1,-6-4 50,1 0 1,1-1-1,-1 0 0,1 0 0,-1 0 1,1-1-1,0 0 0,0-1 1,1 1-1,-1-1 0,0-1 1,1 1-1,-1-1 0,1 0 1,7-1-1,4-1-635,-1-1 1,0 0-1,1-1 1,-1-1-1,19-7 1,-11 4-4269,1 2 1430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3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37 295 4576,'-27'0'2528,"55"5"1986,16 2-3140,-14-5-686,0-1 0,1-1 0,-1-2 0,55-11 0,-79 11-620,0 1 0,0-2 1,-1 1-1,1 0 1,0-1-1,-1 0 0,0-1 1,9-6-1,-11 8-45,-1 0-1,1-1 0,-1 1 1,0-1-1,0 0 0,0 1 1,0-1-1,0 0 0,-1 0 1,1 0-1,-1 0 0,0-1 0,0 1 1,0 0-1,0-1 0,-1 1 1,1 0-1,-1-4 0,0 1-8,0 1-1,-1 0 0,1 0 0,-1-1 1,-1 1-1,1 0 0,-4-7 0,4 10-19,0-1-1,0 0 1,-1 1-1,1 0 1,-1-1-1,0 1 1,0 0-1,0 0 0,0 0 1,0 0-1,0 0 1,0 0-1,-1 1 1,1-1-1,-1 1 1,-3-2-1,0 1 15,1 1 0,-1 0 0,1 0 0,-1 0 0,1 1 1,-1 0-1,0 0 0,1 0 0,-1 1 0,0 0 0,1 0 0,-1 0 0,-4 3 0,-9 3-24,1 0-1,-28 16 1,28-13-5,1 0 0,-1 1 0,2 1-1,0 1 1,-16 15 0,28-23 42,-1-1 0,1 1 0,0 0 0,0 1 0,1-1 0,0 1 0,0-1 0,0 1 1,0 0-1,1 0 0,0 0 0,0 1 0,1-1 0,0 0 0,0 1 0,0-1 0,1 0 0,0 1 0,0-1 0,1 1 0,0 6 0,2-4 76,-1 1 0,2-1 0,-1 0 0,1 0 0,1 0 0,-1 0 0,1 0 0,1-1-1,0 0 1,0 0 0,0-1 0,1 0 0,0 0 0,1 0 0,-1-1 0,1 0 0,1-1 0,-1 0 0,16 7 0,-14-7-14,-1-2 1,1 1 0,1-1 0,-1-1 0,0 0-1,1 0 1,-1-1 0,1-1 0,-1 1 0,1-2-1,-1 1 1,1-2 0,-1 1 0,0-1 0,1-1-1,-1 0 1,0 0 0,15-9 0,2-3 12,0-2 1,-2-1 0,0-1-1,-1-1 1,-1-1 0,-1-1-1,31-39 1,-41 43-80,0-1 0,-1 0 0,-1-1 0,-1 1-1,10-31 1,-18 46-27,0 1 0,-1-1 0,1 0 0,-1 1 0,0-6 0,1 8 9,-1 1 0,0 0 0,0-1 0,0 1-1,0 0 1,0 0 0,0-1 0,-1 1-1,1 0 1,0 0 0,0-1 0,0 1-1,0 0 1,0 0 0,0-1 0,0 1-1,0 0 1,-1 0 0,1-1 0,0 1-1,0 0 1,0 0 0,-1 0 0,1 0 0,0-1-1,0 1 1,0 0 0,-1 0 0,1 0-1,-1 0 4,0 0 0,1 1-1,-1-1 1,0 0-1,0 1 1,1-1 0,-1 1-1,1-1 1,-1 1 0,0-1-1,1 1 1,-1-1-1,1 1 1,-1 0 0,1-1-1,-1 2 1,-6 9-10,1 0 0,1 0 0,0 1-1,0-1 1,1 1 0,0 0 0,1 1 0,1-1 0,0 0-1,0 1 1,1-1 0,1 1 0,0 0 0,1-1 0,0 1-1,5 20 1,-4-28 61,0 1-1,0-1 1,0 1 0,1-1-1,-1 0 1,1 0-1,1 0 1,3 5-1,-5-8-20,-1 0 0,1-1 1,-1 1-1,1-1 0,0 0 0,-1 1 0,1-1 0,0 0 0,0 0 0,0 0 0,0 0 0,0-1 0,0 1 0,0 0 0,0-1 0,0 1 0,0-1 0,1 0 1,-1 0-1,0 0 0,0 0 0,0 0 0,0 0 0,0-1 0,3 0 0,6-3 20,0 0 0,-1-1 1,0 0-1,0-1 0,13-10 0,-7 4 20,0-1-1,16-18 1,-15 10-106,0 0 1,-2-1-1,0-1 1,-1 0-1,-2-1 1,15-37-1,-27 61 28,0 0 1,0-1-1,0 1 0,0 0 0,1-1 0,-1 1 0,0 0 0,0 0 1,0-1-1,0 1 0,0 0 0,1 0 0,-1 0 0,0-1 0,0 1 1,0 0-1,1 0 0,-1 0 0,0 0 0,0-1 0,1 1 1,-1 0-1,0 0 0,0 0 0,1 0 0,-1 0 0,0 0 0,1 0 1,-1 0-1,0 0 0,0 0 0,1 0 0,-1 0 0,0 0 0,1 0 1,-1 0-1,0 0 0,0 0 0,1 0 0,-1 0 0,0 0 0,0 0 1,1 0-1,-1 1 0,0-1 0,0 0 0,1 0 0,-1 0 0,0 0 1,0 1-1,0-1 0,1 0 0,-1 0 0,0 1 0,0-1 0,0 0 1,1 1-1,11 17-131,-10-13 117,5 2 39,0 0 1,1 0-1,-1-1 0,1 0 0,0 0 0,1-1 1,-1 0-1,1 0 0,0-1 0,0 0 0,1-1 1,-1 0-1,1 0 0,-1-1 0,1-1 0,0 1 1,0-1-1,0-1 0,17-1 0,-14-1 27,1-1 1,-1-1-1,1 0 0,-1 0 0,0-1 0,-1-1 1,1 0-1,-1-1 0,12-10 0,-15 11-35,0-1 0,0 0 0,-1-1 0,0 0-1,-1-1 1,0 1 0,0-1 0,-1-1 0,0 1 0,0-1-1,6-17 1,-11 23-19,1 0 0,-1 0 0,0-1 0,-1 1 0,1 0 0,-1 0 0,0 0 0,0-1 0,0 1 0,0 0 0,-1 0 0,0-1 0,0 1 0,0 0 0,0 0 0,-1 0 0,-2-6 0,3 8 6,0 1-1,0 0 0,0 0 1,0 0-1,0 0 1,0 0-1,0 0 0,0 0 1,0 0-1,-1 0 0,1 0 1,0 1-1,-1-1 1,1 0-1,0 1 0,-1-1 1,1 1-1,-1 0 1,1-1-1,-1 1 0,1 0 1,0 0-1,-1 0 0,1 0 1,-1 0-1,1 0 1,-1 1-1,1-1 0,-1 0 1,1 1-1,-1-1 0,-1 2 1,-2 0-21,0 1 1,0-1-1,0 1 1,1 0-1,0 1 1,-1-1-1,-3 5 1,-7 9-27,0 2 0,1 0 1,0 0-1,2 1 1,1 1-1,0 0 0,1 1 1,-10 34-1,18-50 61,1 0-1,0 0 1,0 0 0,0 0-1,0 0 1,1 0-1,0 1 1,1-1-1,-1 0 1,1 0-1,2 9 1,-2-13 5,0 0 0,0 0-1,0 1 1,0-1 0,0-1-1,0 1 1,0 0 0,1 0 0,-1 0-1,1-1 1,-1 1 0,1-1 0,0 1-1,3 1 1,-3-2 8,0 0 1,1 0-1,-1 0 0,1 0 1,-1-1-1,1 1 0,0-1 0,-1 0 1,1 1-1,-1-1 0,1 0 1,0-1-1,-1 1 0,1 0 1,3-2-1,33-10 138,0-1 1,52-27 0,-35 12-119,84-57 0,-135 81-64,3-2-21,-1 1-1,2 0 1,-1 0 0,1 1 0,-1 0-1,1 1 1,11-4 0,-19 7 33,-1 0 1,1 0 0,0-1-1,0 1 1,0 0-1,0 0 1,0 0-1,0 0 1,0 0-1,0 0 1,0 0 0,0 1-1,0-1 1,-1 0-1,1 0 1,0 1-1,0-1 1,0 0-1,0 1 1,0-1 0,-1 1-1,1-1 1,0 1-1,0 0 1,0 1 0,0-1-1,0 0 1,-1 1 0,1-1 0,0 0-1,-1 1 1,1-1 0,-1 1 0,0-1 0,1 1-1,-1-1 1,0 1 0,0 2 0,0 3 6,-1 1 1,0-1-1,0 0 1,-5 15 0,-1-5 73,-14 27 1,7-16-64,13-28 3,1 1 0,0-1 1,0 0-1,0 0 1,-1 1-1,1-1 1,0 0-1,0 0 1,0 1-1,0-1 0,0 0 1,0 0-1,0 1 1,0-1-1,0 0 1,0 0-1,0 1 1,0-1-1,0 0 0,0 1 1,0-1-1,0 0 1,0 0-1,0 1 1,0-1-1,0 0 0,0 0 1,0 1-1,0-1 1,1 0-1,-1 0 1,0 1-1,0-1 1,0 0-1,0 0 0,1 1 1,-1-1-1,12-1 206,19-11-151,-4-7-62,-22 15-36,0 0-1,-1 1 1,1 0-1,1 0 1,7-4-1,-11 7 21,0-1 0,0 1-1,0 0 1,0-1 0,0 1 0,0 0-1,0 0 1,0 0 0,-1 0 0,1 1-1,0-1 1,0 0 0,0 1 0,0 0-1,0-1 1,-1 1 0,1 0 0,0 0-1,0 0 1,-1 0 0,3 2 0,5 4-26,0 1 0,12 16 0,-13-15 89,1 0 0,10 9-1,-15-16-15,-1 1 0,1-1 0,-1 0 0,1 0 0,0 0 0,0 0 0,0-1 0,0 1 0,0-1 0,5 1 0,4-1 39,-1 0 0,1-1-1,0 0 1,0-1 0,0-1 0,-1 0-1,17-4 1,-22 4-1236,1-1 1,0 0-1,13-8 0,-17 30-13731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3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83 934 4160,'3'-24'1333,"0"16"-821,-1 5-80,1-1-1,0 1 1,0 0-1,0 1 1,1-1 0,-1 0-1,8-3 1,-10 5-281,0 1 0,0 0 0,0-1 0,-1 1 0,1 0 0,0-1 1,0 1-1,0 0 0,0 0 0,0 0 0,1 0 0,-1 0 0,0 0 0,0 0 0,0 0 0,0 0 1,1 1-1,-1 0-125,0-1 0,0 1 0,0 0 0,0-1 0,0 1 0,-1 0 0,1 0 0,0 0 0,-1 0 1,1 0-1,-1 0 0,1 0 0,-1 0 0,1 0 0,-1 0 0,0 0 0,0 0 0,1 0 0,-1 0 0,0 0 1,0 2-1,0 7 243,0-1-1,0 1 1,-2 0 0,1 0 0,-1-1 0,-5 18 0,4-17-45,-69 244 1979,50-162-1225,-19 156 1,40-238-929,0 14 1334,2-23-978,1-4-61,5-17-7,13-61-125,-4 13-149,-2 25-68,2 0 1,34-66-1,55-67-6,-33 57 27,9-12-66,-75 121 42,0 1 0,1 0 0,1 0 0,-1 0 0,12-8 1,-17 15 3,0 1 0,-1-1 0,1 1 1,0 0-1,0 0 0,0 0 1,0 0-1,0 0 0,0 0 0,1 0 1,-1 1-1,0-1 0,0 1 1,0 0-1,1-1 0,-1 1 0,0 0 1,1 0-1,-1 1 0,0-1 1,0 0-1,0 1 0,1 0 0,-1-1 1,0 1-1,0 0 0,0 0 1,0 0-1,0 0 0,0 0 0,0 1 1,0-1-1,2 3 0,0 0-5,0 1 1,0 0-1,0-1 0,0 2 0,-1-1 0,0 0 0,0 1 0,0 0 0,-1-1 0,2 9 0,1 4 14,-1 0 0,2 22 0,-5-29 52,0 0 0,-1 0 0,0 0 0,-1 0 0,0-1 0,-1 1 0,0 0 0,-1 0 0,0-1 0,-1 1 0,0-1 0,0 0 0,-1 0 1,0-1-1,-1 0 0,-8 12 0,11-19-34,1 1 0,-1-1 0,1 1 1,-1-1-1,0 0 0,0 0 0,0 0 0,0 0 1,0 0-1,-1-1 0,1 0 0,0 1 1,-1-1-1,1 0 0,-1-1 0,1 1 0,-1-1 1,0 1-1,1-1 0,-1 0 0,1-1 1,-1 1-1,-4-1 0,-2-2 36,0 1 0,0-1 1,1-1-1,-1 0 0,1 0 0,-17-11 0,6 4-369,20 11 305,0 0 0,0 0 0,0 0 0,0 0 0,0 0 0,0 1 0,0-1 0,0 0 0,0 0 0,0 0 0,0 0 0,0 0 0,0 0 0,0 0 0,0 0 0,0 0 0,0 0 0,0 0 0,0 0 0,0 0 0,0 0 0,0 0 0,0 0 0,0 0 0,0 0 0,0 0 0,0 0 0,0 0 0,0 0 0,0 0 0,0 1 0,0-1 0,0 0 0,0 0-1,0 0 1,0 0 0,0 0 0,0 0 0,0 0 0,0 0 0,0 0 0,0 0 0,0 0 0,0 0 0,0 0 0,0 0 0,0 0 0,0 0 0,0 0 0,0 0 0,0 0 0,-1 0 0,12 8-92,-5-4 122,0-1 0,1 0 0,-1 0 0,1 0 1,0-1-1,0 0 0,0 0 0,0-1 0,0 0 1,0 0-1,11-1 0,7 0 46,46-9 0,19-7-31,-2-5 0,96-34 0,-163 47-34,1-1 1,-2 0-1,1-1 0,-1-2 1,-1 0-1,0-1 1,-1 0-1,0-2 0,-1 0 1,-1-1-1,0-1 1,19-27-1,-31 38 28,0 0-1,0 1 1,-1-2 0,1 1-1,2-10 1,-6 16-38,0 0-1,0 0 1,0 0 0,0 0 0,0 0 0,0 0-1,0 0 1,0 0 0,0 0 0,0 0-1,0 0 1,0 0 0,0 0 0,0 0 0,-1 0-1,1 0 1,0 0 0,0 0 0,0 0-1,0 0 1,0 0 0,0 0 0,0 0 0,0 0-1,0 0 1,0 0 0,0 0 0,0 0-1,0 0 1,0 0 0,0 0 0,0 0 0,0 0-1,0 0 1,0 0 0,-1 0 0,1 0-1,0 0 1,0 0 0,0 0 0,0 0 0,0 0-1,0-1 1,0 1 0,0 0 0,0 0-1,0 0 1,0 0 0,0 0 0,0 0 0,0 0-1,0 0 1,0 0 0,0 0 0,0 0-1,0 0 1,0 0 0,0 0 0,0 0 0,0 0-1,0-1 1,0 1 0,0 0 0,0 0-1,0 0 1,0 0 0,0 0 0,1 0 0,-8 4-112,-4 7 9,-145 155 85,148-158 13,1 0 1,0 0-1,0 1 0,0 0 1,-7 14-1,13-22 21,0 1 0,1 0 0,-1 0-1,0 0 1,1-1 0,-1 1 0,1 0 0,0 0 0,-1 0 0,1 0-1,0 0 1,0 0 0,0 0 0,1 0 0,-1 0 0,0 0 0,1 0-1,-1 0 1,1-1 0,0 1 0,-1 0 0,1 0 0,0-1 0,0 1-1,0 0 1,1-1 0,-1 1 0,0-1 0,0 1 0,1-1 0,-1 0-1,1 1 1,-1-1 0,1 0 0,0 0 0,-1 0 0,4 1 0,-1 0 15,0 0 0,0 0 1,0-1-1,0 1 1,0-1-1,1 0 1,-1 0-1,0-1 0,1 1 1,-1-1-1,0 0 1,1 0-1,-1 0 1,0-1-1,1 1 0,-1-1 1,0 0-1,1-1 1,-1 1-1,0-1 0,0 1 1,0-1-1,0-1 1,-1 1-1,1 0 1,6-6-1,-2 0-8,0 0 0,0 0-1,0-1 1,-1 1 0,0-2 0,-1 1 0,0-1-1,-1 0 1,5-12 0,5-16-9,-3-1-1,0-1 1,6-50 0,-17 86-34,-1 1 0,0 0 0,0 0 0,0-1 0,0 1 0,-1-4 0,1 6 21,0 1 1,0 0-1,0 0 1,0 0-1,0 0 0,0-1 1,0 1-1,0 0 0,0 0 1,0 0-1,0 0 1,0-1-1,0 1 0,0 0 1,-1 0-1,1 0 1,0 0-1,0 0 0,0 0 1,0-1-1,0 1 1,0 0-1,0 0 0,-1 0 1,1 0-1,0 0 1,0 0-1,0 0 0,0 0 1,-1 0-1,1 0 1,0 0-1,0 0 0,0 0 1,0-1-1,0 1 1,-1 0-1,1 0 0,0 0 1,0 1-1,-9 10-27,0 10-16,1 1 0,1 0 1,2 0-1,-6 34 1,8-38 37,0-6 46,2 0 1,-1-1-1,1 1 0,2 23 0,-1-32-26,1 1 0,0-1 0,-1 1-1,1-1 1,0 1 0,1-1 0,-1 0-1,0 1 1,1-1 0,0 0 0,0 0-1,0 0 1,0-1 0,0 1 0,1 0-1,-1-1 1,1 1 0,0-1 0,-1 0-1,7 3 1,-6-3 6,1-1-1,-1 1 0,1-1 0,0 0 1,0-1-1,-1 1 0,1 0 0,0-1 1,0 0-1,0 0 0,-1 0 0,8-2 1,4-1 107,26-9 1,-35 10-84,26-10-21,-1-1 0,0-1 0,-1-2 1,-1-1-1,-1-1 0,0-1 1,-1-2-1,-1-1 0,-1-1 1,28-34-1,-38 40-15,28-30 7,-39 43-45,3-2-83,-6 6 107,-1 0-1,0 1 1,1-1-1,-1 0 1,0 0-1,0 1 1,1-1 0,-1 0-1,0 1 1,0-1-1,0 0 1,1 1-1,-1-1 1,0 0-1,0 1 1,0-1-1,0 0 1,0 1-1,0-1 1,0 0-1,0 1 1,0-1-1,0 1 1,0-1 0,0 0-1,0 1 1,0-1-1,0 0 1,0 1-1,0-1 1,0 1-1,9 114-97,-4-75 98,-4-28 24,0 0 0,1 1 0,1-1-1,0 0 1,0 0 0,7 13 0,-9-23-7,0-1 0,-1 0 0,1 1 0,0-1 1,0 0-1,1 0 0,-1 1 0,0-1 1,0 0-1,1 0 0,-1-1 0,0 1 1,1 0-1,-1 0 0,1-1 0,-1 1 0,1 0 1,-1-1-1,3 1 0,0-1 0,-1 0 0,0 0 0,1 0 0,-1 0 0,0-1 0,1 1 0,-1-1 0,0 0 0,4-1 0,5-3 6,-1-1 0,1 0 0,18-13 0,100-88 8,-98 79-22,-30 26 10,2-2-58,-1 1 0,1 0 1,0 0-1,1 0 1,4-2-1,-9 5 39,1 0 0,-1-1 0,1 1 0,-1 0 0,1 0 0,-1 0 0,1 0 0,-1 0 0,1 0 0,-1 0 0,1 0 0,-1 0 0,1 0 0,-1 0 0,1 0 0,-1 0 0,1 0 0,-1 0 0,0 1 0,1-1 0,-1 0-1,1 0 1,0 1 0,0 0 8,-1 0-1,1-1 0,-1 1 0,1 0 1,-1 0-1,0 0 0,1 0 0,-1 0 1,0 0-1,1 0 0,-1 0 0,0 0 1,0 0-1,0 0 0,0 0 0,0 2 1,-4 44-141,3-38 120,-1 0 0,2 0-1,-1 0 1,1 0 0,1 1 0,-1-1 0,2 0 0,-1 0-1,6 15 1,-6-21 31,0-1-1,0 1 1,1 0-1,0-1 1,-1 0-1,1 1 0,0-1 1,0 0-1,0 0 1,1 0-1,-1 0 1,0 0-1,1-1 1,2 3-1,0-2 23,0 0-1,-1 0 1,1-1 0,0 0 0,0 1-1,0-2 1,9 2 0,-3-2 10,0 0 0,0-1 0,0 0 0,0-1 0,-1 0 0,1-1 0,13-5 0,-12 2 3,1 0 0,-1-1 1,0 0-1,-1-1 0,0-1 1,0 1-1,-1-2 0,0 0 1,9-11-1,10-16 29,31-51 0,66-95 36,-95 140-83,126-193 95,-119 161-206,42-116 0,-79 189 82,3-7-88,-1 0-1,0 0 1,-1 0 0,2-11-1,-4 20 76,0-1 1,0 1-1,0-1 0,0 0 0,0 1 0,0-1 1,0 1-1,0-1 0,0 1 0,0-1 0,0 1 1,0-1-1,0 1 0,0-1 0,-1 1 0,1-1 1,0 1-1,-1-2 0,1 2 7,0 0 0,-1 0 1,1 0-1,0 0 0,-1 0 0,1 0 0,0 0 1,0 0-1,-1 0 0,1 0 0,0 0 0,-1 0 1,1 0-1,0 0 0,0 0 0,-1 0 0,1 0 1,0 0-1,-1 0 0,1 1 0,0-1 0,0 0 1,-1 0-1,1 0 0,0 1 0,-19 17-188,-31 46 62,-57 99 0,91-138 116,-3 8 9,1 1 0,2 1 1,1 0-1,2 0 0,1 2 1,2-1-1,2 2 0,-6 59 1,3 43 12,10-115 14,2 0-1,1 0 1,7 36 0,-8-56 8,-1-1 1,1 1 0,1-1 0,-1 0 0,1 1 0,0-1 0,0 0-1,0 0 1,0 0 0,1-1 0,-1 1 0,1 0 0,0-1-1,0 0 1,1 1 0,-1-1 0,5 3 0,-6-5 1,1 0 0,-1-1 0,0 1 0,1 0 0,-1-1 0,0 0 0,1 1 0,-1-1 0,1 0 0,-1 0 0,0 0 0,1-1 0,-1 1 0,1-1 0,-1 1 0,0-1 0,0 0 0,1 0 0,2-1 0,7-4 84,0 0 1,13-9-1,-20 12-105,36-26 18,-1-2 0,-2-2-1,44-47 1,-73 72-28,16-18-46,40-37-160,-63 61 196,1 1 0,-1-1 0,0 1 0,1-1 0,-1 1 0,1 0 0,4-2 0,-7 3 7,1 0 1,0 0-1,-1 0 0,1 0 0,0 0 0,-1 0 1,1 0-1,-1 0 0,1 0 0,0 0 0,-1 0 1,1 0-1,0 0 0,-1 0 0,1 0 0,-1 1 1,1-1-1,0 0 0,-1 1 0,1-1 0,-1 0 1,1 1-1,-1-1 0,1 0 0,-1 1 0,1-1 1,-1 1-1,0-1 0,1 1 0,-1-1 0,0 1 1,1 0-1,-1-1 0,0 1 0,1-1 0,-1 1 1,0 0-1,0-1 0,0 2 0,2 9-60,0-1 0,-1 1 0,-1 0-1,0 0 1,0 0 0,-1 0 0,-2 11 0,-22 76 147,6-30 304,19-67-364,-1 0-1,1 0 1,0 0 0,0 0 0,-1 0-1,1 1 1,0-1 0,0 0 0,0 0-1,0 0 1,1 0 0,-1 1 0,0-1-1,0 0 1,1 2 0,0-3-11,-1 1 1,0-1 0,1 0-1,-1 0 1,0 0-1,1 1 1,-1-1 0,0 0-1,1 0 1,-1 0-1,1 0 1,-1 0 0,0 0-1,1 0 1,-1 1-1,1-1 1,-1 0 0,0-1-1,1 1 1,-1 0-1,1 0 1,-1 0 0,0 0-1,1 0 1,-1 0-1,0 0 1,1 0 0,-1-1-1,1 1 1,3-2 42,0-1-1,0 1 1,-1-1 0,1 0-1,-1 0 1,4-4 0,8-10-33,-2-1-1,15-25 1,-14 21-161,19-25-1,-32 46 131,0 0 1,1-1-1,-1 1 0,0 0 1,0 0-1,1 0 0,-1 0 0,0 0 1,1 0-1,-1 0 0,1 1 0,1-2 1,-2 2 5,0 0 0,-1 0 1,1 0-1,-1 0 0,1 0 1,0 0-1,-1 0 0,1 0 1,0 0-1,-1 0 0,1 0 1,0 1-1,-1-1 0,1 0 0,-1 0 1,1 1-1,0-1 0,-1 0 1,1 1-1,-1-1 0,2 1 1,-1 2-2,1-1 0,-1 0 0,1 1 0,-1-1 0,0 1 0,0-1 0,0 1 0,0-1 0,0 1 0,-1 0 0,1-1 0,-1 1 0,1 4 0,-1 6-35,0 0-1,-1 0 1,-1 0 0,0 0-1,-1 0 1,-4 14-1,-31 78 84,26-75-48,-2 4 42,-1-1 1,-1 0 0,-2-1-1,-31 41 1,35-54 1,-2-1 0,0 0 0,-1-1 0,-1-1 0,0-1 1,-2 0-1,-30 17 0,41-27-8,-1 0-1,1 0 1,-1-2 0,0 1-1,0-1 1,-1 0 0,1-1-1,-21 1 1,26-2-17,0-1 1,0-1-1,0 1 0,0-1 0,0 0 1,0 0-1,0 0 0,1-1 1,-1 0-1,0 0 0,1 0 0,-1 0 1,1-1-1,0 0 0,0 0 0,0 0 1,0 0-1,0 0 0,1-1 1,-6-7-1,3 4 4,1-1 0,1 0 0,-1 0 0,1 0 0,1-1 1,-1 1-1,2-1 0,-1 0 0,1 0 0,-2-14 0,4 17-29,0 1 1,0-1-1,0 0 0,0 1 0,1-1 1,0 1-1,0-1 0,1 1 0,0-1 0,0 1 1,0 0-1,0 0 0,1 0 0,0 0 1,0 0-1,0 0 0,1 1 0,-1 0 1,5-5-1,3 0 3,0 1 1,0 0 0,0 0-1,1 1 1,1 1 0,-1 0-1,1 0 1,13-3-1,113-24-34,-69 18 103,7-1-93,-38 10-757,-1-3-1,58-20 1,-76 18-3229,-19 10 3635,-1 1 0,1-1 1,0 1-1,-1-1 0,1 1 0,0-1 1,-1 0-1,1 1 0,-1-1 0,1 0 1,-1 0-1,1 1 0,-1-1 0,1 0 1,-1 0-1,0 0 0,1 1 0,-1-3 1,0-3-2786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3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8800,'0'-11'4000,"45"19"-3488,-13-8 1408,-1 3-1152,54-6 351,0 3-703,23-5-96,-4 5-192,-19-3 192,-13 3-192,-18-5-32,-14 1-64,-13 1-5119,-4 3 2783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3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21 8736,'-45'-20'3936,"37"28"-3424,3-8 0,10 0-384,-2 0-384,12 0 128,6-5-6048,11 5 3392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56.5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90 679 992,'0'-1'204,"0"1"1,1-1-1,-1 0 1,0 0-1,0 1 1,1-1-1,-1 0 0,1 0 1,-1 1-1,0-1 1,1 0-1,0 1 1,-1-1-1,1 1 0,-1-1 1,1 1-1,0-1 1,-1 1-1,1-1 0,1 0 1,18-14 4499,-29 28-1402,-7 22-2989,3-4-243,-1-2-38,-29 61 500,38-76-427,0 0-1,0 0 1,2 0 0,-4 24 0,7-34-24,-1 0 1,1 1-1,0-1 0,1 0 1,-1 0-1,1 0 0,0 0 0,0 0 1,2 6-1,-2-8-22,0 0 0,0 0 0,0 0 0,1 0 0,-1 0 1,1-1-1,-1 1 0,1 0 0,-1-1 0,1 1 0,0-1 0,0 0 0,0 1 1,0-1-1,0 0 0,0 0 0,0 0 0,3 0 0,2 1 48,-1 0 0,0 0 0,1-1 0,-1 0 0,1 0 0,0-1 0,-1 0 0,1 0 0,-1 0 0,1-1 0,0 0 0,-1-1 0,1 1 0,-1-1 0,0 0 0,7-4 0,-1-1-61,0 0 0,0-1 0,-1 0 0,-1-1 0,1 0 0,-1-1-1,-1 0 1,17-23 0,0-7 108,27-54 0,-26 45 31,-18 33-86,12-22 109,-19 34-174,-1 1 0,1-1-1,-1 0 1,0 0 0,0 0-1,0 0 1,0-6-1,-1 10-34,0 0 0,0 0 0,0 0 0,0 0 0,1 0 0,-1 0-1,0 0 1,0-1 0,0 1 0,0 0 0,0 0 0,0 0 0,0 0 0,0 0-1,0 0 1,0 0 0,0 0 0,0 0 0,0 0 0,0 0 0,0 0-1,0-1 1,0 1 0,0 0 0,0 0 0,0 0 0,0 0 0,0 0-1,0 0 1,0 0 0,0 0 0,-1 0 0,1 0 0,0 0 0,0 0 0,0 0-1,0-1 1,0 1 0,0 0 0,0 0 0,0 0 0,0 0 0,0 0-1,0 0 1,0 0 0,0 0 0,0 0 0,0 0 0,-1 0 0,1 0 0,0 0-1,0 0 1,0 0 0,0 0 0,0 0 0,0 0 0,0 0 0,0 0-1,0 0 1,0 0 0,0 0 0,-1 0 0,1 0 0,0 0 0,0 0 0,0 0-1,0 0 1,0 0 0,0 0 0,-5 8-16,-5 11 76,-1 14-9,1 2 1,1-1-1,2 1 0,2 1 0,1-1 1,1 41-1,3-68 23,0 0-1,1 0 1,0 0-1,3 13 1,-3-18-34,-1-1 1,1 1 0,0-1-1,0 1 1,1-1-1,-1 0 1,0 0-1,1 0 1,-1 0 0,1 0-1,0 0 1,0 0-1,-1 0 1,1-1-1,1 1 1,-1-1 0,0 1-1,3 0 1,-2 0 33,1-1 1,0 0-1,-1 0 1,1 0-1,0-1 1,0 1-1,0-1 1,0 0-1,-1 0 1,1-1-1,5 0 1,4-2 50,23-7 0,-33 9-113,20-8 42,0-1-1,-1-1 1,-1 0-1,0-2 1,39-30 0,-28 15-86,-1 0 1,44-54 0,-33 28 90,-23 29-18,29-32 0,-47 56-52,0 0 0,1 0-1,-1 0 1,0 0-1,1 0 1,-1 0 0,0 0-1,1 0 1,-1 0 0,4 0-1,-5 1 10,1 0 0,-1 0-1,1 0 1,-1 0-1,1 0 1,-1 0 0,1 0-1,-1 0 1,1 1-1,0-1 1,-1 0 0,0 0-1,1 1 1,-1-1 0,1 0-1,-1 0 1,1 1-1,-1-1 1,0 1 0,1-1-1,-1 0 1,1 1-1,-1-1 1,0 1 0,0-1-1,1 1 1,-1-1-1,0 1 1,0-1 0,0 1-1,1-1 1,-1 1 0,0-1-1,0 1 1,0-1-1,0 2 1,1 6 10,0-1 0,0 1 0,-1 1 0,0-1 0,0 0 0,-3 12 0,-11 51 191,10-58-173,-35 147 759,39-160-776,-1 0 0,1 0 0,0 0 1,0 1-1,0-1 0,0 0 0,0 0 0,0 0 0,0 0 0,0 0 1,0 1-1,0-1 0,0 0 0,0 0 0,0 0 0,0 0 0,0 0 1,0 1-1,0-1 0,0 0 0,0 0 0,0 0 0,0 0 0,0 1 1,0-1-1,0 0 0,0 0 0,0 0 0,0 0 0,1 0 0,-1 0 1,0 1-1,0-1 0,0 0 0,0 0 0,0 0 0,0 0 0,1 0 1,5-3 176,10-13-11,56-91-115,-56 78-62,2 2 1,1 0-1,39-42 0,-54 65-29,-1 1 1,0 1-1,1-1 0,0 0 0,-1 1 0,1-1 0,0 1 0,7-2 1,-10 3 18,0 1 0,0 0 1,0 0-1,0 0 1,0 0-1,0 0 1,0 0-1,0 0 0,0 0 1,0 0-1,0 0 1,0 0-1,0 1 1,0-1-1,0 0 0,0 1 1,1 0-1,-1-1 3,0 1 0,0 0-1,0 0 1,0 0 0,0 0 0,0 1-1,-1-1 1,1 0 0,0 0 0,0 0-1,-1 1 1,1-1 0,-1 0-1,1 1 1,-1 1 0,2 9 16,0 0-1,-2-1 1,1 1-1,-1 0 1,-1 0-1,-3 16 1,2-17 32,1 1 1,0 0-1,1-1 1,0 1-1,0 0 1,2-1-1,2 14 1,-4-23-29,1 0 1,0 0 0,-1 0 0,1 0-1,0 0 1,0-1 0,0 1-1,0 0 1,1-1 0,-1 1 0,0-1-1,1 1 1,-1-1 0,1 1 0,-1-1-1,1 0 1,0 0 0,-1 0-1,1 0 1,0 0 0,0 0 0,0-1-1,0 1 1,0 0 0,2-1 0,3 1 17,0 0 1,0-1 0,0 0-1,-1-1 1,1 1 0,9-3 0,6-2-2,0-1 0,0-1 0,-1-1 0,0-1 0,-1-1 0,0-1 0,0 0 0,-1-1 1,-1-2-1,0 1 0,26-28 0,171-187-123,-201 206 3,-14 22 91,0 0 1,0 0-1,0 0 1,0 0-1,1 0 1,-1 0 0,0-1-1,0 1 1,0 0-1,0 0 1,0 0-1,0 0 1,0 0-1,0 0 1,0 0-1,0 0 1,0-1-1,0 1 1,0 0-1,0 0 1,0 0 0,0 0-1,0 0 1,0 0-1,0 0 1,0 0-1,0-1 1,0 1-1,0 0 1,0 0-1,0 0 1,0 0-1,0 0 1,0 0-1,0 0 1,0 0 0,0 0-1,-1-1 1,1 1-1,0 0 1,0 0-1,0 0 1,0 0-1,0 0 1,0 0-1,0 0 1,0 0-1,0 0 1,0 0-1,-1 0 1,1 0 0,0 0-1,0 0 1,0 0-1,-13 8-101,-6 9 17,1 1 0,0 2 0,-25 35 0,24-30 94,-27 32 105,-22 29-87,57-70-20,0 0 1,2 0-1,-13 30 1,21-43 0,0 0 0,0 0 0,0 0 0,0 0 0,0 0 0,1 0 1,-1 0-1,1 0 0,0 0 0,0 0 0,0 0 0,1 0 0,-1 0 0,2 5 0,-1-7-2,-1 1 1,1-1-1,0 1 0,0-1 0,0 0 0,0 1 0,0-1 1,1 0-1,-1 0 0,0 0 0,0 0 0,1 0 0,-1 0 0,1 0 1,-1 0-1,1-1 0,-1 1 0,1 0 0,0-1 0,-1 0 1,1 1-1,-1-1 0,1 0 0,0 0 0,-1 0 0,1 0 0,2 0 1,1 0 7,0-1 0,0 0 0,0 0 0,0 0 0,0 0 1,0-1-1,-1 0 0,1 0 0,-1 0 0,1 0 1,-1-1-1,0 0 0,0 0 0,0 0 0,4-4 0,5-6-5,-1-1 0,20-28 0,3-8-30,127-166 71,-113 160-21,-16 19-16,-1-1 0,27-45 0,-35 43-1,-3-2-1,-1 0 1,-2-1 0,-2-1-1,10-47 1,-25 86-26,2-6-34,0-1 1,0-17-1,-2 28 39,-1-1-1,0 1 1,0-1 0,0 0 0,0 1-1,0-1 1,0 0 0,0 1 0,-1-1 0,1 1-1,0-1 1,-1 1 0,0-1 0,1 1 0,-1-1-1,0 1 1,0-1 0,0 1 0,0 0 0,0-1-1,0 1 1,0 0 0,0 0 0,0 0-1,-2-2 1,2 3 2,-1 0-1,1-1 1,0 1 0,0 0-1,0 0 1,0 0-1,0 0 1,0-1-1,0 2 1,0-1 0,0 0-1,0 0 1,0 0-1,0 0 1,0 1 0,0-1-1,0 0 1,-2 2-1,-6 2-55,1 1 1,-1 1-1,1-1 0,1 1 0,-1 0 0,-8 10 0,-41 49-70,26-27 75,2 2 1,-42 76-1,56-89 58,1 2 1,1 0-1,1 0 0,2 1 1,1 1-1,1 0 0,-5 44 1,12-64 34,-2 27 41,1 63 0,3-91-49,0 0 1,0-1-1,0 1 0,2 0 1,-1-1-1,1 1 1,0-1-1,1 0 1,0 0-1,1 0 1,10 15-1,-11-19-1,-1-2 1,1 1-1,0 0 1,0-1 0,1 0-1,-1 0 1,1 0-1,-1 0 1,1-1-1,0 1 1,8 1-1,-5-1 5,0-2 0,0 1 0,0-1 0,0-1 0,1 1 0,-1-1 0,8-2 0,1 0 0,1-1 0,-1-2 0,0 1 1,-1-2-1,1 0 0,20-12 0,-15 6-22,-1-2 1,-1 0-1,-1-1 0,0-1 0,0-1 1,-2-1-1,0 0 0,-1-1 0,-1-1 1,16-28-1,-7 4 39,-21 39-55,-2 1 0,1 0 0,0-1 0,-1 0 1,0 1-1,0-1 0,0-7 0,-1 11 4,0 1 0,0 0 1,0-1-1,0 1 0,0 0 0,0-1 1,0 1-1,0 0 0,0-1 1,0 1-1,0 0 0,-1-1 0,1 1 1,0 0-1,0-1 0,0 1 0,-1 0 1,1 0-1,0-1 0,0 1 0,-1 0 1,1 0-1,0-1 0,0 1 0,-1 0 1,1 0-1,0 0 0,-1 0 1,1-1-1,0 1 0,-1 0 0,1 0 1,0 0-1,-1 0 0,1 0 0,0 0 1,-1 0-1,1 0 0,0 0 0,-1 0 1,0 0-1,-18 6-111,9 1 95,0 1 1,1 0 0,0 0-1,0 1 1,-13 16-1,14-16 41,-17 19 37,-35 54 1,52-71-51,1 1 1,1 1 0,0-1 0,1 1-1,0 0 1,1 0 0,-5 26 0,9-36 3,-1 1 0,1 0 0,0-1 0,1 1 0,-1 0 1,1-1-1,-1 1 0,1-1 0,0 1 0,0-1 0,1 1 0,-1-1 1,1 0-1,0 1 0,-1-1 0,1 0 0,1 0 0,-1 0 1,0-1-1,1 1 0,-1-1 0,1 1 0,0-1 0,0 0 1,0 0-1,6 3 0,-3-2 16,0 0 0,0-1 0,0 1-1,1-1 1,-1-1 0,1 1 0,-1-1 0,1 0 0,-1-1 0,1 0 0,0 0 0,-1 0-1,1-1 1,8-1 0,-2-2 52,0-1 0,0 0-1,-1 0 1,17-10-1,47-34 113,-44 28-206,-11 6-78,1 2-1,1 1 1,0 1-1,0 1 1,27-8 0,-45 16 49,0 1 1,0 0 0,0 1 0,0-1 0,0 1 0,0 0-1,0 0 1,0 1 0,7 1 0,-9-1 44,0-1 0,0 1 1,0 1-1,0-1 0,0 0 0,-1 1 0,1-1 1,0 1-1,-1 0 0,1 0 0,-1 0 0,0 0 1,0 1-1,1-1 0,-1 1 0,2 2 1,1 6 35,1 1 0,-1-1 1,-1 1-1,4 16 0,-5-15 130,1-1 0,1 1 0,11 21 1,-11-26-65,0 0 1,0 0 0,1-1 0,0 0 0,1 0-1,-1-1 1,1 1 0,13 7 0,-14-10-31,0 0 0,1-1 1,0 0-1,0 0 0,0-1 0,0 0 1,0 0-1,0 0 0,1-1 1,-1 0-1,10-1 0,-3 0-47,0-1 0,0-1 0,0 0-1,-1-1 1,1-1 0,21-8 0,13-9-4572,-20 8 1702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5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 8128,'-45'-17'3680,"58"22"-3168,4-5 1312,11 4-1088,22-1 544,8 5-737,22-3 33,1-1-320,22-4-160,-13 3-64,5 2 96,-14 3-64,-13 4-2207,-15-1 1151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52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79 4480,'0'0'164,"0"-1"0,0 0 1,0 1-1,0-1 0,0 1 1,0-1-1,0 1 0,0-1 0,0 0 1,1 1-1,-1-1 0,0 1 1,0-1-1,0 1 0,1-1 0,-1 1 1,0-1-1,1 1 0,-1-1 1,0 1-1,1-1 0,0 0 1,-12 5 3288,-2-1-2953,1 1 1,1 0-1,-1 1 0,0 0 1,-20 12-1,5-2 156,10-6-431,0 0 0,1 1 0,0 0 0,1 2 0,0 0 1,1 0-1,0 1 0,1 1 0,-19 25 0,29-34-132,1 0 0,-1 0 0,1 0 0,0 0 0,1 0 0,-1 0 0,1 0 0,-1 11 0,2-15-38,0 1-1,0 0 1,0 0 0,0 0 0,0 0-1,0 0 1,1-1 0,-1 1-1,1 0 1,0 0 0,-1-1-1,3 4 1,-3-4-23,1 0 1,0 0-1,0 0 1,0-1-1,0 1 0,0 0 1,0 0-1,0-1 1,0 1-1,0-1 1,0 1-1,0-1 0,0 1 1,1-1-1,-1 0 1,0 1-1,0-1 0,0 0 1,1 0-1,-1 0 1,2 0-1,0 0-3,1-1 1,-1 1-1,1-1 1,0 0-1,-1 0 0,1-1 1,-1 1-1,0-1 0,0 0 1,1 1-1,3-5 0,36-30 257,-28 23-252,158-148 115,-171 160-144,12-13-160,18-22 1,-37 41 79,0 1 0,0-1 0,-11 7-1,-5 5 57,13-10 14,1 0 0,0 0 0,0 0-1,1 1 1,-6 9 0,10-14 30,0 0 1,1 0 0,-1 1 0,1-1-1,0 0 1,0 1 0,0-1 0,0 1 0,1 0-1,-1-1 1,1 1 0,0-1 0,0 1-1,0 0 1,1-1 0,-1 1 0,3 5-1,-2-6 5,0-1 0,0 1 0,0 0-1,1-1 1,-1 1 0,1-1-1,0 0 1,0 0 0,0 1-1,0-1 1,0 0 0,0 0 0,1-1-1,-1 1 1,0 0 0,1-1-1,0 0 1,-1 1 0,1-1 0,0 0-1,-1 0 1,1-1 0,0 1-1,5 0 1,2 0 77,-1 0 1,1-1-1,0 0 0,0 0 0,0-1 0,12-3 1,9-3-72,-1-2 0,0 0 0,0-2 0,-1-1 0,-1-2 1,0 0-1,-1-2 0,48-37 0,-69 48-22,11-9-226,17-11-1,-33 25 201,-1 0 1,0-1-1,1 1 0,-1 0 0,0 0 0,1-1 0,-1 1 0,0 0 1,1 0-1,-1 0 0,1 0 0,-1 0 0,0 0 0,1 0 0,-1 0 0,1 0 1,-1 0-1,0 0 0,1 0 0,-1 0 0,1 0 0,-1 0 0,0 0 1,1 0-1,-1 0 0,1 0 0,-1 1 0,0-1 0,1 0 0,-1 0 1,0 0-1,1 1 0,-1-1 0,0 0 0,1 0 0,-1 1 0,0-1 0,0 0 1,1 1-1,-1-1 0,0 0 0,0 1 0,0-1 0,0 1 0,1-1 1,-1 0-1,0 1 0,0-1 0,0 1 0,0-1 0,0 0 0,0 1 0,0-1 1,0 1-1,0 0 0,0 25 79,-2-15-24,1 0 1,0 1-1,1-1 0,1 1 1,-1-1-1,5 19 0,-4-26-20,0-1-1,0 1 1,0-1-1,1 1 1,0-1-1,-1 0 0,1 0 1,0 0-1,1 0 1,-1 0-1,0 0 1,1 0-1,0-1 0,-1 1 1,1-1-1,0 0 1,0 0-1,1 0 0,-1 0 1,0-1-1,0 1 1,1-1-1,-1 0 1,7 2-1,6-1 70,-1 0 0,1 0 0,-1-2 0,1 0 0,-1-1 0,23-3 0,2-4 157,47-15-1,-61 15-221,-1-1 0,0-1 0,0-2 0,44-27-1,-58 32-38,-1-1-1,1 0 1,-1-1-1,-1 0 1,0-1-1,0 0 1,-1 0-1,0-1 1,0 0-1,-1 0 1,9-23-1,-15 32-1,0 0 0,0-1 0,0 1-1,-1 0 1,1-1 0,-1 1 0,1 0-1,-1-1 1,0 1 0,0-1 0,0 1-1,0 0 1,0-1 0,-2-3 0,2 6 9,0-1 0,0 1 0,-1-1 0,1 1 0,-1-1 0,1 1 0,0-1 0,-1 1 0,1-1 0,-1 1 0,1-1 0,-1 1 0,1 0 0,-1-1 0,0 1 0,1 0 0,-1 0 0,1-1 0,-1 1 0,0 0 0,0 0 0,-2 0-3,1 0 1,0 0-1,0 0 0,0 0 1,0 0-1,-1 1 0,1-1 1,0 1-1,-3 1 0,-16 8 40,1 0 0,0 2 0,-25 19 0,36-25 56,0 1 1,0 1-1,1-1 0,0 1 0,0 1 0,-12 18 0,18-23-50,-1 0 0,1 1 0,0-1 0,1 0 0,-1 1 0,1 0 0,0-1 0,0 1 0,0 0 0,1-1 0,-1 1 0,1 0 0,0 0 0,1 0 0,-1-1 0,1 1 0,0 0 0,3 8 0,-1-5 17,1 0 1,0 1-1,1-2 0,0 1 0,0-1 1,0 1-1,1-1 0,0-1 1,0 1-1,1-1 0,0 0 0,0-1 1,1 0-1,10 6 0,-6-4-31,-1-2-1,2 1 0,-1-2 0,0 0 0,1 0 0,0-1 1,0 0-1,0-2 0,22 2 0,0-5-930,63-10 0,-11-6-3039,-5 1 1162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02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65 482 4384,'-4'0'538,"-1"0"0,1 0 0,-1 1 0,1-1 0,0 1 0,-1 0 0,-4 2 0,7-2-67,0 0-1,1 0 1,-1 0-1,0 0 1,1 0-1,-1 0 1,1 1 0,0-1-1,-1 0 1,1 1-1,0-1 1,0 1-1,0 0 1,0-1-1,0 1 1,-1 2-1,2-4-392,0 0 0,0 1 0,0-1 0,0 0 0,0 0 0,0 1 0,0-1 0,0 0 0,0 0 0,0 1 0,0-1 0,0 0 0,0 1 0,0-1-1,0 0 1,0 0 0,0 1 0,0-1 0,0 0 0,1 0 0,-1 0 0,0 1 0,0-1 0,0 0 0,0 0 0,1 1 0,-1-1 0,0 0 0,0 0-1,0 0 1,1 0 0,-1 1 0,0-1 0,0 0 0,1 0 0,-1 0 0,16 4 1282,-10-4-1078,0 1 0,-1-1 0,1-1 0,6 0 0,-4-1-112,0 0 1,0-1 0,0 0 0,0 0 0,-1-1 0,0 0-1,0 0 1,13-11 0,-9 6-46,-1-1 1,0 0-1,0-1 1,12-19-1,-2-3 91,-1-1-1,26-68 0,-38 87-153,-1-1 0,0 0-1,-1-1 1,-1 1 0,-1-1 0,3-33-1,-8 39-160,2 11 95,0 0-1,0-1 1,-1 1 0,1 0 0,0 0 0,0 0-1,0 0 1,0 0 0,0 0 0,-1 0 0,1 0-1,0 0 1,0 0 0,0 0 0,0 0 0,-1 0 0,1 0-1,0 0 1,0 0 0,0 0 0,0 0 0,-1 0-1,1 0 1,0 0 0,0 0 0,0 0 0,0 0-1,0 0 1,-1 0 0,1 0 0,0 0 0,0 0 0,0 0-1,0 1 1,-1-1 0,0 2-2,-1-1 0,0 1 0,1 0 0,0 0 0,-1 0 0,1 0 0,0 0 0,-1 3 0,-1 3 25,0 0 0,1 1 0,0-1 0,-1 10 0,2-6 4,-5 21-45,-10 70 233,15-83-158,0-1-1,0 1 1,4 24 0,-1-36-5,-1 0 1,1 0 0,0 0 0,1 0 0,-1-1 0,6 10 0,-7-15-15,0 0-1,0 0 1,1 0-1,-1 0 1,0 0 0,1 0-1,-1 0 1,1 0-1,0-1 1,0 1 0,-1-1-1,1 0 1,0 1-1,0-1 1,0 0 0,1 0-1,-1 0 1,0 0-1,0 0 1,0-1 0,1 1-1,-1-1 1,0 1-1,1-1 1,2 0 0,7-2 16,-1 0 1,0 0-1,0-1 1,0-1 0,0 0-1,0-1 1,-1 0-1,0 0 1,0-1 0,11-8-1,10-10-21,47-47-1,12-31 63,-18 19-390,-71 82 293,-1 0 0,1 0 0,0 0 0,0 0 0,0 1 0,0-1 1,0 0-1,0 1 0,0-1 0,0 0 0,0 1 0,0-1 0,0 1 0,0 0 0,0-1 0,0 1 1,1 0-1,1-1 0,-2 2 6,-1-1 1,1 0 0,0 0-1,0 1 1,0-1-1,-1 0 1,1 1 0,0-1-1,-1 1 1,1-1-1,0 1 1,-1-1 0,1 1-1,-1 0 1,1-1-1,-1 1 1,1 0 0,-1-1-1,1 1 1,-1 1-1,3 3 27,-1 0-1,-1 0 1,1 0-1,-1 1 0,0-1 1,0 9-1,1 19 35,-2-1-1,-1 1 0,-2-1 1,-1 0-1,-14 54 1,6-37 72,25-57 171,-3 2-273,-1-1-1,17-13 0,21-39-130,5-6 8,-51 63 89,1 0 0,0 1 0,-1-1 0,1 0 1,0 1-1,0 0 0,0-1 0,0 1 0,0 0 0,0 0 1,0 0-1,4-1 0,-5 2-2,0 0 1,-1 0-1,1 0 1,0 0-1,0 1 1,0-1-1,0 0 1,0 0-1,0 1 0,0-1 1,-1 0-1,1 1 1,0-1-1,0 1 1,0-1-1,-1 1 1,1-1-1,0 1 1,-1 0-1,1-1 1,0 1-1,-1 0 1,1-1-1,-1 1 0,1 0 1,-1 0-1,1 0 1,-1-1-1,0 1 1,1 0-1,-1 0 1,0 1-1,3 8 10,0 0 1,-1 1-1,-1-1 0,0 1 1,0 19-1,-1-17 14,1 0-1,0-1 1,4 19 0,-5-30-14,0 1-1,1-1 1,-1 0 0,1 1-1,-1-1 1,1 1 0,-1-1-1,1 0 1,0 1 0,0-1-1,-1 0 1,1 0 0,0 0-1,0 0 1,0 0 0,1 0 0,-1 0-1,0 0 1,0 0 0,0 0-1,1 0 1,-1-1 0,0 1-1,1-1 1,-1 1 0,1-1-1,-1 1 1,0-1 0,1 0-1,-1 0 1,1 0 0,-1 0 0,1 0-1,-1 0 1,3 0 0,3-2 24,0 0 1,0 0-1,0 0 0,0-1 1,10-6-1,-16 9-28,18-11 39,-1 0 0,-1-2 0,0 1 0,-1-2 0,24-26 0,62-86-77,-97 119 55,-2 3-61,-1 1 0,0 0 1,1 0-1,5-6 0,-8 9 40,0 0 0,0 0 0,0 0 0,1 0 0,-1 0 0,0 0 0,0 0 0,0 0 0,0 0-1,0 0 1,0 0 0,0 0 0,1 0 0,-1 0 0,0 0 0,0 0 0,0 0 0,0 0-1,0 0 1,1 0 0,-1 0 0,0 0 0,0 0 0,0 0 0,0 0 0,0 0 0,0 0-1,0 0 1,1 0 0,-1 0 0,0 0 0,0 0 0,0 0 0,0 0 0,0 1 0,0-1 0,0 0-1,0 0 1,1 0 0,-1 0 0,0 0 0,0 0 0,0 0 0,0 0 0,0 1 0,0-1-1,0 0 1,0 0 0,0 0 0,0 0 0,0 18-112,-4 15 85,-10 113 161,15-140-109,-1 0 0,1 0-1,0 0 1,1 0 0,-1 0 0,1 0-1,1 0 1,-1-1 0,1 1 0,0-1-1,0 0 1,4 6 0,-6-9-10,0 0 0,1-1 0,-1 1 0,1 0 0,-1-1 0,1 1 0,0-1 0,0 0 0,-1 1-1,1-1 1,0 0 0,0 0 0,0 0 0,0 0 0,0-1 0,0 1 0,1 0 0,-1-1 0,0 0 0,0 1 0,0-1 0,1 0 0,-1 0 0,0 0 0,0-1 0,0 1 0,1 0 0,-1-1 0,0 1 0,0-1 0,0 0 0,0 0 0,0 0 0,0 0 0,0 0 0,2-2-1,7-5-4,-2 0-1,1-1 0,-1 0 1,0-1-1,-1 0 0,0 0 1,-1-1-1,0 0 0,-1 0 1,8-17-1,4-16-174,17-68 0,-24 74 114,4 92-367,-11-39 471,0-1 0,12 24-1,-14-34-33,0 0-1,0 0 0,1 0 0,0 0 1,0-1-1,0 1 0,0-1 0,0 1 1,1-1-1,-1 0 0,1-1 0,0 1 1,5 2-1,-2-2 0,0 0 1,0-1-1,1 0 1,-1 0-1,1 0 1,-1-1-1,1 0 1,0-1-1,0 0 1,-1 0-1,1-1 1,0 1-1,-1-2 1,1 1-1,-1-1 1,1 0-1,-1-1 1,0 0-1,0 0 1,0 0-1,0-1 1,11-8-1,-8 5-3,-1-1-1,0 0 1,0 0-1,-1-1 1,0 0-1,0 0 0,-1-1 1,0 0-1,-1 0 1,0-1-1,-1 0 1,0 0-1,-1 0 0,4-14 1,-7 20-21,1 0 0,-1 0 1,-1 0-1,1 0 0,-1 0 1,0-1-1,0 1 0,0 0 1,0 0-1,-1 0 0,0 0 1,0 0-1,-1 0 0,1 0 1,-6-9-1,7 13 0,-1-1 0,0 1 0,0 0 0,0-1-1,0 1 1,0 0 0,0 0 0,0 0 0,0 0 0,-1 0 0,1 0 0,0 0-1,-1 0 1,1 1 0,-1-1 0,1 0 0,-1 1 0,1-1 0,-1 1 0,1 0-1,-1-1 1,1 1 0,-1 0 0,1 0 0,-1 0 0,0 0 0,1 0 0,-1 0-1,1 1 1,-1-1 0,-1 1 0,-2 1-20,0 0-1,0 0 1,0 1-1,0-1 1,1 1-1,-1 0 1,-6 6-1,1 0 17,0 1 0,0 1 0,1 0 0,0 0 0,1 0 0,-8 16 0,3-2-6,1 0-1,-9 29 1,17-43 67,1 0-1,0 0 1,1 0 0,0 0-1,0 1 1,1 12 0,1-21-32,0 0 1,0 0-1,0 1 1,1-1-1,0 0 1,-1 0-1,1 1 1,0-1-1,1 0 1,-1 0-1,0 0 1,1 0-1,0-1 1,0 1-1,-1 0 1,2-1-1,-1 1 1,0-1-1,0 0 1,1 1-1,-1-1 1,1 0-1,0-1 0,0 1 1,5 2-1,0-1 5,0-1 0,1 1 0,-1-2 0,1 1 0,0-1 0,-1-1 0,1 1 0,0-1-1,0-1 1,13-2 0,3-2 45,1-1-1,28-10 1,-37 10-48,-1-1 1,0-1-1,-1-1 1,0 0-1,0 0 0,-1-2 1,0 0-1,-1 0 1,0-1-1,14-18 0,-1-2-68,-2-1-1,-2-2 1,23-45-1,-34 56-10,-9 19 67,0 0-1,0 1 1,0-1 0,6-8 0,-8 13-9,1 0 1,-1 0-1,0-1 0,0 1 1,0 0-1,1-1 0,-1 1 0,0 0 1,0 0-1,1-1 0,-1 1 1,0 0-1,0 0 0,1 0 0,-1 0 1,0-1-1,1 1 0,-1 0 1,0 0-1,1 0 0,-1 0 0,0 0 1,1 0-1,2 6-17,-2 18 31,-1-16-17,8 188 6,-6-182-12,1 12 42,7 29-1,-8-48 11,0 1 0,1-1 0,0 0 0,0 0-1,0 0 1,1 0 0,0-1 0,8 10-1,-11-14-16,1 0 0,-1-1 0,1 0 0,-1 1 0,1-1 0,0 0 0,0 0 0,0 0 0,0 0 0,0 0 0,0 0-1,0-1 1,0 1 0,0-1 0,0 1 0,4-1 0,-2 0 5,1 0 1,0 0-1,-1-1 0,1 0 1,0 0-1,-1 0 0,6-2 1,4-3 17,-1 0 0,0-1 0,22-15-1,-19 10-33,0-1 0,-1-1 0,27-30 0,-21 18-28,-1-1 0,24-41 0,24-61-106,1-3-209,-58 116 256,-11 16 74,0 0 0,0 0 0,0-1 0,1 1 0,-1 0 0,0 0 0,0 0 0,0-1 0,0 1 0,0 0 0,1 0 0,-1 0 0,0 0 0,0-1 0,0 1 0,1 0 0,-1 0 0,0 0 0,0 0 0,0 0 0,1 0 0,-1 0 0,0 0 0,0 0 0,0 0 0,1 0 0,-1 0 0,0 0 0,0 0-1,1 0 1,-1 0 0,0 0 0,1 0 0,1 9-17,-1 17 66,-1 1-1,-1 0 1,-7 35-1,3-21 8,3-19-72,-1 11 40,-1-1 0,-2 0 0,-16 53 0,18-74-22,-20 47-30,22-53 60,-1 0 0,0 0 0,0 0 0,0-1 0,0 0 0,-1 1 0,1-1 0,-9 6 0,10-8-55,0-1 1,0 0 0,-1 0-1,1 0 1,0 0 0,-1 0-1,1 0 1,0-1 0,-1 1-1,1-1 1,-1 1 0,1-1-1,-1 0 1,0 0 0,1 0-1,-1 0 1,1-1 0,-1 1 0,1-1-1,0 1 1,-1-1 0,1 0-1,-1 0 1,1 0 0,0 0-1,0-1 1,0 1 0,-3-3-1,-5-4-157,1 0 0,0 0 0,1-1 0,-11-15 0,14 18 99,-3-7-215,8 13 295,0 0 0,0 0 0,0-1 1,0 1-1,0 0 0,0 0 0,0 0 0,0 0 0,0-1 0,0 1 0,0 0 0,0 0 0,0 0 0,0 0 0,0-1 0,0 1 0,0 0 0,0 0 0,0 0 1,0 0-1,0 0 0,0-1 0,0 1 0,0 0 0,1 0 0,-1 0 0,0 0 0,0 0 0,0 0 0,0-1 0,0 1 0,0 0 0,1 0 0,-1 0 0,0 0 1,0 0-1,0 0 0,3 0 22,-1 0 0,1 0 1,-1 0-1,1 0 0,-1 1 1,6 1-1,2 0 10,39 7 66,-18-2 22,1-1-1,56 2 0,-75-8-64,0 0 0,0-1 0,0-1 0,-1 0 0,17-6 0,-22 6-33,0-1 0,0 0 1,-1 0-1,1 0 0,-1-1 0,0 0 0,0-1 1,0 1-1,-1-1 0,1 0 0,4-7 0,16-25 41,-1 0-1,-2-2 0,24-57 0,-36 74-71,-9 18 13,0 0 15,0 1 0,-1-1 0,1 0 0,-1 0 0,1 0 0,-1 0 0,1-8 0,-10 29-155,-5 25 343,-11 60 0,19-72-117,2-14-1,0 0 1,1 19-1,2-29-76,0 0 0,0 0 0,1 0 0,0 1 0,1-1 0,-1 0-1,1 0 1,0-1 0,4 7 0,-5-9 1,0-1 1,1 0-1,-1 0 0,1 0 0,0 0 1,0 0-1,-1 0 0,1-1 0,0 1 1,0 0-1,1-1 0,-1 0 0,0 1 1,1-1-1,-1 0 0,0 0 0,1 0 1,3 0-1,1 1 40,1-1 1,0 0 0,0-1-1,14 0 1,-9-1-37,0-1 1,0 0-1,0-1 0,0 0 0,15-7 1,58-31 56,-67 31-92,-1-1 0,0 0 0,-1-2 0,0 0-1,-1-1 1,28-32 0,-37 39-3,-1-1 0,1 1-1,0 1 1,13-10-1,-20 16 20,0 0 0,0 0-1,0 0 1,0 0 0,1 0 0,-1 0-1,0 0 1,0 0 0,0 0-1,0 0 1,0 0 0,1 0-1,-1 0 1,0 1 0,0-1 0,0 0-1,0 0 1,1 0 0,-1 0-1,0 0 1,0 0 0,0 0-1,0 0 1,0 1 0,0-1 0,0 0-1,0 0 1,1 0 0,-1 0-1,0 0 1,0 1 0,0-1-1,0 0 1,0 0 0,0 0 0,0 0-1,0 0 1,0 1 0,0-1-1,0 0 1,0 0 0,0 1-1,1 5-35,-2 2 22,0-1-1,0 0 1,-1 0-1,0 0 1,0 0 0,-1 0-1,-5 11 1,-10 25-15,16-33 51,-1-1 0,1 1-1,1 0 1,-1 13-1,2-21-12,0 0-1,0 0 1,0 0 0,0 0-1,0-1 1,0 1-1,1 0 1,-1 0 0,1 0-1,-1-1 1,1 1-1,0 0 1,0-1 0,0 1-1,0 0 1,0-1-1,0 1 1,0-1 0,0 0-1,1 1 1,-1-1-1,0 0 1,1 0 0,-1 0-1,1 0 1,-1 0-1,1 0 1,0 0 0,0 0-1,-1-1 1,3 2-1,-2-2 1,0 0 0,0 0 0,0 0 0,1 0 0,-1 0-1,0-1 1,0 1 0,0 0 0,0-1 0,0 0-1,-1 1 1,1-1 0,0 0 0,0 0 0,0 0 0,-1 0-1,1 0 1,0-1 0,-1 1 0,1 0 0,-1-1 0,1 1-1,-1-1 1,0 0 0,0 1 0,2-4 0,0 1 4,-1-1 0,0 1 0,0 0-1,0-1 1,0 0 0,-1 0 0,1 1 0,-1-1 0,0 0 0,0-7 0,-1 4-39,0 0 0,0 0 0,-1-1 0,0 1 1,0 0-1,-1 0 0,0 0 0,-1 0 0,1 0 0,-2 1 0,-4-11 0,0 5 1,4 6 40,0 1 1,0-1-1,-6-5 1,7 9-24,0 0 1,0 0 0,0 0-1,0-1 1,1 1 0,0-1-1,-3-3 1,5 5 9,0 1-1,-1 0 1,1-1 0,0 1-1,0 0 1,0-1 0,0 1-1,0 0 1,0 0 0,0-1-1,1 1 1,-1 0 0,0-1-1,1 1 1,-1 0 0,1 0-1,-1 0 1,1-1 0,0 1-1,-1 0 1,1 0 0,0 0-1,0 0 1,0 0 0,1-1-1,4-4-15,1 0-1,-1 0 0,1 1 0,0 0 1,0 0-1,1 1 0,0-1 0,-1 2 1,1-1-1,16-3 0,-20 5 15,0 1 0,1 1 0,-1-1-1,0 1 1,1-1 0,-1 1 0,1 0 0,-1 1-1,0-1 1,1 1 0,-1 0 0,0 0 0,1 0-1,-1 1 1,0-1 0,0 1 0,0 0 0,0 0-1,-1 1 1,1-1 0,0 1 0,-1 0 0,4 4-1,-2-1 4,0 0-1,0 0 0,-1 0 0,0 1 0,-1 0 1,0 0-1,0 0 0,0 0 0,-1 0 0,0 0 0,0 1 1,-1-1-1,1 10 0,-1-3 64,-1 0 1,0-1-1,-1 1 0,-1 0 1,0 0-1,-7 20 0,6-23-12,1-6-8,0-1 0,1 1 1,0-1-1,-1 10 0,3-14-35,-1 1-1,1-1 1,-1 0-1,1 0 1,-1-1-1,1 1 1,-1 0-1,1 0 1,0 0-1,-1 0 1,1 0-1,-1 0 1,1-1-1,-1 1 1,1 0-1,-1-1 1,0 1 0,1 0-1,-1-1 1,1 1-1,0-1 1,19-13 34,61-52-206,-54 42 107,47-33 1,-71 55 52,1 0 0,0 0 0,0 0 0,0 0 1,0 1-1,0 0 0,0 0 0,1 0 0,-1 0 0,0 0 1,7 1-1,-8 0 7,-1 0-1,1 0 1,-1 1 0,1-1 0,-1 1 0,0 0 0,1 0-1,-1-1 1,0 1 0,0 1 0,0-1 0,1 0-1,-1 0 1,0 1 0,-1 0 0,1-1 0,0 1-1,0 0 1,-1 0 0,1 0 0,1 2 0,35 71 141,-16-30-118,-4-2 8,-14-31-1091,1-1 1,11 21-1,-15-31 776,-1-1-1,1 0 0,-1 1 0,0-1 0,1 1 0,-1-1 0,0 1 0,0-1 1,1 1-1,-1-1 0,0 1 0,0-1 0,0 1 0,0-1 0,0 1 0,0-1 1,1 1-1,-1-1 0,0 1 0,-1-1 0,1 1 0,0-1 0,0 1 0,0-1 1,0 1-1,0-1 0,0 1 0,-1-1 0,1 1 0,0-1 0,0 1 1,-1-1-1,1 1 0,-5 4-2523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03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9 10816,'-45'0'4864,"40"-5"-4224,2 1 31,6 8-511,2-4-1695,5 0 831,3-4-4448,0 4 2848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03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49 10816,'-32'-28'4864,"29"19"-4224,6 1-1600,10 5 384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05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295 546 4224,'-11'-1'7031,"-7"6"-3353,1 0-2505,3-2-747,0 1 0,1 0 0,-1 1-1,1 1 1,0 0 0,1 1 0,0 0 0,0 1-1,-12 10 1,15-11-269,0 2 0,0-1 1,1 1-1,0 0 0,1 1 0,0 0 0,0 0 0,1 0 1,1 1-1,-1 0 0,-3 14 0,5-14-77,1 1 1,0 0-1,0 0 1,1 0-1,1 0 1,0 0-1,1 0 1,0 0-1,1 0 1,2 14-1,-2-24-38,0 1 1,-1-1-1,1 0 0,0 0 0,1 1 0,-1-1 0,0 0 0,0 0 1,1 0-1,0 0 0,-1 0 0,1 0 0,0-1 0,2 3 0,-3-4-22,0 1 0,0 0 0,0-1 0,0 1-1,0-1 1,1 1 0,-1-1 0,0 0-1,0 0 1,0 1 0,1-1 0,-1 0-1,0 0 1,0 0 0,0 0 0,1 0-1,-1 0 1,0-1 0,0 1 0,0 0-1,1-1 1,-1 1 0,0-1 0,0 1 0,0-1-1,0 1 1,0-1 0,2-1 0,0-1 19,-1 1 0,1-1 1,-1 0-1,0 0 0,0 0 1,0 0-1,0 0 0,3-7 1,8-27 114,-13 36-150,3-12 29,-1 1 0,-1-1 0,0 0 0,-1 0 0,0 1 1,-1-1-1,0 0 0,-6-23 0,6 31-121,0 1-1,-1-1 0,0 1 1,-2-6-1,3 9 22,0-1 1,0 1-1,1-1 1,-1 1-1,0-1 0,-1 1 1,1 0-1,0-1 0,0 1 1,-1 0-1,1 0 1,0 0-1,-3-1 0,2 1-82,13 4 85,5-2 213,0-1 1,0 0-1,1-1 0,-1-1 1,0 0-1,0-1 0,28-9 1,-28 7-80,0 0-1,-1-1 1,1 0 0,-1-1 0,0-1 0,-1 0 0,0-1 0,0-1 0,-1 0 0,0-1 0,-1 0 0,0-1 0,-1-1 0,-1 1-1,1-2 1,-2 1 0,10-20 0,11-27 115,-3-2 0,33-110 0,-39 110 107,-10 29-137,9-39 1,-22 130-76,-32 198 32,-7-32-27,38-209-69,-19 90 141,-64 185 0,-39-26 280,106-228-410,6-11 93,-1 0 0,-1 0 0,-19 22 0,30-42-61,1-1-1,-1 0 0,0 0 0,0 0 1,0-1-1,-8 5 0,11-7-40,0-1 0,0 1 0,0-1 0,0 1 0,0-1 0,-1 0 0,1 0 0,0 1 0,0-1 0,0 0 0,-1 0 0,1 0 0,0 0 0,0 0 0,0-1 0,-1 1 0,1 0 0,0-1 0,0 1 0,0 0 0,0-1 0,0 0 0,0 1 0,0-1 0,0 1 0,0-1 0,0 0 0,0 0 0,0 0 0,0 0 0,0 1 0,1-1 0,-1 0 0,0 0 0,0-2 0,-1 0-1,0 0 0,0 0-1,1 0 1,0 0-1,-1 0 1,1-1-1,0 1 1,1 0-1,-1-1 1,1 1 0,-1 0-1,1-5 1,0 2-35,1 0 0,0-1 0,0 1 0,0 0-1,1 0 1,2-7 0,1 1-11,1 1-1,0-1 1,0 1 0,1 1-1,0-1 1,10-9-1,-1 3 39,1 1 0,1 1 0,0 1 0,1 0-1,0 1 1,29-13 0,-7 6-17,1 3 0,55-16-1,-75 27-128,41-6 0,-52 10-955,0 2 0,0-1 0,0 1 0,0 1 0,20 3 0,-8 4-1655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44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358 12 2144,'10'-6'602,"-2"1"6102,-21 21-5754,-7 3-571,1 0 1,1 2 0,1 0 0,-20 30-1,-80 148 1323,99-163-1442,-67 151 822,78-167-903,1 0 1,0 1-1,2 0 1,0 0-1,2 0 1,0 1 0,2 31-1,1-39-43,0 0 1,1 1-1,1-1 0,0 0 0,1-1 1,1 1-1,0-1 0,0 1 0,2-1 1,9 15-1,-1-7-19,1-2 0,1 0 1,1-1-1,0-1 0,1-1 1,1 0-1,0-2 0,1 0 1,43 20-1,-39-21-29,34 14 291,-54-25-285,1 0-1,0 0 0,0-1 0,0 0 1,0 0-1,-1-1 0,1 1 0,8-2 1,-12 1-125,-1 0 1,0 0 0,0-1 0,0 1-1,1-1 1,-1 1 0,0-1-1,0 0 1,0 1 0,0-1 0,0 0-1,0 0 1,0 1 0,-1-1-1,1 0 1,0 0 0,0 0 0,-1 0-1,1 0 1,0 0 0,-1 0-1,1-1 1,-1 0 0,9-31-3233,-7 22 1525,6-14-1035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46.5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345 638 3904,'1'-1'277,"0"0"-127,1 1 0,-1 0 0,0-1 0,0 1 0,0-1 0,0 0 1,0 1-1,0-1 0,0 0 0,0 0 0,0 1 0,0-1 0,0 0 0,0 0 0,-1 0 1,1 0-1,0 0 0,-1 0 0,1 0 0,0-2 0,-1 2 8,0 0-1,-1 1 1,1-1 0,0 1-1,-1-1 1,1 1 0,-1 0-1,1-1 1,0 1 0,-1-1-1,1 1 1,-1 0-1,1-1 1,-1 1 0,1 0-1,-1-1 1,1 1 0,-1 0-1,0 0 1,0 0 0,-11-4 360,7 3-456,-1 1 0,0 0 0,0 1-1,1-1 1,-1 1 0,0 0 0,1 0-1,-10 4 1,-1 1-108,-24 12 0,16-5 272,1 1-1,0 1 1,-39 33-1,52-39-133,0 0 1,1 1-1,1 0 0,-1 1 0,2 0 0,-1 0 1,2 1-1,0 0 0,-9 22 0,13-27 8,0 0 0,1 0 0,0 0 0,0 0-1,1 0 1,0 9 0,0-14-38,0 1-1,0 0 1,1-1-1,0 1 1,-1-1-1,1 1 1,0-1-1,3 6 1,-4-7-25,1 0 1,0 0 0,0 0-1,0 0 1,0 0 0,0 0-1,0-1 1,0 1 0,0 0-1,0 0 1,0-1 0,0 1-1,0-1 1,1 1 0,-1-1-1,0 1 1,0-1 0,3 1-1,-1-1 26,0 0-1,1 0 1,-1-1-1,0 1 1,0-1-1,0 1 1,0-1-1,0 0 1,0 0-1,0 0 1,0-1-1,0 1 1,4-4-1,5-3 119,18-17 0,-26 21-159,188-182 522,-174 165-537,-1-1-1,27-47 1,15-53 90,-22 29-97,46-191 0,-78 266 20,-2 10-56,-1 0 0,0-1 1,-1 1-1,0 0 0,0 0 0,-1-1 0,-1-12 0,1 20 31,0 1-1,0-1 0,0 0 0,0 1 0,0-1 0,0 1 0,-1-1 0,1 1 0,0-1 0,0 1 0,-1-1 0,1 1 0,0-1 1,-1 1-1,1 0 0,-1-1 0,1 1 0,-1-1 0,1 1 0,0 0 0,-1-1 0,1 1 0,-1 0 0,1 0 0,-1 0 0,0-1 1,1 1-1,-1 0 0,1 0 0,-1 0 0,1 0 0,-1 0 0,1 0 0,-1 0 0,0 0 0,1 0 0,-1 0 0,1 0 0,-1 0 1,1 0-1,-1 0 0,0 1 0,-3 0-3,0 1 0,1-1 0,-1 1 1,-5 3-1,1 1 15,0 1 1,1-1-1,0 1 1,0 0-1,1 1 0,0 0 1,-9 15-1,14-21-4,-21 33 19,2 1 1,2 2-1,-26 77 0,29-74 72,-10 56 0,21-77-27,1-1 0,1 1 0,1-1 0,0 1 0,3 26 0,-1-38-8,1-1 1,-1 1-1,1-1 1,0 1-1,1-1 0,0 0 1,0 0-1,1 0 1,-1 0-1,2-1 1,-1 1-1,1-1 1,-1 0-1,2-1 0,-1 1 1,9 6-1,-6-6 26,0-1-1,0 0 0,1-1 1,-1 0-1,1 0 0,0-1 1,0 0-1,0-1 0,0 0 0,0 0 1,1-1-1,-1 0 0,11-1 1,-6 0-21,1-1 1,0-1-1,-1 0 0,1-1 1,-1 0-1,0-2 1,0 1-1,0-2 1,-1 0-1,22-13 1,-19 9-59,-1-1 0,0-1 1,-1 0-1,0-1 1,-1 0-1,-1-1 1,20-30-1,-30 42-26,-1 0 1,1 0-1,-1 0 0,0-1 0,0 1 1,0 0-1,0-1 0,0-4 0,-32 43-91,20-20 80,0 1 0,1 0 0,-15 35 0,22-45 49,1 0 0,0 0 0,0 0 0,1 1 1,0-1-1,0 1 0,0-1 0,1 1 0,0-1 1,1 1-1,0-1 0,0 1 0,3 9 0,-4-16 0,1 1-1,-1 0 0,1 0 1,0-1-1,-1 1 1,1 0-1,0-1 0,0 1 1,0-1-1,0 1 0,0-1 1,1 0-1,-1 1 1,0-1-1,1 0 0,-1 0 1,1 0-1,-1 0 0,1 0 1,-1 0-1,1 0 0,0-1 1,0 1-1,-1-1 1,1 1-1,0-1 0,0 1 1,3-1-1,0-1 40,-1 0 1,1 0-1,-1-1 1,0 1-1,1-1 0,-1 0 1,0 0-1,7-6 0,32-27 279,-19 15-265,-16 14-18,0-1 0,0 0 0,-1-1 0,0 1 0,9-14-1,-15 19-43,1 0-1,-1-1 1,1 1 0,-1-1-1,0 0 1,0 1-1,0-1 1,-1 0-1,1 1 1,0-1-1,-1 0 1,0 0-1,0 0 1,0 0-1,0 1 1,0-1-1,0 0 1,-1 0-1,1 0 1,-1 1-1,0-1 1,0 0-1,0 1 1,0-1-1,-3-4 1,1 3-29,0 0 0,-1 1 1,1-1-1,-1 1 1,0-1-1,1 1 0,-2 0 1,1 1-1,0-1 1,0 1-1,-1-1 0,1 1 1,-1 1-1,0-1 1,0 1-1,0 0 1,1 0-1,-1 0 0,0 0 1,0 1-1,0 0 1,0 0-1,0 1 0,0-1 1,0 1-1,0 0 1,0 0-1,-8 4 0,-7 1 31,35-12 39,366-91-17,-374 96 17,5-2-78,-1 1 0,1 1 0,18 0 1,-27 1 12,-1 0 1,1 0 0,-1 0 0,1 1-1,-1-1 1,1 1 0,-1-1 0,1 1 0,-1 0-1,0 0 1,0 0 0,1 1 0,-1-1-1,0 0 1,0 1 0,0-1 0,0 1-1,-1 0 1,1 0 0,0 0 0,-1 0-1,1 0 1,1 2 0,-1 1 45,-1 1 0,1-1 0,-1 0 0,0 1 1,0-1-1,0 1 0,-1-1 0,0 1 0,0-1 0,0 1 0,-1-1 0,1 1 1,-2-1-1,1 1 0,0-1 0,-5 10 0,-3 5 112,0-1 0,-24 35 1,-28 37 625,68-94-348,7-6-190,59-50-12,-46 39-343,48-46 0,-69 60 115,0-1 0,1 2-1,0-1 1,9-5-1,-15 10 10,1 0-1,0 0 0,0 0 1,-1 0-1,1 0 0,0 1 1,0-1-1,0 1 0,0 0 0,0-1 1,2 1-1,-3 0-4,0 0 0,0 1 0,1-1 0,-1 0 1,0 1-1,0-1 0,-1 0 0,1 1 0,0-1 0,0 1 0,0 0 0,0-1 0,0 1 0,0 0 1,-1-1-1,1 1 0,0 0 0,-1 0 0,1 0 0,0-1 0,-1 1 0,1 2 0,1 1 11,0 1 0,0 0 0,-1 0 0,1 0 0,-1 0-1,0 0 1,-1 0 0,1 6 0,-3 46 510,0-18-316,-1-1-51,2-28-190,0-1-1,1 1 1,0-1-1,2 14 1,2-13-1039,2-10-2493,5-13-3253,-8 9 6645,12-11-2943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46.9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24 6560,'7'-16'2117,"-7"15"-2024,0 1 1,0 0-1,0-1 0,0 1 0,0 0 1,0-1-1,0 1 0,1 0 0,-1-1 1,0 1-1,0 0 0,0 0 1,1-1-1,-1 1 0,0 0 0,0-1 1,1 1-1,-1 0 0,0 0 0,0 0 1,1-1-1,-1 1 0,0 0 1,1 0-1,-1 0 0,0 0 0,1 0 1,-1 0-1,0-1 0,1 1 0,-1 0 1,0 0-1,1 0 0,-1 0 0,0 0 1,1 0-1,-1 0 0,0 0 1,1 1-1,-1-1 0,0 0 0,1 0 1,2 24 2674,-6-8-2027,-6 23 1,-4 14-508,-1 74-1199,14-99 85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47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325 0 6816,'0'0'2197,"-3"4"-1344,-19 28 836,-21 30 1022,5 10-1317,4 1-1,-34 101 0,-30 161-5,93-317-1299,1-1 1,0 1-1,-1 32 0,6-38-1433,3-3 320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47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9 9984,'-5'-8'4512,"15"8"-3936,-2 0 1599,10 0-1311,9 0 768,4 0-928,14 0 224,0 0-544,10 0-192,-5 0-128,-5 0 0,0 0-32,-11 0 128,-2 0-96,-14 0-5024,1 8 2689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50.3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309 745 5152,'-3'-15'2931,"2"14"-2574,1 0 0,0-1 0,0 1 0,-1 0 1,1-1-1,-1 1 0,1 0 0,-1 0 0,1-1 0,-2-1 1,1 3-308,0-1 1,1 1 0,-1 0 0,0-1-1,0 1 1,1 0 0,-1-1-1,0 1 1,0 0 0,0 0 0,0-1-1,1 1 1,-1 0 0,0 0-1,0 0 1,0 0 0,0 0 0,0 1-1,1-1 1,-1 0 0,0 0 0,-1 1-1,-17 4 275,0 1 0,0 1 1,-35 18-1,21-6 155,-36 26 1,69-45-481,-9 6 110,0 1-1,1 0 0,0 0 1,-9 11-1,15-16-65,0 0 0,1 1 0,-1-1 0,1 0 0,0 1 0,-1-1 0,1 1-1,0-1 1,1 1 0,-1-1 0,0 1 0,1 0 0,-1-1 0,1 1 0,0 0 0,0 0-1,0-1 1,0 1 0,1 0 0,-1 0 0,1-1 0,1 5 0,0-3 41,0 0-1,0 1 1,1-2 0,0 1 0,0 0 0,0 0 0,0-1-1,0 0 1,1 1 0,-1-1 0,1-1 0,0 1 0,0 0-1,0-1 1,0 0 0,5 2 0,1 0 48,0 0 0,0-1 0,0 0 0,0-1 0,1 0 0,13 0 0,-6-2 19,0-1-1,0 0 1,0-2-1,0 0 1,20-6-1,3-4 43,43-20-1,-43 14-154,-1-3-1,-1 0 1,0-3 0,-2-1-1,-1-2 1,-1-1 0,-2-2-1,-1-1 1,-1-2 0,-2-1-1,30-47 1,-8 2 80,43-90-1,-69 117 70,-3-1-1,30-109 1,-48 151-123,0-10-157,-4 22 91,0 0-1,0 0 1,0 0-1,0 0 1,0 0-1,0 0 1,0 0-1,0 0 1,0 1-1,0-1 1,0 0-1,-1 0 1,1 0-1,0 0 1,0 0-1,0 0 1,0 0-1,0 0 1,0 0-1,0 0 1,0 0-1,0 0 1,0 0-1,0 0 1,0 0-1,0 0 1,0 0-1,0 0 1,0 0-1,0-1 1,0 1-1,0 0 1,-1 0-1,1 0 1,0 0-1,0 0 1,0 0-1,0 0 1,0 0-1,0 0 1,0 0-1,0 0 1,0 0-1,0 0 1,0 0-1,0 0 1,0 0-1,0 0 1,0 0-1,0 0 1,0 0-1,0 0 1,0 0-1,0 0 1,0-1-1,0 1 1,0 0-1,0 0 1,0 0-1,0 0 1,0 0-1,0 0 1,0 0-1,0 0 1,0 0-1,0 0 1,0 0-1,-4 5-32,-5 11 0,1 1-43,-14 18 0,-11 22 188,13-8 31,-17 58 0,9-22 22,-155 369 423,122-303 234,60-145-35,6-10-446,-3 3-298,83-66 260,24-21-423,-92 71 93,-11 10-12,1 0 0,0 1 0,0-1 0,1 1 0,-1 1-1,1-1 1,0 2 0,15-8 0,-22 12 35,0 0 0,-1 0-1,1 0 1,0-1 0,0 1 0,0 0 0,0 0-1,0 1 1,0-1 0,-1 0 0,1 0 0,0 0 0,0 1-1,0-1 1,0 0 0,-1 1 0,1-1 0,0 0 0,0 1-1,-1-1 1,1 1 0,0-1 0,-1 1 0,1 0-1,0-1 1,-1 1 0,1 0 0,-1-1 0,1 1 0,-1 0-1,1 0 1,-1 0 0,0-1 0,1 1 0,-1 1-1,1 2 8,1-1-1,-1 1 1,0 0-1,-1 0 1,1 0-1,-1 6 1,-4 35 71,3-37-66,-1 0 1,2 0 0,-1 0-1,1 0 1,0 0 0,0 0-1,1 0 1,0 0 0,4 12-1,-5-19 4,1 1 0,-1-1 0,1 0 0,0 0 0,0 0 0,-1 0 0,1 0 0,0 0 0,0 0 1,0 0-1,0 0 0,0 0 0,0-1 0,0 1 0,0 0 0,1-1 0,-1 1 0,0 0 0,0-1 0,1 0 0,-1 1 0,0-1 0,0 0 0,1 1 0,-1-1 0,0 0 0,2 0 0,4-1 12,0 0 0,-1 0-1,1 0 1,9-4 0,-7 2-8,123-39 136,-41 12 12,-63 21-165,0-2-1,0 0 0,-1-2 1,-1 0-1,42-29 0,-53 31 42,-1-1 0,0 0 1,0-1-1,-1-1 0,15-20 0,-27 33-56,0 0 0,0 0 0,-1 0 0,1 0 0,0-1 0,-1 1 1,1 0-1,-1 0 0,1-1 0,-1 1 0,0 0 0,0 0 0,1-1 0,-1-1 0,0 2 13,0 1 0,-1 0 0,1 0 0,0 0-1,0-1 1,0 1 0,0 0 0,0 0-1,-1 0 1,1-1 0,0 1 0,0 0 0,0 0-1,-1 0 1,1 0 0,0 0 0,0 0-1,0 0 1,-1 0 0,1-1 0,0 1-1,0 0 1,-1 0 0,1 0 0,0 0 0,0 0-1,0 0 1,-1 0 0,1 0 0,0 0-1,-1 0 1,-15 7-98,-52 35-15,0-4 107,-34 21 9,79-44 1,1 1 0,-25 23 0,40-32 14,-1 0 0,2 1-1,-1 0 1,-8 13 0,14-18 0,-1-1 1,1 1 0,-1-1-1,1 1 1,0 0 0,0-1 0,0 1-1,1 0 1,-1 0 0,1 0-1,-1 0 1,1 0 0,0-1 0,0 1-1,0 0 1,1 0 0,-1 0-1,0 0 1,3 5 0,-3-7-4,1 1 1,0-1-1,0 1 0,0-1 1,0 1-1,0-1 0,0 0 1,1 1-1,-1-1 0,0 0 1,1 0-1,-1 0 0,1 0 1,-1 0-1,1 0 0,2 1 1,-1-1 6,0-1 1,1 1 0,-1 0 0,0-1 0,1 0 0,-1 0 0,0 0 0,5 0 0,4-2 43,0-1 1,-1 0 0,22-9-1,-6 1 40,0-1 0,34-21 0,-49 25-84,-1 0 0,1 0 0,-2-2-1,1 1 1,-1-1 0,-1-1-1,11-14 1,-7 4-24,0 0 0,-2-1 0,0-1 0,-2 0 0,0 0 0,-2-1 0,8-41 0,-15 59-283,-2 8 28,-2 9 118,-21 68-105,9-35 203,6-14 72,-7 24 112,15-49-106,1 1 0,0 0-1,0 0 1,1 0-1,0 0 1,1 10-1,-1-14-8,0-1 0,0 0-1,0 0 1,0 0-1,1 0 1,-1 0 0,0 0-1,1 0 1,-1 0 0,1 0-1,-1 0 1,1 0 0,0 0-1,-1 0 1,1 0 0,0 0-1,0 0 1,-1-1 0,1 1-1,0 0 1,0 0 0,0-1-1,0 1 1,0-1 0,2 1-1,-1 0 7,0-1-1,0 0 1,0 0-1,0 0 1,0 0-1,1 0 0,-1 0 1,0-1-1,0 1 1,0-1-1,0 1 1,3-2-1,4-2 10,-1 0 0,0-1 0,0 0 0,0 0 0,7-8 0,29-28-19,-23 20-14,27-20 0,-35 31-22,38-27-201,-46 34 194,0 0 0,0 1 1,0-1-1,1 1 0,-1 0 1,1 1-1,0-1 1,7 0-1,-11 2 12,0 0 0,-1 0 0,1 0 0,0 0 0,-1 0 0,1 0 0,0 1 0,-1-1 0,1 1 0,-1-1 0,1 1 0,-1-1 0,1 1 0,-1 0 0,1 0 0,-1 0 0,0 0 0,1 0 0,-1 0 0,0 0 0,0 0 0,0 1 0,0-1 0,0 0 0,0 1 0,0-1 0,0 1 0,-1-1 0,1 1 0,0-1 0,-1 1 0,1 2 0,-1 1 32,-1 0 0,0 0 0,0 0-1,0-1 1,0 1 0,-1 0 0,-4 8 0,-20 32 159,15-27-207,3-6 15,-1 0 241,10-10-46,6-3 31,16-9-153,0-2 0,0 0 1,-1-1-1,21-17 1,-8 6-28,19-15-16,-28 20-171,55-32 0,-79 50 144,0 0 0,0 1 1,0-1-1,0 0 0,0 0 0,0 1 0,0-1 1,0 1-1,0 0 0,0 0 0,0-1 1,0 1-1,0 0 0,0 1 0,0-1 1,0 0-1,2 1 0,-2 0 2,-1 0 1,1 0-1,-1-1 0,0 1 1,1 0-1,-1 0 0,0 1 1,0-1-1,0 0 0,0 0 1,0 1-1,0-1 0,0 0 1,0 1-1,0-1 0,0 4 1,1 2-16,0 0 1,0 0-1,-1 1 1,0-1 0,-1 1-1,0-1 1,-1 14-1,-1-1-65,0-9 78,1 0 0,0 0 0,1 0 0,0 1 0,3 16 0,-3-26 22,1 1 0,-1-1 0,1 0 0,0 0 1,0 0-1,0 0 0,0 0 0,0 0 0,0 0 0,0 0 1,1-1-1,-1 1 0,1 0 0,-1-1 0,1 1 1,0-1-1,-1 0 0,1 1 0,0-1 0,0 0 1,0 0-1,0 0 0,0 0 0,0-1 0,0 1 0,0 0 1,1-1-1,-1 0 0,0 1 0,0-1 0,0 0 1,1 0-1,-1 0 0,3-1 0,29-3 36,0-2-1,-1-2 1,47-16-1,-77 23-44,48-16 44,69-32 0,-101 39-33,0 0 0,0-1 1,-1-1-1,0-1 0,-1-1 0,21-22 0,-33 31-28,-1 0 1,0 0-1,0 0 1,-1-1-1,1 1 0,-1-1 1,2-6-1,-5 11 8,0 1 0,0-1 0,1 1 0,-1-1 1,0 1-1,0-1 0,0 1 0,0 0 0,0-1 0,0 1 0,0-1 1,0 1-1,0-1 0,-1 1 0,1-1 0,0 1 0,0-1 0,0 1 1,0 0-1,-1-1 0,1 0-1,-1 1 1,0 0-1,1-1 1,-1 1-1,0 0 1,1 0-1,-1 0 0,0-1 1,1 1-1,-1 0 1,0 0-1,1 0 1,-1 0-1,0 0 1,1 0-1,-1 0 0,0 1 1,1-1-1,-1 0 1,-1 1-1,-16 5-54,-1 2 1,1 0-1,1 2 0,-18 11 1,13-8 27,-7 4 46,-1 3 0,-31 27 0,48-37-21,1 2 0,1 0 0,0 0 0,1 1 1,0 0-1,-14 26 0,22-35 14,0 0 0,0 1 1,1-1-1,-1 1 0,1-1 0,0 1 0,-1 8 0,2-12-1,0-1 0,0 1-1,0 0 1,0-1 0,1 1 0,-1 0 0,0 0-1,0-1 1,0 1 0,0 0 0,1-1 0,-1 1-1,0 0 1,1-1 0,-1 1 0,1 0 0,-1-1-1,1 1 1,-1-1 0,1 1 0,0 0 0,0 0 8,1-1 0,-1 0 1,0 1-1,0-1 0,0 0 1,1 0-1,-1 0 0,0 0 1,0 0-1,1 0 0,-1 0 1,0 0-1,0-1 0,0 1 1,1 0-1,-1-1 0,2 0 1,16-8 68,-1-1 0,-1-1 0,0 0 1,27-23-1,-31 22-78,0-1 0,-1 0 0,11-15 0,11-12-238,-27 34 134,-6 10-89,-7 14-103,4-14 303,-16 53-104,-13 67-1,23-90 49,-22 124-2,-14 55 167,39-193-60,0 1-17,-2-1 0,0 1 1,-11 20-1,16-36-27,0-1-1,-1 1 0,0-1 1,0 0-1,0 0 0,0 0 1,-1 0-1,1-1 0,-1 1 1,0-1-1,0 0 0,0 0 1,0 0-1,-1-1 0,1 1 1,-1-1-1,0 0 1,-8 2-1,10-4 4,-1 1 0,0-1 0,0 0 0,0 0 0,0 0 0,0 0 0,0-1 0,0 0 0,0 1 0,0-1 0,0-1 0,1 1 0,-1-1 0,0 1 0,1-1 0,-1 0 0,1 0 0,0-1 0,0 1 0,0-1 0,0 1 0,0-1 0,0 0 0,-4-6 0,-1-2-2,1-1 0,0 0 0,0-1 0,1 0 0,-7-21 0,11 28-30,0-1 1,0 0 0,1 0-1,-1 0 1,2-1-1,-1 1 1,1 0-1,0-9 1,1 13-7,-1-1-1,1 1 1,0 0 0,0 0-1,0-1 1,0 1 0,0 0-1,1 0 1,0 0 0,-1 0-1,1 1 1,0-1 0,0 0-1,1 1 1,-1-1 0,1 1-1,-1 0 1,1 0 0,5-4-1,34-16 14,84-33-1,-11 7 71,-47 12 22,-1-2 0,88-67 0,-140 94-98,0-1-1,0-1 1,-1-1-1,0 0 1,-2 0 0,15-21-1,-15 13 26,-1 0 1,-1 0-1,-1-1 0,-1 0 0,7-32 0,-10 35-18,-1-1 0,-1 0 0,-1 1-1,0-41 1,-2 59-13,0 1 0,-1-1-1,1 0 1,0 0 0,0 0-1,-1 1 1,1-1 0,-1 0-1,0 0 1,1 1 0,-1-1 0,0 1-1,0-1 1,0 0 0,0 1-1,-2-2 1,2 2 8,0 1 0,0 0-1,1-1 1,-1 1 0,0 0 0,0-1-1,0 1 1,0 0 0,0 0 0,0 0 0,0 0-1,1 0 1,-1 0 0,0 0 0,0 0 0,0 0-1,0 1 1,0-1 0,0 0 0,1 1-1,-1-1 1,0 0 0,0 1 0,0-1 0,1 1-1,-1-1 1,0 1 0,1-1 0,-2 2 0,-4 4-6,0-1 1,0 1 0,1 0-1,0 1 1,1-1 0,-1 1-1,-5 13 1,-20 52-21,27-62 80,-1 1 0,2-1 0,0 0 1,0 1-1,1-1 0,0 1 0,1-1 0,0 1 0,1 0 0,3 18 0,-3-23-18,1 0 0,0 0 0,0-1 0,0 1 0,0-1 0,1 0 0,0 0-1,0 0 1,1 0 0,0 0 0,-1 0 0,1-1 0,1 0 0,-1 0 0,1 0 0,-1-1 0,1 1 0,0-1-1,0 0 1,1 0 0,5 2 0,4-1 40,0 1-1,0-2 1,1 0 0,-1-1 0,0 0-1,26-1 1,96-13 126,-114 10-181,94-22-3761,-70 15 1482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7:35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1984,'0'-1'80,"0"1"1,0-1-1,0 0 0,0 1 0,0-1 1,0 1-1,0-1 0,0 1 1,1-1-1,-1 1 0,0-1 0,0 1 1,0-1-1,1 1 0,-1-1 1,0 1-1,1-1 0,0 0 339,0 1 0,0-1 0,-1 1 0,1 0 0,0 0 0,0-1 0,0 1-1,0 0 1,-1 0 0,1 0 0,0 0 0,0 0 0,0 0 0,1 0 0,-1 0-180,0 0-1,0 0 1,0 1 0,0-2-1,0 1 1,0 0 0,0 0 0,1 0-1,-1 0 1,0-1 0,0 1 0,0 0-1,0-1 1,0 1 0,0-1-1,0 1 1,-1-1 0,1 0 0,0 1-1,0-1 1,1-1 0,46-55 2173,-42 51-2276,0 0 1,0 1-1,0-1 1,1 2-1,-1-1 1,1 1-1,9-4 1,0-1-75,-15 7-42,0 1-1,1 0 0,-1 1 0,0-1 1,1 0-1,-1 0 0,1 1 1,-1-1-1,1 1 0,0-1 1,-1 1-1,1-1 0,-1 1 0,4 0 1,112-9 1073,2 9-882,363-6 207,-236-1-390,125-7 174,-88 0-97,-193 14 216,103 14-1,-149-13-122,-43-1 100,13 0-111,-13 0-210,-1 0 45,1 0-1,-1 0 0,0 0 0,1 0 0,-1 0 0,0 0 1,1 0-1,-1 0 0,1 0 0,-1 0 0,0 0 0,1 0 0,-1 0 1,0 0-1,1 0 0,-1 0 0,0 0 0,1 0 0,-1 0 1,0-1-1,1 1 0,-1 0 0,0 0 0,1 0 0,-1-1 1,0 1-1,1 0 0,-1 0 0,0-1 0,0 1 0,1 0 0,-1 0 1,0-1-1,0 1 0,0 0 0,0-1 0,1 1 0,-1 0 1,0-1-1,0 1 0,0-1 0,0 1 0,0 0 0,0-1 0,0 1 1,0 0-1,0-1 0,0 1 0,0 0 0,0-1 0,0 1 1,0-1-1,-1 1 0,1-1-17,0 0 0,-1 1 0,1-1 0,-1 0 0,1 1 1,-1-1-1,1 1 0,-1-1 0,1 1 0,-1-1 0,0 1 0,1-1 0,-1 1 0,0-1 0,-1 0 1,0-1-55,-6 7-1818,-1 11-6653,7 2 3444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52.7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109 517 3648,'-35'6'1173,"35"-6"-1139,-1 0-1,0 0 1,0 0-1,0 0 1,0 0-1,0 1 1,1-1-1,-1 0 1,0 1-1,0-1 1,0 1-1,1-1 1,-2 2 0,-3 1-91,-3 2 480,1 1-1,-10 9 0,15-13-196,-1 1 1,1 0 0,0-1 0,0 1-1,0 0 1,0 0 0,1 0-1,-1 1 1,1-1 0,0 0-1,-2 5 1,3-4 7,-1 0-1,1-1 1,0 1-1,0 0 1,0-1-1,2 7 1,-2-9-145,0 1 0,0-1 0,1 0 0,-1 1 0,1-1 0,-1 0 0,1 1 0,-1-1 0,1 0 0,0 0 0,0 0 0,0 0 0,-1 0 0,1 0 0,0 0 0,0 0 0,1 0 0,-1 0 0,0 0 0,2 1 0,1-1 113,-1 0 1,1 0-1,0-1 1,0 1-1,0-1 1,-1 0-1,1 0 1,0 0-1,0 0 1,0-1-1,6-1 1,3-2 293,-1 0 1,13-6 0,3-5 5,-1 0 0,0-2 0,-1 0 1,-1-2-1,35-34 0,-26 18-141,-1-1 0,47-69 0,-51 63-17,25-51 1,18-51 49,-61 120-395,-9 21-38,-1 1-1,0-1 1,0 1 0,1-1-1,-1 1 1,1 0-1,2-3 1,-4 5 34,0 0 0,0 0 1,0 0-1,1 0 0,-1 0 1,0 0-1,0 0 0,0 0 1,0 0-1,1 0 0,-1 0 0,0 0 1,0 0-1,0 0 0,0 0 1,1 0-1,-1 0 0,0 0 0,0 0 1,0 0-1,0 1 0,1-1 1,-1 0-1,0 0 0,0 0 1,0 0-1,0 0 0,0 0 0,0 0 1,1 1-1,-1-1 0,0 0 1,0 0-1,0 0 0,0 0 0,0 0 1,0 1-1,0-1 0,0 0 1,0 0-1,0 0 0,0 0 1,0 1-1,0-1 0,0 0 0,0 0 1,0 0-1,0 0 0,0 1 1,0-1-1,0 0 0,0 0 0,0 0 1,0 1-1,0 10-85,0-1-1,-2 14 1,1-14 87,-26 155-99,13-96 151,-26 99 192,12-56-141,23-91 67,-1 0 0,0-1-1,-11 22 1,16-41-140,1 0 1,0 0-1,-1 0 1,0 0-1,1 0 1,-1 0-1,1 0 1,-1 0-1,0 0 1,0 0-1,0 0 1,0-1-1,1 1 1,-2 1-1,1-2-12,0 0 0,0 0 0,1-1 0,-1 1-1,0 0 1,0 0 0,1 0 0,-1 0 0,0-1 0,0 1-1,1 0 1,-1-1 0,0 1 0,1 0 0,-1-1 0,1 1 0,-1-1-1,1 1 1,-1-1 0,0 1 0,1-1 0,0 1 0,-1-1-1,1 0 1,-1 1 0,1-1 0,0 0 0,-1 0 0,-7-14 42,1 1 0,0-1 0,1-1 0,1 1 0,-6-25 0,1 1-10,5 25-170,1 0 1,1 0-1,-2-19 0,5 33 119,0 0 0,0 0 0,0 0 0,0-1 0,0 1-1,0 0 1,0 0 0,0 0 0,0 0 0,0 0 0,0 0-1,0-1 1,0 1 0,0 0 0,0 0 0,1 0 0,-1 0-1,0 0 1,0 0 0,0-1 0,0 1 0,0 0 0,0 0 0,0 0-1,0 0 1,0 0 0,0 0 0,0 0 0,1 0 0,-1 0-1,0 0 1,0-1 0,0 1 0,0 0 0,0 0 0,0 0-1,0 0 1,1 0 0,-1 0 0,0 0 0,0 0 0,0 0 0,0 0-1,0 0 1,0 0 0,1 0 0,-1 0 0,0 0 0,0 0-1,0 0 1,0 0 0,0 0 0,0 0 0,1 1 0,-1-1-1,0 0 1,0 0 0,0 0 0,0 0 0,0 0 0,0 0 0,0 0-1,10 8-261,-7-5 277,1-1-9,1 1 0,0-1 0,-1 1-1,1-1 1,0 0 0,0-1 0,9 3 0,40 3 90,-21-5 10,-1-2 0,1-2 0,0 0 1,-1-3-1,58-14 0,-77 15-102,0 0 0,-1-1 1,0 0-1,0-1 0,0 0 0,-1-1 0,1 0 0,-2-1 1,15-13-1,-11 8 42,-1-2 1,0 0-1,-1 0 0,-1-1 1,15-28-1,33-76-458,-59 119 409,0 0 0,1 1 0,-1-1 0,0 1 0,0-1 0,0 1 0,1-1 1,-1 1-1,0-1 0,0 1 0,1 0 0,-1-1 0,0 1 0,1-1 0,-1 1 0,1 0 0,-1-1 0,0 1 0,1 0 0,0-1 1,2 9-106,-4 22 113,-7 36 57,-3 34-65,11-86 49,0 0 0,1 0 1,0 0-1,1 0 0,4 15 0,-5-27-25,-1 0-1,1 0 1,0-1 0,0 1 0,0 0-1,0 0 1,0 0 0,0 0 0,0-1-1,1 1 1,-1-1 0,1 1 0,-1-1-1,1 1 1,0-1 0,-1 0 0,1 0-1,0 0 1,0 0 0,0 0 0,0 0-1,0 0 1,3 0 0,2 1 59,1-1 0,0-1 0,0 1 0,14-2 0,-17 1-37,17-2 43,0 0 1,0-2-1,26-7 0,63-26 117,-84 28-180,0-2 1,0-1-1,-1-1 0,44-29 0,-48 23 3,0-1-1,-1-1 0,-1-2 1,-1 1-1,-1-2 0,27-47 1,-39 59-56,1 0 0,7-23 0,-13 34 32,-1 0-1,0 0 0,1 0 1,-1 0-1,0 0 0,0 0 1,0 0-1,1 0 0,-1 0 1,0 0-1,-1 0 0,1 0 1,0 0-1,0-2 0,-1 3 1,1 0 0,0 0 1,0 0-1,0-1 0,-1 1 0,1 0 0,0 0 0,0 0 0,-1 0 0,1 0 0,0 0 0,0 0 0,-1 0 1,1 0-1,0 0 0,0-1 0,-1 1 0,1 0 0,0 1 0,-1-1 0,1 0 0,0 0 0,0 0 0,-1 0 1,1 0-1,0 0 0,0 0 0,-1 0 0,1 0 0,0 0 0,0 1 0,-1-1 0,-2 2-29,0 0-1,0 0 0,0 1 0,0-1 0,1 1 1,-4 2-1,-132 150-304,121-139 312,1-1 57,1 0 1,0 1 0,1 0-1,-16 26 1,28-39-30,0 0 1,0 0-1,1 0 0,0 0 1,-1 1-1,1-1 0,0 1 1,1-1-1,-1 1 0,1-1 1,-1 1-1,1-1 0,0 1 1,0-1-1,1 1 0,-1-1 1,2 4-1,-1-3 2,0-1-1,1 0 1,-1 0 0,1 0 0,0-1-1,0 1 1,0 0 0,0-1-1,0 1 1,0-1 0,1 0 0,0 1-1,-1-1 1,1 0 0,0-1-1,0 1 1,0 0 0,3 0 0,4 2 30,0 0 0,0-1 1,0 0-1,0-1 1,1-1-1,-1 1 1,1-1-1,16-1 0,-21-1-19,0 1-1,0-1 1,0 0-1,-1 0 1,1-1-1,0 1 1,-1-1-1,1-1 1,-1 1-1,0-1 0,0 0 1,0 0-1,0 0 1,0-1-1,-1 1 1,1-1-1,4-6 1,-2 0-2,-1 0-1,0-1 1,0 0 0,-1 0 0,0-1 0,-1 1 0,-1-1 0,4-17 0,-1-11-72,3-49 1,-8 79 39,0 5-4,-1 0 1,0 0 0,0 0 0,0 0-1,-2-7 1,2 11 16,0 1 0,0 0 0,0 0 0,0 0 0,0-1 0,0 1 0,0 0 0,0 0 1,0 0-1,0 0 0,0-1 0,0 1 0,0 0 0,0 0 0,0 0 0,0 0 0,-1 0 0,1-1 0,0 1 0,0 0 0,0 0 0,0 0 0,0 0 0,0 0 0,-1 0 0,1 0 0,0-1 0,0 1 0,0 0 0,0 0 0,-1 0 0,1 0 0,0 0 0,0 0 0,0 0 0,-1 0 0,-4 5-57,-3 12 40,8-16 16,-18 46-102,-15 68 0,25-81 59,-2 9-47,-5 63 0,7-42 40,-4 36 45,-23 132 111,32-219-97,-1 5 39,-7 21 0,9-34-25,0 0 0,-1 0-1,1 0 1,-1 0 0,0 0 0,0-1 0,0 0-1,-7 7 1,3-5 16,0 0 0,-1-1 0,0 0 0,0 0 0,0-1 0,0 0 0,-1 0 0,0-1 0,0 0 0,0-1 0,0 0 0,0 0 0,0-1 0,0 0 0,-1-1 0,1 0 0,0 0 0,0-1 0,-16-3 0,15 2-29,1 0 1,0-1-1,-1 0 0,1 0 0,1-1 0,-1-1 1,1 1-1,-1-1 0,1-1 0,1 1 0,-1-1 1,1-1-1,0 0 0,0 1 0,1-2 0,0 1 1,0-1-1,1 0 0,-6-12 0,5 7-8,1 1-1,1-1 0,0 0 1,1 0-1,0 0 0,1 0 1,0-1-1,1 1 1,1-1-1,2-25 0,-1 30 6,1 1 1,0-1-1,0 1 0,1 0 0,0-1 0,0 1 0,1 0 0,0 1 0,0-1 0,1 1 0,0 0 1,0 0-1,1 0 0,0 1 0,0 0 0,0 0 0,1 0 0,7-4 0,8-2-21,1 0 1,0 2-1,1 0 0,0 2 0,28-6 0,12-5 20,241-91 97,-264 92-95,-1-2 0,0-2 1,-2-1-1,0-2 0,39-35 1,-47 31 13,33-42 0,-21 23 50,-40 45-71,1 0 0,0 1 1,0-1-1,0 1 0,0 0 0,4-3 0,-7 5-1,1 0-1,0 0 0,-1-1 0,1 1 1,-1 0-1,1 0 0,-1 0 1,1 0-1,0 0 0,-1 0 0,1 0 1,-1 0-1,1 0 0,0 0 0,-1 0 1,1 0-1,-1 0 0,1 0 0,0 1 1,0-1-2,-1 0 1,1 1 0,-1 0 0,1-1-1,-1 1 1,1-1 0,-1 1-1,1 0 1,-1-1 0,0 1 0,1 0-1,-1-1 1,0 1 0,0 0 0,1-1-1,-1 1 1,0 0 0,0 0 0,0 1-1,0 13 28,0 0-1,-1-1 0,-1 1 0,-6 28 1,-1-11 169,-21 50 1,12-34 57,17-47-218,1 0 0,-1-1 0,1 1 1,-1 0-1,1 0 0,0 0 0,0 0 0,-1 0 1,1 0-1,0 0 0,0 0 0,0 0 0,0 0 1,0 0-1,0 0 0,1 0 0,-1 0 0,0 0 1,1 1-1,-1-2-12,1 1 1,-1-1-1,1 0 1,-1 0 0,1 0-1,-1 1 1,1-1-1,-1 0 1,1 0-1,-1 0 1,1 0-1,-1 0 1,1 0 0,-1 0-1,1 0 1,-1 0-1,1-1 1,-1 1-1,1 0 1,-1 0-1,1 0 1,-1 0 0,1-1-1,0 1 1,5-4 74,0 1 0,0-1 0,9-8 0,-2-2-83,1 0 0,-2-1 0,21-32-1,-12 15-59,-10 16 14,-9 11 14,1 1-1,-1 0 1,1 0 0,0 0-1,0 0 1,0 1 0,1-1-1,-1 1 1,1 0 0,0 0 0,5-4-1,-8 7 14,0 0 0,0 0 0,1 0 0,-1 0-1,0 0 1,0 0 0,0 0 0,0 0 0,1 0 0,-1 0-1,0 1 1,0-1 0,0 1 0,0-1 0,0 1 0,0-1 0,0 1-1,0-1 1,0 1 0,0 0 0,0 0 0,0-1 0,0 1-1,0 0 1,0 1 0,22 29-17,-15-18 40,2 0 53,1 0 1,0 0-1,1-1 1,15 11-1,-19-17-6,1 0-1,0 0 0,0-1 1,0-1-1,1 1 1,0-1-1,17 4 1,-14-5 24,1-1-1,-1 0 1,0-1 0,24-1 0,-25-1-1976,0-1 1,22-5-1,-19 1-1783,-14 5 3123,0 0 0,-1 0 0,1 1 0,0-1 0,-1 0 0,1 0 0,-1 0 0,1 0 0,-1 0 0,1 0 0,-1 0 0,0-2 0,5-10-4078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8:53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65 9056,'-32'-23'4096,"24"14"-3552,13 4 416,3 2-640,11-8-224,7-3-64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09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353 636 4224,'1'-2'172,"-1"1"-104,0 1-1,1 0 0,-1 0 1,0 0-1,0-1 0,0 1 0,0 0 1,0-1-1,1 1 0,-1 0 1,0 0-1,0-1 0,0 1 1,0 0-1,0-1 0,0 1 0,0 0 1,0-1-1,0 1 0,0 0 1,0-1-1,0 1 0,0 0 1,0 0-1,0-1 0,-1 1 0,1 0 1,0-1-1,0 1 0,0 0 1,0 0-1,0-1 0,-1 1 0,1-1 1,3-4 3637,-3 5-3596,0 0 1,0 0-1,1 0 1,-1-1-1,0 1 1,1 0 0,-1 0-1,0-1 1,0 1-1,1 0 1,-1 0-1,0-1 1,0 1 0,0 0-1,1 0 1,-1-1-1,0 1 1,0 0-1,0-1 1,0 1-1,0 0 1,0-1 0,0 1-1,0 0 1,0-1-1,0 1 1,0-1-1,0 1 1,0 0 0,0-1-1,0 1 1,0 0-1,0-1 1,0 1-1,0 0 1,0-1 0,-1 1-1,1 0 1,0 0-1,0-1 1,0 1-1,-1 0 1,1-1 0,0 1-1,0 0 1,-1 0-1,1-1 1,0 1-1,0 0 1,-1 0 0,1 0-1,-2-1 127,-1 0-1,1 1 1,0-1-1,0 1 1,0 0 0,0-1-1,-1 1 1,1 0-1,0 1 1,0-1-1,0 0 1,0 0 0,-1 1-1,1 0 1,-3 1-1,-36 14 798,33-12-736,-23 10 230,0 1 0,1 1 0,-53 39 1,73-47-409,1 0 0,0 1 1,1 0-1,0 1 0,-13 19 1,16-22-55,1 1-1,1 0 1,-1 0 0,1 0-1,1 0 1,0 1 0,0-1-1,0 1 1,0 12 0,2-15-35,0 1 1,1-1 0,-1 1 0,1-1 0,1 1 0,-1-1-1,1 0 1,0 1 0,1-1 0,-1 0 0,1 0 0,1-1 0,-1 1-1,1-1 1,0 0 0,0 1 0,0-2 0,1 1 0,-1 0-1,1-1 1,1 0 0,-1 0 0,9 4 0,-6-3 15,1-1-1,-1 0 1,1 0 0,1-1-1,-1 0 1,0 0 0,1-1 0,-1-1-1,1 1 1,0-2 0,-1 1 0,1-1-1,0-1 1,-1 0 0,14-3 0,1-3 1,-1-1 1,0-2-1,0 0 1,0-2-1,24-17 1,-16 11-19,70-39 103,111-69 152,-200 117-238,20-14 16,-30 21-65,0 0 0,0 0 0,0 0 0,0 0 0,0-1 0,-1 1 0,1 0 0,-1-1 0,1 1 0,0-5 0,-1 6-1,-1 1 1,0-1 0,0 1-1,0-1 1,0 1 0,0-1-1,0 1 1,0-1 0,0 1-1,0-1 1,0 1 0,0-1-1,0 1 1,0-1 0,-1 1-1,1-1 1,0 1 0,0 0-1,0-1 1,-1 1 0,1-1-1,0 1 1,-1 0 0,1-1-1,0 1 1,-1-1 0,1 1-1,0 0 1,-1 0-1,1-1 1,0 1 0,-1 0-1,1 0 1,-1-1 0,1 1-1,-1 0 1,1 0 0,-1 0-1,1 0 1,-1 0 0,1 0-1,-1 0 1,0 0 0,-20 0-117,9 2 114,0 1-1,1 1 1,-1 0 0,1 1-1,0 0 1,0 0-1,0 1 1,1 1 0,-14 10-1,18-12 9,1 0 0,-1 1 0,1-1 0,0 1 0,0 0 0,1 0 0,-1 1 0,1-1 0,1 1 0,-1 0 0,1 0 0,1 0 0,-1 0-1,1 1 1,-2 10 0,3-12 15,1 0 0,-1 0 0,1 0 0,0 0-1,1 0 1,0 0 0,0 0 0,0 0 0,0-1-1,1 1 1,0 0 0,0 0 0,0-1 0,1 0-1,0 1 1,0-1 0,1 0 0,-1 0 0,1-1-1,5 6 1,-4-5 11,0-1 0,0 0 0,1 0-1,0 0 1,0 0 0,0-1 0,0 0 0,1 0 0,-1-1-1,1 0 1,-1 0 0,1 0 0,0-1 0,0 0 0,0 0-1,0-1 1,-1 0 0,1 0 0,0 0 0,0-1 0,0 0-1,12-4 1,-10 1 14,0-1-1,0 1 1,-1-2-1,1 1 1,-2-1-1,1 0 1,0-1-1,11-13 1,-5 3 4,-1 0 1,0 0 0,9-20-1,-16 27-39,-1 0-1,-1-1 1,1 1 0,2-14-1,-5 19-17,-2 1-1,1-1 1,0 0-1,-1 1 1,0-1-1,0 0 1,0 1-1,-1-1 1,1 1-1,-1-1 1,0 1-1,-1-1 1,-2-5-1,3 7-3,-1 1-1,1 0 0,-1 0 1,0 0-1,0 0 1,0 0-1,0 0 0,0 0 1,0 1-1,-1-1 1,1 1-1,-1-1 0,1 1 1,-1 0-1,1 0 1,-1 0-1,0 0 1,1 1-1,-1-1 0,0 1 1,-5-1-1,-5 0-22,-1 1 0,0 1-1,-14 1 1,1 1 62,0 1 0,-1 2 0,-34 11 0,61-17-28,0 1 1,0-1-1,0 0 0,0 1 1,0-1-1,0 1 0,1-1 0,-1 1 1,0-1-1,0 1 0,0 0 0,1-1 1,-1 1-1,0 0 0,1 0 1,-1-1-1,0 3 0,0-3 4,1 0-1,0 1 1,1-1-1,-1 0 1,0 0-1,0 0 1,0 1-1,0-1 1,0 0-1,0 0 1,0 0-1,0 1 1,0-1-1,0 0 1,0 0-1,0 0 1,1 0-1,-1 1 1,0-1-1,0 0 1,0 0-1,0 0 1,0 0 0,1 0-1,-1 0 1,0 1-1,0-1 1,0 0-1,1 0 1,-1 0-1,14 2 24,30-4 67,0-1-1,0-3 0,84-22 1,226-45-85,-284 61-5,-52 9-2,0 0 1,0 1-1,0 1 0,0 0 0,31 4 0,-48-3 7,-1 0-1,0 0 1,0 0-1,1 0 1,-1 0-1,0 0 0,1 0 1,-1 1-1,0-1 1,1 0-1,-1 0 1,0 0-1,0 0 0,1 0 1,-1 0-1,0 1 1,1-1-1,-1 0 1,0 0-1,0 0 1,0 1-1,1-1 0,-1 0 1,0 0-1,0 1 1,0-1-1,1 0 1,-1 0-1,0 1 0,0-1 1,0 0-1,0 1 1,0-1-1,0 0 1,0 1-1,0-1 0,0 0 1,0 1-1,0-1 1,0 0-1,0 0 1,0 1-1,0-1 0,0 0 1,0 1-1,0-1 1,0 0-1,0 1 1,0-1-1,-1 0 0,1 0 1,0 1-1,0-1 1,0 0-1,-1 0 1,1 1-1,0-1 0,0 0 1,-18 18 72,16-16-64,-15 10 19,-20 13-1,19-13-12,-29 23 0,43-31-19,-1 0 0,1 1 0,0 0 0,0-1 0,1 1 0,-1 0 1,1 1-1,0-1 0,0 1 0,-3 9 0,6-12 14,-1 0-1,1 0 1,-1 0 0,1 0-1,0 0 1,0 0 0,0 0 0,1 0-1,-1 1 1,1-2 0,-1 1 0,1 0-1,0 0 1,2 4 0,-2-5-1,0 0 1,0-1 0,0 1 0,0 0 0,0 0-1,1-1 1,-1 1 0,1-1 0,-1 1-1,1-1 1,-1 0 0,1 0 0,0 1 0,0-1-1,-1 0 1,1-1 0,0 1 0,0 0-1,0 0 1,0-1 0,0 1 0,3-1-1,1 1 8,0-2-1,0 1 1,1-1-1,-1 0 0,0 0 1,0-1-1,0 0 0,-1 0 1,1 0-1,0-1 0,-1 1 1,1-1-1,-1-1 1,0 1-1,0-1 0,0 0 1,-1 0-1,1 0 0,-1-1 1,0 1-1,6-11 0,-6 10-14,-2-1 0,1 1 0,-1-1-1,0 0 1,0 0 0,0 0 0,1-10-1,-3 13-8,0 1 0,0-1 0,0 0 0,-1 0-1,1 0 1,-1 1 0,0-1 0,1 0 0,-1 1-1,0-1 1,-1 0 0,1 1 0,0-1 0,-1 1-1,1 0 1,-1 0 0,0-1 0,0 1 0,0 0-1,-4-3 1,0 0-25,-1 0 0,-1 0 1,1 1-1,-1 0 0,1 0 0,-1 1 0,-10-3 1,-7-1-13,-27-3 0,43 8 65,-11 2-120,20 0 93,0 0 0,0 0-1,0 0 1,0 1 0,0-1 0,0 0-1,0 0 1,0 0 0,0 0-1,0 0 1,0 0 0,0 0 0,0 0-1,0 0 1,0 0 0,0 0 0,0 0-1,0 0 1,0 0 0,0 0-1,0 0 1,0 0 0,0 0 0,0 0-1,0 0 1,0 0 0,0 0 0,0 0-1,0 0 1,0 0 0,12-1-31,90-12 220,-45 5-236,17-4 194,93-15-6,-156 26-184,0 0 1,0 1-1,0 0 1,14 2 0,-22-2 49,0 0 1,0 1 0,0 0 0,0-1-1,0 1 1,-1 0 0,1 0 0,0 1-1,0-1 1,-1 1 0,1-1 0,0 1-1,-1 0 1,0 0 0,1 0 0,-1 0-1,0 0 1,0 1 0,0-1 0,1 3-1,-1 0 17,-1 0 0,0 0-1,-1 0 1,1 0-1,-1 0 1,0 0-1,0 0 1,-1 1-1,1-1 1,-1 0 0,-2 5-1,1 7 46,1-14-60,-1 9-11,1-1 1,0 1 0,1 0-1,0-1 1,3 18 0,-3-26 6,1 0-1,0-1 1,-1 1 0,1-1 0,0 1 0,0-1 0,1 0 0,-1 1 0,0-1 0,1 0 0,0 0 0,-1 0-1,1 0 1,0 0 0,0 0 0,0 0 0,0-1 0,0 1 0,0-1 0,1 0 0,-1 1 0,0-1 0,1 0-1,-1 0 1,1 0 0,-1-1 0,1 1 0,-1-1 0,1 1 0,0-1 0,2 0 0,10 0-18,-1 0-1,1-2 1,-1 1 0,25-8 0,57-20 173,-75 22-107,-18 6-42,61-20-16,74-36 0,-127 50 43,0 0-1,0-1 1,-1 0 0,0 0 0,0-1 0,10-13-1,-17 19-24,-3 3-15,1 0-1,-1-1 0,0 1 1,0 0-1,1 0 1,-1 0-1,0 0 1,0-1-1,0 1 1,1 0-1,-1 0 0,0-1 1,0 1-1,0 0 1,0 0-1,0-1 1,0 1-1,1 0 1,-1 0-1,0-1 0,0 1 1,0 0-1,0 0 1,0-1-1,0 1 1,0 0-1,0-1 1,0 1-1,0 0 1,0 0-1,0-1 0,-1 1 1,1 0-1,0 0 1,0-1-1,0 1 1,0 0-1,0 0 1,0-1-1,-1 1 0,0 0-4,1 0 0,-1 0-1,0 0 1,0 0-1,1 0 1,-1 0 0,0 0-1,0 1 1,1-1-1,-1 0 1,0 0-1,1 1 1,-1-1 0,0 1-1,1-1 1,-1 0-1,0 2 1,1-2 8,-61 40-24,32-22-63,-52 44-1,73-56 84,1 1-1,0 1 1,1-1-1,-1 1 1,2 1 0,-1-1-1,1 1 1,0 0-1,1 0 1,0 0 0,-3 11-1,6-15 6,0-1 0,0 1 0,1 0 0,-1 0 0,1 0 0,0 0 0,1 0 0,-1 0 0,3 8 0,-3-11 0,1 0 0,0 1 0,0-1 0,0 0 0,0 0 0,0 0 0,0 1 0,0-1 0,1 0 0,-1-1 0,1 1 0,-1 0 0,1 0 0,0-1 0,0 1 0,0-1 0,0 1 0,0-1 0,0 0 0,0 0 0,3 2 0,-1-3-5,-1 1-1,1 0 1,0-1-1,-1 0 1,1 0-1,0 0 0,-1 0 1,1-1-1,0 1 1,-1-1-1,1 0 1,-1 0-1,1-1 1,-1 1-1,1-1 1,-1 1-1,0-1 1,0 0-1,0 0 1,0 0-1,3-3 1,6-6-28,0-1 1,-1 0 0,13-17-1,-3 3 55,-3 4-39,-1 0-1,-1-1 0,0-1 0,-2 0 0,14-34 0,-15 20 12,-1-1 0,-3 0 0,-1 0 0,-1-1 0,-3 0 0,-1 0 0,-4-63 0,1 92-10,-4-20-134,4 29 141,0 1 0,-1-1 0,1 1 0,-1 0 0,1 0 0,-1-1 0,0 1 0,1 0 0,-1 0 1,0 0-1,0-1 0,0 1 0,0 0 0,0 0 0,0 0 0,0 1 0,0-1 0,-1-1 0,1 2 1,0 0-1,0 0 1,0 0 0,0-1-1,1 1 1,-1 0 0,0 1-1,0-1 1,0 0 0,0 0 0,1 0-1,-1 0 1,0 1 0,0-1-1,1 0 1,-1 1 0,0-1-1,0 0 1,1 1 0,-1-1-1,0 1 1,1 0 0,-1-1-1,1 1 1,-1-1 0,0 1-1,1 0 1,0-1 0,-1 1-1,1 0 1,-1 0 0,1 0-1,-14 27-67,13-25 64,-8 23 5,0 0-1,2 0 0,1 1 1,2 0-1,0 0 0,2 1 1,1-1-1,3 40 0,-1-55 40,1 0-1,0-1 1,1 1 0,0-1-1,1 0 1,0 0 0,1 0-1,0-1 1,1 0-1,11 17 1,-12-20-5,0-1 1,1 0-1,0 0 0,0 0 0,1 0 1,-1-1-1,1 0 0,0-1 0,1 1 1,-1-2-1,1 1 0,0-1 0,0 0 1,0 0-1,12 2 0,-3-3 29,-1-1 0,1-1 1,-1 0-1,0-1 0,1 0 0,28-8 0,-20 3 21,0-2-1,-1 0 0,39-20 1,-47 18-50,0 0 0,-1-1 1,0 0-1,-1-1 0,0-1 1,-1 0-1,14-18 0,-20 20-97,-6 9 65,-2 11 155,0 3-78,0-1 0,0 1 0,1-1 0,1 1 0,2 14 0,-2-18-33,1 0 0,0 0 0,0 0 1,1-1-1,0 1 0,0-1 0,1 0 0,6 10 0,-10-16-24,1 0 0,0 0-1,0 0 1,0 0 0,0 0 0,0-1-1,0 1 1,0 0 0,0-1 0,0 1-1,0-1 1,0 1 0,0-1 0,0 1-1,0-1 1,1 0 0,-1 0-1,0 0 1,0 1 0,0-1 0,1 0-1,-1 0 1,0-1 0,0 1 0,0 0-1,1 0 1,-1 0 0,1-1 0,4-2 14,0 1 0,0-1 0,0 0 1,6-4-1,-3 1-59,29-15 40,1 2-1,0 1 1,2 2-1,56-14 1,-87 28-16,0 0 0,0 0 0,20 0-1,-28 2 25,0 0 0,1 0 0,-1 0-1,0 1 1,1-1 0,-1 0 0,0 1 0,0 0-1,1-1 1,-1 1 0,0 0 0,0 0-1,0 0 1,0 1 0,0-1 0,0 0-1,-1 1 1,1-1 0,0 1 0,-1 0-1,1-1 1,2 5 0,-4-5-4,1 0 0,0 0 0,-1 1 0,0-1 0,1 0 0,-1 1 0,0-1 0,1 0 0,-1 1 0,0-1 0,0 0 0,0 1 0,0-1 0,0 0 0,-1 1 0,1-1 0,0 1 0,-1-1 0,0 2 0,-1 1 19,0 0-1,-1 0 1,1 0 0,-5 5-1,-8 13 138,15-12-127,0-10-42,0 1 0,1-1 0,-1 0 1,0 0-1,1 1 0,-1-1 0,0 0 0,1 0 0,-1 0 0,1 1 0,-1-1 0,0 0 1,1 0-1,-1 0 0,1 0 0,-1 0 0,0 0 0,1 0 0,-1 0 0,1 0 1,-1 0-1,1 0 0,-1 0 0,0 0 0,1 0 0,-1 0 0,1-1 0,-1 1 1,1 0-1,19-7-5,-15 5 6,19-8-30,30-18 0,-33 16-63,0 2-1,32-12 0,-52 21 83,0 1 0,1-1 0,-1 1 0,0-1 0,0 1 0,1 0 0,-1 0 0,0 0 0,1 0 0,-1 0 0,1 0 0,-1 0 0,0 0 0,1 0-1,-1 1 1,0-1 0,0 0 0,1 1 0,-1-1 0,0 1 0,2 0 0,-2 1 2,0-1 0,0 1 0,1-1 1,-1 1-1,0 0 0,-1-1 0,1 1 0,0 0 0,0 0 0,-1-1 0,1 1 1,-1 0-1,0 0 0,1 0 0,-1 2 0,0 0 18,1 0 0,0-1 1,0 1-1,0 0 0,0-1 0,4 6 1,-5-8-5,1 1 0,0-1 1,0 0-1,-1 0 1,1 1-1,0-1 1,0 0-1,0 0 1,1 0-1,-1 0 0,0 0 1,0-1-1,0 1 1,1 0-1,-1 0 1,0-1-1,1 1 0,-1-1 1,1 1-1,1-1 1,9 0-4,1-1 0,-1 0 0,1-1 1,-1 0-1,22-7 0,-21 5-13,271-70-13,-247 63 10,0-1-1,62-30 1,-131 56-256,-38 10 0,-34 14-17,85-30 368,1 1 0,0 0 0,0 1 1,-30 25-1,34-20-101,14-14 20,0-1 0,0 0 0,0 1 0,0-1 0,0 1 0,-1-1 0,1 0 0,0 1 0,0-1 0,0 1 0,0-1 0,1 0 0,-1 1 0,0-1 0,0 1 0,0-1 0,0 1 0,0-1 0,0 0 0,1 1 0,-1-1 0,0 0 0,0 1 0,0-1 0,1 0 0,-1 1 0,0-1 0,1 0 0,-1 1 0,0-1 0,1 0 0,-1 0 0,0 1 0,1-1 0,-1 0 0,0 0 0,1 0 0,-1 0 0,1 0 0,-1 1 0,0-1 0,1 0 0,-1 0 0,1 0 0,0 0 0,3 1-7,-1-1-1,1 1 0,0-1 1,0 0-1,0 0 0,-1 0 1,1-1-1,0 1 1,0-1-1,4-1 0,40-15-176,-26 8 128,6-2 29,0-2 1,0-1-1,-1-1 1,25-19-1,-38 24-65,9-7-166,-12 11 106,-21 45 161,9-36-14,0 0 0,1 0 0,-1-1 0,0 1 0,1 0 0,0 0 0,0 0 0,-1 0 0,2 0 0,-1 0 0,0 0 0,1-1 0,-1 1 0,1 0 0,0 0 0,0 0 0,0-1 0,0 1 0,0 0 0,1-1 0,-1 1 0,1-1 0,2 3 0,-2-2 11,1-1 0,-1 0-1,1 1 1,0-1 0,0-1-1,0 1 1,0 0 0,0-1-1,0 1 1,0-1 0,1 0 0,-1 0-1,0 0 1,1-1 0,-1 1-1,1-1 1,-1 0 0,7 0-1,-1-1-31,0-1 0,0 0-1,0 0 1,0-1-1,-1 0 1,11-5 0,49-30-179,-47 23 152,0 0-1,-1-1 1,0-1 0,-2-1-1,0-1 1,-1 0 0,28-43-1,105-183 124,-91 145 6,-36 61-140,28-63 1,-51 100 56,1 1 0,0 0 0,0-1 0,-1 1 0,1-1 0,-1 1 0,0-1 0,1 0 0,-1 1 0,0-1 0,0 1 0,0-1 0,0 0 0,0 1 0,0-1 0,-1-2 0,1 4 2,-1-1-1,1 1 1,0-1 0,-1 1 0,1 0-1,0-1 1,-1 1 0,1-1 0,-1 1-1,1 0 1,-1 0 0,1-1 0,-1 1-1,1 0 1,-1 0 0,1 0 0,-1 0-1,1-1 1,-1 1 0,1 0 0,-1 0-1,1 0 1,-1 0 0,0 0 0,1 0-1,-1 0 1,1 1 0,-1-1 0,1 0-1,-1 0 1,1 0 0,-1 1 0,-21 8 35,13-2 10,0-1 1,0 2-1,1-1 0,0 1 1,0 1-1,1 0 0,-6 9 0,-1 3 32,2 1 0,-15 32 0,9-10 27,2 0 1,2 2-1,2-1 0,2 2 1,2-1-1,-3 65 0,11-99-84,0-1 0,0 1 0,2 0-1,-1 0 1,2-1 0,-1 1 0,2-1-1,-1 0 1,10 19 0,-9-23-2,0-1 0,0 1 1,0-1-1,1 0 0,0-1 0,0 1 0,1-1 1,0 0-1,0 0 0,0 0 0,0-1 0,1 0 0,-1 0 1,1-1-1,14 5 0,-9-5 6,0 0-1,1 0 1,-1-1-1,1-1 1,0 0 0,0-1-1,-1-1 1,1 0 0,0 0-1,-1-1 1,1-1-1,19-6 1,-15 2 1,0 1 0,-1-2-1,0 0 1,-1-1 0,0 0 0,0-2-1,-1 1 1,19-20 0,-28 25-48,-1 0-1,1 0 1,-1 0-1,3-8 1,-6 12 15,0-1 0,0 1 0,0-1 0,-1 0 0,1 0-1,-1 1 1,0-1 0,1 0 0,-1-2 0,0 3 7,0 0 1,0 0-1,0 1 0,0-1 0,0 0 1,-1 1-1,1-1 0,0 0 1,0 1-1,-1-1 0,1 0 0,-1 1 1,1-1-1,0 1 0,-1-1 0,1 1 1,-1-1-1,1 1 0,-1-1 1,1 1-1,-1-1 0,0 1 0,1 0 1,-2-1-1,1 1-12,0-1 0,0 1 0,-1 0 0,1 0 0,0 0 0,0 0 0,-1 0 1,1 0-1,0 1 0,0-1 0,0 0 0,0 0 0,-1 1 0,1-1 0,-1 2 0,-15 7 31,10-4-28,1 0-1,0 1 1,0 0 0,0 0-1,1 0 1,0 1 0,0 0-1,1 0 1,0 0-1,-5 12 1,4-9 22,1 1 0,1 0 0,0 0 0,0 0 0,1 0 0,1 1 0,-1 13 0,2-18 22,1 1 0,-1-1 0,1 0 0,1 0 0,-1 0 0,1 0 0,1 0 0,-1-1 0,6 12 0,-6-15-18,-1-1-1,1 1 1,0-1-1,0 1 1,0-1-1,0 0 1,0 0-1,1 0 1,-1 0-1,0 0 1,1 0-1,0-1 1,-1 1-1,1-1 1,0 0-1,0 1 1,0-1-1,-1-1 1,1 1-1,0 0 1,0-1-1,1 1 1,-1-1-1,0 0 1,4 0-1,3-2 25,0 0-1,0-1 1,0 0 0,-1 0-1,1-1 1,-1 0-1,17-10 1,2-1 1,80-43 52,176-126 1,-273 176-121,0 0-19,0 0 1,15-7-1,-25 14 50,-1 1 0,1 0 0,-1-1 0,1 1 0,0 0 0,-1 0 0,1-1 0,0 1 0,-1 0 0,1 0 0,0 0 0,-1 0 0,1 0 0,0 0 0,-1 0 0,1 0 0,0 0 0,-1 0 0,1 0 0,0 0 0,-1 0 0,1 0 0,0 1 0,-1-1 0,1 0 0,0 1 0,-1-1 0,1 0 0,-1 1 0,1-1 0,-1 1 0,1-1 0,-1 1 0,1-1 0,-1 1 0,1-1 0,-1 1 0,0-1 0,1 1 0,-1 0 0,0-1 0,1 1 0,-1-1 0,0 1 0,0 0 0,0-1 0,0 1 0,1 0 0,-1 0 0,0 5 20,1 0 0,-1 0 1,1 0-1,-2 8 0,1-13-22,-5 52 10,-2 0 0,-2-1 1,-32 100-1,39-145-9,-1-1 0,0 1 0,-4 7 0,6-13 0,0 1 0,0-1 0,0 1 0,0-1 0,-1 1 0,1-1 0,-1 0 0,1 1 0,-1-1 0,1 0 0,-1 0 0,0 0 0,1 0 0,-4 1 0,4-2 0,0 0 0,-1 0 0,1 0 0,0 0 0,0 0 0,0 0 0,0 0 0,-1 0 0,1 0 0,0-1 0,0 1 0,0 0 0,0-1 0,0 1 0,0-1 0,0 1 0,0-1 0,0 0 0,0 1 0,0-1 0,0 0 0,0 0 0,0 0 0,0 0 0,1 0 0,-1 0 0,0 1 0,0-3 0,-2-2 0,0-1 0,0 1 0,-4-11 0,6 13 0,0-1 0,0 1 0,1 0 0,-1 0 0,1-1 0,0 1 0,0-1 0,0 1 0,0 0 0,0-1 0,1 1 0,-1 0 0,1-1 0,0 1 0,0 0 0,0 0 0,1 0 0,-1 0 0,1 0 0,0 0 0,-1 0 0,1 0 0,1 1 0,-1-1 0,0 1 0,1-1 0,3-2 0,5-4 0,0 1 0,0 1 0,1 0 0,0 0 0,17-6 0,18-4-517,1 2 0,79-15 0,-77 20-4107,0-2-3990,-64 8-1492,-7 8 6202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10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29 12704,'-13'0'5759,"26"13"-4991,5-10 2176,4 1-1760,36 1 512,10-2-1024,22-6-320,-5-2-224,1-7-128,-15 4 32,-12-7-2240,-10 1 1216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10.6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77 117 14048,'-76'-25'6367,"76"13"-5535,5 1-1312,3 2 96,10-11-2080,5 4 1344,4 1-7359,5 6 4671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11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75 7808,'0'-3'361,"0"0"0,0 0 0,1 0 1,-1 0-1,1 0 0,0 0 0,-1 0 0,1 1 0,1-1 1,-1 0-1,0 0 0,1 1 0,-1-1 0,1 1 1,0 0-1,0-1 0,0 1 0,0 0 0,0 0 1,0 0-1,0 0 0,1 1 0,-1-1 0,1 1 0,-1-1 1,1 1-1,0 0 0,0 0 0,-1 0 0,1 0 1,4 0-1,5-2 279,0 2 1,0 0 0,0 0-1,0 1 1,0 1-1,14 2 1,5 0-85,0 3 0,0 0 0,-1 2 1,0 1-1,-1 2 0,31 14 0,-48-18-424,0 0-1,-1 1 0,0 0 1,-1 1-1,0 0 1,0 0-1,-1 1 1,0 1-1,-1-1 1,13 22-1,-6-5 130,-2 0 0,-1 1 1,14 46-1,-16-45-120,-2 1 0,-1 0 0,-2 0 0,-1 0-1,-1 0 1,-2 59 0,-8-34-142,-2 0 0,-3-1-1,-19 58 1,20-80-738,-1-1 0,-2 0 0,-34 56 0,32-62-1918,-2-1 0,-29 30-1,1-4-1437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1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20 3136,'1'-3'1110,"0"1"0,7-13 11477,-12 20-10232,-5 8-1264,-13 21-1,10-13-770,-8 16 37,1 1-1,-21 60 0,-18 89 174,38-121-417,-73 350-251,92-407 186,-2 7-1250,0-1 0,-8 25 0,4-68-8717,10 0 7119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1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22 250 9056,'-8'-4'1387,"-5"-4"2202,30-3 1658,5 0-3891,0 0 0,45-13 0,-42 15-997,119-37 428,-69 22-678,-47 15-248,76-24-1050,121-23 0,-196 53-1841,-2 5 902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1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8064,'-3'4'483,"0"-1"1,0 1-1,0 0 1,1 0-1,-1 0 1,1 0-1,0 0 0,-1 6 1,1-5-339,-2 4 719,1 1 1,1-1-1,-1 1 1,0 11-1,-1 6 568,-152 646 6019,123-514-6945,32-159-503,-1 31 232,2-31-230,0 0-1,0 1 0,0-1 1,0 0-1,0 1 0,0-1 1,0 0-1,0 0 0,0 1 1,0-1-1,0 0 1,0 1-1,0-1 0,1 0 1,-1 0-1,0 1 0,0-1 1,0 0-1,0 0 0,1 0 1,-1 1-1,0-1 0,0 0 1,0 0-1,1 0 0,-1 1 1,1-1-1,0-1 1,-1 1-1,1 0 1,-1 0-1,1 0 1,-1-1 0,1 1-1,0 0 1,-1-1-1,1 1 1,-1-1-1,1 1 1,-1-1-1,0 1 1,1 0-1,-1-1 1,1-1 0,36-43-235,32-53 1,-63 88 205,0 0-1,1 1 1,0 0 0,0 0-1,1 0 1,0 1 0,1 0-1,9-7 1,-17 15 27,0 0 0,-1-1 0,1 1 0,0 0-1,-1 0 1,1-1 0,0 1 0,-1 0 0,1 0 0,0 0-1,0 0 1,-1 0 0,1 0 0,0 0 0,-1 0 0,1 0-1,0 0 1,0 0 0,-1 1 0,1-1 0,0 0 0,-1 0-1,1 1 1,0-1 0,-1 0 0,1 1 0,-1-1 0,1 1-1,0-1 1,-1 1 0,1-1 0,-1 1 0,0-1 0,1 1-1,-1-1 1,1 1 0,-1 0 0,0-1 0,1 1 0,-1 1-1,2 2 38,0 1 0,0-1-1,-1 1 1,2 8 0,-1 2 60,-1 0 0,-1 0 0,-1 0 0,-3 21 0,2-16 5,0 30-1,2-40-85,1 0-1,0 0 0,0-1 1,1 1-1,4 14 1,-5-22-13,0 0 0,0 0 1,0 1-1,0-1 1,1 0-1,-1-1 1,1 1-1,-1 0 1,1 0-1,-1 0 1,1-1-1,0 1 0,0-1 1,0 0-1,0 1 1,0-1-1,0 0 1,0 0-1,0 0 1,0 0-1,1-1 1,-1 1-1,0-1 0,1 1 1,-1-1-1,0 0 1,1 0-1,-1 0 1,3 0-1,4-1 44,1 0 0,-1-1-1,0 0 1,16-6 0,37-19-10,-36 16-73,16-7 25,-2-2 1,0-2-1,61-44 0,-85 53 16,0-1 0,-1 0 0,-1-1 0,15-19 0,-21 22-32,0 0 0,-1 0 0,0-1-1,-1 1 1,0-1 0,7-27 0,-12 38 6,-1 0 1,1 0-1,0 0 0,-1 0 0,0 0 1,0 0-1,1 0 0,-1 0 0,0 0 0,-1 0 1,1 0-1,0 0 0,0 0 0,-2-3 1,2 4 12,0 1 1,0 0 0,-1 0 0,1 0-1,0-1 1,0 1 0,0 0 0,0 0 0,-1 0-1,1-1 1,0 1 0,0 0 0,-1 0 0,1 0-1,0 0 1,0 0 0,0 0 0,-1 0-1,1-1 1,0 1 0,0 0 0,-1 0 0,1 0-1,0 0 1,-1 0 0,1 0 0,0 0 0,0 0-1,-1 0 1,1 0 0,0 0 0,0 1-1,-1-1 1,1 0 0,0 0 0,0 0 0,-1 0-1,1 0 1,0 0 0,-1 1 0,-7 6-58,8-7 62,-9 9 14,2 1 1,-1 0-1,1 0 1,1 0 0,0 1-1,-8 20 1,8-16 49,0 1-1,2-1 1,0 1 0,-4 28 0,8-40-38,0 0 1,0 0-1,0 0 0,0 0 1,1 0-1,0 0 0,0 0 0,0 0 1,0 0-1,0 0 0,1-1 1,-1 1-1,1 0 0,0-1 0,0 0 1,1 1-1,-1-1 0,1 0 1,-1 0-1,1 0 0,0 0 0,0-1 1,0 1-1,1-1 0,-1 0 1,0 0-1,8 3 0,-8-4-1,0-1 0,0 0 0,0 1-1,1-1 1,-1 0 0,0 0 0,0-1 0,0 1 0,0-1-1,0 0 1,1 1 0,-1-1 0,4-3 0,7-2 90,19-13 1,-19 11-55,199-104 67,-199 105-130,26-8 0,-36 13 8,-1 1 0,0 1 0,0-1 0,1 0 0,-1 1 0,0 0 0,1 0 0,-1 0 0,0 0 0,1 0 0,-1 1 0,0-1 0,1 1 0,2 1-1,-5-1 9,0-1-1,0 1 0,0-1 0,0 1 0,0 0 0,0 0 0,-1 0 1,1-1-1,0 1 0,0 0 0,-1 0 0,1 0 0,-1 0 0,1 0 0,-1 0 1,1 0-1,-1 0 0,1 0 0,-1 1 0,0-1 0,0 0 0,0 0 1,0 1-1,-2 26 185,1-24-162,-2 13 128,-11 26 1,0 3-52,14-45-111,0-1 0,0 0 0,0 0-1,0 1 1,-1-1 0,1 0 0,0 1-1,0-1 1,0 0 0,0 0-1,0 1 1,0-1 0,0 0 0,0 1-1,0-1 1,0 0 0,0 1 0,0-1-1,0 0 1,0 0 0,0 1-1,0-1 1,1 0 0,-1 1 0,0-1-1,0 0 1,0 0 0,0 1 0,0-1-1,1 0 1,-1 0 0,0 0-1,0 1 1,1-1 0,-1 0 0,0 0-1,0 0 1,1 1 0,-1-1 0,0 0-1,0 0 1,1 0 0,-1 0-1,0 0 1,0 0 0,1 0 0,-1 0-1,1 0 1,13-4 6,-10 2-5,60-28-93,10-3-28,-69 31 116,-1 1 0,0 0-1,1 0 1,0 0 0,-1 0 0,1 1-1,-1 0 1,1 0 0,0 0-1,-1 0 1,1 1 0,-1 0-1,1 0 1,-1 0 0,1 0-1,-1 1 1,0-1 0,5 4-1,-3-1-3,0 0 0,0 0 0,0 0 0,-1 1 0,1 0-1,-1 0 1,-1 1 0,1 0 0,-1-1 0,7 13-1,42 81-1651,-41-84-293,-1-7-2967,2-2 1472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2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20 286 5408,'0'0'78,"0"0"1,0 1-1,0-1 1,0 1-1,0-1 1,0 0-1,0 1 1,0-1-1,0 1 1,0-1-1,-1 0 1,1 1-1,0-1 1,0 0-1,0 1 1,0-1-1,-1 0 1,1 1-1,0-1 1,0 0-1,-1 1 1,1-1-1,0 0 1,0 1-1,-7 5 5786,7-1-5111,-1-1 0,1 1 0,-1 0 1,0-1-1,0 0 0,-4 9 0,12-25 3944,6-22-3432,3-9-1163,-7 26-31,0 0 1,0 0-1,2 1 0,0 0 1,1 1-1,0 0 0,22-19 1,48-27 4,-70 53-56,1 1 0,1 0 0,0 1 0,22-8 0,-34 14-11,1-1 0,-1 1 0,1-1 0,-1 1 0,1 0 0,-1 0 0,0 0 0,1 1 0,-1-1 0,1 0 0,-1 1 0,0 0 0,1-1 0,-1 1 0,0 0 0,1 0 0,-1 0 0,0 1 1,0-1-1,0 0 0,0 1 0,0 0 0,0-1 0,-1 1 0,1 0 0,2 4 0,2 2 7,-1 0 0,0 1 0,0 0 1,-1-1-1,4 14 0,19 77 36,-2-5 170,-20-81-158,0 0 0,0 0-1,2-1 1,-1 0-1,9 11 1,-11-18-25,0 0 1,0 0 0,0-1-1,1 1 1,0-1-1,5 4 1,-8-7-18,0 1 1,0-1 0,1 0 0,-1 0 0,0 0-1,0 0 1,1-1 0,-1 1 0,1 0-1,-1-1 1,0 0 0,1 0 0,-1 1-1,1-1 1,-1-1 0,1 1 0,-1 0-1,5-2 1,-2 0 16,0 0 0,0-1 1,0 0-1,0 0 0,-1 0 0,1-1 0,-1 1 0,8-9 0,29-38 209,-34 40-192,16-18-21,11-18 50,51-50-1,-73 84-116,0 1 0,1 0 0,1 0 0,0 2 0,0 0-1,1 0 1,0 1 0,27-9 0,-32 14 21,1 1 0,0 0-1,0 0 1,1 1 0,-1 1 0,0 0 0,0 0 0,0 1 0,0 1 0,0 0 0,0 0 0,20 8-1,-5 0 11,0 1 0,-1 2 0,45 29 0,-43-24 103,-13-10-964,-1 1-3285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7:38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1728,'1'-1'48,"-1"0"-1,1 1 1,0-1-1,-1 1 1,1-1-1,0 1 1,0 0 0,-1-1-1,1 1 1,0 0-1,0-1 1,0 1-1,-1 0 1,1 0-1,1 0 1,5-2 162,-5 1 206,-1 2-11,7 1-330,8 5 11491,-12 1-6438,-6 1-6474,-7 1 2073,6-8 220,6-4 25,-2 1-909,-1 0 0,1 0 1,0 1-1,-1-1 0,1 0 1,-1 0-1,1 0 0,-1 1 1,0-1-1,1 0 0,-1 0 1,0 0-1,1-2 0,-1 2 82,0 0-1,0 0 0,1 0 1,-1-1-1,1 1 0,-1 0 1,1 0-1,-1 0 0,1 0 1,0 0-1,1-2 0,2-1-36,0 0-1,-1-1 1,1 0-1,-1 0 1,4-8 0,-6 11 5,2-3-2150,4 10-162,2 8-1177,0 13-5658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2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8128,'-2'1'869,"1"1"3,1 10 1040,0-5-1828,9 76 2973,-4-42-1401,-2 1-1,-1 0 1,-5 48 0,1-34-690,0-1-313,-8 208 1350,10 121-4003,1-377 738,-1-3 632,0 0 0,0 1-1,1-1 1,2 9 0,4-3-2577,-6-10 2793,-1 1 0,1-1 0,0 0 0,0 1 0,-1-1 0,1 0 0,0 0 0,0 1 0,0-1 0,-1 0 0,1 0 0,0 0-1,0 0 1,0 0 0,1-1 0,18-3-4252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2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173 638 3392,'0'-1'160,"-1"1"0,1-1 0,0 0 0,-1 0 0,1 1 0,0-1 0,0 0 0,0 0 0,0 0 0,-1 0 0,1 1 0,0-1 0,1 0 0,-1 0 0,0 0 0,0 0 0,0 1 0,0-1 0,1 0 0,-1 0 0,0 1 0,0-1 0,1 0 0,-1 0 0,1 1 0,-1-1 0,1 0 0,0-1 208,0 1 0,0 0 0,-1 0 0,1 0 0,-1-1 0,1 1 0,-1 0 0,1-1 0,-1 1 0,0-3 0,1 3-181,-1 1 0,0-1 0,0 0 0,0 1 0,0-1 0,0 1 0,0-1 0,0 0 1,0 1-1,0-1 0,0 0 0,-1 1 0,1-1 0,0 1 0,0-1 0,0 1 0,-1-1 1,1 1-1,0-1 0,-1 0 0,1 1 0,-1 0 0,1-1 0,0 1 0,-1-1 0,1 1 1,-2-1-1,1 1-64,0 0 0,0 0 0,0 0 1,0 1-1,0-1 0,0 0 0,0 1 0,0-1 1,0 1-1,0-1 0,0 1 0,0-1 0,0 1 1,0 0-1,-1 0 0,-4 5 141,-1 0 0,1 0 0,0 0 0,1 0 0,0 1 0,0 0 0,-5 8 0,-25 56 561,20-36-535,4-13-178,2-3-23,0 0 0,1 1-1,-7 25 1,14-40-46,-1 1 0,1-1 0,1 0 0,-1 1 0,1-1 0,0 1 0,0-1 0,0 0 0,1 1 0,0-1 0,0 0 0,1 1 1,-1-1-1,1 0 0,0 0 0,0 0 0,1 0 0,3 5 0,-4-8-6,-1 0-1,1 0 1,0 0-1,0-1 1,0 1-1,0 0 1,1-1 0,-1 0-1,0 1 1,1-1-1,-1 0 1,1 0-1,-1 0 1,1 0 0,-1-1-1,1 1 1,0-1-1,-1 0 1,1 1-1,0-1 1,-1-1 0,1 1-1,0 0 1,-1 0-1,1-1 1,0 0-1,-1 1 1,3-2 0,0 0 6,0 0 1,-1 0 0,1 0 0,-1-1-1,0 1 1,0-1 0,0 0 0,0 0 0,0 0-1,-1-1 1,1 1 0,-1-1 0,0 0-1,5-8 1,-3 2 11,-1 0-1,0 0 0,-1 0 1,0-1-1,-1 1 0,2-22 1,-3 15-206,-1 0-1,0 0 1,-5-28 0,5 45 141,0 1-1,0-1 1,0 0 0,-1 0-1,1 0 1,0 0-1,0 0 1,0 0-1,0 0 1,0 0 0,0 0-1,0 1 1,0-1-1,0 0 1,0 0 0,-1 0-1,1 0 1,0 0-1,0 0 1,0 0-1,0 0 1,0 0 0,0 0-1,0 0 1,-1 0-1,1 0 1,0 0-1,0 0 1,0 0 0,0 0-1,0 0 1,0 0-1,-1 0 1,1 0 0,0 0-1,0 0 1,0 0-1,0 0 1,0 0-1,0 0 1,0 0 0,-1 0-1,1 0 1,0 0-1,0 0 1,0-1 0,0 1-1,0 0 1,0 0-1,0 0 1,0 0-1,0 0 1,0 0 0,0 0-1,-1 0 1,1-1-1,0 1 1,0 0 0,-5 12-100,5-12 104,-3 8 14,1-1-1,0 0 1,0 0 0,1 1 0,0-1 0,0 1 0,0 0 0,1-1 0,1 1 0,-1-1 0,1 1 0,0-1 0,1 1 0,0-1-1,0 0 1,5 10 0,-5-12 12,1 0 0,0 1 0,0-1 0,1 0-1,-1-1 1,1 1 0,0-1 0,1 1 0,-1-1-1,1 0 1,-1-1 0,1 1 0,0-1 0,1 0 0,-1 0-1,1-1 1,-1 1 0,1-1 0,-1-1 0,1 1-1,9 1 1,5-1 46,0-1 0,1-1 0,-1-1 0,0 0 0,0-2 1,0 0-1,0-1 0,-1-1 0,0-1 0,0-1 0,0-1 0,27-15 0,-35 17-61,0-1 0,-1 0 1,0-1-1,0 0 0,-1-1 1,0 0-1,10-14 0,1-5-94,24-47-1,-42 70 88,52-94 105,-5-3 0,41-126 1,-79 192-242,-2-1 1,5-38 0,-11 52 30,-1-1 1,-2 1-1,0 0 1,-5-31 0,5 52 87,0 1 1,0-1 0,0 1-1,-1 0 1,1-1 0,0 1 0,-1-1-1,1 1 1,-1 0 0,0 0-1,1-1 1,-1 1 0,0 0 0,0 0-1,-1-2 1,1 3 13,1 0-1,-1-1 1,1 1 0,-1 0-1,1 0 1,-1 0-1,0 0 1,1-1 0,-1 1-1,1 0 1,-1 0 0,1 0-1,-1 0 1,1 0-1,-1 0 1,0 1 0,1-1-1,-1 0 1,1 0 0,-1 0-1,1 1 1,-1-1-1,1 0 1,-1 0 0,1 1-1,-1-1 1,-2 3-1,0 0 0,0-1 1,0 1-1,1 0 0,-1 1 0,1-1 0,0 0 1,0 1-1,0-1 0,-1 5 0,-13 33 67,3 1 0,1 1-1,-10 77 1,13-38 156,2 92 1,6-134-110,3 0 0,1 0 1,2-1-1,1 1 1,14 45-1,-17-77-37,0-1 0,0 0-1,0 0 1,1 0-1,0 0 1,0 0 0,0-1-1,1 0 1,10 11 0,-12-15-28,1 1 0,-1-1 1,1 1-1,-1-1 0,1 0 1,0 0-1,0 0 0,-1-1 1,1 1-1,1-1 0,-1 0 0,0 0 1,0-1-1,0 1 0,0-1 1,1 0-1,-1 0 0,0 0 1,0-1-1,5 0 0,-1-1 9,0-1-1,0 1 0,-1-1 1,1-1-1,0 1 1,-1-1-1,13-10 1,-5 3 13,-1-2 1,16-16-1,-6 2-22,-2-2 0,-1 0 1,32-57-1,-47 76-35,44-87 68,5-8-541,-44 91 310,-11 14 154,0 0-1,0-1 0,0 1 0,0 0 1,1 0-1,-1 0 0,0 0 0,0 0 0,0 0 1,0-1-1,0 1 0,1 0 0,-1 0 1,0 0-1,0 0 0,0 0 0,0 0 0,0 0 1,1 0-1,-1 0 0,0 0 0,0 0 1,0 0-1,0 0 0,1 0 0,-1 0 1,0 0-1,0 0 0,0 0 0,0 0 0,1 0 1,-1 0-1,0 0 0,0 0 0,0 0 1,0 0-1,1 0 0,-1 0 0,0 1 0,0-1 1,0 0-1,0 0 0,0 0 0,0 0 1,1 0-1,-1 0 0,0 1 0,1 1 1,0 1-1,1 0 1,-1-1-1,-1 1 1,1 0-1,0-1 1,-1 1-1,1 0 1,-1 0-1,0 0 1,0 5 0,0 3 2,4 45 99,-2-1 0,-3 1 0,-13 88 0,12-131-56,-1 0 0,-1 0 0,0 0 0,-1 0 0,0-1 0,-11 18 0,13-25-30,1-1 1,-1 0-1,0 0 1,-1 0 0,1 0-1,-1-1 1,0 1-1,0-1 1,0 0-1,0 0 1,0-1-1,-1 1 1,1-1 0,-1 0-1,0 0 1,1 0-1,-1-1 1,0 1-1,0-1 1,-8 0-1,-2 0 32,0-1 0,-22-4 0,30 3-93,1 0 0,-1 0-1,1-1 1,-1 0 0,1 0-1,0-1 1,0 1 0,-8-6-1,13 7 30,0 1 0,0-1 0,0 0 0,0 1-1,1-1 1,-1 0 0,0 0 0,0 0 0,1 0 0,-1 0-1,0 0 1,1 0 0,-1 0 0,1 0 0,-1 0-1,1 0 1,-1-2 0,1 3 8,0-1 0,0 0 0,1 1 0,-1-1 0,0 0 0,0 1 0,0-1-1,1 1 1,-1-1 0,0 0 0,1 1 0,-1-1 0,0 1 0,1-1 0,-1 1 0,1-1 0,-1 1 0,1-1 0,-1 1 0,1 0 0,0-1 0,5-2-20,-1 0 1,1 1 0,0 0-1,-1 0 1,8-1 0,-12 3 28,229-63-188,-5-21 149,-181 66 189,-36 17-176,-6 6 0,-8 7-18,5-9 32,-15 27 37,6-12 33,1 0-1,1 1 1,-11 34 0,18-51-47,1-1 0,0 1 1,-1 0-1,1 0 0,0-1 0,0 1 1,0 0-1,0 0 0,0-1 0,0 1 1,1 0-1,-1 0 0,0-1 0,1 1 1,0 0-1,-1-1 0,1 1 0,0-1 1,0 1-1,0-1 0,0 1 0,0-1 1,0 1-1,0-1 0,0 0 1,0 0-1,1 0 0,-1 0 0,1 0 1,-1 0-1,1 0 0,-1 0 0,1 0 1,-1 0-1,1-1 0,3 1 0,2 1 59,1 0-1,-1-1 1,1-1 0,-1 1-1,1-1 1,-1 0-1,9-2 1,-5 1-3,0 0 1,0-1 0,0-1-1,-1 1 1,1-2 0,-1 1-1,18-10 1,-22 10-47,-1 0 0,1 0 0,-1-1 0,0 1 0,0-1 0,-1 0-1,1-1 1,-1 1 0,0-1 0,0 0 0,0 0 0,0 0 0,-1-1 0,4-9 0,-4 5-22,0 0 1,-1 1-1,-1-1 0,0 0 1,0 0-1,-1 0 1,0 0-1,-1 0 1,0 0-1,0 0 1,-1 0-1,0 1 0,-1-1 1,0 1-1,-1-1 1,-6-10-1,8 15-13,-1 0 0,1 0 0,-1 1 0,-1 0 0,1 0 0,-1 0 0,1 0 0,-1 0 0,0 0 0,0 1 0,-1 0 0,1 0 0,-1 0 0,0 1 0,1-1 0,-11-2 0,11 4 5,0 0-1,-1 0 1,1 0 0,0 1 0,-1 0 0,1 0-1,-1 0 1,1 0 0,0 1 0,-1 0 0,1 0-1,0 0 1,-1 0 0,1 1 0,0-1 0,0 1 0,0 0-1,0 0 1,1 1 0,-5 2 0,2 1-14,0-1 0,1 1 0,0 0 0,0 1 0,0-1 0,0 1 0,1 0 0,1 0 0,-5 10 0,0-1-110,7-15-15,1 0-1,-1 1 0,0-1 0,1 0 0,0 0 0,-1 0 1,1 1-1,0-1 0,-1 0 0,1 0 0,0 1 0,0-1 1,0 0-1,0 0 0,0 1 0,0-1 0,0 0 0,1 0 1,-1 1-1,1 0 0,0-1-448,0 1 0,0-1 0,0 0 0,0 0 0,0 0 0,1 1 0,-1-1 0,0 0 0,1-1 0,-1 1 0,1 0 0,-1 0 0,1-1 0,2 2-1,13 4-3016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2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279 122 1888,'1'-9'222,"-1"8"-173,0-1 0,0 0 0,0 0 0,0 0 0,1 1 0,-1-1 0,1 0 0,-1 1 0,1-1 0,0 0 0,-1 1 0,2-2 0,11-33 2004,-1 0 2640,-2 20-1158,-10 16-3480,0 0 0,0 0 0,0 0 0,0 0 0,0-1 1,0 1-1,1 0 0,-1 0 0,0 0 0,0 0 0,0 0 0,0 0 0,0 0 1,0 0-1,0 0 0,1 0 0,-1 0 0,0 0 0,0 0 0,0 0 0,0 0 1,0 0-1,0 0 0,1 0 0,-1 0 0,0 0 0,0 0 0,0 0 0,0 0 1,0 0-1,0 0 0,1 0 0,-1 0 0,0 0 0,0 0 0,0 0 0,0 0 1,0 0-1,0 0 0,0 0 0,0 0 0,1 0 0,0 13 1458,-6 18-405,-1 0-1,-10 33 0,9-42-663,-88 250 1967,24-83-1569,-28 166 369,89-315-1177,5-22 18,1 0 1,-3 31 0,7-43-67,-1-1 213,1 0 0,-1 0 0,1-1 0,1 10 0,17-39 473,37-61-599,-32 49-160,30-39 0,-41 62 78,35-41-53,-40 48 20,0 0 1,1 0 0,0 1-1,15-10 1,-22 15 44,0 1 0,0-1 0,0 1 0,0-1 0,0 1 0,1-1 0,-1 1-1,0 0 1,0 0 0,0-1 0,0 1 0,1 0 0,-1 0 0,0 0 0,0 0 0,0 0 0,1 1-1,-1-1 1,0 0 0,0 0 0,0 1 0,0-1 0,0 1 0,0-1 0,0 1 0,0-1 0,0 1-1,0 0 1,0 0 0,0-1 0,0 1 0,0 0 0,0 0 0,-1 0 0,1 0 0,0 0 0,-1 0-1,1 0 1,-1 0 0,1 1 0,3 6 58,-1 0 0,0 0 1,-1 0-1,3 13 0,-5-19-54,14 109 385,-12-82-356,2 0 1,0 0 0,13 43 0,-15-68-31,-1 0 1,1-1-1,-1 1 1,1 0-1,0 0 1,0-1-1,1 1 0,-1-1 1,1 0-1,0 0 1,0 0-1,0 0 1,0 0-1,0-1 1,1 1-1,4 2 0,-3-3 20,0 0-1,0-1 0,0 1 0,1-1 0,-1 0 1,0 0-1,0-1 0,1 0 0,-1 0 1,0 0-1,1 0 0,7-3 0,21-5-8,0-2 0,52-23 1,-63 24 5,12-7 31,-1-1 0,0-1 0,-1-3 1,-1 0-1,-1-2 0,-1-2 0,-1 0 1,-1-2-1,-1-1 0,-2-1 0,22-33 0,-41 54-49,-1 0 0,0 0-1,-1 0 1,0 0 0,0-1-1,0 0 1,2-11 0,-6 19-8,0 1-1,0 0 1,1-1 0,-1 1 0,0 0 0,0-1 0,0 1 0,0 0-1,0 0 1,0-1 0,0 1 0,0 0 0,0-1 0,0 1 0,0 0-1,0-1 1,0 1 0,0 0 0,0-1 0,-1 1 0,1 0-1,0 0 1,0-1 0,0 1 0,0 0 0,-1-1 0,1 1 0,0 0-1,0 0 1,0 0 0,-1-1 0,1 1 0,0 0 0,0 0-1,-1 0 1,1-1 0,0 1 0,-1 0 0,1 0 0,0 0 0,0 0-1,-1 0 1,1 0 0,0 0 0,-1 0 0,1 0 0,0 0-1,-1 0 1,1 0 0,0 0 0,-1 0 0,1 0 0,0 0 0,-1 0-1,1 0 1,0 0 0,0 0 0,-1 0 0,1 1 0,0-1 0,-1 0-1,1 0 1,-4 2-15,1 0-1,-1 0 1,1 0-1,0 0 1,-4 4-1,-189 201 139,165-171-48,30-35-68,-65 79-6,58-69 3,0 1 0,1 0-1,0 1 1,-10 26 0,16-38 9,1 1-1,-1 0 1,0-1 0,1 1 0,-1 0 0,1 0 0,0-1 0,0 1-1,0 0 1,0 0 0,0 0 0,0-1 0,0 1 0,0 0-1,1 0 1,-1 0 0,1-1 0,-1 1 0,1 0 0,0-1 0,0 1-1,0 0 1,0-1 0,0 1 0,0-1 0,0 0 0,3 3-1,-2-2 0,1-1 0,0 1 0,0-1 0,-1 0-1,1 0 1,0 0 0,0 0 0,0 0-1,0-1 1,0 0 0,0 1 0,0-1-1,0 0 1,0 0 0,6-2 0,6 0 58,-1-2 0,0 0 0,0 0 0,0-1 0,16-8 0,62-41-5,-91 53-84,0 1 1,0-1-1,1 0 1,-1 0-1,0 1 1,1-1-1,-1 1 1,1 0-1,-1-1 1,0 1-1,1 0 1,-1 0-1,1 0 1,-1-1-1,1 2 1,2-1-1,-2 1 8,0-1 0,0 1-1,0 0 1,0 0 0,0 1 0,0-1-1,0 0 1,0 1 0,0-1-1,1 3 1,23 22-50,-17-16 107,0-1 0,1 0 1,16 12-1,-23-19-10,1 0 0,0 0 0,0 0 1,-1 0-1,1-1 0,0 0 0,0 1 0,1-1 1,-1-1-1,0 1 0,0-1 0,0 0 0,1 0 1,-1 0-1,5-1 0,-6 1-11,1-1 1,-1 0-1,0 0 0,0 0 0,0-1 1,0 1-1,0-1 0,0 1 0,0-1 1,0 0-1,4-5 0,1 1 15,7-6 1,0-1 0,-2-1 0,0 0 1,12-16-1,38-66 123,-54 80-137,40-68-63,68-88 1,-114 167 19,1 0-22,1 0 0,-1 0 0,1 0 1,9-8-1,-13 12 35,0 1 0,0-1 0,-1 1 0,1 0 0,0-1 0,0 1 0,-1 0 0,1-1 0,0 1 0,0 0 0,0 0 0,0 0 0,-1 0 0,1-1 0,0 1 1,0 1-1,0-1 0,0 0 0,1 0 0,-1 1 0,0-1 1,-1 1 0,1 0 0,0-1-1,0 1 1,0 0 0,0 0-1,0-1 1,-1 1 0,1 0-1,0 0 1,-1 0 0,1 0 0,-1 0-1,1 0 1,-1 0 0,0 0-1,1 3 1,4 19-21,-1 1 1,-1 1-1,-1-1 1,-1 34-1,-1-22 90,-2 0-1,-9 55 1,9-78-43,-1 0 0,-1 0 0,0-1 0,-1 0 0,0 0 0,-1 0 0,0 0 0,-1-1-1,0 0 1,-13 15 0,18-23-10,-1-1 0,0 1 0,0 0 0,-1-1 0,1 0 0,0 0 0,-1 0 0,0 0 0,1 0 0,-1-1-1,0 1 1,0-1 0,0 0 0,0 0 0,0-1 0,0 1 0,0-1 0,0 0 0,0 0 0,0 0 0,0-1 0,0 1-1,0-1 1,0 0 0,0 0 0,-6-3 0,2 1-30,1-1-1,0 0 1,0 0 0,0 0-1,0-1 1,1 0-1,0 0 1,0-1 0,0 0-1,1 0 1,-1 0-1,-6-12 1,81 41-168,138 26 395,-157-39-314,16 1-2349,-45-10-1867,-1 0-4282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2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3968,'-13'-4'1824,"18"4"192,3 0-1248,2 4 1760,3 4-1472,1 12 1824,-1 3-1632,-5 10 511,2-1-1023,-5 0-352,3-4-256,-3 0-192,4-5 32,-4-3-3295,3 0 1823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2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103 336 2656,'-50'0'1173,"47"0"-1365,-1-1 642,0 1-1,1 0 0,-1 0 1,1 1-1,-1-1 0,1 1 1,-1-1-1,1 1 0,-1 0 0,1 0 1,-5 3-1,7-3-312,1-1-1,0 1 0,0 0 1,-1 0-1,1 0 1,0 0-1,0-1 1,0 1-1,-1 0 1,1 0-1,0 0 0,0 0 1,1-1-1,-1 1 1,0 0-1,0 0 1,0 0-1,0 0 1,1-1-1,-1 1 1,0 0-1,1 0 0,0 1 1,13 21 1948,-8-17-1698,0 0 0,1 0-1,-1 0 1,1-1 0,0 0 0,1 0 0,0-1 0,-1 0-1,1 0 1,0-1 0,1 0 0,-1 0 0,1-1 0,-1 0-1,12 1 1,-13-2-274,0-1-1,0 0 0,0 0 1,0 0-1,0-1 1,0 0-1,0 0 0,0-1 1,-1 0-1,1 0 0,0-1 1,-1 1-1,0-2 1,0 1-1,0 0 0,0-1 1,0 0-1,-1-1 1,8-6-1,-3-2-23,-1 0 0,0 0 0,0-1 0,-1 0 0,-1 0 0,-1-1 0,0 0 0,0 0 1,3-21-1,-6 26-59,-2 0 0,1 0 0,-1 0 0,-1-1 1,0-18-1,0 25-44,-1 0 0,1 0 1,0 0-1,-1 1 0,0-1 0,0 0 1,0 1-1,0-1 0,-1 1 0,0-1 0,-2-3 1,4 6 8,0 0 0,-1 1 1,1-1-1,-1 0 0,1 1 0,-1-1 1,1 0-1,-1 1 0,0-1 1,1 1-1,-1-1 0,0 1 1,1-1-1,-1 1 0,0 0 0,0-1 1,1 1-1,-1 0 0,0-1 1,0 1-1,1 0 0,-1 0 1,0 0-1,0 0 0,0 0 1,0 0-1,1 0 0,-1 0 0,0 0 1,0 0-1,0 0 0,1 1 1,-1-1-1,-1 1 0,-1 0 8,0 1 0,0 0 0,0 0 0,0 1 0,1-1-1,-1 1 1,1-1 0,-4 5 0,-9 13 142,0 1 0,1 0 0,2 1 1,0 1-1,1 0 0,1 0 0,1 1 0,-10 49 1,17-63-66,1-1 0,0 0 0,1 1 0,0-1 0,0 1 0,1-1 0,0 0 0,1 1 0,0-1 0,0 0 1,7 15-1,-7-19-5,1 0 1,0 1-1,0-1 0,1 0 1,-1 0-1,1-1 1,0 1-1,0-1 1,1 0-1,0 0 1,-1 0-1,1-1 0,0 1 1,1-1-1,-1-1 1,0 1-1,1-1 1,11 4-1,-10-5 8,0 0 0,-1 0 0,1 0 0,0-1 0,0 0 0,0-1 0,-1 1 0,1-1 0,0 0 0,9-4 0,5-2 61,40-20-1,-26 10-99,-2-2 1,0-2-1,-1-1 0,-1-1 0,-1-2 0,46-48 0,90-137 84,-125 155-96,-39 55-38,-2 5 28,-2 9 42,-13 61-89,4-21 146,1 1-1,-4 94 0,15-139-82,-1 0-1,1 0 0,1 0 0,3 11 0,-5-18-7,1 0 0,0 0 1,0 0-1,0 0 0,0-1 1,1 1-1,-1 0 0,1-1 0,0 1 1,-1-1-1,1 1 0,0-1 1,0 0-1,1 0 0,-1 0 0,0 0 1,5 3-1,-6-5-20,1 1 1,-1-1-1,1 0 0,-1 0 1,1 1-1,-1-1 0,1 0 1,-1 0-1,1 0 0,-1 0 1,0-1-1,1 1 0,-1 0 1,1-1-1,-1 1 0,1-1 1,-1 1-1,0-1 1,1 1-1,-1-1 0,0 0 1,0 0-1,1 0 0,-1 0 1,0 0-1,2-2 0,1-1-1,0-1 1,0 0-1,-1 0 0,6-11 0,0-2-4,-1 0 0,-1-1-1,6-25 1,9-61-204,-5 18 33,-12 56 141,-4 25-2,-1 0 0,1 1 0,1-1 0,2-8 0,-4 14 17,1 0 1,-1 0-1,1 1 1,-1-1-1,1 0 1,-1 0-1,0 1 1,1-1-1,-1 0 1,1 1-1,-1-1 1,0 0-1,1 1 1,-1-1-1,0 1 1,0-1-1,1 0 1,-1 1-1,0-1 1,0 1-1,0-1 1,1 2-1,2 12-89,1 24-1,-3-26 125,0-1 0,1 1 0,1-1 0,4 15-1,-5-20-12,1 1 0,1-1-1,-1 0 1,1 0 0,0 0-1,0-1 1,1 1 0,0-1 0,0 0-1,0 0 1,10 6 0,-8-6 4,1 0 1,0-1-1,0 0 1,1-1-1,-1 0 1,1 0 0,0-1-1,12 3 1,-7-4 8,-1 0 1,1-1-1,-1 0 0,1 0 0,-1-2 1,0 0-1,0 0 0,1-1 1,-1-1-1,-1 0 0,1-1 1,17-9-1,-11 1-7,-1 0 1,0-1-1,-1-1 0,0-1 0,-1 0 1,18-24-1,-20 21-20,0 0 0,-2-1 0,0-1 0,11-26-1,-21 43 1,1-1-1,-2 0 0,1-1 1,0 1-1,-1 0 0,0 0 1,-1 0-1,1-1 0,-1 1 1,0-1-1,0 1 0,0 0 1,-2-7-1,2 11-6,-1 0 0,1 0 0,0 0 0,-1 0 0,1 1 0,-1-1 0,1 0 0,-1 0 0,1 1 0,-1-1 0,1 0 0,-1 1 0,0-1 0,1 0 0,-1 1 0,0-1 0,0 1 0,1-1 0,-1 1 0,0 0 0,0-1 0,0 1 0,-1-1 0,0 1-13,0 0 1,0 0-1,0 0 1,0 0 0,-1 0-1,1 0 1,0 1-1,0-1 1,-3 2-1,-2 0-11,-1 1 0,1 0-1,0 1 1,-7 5 0,2 0 26,1 0 0,1 1-1,0 0 1,0 0 0,-12 18 0,20-25 7,-13 16 0,0 2 0,2 0 0,0 0 0,1 1 0,1 1 0,2 0 0,0 0 0,-6 27 0,13-43 24,1 1-1,0-1 1,0 0 0,1 1-1,0-1 1,0 1 0,0-1-1,1 0 1,0 1-1,4 10 1,-4-14-5,1 0-1,0 1 0,0-1 1,1 0-1,-1 0 1,1 0-1,-1 0 1,1 0-1,1-1 1,-1 1-1,0-1 0,1 0 1,0 0-1,0 0 1,-1-1-1,2 1 1,6 2-1,-4-2 11,1 0 0,0-1-1,0 1 1,-1-2 0,2 1 0,-1-1-1,0-1 1,0 1 0,0-1-1,0-1 1,0 1 0,0-1 0,1-1-1,-1 0 1,-1 0 0,1 0 0,12-6-1,-10 2 2,0-1 0,-1 1-1,0-2 1,0 1 0,-1-1-1,9-10 1,43-60-42,-35 44 3,2-4 50,32-39-62,-50 67-24,1 0 1,0 0-1,1 1 1,20-15-1,-30 23 44,-1 1 0,1 0 0,-1-1 0,1 1 0,-1-1 0,1 1 0,0 0 0,-1-1 0,1 1 0,-1 0 0,1 0 0,0-1 0,-1 1 0,1 0 0,0 0 0,-1 0 0,1 0 0,0 0 0,0 0 0,-1 0 0,1 0 0,0 0 0,-1 0 0,1 1 0,0-1 0,-1 0 0,1 0 0,-1 1-1,1-1 1,0 0 0,-1 1 0,2 0 0,-2 0 6,1 0 0,0 1 0,-1-1 0,1 1 0,-1-1-1,0 1 1,1 0 0,-1-1 0,0 1 0,0-1-1,0 1 1,0-1 0,0 1 0,0 0 0,-1-1 0,1 3-1,-12 47 123,-24 69-1,20-73-112,8-22-14,-7 22 21,15-47-17,0 1 0,0-1-1,0 0 1,0 0 0,0 1-1,0-1 1,0 0 0,0 1-1,-1-1 1,1 0 0,0 1-1,0-1 1,0 0 0,1 1-1,-1-1 1,0 0 0,0 1-1,0-1 1,0 0 0,0 1-1,0-1 1,0 0 0,1 1-1,-1-1 1,0 0-1,0 0 1,0 1 0,1-1-1,-1 0 1,0 0 0,0 1-1,1-1 1,-1 0 0,0 0-1,0 0 1,1 1 0,-1-1-1,0 0 1,1 0 0,-1 0-1,0 0 1,1 0 0,-1 0-1,0 0 1,1 0 0,-1 0-1,0 0 1,1 0 0,-1 0-1,0 0 1,1 0 0,0 0-1,18-7 112,-16 6-82,18-9-78,-1-1 0,26-19 0,-27 17 13,0 1-1,40-19 0,-53 29 27,1-1 0,-1 1 0,0 1 1,1-1-1,0 1 0,-1 0 0,1 1 0,0 0 1,-1 0-1,1 0 0,0 1 0,-1-1 0,1 2 1,8 2-1,-2 0 3,-1 1-1,0 1 1,0 1 0,-1-1 0,21 17 0,49 50 1,-37-31-404,-12-21-3839,-15-9 1834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3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158 774 5888,'0'0'120,"-1"-1"0,1 1 0,0 0 0,0 0 0,-1-1-1,1 1 1,0 0 0,-1 0 0,1 0 0,0 0 0,-1 0 0,1-1 0,0 1 0,-1 0 0,1 0 0,0 0 0,-1 0 0,1 0 0,0 0 0,-1 0 0,1 0 0,0 0 0,-1 0 0,1 0-1,0 0 1,-1 0 0,1 1 0,3 7 4494,2 5-3845,-3-1-147,0 0 0,0 0-1,-1 0 1,-1 19 0,-4 28 533,-2-1-1,-14 62 1,-43 119 1328,42-167-1815,-24 72 994,41-133-784,8-30-97,24-55-365,79-157-368,-73 166-74,77-108 0,-80 133 12,1 1 1,2 1-1,55-47 0,-71 71-10,1-1 0,30-17 0,-41 28 30,0 0 1,1 0-1,-1 1 0,0 0 0,1 0 0,0 1 0,-1 0 0,1 1 0,14-1 0,-20 2 30,1 0-1,-1 0 1,1 1-1,0-1 1,-1 1-1,1 0 0,-1 0 1,0 0-1,1 0 1,-1 0-1,0 1 0,0 0 1,1-1-1,-1 1 1,0 0-1,-1 1 0,1-1 1,0 0-1,-1 1 1,1 0-1,-1-1 1,0 1-1,0 0 0,3 6 1,-3-3 26,0 1-1,0-1 1,-1 1 0,0-1 0,0 1 0,-1 0-1,0-1 1,0 1 0,-2 8 0,-2 9 97,-7 26 1,9-42-116,-63 190 303,55-172-230,-16 30 0,22-49-80,-1 0 0,1 0 0,-1-1-1,0 1 1,0-1 0,-1 0 0,0-1-1,-11 10 1,15-14-35,-1 1-1,1-1 1,0 0-1,0 0 1,-1 0 0,1 0-1,0 0 1,-1 0-1,1-1 1,-1 1 0,1-1-1,-1 1 1,1-1-1,-1 0 1,1 0 0,-1 0-1,0-1 1,1 1-1,-1 0 1,1-1 0,0 0-1,-1 0 1,1 0-1,-1 0 1,1 0 0,0 0-1,0 0 1,0-1-1,0 1 1,0-1 0,0 1-1,0-1 1,0 0-1,0 0 1,1 0 0,-2-2-1,-3-5-29,0 1 0,1-1 0,1 1 0,0-1 0,0-1 0,0 1 0,-3-19 0,5 19 16,1 0 1,-1 1-1,2-1 1,0 0-1,1-16 0,-1 22-2,0 1 0,1-1-1,-1 0 1,1 1-1,0-1 1,-1 1-1,1-1 1,0 1-1,1 0 1,-1-1 0,0 1-1,1 0 1,-1 0-1,1 0 1,0 0-1,-1 0 1,1 0-1,0 0 1,0 1 0,0-1-1,1 1 1,-1-1-1,4-1 1,-5 3 1,1-1-1,0 1 1,0 0 0,-1 0 0,1-1 0,0 1 0,0 0-1,-1 1 1,1-1 0,0 0 0,0 0 0,-1 1 0,4 0-1,24 13-133,-21-9 116,10 5-24,-7-4 27,1 1 0,20 7 0,-7-6 45,-1-2-1,1 0 0,0-1 1,1-2-1,-1 0 0,1-2 1,-1-1-1,1 0 0,-1-3 1,1 0-1,-1-1 0,0-1 1,0-2-1,-1 0 0,31-15 1,-18 4 46,-1-2 1,35-26 0,65-57 92,-84 62-119,-47 38-19,40-34 189,-40 32-196,-1 1 0,0 0 0,0-1 1,0 0-1,-1 0 0,0 0 0,4-6 0,-7 10-15,0 1-1,0 0 0,1-1 0,-1 1 0,0-1 0,0 1 0,0-1 1,1 1-1,-1-1 0,0 1 0,0-1 0,0 1 0,0-1 0,0 1 1,0-1-1,0 1 0,0-1 0,0 1 0,0-1 0,0 1 0,-1-1 1,1 1-1,0-1 0,0 1 0,0 0 0,-1-1 0,1 1 1,0-1-1,0 1 0,-1-1 0,1 1 0,0 0 0,-1-1 0,1 1 1,0 0-1,-1-1 0,1 1 0,-1 0 0,1 0 0,-1-1 0,1 1 1,-1 0-1,1 0 0,0 0 0,-1 0 0,1-1 0,-1 1 0,1 0 1,-1 0-1,1 0 0,-1 0 0,1 0 0,-1 0 0,1 0 0,-2 1 1,-1-1 5,0 0 0,0 1 0,-1-1 0,1 1 0,0 0 1,0 0-1,0 0 0,-3 2 0,-10 7-14,0 2 0,-27 25 0,35-29 31,-3 3-13,0 0 0,1 1 0,1 1 0,0-1 0,0 2 0,1-1 0,-7 18 0,7-11-19,0 0-1,1 1 1,2-1-1,-6 35 1,9-46 44,1 0 1,0-1-1,1 1 1,0 0-1,0 0 1,1 0 0,0 0-1,0 0 1,1-1-1,6 17 1,-8-23-20,1 0 0,0-1 0,0 1 0,0 0 0,0 0 0,0-1 0,0 1-1,1-1 1,-1 1 0,0-1 0,1 0 0,-1 1 0,3 0 0,-3-1-4,0-1 0,0 1-1,0-1 1,1 0 0,-1 0-1,0 0 1,0 1 0,0-1-1,0 0 1,1 0 0,-1-1-1,0 1 1,0 0 0,0 0-1,0 0 1,0-1-1,0 1 1,1-1 0,-1 1-1,0-1 1,0 1 0,0-1-1,0 0 1,-1 1 0,1-1-1,0 0 1,0 0 0,1-1-1,12-13 34,-2-1-1,1 0 1,-2-1-1,0 0 0,13-30 1,6-8 17,8-8 26,41-75-289,-78 135 172,1 1-1,-1-1 1,0 1 0,0-1-1,0 1 1,-1-1-1,1 0 1,0-3 0,-2 6 18,0 0 0,0 0 0,0 1 0,0-1 0,0 1 0,0-1 0,0 1 0,0-1 0,0 1 0,-1 1 0,-2 1 15,1 0-1,1 1 1,-1 0 0,0 0 0,1 0-1,0 0 1,0 0 0,0 0 0,0 1 0,-2 8-1,1 0 3,1 0 0,-1 20 0,3-22 15,0 0 0,0-1 1,1 1-1,1 0 0,0-1 0,0 1 0,1-1 0,5 14 0,-5-18-4,0 0-1,0 0 0,0-1 1,1 1-1,-1-1 0,1 1 0,1-1 1,-1-1-1,1 1 0,0-1 1,0 1-1,0-1 0,0-1 0,10 6 1,-9-6-8,1 0 0,-1-1-1,1 0 1,0 0 0,0-1 0,0 1 0,0-2 0,0 1 0,0-1 0,12-1 0,-9 0 4,-1-1 1,1 0-1,-1-1 1,0 0 0,0 0-1,0-1 1,9-5 0,2-4 21,-1 0 0,0-1 0,-1-2 1,0 1-1,23-29 0,71-88 2,-91 102-20,-17 24-2,0-1-1,1 1 0,0 0 0,6-6 1,-2 3 30,-9 9-51,0-1 0,0 1 1,0 0-1,0-1 0,0 1 0,1 0 1,-1 0-1,0 0 0,0-1 0,0 1 1,1 0-1,-1 0 0,0-1 0,0 1 0,1 0 1,-1 0-1,0 0 0,0 0 0,1 0 1,-1 0-1,0-1 0,1 1 0,-1 0 1,0 0-1,1 0 0,6 13-155,0 7 160,-1 0 0,7 40 0,-11-45 23,0 0 0,2 0 0,0 0 0,0-1 0,1 1 0,1-1 0,10 17 0,-14-27-11,1-1 0,-1 0 0,1 1 0,-1-1 1,1 0-1,0-1 0,0 1 0,1-1 0,-1 1 0,0-1 1,1 0-1,0 0 0,-1 0 0,1-1 0,0 1 1,0-1-1,0 0 0,7 1 0,-1-2 11,0 0 0,-1-1 0,1 0 0,-1-1 0,1 0 0,-1 0 0,0-1 0,16-7 0,72-42-8,-72 38 58,96-64-155,-50 31 80,-69 45 38,-1 1 1,1 0-1,0 0 0,0 0 0,0 0 0,0 0 0,0 0 0,0 0 0,0 1 0,3-1 0,-11 33 47,-1 1 118,4-2-168,0-5-33,1 47 0,2-66 14,1 0 1,0 1-1,0-1 1,1 0-1,0 0 1,0 0 0,0 0-1,1 0 1,0 0-1,1-1 1,4 8-1,-7-13-7,-1 0 0,1 0-1,-1 0 1,1 0-1,0-1 1,-1 1 0,1 0-1,0-1 1,-1 1 0,1 0-1,0-1 1,0 1-1,0-1 1,0 1 0,0-1-1,-1 1 1,1-1 0,0 0-1,0 0 1,0 1-1,0-1 1,0 0 0,0 0-1,0 0 1,0 0-1,0 0 1,0 0 0,0 0-1,0 0 1,0-1 0,0 1-1,0 0 1,0 0-1,0-1 1,0 1 0,0-1-1,0 1 1,-1-1 0,1 1-1,0-1 1,0 0-1,1-1 1,139-124 260,44-19-330,-163 130 65,-2-1 0,1-2 0,-2 0-1,0-1 1,-2 0 0,0-2 0,-1 0 0,17-29 0,119-264 131,-102 200-153,-35 83 6,-2 0-1,-1 0 1,-2-1 0,10-52 0,-19 84 15,-1-1 1,0 1 0,0-1-1,0 1 1,0-1 0,0 1 0,0-1-1,0 1 1,0-1 0,0 1-1,0-1 1,0 1 0,0-1-1,0 1 1,0-1 0,0 1 0,0-1-1,-1 1 1,1-1 0,0 1-1,0-1 1,-1 1 0,1-1-1,0 1 1,-1-1 0,1 1-1,0 0 1,-1-1 0,1 1 0,-1 0-1,0-1 1,1 1-4,-1 0 1,0 0-1,0 0 0,1 0 1,-1 0-1,0 1 0,1-1 1,-1 0-1,0 0 0,0 1 1,1-1-1,-1 0 0,0 1 1,1-1-1,-1 1 0,1-1 1,-1 1-1,1-1 0,-1 1 1,0 0-1,-7 9 2,0-1 0,1 1 1,1 1-1,0-1 0,-7 15 0,-19 58 109,31-80-102,-26 80 178,-26 145 0,46-191-163,1 0 0,3 0 0,0 0 0,7 75 0,-3-105 2,1 1 1,-1-1-1,2 1 1,-1-1 0,6 12-1,-6-16-16,-1-1 0,0 1 0,1-1 0,-1 0 0,1 0 0,-1 1 0,1-1 0,0 0 0,0 0 0,0-1 0,0 1 0,1 0 0,-1-1 0,0 1 0,1-1 0,-1 0 0,1 0 0,4 2 0,-4-3-2,-1 0 0,1 0 0,-1 0 0,1 0 0,-1-1 0,0 1 0,1-1 0,-1 1 0,1-1 0,-1 0 0,0 0 0,4-2 0,26-17 0,-22 13 0,66-40 0,90-38 0,-157 80-4,-6 3-1,0 0-1,1 1 1,-1-1 0,0 1-1,0-1 1,1 1-1,-1 0 1,0 0-1,1 1 1,-1-1-1,1 1 1,-1 0 0,1 0-1,3 0 1,-6 0 4,0 1 1,-1-1 0,1 0-1,0 0 1,0 1-1,-1-1 1,1 1 0,-1-1-1,1 1 1,0-1 0,-1 1-1,1-1 1,-1 1 0,1 0-1,-1-1 1,1 1-1,-1 0 1,0-1 0,1 1-1,-1 1 1,5 20 29,-5-10-9,-3 23 0,3-33-23,-17 96 31,-2 24 40,18-104-81,0-1 0,1 1 1,0-1-1,7 33 0,-7-48 13,1 1 0,-1-1-1,1 0 1,0 0 0,-1 0-1,1 0 1,0 0-1,0 0 1,0 0 0,1 0-1,-1 0 1,0-1 0,3 3-1,-3-3 1,0 0 0,0-1 0,0 1 0,0-1 0,1 1 0,-1 0 0,0-1 0,0 0 0,1 1 0,-1-1 0,0 0 0,0 0 0,1 1 0,-1-1 0,0 0 0,1 0 0,1-1 0,2 0 0,0-1 0,0 1 0,0-1 0,0 0 0,0-1 0,0 1 0,0-1 0,-1 0 0,7-6 0,21-19 0,45-50 0,-48 47 0,56-49 0,-73 71 0,19-11 0,-28 18 0,-1 1 0,1 0 0,-1 0 0,1-1 0,-1 1 0,1 1 0,0-1 0,0 0 0,-1 1 0,1-1 0,0 1 0,0 0 0,-1 0 0,1 0 0,3 1 0,-5-1 0,0 1 0,1-1 0,-1 1 0,0 0 0,0-1 0,-1 1 0,1 0 0,0 0 0,0 0 0,0 0 0,0 0 0,-1 0 0,1 0 0,0 0 0,-1 0 0,1 0 0,-1 0 0,1 0 0,-1 0 0,0 0 0,1 1 0,-1-1 0,0 0 0,0 0 0,0 0 0,0 1 0,0 1 0,-12 97 0,11-94 0,-4 26 0,-1-1 0,-2 1 0,-2-1 0,0-1 0,-2 0 0,-2 0 0,0-1 0,-21 30 0,5-20 0,-2-1 0,-1-2 0,-64 53 0,-16 2 0,88-74 0,-2 0 0,-41 19 0,64-34 0,0-1 0,1 1 0,-1-1 0,0 1 0,0-1 0,-1-1 0,1 1 0,-7 0 0,9-1 0,0-1 0,1 1 0,-1 0 0,0-1 0,1 1 0,-1-1 0,0 0 0,1 0 0,-1 1 0,1-1 0,-1 0 0,1 0 0,-1 0 0,1-1 0,0 1 0,-1 0 0,1 0 0,0-1 0,0 1 0,0-1 0,0 1 0,0-1 0,-1-2 0,1 1 0,-1-1 0,1 1 0,0-1 0,0 1 0,0-1 0,1 1 0,-1-1 0,1 0 0,0 0 0,0 1 0,0-1 0,1-4 0,0 1 0,1-1 0,0 1 0,0 0 0,0 0 0,6-11 0,0 3 0,1 1 0,0 0 0,1 0 0,20-20 0,22-16 0,77-56 0,-95 80 0,144-107-786,-101 76-721,-34 29-540,12-9-2831,-49 32 3049,-1 0 0,0 1 1,8-12-1,-7 5-2284,-6 11 3812,0-1-1,0 1 1,0-1-1,-1 0 1,1 1 0,0-1-1,0 1 1,0-1-1,-1 1 1,1 0 0,0-1-1,-1 1 1,1-1-1,0 1 1,-1-1 0,0 0-1,-5-3-3367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3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14 217 13696,'-13'-8'6207,"49"-7"-5375,4 3 1856,5 4-1632,36-12 512,1 3-960,21-6-288,-14 6-192,14-6-128,-8 6 32,-5-3-1792,-9 9 960,-28-1-3200,-8 4 2240,-26 3-4223,-6 5 3391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3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108 125 14880,'-86'-37'6719,"68"26"-5823,14 2-288,4 6-512,19-14-1312,2 6 672,29-9-4032,3 3 2561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3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13472,'5'5'6079,"0"27"-5279,-2-16 2240,2-1-1824,0 2 1568,3-1-1632,-3-4-224,0 0-576,-5-9-608,0 2 128,0-17-3136,9-1 1792,-4-22-5472,3 2 3905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48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629 306 3808,'0'0'5504,"8"-5"-3616,-7 4-1721,1 0 0,-1 0 0,1 0 0,-1 0 1,0 0-1,1 0 0,-1 0 0,0 0 0,0-1 0,0 1 1,0-1-1,0 1 0,0 0 0,0-1 0,-1 1 0,2-3 1,2-3 312,-4 6-391,1 0-1,-1-1 0,1 1 0,-1 0 1,0 0-1,0-1 0,1 1 0,-1 0 1,0-1-1,0 1 0,0 0 1,-1 0-1,1-1 0,0 1 0,0 0 1,-1-1-1,1 1 0,-1 0 1,1 0-1,-1 0 0,1-1 0,-1 1 1,0 0-1,-1-2 0,-1 0 60,1-1 0,-1 1 1,0-1-1,0 1 0,-1 0 0,1 0 0,-5-3 0,-2 1 91,0 0-1,0 0 0,-1 1 1,1 0-1,-19-4 1,-57-5 845,75 11-1034,-11 0 113,-1 2 0,1 0-1,-1 1 1,0 1 0,-32 8-1,-62 18 366,100-23-421,1 0 0,-1 1-1,2 0 1,-1 2 0,1-1-1,0 2 1,-17 12 0,31-19-100,-1-1 0,0 1 0,0-1 1,0 1-1,1-1 0,-1 1 1,1 0-1,0 0 0,-1 0 0,1 0 1,0 0-1,-2 4 0,3-4 2,0 0 0,0-1 0,0 1 0,0 0 0,0-1-1,0 1 1,0 0 0,0-1 0,0 1 0,1-1 0,-1 1 0,1 0 0,-1-1-1,1 1 1,0-1 0,0 1 0,-1-1 0,1 0 0,2 3 0,4 4 35,1 0 0,-1-1 1,2 0-1,-1 0 0,1-1 1,0 0-1,0 0 0,18 7 1,22 15 73,-34-18-120,0 0-1,0 1 1,-1 1 0,0 1 0,-1 0-1,14 18 1,-9-8-9,-1 2 0,24 45 1,-37-62 34,0 1 1,-1 0-1,1 0 1,-2 0 0,1 1-1,-2-1 1,1 0 0,-1 1-1,0-1 1,-1 1 0,0 0-1,-2 12 1,0-13 9,-1-1 0,0 0 0,0 0-1,0 0 1,-1 0 0,0-1 0,0 1 0,-12 13 0,6-9 70,-2 1-1,0-2 1,-19 16 0,22-20-70,0-1 0,-1-1 0,1 0 0,-1 0-1,-1-1 1,1 0 0,-21 5 0,10-5-16,0-1-1,0-1 1,-24 0-1,44-2-14,0 0 0,0 0-1,0 0 1,0 0 0,0 0 0,0 0-1,0 0 1,0 0 0,1-1-1,-1 1 1,0 0 0,0-1 0,0 1-1,-1-1 1,2 1-3,0-1-1,0 1 1,0 0 0,0-1 0,0 1-1,0 0 1,0 0 0,0-1-1,0 1 1,0 0 0,0 0-1,0-1 1,0 1 0,0 0 0,0 0-1,0-1 1,0 1 0,0 0-1,1 0 1,-1 0 0,0-1-1,0 1 1,0 0 0,1 0-1,-1 0 1,0-1 0,0 1 0,0 0-1,1 0 1,-1 0 0,0 0-1,28-16-35,-26 15 41,114-45 143,-93 38-114,214-60-23,-54 19-17,-161 41 48,-2 0 1,1-1 0,-1 0-1,-1-2 1,0 0-1,0-2 1,25-22-1,-24 17-1,-2-1-1,0-1 0,-1 0 0,-1-1 0,26-46 0,-30 45-47,15-27-247,-47 108 96,-15 79 1,25-93 173,8-37 13,1 1-1,0-1 1,0 1 0,1 0-1,0-1 1,0 1 0,3 13-1,-3-20 3,1 1-1,0-1 1,-1 0 0,1 1-1,0-1 1,0 0 0,1 0-1,-1 0 1,0 0-1,1 0 1,-1 0 0,1 0-1,2 2 1,-2-3-10,-1 0 1,1 0-1,0 0 1,-1 0-1,1-1 1,0 1-1,0 0 1,0-1 0,0 0-1,-1 1 1,1-1-1,0 0 1,0 0-1,0 0 1,0 0-1,0 0 1,0 0-1,0-1 1,2 0-1,6-2 77,0-1 0,0 0 0,17-9 0,1-1 28,33-17-174,-2-2 0,68-49 0,-117 75 44,-3 1-10,1 1-1,0 0 1,0 1-1,0 0 0,13-5 1,-19 8 18,0 1 1,0-1-1,0 1 1,0 0-1,0 0 0,0 0 1,0 0-1,0 0 1,0 0-1,0 0 1,0 0-1,0 1 1,0-1-1,0 1 0,0 0 1,0 0-1,0-1 1,0 1-1,0 0 1,0 1-1,-1-1 1,1 0-1,0 0 0,-1 1 1,1-1-1,-1 1 1,0-1-1,1 1 1,1 3-1,1 1 23,0 1 1,-1 0-1,0 0 0,0 0 0,0 1 0,-1-1 0,0 1 0,2 11 1,-2 6 134,-1 33 0,-1-55-150,-4 17 67,1-4 66,6-15 35,5-7 115,11-12-261,25-32 0,-26 27-38,-17 23 14,3-5-74,0 0-1,1 0 1,0 0 0,7-5 0,-11 10 60,-1-1 1,1 1 0,0-1-1,-1 1 1,1-1 0,0 1-1,-1 0 1,1-1 0,0 1-1,0 0 1,-1 0 0,1-1-1,0 1 1,0 0 0,0 0-1,-1 0 1,1 0 0,0 0-1,0 0 1,-1 0 0,1 0-1,0 1 1,0-1 0,0 0-1,-1 0 1,1 1 0,0-1-1,-1 0 1,1 1 0,0-1-1,-1 0 1,1 1 0,0-1-1,-1 1 1,1 0 0,-1-1-1,1 1 1,-1-1 0,1 1-1,-1 0 1,1-1 0,-1 1-1,0 0 1,1-1 0,-1 1-1,0 0 1,0 0 0,1 1-1,1 5 17,-1 1-1,0-1 0,0 0 1,0 1-1,-1-1 0,0 1 0,-1-1 1,0 1-1,-1 7 0,-2 27 73,7-26 59,-2-16-133,-1 0 0,0 0 0,1 1 0,-1-1 0,0 0 0,1 0 0,-1 0 0,0 0 0,1 0 0,-1 0 0,1 0 0,-1 0 0,0 0 0,1 0 0,-1 0 0,0-1 0,1 1 0,-1 0 0,0 0-1,1 0 1,-1 0 0,0 0 0,1-1 0,-1 1 0,0 0 0,0 0 0,1-1 0,-1 1 0,0 0 0,0 0 0,1-1 0,-1 1 0,17-15-31,37-43-294,-46 51 287,0 1 0,1-1 0,-1 1 1,1 1-1,15-8 0,-23 12 24,1 0 0,-1 1 0,0-1 0,0 1 0,1-1 0,-1 1 0,0-1 0,1 1 0,-1 0 0,0-1 0,1 1 0,-1 0 0,1 0 0,-1 0 0,0 0 0,1 1-1,-1-1 1,0 0 0,1 0 0,-1 1 0,0-1 0,1 1 0,-1-1 0,0 1 0,0 0 0,1-1 0,-1 1 0,0 0 0,0 0 0,0 0 0,0 0 0,0 0 0,0 0 0,0 0 0,0 1 0,2 4-12,0 0 0,-1 0 0,0 1 0,0-1 0,0 0 0,0 9 0,5 15-11,-6-28 32,0 0 1,-1-1-1,1 1 0,0 0 0,1-1 0,-1 1 1,0-1-1,0 1 0,1-1 0,-1 1 1,1-1-1,-1 0 0,1 0 0,-1 0 0,1 0 1,0 0-1,3 2 0,-2-3 19,0 1 0,1 0 0,-1-1-1,0 1 1,1-1 0,-1 0 0,1 0 0,-1 0-1,6-1 1,2-2 50,0 0 1,0-1-1,0 0 0,19-10 0,-1-3-87,-1-2-1,0-1 1,31-30 0,-48 40-51,-9 9 48,-1 0 0,0 0-1,0 1 1,0-1 0,1 0 0,-1 0-1,0 1 1,1-1 0,1 0-1,-2 1 10,-1 0-1,1 0 0,-1 0 0,0 0 0,1 0 1,-1 0-1,0 0 0,1 0 0,-1 0 0,1 0 0,-1 0 1,0 0-1,1 0 0,-1 0 0,0 1 0,1-1 1,-1 0-1,0 0 0,1 0 0,-1 1 0,0-1 0,1 0 1,-1 1-1,0-1 0,2 3-21,-1-1 0,0 1 0,0-1 0,0 1 0,-1 0-1,1-1 1,-1 1 0,1 5 0,1 9-20,8 33 0,-8-45 78,0 0 0,-1 1 0,2-1 0,-1 0 0,1 0 1,-1-1-1,1 1 0,1 0 0,-1-1 0,6 6 0,-8-9-23,1 0 1,-1 0 0,1 0-1,0 0 1,-1-1-1,1 1 1,0 0-1,-1-1 1,1 1 0,0-1-1,0 0 1,0 1-1,-1-1 1,1 0-1,0 0 1,0 0 0,0-1-1,0 1 1,-1 0-1,1-1 1,0 1-1,0-1 1,-1 1 0,1-1-1,0 0 1,-1 0-1,1 0 1,-1 0 0,3-2-1,2-1 43,0-1 0,0 1 0,-1-1 1,1-1-1,7-10 0,5-12-146,-2 0 0,-1-2 0,21-58 0,-32 78 58,77-211-239,-30 52 103,-46 145 45,-1 1 0,-1-1 0,-1 1-1,-1-1 1,-3-32 0,2 54 90,0 1 0,0 0 0,0-1 0,-1 1 0,1 0 0,0-1 0,-1 1 0,1 0 0,-1-1 0,-1-1 0,2 3 32,-1-1 0,1 1 0,0 0 1,-1 0-1,1-1 0,-1 1 0,1 0 0,-1 0 0,1 0 1,-1 0-1,1 0 0,-1 0 0,1 0 0,-1 0 0,1 0 1,-1 0-1,1 0 0,-1 0 0,1 0 0,-1 0 0,1 1 1,-1-1-1,1 0 0,0 0 0,-1 0 0,1 1 0,-1-1 1,1 0-1,-1 1 0,1-1 0,0 0 0,-1 1 0,0 0 1,-4 3 40,0 1 1,0 0 0,1 0-1,-1 1 1,1-1 0,-5 11 0,-2 2 112,-7 22 1,9-15-34,0 0 0,2 0 0,-6 44 0,-1 80 177,13-121-244,0-1 0,2 1 0,6 32 0,-6-49-7,2 0 1,-1 0 0,2 0-1,-1 0 1,1-1-1,1 0 1,0 0 0,0 0-1,1 0 1,13 15-1,-15-22-27,0 1-1,0-1 1,1 1-1,0-1 1,0-1-1,-1 1 1,2-1-1,-1 0 1,0 0-1,0 0 1,1-1-1,-1 1 1,1-1-1,-1-1 1,1 1-1,10-1 1,2-1 18,1 0 0,0-1-1,30-8 1,-26 3-14,-1 0 0,-1-2-1,1 0 1,-2-2-1,1 0 1,-1-1 0,-1-1-1,19-17 1,-36 29 3,24-18 0,-17 15-39,-9 4 20,0 1 0,0-1 0,0 0 0,0 0 0,0 1 0,0-1 1,0 0-1,1 0 0,-1 0 0,0 1 0,0-1 0,0 0 0,0 0 0,0 1 0,0-1 0,0 0 0,0 0 0,0 1 0,0-1 0,0 0 0,0 0 0,0 1 0,-1-1 0,1 0 0,0 0 0,0 0 0,0 1 0,0-1 0,0 0 0,0 0 0,-1 0 0,1 1 0,0-1 0,0 0 0,0 0 0,-54 123 106,49-114-113,1 0-1,-5 16 1,8-23 21,0 1 0,1-1 0,-1 1 1,1-1-1,0 1 0,0 0 0,0-1 0,0 1 0,0 0 0,0-1 1,1 1-1,-1 0 0,1-1 0,2 6 0,-3-8-6,0 1 1,0-1-1,1 1 0,-1-1 1,0 0-1,1 1 0,-1-1 1,0 1-1,1-1 0,-1 0 1,1 1-1,-1-1 0,1 0 1,-1 1-1,1-1 0,-1 0 1,1 0-1,-1 1 0,1-1 1,-1 0-1,1 0 0,-1 0 1,1 0-1,-1 0 0,1 0 1,0 0-1,-1 0 0,1 0 1,-1 0-1,1 0 0,-1 0 1,1 0-1,-1 0 0,1-1 1,-1 1-1,1 0 0,-1 0 1,1-1-1,-1 1 0,1 0 1,-1-1-1,1 1 0,20-19 132,-18 16-118,3-4-15,-1-1-1,-1 1 0,1-1 1,-1 1-1,-1-1 1,0-1-1,0 1 0,3-15 1,-5 21-21,5-25-81,-5 21-6,0-1-1,1 1 0,3-9 1,-5 15 96,0 0 1,0 0-1,0-1 0,0 1 1,0 0-1,0 0 0,0 0 1,0 0-1,0 0 0,0 0 1,0 0-1,0 0 0,0 0 1,0 0-1,0 0 1,0 0-1,0-1 0,0 1 1,0 0-1,0 0 0,0 0 1,0 0-1,0 0 0,0 0 1,0 0-1,0 0 0,0 0 1,0 0-1,1 0 1,-1 0-1,0 0 0,0 0 1,0 0-1,0 0 0,0 0 1,0 0-1,0 0 0,0 0 1,0 0-1,0 0 1,0 0-1,0 0 0,1 0 1,-1 0-1,0 0 0,0 0 1,0 0-1,0 0 0,0 0 1,0 0-1,0 0 0,0 0 1,0 0-1,0 0 1,1 0-1,1 6-55,1 12 84,-3-16-38,1 8 48,1 0 0,0-1 0,1 1 0,0-1 0,0 0 0,1 0 0,0 0 1,1 0-1,0-1 0,0 0 0,1 0 0,0 0 0,8 8 0,-12-15-19,-1 0 0,1 1 1,0-1-1,0 0 0,-1 0 1,1 0-1,0 0 0,0 0 1,0 0-1,0-1 0,0 1 1,0-1-1,0 1 1,1-1-1,-1 0 0,0 0 1,0 0-1,0 0 0,0 0 1,0 0-1,0-1 0,0 1 1,1-1-1,-1 1 0,0-1 1,0 0-1,3-2 0,5-3 15,-1 0-1,0 0 1,0-1 0,11-11-1,0 0-70,-5 5 56,0-1 0,-1-1 0,-1-1 0,22-31 0,-23 32 102,-10 13-126,1-1 0,-1 1 1,0-1-1,0 0 0,0 0 1,0 0-1,0 0 0,1-4 0,-3 0-40,0 4-35,0 2 50,4-1 16,-2 1 13,0 1 0,-1 0 0,1 0 0,0 0 0,-1 0 0,1 0 0,0 0 0,0 1 0,-1-1 0,1 0 1,-1 1-1,1 0 0,0-1 0,-1 1 0,1 0 0,-1 0 0,1 0 0,-1-1 0,0 2 0,2 0 0,30 25 2,-27-20-15,0 0 0,0 1-1,-1 0 1,5 8 0,3 7-73,-9-17 62,-1 1 0,6 14 0,-8-17 42,1 1-1,0-1 0,0 1 0,0-1 0,0 0 0,1 0 0,0 0 0,0 0 1,5 6-1,-5-8 1,0 1 0,1-1 0,-1 0 0,1 0-1,-1 0 1,1-1 0,0 1 0,0-1 0,0 0 0,0 0 0,0 0 0,0 0 0,0-1 0,0 1 0,0-1 0,0 0 0,0-1 0,1 1 0,-1-1 0,0 1-1,0-1 1,0-1 0,-1 1 0,1 0 0,6-4 0,-2 1 0,1-1-1,-1 0 1,-1 0 0,1-1-1,-1 0 1,0 0-1,0-1 1,0 0 0,-1 0-1,8-12 1,4-16-4,0 0-1,-3-1 1,13-42 0,-8 23 73,3-6-58,57-174-391,-77 219 280,0-1 0,-2 0-1,0 1 1,-1-1 0,-2-22 0,2 37 62,-1-1-1,1 1 1,0-1 0,-1 0 0,0 1 0,1-1-1,-1 1 1,0 0 0,-1-1 0,1 1-1,-3-4 1,4 5 22,-1 1 0,0-1 0,1 0-1,-1 1 1,0-1 0,0 1 0,1-1-1,-1 1 1,0 0 0,0-1 0,0 1-1,0 0 1,1-1 0,-1 1 0,0 0-1,0 0 1,0 0 0,0 0 0,0 0 0,0 0-1,0 0 1,0 0 0,0 0 0,1 0-1,-1 0 1,0 1 0,0-1 0,0 0-1,0 1 1,0-1 0,1 1 0,-1-1-1,0 1 1,0-1 0,1 1 0,-2 0-1,-2 4-9,-1 0-1,1 0 0,0 0 0,1 1 0,-1-1 1,1 1-1,0 0 0,1 0 0,-3 8 0,-3 3 35,0 5 13,0-1 1,2 1 0,0 0-1,2 1 1,0-1-1,1 1 1,1 42 0,6 9 101,13 76 1,-15-137-133,0 0 2,13 76 306,-12-78-279,0 0 1,0-1-1,1 0 0,1 0 0,-1 0 1,8 11-1,-10-20 5,-1 1-1,0 0 0,1-1 1,-1 1-1,1-1 1,0 1-1,-1-1 1,1 0-1,0 1 0,0-1 1,0 0-1,0 0 1,0-1-1,0 1 1,3 1-1,0-2-3,-1 1-1,0-1 1,0 0 0,0 0 0,0 0-1,0 0 1,8-2 0,-2-1-19,0 0 1,0-1-1,0 0 1,0 0 0,15-10-1,11-11 3,49-41-1,-47 27 52,-15 15-49,8-7 230,-27 22-278,9-4 43,-15 27 13,1 0 0,-2-1-1,0 1 1,0 0 0,-10 23-1,-7 26 117,18-55-103,1-1-1,0 0 1,1 0-1,-1 1 1,1-1-1,2 14 1,-2-20-31,0 0 0,0-1-1,0 1 1,1-1 0,-1 1 0,0-1 0,0 1-1,1-1 1,-1 1 0,0-1 0,0 1 0,1-1-1,-1 1 1,1-1 0,-1 1 0,0-1 0,1 0-1,-1 1 1,1-1 0,-1 0 0,1 1 0,-1-1-1,1 0 1,-1 1 0,1-1 0,0 0-1,-1 0 1,1 0 0,-1 0 0,1 0 0,-1 0-1,1 0 1,0 0 0,-1 0 0,1 0 0,-1 0-1,2 0 1,23-8 303,-19 6-297,1-1-8,-1 0-1,0 0 0,0-1 1,-1 0-1,1 0 0,-1 0 1,0-1-1,0 1 0,0-1 1,-1 0-1,7-9 0,3-8-47,20-39-1,-17 28 62,5-16-19,-17 36-23,12-23 0,-15 31-145,-3 13 47,2 24 47,0 14 89,-1-38-16,-5 65 74,-23 124 0,27-193-88,-22 79-73,19-71 130,0-1 0,-2 1 0,1-1 0,-14 20 0,9-18-17,-1-1-1,1-1 1,-2 0-1,0-1 0,0 0 1,-25 15-1,28-20-53,0 0 0,-1 0 0,1-1 0,-1-1 0,0 1 0,0-2-1,-1 1 1,1-1 0,-15 0 0,11-2-23,-1 0-1,1-2 0,-1 1 1,1-2-1,0 0 1,-16-5-1,18 4-48,0 0-1,0 0 0,-21-12 1,33 15 96,0 1 0,-1 0 0,1 0 0,0 0 0,0 0 0,-1 0 0,1-1 0,0 1 0,0 0 0,-1 0 0,1 0 1,0-1-1,0 1 0,0 0 0,0 0 0,-1 0 0,1-1 0,0 1 0,0 0 0,0-1 0,0 1 0,0 0 0,0 0 0,0-1 0,0 1 0,0 0 1,0 0-1,0-1 0,0 1 0,0 0 0,0-1 0,0 1 0,0 0 0,0 0 0,0-1 0,10-8 14,22-3 41,-28 10-64,196-55-4027,-176 51 2792,26-7-3415,-21 1-2327,-29 12 6849,0 0 0,0-1 0,0 1-1,0 0 1,0 0 0,-1 0 0,1-1 0,0 1 0,0 0 0,0 0 0,0 0-1,0-1 1,0 1 0,0 0 0,0 0 0,0 0 0,-2-2-1252,2 2 1252,0 0 0,-1 0-1,1 0 1,0 0 0,0 0 0,0 0 0,-1 0 0,1 0 0,0 0 0,0 0 0,0 0-1,-1 0 1,1 0 0,0 0 0,-1 0 0,-14-3-2844,-16 1-569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55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9 882 3392,'-2'1'159,"2"-1"-71,0 0 1,-1 1 0,1-1 0,-1 0 0,1 0 0,0 1 0,-1-1-1,1 0 1,-1 0 0,1 1 0,-2 4 3863,15-9-198,-8-2-3252,1 0 1,-1 0-1,0 0 0,7-13 0,-4 6-127,12-14 76,1 1 1,1 0-1,28-23 0,-19 19-310,10-11 36,88-86 46,-122 121-226,0 0 0,0 1 0,0 0 0,14-8 0,-20 12 2,1 0-1,0 1 1,-1-1 0,1 0 0,0 1 0,0-1 0,0 1 0,-1-1 0,1 1-1,0 0 1,0 0 0,0 0 0,0 0 0,0 0 0,-1 0 0,1 1 0,0-1-1,0 1 1,0-1 0,-1 1 0,1 0 0,0-1 0,0 1 0,-1 0 0,1 0-1,-1 0 1,1 0 0,2 3 0,-2-1 17,1 1 0,-1 0-1,0-1 1,0 1 0,0 0-1,0 0 1,-1 0 0,0 0 0,0 0-1,0 0 1,0 0 0,0 0-1,-1 1 1,0-1 0,0 7 0,-1-1 29,0 0 0,0 0 0,-1 0 0,-1 0 1,-4 12-1,-35 75 461,9-27 230,33-69-725,0-1-1,0 0 0,0 0 0,0 0 0,0 0 0,0 0 0,0 0 0,0 0 1,0 1-1,0-1 0,0 0 0,-1 0 0,1 0 0,0 0 0,0 0 0,0 0 0,0 1 1,0-1-1,0 0 0,0 0 0,0 0 0,0 0 0,0 0 0,0 1 0,1-1 1,-1 0-1,0 0 0,0 0 0,0 0 0,0 0 0,0 0 0,0 1 0,0-1 1,0 0-1,0 0 0,0 0 0,0 0 0,1 0 0,-1 0 0,0 0 0,0 0 0,0 1 1,0-1-1,8-2 257,10-8-68,6-8-114,-1-2-1,41-42 0,34-55-99,-18 19-100,-74 91 104,-1 1-10,0 0 0,0 1-1,1-1 1,0 1 0,11-7-1,-16 11 19,0 1-1,-1-1 0,1 1 1,0-1-1,0 1 0,0 0 1,-1 0-1,1-1 0,0 1 1,0 0-1,0 0 0,0 0 1,0 0-1,0 0 0,-1 0 1,1 0-1,0 0 0,0 0 1,0 0-1,0 1 0,0-1 1,-1 0-1,1 1 0,0-1 1,0 0-1,-1 1 0,1-1 1,0 1-1,0-1 0,-1 1 1,1 0-1,0-1 0,-1 1 1,1 0-1,-1-1 0,1 1 1,-1 0-1,1-1 0,-1 1 1,0 0-1,1 0 1,-1 1-1,2 2 16,0 1 0,-1 0-1,0 0 1,0 0 0,0 0 0,-1 5 0,0 15 30,-2 0 1,0 0 0,-2 0-1,-1 0 1,-9 29 0,11-45-19,1 0 0,0 0 0,1 1 0,0-1 0,0 19 0,2-27-8,-1 0 0,0 0-1,0 0 1,1 0 0,-1 0 0,0 0 0,1 0 0,-1 0 0,1 0 0,-1 0 0,1 0 0,0 0 0,-1-1 0,1 1 0,0 0 0,0 0-1,-1-1 1,1 1 0,0-1 0,0 1 0,0-1 0,0 1 0,0-1 0,0 1 0,0-1 0,0 0 0,0 1 0,0-1 0,0 0-1,0 0 1,0 0 0,0 0 0,0 0 0,0 0 0,0 0 0,2 0 0,3-1 63,1 0 1,0 0-1,0-1 1,9-3-1,17-8 78,-1-1-1,43-26 1,55-45-253,-88 49 89,-11 8-194,-30 28 192,-1-1 1,1 1 0,0-1 0,0 1-1,-1-1 1,1 1 0,0-1-1,0 1 1,0 0 0,-1-1 0,1 1-1,0 0 1,0 0 0,2-1 0,-3 1 3,0 1 0,1-1 0,-1 0 0,0 0 0,1 0 1,-1 0-1,0 0 0,0 0 0,1 1 0,-1-1 1,0 0-1,1 0 0,-1 1 0,0-1 0,0 0 0,0 0 1,1 1-1,-1-1 0,0 0 0,0 1 0,0-1 1,1 0-1,-1 0 0,0 1 0,0 0 0,0 1-8,1 1-1,-1-1 0,0 1 0,0-1 0,0 1 1,0 0-1,0-1 0,-2 5 0,-4 13-104,-12 29-1,13-36 122,-1 1 0,2-1 0,0 1 0,0 0 1,-1 20-1,4-30 7,1 0 0,0 1 0,1-1 0,-1 0 0,1 0 0,0 1 0,0-1 0,0 0 0,0 0 0,1 0 0,0 0 0,-1 0 0,6 6 0,-6-8 23,1 0 1,0 0-1,0 0 1,0 0-1,0 0 1,0-1-1,0 1 1,0-1-1,1 1 1,-1-1-1,0 0 1,1 0-1,-1 0 1,1 0-1,0-1 1,-1 1-1,1-1 1,-1 1-1,1-1 1,0 0-1,-1 0 1,1 0-1,3-1 1,-3 1-13,1-1 0,-1 1 1,0-1-1,0 0 1,1 0-1,-1 0 0,0-1 1,0 1-1,0-1 1,0 1-1,0-1 0,-1 0 1,1 0-1,-1-1 1,1 1-1,-1 0 0,0-1 1,0 0-1,0 1 1,0-1-1,0 0 0,0 0 1,1-4-1,0-1-12,-1 0 0,0 0-1,0 0 1,-1-1 0,0 1 0,0 0-1,-1-1 1,-1-11 0,1 6-5,-2 1 0,-5-27 0,6 35-20,-1 0-1,0 1 1,0-1 0,0 0 0,-1 0 0,1 1 0,-1 0 0,0-1 0,-1 1-1,-3-4 1,6 7 8,0 0 0,0 1-1,-1-1 1,1 0 0,0 0 0,0 1-1,-1-1 1,1 1 0,0-1-1,-1 1 1,1-1 0,0 1-1,-1 0 1,1 0 0,-1 0 0,1 0-1,-1 0 1,1 0 0,0 0-1,-1 0 1,1 0 0,-1 1-1,1-1 1,0 1 0,-1-1 0,1 1-1,0-1 1,-1 1 0,0 1-1,1-2 1,0 1 0,0-1-1,0 1 1,0 0 0,0 0-1,1-1 1,-1 1 0,0 0-1,0 0 1,1 0 0,-1 0-1,1 0 1,-1 0 0,1 0-1,-1 0 1,1 0 0,-1 0-1,1 0 1,0 0 0,0 0 0,0 1-1,0-1 1,0 0 0,0 0-1,0 0 1,0 0 0,0 0-1,0 0 1,0 1 0,1-1-1,-1 0 1,0 0 0,1 0-1,-1 0 1,1 0 0,-1 0-1,2 1 1,0 1 32,0 0-1,0 0 1,1 0 0,0 0-1,-1 0 1,1 0 0,0-1-1,0 1 1,1-1-1,-1 0 1,0 0 0,1 0-1,-1 0 1,1-1 0,7 3-1,-6-4-2,0 1-1,0-1 1,0 1-1,0-1 1,0-1-1,0 1 1,0-1-1,0 0 1,0 0-1,9-3 1,2-3 9,0-1 0,-1 0 1,0-1-1,-1-1 0,1 0 1,12-14-1,118-120-44,-101 97 145,76-90 143,-96 106-237,-1-2-1,28-55 1,-43 73-36,-5 11-19,-1 0 0,1-1 0,-1 1 0,0-1 1,0 0-1,-1 1 0,1-1 0,0-6 0,-13 26-248,3 6 223,2-1 0,0 1 1,2 0-1,-4 33 0,0 87 107,8-113-74,-2 34 160,2-1 1,3 0 0,15 79-1,-12-107-118,-1-6 182,12 39-1,-13-52-2255,-6-17-1079,1-1 2587,0 0-1,-1 0 0,1 0 0,-1 1 0,0-1 0,0 1 1,0 0-1,-1-1 0,1 1 0,-1 0 0,-3-3 0,-4-6-721,-29-30-2637,-3-2 1317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49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57 11872,'-72'-20'5375,"31"17"-4671,28-2 960,8 5-1056,-4-3 256,9-2-512,-5-2-704,10-1-2912,9 8 1857,17-5-5793,6 10 4000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52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5 833 4160,'-4'8'13062,"27"-4"-10189,-14-5-2579,0 0-1,0 0 1,0-1-1,-1 0 0,1 0 1,-1-1-1,1-1 1,9-4-1,61-39 186,-76 44-468,23-14 31,0-1 0,-2-1 0,-1-1 0,0-2 0,-1 0 0,-2-1 0,0-1 1,32-52-1,-27 33 550,-31 76-347,-1-12-242,0 4 31,-7 35 1,13-53-1,0-1 1,0 1 0,1-1-1,0 1 1,0-1 0,1 1 0,-1-1-1,1 0 1,1 1 0,3 11-1,-3-15 10,0 1 0,0-1 0,0 0 0,0 0 0,1 0 0,-1 0 0,1-1-1,0 1 1,0 0 0,0-1 0,0 0 0,0 0 0,0 0 0,0 0 0,1-1 0,-1 1-1,1-1 1,-1 0 0,1 0 0,0 0 0,0 0 0,-1 0 0,1-1 0,0 0 0,0 0 0,-1 0-1,1 0 1,0-1 0,0 1 0,-1-1 0,1 0 0,0 0 0,-1 0 0,1-1 0,-1 1-1,1-1 1,-1 0 0,6-4 0,2-4 52,-1-1 0,0 0 0,12-17 0,25-41 50,-40 57-126,234-321 108,-188 262-125,50-94 0,-85 136 17,-26 44-81,-7 20 0,5-11-9,-83 215 143,48-117-34,-13 21 106,-21 58 265,17-20-149,-74 183 320,133-356-490,-1-1 0,0 0 0,-10 12 0,14-18-69,-1 1 0,0-1 0,0 0 0,0 0 0,0 0 0,0 0 0,-1 0 1,1 0-1,0-1 0,0 1 0,0 0 0,-1 0 0,1-1 0,-1 1 0,1-1 0,0 1 0,-1-1 1,1 0-1,-1 0 0,1 1 0,-1-1 0,1 0 0,0 0 0,-1 0 0,1-1 0,-3 1 0,3-1-8,0 1-1,0 0 1,0-1-1,0 1 1,0-1-1,1 0 1,-1 1-1,0-1 1,0 0-1,0 1 1,0-1-1,1 0 1,-1 0-1,0 0 1,1 1-1,-2-3 1,-1-3 15,1-1 0,-1 1 0,1-1 0,0 0 0,1 0 0,-1 0 0,1-12 0,0-53 171,2 49-192,1 1 0,1 0 0,1 0 1,1 0-1,1 0 0,1 1 0,1 0 0,1 0 1,0 1-1,2 0 0,0 0 0,24-30 0,-27 42-15,0 0 0,0 0 0,0 1 0,1 0 0,0 1 0,1 0 0,14-8 0,0 4-63,-1 0 0,26-6 0,0 3 11,0 2 0,72-6 1,-60 14-964,-56 3 438,1 0 0,0 1 0,0-1 0,-1 1 0,1 0 0,0 1 0,-1 0 1,7 2-1,-11-3 325,0-1 0,0 0 1,0 1-1,0-1 0,-1 1 0,1-1 1,0 1-1,0 0 0,0-1 1,-1 1-1,1 0 0,0-1 1,-1 1-1,1 0 0,-1 0 0,1 0 1,-1-1-1,1 1 0,-1 0 1,0 0-1,1 0 0,-1 0 1,0 0-1,0 0 0,1 0 0,-1 1 1,-1 0-234,1-1 0,-1 0-1,1 1 1,-1-1 0,1 1 0,-1-1 0,0 0 0,0 1 0,0-1 0,0 0 0,0 0 0,0 0 0,0 1 0,0-1-1,-2 1 1,-15 14-2622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52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72 9792,'-35'-34'4448,"11"22"-3872,19 4 64,10 8-480,0-9-1056,9 1 480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54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40 264 4160,'-4'-38'1333,"4"25"-821,14-30 1610,-3 9 2535,-9 26-1949,-3 21-1161,-11 224 2854,3-117-3564,-16 250 1164,13-219-1608,11-137-393,0-9 78,0-1 0,1 1 0,-1 0 0,1-1 0,0 1 0,1 0 0,1 7 0,-2-17 95,0 0 0,0-1-1,1 1 1,0-1 0,2-6-1,-2 7-98,4-15-119,0-1 0,2 0 0,0 1 0,17-33 0,-16 40 12,0 1 1,0-1-1,1 1 1,0 1-1,1 0 0,1 0 1,17-13-1,-15 14-2,0 1 0,1 0 0,0 1 0,1 1 0,0 0 0,18-5 0,-25 9 23,1 1-1,0 0 1,0 0 0,0 1-1,1 0 1,-1 1 0,0 0-1,0 0 1,0 1 0,0 0-1,0 1 1,11 3 0,-17-4 11,0 0-1,0 1 1,0-1 0,0 1 0,0 0-1,-1 0 1,1 0 0,-1 0 0,0 0 0,1 1-1,-1-1 1,0 1 0,0-1 0,-1 1-1,1 0 1,0 0 0,-1 0 0,0 0-1,0 0 1,0 0 0,0 0 0,0 0-1,0 0 1,-1 0 0,0 1 0,1 3 0,-1 2 62,0 1 1,-1 0-1,0 0 1,0 0-1,-1 0 1,0 0-1,-6 13 1,0-2 10,-2-1 0,0-1 0,-2 0 1,0 0-1,-1-1 0,-1 0 0,0-1 0,-1-1 1,-1-1-1,-33 25 0,41-34-34,-2 0 0,1-1 0,0 0-1,-1-1 1,0 0 0,0-1 0,0 0 0,-1 0 0,1-1-1,-14 1 1,24-3-39,0 1 0,0-1 0,-1 0 0,1 0 0,0 0-1,0 0 1,-1 0 0,1 0 0,0 0 0,-1 0 0,1 0 0,0 0 0,0-1 0,-1 1-1,1 0 1,0 0 0,0 0 0,-1 0 0,1 0 0,0 0 0,0 0 0,0-1-1,-1 1 1,1 0 0,0 0 0,0 0 0,0-1 0,-1 1 0,1 0 0,0 0 0,0 0-1,0-1 1,0 1 0,-1-1 0,6-8-47,16-9-67,5 1 47,2 2 1,46-19 0,-25 12 71,25-12-157,8-3 43,89-54 0,-135 71 126,-36 20-15,0 0 0,0 0 0,0 0 0,1 0 0,-1 0 0,0 0 0,0 0 1,0 0-1,1 0 0,-1 0 0,0 0 0,0 0 0,1 0 0,-1 0 0,0 0 0,0 0 0,0 0 0,1 0 0,-1 0 1,0 0-1,0 0 0,0 0 0,1 0 0,-1 1 0,0-1 0,0 0 0,0 0 0,1 0 0,-1 0 0,0 0 0,0 1 1,0-1-1,0 0 0,3 10 11,-5 18-44,1-20-1,-6 61-83,4-46 155,0-1 0,2 1 0,0 0 1,6 43-1,-5-62-26,1 0 0,1 1 0,-1-1 1,1 0-1,-1 0 0,4 5 0,-4-7 18,0-1 1,0 0-1,0 0 0,-1 0 0,1 1 0,0-1 1,1 0-1,-1 0 0,0-1 0,0 1 0,0 0 1,1 0-1,-1 0 0,0-1 0,1 1 0,-1-1 1,0 1-1,1-1 0,-1 1 0,1-1 0,2 0 1,-4 0-21,1 0 0,0 0 0,0 0 0,0-1 1,0 1-1,0 0 0,-1-1 0,1 1 1,0 0-1,0-1 0,-1 1 0,1-1 1,0 1-1,-1-1 0,1 0 0,0 1 1,-1-1-1,1 0 0,-1 1 0,1-1 0,-1 0 1,1 0-1,-1 1 0,0-1 0,1 0 1,-1 0-1,1-1 0,0-2-5,-1 0 1,1 1-1,0-1 0,-1 0 0,0-4 0,0-16-22,-2 0-1,0 0 0,-2 0 0,-1 0 1,-1 1-1,-9-25 0,8 32-68,0 1 0,-1 0-1,-1 0 1,-1 1 0,0 0-1,-19-20 1,25 32 6,4 4 19,2 4-14,2-2 84,0 0 0,1-1 1,-1 1-1,1-1 1,0 0-1,0 0 1,0 0-1,0-1 0,0 0 1,1 0-1,-1 0 1,0-1-1,1 0 1,0 0-1,-1 0 1,1 0-1,11-1 0,5-2 48,0 0 0,0-1 0,22-6 0,-42 9-51,39-12 119,0-1-1,-1-2 0,54-29 0,-78 37-130,18-10 157,37-23 0,-66 31-328,-5 10 229,24-22 209,-13 12-220,0 0 0,0 0 0,-1-1-1,-1-1 1,1 1 0,8-15 0,-5 0-67,0 0-1,-2-1 0,-1-1 1,6-27-1,22-106 264,-24 96-316,-12 53-100,-6 17 10,-5 18-9,-62 219-57,18-3 160,45-184 138,3 0 0,3 78-1,2-132-64,5 63 121,-4-59-80,0 0 0,0 0 0,1 0 0,0-1 0,0 1 1,0-1-1,1 1 0,4 7 0,-6-12-21,-1 0-1,1 0 1,0 0 0,-1 0-1,1 0 1,0-1 0,0 1-1,0 0 1,-1 0 0,1 0-1,0-1 1,0 1 0,0 0-1,0-1 1,0 1 0,1-1-1,-1 1 1,0-1 0,0 0-1,0 1 1,0-1 0,0 0-1,1 0 1,-1 0 0,0 0-1,0 0 1,0 0 0,1 0-1,-1 0 1,0 0 0,0-1-1,0 1 1,0 0 0,0-1-1,2 0 1,1-2 22,0 0 0,0 0 1,-1 0-1,1-1 0,-1 1 0,5-8 0,59-83 173,-5 6-193,34-30-101,18-24 112,-58 60 85,72-143 0,-39 27-271,-51 108 143,-35 84 10,-2 3-21,1 1-1,-1 0 1,0-1-1,-1 1 1,1-1 0,0 0-1,-1 1 1,1-4-1,-13 43-158,-57 192 298,-50 69 134,-91 181 421,189-433-267,28-74-274,22-53 0,-23 68-169,1 0-1,0 0 1,0 1 0,2 0 0,17-21-1,-24 31 35,-1 0 0,1 1 0,0-1-1,0 1 1,0-1 0,0 1-1,1-1 1,-1 1 0,0 0-1,0 0 1,1 0 0,-1 0 0,1 1-1,-1-1 1,1 1 0,-1-1-1,1 1 1,-1 0 0,1 0-1,-1 0 1,1 0 0,-1 0 0,1 1-1,-1-1 1,1 1 0,-1 0-1,1 0 1,-1 0 0,0 0-1,1 0 1,-1 0 0,0 0 0,0 1-1,0-1 1,3 4 0,7 5 40,-1 1 1,-1 0-1,0 0 1,12 19-1,32 58-192,-7-10 87,-14-27-180,-12-16-5176,-20-33 4644,1 1-1476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54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83 7712,'-81'-3'3520,"59"11"-3072,17-4 2592,5 4-1760,19-3 1727,12 2-1727,36-7 320,9 5-960,29-14-64,-7 1-384,28-12-1440,-10 0 672,19-11-5983,-17 2 3615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55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18 318 2976,'-17'4'11321,"28"-11"-5713,-3 3-7018,66-37 2797,-2-3 0,129-104-1,-120 86-970,-78 60-400,-1 0 0,0 1 0,1-1 0,-1 1 1,1 0-1,-1-1 0,1 1 0,-1 1 0,1-1 0,0 0 0,0 1 0,4-1 0,-5 1-5,0 0 0,-1 1 1,1-1-1,-1 1 0,1-1 1,-1 1-1,1 0 0,-1-1 0,0 1 1,1 0-1,-1 0 0,0 0 1,1 0-1,-1 0 0,0 0 0,0 0 1,0 1-1,0-1 0,0 0 1,0 1-1,0-1 0,-1 1 0,1-1 1,0 3-1,4 9 113,0 0 0,-1 1 0,-1-1 1,0 1-1,1 16 0,2 76 273,-6-98-376,0 39 29,-1-33 60,0 0-1,2 0 0,-1 0 1,2 0-1,0 0 0,6 21 1,-8-32-45,1-1 0,0 0 1,0 0-1,0 0 1,0 0-1,0 0 1,0 0-1,1 0 1,-1-1-1,0 1 1,1 0-1,0-1 1,-1 1-1,1-1 1,0 1-1,3 1 1,-3-3-40,0 1 0,1-1 0,-1 0 0,0 1 1,0-1-1,1 0 0,-1-1 0,0 1 0,0 0 0,1-1 1,-1 1-1,0-1 0,0 0 0,0 1 0,0-1 1,0 0-1,0 0 0,4-3 0,13-8 5,-1-1 0,0-1-1,0-1 1,21-24 0,59-75 24,-68 76-50,-2 5 12,-3 1-50,56-53 1,-78 81 60,0 2 1,0-1-1,0 0 1,1 1 0,0-1-1,-1 1 1,1 0 0,6-2-1,-8 4-22,-1 0 1,1-1-1,-1 1 0,0 0 0,1 0 0,-1 1 0,1-1 0,-1 0 0,1 0 0,-1 1 0,0-1 0,1 1 0,-1-1 1,0 1-1,1 0 0,-1-1 0,0 1 0,0 0 0,1 0 0,-1 0 0,0 0 0,0 0 0,0 0 0,0 0 0,1 2 0,3 4 18,-1-1 0,0 1-1,0-1 1,0 1-1,-1 1 1,4 11-1,9 50 203,-7-28-169,4 5-280,9 41-1009,-20-76 936,0 1 0,-1-1 0,-1 0 0,0 1 0,-1 16 0,0-26-132,1 0 1,0 0-1,-1-1 1,1 1 0,-1 0-1,1-1 1,-1 1 0,0 0-1,0-1 1,1 1-1,-1-1 1,0 1 0,0-1-1,-1 0 1,1 1 0,0-1-1,0 0 1,-1 0-1,1 0 1,-1 0 0,-2 2-1,0-2-966,-1 1 0,0-1 0,0 1 0,0-1 0,-10 0 0,15-1 1364,-22 4-3090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56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 7296,'-18'-3'2368,"18"3"-2351,0 0-1,0 0 1,0 0 0,0 0 0,-1 0 0,1 0 0,0 0 0,0 0 0,0 0-1,0 0 1,0 0 0,0 0 0,-1 0 0,1 0 0,0 0 0,0 0 0,0 0-1,0 0 1,0 0 0,0 0 0,-1 0 0,1 0 0,0 0 0,0 0 0,0 0-1,0 0 1,0 1 0,0-1 0,0 0 0,-1 0 0,1 0 0,0 0 0,0 0-1,0 0 1,0 0 0,0 0 0,0 0 0,0 1 0,0-1 0,0 0-1,0 0 1,0 0 0,0 0 0,0 0 0,0 0 0,0 1 0,0-1 0,0 0-1,0 0 1,0 0 0,0 0 0,0 0 0,0 0 0,0 1 0,-3 21 1378,1 0 0,1 0 0,2 26 0,0-5 176,3 234 3833,-1-134-4472,-1-64-795,4 0 0,29 144 0,-32-211-568,0 0-1,1-1 1,7 16-1,-10-24-26,1 0-1,-1 0 1,1 0-1,0 0 1,0-1-1,0 1 1,1-1-1,-1 1 1,0-1 0,1 0-1,0 0 1,-1 0-1,1 0 1,0 0-1,0-1 1,6 3-1,14 1-2383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56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7552,'-1'2'344,"0"0"0,1 1 1,-1-1-1,1 0 0,-1 0 1,1 1-1,0-1 0,0 0 1,0 1-1,0-1 0,1 0 1,-1 1-1,1-1 0,-1 0 1,1 0-1,1 4 0,3 22 2682,-5-13-1630,-2 0-1,0 0 1,0 0-1,-10 28 1,-26 58 172,8-25-1244,17-40-571,-9 51 1,15-34-3416,7-28 361,0-25 3121,-1 1 0,1-1 0,0 0 0,0 0 0,0 1 0,0-1 0,1 0 0,-1 0 0,0 1 0,0-1 0,0 0 0,0 0 0,0 1 0,0-1 0,0 0 0,0 0 1,0 1-1,1-1 0,-1 0 0,2 2-1620,-2-2 1620,0 0 0,1 0 0,-1 0 0,1 0 0,8-3-4102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57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1185 5472,'-26'18'3435,"24"-17"-2881,1 0-1,-1 0 1,1 0-1,-1 0 1,1-1-1,-1 1 0,0-1 1,1 1-1,-1-1 1,0 0-1,1 1 1,-1-1-1,-2 0 0,3-1-410,0 1 0,1 0 0,-1-1-1,0 1 1,1-1 0,-1 1-1,1-1 1,-1 0 0,0 1-1,1-1 1,0 1 0,-1-1-1,1 0 1,-1 1 0,1-1-1,-1-1 1,0 0 237,-1-2-182,0 0 0,0-1 0,0 1 0,0 0 0,1-1-1,-1 0 1,1 1 0,0-1 0,1 0 0,-1-6 0,-2-11 169,-17-181 843,18 174-1173,-12-148 337,-7-6 85,12 45-331,8 93-91,1 43-32,-2-29-2,2 0 0,1 0 0,5-32-1,-5 55 2,1-1-1,0 1 0,0 0 1,1 0-1,0 0 1,0 1-1,1-1 1,0 1-1,0 0 1,1 0-1,0 0 0,0 0 1,0 1-1,1 0 1,0 0-1,11-8 1,-5 7 13,1 0 0,-1 0 1,1 2-1,1-1 1,-1 2-1,1 0 1,0 0-1,18-1 0,-5 2-76,0 1 0,1 1 0,34 4 0,-43-2 65,0 2 1,-1 0 0,0 2-1,0-1 1,0 2 0,0 1-1,21 11 1,-35-16-18,-1 0 1,0 0 0,1 1-1,-1 0 1,0 0-1,0-1 1,3 5-1,-5-6 15,-1 0 0,1 1 0,0-1 0,0 1-1,0-1 1,-1 0 0,1 1 0,-1 0 0,1-1-1,-1 1 1,1-1 0,-1 1 0,0-1 0,0 1-1,0 0 1,0-1 0,0 1 0,0-1 0,-1 1-1,1 0 1,-1 2 0,-4 6 26,0 0 1,-1-1-1,0 0 1,0 0 0,-1 0-1,0-1 1,-1 0-1,0 0 1,0 0-1,0-1 1,-18 10-1,-8 4-10,-67 30-1,82-43-21,-218 109 249,206-99-122,1 2-1,1 0 1,1 2-1,0 1 1,-32 36-1,49-46-66,1 0-1,1 0 0,0 1 1,1 0-1,0 1 1,1 0-1,1 0 0,-7 22 1,10-24 10,0 0 1,1 0-1,0 0 1,1 1-1,0-1 0,1 0 1,1 0-1,0 1 1,1-1-1,5 21 0,-5-28-20,0-1-1,0 1 1,0-1-1,1 0 0,0 0 1,0 0-1,6 8 0,-7-10-17,0-1 0,1 0-1,-1 0 1,0 0-1,1 0 1,-1 0 0,1-1-1,0 1 1,0-1 0,-1 0-1,1 1 1,0-1-1,0 0 1,0-1 0,0 1-1,0-1 1,4 1-1,0-1 4,1-1-1,-1 0 1,0 0-1,1 0 1,-1-1-1,0 0 1,0-1-1,8-3 1,56-32 44,-52 27-68,11-6 13,182-94 105,-205 108-115,1 0-1,0 0 0,-1 1 0,1 0 1,0 0-1,0 1 0,13-1 0,-18 2 13,0 0-1,1 1 0,-1-1 0,1 1 0,-1 0 0,0 0 0,1 0 1,-1 0-1,0 1 0,0-1 0,0 1 0,0 0 0,0-1 0,0 1 1,-1 1-1,1-1 0,-1 0 0,1 1 0,-1-1 0,3 5 0,2 3 49,-1 1 0,1 1-1,-2-1 1,8 20-1,11 54 55,0-5-71,-16-57-302,15 38 407,-21-55-712,1-1 0,-1-1 0,1 1 0,1 0 0,-1-1-1,1 1 1,-1-1 0,9 7 0,-11-10 131,1 0 0,-1 0-1,0-1 1,1 1 0,-1-1-1,1 1 1,-1-1 0,1 1-1,-1-1 1,1 0 0,-1 0-1,1 0 1,-1 1 0,1-2-1,-1 1 1,1 0 0,-1 0-1,1 0 1,1-1 0,-2 1 117,22-4-3429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58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39 341 6656,'-39'3'3770,"43"-4"-2908,0 0-1,0 0 1,0-1-1,-1 1 1,1-1-1,5-4 1,24-20 1842,33-44-2280,-21 19 492,18-4-356,-52 46-422,-6 5-93,-1 0 0,0 1 0,1 0-1,0 0 1,0 1 0,0-1-1,0 1 1,0 0 0,7-2 0,-10 4-19,1-1 1,-1 1 0,0 0-1,1 0 1,-1 0 0,0 1 0,1-1-1,-1 0 1,0 1 0,0-1-1,0 1 1,1 0 0,-1 0-1,0 0 1,0 0 0,0 0-1,0 0 1,0 0 0,0 1 0,-1-1-1,1 1 1,0 0 0,-1-1-1,2 3 1,3 4 78,-1 0 0,-1 1 0,1 0 1,-2 0-1,1 0 0,-1 0 0,0 0 0,2 15 0,-3-12 18,1 0 1,1 0-1,0-1 0,9 18 1,-10-23-46,1 0 1,0 0-1,1 0 1,0-1-1,0 1 1,0-1-1,0 0 1,1-1-1,0 1 1,0-1-1,0 0 1,10 4 0,-7-5-37,-1 1 1,1-2 0,0 1 0,1-1-1,-1-1 1,0 1 0,0-2 0,1 1-1,9-2 1,-6 0-8,-1 0-1,1-2 1,-1 1 0,0-2-1,1 1 1,-2-2-1,1 1 1,0-2 0,-1 0-1,0 0 1,0-1 0,-1 0-1,0 0 1,18-19 0,65-93-216,-35 41 266,-42 56 65,-12 16-77,0 0 1,1 0-1,-1 0 0,1 0 1,1 1-1,-1 0 0,1 0 1,8-6-1,-12 10-56,-1 1 1,0-1-1,0 1 0,0 0 0,0-1 1,1 1-1,-1 0 0,0 0 0,0 0 1,1 0-1,-1 0 0,0 0 0,0 0 1,0 0-1,1 0 0,-1 1 0,0-1 1,0 0-1,0 1 0,0-1 0,1 1 1,-1-1-1,0 1 0,0 0 0,0-1 1,0 1-1,0 0 0,-1 0 0,1 0 1,0 0-1,1 1 0,3 4 42,-1 0 1,1 1-1,5 13 1,-7-14-60,13 24-117,-1 1 1,11 36-1,-22-52-1161,5 28-1,-8-40 583,-1 0 0,0 0 1,1 0-1,-1-1 0,-1 1 0,1 0 0,0 0 1,-1 0-1,1 0 0,-1-1 0,0 1 0,0 0 1,0 0-1,-2 3 0,-2 5-2301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55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75 4896,'-16'-13'1584,"16"13"-1504,0 0-1,0 0 1,0 0 0,0-1 0,0 1 0,0 0 0,0 0-1,0-1 1,0 1 0,0 0 0,0 0 0,0 0 0,0-1-1,1 1 1,-1 0 0,0 0 0,0-1 0,0 1 0,0 0-1,0 0 1,0 0 0,1 0 0,-1-1 0,0 1 0,0 0-1,0 0 1,0 0 0,1 0 0,-1-1 0,0 1 0,0 0-1,0 0 1,1 0 0,-1 0 0,0 0 0,0 0 0,0 0-1,1 0 1,-1 0 0,0 0 0,0 0 0,1 0 0,-1 0-1,0 0 1,1 0 0,12-4 1688,247-12 3573,-31 2-4603,-217 13-898,256-19 769,-154 20-6423,-53 2 2236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59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9 7648,'-22'-7'2453,"22"7"-2435,0-1 0,0 1 0,0 0 0,-1 0 0,1 0 0,0 0 0,0 0 0,0 0 0,0 0 0,0 0 0,-1 0 0,1 0 0,0 0 0,0 0 0,0 0 0,0 0 0,0 0 0,-1 0 0,1 0 0,0 0 0,0 0-1,0 0 1,0 0 0,-1 0 0,1 0 0,0 0 0,0 0 0,0 0 0,0 0 0,0 0 0,-1 0 0,1 0 0,0 0 0,0 1 0,0-1 0,0 0 0,0 0 0,0 0 0,0 0 0,0 0 0,-1 0 0,1 1 0,0-1 0,0 0 0,0 0 0,0 0 0,0 0 0,0 0 0,0 1 0,0-1 0,0 0 0,0 0 0,0 0 0,-2 7 536,0 0 0,0 1 0,1-1 0,0 0 0,-1 12 0,4 42 2415,-2-40-2457,16 245 4198,0 42-1906,-12 106-1764,-4-408-1041,2 57-414,-2-55-395,1 0-1,1-1 0,-1 1 1,1 0-1,3 8 0,0-10-3018,0-5 1259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2:59:59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 6656,'-2'2'5202,"6"-2"-1693,16-2-145,25-5-1232,-23 2-1314,0 1 0,32-1-1,-47 4-691,0 1-1,0 0 0,0 1 0,-1-1 0,1 1 0,0 1 0,-1-1 1,1 1-1,-1 1 0,1-1 0,-1 1 0,8 5 0,-12-7-94,-1 0-1,0 0 1,1 0-1,-1 0 1,0 0-1,0 0 0,0 0 1,0 1-1,0-1 1,0 0-1,0 1 1,-1-1-1,1 1 1,0-1-1,-1 1 1,1-1-1,-1 1 0,1-1 1,-1 1-1,0 0 1,0-1-1,0 1 1,0 0-1,0-1 1,0 1-1,0-1 1,-1 1-1,0 2 1,-1 1 63,0 1 0,0-1 0,-1 0 0,0 0 0,0 0 0,-6 7 0,-6 5 10,-1 0 1,-1-1 0,0-1-1,-1-1 1,-35 22 0,-13 10 589,65-46-676,1 0-1,-1 1 1,1-1-1,-1 0 1,1 1 0,0-1-1,-1 0 1,1 1-1,-1-1 1,1 1-1,0-1 1,0 0 0,-1 1-1,1-1 1,0 1-1,0-1 1,-1 1-1,1-1 1,0 1 0,0-1-1,0 1 1,0-1-1,0 1 1,0 0-1,0-1 1,0 1 0,0 0-1,0-1 9,0 1-1,1 0 1,-1-1-1,1 1 1,-1 0-1,1-1 1,0 1-1,-1-1 1,1 1-1,0-1 1,-1 1-1,1-1 0,0 0 1,-1 1-1,1-1 1,1 1-1,5 1 140,1 0 0,14 2 0,-20-3-156,72 6 119,123-2 0,-147-5-469,-17 0-996,50 1-6600,-51 3 4412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01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39 4160,'3'-6'1237,"-2"6"-1022,-1-1 1,0 1-1,0 0 0,1-1 0,-1 1 0,0-1 0,1 1 0,-1 0 0,1-1 0,-1 1 0,0 0 1,1-1-1,-1 1 0,1 0 0,-1-1 0,1 1 0,-1 0 0,1 0 0,-1 0 0,2-1 0,-2 1-60,1 0 0,-1 0 0,1 0 0,-1 0 0,0 0 0,1 0 0,-1-1 0,1 1 0,-1 0 0,1 0 0,-1-1 0,0 1 0,1 0 0,-1 0 0,0-1 0,1 1 0,-1 0 0,0-1 0,1 1 0,-1-1 0,0 1 0,0 0 0,0-1 0,1 1 0,-1-1 0,0 1 0,0-1 0,0 1 0,0-1 0,0 1 0,0 0 0,0-2 0,0 2-6,0-1 1,0 1 0,-1-1 0,1 1-1,0-1 1,0 1 0,-1-1-1,1 1 1,-1-1 0,1 1-1,0 0 1,-1-1 0,1 1-1,-1 0 1,1-1 0,-1 1-1,1 0 1,-1 0 0,0-1-1,1 1 1,-1 0 0,1 0-1,-1 0 1,1 0 0,-1 0-1,1 0 1,-1 0 0,0 0-1,1 0 1,-2 0 0,-10 1 414,0 0 1,0 0-1,-1 2 1,-11 3-1,-48 18 277,45-15-531,8-2-175,0 0 1,0 1 0,1 2-1,0 0 1,1 0-1,-23 19 1,28-18-94,0 0 1,0 1 0,1 1 0,1-1-1,0 2 1,1 0 0,0 0-1,-8 19 1,8-13 70,1 0 1,0 0-1,2 1 0,-5 22 0,10-36-58,0 0-1,0-1 0,0 1 0,1 0 0,0-1 0,0 1 1,1 0-1,0-1 0,0 1 0,1-1 0,-1 1 0,1-1 1,1 1-1,-1-1 0,1 0 0,0 0 0,7 9 1,-8-12-28,1 0 1,-1-1 0,1 1-1,-1-1 1,1 0 0,0 0-1,0 0 1,0 0 0,0 0-1,0-1 1,1 1 0,-1-1-1,0 0 1,1 0 0,-1 0-1,1 0 1,-1-1 0,1 1-1,-1-1 1,1 0 0,5-1-1,-1 0 5,0 0-1,-1-1 0,1-1 1,-1 1-1,0-1 0,0 0 1,0-1-1,11-6 0,0-3-98,0-1 0,-1-1 0,-1 0 0,-1-1 0,0 0 0,-1-2 0,21-32 0,67-141-391,-97 180 487,5-9-33,-1 0 1,9-33-1,-18 53-8,0 0-1,1 0 1,-1-1 0,0 1-1,0 0 1,0-1-1,0 1 1,0 0-1,1 0 1,-1-1 0,0 1-1,0 0 1,0-1-1,0 1 1,0 0 0,0-1-1,0 1 1,0 0-1,0-1 1,0 1-1,0 0 1,-1 0 0,1-1-1,0 1 1,0 0-1,0-1 1,0 1 0,0 0-1,-1 0 1,1-1-1,0 1 1,0-1-1,-9 8 157,-8 17 314,14-17-398,0 1 0,1 0 0,0-1 1,0 1-1,1 0 0,0 0 0,0 1 0,1-1 0,0 0 0,0 0 0,1 0 0,2 10 0,-1-7 14,0-1-1,1 1 0,1-1 0,0 0 0,0 0 1,1-1-1,0 1 0,13 16 0,-17-24-58,1-1 0,0 1 0,-1 0 0,1 0-1,0-1 1,0 1 0,0-1 0,0 1 0,0-1 0,0 0 0,0 0-1,0 0 1,0 0 0,1 0 0,-1-1 0,0 1 0,1-1 0,-1 1-1,0-1 1,1 0 0,-1 0 0,1 0 0,-1 0 0,1 0 0,-1-1-1,0 1 1,4-2 0,5-3 20,1 0 1,-1-1-1,-1-1 0,1 0 0,12-11 0,-6 6-1,33-25 0,-2-2 0,68-70 0,-111 103-81,-1-1 0,0 1 0,6-13 0,-8 13 109,1 1 0,1-1 0,-1 0 0,8-8 0,-10 13-72,0 1-1,0-1 0,1 0 0,-1 0 0,0 1 0,1-1 0,-1 0 0,1 1 1,-1 0-1,1-1 0,-1 1 0,1 0 0,-1 0 0,4 0 0,19 2 100,-21-1-65,0 0 0,0 0 0,0 1 0,-1-1 0,1 1 0,0-1 1,-1 1-1,1 0 0,-1 0 0,1 0 0,-1 0 0,0 0 0,0 1 0,0-1 0,0 1 0,0-1 1,-1 1-1,1 0 0,1 4 0,1 4 76,0 0 1,-1 1-1,3 21 0,-3-15-77,2 9-14,-1 0 82,12 37 1,-13-57-22,-1 1 0,1-1 1,0 0-1,1 0 1,0-1-1,0 1 1,0-1-1,1 0 1,10 10-1,-14-14-66,1-1 0,0 1 0,0-1 0,0 0 0,-1 0 0,1 1 0,0-1 0,0-1 0,0 1 0,1 0 0,-1 0 0,0-1 0,0 1 0,0-1 0,1 0 0,-1 0 0,0 0 0,0 0 0,0 0 0,1 0 0,-1 0 0,0-1 0,0 1 0,0-1 0,0 0 0,1 1 0,1-3 0,11-5 63,-1-1-1,0 0 0,21-20 1,11-7-23,8-2-42,76-72 1,-126 107 9,3-4-62,0 0 0,9-13-1,-14 18 36,-1 0 0,0 1-1,0-1 1,0 0 0,-1 0 0,1 0-1,0 0 1,0-3 0,-1 5 11,0-1 0,0 0 0,0 1 0,0-1 0,0 0 0,0 0-1,0 1 1,-1-1 0,1 0 0,0 1 0,0-1 0,0 0 0,-1 1 0,1-1 0,0 0 0,-1 1 0,1-1 0,-1 1 0,1-1 0,-1 1 0,1-1 0,-1 1 0,0-1 0,0 0-3,-1 0-1,0 0 1,0 0 0,1 0 0,-1 1-1,0-1 1,0 0 0,0 1 0,0 0-1,0-1 1,1 1 0,-1 0 0,0 0-1,-2 0 1,-29 6-105,27-5 103,-2 1 26,0 0-1,0 0 1,0 1-1,0 0 0,1 1 1,-1-1-1,1 2 0,0-1 1,0 1-1,1 0 1,0 0-1,-1 0 0,-8 12 1,11-12 25,1 0-1,-1 0 1,1 1 0,0-1 0,1 1 0,-1-1 0,1 1 0,0 0 0,1 0-1,0 0 1,-1 0 0,2 0 0,-1 1 0,1-1 0,0 0 0,0 0-1,1 0 1,0 1 0,1 5 0,1-2 5,0-1 0,0 0 0,1 1 0,0-2 0,0 1 0,1 0 0,0-1 0,1 0 0,-1 0 0,2-1 0,-1 1 0,1-1 0,0-1 0,1 1 0,-1-1 0,1-1 0,1 1 0,-1-2 0,1 1 0,16 6 0,-9-6-113,-1 0-1,1-1 1,0 0 0,0-2 0,1 0-1,-1 0 1,0-2 0,1 0 0,-1-1 0,0 0-1,30-8 1,-30 5-916,-1-1 0,1-1 0,20-10-1,-23 9-2297,23-17-1,-4 0-709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02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84 592 5312,'-5'-3'8753,"-4"10"-5688,2-2-2543,1 1-1,0 0 1,0 1 0,0-1-1,1 1 1,0 0-1,1 1 1,-1-1-1,1 1 1,1 0 0,-4 9-1,6-13-421,0 1-1,0-1 0,0 1 1,0-1-1,1 1 1,0-1-1,0 1 1,0-1-1,0 1 0,1-1 1,-1 1-1,1-1 1,1 1-1,-1-1 0,0 0 1,1 0-1,0 1 1,0-1-1,0-1 1,1 1-1,-1 0 0,1 0 1,4 3-1,-5-5-47,0 1 0,1-2 0,-1 1 0,1 0 0,0 0 0,0-1 0,-1 0-1,1 1 1,0-1 0,0 0 0,0 0 0,0-1 0,0 1 0,0-1 0,0 1 0,1-1 0,-1 0 0,0 0-1,0 0 1,0-1 0,4 0 0,4-2 25,0 1 0,-1-2-1,0 0 1,17-8-1,-15 5 18,1 0-1,-1 0 0,0-1 1,13-12-1,-22 17-87,0 0 0,0 1 0,0-1 0,0 0 0,-1-1 0,1 1 0,-1 0 0,0-1 0,0 1 0,0-1 0,-1 0 0,1 0 1,-1 1-1,0-1 0,0 0 0,0 0 0,0 0 0,-1-8 0,0 10-27,0 0 1,-1 0 0,0 0-1,1-1 1,-1 1 0,0 0-1,0 0 1,0 0 0,0 0-1,0 1 1,-1-1 0,1 0-1,-1 0 1,1 1 0,-1-1-1,0 1 1,1-1-1,-1 1 1,0 0 0,0 0-1,0 0 1,0 0 0,-2-1-1,-6-2-67,1 1 1,-1 0-1,-16-2 0,26 5 85,-9-2-22,1 2 0,-1-1 1,-15 3-1,-3-1 130,10 3-179,14-1 97,11 1 60,14-2-56,-1 0 0,43-2 1,-21 0-36,395-21 190,-198-7 415,-304 62-688,41-22 182,-62 37-154,78-44 40,-1 1 1,1 0 0,0 0 0,0 0 0,1 1 0,0 0 0,-10 15 0,15-19 60,0-1 0,0 0 0,0 0 0,0 1 0,0-1 0,1 0 0,-1 1 0,1 2 0,0-4-28,0-1 0,-1 1 0,1-1 1,0 1-1,0-1 0,0 1 0,1-1 0,-1 1 0,0-1 0,0 1 0,0-1 1,0 1-1,0-1 0,1 1 0,-1-1 0,0 1 0,0-1 0,1 1 0,-1-1 1,0 1-1,1-1 0,-1 0 0,0 1 0,1-1 0,-1 0 0,1 1 0,-1-1 1,1 0-1,-1 1 0,1-1 0,-1 0 0,1 0 0,-1 0 0,1 0 0,-1 1 1,1-1-1,-1 0 0,1 0 0,-1 0 0,2 0 0,-1 0 3,1-1 0,0 1-1,-1-1 1,1 1 0,0-1-1,-1 0 1,1 0 0,-1 1-1,1-1 1,-1 0 0,1 0-1,1-2 1,17-17 17,-14 14-28,41-35 133,12-12 18,-24 12-217,-2-2 0,53-89 0,62-151-5,-144 277 76,-2 0-1,1-1 1,-1 1-1,0-1 1,0 0-1,0 1 1,-1-1-1,1-10 1,-2 16-9,0 1 1,0-1 0,0 0 0,0 0-1,0 0 1,0 0 0,-1 1-1,1-1 1,0 0 0,0 0 0,-1 0-1,1 0 1,0 1 0,-1-1-1,1 0 1,-1 1 0,1-1-1,-1 0 1,1 0 0,-1 1 0,1-1-1,-1 1 1,1-1 0,-1 1-1,0-1 1,0 1 0,1-1 0,-1 1-1,0 0 1,0-1 0,1 1-1,-3-1 1,1 1-6,0 0 0,0 0 0,0 0 1,-1 1-1,1-1 0,0 0 0,0 1 0,0-1 0,0 1 1,0 0-1,-1 0 0,1 0 0,-3 2 0,-6 5 16,1 0 0,-1 0-1,2 1 1,-1 1 0,1-1-1,1 2 1,0-1 0,-8 15-1,-51 100 133,14 4 207,48-114-312,0 0 0,2 1 1,0-1-1,1 1 1,0 0-1,1 29 0,2-37-24,1 0-1,0-1 0,0 1 0,0 0 0,1 0 0,0-1 0,0 1 0,1-1 0,0 0 0,0 0 0,1-1 0,0 1 1,0-1-1,0 0 0,1 0 0,0-1 0,0 0 0,1 0 0,-1 0 0,9 4 0,-1-1-10,0-1 1,0-1-1,0 0 0,1-1 0,0 0 1,0-1-1,0-1 0,0 0 0,27 0 1,-16-3-235,0-2 0,-1-1 0,1-1 0,0-1 0,26-9 0,125-50-363,-151 53 579,11-3 56,-2-2 0,67-40 0,-101 55-48,1 0 0,0 0 0,-1-1 0,1 1 0,-1 0 0,0-1 0,1 1 0,-1-1 0,2-2 0,-3 4 2,0-1 0,0 1 1,0 0-1,0-1 0,0 1 0,0 0 0,0-1 0,0 1 0,1 0 0,-1-1 0,0 1 0,-1 0 0,1-1 0,0 1 0,0 0 0,0-1 0,0 1 0,0 0 0,0-1 1,0 1-1,0 0 0,0-1 0,-1 1 0,1 0 0,0 0 0,0-1 0,0 1 0,-1 0 0,1 0 0,0-1 0,0 1 0,-1 0 0,-2-2-23,0 1-1,1 1 1,-1-1 0,0 0-1,0 1 1,1-1-1,-1 1 1,0 0 0,0 0-1,0 0 1,0 0-1,-4 1 1,-15 4 98,0 0 0,-1 1 1,2 1-1,-1 0 0,1 2 0,0 1 1,1 1-1,0 0 0,-26 21 0,38-26-33,1 1 0,0-1 0,0 1-1,1 0 1,-1 0 0,-5 10-1,9-13-4,1 1-1,0-1 1,-1 1-1,2 0 1,-1 0-1,0-1 1,1 1-1,0 0 1,0 0-1,0 0 1,1 0-1,0 1 1,0 6-1,0-11-15,0 1 0,1-1 0,-1 1 0,0-1 0,0 1 0,1-1 0,-1 1 0,1-1 0,-1 0 0,1 1 0,0-1 0,-1 0 0,1 0 0,0 1 0,0-1 0,0 0 0,0 0 0,0 0 0,0 0 0,0 0 0,0 0 0,0 0 0,1 0 0,-1-1 0,0 1 0,1 0 0,-1-1 0,0 1 0,1-1 0,-1 0 0,1 1 0,-1-1 0,1 0 0,-1 0 0,1 0 0,-1 0 0,0 0 0,1 0 0,2 0 0,7-4 8,1 0-1,-1 0 0,0-1 0,0 0 0,0-1 1,12-9-1,-11 8-4,95-64-39,-87 57 15,0-2 0,-1 0 0,-1-1-1,-1-1 1,30-40 0,-11 6-91,29-60-1,84-186-82,-142 282 182,-4 10 46,0-1 0,0 0-1,-1 1 1,3-13 0,-5 19-38,0-1-1,0 0 1,0 1 0,0-1-1,1 1 1,-1-1 0,0 1 0,0-1-1,0 1 1,-1-1 0,1 1-1,0-1 1,0 1 0,0-1 0,0 1-1,0-1 1,-1 1 0,1-1-1,0 1-3,-1 0 0,1 0 1,0 0-1,0 0 0,-1-1 0,1 1 0,0 0 0,0 0 0,-1 1 0,1-1 0,0 0 0,0 0 0,-1 0 0,1 0 0,0 0 0,0 0 0,0 0 0,-1 0 0,1 0 0,0 0 0,0 1 0,-1-1 0,1 0 0,0 0 0,0 0 0,0 0 0,-1 1 0,-1 2 22,-1-1 0,1 1 1,-1 0-1,1 1 0,-3 5 0,-32 68-37,-35 109 0,17-41-365,50-133 196,-60 140-5305,46-107 3094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09.0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479 10 3968,'0'0'132,"1"-1"0,-1 1 0,0 0 0,0 0 0,0-1 0,0 1 0,0 0 0,0 0 0,0-1 0,0 1 1,0 0-1,0-1 0,0 1 0,0 0 0,0 0 0,0-1 0,0 1 0,0 0 0,-1 0 0,1-1 0,0 1 0,0 0 0,0 0 0,0-1 0,0 1 0,-1 0 0,1 0 1,0-1-1,0 1 0,0 0 0,-1 0 0,1 0 0,0 0 0,0-1 0,-1 1 0,1 0 0,0 0 0,-11 7 3254,7-4-3268,-12 14 1473,0 0 0,-26 37-1,28-35-1050,-13 18 544,-34 64 0,-9 42-50,-2 2 84,-18 39-107,79-156-867,1 0 1,2 0-1,1 1 1,-6 56-1,11-62-76,1 0-1,1 0 1,1 0-1,1-1 0,1 1 1,1-1-1,2 1 1,0-1-1,1-1 1,0 1-1,2-1 0,1-1 1,18 29-1,-14-28 37,0-2-1,32 33 0,-36-41-440,1-2 1,13 9-1,-15-12-755,0 0 1,0-2-1,16 7 1,-23-10 628,0 0-1,0 0 1,0 0 0,0-1 0,1 1 0,-1-1 0,0 0 0,0 0-1,0 0 1,1 0 0,-1 0 0,0 0 0,0 0 0,1-1 0,-1 1-1,0-1 1,0 0 0,4-1 0,15-9-3238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11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282 531 4224,'0'-6'1208,"-1"-4"2303,0 10-3299,0-1-1,1 1 1,-1-1 0,0 1 0,1 0 0,-1-1 0,0 1-1,0 0 1,1 0 0,-1-1 0,0 1 0,0 0-1,0 0 1,1 0 0,-1 0 0,-2 0 0,-9 1 343,0 0 0,0 1 0,0 0 0,1 1-1,-1 0 1,-15 7 0,9-3-256,1 2-1,1-1 0,-26 19 0,35-22-191,0 1 0,0 0 0,0 1 0,1 0 0,0 0 0,0 0 0,1 1 0,-5 9 0,8-14-79,0 0 0,0 0 1,1 1-1,0-1 0,-1 1 1,1-1-1,1 1 0,-1 0 1,0-1-1,1 1 0,0 0 1,0-1-1,0 1 0,0 0 1,1 0-1,-1-1 0,1 1 1,0-1-1,0 1 0,0 0 0,0-1 1,1 0-1,2 4 0,-3-5 11,0-1 1,1 1-1,-1 0 0,1-1 0,-1 1 0,1-1 0,0 0 0,-1 0 0,1 0 0,0 0 0,0 0 0,0 0 0,0 0 1,0 0-1,0-1 0,0 1 0,0-1 0,0 0 0,1 1 0,-1-1 0,0 0 0,0 0 0,0 0 0,0-1 0,0 1 1,0 0-1,1-1 0,-1 0 0,2 0 0,4-2-2,-1 0-1,1 0 1,-1-1 0,1 0-1,-1 0 1,11-9 0,-2-2 28,-1 0 0,0 0 0,-1-2 0,20-30 0,-15 16-40,-1 0 0,16-41 0,0-8-108,39-148 0,-72 224 69,7-21-53,-2-1 0,-1 0 0,3-42 0,-8 67 55,-1-16-175,1 17 185,0 0-1,0 0 1,0 0-1,0-1 1,0 1-1,0 0 1,0 0-1,0-1 1,0 1-1,0 0 1,0 0-1,0 0 1,0-1-1,0 1 0,0 0 1,-1 0-1,1 0 1,0-1-1,0 1 1,0 0-1,0 0 1,0 0-1,0-1 1,0 1-1,-1 0 1,1 0-1,0 0 1,0 0-1,0 0 1,-1 0-1,1-1 1,0 1-1,0 0 1,0 0-1,-1 0 1,1 0-1,0 0 1,0 0-1,0 0 1,-1 0-1,1 0 1,0 0-1,0 0 1,0 0-1,-1 0 0,1 0 1,0 0-1,0 0 1,-1 0-1,1 0 1,0 0-1,0 0 1,0 0-1,-1 0 1,1 1-1,0-1 1,0 0-1,0 0 1,0 0-1,-1 1 1,-3 3 74,0 0 1,1 0-1,-1 1 0,1 0 1,0 0-1,0 0 1,1 0-1,-1 0 1,-2 10-1,-1 8 213,-5 26-1,8-29-180,-14 71 387,4 1-1,-1 119 1,14-194-445,1-1 0,1 1 0,4 18 0,-4-27-3,0 1 0,1-1 0,0 1 0,0-1 0,1 0 0,0 0 0,7 9 0,-10-16-208,0 1 1,1-1-1,-1 0 0,0 0 1,1 0-1,-1 0 1,1 0-1,-1 0 0,1 0 1,-1-1-1,1 1 0,0 0 1,-1-1-1,1 0 0,0 1 1,0-1-1,-1 0 1,1 0-1,0 0 0,-1 0 1,1 0-1,0 0 0,0 0 1,-1-1-1,4 0 0,5-2-1897,0 0-1,-1-1 1,13-6-1,-9 3 194,3 0-1329,27-18-1,-8 0 3164,-3 3 7513,-40 33-2692,-5 21-2684,7-15-740,4-12-1122,1 0-1,0 1 1,0-1 0,0 1-1,0-1 1,1 1 0,0 0-1,0-1 1,0 1 0,2 7-1,-1-10-152,0 0 0,-1-1 0,1 1-1,0-1 1,0 0 0,0 1 0,1-1 0,-1 0-1,0 0 1,4 4 0,-4-5-49,0 0-1,0 0 1,0 0 0,1 0 0,-1-1 0,0 1-1,1 0 1,-1-1 0,0 1 0,1-1 0,-1 1-1,1-1 1,-1 0 0,1 1 0,-1-1-1,1 0 1,-1 0 0,1 0 0,2-1 0,-2 1 5,0 0 1,0-1-1,0 1 1,0-1-1,0 1 1,-1-1 0,1 0-1,0 0 1,0 0-1,0 0 1,-1 0-1,1 0 1,0-1 0,-1 1-1,1-1 1,1-2-1,-1 1 2,0 0 0,0 0-1,0 0 1,-1-1 0,0 1 0,1 0 0,-1-1-1,0 1 1,0-6 0,0 4-63,-1-1 1,1 0-1,-1 0 1,-1 0-1,1 1 0,-1-1 1,0 0-1,0 0 1,-1 1-1,1-1 1,-1 1-1,-4-7 1,5 9-74,-1 1 1,1-1 0,-1 1 0,0 0 0,0 0-1,0 0 1,0 0 0,-6-4 0,8 6-38,-1-1 1,0 1-1,0-1 0,1 1 1,-1 0-1,0-1 0,0 1 1,0 0-1,0 0 0,0 0 1,0-1-1,0 1 1,1 0-1,-1 0 0,0 0 1,0 1-1,0-1 0,0 0 1,0 0-1,0 0 0,0 1 1,1-1-1,-1 0 1,0 1-1,0-1 0,0 1 1,1-1-1,-1 1 0,0-1 1,0 1-1,1-1 0,-2 2 1,-4 9-1847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15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102 567 3808,'0'-12'2229,"0"12"-2074,0 0-1,0 0 1,0-1-1,0 1 1,0 0 0,0 0-1,0-1 1,0 1-1,0 0 1,0 0 0,0-1-1,0 1 1,0 0-1,0 0 1,0-1-1,-1 1 1,1 0 0,0 0-1,0 0 1,0-1-1,0 1 1,0 0 0,-1 0-1,1 0 1,0-1-1,0 1 1,0 0-1,-1 0 1,1 0 0,0 0-1,0 0 1,0-1-1,-1 1 1,1 0-1,0 0 1,0 0 0,-1 0-1,-10 4 2334,-12 16-775,10-8-791,7-5-582,-1-1 0,1 1 1,0 0-1,1 0 0,-9 15 1,13-20-297,0 0 1,1 0 0,-1 0-1,0 1 1,1-1 0,0 0-1,-1 0 1,1 0 0,0 1-1,0-1 1,0 0 0,0 0-1,1 1 1,-1-1 0,0 0-1,1 0 1,0 0 0,-1 0-1,1 0 1,0 0 0,0 0-1,0 0 1,0 0-1,1 0 1,-1 0 0,1 0-1,-1-1 1,1 1 0,2 2-1,-2-3 1,0 1 0,1-1-1,-1 1 1,0-1-1,0 0 1,1 0 0,-1 0-1,1 0 1,-1 0-1,1-1 1,-1 1 0,1-1-1,-1 1 1,1-1-1,-1 0 1,1 0 0,0 0-1,-1-1 1,1 1-1,-1 0 1,1-1-1,-1 0 1,1 0 0,-1 1-1,1-1 1,3-3-1,6-2 58,0-1 0,-1-1 0,19-16 0,-25 20-87,13-12-12,0 0-1,0-1 1,-2-1 0,0-1-1,19-31 1,-2-4-123,36-78 0,18-82 371,-49 115-273,-37 97 31,-1 1 0,0 0-1,1 0 1,-1 0-1,0-1 1,0 1-1,0 0 1,0 0 0,0 0-1,0-1 1,0 1-1,0 0 1,-1 0 0,1 0-1,0-1 1,-1 1-1,0-2 1,0 3 12,0 1 1,1-1-1,-1 0 0,0 1 1,0-1-1,1 1 0,-1-1 1,0 1-1,1-1 0,-1 1 1,1-1-1,-1 1 0,0 1 1,-5 5 97,2 0 1,-1 1 0,1 0-1,0 0 1,-5 17 0,-8 45 135,13-52-247,-2 7 22,-82 315 687,80-317-565,1 0 1,-6 37 0,13-59-115,0-1-1,0 1 1,0 0-1,0 0 1,0-1 0,0 1-1,0 0 1,0-1-1,0 1 1,0 0-1,0 0 1,1-1 0,-1 1-1,0 0 1,0-1-1,1 1 1,-1 0-1,0-1 1,1 1-1,-1-1 1,1 1 0,-1 0-1,1-1 1,-1 1-1,2 0 1,-1-1-7,0 1 0,0-1 0,1 1 1,-1-1-1,0 0 0,0 1 0,1-1 1,-1 0-1,0 0 0,1 0 0,-1 0 0,0 0 1,2-1-1,5-1 23,1 0 1,-1 0 0,11-6-1,-17 7-38,108-54 3,-29 13-160,-80 41 122,0 0 0,1 0 0,-1 1 0,1-1 0,-1 1 0,0-1 0,1 1 0,-1-1 0,1 1 0,0 0 0,-1 0 0,1 0 0,-1 0 0,3 0 1,-3 1 15,0-1 1,0 1-1,-1 0 1,1-1-1,-1 1 1,1 0-1,0 0 0,-1-1 1,1 1-1,-1 0 1,0 0-1,1 0 1,-1 0-1,0 0 1,1 0-1,-1 0 1,0 0-1,0 0 1,0 0-1,0 0 1,0-1-1,0 1 1,0 0-1,0 2 1,-2 20-16,1-16 44,0 0 0,1 0 0,0 0 0,1 13 0,0-18-10,-1-1-1,0 1 1,1 0 0,0-1 0,-1 1 0,1-1-1,0 1 1,0-1 0,-1 1 0,1-1 0,0 0-1,0 1 1,1-1 0,-1 0 0,0 0 0,0 0-1,1 0 1,-1 0 0,0 0 0,1 0 0,-1 0-1,1-1 1,-1 1 0,1-1 0,2 2 0,1-1 9,0 0 0,0-1 0,0 1 0,0-1 0,0 0 0,1 0 0,-1-1 0,0 0 0,0 1 0,0-2 1,0 1-1,9-4 0,2-3 2,0 0 1,21-15 0,3-2-155,-32 21 88,10-5 61,-1-2 0,20-14 0,-32 22-7,-2 1-9,-1 0 0,1 0-1,0 0 1,-1-1 0,1 1 0,-1-1 0,0 1-1,1-1 1,-1 0 0,-1 0 0,1 0 0,2-6 0,-3 9-11,-1 0 1,0-1-1,0 1 1,0-1 0,1 1-1,-1-1 1,0 1-1,0-1 1,0 1 0,0-1-1,0 1 1,0-1 0,0 1-1,0-1 1,0 1-1,0-1 1,0 1 0,0-1-1,0 1 1,0-1 0,-1 1-1,1-1 1,0 1-1,0 0 1,0-1 0,-1 1-1,1-1 1,0 1-1,-1 0 1,1-1 0,0 1-1,-1-1 1,1 1 0,0 0-1,-1 0 1,1-1-1,-1 1 1,1 0 0,-1 0-1,1-1 1,-1 1 0,1 0-1,-1 0 1,1 0-1,-1 0 1,1 0 0,-1 0-1,1 0 1,-1 0-1,-2 0-4,0 0-1,0 0 0,0 1 0,0 0 0,0-1 0,-4 3 1,-1 1 7,0 0 1,1 0 0,0 0 0,0 1 0,-7 6-1,-5 4-44,8-7 10,1 1 0,-1 0 0,2 1 0,-1 0 0,-15 23 0,22-29 66,0 0 0,0 1 0,1-1 0,0 1 0,0 0 0,0-1 0,0 1 0,1 0 0,-1 0 0,1 0 0,1 0 0,-1 1 0,1-1 0,0 0 0,0 0 0,0 0 0,1 0 0,0 1 0,1 5 0,-1-10-13,-1 0-1,1 0 1,-1 0 0,1-1-1,-1 1 1,1 0-1,0 0 1,-1 0 0,1 0-1,0-1 1,0 1-1,-1 0 1,1-1 0,0 1-1,0-1 1,0 1-1,0-1 1,0 1 0,0-1-1,0 0 1,0 1-1,0-1 1,0 0 0,0 0-1,0 0 1,0 0-1,0 0 1,0 0 0,0 0-1,0 0 1,1 0-1,-1 0 1,0-1 0,1 0-1,3 0 34,-1 0-1,0-1 0,0 0 1,0 0-1,0 0 0,0 0 1,6-5-1,32-30 8,-2-2 0,52-66 0,-85 97-368,-6 12 134,-12 19 57,6-11 77,-1 4 117,0-1 1,-3 16-1,8-25-12,0 0 1,0 0-1,1 0 0,-1 1 1,1-1-1,1 0 0,-1 0 1,3 11-1,-2-16-51,-1 1 0,0-1-1,1 0 1,0 1 0,-1-1 0,1 0 0,0 1-1,-1-1 1,1 0 0,0 0 0,0 0-1,0 0 1,0 0 0,0 0 0,1 0-1,-1 0 1,0 0 0,0 0 0,0-1 0,2 2-1,0-1 15,0-1-1,0 1 1,0 0-1,0-1 1,0 0-1,0 1 1,0-1-1,0 0 1,4-1-1,7-1 52,-1-1-1,0-1 0,19-6 1,-25 7-76,37-15-25,-1-2 0,-1-2-1,75-53 1,-116 74 16,0 0 0,0 1 0,0-1 0,0 0 0,0 1 0,0-1 0,0 1 0,0-1 0,1 1-1,-1 0 1,0 0 0,0-1 0,0 1 0,0 0 0,1 0 0,1 0 0,-3 0 1,1 1-1,0-1 1,-1 0 0,1 1 0,0-1-1,-1 0 1,1 1 0,-1-1 0,1 1-1,-1-1 1,1 1 0,-1-1-1,1 1 1,-1-1 0,1 1 0,-1-1-1,0 1 1,1 0 0,-1-1-1,0 2 1,1 1 12,0 1 0,0 0 0,0-1 0,-1 1-1,0-1 1,0 1 0,0 0 0,-1 5 0,-5 27 129,3-22-97,1-1-1,-1 19 1,3-32-22,0 1 1,0-1-1,0 1 0,0-1 1,0 1-1,0-1 1,0 1-1,0-1 0,0 1 1,0-1-1,1 1 0,-1-1 1,0 1-1,0-1 1,0 1-1,1-1 0,-1 1 1,0-1-1,1 0 1,-1 1-1,0-1 0,1 1 1,-1-1-1,0 0 1,1 1-1,-1-1 0,1 0 1,-1 0-1,1 1 0,1-1-4,-1 0 0,0 0 0,0 0 0,0 0 0,0 0 0,1 0 0,-1 0 0,0 0 0,0-1 0,0 1 0,0 0 0,2-2 0,4-1-50,0-1-1,13-9 0,-20 12 39,30-22-101,-12 10 40,24-16 0,-19 14 51,-13 9-17,-1 0 1,1 0-1,0 1 1,17-6-1,-26 10 23,0 1-1,-1 0 1,1-1-1,0 1 1,0 0-1,-1 0 1,1 0 0,0-1-1,0 1 1,-1 0-1,1 0 1,0 0-1,0 0 1,0 0-1,-1 0 1,1 0 0,0 1-1,0-1 1,0 0-1,-1 0 1,1 1-1,0-1 1,-1 0-1,1 1 1,0-1 0,0 1-1,-1-1 1,1 1-1,-1-1 1,1 1-1,-1-1 1,1 1 0,-1 0-1,1-1 1,-1 1-1,1 0 1,-1-1-1,0 1 1,1 1-1,0 3 6,0 0 0,-1-1-1,0 1 1,0 0 0,-1 9-1,0-10 18,1-1 0,-1 1 0,1-1 0,0 0 0,0 1 0,1-1 0,-1 1 0,2 5-1,0-7 2,-1 0 0,1 1 0,0-1 0,0 0 0,0 0 0,0 0-1,0 0 1,0 0 0,0-1 0,1 1 0,-1-1 0,1 1 0,-1-1-1,1 0 1,0 0 0,-1 0 0,7 1 0,2 0 18,0-1 0,0 0-1,14 0 1,-3-2-39,1 0-1,-1-1 1,0-2-1,-1 0 1,1-1 0,41-16-1,-50 15-51,1 0 0,-1-1 0,-1-1 0,1 0 0,-1 0 0,-1-1 0,1-1 0,-2 1-1,1-2 1,-1 0 0,11-16 0,-20 26 46,-1 1 0,0 0 0,0 0 0,0 0-1,0 0 1,0 0 0,0-1 0,1 1 0,-1 0 0,0 0-1,0 0 1,0 0 0,0-1 0,0 1 0,0 0 0,0 0-1,0 0 1,0 0 0,0-1 0,0 1 0,0 0 0,0 0 0,0 0-1,0-1 1,0 1 0,0 0 0,0 0 0,0 0 0,0-1-1,0 1 1,0 0 0,0 0 0,0 0 0,0-1 0,-7 2-143,-9 5 80,-100 64-36,79-46 74,30-20 50,-33 24 155,38-27-151,0 1 1,0-1-1,1 1 0,-1 0 0,1-1 0,-1 1 1,1 0-1,0 0 0,-1 0 0,1 0 1,0 0-1,0 0 0,0 0 0,1 0 0,-1 0 1,0 5-1,1-7-18,0 1 1,0 0-1,0 0 0,0 0 1,0 0-1,1 0 1,-1 0-1,0 0 1,1 0-1,-1-1 0,1 1 1,-1 0-1,1 0 1,-1 0-1,1-1 1,0 1-1,-1 0 0,1-1 1,0 1-1,-1 0 1,1-1-1,0 1 0,0-1 1,0 1-1,-1-1 1,1 0-1,0 1 1,0-1-1,0 0 0,0 0 1,0 1-1,0-1 1,0 0-1,1 0 0,3 0-8,0 0-1,1 0 0,-1 0 0,8-2 0,-3 1 48,-1-1 0,1 0 0,-1-1 0,1 0 0,-1-1 0,0 0 0,-1 0 0,1-1 0,11-9 0,-17 12-54,4-3-25,-1 1 0,1 0 0,-1 0 1,1 0-1,1 0 0,-1 1 0,9-2 0,-15 4 36,0 1-1,-1 0 1,1 0-1,-1 0 1,1 0 0,0 0-1,-1 0 1,1 0-1,-1 0 1,1 0-1,0 1 1,-1-1 0,1 0-1,-1 0 1,1 0-1,0 1 1,-1-1-1,1 0 1,-1 1 0,1-1-1,-1 0 1,0 1-1,1-1 1,-1 1-1,1-1 1,-1 1-1,0-1 1,1 1 0,-1-1-1,0 1 1,1-1-1,-1 1 1,0-1-1,1 2 1,1 20-39,-2-18 28,-12 176 151,6-111-114,0 11 217,-4-1 0,-27 107 0,32-170-188,-1 1 0,0 0 0,-2-1-1,0-1 1,-1 1 0,-13 17 0,20-30-39,0 0 0,0-1 0,-1 1 0,1 0 0,-1-1 0,0 0 0,0 0 0,0 0 0,0 0 0,0 0 1,0 0-1,0-1 0,-1 1 0,1-1 0,0 0 0,-1 0 0,-5 0 0,5-1-8,1 0 1,-1 0-1,0 0 0,0-1 0,0 1 1,0-1-1,0 0 0,1-1 1,-1 1-1,0 0 0,1-1 1,-1 0-1,1 0 0,0 0 0,0 0 1,-4-3-1,3 1-31,-1-1-1,1 1 1,0-1-1,0 0 1,1 0 0,-1 0-1,1-1 1,0 1-1,1-1 1,-1 0-1,1 1 1,0-1 0,1 0-1,-2-10 1,0 0 29,2-1 1,0 0-1,1 0 1,4-23-1,-2 25-57,0 0-1,2 0 0,0 0 0,0 1 0,1-1 0,10-16 0,-8 18 70,0 0-1,1 1 0,1 0 0,0 0 1,12-11-1,-13 16 9,0 0 1,1 1-1,-1 0 0,1 0 0,0 1 1,1 0-1,16-6 0,14-1 60,-31 10-36,0 0 0,0-1 0,0 0 0,0-1 0,-1 0 0,1 0 0,10-8 0,2-7 170,38-41-1,-17 14-84,-11 15-156,1 1-1,43-31 0,-63 53 81,0-1 0,-1 0 0,-1-1 0,0 0 0,12-15 1,-18 19-59,0 0 1,0 0 0,-1 0-1,0 0 1,0-1 0,0 1 0,-1-1-1,0 1 1,0-1 0,0 0-1,-1 0 1,1-12 0,-2 12 5,-1 1 1,1-1-1,-1 0 1,0 1-1,0-1 1,-5-11-1,6 17-9,-1-1 1,0 1-1,1 0 1,-1 0-1,0 0 0,0-1 1,1 1-1,-1 0 0,0 0 1,0 1-1,0-1 1,0 0-1,-1 0 0,1 0 1,0 1-1,-2-2 0,1 2 7,0-1 0,1 1 0,-1 0-1,1 0 1,-1 0 0,0 0 0,1 0-1,-1 0 1,1 1 0,-1-1 0,0 1-1,1-1 1,-1 1 0,1-1 0,-1 1-1,1 0 1,-3 1 0,-2 2 28,1 0 0,0 0 0,0 0 0,0 1 0,0 0 0,1 0 0,-1 0 0,1 0 0,1 1 0,-1 0 0,-3 8 0,5-11-13,1 0 1,0-1 0,-1 1 0,2 0 0,-1 0 0,0 0-1,0 0 1,1 1 0,0-1 0,0 0 0,0 0-1,0 0 1,0 0 0,0 0 0,1 0 0,0 0-1,-1 0 1,1 0 0,0 0 0,1 0 0,-1 0 0,0 0-1,1-1 1,0 1 0,-1 0 0,1-1 0,2 3-1,3 0 15,0 0 0,0 0 0,0 0 0,0-1 0,1 0 0,-1 0 0,1-1 0,0 0 0,0-1 0,15 3 0,-1-1-334,1-1 0,40 1 0,-47-5-1029,-1 0 0,0 0-1,18-5 1,-23 3-1912,0 0-1,18-7 0,-6-2-1454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16.8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14 462 7232,'-11'10'2314,"9"-5"-1396,2-4-710,0 1 0,0-1 1,0 0-1,0 1 0,0-1 1,1 1-1,-1-1 0,0 0 1,1 1-1,0-1 0,-1 0 0,1 1 1,0-1-1,-1 0 0,1 0 1,0 0-1,0 0 0,0 0 1,0 0-1,0 0 0,0 0 1,0 0-1,0 0 0,1 0 1,-1-1-1,0 1 0,0-1 1,1 1-1,-1-1 0,0 1 1,1-1-1,1 1 0,4 0 206,-1 1-1,1-1 1,0 0-1,-1-1 1,1 0-1,0 0 0,11-2 1,49-12 876,-61 13-1237,20-5 185,1-2 1,-1-1-1,-1 0 1,0-2-1,0-1 1,-1-1-1,0-1 1,-1-1 0,-1-2-1,32-29 1,-35 27 63,-1-1 1,29-43 0,24-53 481,-30 46-594,-8 19 232,-34 93-369,-4 19 115,-2 0 0,-4-1 0,-20 69 0,27-114-105,-2-1-1,1 0 1,-2 0 0,-11 20 0,14-27-41,-1-1-1,1 0 1,-1 0 0,0 0 0,-1-1 0,1 0 0,-1 0-1,0 0 1,0-1 0,0 1 0,-9 3 0,12-7-38,-1 0 0,1 1 0,-1-1 0,1 0 0,-1-1-1,0 1 1,1-1 0,-1 0 0,0 0 0,1 0 0,-1 0 0,0 0 0,1-1 0,-1 0 0,0 0 0,1 0 0,-1 0 0,1 0 0,-1-1 0,1 1 0,0-1 0,0 0 0,0 0 0,-4-4-1,3 3-6,1 0-1,-1-1 1,1 1-1,0-1 0,0 0 1,0 0-1,1 0 0,0 0 1,-1-1-1,1 1 1,1-1-1,-1 1 0,1-1 1,-1 0-1,2 0 0,-1 1 1,0-10-1,1 14 20,0-1 0,0 0 1,0 0-1,0 0 0,0 0 0,0 0 0,0 1 0,0-1 1,1 0-1,-1 0 0,0 0 0,1 1 0,-1-1 0,0 0 1,1 0-1,-1 1 0,1-1 0,0 0 0,-1 1 0,1-1 1,-1 0-1,1 1 0,0-1 0,-1 1 0,1-1 0,0 1 1,0-1-1,-1 1 0,1 0 0,0-1 0,0 1 0,0 0 1,0 0-1,-1 0 0,1 0 0,0-1 0,0 1 0,0 0 0,0 0 1,0 0-1,-1 1 0,3-1 0,4 1-35,-1 0 0,1 1-1,0 0 1,8 4 0,-7-3 38,6 1 52,19 8 316,1-2 0,36 7 0,-59-16-290,0 1 0,0-1 0,0-1 0,0 0 0,0-1 0,0 0 0,0-1 0,0 0 0,0 0 0,20-8 0,-12 1-23,-1 0-1,0-2 1,0 0-1,-2 0 1,31-29-1,63-79-112,-99 108-114,-16 24 107,-2 2 91,-6 14 40,6-15-6,0-1 0,2 1 0,0 0 0,0 1 0,-3 21 0,7-33-45,1 0 0,0 0-1,0 1 1,0-1 0,0 0-1,0 0 1,1 0-1,0 0 1,-1 0 0,1 0-1,0 0 1,0 0 0,1 0-1,-1 0 1,1-1 0,-1 1-1,1 0 1,0-1 0,0 0-1,0 1 1,0-1 0,0 0-1,1 0 1,-1 0 0,1 0-1,-1 0 1,1-1 0,0 1-1,0-1 1,0 0-1,-1 0 1,6 2 0,8 1 23,0 0 0,0-1-1,0-1 1,0 0 0,0-1 0,0-1 0,0-1 0,1 0 0,-1-1 0,0-1-1,-1 0 1,22-7 0,-4-2-54,0-1 0,-1-1 0,0-2 0,47-32 0,-57 33 8,83-58-46,-98 65-167,-7 7 216,0 1 1,0 0-1,0 0 1,0 0-1,0 0 0,0 0 1,0-1-1,0 1 0,0 0 1,0 0-1,0 0 0,0 0 1,0 0-1,0 0 0,0-1 1,0 1-1,0 0 0,-1 0 1,1 0-1,0 0 1,0 0-1,0 0 0,0 0 1,0-1-1,0 1 0,0 0 1,0 0-1,-1 0 0,1 0 1,0 0-1,0 0 0,0 0 1,0 0-1,0 0 0,-1 0 1,1 0-1,0 0 1,-1 0-14,-1 0 0,1-1 0,-1 2 1,0-1-1,1 0 0,-1 0 1,1 0-1,0 1 0,-3 0 0,-7 3-19,0 2 0,0 0 0,0 0 0,-17 14 0,-36 37 15,56-50 15,-34 35 44,38-38-28,1 1 1,-1 0-1,1-1 0,0 1 0,0 0 0,0 1 0,1-1 0,-2 6 0,4-10-4,0 1 0,0-1-1,-1 1 1,1 0-1,1-1 1,-1 1-1,0-1 1,0 1-1,0-1 1,1 1 0,-1-1-1,1 1 1,-1-1-1,1 1 1,0-1-1,0 0 1,-1 1-1,1-1 1,0 0 0,0 0-1,0 0 1,0 1-1,1-1 1,-1 0-1,0 0 1,0-1-1,1 1 1,-1 0 0,0 0-1,1-1 1,-1 1-1,1 0 1,-1-1-1,1 0 1,-1 1-1,1-1 1,-1 0 0,1 0-1,-1 0 1,1 0-1,1 0 1,3-1 2,-1 0 0,1-1 0,-1 0 0,1 0 1,-1 0-1,0 0 0,0-1 0,0 0 0,-1 0 0,1 0 0,-1-1 1,0 0-1,1 0 0,-1 0 0,-1 0 0,6-8 0,4-7-24,-1 1-1,17-39 0,-27 53-6,-1 4 20,-1 0-1,0-1 0,0 1 0,1 0 0,-1-1 1,0 1-1,0 0 0,0-1 0,1 1 0,-1 0 1,0-1-1,0 1 0,0-1 0,0 1 0,0 0 1,0-1-1,0 1 0,1-1 0,-1 1 0,0 0 1,-1-1-1,1 1 0,0-1 0,0 1 0,0 0 1,0-1-1,0 0 0,-6 11-101,-15 49 59,-21 104 0,21-29 289,-7 39 155,18-127-208,-26 75 1,32-110-134,0 0-1,-9 15 1,11-24-39,0 1-1,1 0 1,-1-1 0,0 1-1,0-1 1,-1 0 0,1 1 0,0-1-1,-1 0 1,0-1 0,1 1-1,-1 0 1,-4 1 0,6-2-32,-1-1 0,1 0 0,-1 0 1,1 1-1,0-1 0,-1 0 0,1 0 0,-1-1 1,1 1-1,0 0 0,-1 0 0,1-1 0,-1 1 1,1 0-1,0-1 0,-1 0 0,1 1 1,0-1-1,0 0 0,0 1 0,-1-1 0,1 0 1,0 0-1,0 0 0,0 0 0,0 0 0,0 0 1,0-2-1,-3-3-186,0 1 0,0-1 1,1 0-1,-3-9 0,1 4 33,2-1 0,0 1 0,0-1 0,1 0-1,-2-21 1,5-59-39,0 82 194,-1-8 10,7-87-5,-4 86 12,0 1 1,1-1-1,10-28 0,-12 42 15,0 0 0,1 0 0,-1 0 0,1 0 1,0 1-1,0-1 0,0 1 0,1 0 0,0 0 0,0 0 1,6-5-1,-5 6 16,0 0 1,1 0-1,0 0 1,0 0-1,0 1 1,0 0-1,0 0 1,0 1-1,1-1 1,6 1-1,174-15 671,-77 7-407,-75 6-150,1-3 0,47-13 1,-62 13-92,0-1 0,0-1 1,-1-1-1,-1-1 1,21-13-1,-24 10-8,-1 0 1,0-1-1,-1-1 1,0 0-1,-1-1 0,13-21 1,31-38 383,-54 74-153,-4 7-146,-7 14-34,7-17-65,-21 45 290,-37 60 1,59-107-324,0-1 0,0 0 0,0 0 0,0 0 0,0 0 0,0 0-1,0 0 1,0 0 0,0 0 0,0 0 0,0 0 0,0 0 0,0 0 0,0 0 0,0 0 0,0 0 0,0 1 0,0-1 0,0 0 0,0 0 0,0 0 0,0 0 0,0 0 0,0 0 0,0 0 0,0 0 0,0 0 0,0 0 0,0 0 0,0 0 0,1 0 0,-1 0 0,0 0 0,0 0 0,0 0 0,0 0 0,0 0 0,0 0 0,0 0 0,0 0-1,0 0 1,0 1 0,0-1 0,0 0 0,0 0 0,0 0 0,0 0 0,0 0 0,1 0 0,-1 0 0,0-1 0,0 1 0,0 0 0,0 0 0,0 0 0,0 0 0,0 0 0,0 0 0,0 0 0,0 0 0,0 0 0,0 0 0,0 0 0,0 0 0,0 0 0,0 0 0,0 0 0,10-3 45,18-8-99,-14 5 3,-12 6 36,0-1 0,1 0 1,-1 1-1,0 0 0,0-1 1,1 1-1,-1 0 0,0 0 1,0 0-1,1 0 0,-1 1 1,0-1-1,0 0 1,0 1-1,1 0 0,-1 0 1,4 1-1,0 2-1,0 0 1,0 1-1,0-1 0,6 7 0,8 6-47,-9-8-203,3 2 567,28 16 0,-36-24-828,-1 0 1,1-1 0,0 0 0,-1 0-1,1 0 1,0-1 0,0 0 0,0 0-1,9 0 1,-8-1-4140,-25 4-8254,12-3 11690,-9-3-3705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17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13 12128,'-32'-13'6207,"37"13"-6719,8 5 128,6 3-4639,-1 7 2783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18.7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12 3328,'-1'0'97,"1"0"1,0-1-1,0 1 0,-1 0 1,1-1-1,0 1 0,0-1 1,0 1-1,0-1 0,-1 1 1,1-1-1,0 1 0,0 0 1,0-1-1,0 1 0,0-1 1,0 1-1,0-1 0,0 1 1,1-1-1,-1 1 0,0 0 1,0-1-1,0 1 1,1-1-1,9 2 4034,4 1-2948,-8-1-724,-1-1 1,1 1-1,-1 0 0,0 1 1,1 0-1,-1-1 0,0 2 1,0-1-1,0 0 0,-1 1 1,8 5-1,-3-1 123,0 0 0,0 1-1,-1 0 1,13 16 0,-12-12-208,-1 0 0,0 1 1,-1 0-1,-1 1 0,0-1 0,5 18 1,16 87 1155,-24-105-1291,7 43 454,-2 1 1,0 64-1,-8-87-518,-2-1 0,-1 1 0,-1-1 1,-2 0-1,-11 36 0,1-24-123,-1 0 0,-3-1 0,-48 79 0,28-62-3007,-93 105 1,87-113-2790,1 0 1787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58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342 398 2816,'-1'-1'109,"1"0"0,-1-1 0,1 1 0,0 0 0,-1-1 0,1 1 0,0 0 0,0 0 0,0-1 0,0 1 0,0 0-1,1-1 1,-1-1 0,2-7 1400,-3 6-1032,0 1-1,1-1 1,-1 1-1,0-1 1,-1 1-1,1-1 0,-1 1 1,-3-6-1,4 8-400,0 0 0,-1-1 0,1 1 0,0 0 0,-1 0 0,1-1 0,-1 1 0,0 0 0,1 1 0,-1-1 0,0 0 0,0 0 0,1 1 0,-1-1 0,0 1 0,0-1 0,0 1 0,0 0 0,-3 0 0,-1 0 87,0 0-1,1 1 0,-1-1 0,-10 4 0,7-1-52,-1 0 0,1 1 0,0 1 0,1-1 0,-1 2 0,-11 8 0,-41 38 154,57-48-247,-9 8 49,0 1 0,0 0 1,2 1-1,-1 1 0,2 0 1,0 1-1,1-1 1,-8 19-1,16-31-24,0 0 0,0-1-1,0 1 1,1 0 0,-1 0 0,1-1 0,0 1-1,0 0 1,0 0 0,0 0 0,0 0 0,1-1-1,-1 1 1,1 0 0,-1 0 0,1-1 0,0 1-1,0 0 1,1-1 0,-1 1 0,0-1 0,1 0-1,0 1 1,-1-1 0,1 0 0,0 0 0,0 0-1,0 0 1,0 0 0,1-1 0,3 3 0,2 2 107,1-1 1,0 0-1,0-1 0,1 0 1,-1-1-1,1 0 1,16 3-1,-4-3-20,1 0-1,-1-2 1,1-1 0,-1 0-1,1-2 1,42-8-1,-19-2-31,-1-1-1,57-25 0,-68 23-128,62-36-1,-77 39 101,-2-1-1,1 0 1,-2-2-1,26-27 0,-38 38-21,-2 2-27,0 0 1,0 0-1,-1 0 0,1 0 1,-1 0-1,1 0 0,-1-1 1,0 1-1,0 0 0,0-1 0,1-4 1,-2 7-21,0-1-1,1 1 1,-1 0 0,0 0 0,0-1 0,0 1-1,0 0 1,0-1 0,0 1 0,0 0 0,0 0 0,0-1-1,0 1 1,0 0 0,0-1 0,0 1 0,0 0-1,0 0 1,-1-1 0,1 1 0,0 0 0,0-1 0,0 1-1,0 0 1,0 0 0,-1 0 0,1-1 0,0 1-1,0 0 1,-1 0 0,1 0 0,0-1 0,0 1 0,0 0-1,-1 0 1,1 0 0,0 0 0,-1 0 0,1 0-1,0-1 1,0 1 0,-1 0 0,1 0 0,0 0 0,-1 0-1,1 0 1,0 0 0,0 0 0,-1 0 0,1 0-1,0 0 1,-1 0 0,1 1 0,0-1 0,-1 0-1,-18 9-118,-2 6 116,1 1 0,0 0-1,-33 38 1,36-37 48,12-11-59,0 0 0,0 0 0,0 0 0,1 0 1,0 1-1,0-1 0,0 1 0,-2 9 0,5-13 27,0-1 0,0 0 0,1 0 0,0 1-1,-1-1 1,1 0 0,0 1 0,0-1 0,0 0 0,0 1 0,1-1 0,-1 0 0,1 0-1,-1 1 1,1-1 0,0 0 0,0 0 0,0 0 0,0 0 0,0 0 0,0 0-1,0 0 1,1 0 0,-1 0 0,1 0 0,0-1 0,-1 1 0,1-1 0,0 1 0,4 1-1,1 2 74,1-2 1,0 1-1,0-1 0,1 0 0,-1-1 0,1 0 0,-1 0 0,1-1 0,-1 0 0,1 0 0,12-2 0,-9 1-44,0-1 0,0-1 0,0 0 0,-1-1 0,1 0 1,0-1-1,19-9 0,-27 11-26,-1 0 1,1-1-1,-1 1 1,1-1-1,-1 1 1,0-1-1,0 0 1,-1 0-1,1-1 1,-1 1 0,1 0-1,-1-1 1,0 1-1,0-1 1,1-5-1,-1 3-1,0 0 1,0-1-1,-1 1 0,0-1 1,-1 1-1,1-1 0,-1 1 0,-1-1 1,0-8-1,0 7-30,-1 0 1,0 0-1,0 0 1,0 1-1,-1-1 1,0 1 0,-1-1-1,0 1 1,0 0-1,0 1 1,-1-1-1,0 1 1,0 0-1,-1 0 1,0 0-1,-11-8 1,13 12 1,0 0 1,1 0 0,-1 1-1,0-1 1,-1 1 0,1 0-1,0 0 1,0 1 0,0-1-1,-1 1 1,1 0 0,0 0-1,0 1 1,-1-1 0,1 1-1,0 0 1,0 0 0,0 0-1,0 0 1,0 1 0,0 0-1,0 0 1,-4 3 0,8-5 13,-1 0-1,1 0 1,-1 0 0,1 1 0,-1-1 0,1 0-1,-1 0 1,1 1 0,0-1 0,-1 0 0,1 1 0,-1-1-1,1 1 1,0-1 0,-1 0 0,1 1 0,0-1-1,0 1 1,-1-1 0,1 1 0,0-1 0,0 1-1,0-1 1,-1 1 0,1-1 0,0 1 0,0-1 0,0 1-1,0-1 1,0 1 0,0 0 0,0-1 0,0 1-1,1-1 1,-1 1 0,0-1 0,0 1 0,0-1 0,0 1-1,1-1 1,-1 1 0,0-1 0,0 0 0,1 1-1,-1-1 1,1 1 0,-1-1 0,0 0 0,1 1-1,-1-1 1,1 0 0,-1 1 0,0-1 0,1 0 0,-1 1-1,1-1 1,-1 0 0,1 0 0,-1 0 0,2 0-1,2 2 11,0 0-1,0-1 0,1 1 0,-1-1 1,1 0-1,5 0 0,14-1 1,-1 0-1,1-2 1,36-7-1,69-22-10,-117 28 1,-4 1 6,-1 0-1,1 0 0,0 1 0,-1 1 0,1-1 0,0 1 0,0 0 0,0 1 1,9 2-1,-14-3-7,0 1 0,0 0-1,0 0 1,0 0 0,-1 1 0,1-1 0,0 1 0,0-1 0,-1 1 0,1 0 0,-1 0 0,1 0 0,-1 0 0,0 1 0,0-1 0,0 1 0,0-1 0,-1 1 0,1 0 0,-1-1 0,1 1 0,-1 0 0,0 0-1,1 6 1,0-3 27,-1-1 0,-1 1-1,1 0 1,-1 0-1,0 0 1,0 0 0,-1 0-1,0 0 1,-2 7 0,-1 3 116,-2-1 0,-7 16 0,3-8 59,9-22-154,0 1 0,1-1 0,-1 0 0,1 0 0,-1 1 0,1-1 0,0 0 0,0 1 0,-1-1 0,1 0 0,0 1 0,0 0 0,5-1 350,4-8-329,38-40 170,-25 24-268,0 2 0,2 0-1,30-21 1,-50 40-2,0-1 0,0 1 1,0 0-1,0 0 0,1 1 0,-1-1 0,0 1 1,1 0-1,-1 0 0,7 0 0,-8 1 12,0 0-1,0 0 1,0 1-1,-1-1 1,1 1 0,0 0-1,0 0 1,0 0-1,-1 0 1,1 0-1,0 1 1,-1-1 0,1 1-1,-1-1 1,0 1-1,0 0 1,3 2-1,3 5 1,-1 1 0,0-1 0,-1 1-1,0 0 1,5 11 0,-5-8 70,1-1 0,0 0 0,10 12 1,-10-16 33,0 1 1,1-2 0,0 1-1,0-1 1,11 7-1,-14-11-37,-1-1 0,1 1 0,0-1 0,0 0 0,0-1 0,0 1 0,0-1 0,0 0 0,1 0 0,-1-1-1,0 1 1,9-2 0,-8 1-29,-1-1 0,1 0-1,0 0 1,-1-1 0,1 0 0,-1 0-1,1 0 1,-1-1 0,0 0-1,0 0 1,0 0 0,0 0 0,-1-1-1,1 0 1,-1 0 0,0 0-1,7-9 1,1-4 4,-1-1 0,0 0-1,11-30 1,-14 32 6,10-27-22,-3-1 0,-1-1 0,10-63 0,-20 92-68,-3 11-71,1 5 11,-1 10-85,1 22-9,-9 169 88,3-134 82,3-53 172,0 1 0,-1-1 1,-1 1-1,0-1 0,-1 0 1,-1 0-1,-6 14 0,11-27-112,-1 0-1,1 0 0,-1 0 0,1 0 1,-1 0-1,1-1 0,-1 1 1,0 0-1,0 0 0,1-1 1,-1 1-1,0 0 0,0-1 0,0 1 1,0-1-1,0 1 0,0-1 1,0 1-1,1-1 0,-1 0 0,-1 1 1,1-1-1,0 0 0,0 0 1,0 0-1,0 0 0,0 0 1,0 0-1,0 0 0,0 0 0,0 0 1,0 0-1,0-1 0,0 1 1,0 0-1,0-1 0,0 1 0,0-1 1,0 1-1,-1-2 0,-4-2 48,1 1 0,-1-1 0,1-1 0,0 1 0,-6-8 0,-3-16-305,22 30 199,1-1 1,-1 1-1,16-1 0,-4 0 21,16 1 41,1-1 0,0-1 0,0-3 0,-1-1 0,1-1 0,-1-2 0,62-21 0,-85 23 4,-1-1 0,0 0 0,0 0 0,-1-2 0,1 1 0,-2-1-1,20-18 1,-23 18 6,0 0-1,-1 0 0,1-1 0,-2 0 1,1 0-1,-1 0 0,-1-1 1,1 0-1,-2 0 0,4-11 0,-6 18-18,2-10 14,0 1 1,1-17-1,-4 26-37,0 1 0,0 0 1,0 0-1,0-1 0,0 1 0,0 0 0,-1-1 1,1 1-1,-1 0 0,1 0 0,-1-1 0,0 1 1,0 0-1,0 0 0,0 0 0,0 0 0,-1 0 1,1 0-1,-2-1 0,2 2 5,0 1 0,1-1 1,-1 1-1,0-1 0,0 1 0,0-1 1,1 1-1,-1 0 0,0 0 0,0-1 1,0 1-1,0 0 0,0 0 0,0 0 1,1 0-1,-1 0 0,0 0 0,0 0 1,0 0-1,0 0 0,0 0 0,0 1 1,0-1-1,1 0 0,-1 1 0,0-1 1,0 0-1,-1 2 0,-2 0-20,0 1-1,1 0 0,-1 0 1,-3 5-1,2-4-10,-6 7 10,0 1 1,1 0-1,0 0 1,1 1-1,0 0 1,1 1-1,0 0 1,2 0-1,-1 0 1,-7 31-1,13-39 44,0-1-1,1 0 0,0 0 0,1 0 1,-1 1-1,1-1 0,0 0 0,0 0 1,0 0-1,1 0 0,0 0 0,0 0 1,0 0-1,0-1 0,1 1 0,0-1 1,0 1-1,0-1 0,0 0 1,1 0-1,-1-1 0,1 1 0,6 3 1,-5-2 25,1-1 0,0 0 0,0 0 0,1-1 0,-1 1 0,1-1 0,0-1 1,-1 1-1,1-1 0,0-1 0,1 1 0,-1-1 0,0 0 0,0-1 0,0 0 0,10 0 1,-7-3 7,0 1 0,-1-1 0,1 0 1,-1-1-1,1 0 0,-1-1 0,12-8 1,-2 0 0,-1-1 1,19-19-1,-10 6-44,-2-1 0,-1-1 0,-1-2 0,26-45 1,-49 76-3,1-3-39,1 1-1,0-1 1,-1 0 0,0 1 0,0-1 0,0 0 0,0 0 0,1-4 0,-5 3-47,4 51-52,27 38 36,-25-74 84,1 0 1,0 0-1,1-1 0,0 1 0,1-1 0,11 15 0,-13-19 38,1-1 0,0 1-1,0-1 1,0 0 0,0-1 0,1 1-1,0-1 1,0 0 0,0 0 0,1-1 0,9 5-1,-10-7 18,0 1-1,0-1 1,1 0 0,-1-1-1,0 1 1,0-1-1,1 0 1,-1-1 0,0 0-1,0 0 1,0 0-1,0-1 1,0 1-1,0-2 1,7-2 0,-5 1 11,-1 0 0,1 0 0,-1-1 0,0 0 0,0-1 0,0 1 0,-1-1 1,0-1-1,0 1 0,8-12 0,15-31-96,24-54 0,-42 86-98,-3 10-63,-8 7 203,0 0 0,0 0-1,0 0 1,1 0 0,-1 0-1,0 0 1,0 0 0,0-1-1,0 1 1,1 0 0,-1 0-1,0 0 1,0 0 0,0 0-1,0 0 1,1 0 0,-1 0-1,0 0 1,0 0 0,0 0-1,0 0 1,0 1 0,1-1-1,-1 0 1,0 0 0,0 0-1,0 0 1,0 0 0,0 0-1,1 0 1,-1 0 0,0 0-1,0 0 1,0 1 0,0-1-1,0 0 1,0 0 0,0 0-1,1 0 1,0 4-16,0 0 0,0 1 0,0-1 1,-1 0-1,1 6 0,-1-2 4,1 16 0,-1-1 0,-5 33 0,2-38 150,2 0 1,0 0-1,1 0 1,0 0-1,5 27 1,-4-44-104,-1 1 1,0 0 0,1 0-1,-1 0 1,1 0-1,0-1 1,0 1-1,0 0 1,0-1 0,0 1-1,0 0 1,0-1-1,0 1 1,0-1-1,1 0 1,-1 1 0,1-1-1,2 2 1,-2-3-7,0 1 1,-1-1-1,1 1 1,0-1-1,0 0 1,0 0-1,0 0 1,-1 0 0,1 0-1,0 0 1,0-1-1,0 1 1,-1 0-1,1-1 1,0 0-1,-1 1 1,1-1-1,0 0 1,-1 0-1,3-1 1,4-3 29,-1-1-1,1 0 1,11-13 0,-7 7 45,-1 0-40,0 0 0,0-1 0,-2-1 0,12-17 0,27-63-117,-22 40-278,-16 32 116,3-6-1,-12 28 220,-1 0 0,0 0 1,0-1-1,0 1 0,1 0 0,-1 0 1,0 0-1,0 0 0,0 0 1,1 0-1,-1 0 0,0 0 0,0 0 1,1 0-1,-1 0 0,0 0 0,0 0 1,0 0-1,1 0 0,-1 0 0,0 0 1,0 0-1,1 0 0,-1 0 1,0 0-1,0 0 0,0 0 0,1 0 1,-1 0-1,0 0 0,0 1 0,0-1 1,1 0-1,-1 0 0,0 0 0,0 0 1,0 0-1,0 1 0,1-1 1,-1 0-1,0 0 0,0 0 0,0 1 1,0-1-1,0 0 0,0 0 0,0 1 1,0-1-1,0 0 0,0 1 0,6 10-69,-3 0 61,1-1 1,1 1-1,0-1 1,0 0-1,1-1 1,0 1-1,0-1 1,1-1-1,1 1 1,13 12-1,-14-15 38,0-1 1,0 0-1,0 0 0,1-1 1,-1 0-1,1 0 0,0-1 1,0 0-1,0-1 0,1 1 1,-1-1-1,1-1 0,-1 0 1,13 0-1,-14-1-16,1 0-1,-1-1 1,0 0 0,0-1-1,1 1 1,-1-1 0,0-1-1,-1 1 1,1-1 0,0-1-1,-1 1 1,0-1 0,0 0-1,0 0 1,0-1 0,-1 0-1,1 0 1,-1 0 0,0-1 0,5-8-1,2-4 52,-1-1 0,-1 0 0,-1-1-1,-1 0 1,-1 0 0,0-1 0,-1 0 0,4-34 0,-10 52-104,0 0 0,0 0 0,-1 0 0,1 0 0,-1 0 0,1 0 0,-3-4 0,3 6 34,0 1-1,0-1 0,0 1 0,0-1 0,-1 1 0,1-1 0,0 1 1,0-1-1,-1 1 0,1-1 0,0 1 0,-1-1 0,1 1 0,-1 0 1,1-1-1,0 1 0,-1-1 0,1 1 0,-1 0 0,1 0 0,-1-1 1,1 1-1,-1 0 0,0 0 0,1 0 0,-1-1 0,1 1 0,-1 0 1,1 0-1,-1 0 0,1 0 0,-1 0 0,0 0 0,1 0 0,-1 0 1,1 1-1,-1-1 0,1 0 0,-1 0 0,1 0 0,-1 0 0,1 1 1,-1-1-1,1 0 0,-1 1 0,1-1 0,-1 0 0,1 1 0,-1 0 1,-5 3-16,1 1 1,0 1 0,1-1 0,-1 0-1,1 1 1,-7 11 0,-19 44-71,29-60 91,-11 26-37,-17 55-1,27-73 46,0 0 1,0 0-1,0 0 0,2 0 0,-1 0 0,1 1 1,0-1-1,1 0 0,0 0 0,4 16 0,-4-21 18,0-1-1,1 0 0,-1 0 0,1 0 1,-1 1-1,1-2 0,0 1 1,0 0-1,1 0 0,-1-1 1,0 1-1,1-1 0,0 0 0,-1 1 1,4 1-1,-1-2 9,-1 0 1,1 0-1,0 0 1,0-1-1,-1 1 1,1-1-1,0 0 0,0-1 1,8 1-1,6-2 29,1-1 0,-1 0-1,1-1 1,23-8 0,-31 8-70,83-22 97,104-43 0,-185 62-91,0-1-1,0 0 1,-1-1-1,0 0 0,17-15 1,-89 52-541,33-16 434,-83 48 57,96-52 30,0 1 0,0 0 1,1 0-1,0 2 1,-18 21-1,28-30 35,0-1 0,0 1-1,1 0 1,-1-1 0,1 1 0,-1 0-1,1 0 1,0 0 0,0 0 0,1 0-1,-1 0 1,1 0 0,-1 0 0,1 0-1,0 6 1,1-7 5,-1 0 0,1 0 0,-1-1 0,1 1 0,0 0 1,0 0-1,0-1 0,0 1 0,0 0 0,0-1 0,0 1 0,0-1 0,1 0 0,-1 1 1,0-1-1,1 0 0,-1 0 0,1 0 0,0 0 0,-1 0 0,1 0 0,0 0 0,0-1 0,-1 1 1,1 0-1,0-1 0,3 1 0,3 0 9,1 0-1,0-1 1,-1 1 0,1-2 0,-1 1 0,1-1-1,-1-1 1,10-2 0,7-3 98,33-14 0,-46 17-103,-1-1 0,1-1-1,-1 0 1,-1 0 0,1-1 0,-1-1 0,0 1 0,-1-2-1,0 1 1,14-19 0,-10 9 15,-2-1-1,0 0 1,8-21 0,19-64-35,30-163-161,-58 195-101,-10 53 2,-4 14-37,3 5 276,1 0 1,0 0-1,-1 0 1,1 0-1,-1 0 0,1 0 1,-1 1-1,1-1 1,-1 0-1,1 0 1,0 1-1,-1-1 1,1 0-1,0 1 1,-1-1-1,1 0 1,0 1-1,-1-1 1,1 0-1,-1 1 1,-3 5-5,0 0 0,0 0 0,0 0 0,1 0 0,0 1 0,0-1 0,-2 11 0,-51 201-7,15 11 254,40-222-292,-4 22 47,-1 36 1,6-54-1085,0 0 1,2 14 0,0-18-653,-1 0-1,1 1 1,1-1 0,3 9 0,3 4-4674,0 4 2118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23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45 239 2496,'-1'1'249,"0"-1"0,1 0 1,-1 0-1,0 0 0,0 1 0,0-1 0,0 1 0,1-1 1,-1 0-1,0 1 0,0-1 0,1 1 0,-1 0 1,1-1-1,-1 1 0,0 0 0,1-1 0,-1 1 1,1 0-1,-1-1 0,1 1 0,0 0 0,-1 0 1,1 0-1,0 0 0,-1-1 0,1 3 0,-5 8 486,-13 23 2815,14-19 761,4-15-4247,19-25 746,25-38 1,-18 23-448,-7 11-171,37-48 373,-37 52-394,-16 19-159,1 0 0,0 0 1,1 0-1,-1 1 1,1 0-1,0 0 1,0 0-1,8-5 1,-12 10-2,-1 0 0,1-1 0,-1 1 0,0 0 0,1-1 0,-1 1 0,1 0 0,-1 0 0,1 0 0,-1-1 0,1 1 0,-1 0 0,1 0 0,-1 0 0,1 0 0,-1 0 0,1 0 0,-1 0 0,1 0 0,-1 0 0,1 0 0,-1 0 0,1 0 0,-1 0 0,1 1 0,-1-1 0,1 0 0,-1 0 0,1 0 0,-1 1 0,1-1 0,-1 0 0,0 1 0,1-1 0,-1 0 1,0 1-1,1-1 0,0 1 0,0 2 58,-1 0 1,1 0-1,0 0 1,-1 0-1,1 0 1,-1 4-1,0 1-15,5 105 438,1 29-216,-5-134-218,0 0 0,1 0 0,0 0 1,0 0-1,0-1 0,1 1 0,0-1 0,1 0 0,5 8 0,-7-11-19,0-1 0,0 0-1,1 0 1,0-1 0,-1 1 0,1 0 0,0-1-1,0 0 1,1 1 0,-1-1 0,0-1 0,1 1 0,-1 0-1,1-1 1,0 0 0,-1 0 0,1 0 0,0 0-1,0 0 1,0-1 0,4 0 0,4-1 7,1 0-1,-1-1 1,0-1 0,0 0-1,0 0 1,0-1 0,0-1 0,-1 0-1,0-1 1,15-9 0,-1-2-1,-2 0 0,0-1 0,28-29 0,-27 20-52,32-46 0,-40 49-20,2 1 0,0 1-1,31-28 1,-48 48 34,1 1 1,0-1-1,0 1 1,0 0-1,0-1 1,0 1-1,0 0 0,0 0 1,0 0-1,0 1 1,1-1-1,-1 0 1,0 1-1,0-1 0,1 1 1,-1 0-1,0 0 1,1 0-1,-1 0 1,0 0-1,1 0 1,-1 1-1,0-1 0,1 1 1,-1 0-1,0 0 1,0-1-1,0 1 1,0 1-1,0-1 1,0 0-1,0 0 0,0 1 1,0-1-1,0 1 1,-1 0-1,2 1 1,10 15 89,-1 0 0,-1 1-1,-1 0 1,12 29 0,-4-8-59,-7-19-18,20 27-1,7 14-2655,-31-42-1211,-7-19 3565,0 0 0,0 0-1,0-1 1,0 1-1,0 0 1,0 0 0,0 0-1,0-1 1,0 1 0,0 0-1,-1 0 1,1-1 0,0 1-1,-1 0 1,1 0 0,-1-1-1,1 1 1,0 0 0,-1-1-1,0 1 1,0 0 0,-9 8-2422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23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6720,'-2'0'1133,"3"4"752,6 7-1099,-1-1-1,-1 1 0,0 0 1,0 0-1,-1 1 0,-1-1 1,3 15-1,11 93 2483,-17-118-3246,18 348 4506,-16-295-4325,11 68-1,-7-93-506,0 0 0,2 0 1,21 53-1,-8-44-1003,-19-35 751,0 1 1,1-1 0,0 0 0,0 0 0,0 0-1,0 0 1,0-1 0,5 4 0,23 7-2794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35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52 400 3072,'-9'0'936,"-15"-1"742,5 9 8397,26-4-7837,-5-4-2101,-1 1-1,1-1 1,0 0-1,-1 1 0,1-1 1,-1 0-1,1 0 0,0 0 1,-1-1-1,1 1 0,-1 0 1,1-1-1,0 1 0,-1-1 1,1 1-1,2-2 0,21-15 1003,-21 15-958,11-12 140,0 0 0,0-1 1,-1-1-1,-1 0 1,16-27-1,-4 8-185,12-16 109,35-64 0,-58 92-246,-11 19 29,0-1 0,-1 1 1,1-1-1,-1 0 1,0 0-1,2-7 1,-1 6 2,-2 8-13,-4 15-9,1-7-9,1 0 0,0-1 0,0 1 0,1 0 0,1 14 0,0 3 0,-1-21 42,0 0 0,1 0 0,0 0 0,0 0 0,0 0 0,1 0-1,0-1 1,0 1 0,1-1 0,-1 1 0,4 4 0,-4-7-17,0-1-1,-1 1 1,1-1-1,0 0 1,0 0 0,1 1-1,-1-2 1,0 1-1,1 0 1,-1 0 0,1-1-1,-1 1 1,1-1-1,0 0 1,-1 0 0,1 0-1,0 0 1,0 0 0,0-1-1,0 1 1,0-1-1,0 0 1,4 0 0,10-3 53,0-1 1,0 0 0,-1-2-1,0 0 1,22-11 0,-12 6 57,17-9-27,58-36 0,-87 47-168,19-18-1,-25 19 53,2 0 0,-1 1 0,1 0 0,14-7 0,-23 14 0,-1 0 1,1-1 0,-1 1 0,0 0 0,1 0 0,-1 0 0,1 0 0,-1 0 0,1 0 0,-1 0 0,1 0 0,-1 0-1,0 0 1,1 0 0,-1 0 0,1 0 0,-1 0 0,1 0 0,-1 0 0,0 1 0,1-1 0,-1 0 0,1 0 0,-1 0-1,0 1 1,1-1 0,-1 0 0,0 1 0,1-1 0,-1 0 0,0 0 0,1 1 0,-1-1 0,0 1 0,7 16-255,-5-10 265,3 4-1,-1 1 0,-1-1 0,0 1 0,0 0 0,-1 1 0,-1-1 0,0 0 0,-2 25 0,-2-6 163,2-17-64,0 0 0,-1 0 1,-1 0-1,-4 16 0,7-30-94,-1 1 0,1-1 1,0 1-1,0 0 0,-1-1 0,1 1 0,0 0 0,-1-1 0,1 1 0,0-1 1,-1 1-1,1-1 0,-1 1 0,1-1 0,-1 1 0,1-1 0,-1 0 0,0 1 1,1-1-1,-1 1 0,1-1 0,-1 0 0,0 0 0,1 1 0,-1-1 0,0 0 0,1 0 1,-1 0-1,0 0 0,1 0 0,-1 0 0,0 0 0,1 0 0,-1 0 0,0 0 1,1 0-1,-1 0 0,0-1 0,1 1 0,-2-1 0,0 0 13,0 0-1,0 0 0,0 0 1,1-1-1,-1 1 0,0-1 1,1 0-1,-1 1 0,1-1 1,-1 0-1,1 0 0,-1-2 1,1 3-14,-6-11 27,1 0-1,0-1 1,1 0 0,-5-19 0,10 31-47,-1-1 0,2 1 0,-1-1 0,0 1 0,0-1 0,0 1 1,0-1-1,1 1 0,-1-1 0,1 1 0,-1 0 0,1-1 0,0 1 1,-1 0-1,1-1 0,0 1 0,0 0 0,0 0 0,0 0 1,0 0-1,0 0 0,0 0 0,1 0 0,-1 0 0,0 0 0,0 0 1,3 0-1,0-1-20,0 0 0,0 0 0,0 1 0,0-1 0,1 1 0,-1 0 0,1 1 0,8-1 1,-1 1-297,0 1 0,0 1 0,0 0 0,-1 1 0,1 0 0,0 0 0,12 7 0,-10-3-2766,23 13 0,-25-12-1678,20 18 0,-11-7 1312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3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88 7808,'-73'-68'3520,"33"57"-3040,27 7-352,8 4-160,5-5-1728,8 10 960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37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51 296 4736,'-50'-10'10141,"60"18"-8387,18 9-631,-15-12-769,0-1-1,1 0 1,-1-1-1,1 0 1,0-1-1,0 0 1,0-2-1,0 1 1,0-2-1,0 0 1,-1 0-1,1-2 1,25-6-1,-35 8-336,-1-1 1,1 1-1,-1-1 0,0 0 0,0 1 0,0-1 1,0-1-1,0 1 0,0 0 0,0-1 0,-1 1 1,1-1-1,-1 0 0,0 0 0,0 0 0,0 0 0,0 0 1,0-1-1,-1 1 0,1 0 0,-1-1 0,0 1 1,0-1-1,0 0 0,-1 1 0,1-1 0,-1 0 0,0 1 1,0-1-1,0 0 0,0 1 0,-1-1 0,0 0 1,0 1-1,0-1 0,0 1 0,0-1 0,0 1 1,-1-1-1,0 1 0,0 0 0,0 0 0,0 0 0,-4-4 1,4 5-26,0 0 1,0 0 0,0 0-1,-1 0 1,1 1 0,-1-1-1,1 1 1,-1-1 0,0 1-1,0 0 1,1 0 0,-1 0-1,0 0 1,-4 0 0,2 1-12,1 0 0,-1 0 0,0 0 0,1 1 0,-1-1 0,1 1 0,-1 0 0,-6 3 0,-2 1-4,0 2 1,1-1-1,0 2 1,0-1-1,-12 11 1,21-15 43,-1 0 1,0 0 0,1 0 0,0 1 0,-1-1 0,1 1 0,1 0 0,-1 0-1,0 0 1,1 0 0,0 0 0,0 0 0,0 1 0,1-1 0,-1 1-1,1-1 1,0 1 0,1-1 0,-1 1 0,1 0 0,-1 0 0,2-1 0,-1 1-1,0 0 1,1-1 0,0 1 0,0 0 0,0-1 0,3 7 0,0-3 59,1 0 1,-1 0 0,2 0 0,-1 0 0,1-1-1,0 0 1,1 0 0,-1 0 0,1-1 0,1 0-1,12 8 1,-14-10-42,1-1 0,-1 0 0,1 0 0,-1 0-1,1-1 1,0 0 0,0 0 0,0-1 0,0 0-1,0 0 1,0 0 0,0-1 0,0 0 0,0-1 0,0 0-1,10-2 1,2-3 102,-1 0-1,0-2 0,0 0 0,21-13 1,64-48-132,-103 69-12,8-6-13,23-15 139,-2-1 0,48-45 0,-68 56-158,0 0-1,0 0 0,12-24 1,-21 36 5,-3 6-13,0 1 0,0 0-1,-2 15 1,4-7 90,1 0-1,1-1 1,0 1-1,5 25 1,-4-32-17,0 1 1,1-1 0,1 0-1,-1-1 1,1 1 0,0 0 0,1-1-1,0 0 1,7 7 0,-10-12 6,0 0-1,1-1 1,-1 1 0,1-1 0,0 1 0,0-1-1,0 0 1,0 0 0,0 0 0,0-1-1,0 1 1,1-1 0,3 1 0,-5-1-9,1-1 0,-1 0 1,1 0-1,0 0 0,-1 0 0,1 0 1,-1-1-1,1 1 0,-1-1 1,1 0-1,-1 1 0,0-1 0,1 0 1,-1-1-1,0 1 0,1 0 1,-1-1-1,0 1 0,2-3 0,5-4 3,0 0-1,-1-1 0,0 0 1,0-1-1,-1 0 0,8-13 1,29-69-42,-39 80 40,0-7 30,-5 17-79,1 0 0,-1 0-1,0 0 1,1 0-1,0 0 1,-1-1 0,1 1-1,0 0 1,0 1 0,0-1-1,0 0 1,3-3-1,-3 4 9,-1 1-1,1 0 0,-1 0 0,1 0 0,-1 0 0,1 0 0,-1 0 1,1 0-1,-1 0 0,1 0 0,-1 0 0,1 0 0,-1 0 0,1 0 0,-1 1 1,1-1-1,-1 0 0,1 0 0,-1 1 0,1-1 0,-1 0 0,0 0 0,1 1 1,-1-1-1,1 1 0,13 13-65,-8-8 36,-2-2 40,0-1 0,0 0 0,0-1 0,0 1 0,0-1 0,1 0 1,-1 0-1,1 0 0,0-1 0,-1 1 0,1-1 0,6 0 0,6 1 31,0-1 1,20-2-1,-27 1-3,33-2 135,1-2 0,70-16 0,-103 17-136,1-1-1,-1 0 1,0-1 0,0 0 0,13-9-1,-19 11-16,1-1 0,-1 1 0,0-1 0,0 0 0,0-1 0,-1 1 0,1-1 0,-1 0-1,0 0 1,-1 0 0,1-1 0,-1 1 0,0-1 0,3-8 0,-4 10-9,0-1 1,0 0-1,-1 0 0,0-1 1,0 1-1,0 0 0,0 0 1,-1 0-1,0-1 0,0 1 1,0 0-1,-1-1 0,0 1 1,-2-7-1,3 10-6,-1 1 1,0-1-1,0 1 0,0 0 1,0-1-1,0 1 0,0 0 0,0 0 1,0 0-1,-1 0 0,1 0 1,0 0-1,-1 0 0,1 0 1,-1 0-1,1 1 0,-1-1 0,1 0 1,-1 1-1,1-1 0,-1 1 1,0 0-1,1 0 0,-1 0 0,1-1 1,-1 1-1,0 1 0,1-1 1,-1 0-1,0 0 0,-2 1 0,-4 1-48,0 0 0,0 1 0,1 0 0,-14 7 0,4-2 27,1 2 0,1 0-1,0 1 1,0 0 0,1 1 0,0 1 0,1 0 0,1 1-1,0 0 1,-20 31 0,30-40 29,0-1 0,0 1 0,0 0 0,0 0 0,1 0 0,-1 0 0,1 0 0,1 0 0,-1 0-1,1 0 1,0 0 0,1 10 0,-1-11 10,1 0 0,0 0 0,1-1 0,-1 1 0,1 0 0,-1-1 0,1 1 0,0-1 0,0 1 0,1-1 0,-1 0 0,1 0-1,-1 0 1,1-1 0,0 1 0,0 0 0,5 2 0,-1-1 34,1 0 0,-1 0 0,1-1 0,0 0 0,0-1 0,0 1 0,0-2 0,0 1 0,0-1 0,0 0 0,1-1 0,-1 0 0,16-2 0,-6 0 21,0-2-1,0 0 1,0-1 0,-1-1 0,21-9 0,-24 8-39,0-1-1,-1 0 0,1-1 0,-2-1 0,15-13 1,53-61 19,-51 52-55,-4 3-77,-14 15 0,1 1-1,25-22 1,-36 34 75,1 0 1,-1 0-1,1 0 1,0 0-1,-1 0 1,1 0-1,0 0 1,0 1-1,0-1 0,0 1 1,2-1-1,-3 1 11,-1 0-1,1 0 1,0 0-1,-1 0 1,1 0-1,0 1 1,-1-1-1,1 0 1,-1 0-1,1 0 1,0 1-1,-1-1 1,1 0-1,-1 1 1,1-1-1,0 1 1,-1-1-1,1 0 1,-1 1-1,0-1 1,1 1-1,-1-1 1,1 1-1,-1 0 1,0-1-1,1 1 1,-1-1-1,0 1 1,0 0-1,1-1 1,-1 1-1,0 0 1,0-1-1,0 1 1,0 0-1,0 0 1,0 12 80,0 0 0,-1 0-1,0 0 1,-1 0 0,-5 15 0,-10 23 50,-1 6 90,18-56-214,0 0-1,-1-1 1,1 1-1,0 0 1,0 0-1,0 0 1,0 0-1,0 0 1,0 0-1,0 0 1,0-1-1,0 1 1,0 0-1,0 0 1,1 0-1,-1 0 1,0 0-1,1-1 1,0 2-1,-1-1 2,1-1-1,-1 0 0,1 1 1,-1-1-1,1 0 1,-1 0-1,1 0 1,-1 1-1,1-1 0,-1 0 1,1 0-1,-1 0 1,1 0-1,0 0 0,-1 0 1,1 0-1,-1 0 1,1 0-1,-1 0 0,1 0 1,-1-1-1,2 1 1,4-3 38,0 1 0,0-1 1,0-1-1,6-3 0,-8 5-45,-4 1-3,32-19-66,0 1 0,52-21-1,-74 35 48,1 2 0,1-1 0,-1 1 0,0 1 0,1 0 0,-1 1 0,1 0 0,0 1 0,-1 0 0,1 1 0,-1 0 0,18 4 0,121 48 38,-59-18-711,-86-34 144,-1 1 0,0-1 1,0 1-1,0 0 0,0 1 0,-1-1 0,6 4 0,-8-4 76,1-1 0,-1 0 0,0 1-1,0-1 1,0 1 0,0-1 0,0 1 0,0-1-1,-1 1 1,1 0 0,0-1 0,-1 1 0,1 0 0,-1-1-1,0 1 1,0 0 0,1 0 0,-1 0 0,0-1-1,-1 3 1,-3 24-3600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37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83 355 4384,'-15'-10'1424,"14"10"-1379,0 0 0,1-1 0,-1 1 1,0-1-1,1 1 0,-1 0 0,0 0 1,1-1-1,-1 1 0,0 0 0,0 0 0,1 0 1,-1 0-1,0 0 0,1 0 0,-1 0 0,0 0 1,-1 0-1,-2 1 258,1-2 456,0 0 0,0 0 0,0 0-1,0 0 1,1 0 0,-1 0-1,-4-4 1,-9-8 6654,11 13-5132,4 0-1515,4 1 651,-2-1-1193,7 3-91,0 1 1,0-2 0,0 1 0,0-1 0,0-1 0,0 1 0,0-1 0,11-1 0,24-1 345,53-9 0,-57 5-328,226-41 760,-2-15-254,4-1-220,592-69 113,-744 119-1198,151 4 0,-251 8-94,0 1 0,0 1 0,28 6 1,-41-8 361,1 1 0,0 0 0,0 0 0,-1 0 0,1 0 0,0 1 0,-1-1 0,1 1 0,-1-1-1,0 1 1,1 0 0,-1 0 0,0 0 0,0 0 0,0 0 0,-1 1 0,1-1 0,0 0 0,-1 1 0,1 0 0,-1-1 0,0 1 0,0 0 0,0-1 0,1 5 0,-2-4-862,0 0-1,0 0 0,0 0 1,0 0-1,-1 0 0,0 5 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45.2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316 61 4320,'2'-6'1268,"0"0"0,-1 0 0,3-12 0,-4 15-151,1 0 1,-1 0 0,0 0-1,-1 0 1,1 0 0,-1-3-1,-8 27 446,-15 55-743,-4 0 0,-40 76 0,17-42-112,-52 125 17,89-206-642,9-19-46,0 0 0,1 0 0,0 0-1,-4 18 1,8-20-475,6 6-4456,-6-14 4643,0 1 0,0-1 0,0 1 1,1-1-1,-1 1 0,0-1 0,0 0 0,1 1 0,-1-1 0,0 0 0,0 1 0,1-1 0,-1 0 0,0 1 0,1-1 0,-1 0 0,1 1 0,-1-1 0,0 0 0,1 0 0,-1 0 0,1 1 0,-1-1 0,1 0 0,-1 0 0,0 0 0,1 0 0,-1 0 0,1 0 0,-1 0 0,1 0 1,-1 0-1,1 0 0,-1 0 0,1 0 0,-1 0 0,0 0 0,1-1 0,0 1 0,4-13-3381,-1-6 1040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46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107 812 5408,'-14'3'1503,"7"-3"1677,11-13-429,30-66-504,-19 42-1803,1 1 0,24-37 0,57-60 451,1-2-174,2-48 9,-70 124-538,-11 27-166,1-3 130,-55 146 212,12-59-6,-41 64 1,-5 12 26,-54 143 199,-28 57 254,136-297-520,-28 42 1,41-71-242,1 0 1,-1 0-1,0 0 1,1 0-1,-1-1 0,0 1 1,0-1-1,0 1 1,-3 0-1,5-2-70,0 1 0,-1-1 0,1 0 0,-1 0 0,1 0 0,0 0 0,-1 1 0,1-1 0,-1 0 0,1 0 0,0 0 0,-1 0 0,1 0 0,-1 0 0,1 0 0,-1 0 0,1 0 0,0 0 0,-1 0 0,1-1 0,-1 1 0,1 0 0,0 0-1,-1 0 1,1 0 0,0-1 0,-1 1 0,1 0 0,0 0 0,-1-1 0,1 1 0,0 0 0,-1-1 0,1 1 0,0 0 0,0-1 0,-1 1 0,1 0 0,0-1 0,0 1 0,0-1 0,0 1 0,-1 0 0,1-1 0,0 1 0,0-1 0,0 1 0,0 0 0,0-1 0,0 1 0,0-1 0,0 1 0,0-1 0,0 1 0,0 0 0,1-2 0,-1 0 8,1-1 0,0 0 0,0 1 0,0-1 0,0 0 0,0 1 0,1-1 0,-1 1 0,1 0 0,-1-1 0,4-2 0,4-7-34,-3 2 12,2 1-1,-1-1 1,1 2-1,0-1 1,1 1-1,14-11 0,-7 8 72,2 0 0,-1 1-1,20-7 1,17-9-264,57-22 502,-91 41-2572,37-8 0,-50 14 1143,-2 0 287,0 1 1,0-1 0,-1-1-1,1 1 1,-1-1 0,1 1-1,-1-1 1,1-1 0,4-2-1,15-17-5158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47.3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14 209 3072,'-1'0'128,"-12"0"9472,15-1-8454,3-1-835,-1-1-1,1 0 0,0-1 0,-1 1 1,0-1-1,0 0 0,7-7 1,9-10 145,32-32 191,5-3-150,-50 50-434,1 0 0,-1 1 0,1 0-1,1 0 1,-1 0 0,14-4 0,-20 8-30,1 1 0,-1-1 0,1 1 0,-1-1 0,0 1 0,1 0 0,-1 0 0,1 0 0,-1 0 0,1 1 0,-1-1 0,0 1 0,1-1 0,-1 1 0,0 0 0,0 0 0,1 0 0,-1 0 0,0 0 0,0 0 0,0 1 0,0-1 0,0 1 0,0 0 0,-1-1 0,1 1 0,2 3 0,2 3 129,0 0 0,-1 1 0,0 0-1,8 19 1,9 34 299,7 16 159,-24-69-549,-1 0 0,1-1 0,0 1 0,1-1 0,0-1 1,7 9-1,-10-13-18,0 0 1,0-1-1,1 1 1,-1-1-1,0 0 0,1 0 1,-1 0-1,1 0 1,0-1-1,-1 1 1,1-1-1,0 0 1,0 0-1,5 0 1,-3-1 7,0 0 0,0 0 0,1-1 0,-1 1 0,0-1 1,0-1-1,0 1 0,8-4 0,5-3 41,-1-1 0,1-1-1,-2-1 1,24-18 0,-15 8-76,-14 11-74,1 0 0,0 1 1,16-9-1,-27 17 48,0 0 1,0 1 0,0-1 0,0 0-1,0 1 1,0-1 0,0 1 0,0-1-1,0 1 1,0 0 0,0 0 0,1 0-1,-1 0 1,0 0 0,0 1 0,0-1-1,0 1 1,0-1 0,0 1 0,0 0-1,0 0 1,0 0 0,0 0 0,-1 0-1,1 0 1,0 0 0,-1 0 0,1 1-1,-1-1 1,3 4 0,3 3 79,-2 1-1,1-1 1,-1 1-1,-1 0 1,5 12 0,-3-7-37,5 14-368,-7-16 465,1 0 1,0-1-1,7 12 1,-11-20-412,1-1 1,-1 0-1,1 0 1,0 1-1,0-1 1,0 0-1,0-1 1,0 1-1,0 0 1,0 0-1,1-1 1,-1 0-1,1 1 1,-1-1-1,1 0 1,-1 0-1,1 0 0,0-1 1,2 2-1,10-3-3952,0-6 1375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47.7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12 3392,'-11'-11'1495,"11"11"-1437,0 0 0,0 0 0,0 0 0,0 0 0,0 0 0,0 0 0,1 0 0,-1 0 1,0 0-1,0 1 0,0-1 0,0 0 0,0 0 0,0-1 0,0 1 0,0 0 0,0 0 0,0 0 1,0 0-1,1 0 0,-1 0 465,0 0-465,8 80 4507,-5 2-1934,-3 0 0,-12 88 0,-63 219-364,61-337-2176,5-22-124,2 0-1,0 1 1,2-1 0,-1 34 0,6-63-100,0 0 1,0 0-1,0 0 1,0 0-1,0 0 0,0 1 1,0-1-1,1 0 1,-1 0-1,0 0 0,1 0 1,-1 0-1,1 0 1,-1 0-1,1 0 0,-1 0 1,1 0-1,0 0 1,0 0-1,-1-1 0,1 1 1,0 0-1,0 0 1,0-1-1,0 1 0,0-1 1,2 2-1,-2-2-203,1 0 0,-1 1 0,1-1-1,-1 0 1,1 0 0,-1 0 0,1 0 0,-1-1-1,1 1 1,-1 0 0,1-1 0,-1 1 0,1 0-1,-1-1 1,1 0 0,-1 1 0,0-1 0,1 0-1,-1 0 1,2-2 0,18-17-5429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6:59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11232,'-5'11'5056,"-3"23"-4385,3-23 1601,5 4-1376,-9 2-64,9-1-544,-4-7 224,8-6-288,0-11-5408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48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5 6304,'-6'-5'6258,"4"32"1128,1-16-7372,-18 80 2744,11-60-2660,-4 42 1,10-54-55,0-3-751,0 0-1,1-1 1,1 1-1,3 28 0,-3-43 484,1-1 0,-1 1-1,0 0 1,0 0 0,0-1-1,1 1 1,-1 0 0,0-1-1,1 1 1,-1 0 0,0-1-1,1 1 1,-1 0 0,1-1-1,-1 1 1,1-1 0,0 1-1,-1-1 1,1 1 0,-1-1-1,1 0 1,0 1 0,-1-1 0,1 0-1,0 1 1,1-1 0,0 0-107,-1 0 0,1 1 0,0-2 0,0 1 1,0 0-1,-1 0 0,1-1 0,0 1 0,0-1 0,1 0 1,24-13-5238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52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39 1984,'3'-8'965,"-2"8"-764,-1-1-1,1 0 0,-1 0 1,1 1-1,-1-1 1,1 0-1,-1 1 0,0-1 1,0 0-1,1 0 0,-1 0 1,0 1-1,0-2 0,0 1-68,0 1-1,0-1 1,1 0-1,-1 1 0,0-1 1,0 1-1,0-1 1,1 1-1,-1-1 0,0 1 1,1-1-1,-1 1 0,0-1 1,1 1-1,0-1 1,-1 0 84,1 1 1,-1-1 0,1 1 0,-1-1 0,0 1 0,1-1 0,-1 1 0,0-1 0,1 0 0,-1 1 0,0-1 0,0 1 0,1-1 0,-1 0 0,0-1 0,-5 15 1841,4-4-1600,0 0-1,0 0 1,-6 15-1,3-8-169,-26 98 1409,-20 93-344,30-99-834,-13 109 237,32-117-266,2-96 415,1-5-340,3-11-154,6-22-372,2-12-132,31-92-57,-34 112 73,0 1 1,2 1-1,20-31 1,-30 52 56,11-14-99,-12 17 117,-1 0-1,0-1 1,1 1-1,-1 0 1,0 0 0,1 0-1,-1-1 1,1 1-1,-1 0 1,0 0-1,1 0 1,-1 0 0,1 0-1,-1 0 1,0 0-1,1 0 1,-1 0-1,1 0 1,-1 0 0,1 0-1,-1 0 1,0 0-1,1 0 1,-1 0-1,1 1 1,-1-1 0,0 0-1,1 0 1,-1 0-1,0 1 1,1-1-1,-1 0 1,0 0 0,1 1-1,-1-1 1,0 0-1,0 1 1,1-1-1,-1 0 1,0 1 0,0-1-1,0 0 1,1 1-1,-1-1 1,0 1-1,2 5 19,0 0 0,0 0-1,-1 0 1,1 1 0,-1-1 0,-1 0-1,1 0 1,-1 1 0,-1 9 0,0 14 93,1 148 462,0-168-555,-2 1 14,2-1-1,-1 1 0,1 0 0,1 0 1,0-1-1,0 1 0,4 13 0,-4-23-10,-1 1 0,1-1-1,-1 0 1,1 1 0,0-1 0,-1 0-1,1 0 1,0 1 0,0-1 0,0 0-1,0 0 1,0 0 0,0 0-1,0 0 1,0 0 0,1 0 0,-1-1-1,0 1 1,0 0 0,1-1 0,-1 1-1,1-1 1,-1 1 0,0-1-1,1 0 1,-1 1 0,1-1 0,-1 0-1,1 0 1,-1 0 0,1 0-1,-1 0 1,1-1 0,1 1 0,5-3 40,0 1 1,-1-1-1,1 0 1,-1-1-1,9-5 1,-2 1-43,173-100 330,-161 91-371,-1-2 1,-1-1-1,0-1 1,37-45-1,-21 15 136,-27 31-87,-12 19-32,-1 1 0,0-1 0,1 0 0,-1 1 0,0-1 0,1 0 0,-1 0 0,0 1 0,0-1 0,0 0 0,0 0 0,0 1 0,0-1 0,0 0-1,0 0 1,0 1 0,0-1 0,0 0 0,0 0 0,-1 1 0,1-1 0,0 0 0,0 1 0,-1-1 0,1 0 0,-1 0 0,1 1 1,-1-1 0,1 1 1,0 0-1,-1 0 0,1 0 1,0 0-1,-1 0 1,1 0-1,0 0 0,-1 0 1,1 0-1,0 0 1,-1 0-1,1 0 0,0 0 1,-1 0-1,1 0 0,0 0 1,-1 0-1,1 0 1,0 0-1,0 0 0,-1 1 1,1-1-1,0 0 0,-1 0 1,1 0-1,0 1 1,-1-1-1,-9 9-105,9-8 97,-47 48-72,-56 54 428,80-80-340,1 2-1,0 1 0,-23 36 1,43-58 23,0 0 1,1 1-1,0-1 1,0 1 0,0-1-1,0 1 1,1 0 0,-2 6-1,3-9-12,0-1 0,0 1 0,0-1-1,0 1 1,0-1 0,0 1 0,0-1 0,0 1-1,1-1 1,-1 0 0,1 1 0,-1-1-1,1 1 1,-1-1 0,1 0 0,0 0 0,0 1-1,-1-1 1,1 0 0,0 0 0,0 0 0,0 0-1,0 0 1,1 0 0,-1 0 0,0 0 0,0 0-1,1 0 1,-1-1 0,0 1 0,3 0 0,0 0 24,1 1 0,-1-2 0,1 1 0,-1 0 0,1-1 0,0 0 0,-1 0 0,1 0 0,0-1 0,-1 0 0,1 1 0,-1-2 0,1 1 0,-1 0 0,1-1 0,-1 0 0,0 0 1,0 0-1,0-1 0,0 1 0,3-4 0,10-7 42,-2-1 1,0 0-1,18-23 1,-22 25-56,2-4-62,-10 12-18,0 0 0,0 0 1,0 0-1,0 1 1,1-1-1,0 1 0,0 0 1,5-4-1,-8 8 40,0-1 0,-1 0-1,1 1 1,0-1-1,0 1 1,-1-1 0,1 1-1,0 0 1,-1-1 0,1 1-1,-1 0 1,1-1-1,-1 1 1,1 0 0,-1 0-1,1 0 1,-1 0-10,7 10-12,9 24-1,-12-26 78,0 1 0,1 0 0,0-1 0,8 11 0,-6-11 53,1 0 1,-1-1-1,17 14 1,-22-20-67,1 0 0,-1-1 0,1 1 0,0-1 0,-1 1 0,1-1 0,0 0 0,0 0 0,0 0 0,0 0 0,0-1 0,0 1 0,0-1 0,0 0 0,0 0 0,0 0 0,0 0 0,0 0 0,5-2 0,1-1 51,-1 0 0,-1-1 0,1 0 0,0 0 0,-1 0 0,0-1 0,0-1 0,0 1 0,-1-1-1,0 0 1,0 0 0,7-10 0,6-12 10,30-53-1,-37 59-69,8-13-18,41-77-409,-48 90 290,-13 22 117,0 0 0,1-1-1,-1 1 1,0 0 0,1-1-1,-1 1 1,0 0 0,0 0 0,1-1-1,-1 1 1,1 0 0,-1 0-1,0-1 1,1 1 0,-1 0-1,0 0 1,1 0 0,-1 0 0,1 0-1,-1 0 1,1 0 0,-1-1-1,0 1 1,1 0 0,-1 1 0,1-1-1,-1 0 1,1 0 0,-1 0-1,0 0 1,1 0 0,-1 0 0,1 0-1,-1 1 1,0-1 0,1 0-1,-1 0 1,0 0 0,1 1-1,-1-1 1,0 0 0,1 1 0,-1-1-1,0 0 1,0 1 0,1-1-1,-1 0 1,0 1 0,0-1 0,0 0-1,1 1 1,-1-1 0,0 1-1,0-1 1,0 1 0,3 7-15,-1 0-1,0 1 1,-1-1 0,0 0-1,0 1 1,-1-1 0,0 15 0,-1-6 9,1 6 17,1 2 43,-2 0 0,-3 25 0,3-43-35,-1 0 0,0 0-1,0 0 1,0 0 0,0-1 0,-1 1 0,-1-1 0,1 0 0,-1 0 0,0 0 0,-8 9 0,10-12 8,0-1 0,-1 0 1,1 0-1,-1-1 0,0 1 0,0-1 0,0 1 0,0-1 0,1 0 0,-2 0 1,1 0-1,0 0 0,0-1 0,0 1 0,0-1 0,0 0 0,-1 0 0,1 0 0,0 0 1,0 0-1,0-1 0,-1 1 0,1-1 0,0 0 0,0 0 0,0 0 0,0-1 1,1 1-1,-1-1 0,0 1 0,0-1 0,1 0 0,-1 0 0,1 0 0,0-1 1,-1 1-1,1 0 0,0-1 0,1 1 0,-1-1 0,0 0 0,1 0 0,-3-5 1,4 8-26,0-1 1,0 1 0,0-1 0,0 1 0,0 0-1,0-1 1,0 1 0,0-1 0,0 1 0,0 0 0,0-1-1,0 1 1,0-1 0,1 1 0,-1 0 0,0-1 0,0 1-1,0 0 1,1-1 0,-1 1 0,0 0 0,0-1 0,1 1-1,-1 0 1,0 0 0,1-1 0,-1 1 0,0 0 0,1 0-1,-1 0 1,0-1 0,1 1 0,-1 0 0,1 0 0,-1 0-1,0 0 1,1 0 0,-1 0 0,1 0 0,-1 0 0,0 0-1,1 0 1,24-1-46,-18 1 9,53 3 367,88 16-1,-57-6-3186,0-5-6849,-50-9 5232,12-4-1686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53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52 2720,'1'-3'321,"1"1"0,0 0 0,0 0 0,0 0-1,0 0 1,0 0 0,0 0 0,0 0 0,3-1 0,8-7 3547,-13 10-3783,1-1-1,-1 1 1,0 0-1,1 0 1,-1-1-1,0 1 1,0 0-1,1 0 1,-1-1 0,0 1-1,0 0 1,1-1-1,-1 1 1,0 0-1,0-1 1,0 1-1,0-1 1,0 1 0,0 0-1,0-1 1,1 1-1,-1 0 1,0-1-1,0 1 1,0-1-1,-1 1 1,1 0-1,0-1 1,0 1 0,0 0-1,0-1 1,0 1-1,0-1 1,0 1-1,-1 0 1,1-1-1,0 1 1,0 0 0,-1-1-1,1 1 1,0 0-1,0 0 1,-1-1-1,0 0 77,0 1 0,0-1 0,0 1 0,0-1 0,0 1-1,0 0 1,0-1 0,-1 1 0,1 0 0,0 0 0,0 0 0,0 0-1,0 0 1,-2 0 0,-1 1 25,0 0 0,1 0-1,-1 0 1,1 0 0,-1 1 0,1 0-1,-1 0 1,1 0 0,0 0-1,-4 3 1,0 1 18,0 1 0,1-1 0,-8 10 0,8-7-48,0-1 1,0 2 0,1-1-1,0 1 1,0-1-1,1 1 1,-3 14 0,5-20-120,1 1 0,0-1 1,1 1-1,-1-1 0,1 1 1,0-1-1,0 1 0,0-1 1,1 1-1,0-1 0,0 1 1,0-1-1,0 1 1,1-1-1,-1 0 0,1 0 1,0 0-1,0 0 0,6 7 1,-2-4 85,1 0 0,0 0 0,0-1 1,1 0-1,0 0 0,0-1 0,17 9 0,-18-11-39,0 0-1,1 0 1,-1-1-1,1 0 1,0 0-1,0-1 1,0 0-1,0 0 1,0-1-1,8 0 1,-12 0-52,0-1 0,0 0 0,-1 1 0,1-2 0,0 1 0,-1 0 0,1-1 0,-1 1 0,1-1 0,-1 0 0,0 0 0,0 0 0,0-1 0,0 1 0,0-1 0,0 0 0,-1 0 1,1 0-1,-1 0 0,0 0 0,0 0 0,0-1 0,0 1 0,-1 0 0,1-1 0,-1 0 0,0 1 0,0-1 0,0 0 0,0-5 0,0 1-58,0 0-1,-1 0 1,0 0 0,-1 0-1,0 0 1,0 0-1,0 1 1,-1-1 0,0 0-1,-1 1 1,1-1-1,-2 1 1,-7-13 0,9 16-10,-1 1 1,0 0 0,1 0 0,-2 0 0,1 0 0,0 1 0,0-1-1,-1 1 1,0 0 0,1 0 0,-1 0 0,0 0 0,0 1 0,0-1 0,0 1-1,0 0 1,0 0 0,-7 0 0,5 1 41,0 0 0,0 0-1,0 0 1,0 1 0,0 0 0,0 0 0,0 0 0,0 1-1,0 0 1,1 0 0,-1 0 0,-7 5 0,11-6 20,-4 6 97,6-7-121,0 1-1,0-1 1,0 0 0,-1 0 0,1 1-1,0-1 1,0 0 0,0 0 0,0 1 0,0-1-1,0 0 1,0 0 0,0 1 0,0-1-1,1 0 1,-1 0 0,0 1 0,0-1-1,0 0 1,0 0 0,0 1 0,0-1-1,0 0 1,1 0 0,-1 0 0,0 1-1,0-1 1,0 0 0,0 0 0,1 0-1,-1 0 1,0 1 0,0-1 0,1 0-1,-1 0 1,0 0 0,12 5-632,-7-4-534,1 0 0,-1 0 1,0-1-1,1 1 1,-1-1-1,1-1 0,-1 1 1,0-1-1,1 0 1,9-3-1,7-10-4121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56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63 817 3808,'0'-18'2072,"0"15"450,0 12-727,1 52 349,-4 1 0,-13 83 0,-19 85-22,26-171-1198,8-53-138,5-28-355,-2 15-422,50-188 382,-46 174-398,18-55 116,60-133 0,-78 198-136,0-1 0,1 2-1,0-1 1,0 1 0,2 0-1,-1 0 1,18-15 0,-24 24 26,-1-1-1,1 1 1,0 0 0,-1 0 0,1 0 0,0 0-1,0 0 1,0 0 0,0 0 0,0 1 0,0-1 0,0 1-1,0-1 1,0 1 0,0 0 0,0 0 0,0 0 0,1 0-1,2 0 1,-3 1 19,1 0-1,0 0 1,0 1-1,-1-1 1,1 0 0,-1 1-1,1 0 1,-1-1-1,0 1 1,0 0-1,1 0 1,1 4-1,3 3 78,0 1 0,-1 0 0,0 0-1,-1 0 1,8 20 0,-11-22-26,0 0 0,0 0-1,-1 0 1,1 0 0,-2 0 0,1 0 0,-1 0-1,-1 0 1,1 0 0,-1 0 0,-1 0 0,1 0-1,-1 0 1,-1-1 0,0 1 0,-5 11-1,6-14-27,-1-1 0,0 1-1,0-1 1,0 0 0,0 0-1,-1 0 1,1 0 0,-1 0-1,0-1 1,0 1-1,-1-1 1,1 0 0,-1-1-1,1 1 1,-1-1 0,0 0-1,0 0 1,0 0 0,0 0-1,0-1 1,0 0-1,-1 0 1,1-1 0,0 0-1,0 1 1,-8-2 0,3 0-21,-1 0 1,0-1 0,0-1-1,0 1 1,1-2 0,-1 1-1,-15-9 1,23 9-144,1 1 1,-1-1-1,1 0 0,0 0 1,0 0-1,0 0 0,-2-4 1,23 7-2252,15 3 1243,0-2-1,34-2 0,43 1 821,-105 1 323,-1 0 0,1 0 0,-1 0-1,1 1 1,-1 0 0,1 0 0,-1 0 0,0 1 0,0-1 0,0 1 0,0 1 0,-1-1 0,1 0-1,-1 1 1,0 0 0,5 6 0,-5-4 131,1 0 0,-1 0 0,0 0-1,-1 1 1,1 0 0,-1-1 0,-1 1-1,1 0 1,-1 0 0,-1 1 0,1-1 0,0 10-1,-1 44 697,-2 0 1,-12 79-1,-4-29 89,13-93-366,3-18-554,1 0-1,0 0 1,0 0 0,0 0-1,0 0 1,0 0-1,0 0 1,0 0-1,0 0 1,0 0-1,0 0 1,0 0-1,0 0 1,0 0-1,0 0 1,0 0-1,-1 0 1,1 0-1,0 0 1,0 0-1,0 0 1,0 0-1,0 0 1,0 0-1,0 0 1,0 0-1,0 0 1,0 0-1,0 0 1,0 0-1,0 0 1,0 0 0,-1 0-1,1 0 1,0-1-1,0 1 1,0 0-1,0 0 1,0 0-1,0 0 1,0 0-1,0 0 1,0 0-1,0 0 1,0 0-1,0 0 1,0 0-1,0 0 1,0 0-1,0 0 1,0 0-1,0 0 1,0-1-1,0 1 1,0 0-1,0 0 1,0 0-1,0 0 1,0 0-1,0 0 1,-2-13 240,1-30-100,2-1 1,2 1 0,10-55-1,37-131-262,-7 80-53,-36 129 152,1 0 0,1 0 0,1 1 0,1 0 1,14-19-1,-24 36 13,3-3-23,-1 1 0,1-1 0,0 1 0,6-5 0,-9 8 19,0 1-1,0-1 1,0 0 0,0 1 0,0-1-1,0 1 1,0-1 0,0 1-1,0-1 1,0 1 0,0 0 0,0 0-1,1 0 1,-1-1 0,0 1-1,0 0 1,0 0 0,0 0-1,0 1 1,0-1 0,0 0 0,0 0-1,1 1 1,-1-1 0,0 0-1,0 1 1,0-1 0,1 2 0,1 1 8,0-1 0,0 1 0,0 0 1,0 1-1,-1-1 0,0 0 1,1 1-1,-1 0 0,-1-1 0,1 1 1,0 0-1,-1 0 0,0 0 0,2 8 1,-1 3 23,0 0 0,0 27 0,-2-27 46,-1 1 1,-1-1-1,0 0 1,-1 0 0,-1 0-1,0-1 1,-1 1-1,-1-1 1,0 0 0,-1 0-1,0-1 1,-17 24 0,18-31-61,0 0-1,-11 10 1,15-14 13,0-1 0,0 1 0,-1 0 0,1-1 0,-1 0 0,1 1 0,0-1 1,-1 0-1,0 0 0,1-1 0,-5 2 0,6-2-22,1 0 1,0 0 0,0 0-1,-1 0 1,1 0 0,0 0-1,-1 0 1,1 0 0,0 0-1,0 0 1,-1-1 0,1 1-1,0 0 1,-1 0 0,1 0-1,0 0 1,0 0 0,-1-1 0,1 1-1,0 0 1,0 0 0,0 0-1,-1-1 1,1 1 0,0 0-1,0 0 1,0-1 0,0 1-1,-1 0 1,1 0 0,0-1-1,0 1 1,0 0 0,0-1-1,0 1 1,0 0 0,0 0 0,0-1-1,0 1 1,0 0 0,0-1-1,0 1 1,5-13-93,1 5 50,1 1 0,1-1 0,-1 1 0,1 1 0,12-9 0,8-6-26,13-11 37,1 2-1,58-31 1,119-50 1,-216 110 20,-1 0 1,0 0-1,0 0 0,0 1 0,1-1 0,-1 1 0,3-1 1,-4 1 4,-1 0 0,0 0 0,0 0 0,0 0 0,1 0 0,-1 0 0,0 0 0,0 0 0,0 0 0,0 0 0,1 1 0,-1-1 0,0 0 0,0 0 0,0 0 0,0 0 0,1 0 0,-1 0 0,0 0 0,0 1 0,0-1 0,0 0 0,0 0 0,1 0 0,-1 0 0,0 1 0,0-1 0,0 0 0,0 0 0,0 0 0,0 1 0,-3 11-104,-15 17 122,-40 53-1,37-55 135,-33 56 0,52-79-150,0 0 0,0 0 0,0 0 0,0 0 0,1 1 0,0-1 0,0 0 0,0 1-1,1-1 1,-1 8 0,1-10 8,1 0 0,-1 0 0,1 0 0,-1 0 0,1 0 0,0 0 0,0 0 0,0 0 0,0 0 0,0 0-1,0 0 1,1-1 0,-1 1 0,0-1 0,1 1 0,0-1 0,-1 1 0,1-1 0,0 0 0,-1 1 0,1-1-1,0 0 1,0-1 0,3 2 0,1 1 46,1-1-1,0 0 1,0 0-1,0-1 1,0 0-1,0 0 0,0-1 1,0 0-1,0 0 1,12-2-1,-9 0 13,0 0-1,0-1 0,0 0 1,0 0-1,-1-1 0,17-9 1,-23 11-56,-1 0 0,1 0 0,0 0 0,0 0 1,-1-1-1,0 0 0,1 1 0,-1-1 0,0 0 1,0 0-1,0 0 0,-1 0 0,1 0 0,-1-1 1,0 1-1,0 0 0,1-6 0,-1 3-8,0 1 0,-1-1-1,0 1 1,0 0 0,0-1 0,-1 1-1,1-1 1,-1 1 0,-1 0-1,-2-9 1,0 5-44,0 0-1,-1 0 0,0 1 1,0-1-1,-1 1 0,0 0 1,-10-10-1,13 15 24,-1-1-1,1 1 1,-1 1-1,1-1 1,-1 0-1,0 1 1,0 0-1,0 0 1,0 0-1,0 1 1,-1-1-1,1 1 1,0 0-1,-1 0 1,1 0-1,-1 1 1,1-1-1,-1 1 1,-5 1 0,8-1 8,0 0 0,0 1 1,0-1-1,0 1 0,0 0 1,0-1-1,0 1 0,0 0 1,1 0-1,-1 0 0,0 0 1,0 1-1,1-1 0,-1 0 1,1 1-1,-1-1 0,1 1 1,0-1-1,-1 1 0,0 2 1,1-3 9,1 1 1,0-1 0,-1 0 0,1 1 0,0-1 0,0 0-1,0 1 1,0-1 0,0 1 0,0-1 0,0 0 0,0 1-1,1-1 1,-1 0 0,0 1 0,1-1 0,0 0 0,-1 1-1,1-1 1,-1 0 0,1 0 0,0 0 0,0 0 0,0 0-1,0 0 1,0 0 0,0 0 0,0 0 0,0 0 0,0 0-1,2 1 1,7 4 50,0 0-1,1 0 1,0-1-1,0 0 1,0-1-1,0 0 1,1-1-1,0-1 1,-1 1-1,1-2 0,0 0 1,0 0-1,0-1 1,0 0-1,0-1 1,0-1-1,13-3 1,-17 3-2,-1-1 0,0 0 0,0-1 1,0 1-1,0-1 0,-1-1 0,0 1 1,12-11-1,-2-2 15,23-31 0,-31 39-52,6-9-5,137-161 41,-48 75-191,-102 121-331,-3 40 470,-2-1 0,-17 83-1,17-121 29,-1 0 0,-1 0-1,0-1 1,-12 23 0,14-31 29,-2 0 1,1-1 0,-1 1-1,0-1 1,-1-1 0,0 1-1,0-1 1,0 0 0,-11 7-1,16-12-40,-1-1 0,1 1 0,-1-1 0,0 1 0,0-1-1,1 0 1,-1 0 0,0-1 0,0 1 0,0 0 0,0-1 0,0 0 0,0 0 0,0 0-1,0 0 1,0 0 0,0 0 0,0-1 0,0 1 0,0-1 0,0 0 0,0 0 0,1 0-1,-1-1 1,0 1 0,-3-3 0,0 0-21,1 0 0,-1-1 1,1 0-1,0 0 0,0 0 0,1-1 0,-1 0 1,1 0-1,1 0 0,-4-6 0,4 6-48,2 5 18,0 0 0,1 0 0,-1 0 0,1-1 0,-1 1-1,1 0 1,-1 0 0,1 0 0,0-3 0,8 9-233,3 5 311,0-1 0,1-1 0,0 0-1,0 0 1,1-1 0,0-1 0,0 0 0,1-1 0,0 0-1,0-1 1,0-1 0,0 0 0,0-1 0,1 0-1,-1-1 1,1-1 0,17-1 0,-14-1 53,0-1 0,0 0 0,0-1 0,0-1 0,-1-1 0,20-9 1,-25 9-71,-1 0-1,0-1 1,0 0 0,0-1 0,-1 0 0,0-1 0,-1 0 0,0 0 0,12-16 0,33-67 116,-13 22-20,-34 55-233,-4 10-156,-4 17 129,-3 21 113,0-13 29,2 0 0,0 0 1,2 0-1,0 0 1,3 26-1,0-28 36,5 29 31,-8-45-41,1 1 1,0 0-1,0-1 0,0 1 0,0-1 0,0 1 0,1-1 1,-1 0-1,1 1 0,-1-1 0,1 0 0,0 0 0,3 3 0,-4-5-3,0 0-1,0 1 0,-1-1 0,1 0 1,0 0-1,0 1 0,0-1 0,0 0 1,0 0-1,0 0 0,0 0 0,0 0 1,0 0-1,0-1 0,0 1 0,0 0 0,0 0 1,0-1-1,2 0 0,16-10 184,-12 5-194,0-1-1,0 0 1,-1 0 0,0-1-1,8-13 1,22-47 138,-10 17-71,13-12-71,71-89 0,-78 109-9,-2-1 0,-2-2 0,-1 0 0,-3-2 0,21-58 0,-37 83-26,10-21-44,-3-1 0,16-75 0,-29 97-59,-2 21 103,0 1 1,0 0-1,0 0 1,0 0-1,0 0 1,-1 0-1,1-1 1,0 1-1,-1 0 1,1 0-1,0 0 1,-1 0-1,0 0 1,1 0-1,-2-1 1,2 2 18,0 0 1,0 0 0,-1 0 0,1 0-1,0 0 1,-1 0 0,1-1-1,0 1 1,-1 0 0,1 0-1,0 1 1,0-1 0,-1 0-1,1 0 1,0 0 0,-1 0-1,1 0 1,0 0 0,0 0 0,-1 0-1,1 0 1,0 1 0,-1-1-1,1 0 1,0 0 0,0 0-1,0 1 1,-1-1 0,1 0-1,0 0 1,0 0 0,0 1-1,-1-1 1,1 1 0,-10 11-35,1 0 0,0 1 0,1 0 0,0 0 0,-10 26 0,5-13 27,-40 75 45,-37 83 84,83-164-81,1 0 0,1 1-1,0-1 1,2 1 0,0 0 0,1 1-1,2-1 1,0 0 0,1 0 0,1 1 0,1-1-1,1-1 1,12 38 0,-13-49-17,1 0 1,0 0 0,0-1 0,1 1-1,0-1 1,1 0 0,0-1-1,0 1 1,0-1 0,1 0-1,0-1 1,11 8 0,-13-10 7,0-1 0,0 0 0,1 0 1,-1-1-1,1 1 0,0-1 0,-1 0 0,1-1 1,0 1-1,0-1 0,0 0 0,0-1 0,0 1 1,0-1-1,0-1 0,0 1 0,0-1 0,0 0 1,0 0-1,9-3 0,-4-1-26,0 0 0,-1-1 0,1 0 1,-1-1-1,0 0 0,-1 0 0,1-1 0,-1-1 0,-1 1 0,10-13 0,1-5-1,0-1-1,23-45 0,-38 63 21,0 1 1,0-1-1,3-10 0,-6 17-31,-1 0 0,1-1-1,-1 1 1,1 0-1,-1 0 1,0 0 0,0-1-1,0 1 1,0 0-1,0 0 1,-1 0 0,1-1-1,-1 1 1,1 0-1,-1 0 1,0 0 0,0 0-1,0 0 1,-2-3-1,3 4 10,-1 1 0,1-1 0,-1 1 0,1-1 0,-1 1-1,1-1 1,-1 1 0,1 0 0,-1-1 0,0 1-1,1 0 1,-1-1 0,1 1 0,-1 0 0,0 0-1,1 0 1,-1 0 0,0 0 0,0-1 0,1 1 0,-1 0-1,0 0 1,1 1 0,-1-1 0,0 0 0,1 0-1,-1 0 1,0 0 0,1 1 0,-1-1 0,0 0 0,1 1-1,-1-1 1,1 0 0,-1 1 0,1-1 0,-2 1-1,-1 2-31,-1 0 0,1 1-1,-1-1 1,-2 6-1,-2 1 77,1 1 0,1 0 0,0 1 0,0-1 0,1 1 0,1 0 0,0 1 0,1-1 0,0 1 0,1 0 0,0-1 0,0 14 0,1-16-23,1 1 0,1-1-1,-1 0 1,2 0 0,-1 0-1,1 0 1,1 0 0,0 0-1,0 0 1,1-1 0,0 1-1,1-1 1,0 0-1,0 0 1,12 12 0,-13-16-150,0-1 1,0-1-1,1 1 1,0-1 0,0 1-1,0-2 1,0 1-1,0 0 1,1-1-1,-1 0 1,1 0 0,-1 0-1,10 0 1,-10-1-454,0 0 0,-1-1 0,1 0 0,-1 0 0,1-1 1,-1 1-1,1-1 0,-1 0 0,1 0 0,-1-1 0,1 1 0,-1-1 1,0 0-1,0 0 0,0 0 0,0 0 0,0-1 0,3-3 1,-5 4 83,0 0 0,0 0 1,0 0-1,-1-1 1,1 1-1,-1 0 1,1-1-1,-1 0 1,0 1-1,0-1 1,0 0-1,0 1 1,0-5-1,0-1-454,0 0 0,-1 0 0,0-9 0,-3-19-2371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56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517 299 9152,'-40'-20'3360,"32"17"-2592,3-2 928,18 10-1280,14-5 1887,9 3-1311,17 6 416,16-1-832,-1 0-192,-7 4-256,-1 0-224,-12-4 32,-11 4-2656,-1-7 1504,-4 1-4447,-6-1 3199,-4 4-2752</inkml:trace>
  <inkml:trace contextRef="#ctx0" brushRef="#br0" timeOffset="1">87 24 10208,'-77'-24'3776,"67"33"-2304,20-9-2528,12 0 448,18 0-2144,15 0 1536,16-5-4288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59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48 942 7296,'-1'0'329,"0"1"0,0 0-1,0 0 1,0 0 0,0 0 0,0 0 0,0 0 0,0 0 0,1 1 0,-1-1-1,0 0 1,1 0 0,-1 1 0,1-1 0,0 0 0,-1 0 0,1 1 0,0-1-1,0 0 1,0 3 0,8-8 2503,0-5-2202,-1 1 0,0-1 0,-1 0 0,0-1 0,6-13 0,6-8-122,92-120 549,-95 132-1149,-10 13-5,-3 7 8,-6 13 56,3-12 44,-27 107 105,9-31-50,-127 382 1819,144-453-1845,-9 26 126,6-16 180,-11 24 1,11-34 258,4-12-226,4-17 66,25-96 49,30-105-315,-48 195-212,1 1 0,1 0 0,2 1 0,0 0 0,32-42 0,-26 45 0,1 0 0,0 1 1,2 2-1,0 0 0,2 2 1,0 0-1,36-18 0,-50 31-5,0 0 0,1 0 0,-1 1 0,19-4-1,-27 8 36,1-1-1,-1 0 0,0 1 0,0 0 1,0-1-1,0 1 0,1 1 0,-1-1 1,0 0-1,0 1 0,0-1 0,0 1 0,0 0 1,0 0-1,0 0 0,0 1 0,0-1 1,0 1-1,-1-1 0,1 1 0,0 0 1,2 3-1,-4-3 28,1 0-1,-1 0 1,0 1 0,0-1-1,0 1 1,0-1 0,0 1-1,0-1 1,-1 1 0,1-1-1,-1 1 1,0 0 0,0-1-1,0 4 1,-1 5 126,0-1 0,-3 13 0,0-6-74,-2-1 0,1 0-1,-2 0 1,0 0 0,-1-1 0,0 0-1,-1-1 1,-1 0 0,0 0-1,-1-1 1,0 0 0,-22 18 0,2-6 21,0-1 1,-2-2-1,0-1 1,-50 23-1,76-41-56,-1 1 1,0-2-1,-10 4 0,16-6-24,-1 1-1,1-1 0,-1 1 1,0-1-1,1 0 1,-1 0-1,1 0 0,-1 0 1,1-1-1,-1 1 1,0-1-1,1 1 0,-5-3 1,7 3-22,0 0 1,-1 0-1,1 0 0,0-1 1,-1 1-1,1 0 1,0 0-1,-1-1 0,1 1 1,0 0-1,0 0 1,-1-1-1,1 1 0,0 0 1,0-1-1,-1 1 1,1 0-1,0-1 0,0 1 1,0-1-1,0 1 1,0 0-1,-1-1 0,1 1 1,0 0-1,0-1 1,0 1-1,0-1 0,0 1 1,0 0-1,0-1 1,1 1-1,-1-1 0,0 1 1,0 0-1,0-1 1,0 1-1,0-1 0,0 1 1,1 0-1,-1-1 1,0 1-1,0 0 0,1-1 1,-1 1-1,1-1 1,0 0 3,1-1 0,0 0 0,-1 1 0,1-1 0,0 1 0,0 0 0,3-2 0,19-6-60,0 0 0,1 2 0,32-5 0,4-2 70,204-78-82,-170 56 125,-27 11-81,240-97 90,-305 121-59,6-3 68,0 0 1,15-10-1,-16 6 23,-8 7-91,0 1 0,0 0 0,0 0 0,0 0 0,0-1 0,0 1 0,0 0 1,0 0-1,0 0 0,0-1 0,0 1 0,0 0 0,0 0 0,0 0 0,0 0 0,0-1 0,-1 1 0,1 0 0,0 0 0,0 0 0,0-1 0,0 1 0,0 0 0,0 0 0,0 0 0,-1 0 0,1 0 0,0-1 0,0 1 0,-1 0 3,-1-1-1,1 1 1,0-1-1,-1 1 1,1 0 0,0-1-1,-1 1 1,1 0-1,0 0 1,-1 0-1,1 0 1,-3 0-1,-12 3 3,1-1 0,-1 2 0,1 0 0,-1 1 0,1 0 0,1 1 0,-1 1 0,1 1 0,0 0 0,1 0 0,-20 17-1,16-10 48,0 2 0,0 0-1,2 1 1,0 0 0,1 1-1,1 1 1,-13 26-1,15-24-75,1 0 0,1 0-1,1 0 1,-8 41-1,15-59 36,1-1-1,-1 1 0,1-1 1,0 0-1,0 1 0,1-1 1,-1 1-1,1-1 0,0 1 1,-1-1-1,2 0 0,1 5 1,-2-6-2,0 0-1,0-1 1,0 1 0,0 0 0,0-1 0,1 1 0,-1-1 0,0 1 0,1-1 0,0 1-1,-1-1 1,1 0 0,0 0 0,-1 0 0,1 0 0,0 0 0,0 0 0,0-1 0,0 1-1,0-1 1,0 1 0,3-1 0,4 1 18,-1-1-1,1 0 1,0 0-1,-1-1 0,1-1 1,-1 1-1,1-1 1,-1-1-1,15-6 1,-12 4-13,-1 0-1,0-2 1,-1 1-1,1-1 1,-1 0 0,12-14-1,3-7 5,-2-1-1,-1-1 1,28-53-1,-28 47 32,25-53-494,-46 89 440,0 0 0,0 0 0,0 0 0,0 0 0,0 0-1,0 0 1,0-1 0,0 1 0,0 0 0,0 0 0,0 0 0,0 0 0,0 0 0,0 0-1,0 0 1,0 0 0,0 0 0,0 0 0,0 0 0,0-1 0,1 1 0,-1 0-1,0 0 1,0 0 0,0 0 0,0 0 0,0 0 0,0 0 0,0 0 0,0 0 0,0 0-1,0 0 1,0 0 0,0 0 0,0 0 0,0 0 0,0 0 0,1 0 0,-1 0 0,0 0-1,0 0 1,0 0 0,0 0 0,0 0 0,0 0 0,0 0 0,0 0 0,0 0 0,0 0-1,0 0 1,1 0 0,-1 0 0,0 0 0,0 0 0,0 0 0,0 0 0,0 0 0,0 0-1,0 0 1,0 0 0,0 0 0,0 0 0,0 0 0,0 0 0,0 0 0,0 1-1,2 7-52,-2 21 122,0-23-64,0 21-37,7 47 0,-5-62 35,0-1 0,1 1 0,1-1 0,0 0 0,0 0 0,10 17 0,-13-26 9,1 1 0,-1-1 0,1 0 0,-1 0 0,1 0 0,0 0 0,0 0 0,0 0 0,0-1 0,0 1 0,0-1 0,0 1 0,0-1-1,1 0 1,-1 1 0,1-1 0,-1-1 0,1 1 0,-1 0 0,1-1 0,-1 1 0,1-1 0,0 0 0,-1 1 0,1-1 0,0-1 0,-1 1 0,1 0-1,-1-1 1,1 1 0,0-1 0,-1 0 0,1 0 0,-1 0 0,0 0 0,1 0 0,-1 0 0,0-1 0,4-2 0,2-2 0,-1-1 0,-1 1 0,1-1-1,-1 0 1,10-15 0,22-45 123,-22 38-93,86-172-189,-98 193 134,2-5-39,-6 13 50,0 0 0,0-1 0,0 1 0,0 0 0,0 0 0,0-1 0,0 1 0,0 0 0,0-1 0,0 1 0,0 0 0,0 0 0,0-1 0,0 1 0,0 0 0,0 0 0,0-1 0,0 1 0,0 0 0,0 0 0,-1-1 0,1 1 0,0 0 0,0 0 0,0-1 0,0 1 0,-1 0 0,1 0 0,0 0 0,0-1 0,0 1 0,-1 0 0,1 0 0,0 0 0,0 0 0,-1 0 0,1-1 3,-1 1-1,1 0 0,0 0 0,-1 0 0,1 0 0,0 0 1,-1 1-1,1-1 0,0 0 0,-1 0 0,1 0 0,0 0 1,-1 0-1,1 0 0,0 0 0,-1 1 0,1-1 0,0 0 1,0 0-1,-1 0 0,1 1 0,0-1 0,0 0 1,-1 0-1,1 1 0,0-1 0,0 0 0,0 1 0,-1-1 1,1 0-1,0 1 0,0-1 0,0 0 0,0 0 0,0 1 1,0-1-1,0 0 0,0 1 0,0-1 0,0 1 0,0-1 1,0 0-1,0 1 0,0-1 0,0 0 0,0 1 0,0-1 1,1 1-1,-1 1 7,0 1 0,1-1 0,0 1 0,-1 0 0,1-1 0,0 1 0,1-1 0,-1 0 0,0 1 0,1-1 0,-1 0 0,1 0 0,-1 0 0,5 3 0,30 27-122,-29-26 133,21 19 0,-1 1 0,-2 2-1,0 0 1,20 34 0,-16-24-110,-27-35 105,0-1 1,0 1-1,0 0 0,1-1 1,-1 0-1,0 1 0,1-1 1,0 0-1,0 0 1,-1-1-1,1 1 0,0-1 1,0 1-1,1-1 0,-1 0 1,0 0-1,0 0 1,1 0-1,-1-1 0,0 0 1,1 1-1,-1-1 0,0 0 1,1-1-1,-1 1 1,0 0-1,1-1 0,-1 0 1,0 0-1,0 0 1,0 0-1,0 0 0,1-1 1,-2 1-1,1-1 0,4-3 1,3-3-5,0 0-1,-1-1 1,0 0 0,0 0 0,-1-1-1,11-17 1,36-71-9,-37 62 14,-5 9 159,-12 25-154,-1 4-213,-9 119-121,0 3 471,7-99-151,0 9 112,2-32-92,0 0 0,0 0 0,1 0-1,-1 0 1,1 0 0,-1 1 0,1-1 0,0 0 0,0 0-1,0 0 1,0-1 0,2 4 0,-3-5-18,0 1 0,0-1 1,1 0-1,-1 1 0,0-1 0,1 0 1,-1 0-1,1 1 0,-1-1 0,0 0 1,1 0-1,-1 1 0,1-1 0,-1 0 1,1 0-1,-1 0 0,0 0 1,1 0-1,-1 0 0,1 0 0,-1 0 1,1 0-1,-1 0 0,1 0 0,-1 0 1,1 0-1,-1 0 0,1 0 0,-1 0 1,0-1-1,1 1 0,-1 0 0,1 0 1,-1 0-1,0-1 0,1 1 1,0-1-1,13-14 79,-13 13-78,10-14 46,0-1 0,-1-1-1,-2 0 1,9-23 0,12-24 37,-4 23-87,1 0 1,40-47 0,-30 43-106,35-61 0,-31 31 79,-3-2 0,47-142 0,-61 152-19,-11 38 26,-2-1 0,-1 0-1,5-34 1,-14 64 0,0-1 1,0 1-1,0-1 0,0 1 0,0-1 1,0 1-1,0-1 0,-1 1 0,0-3 1,1 3 4,0 1 0,0 0 1,0-1-1,-1 1 1,1-1-1,0 1 1,-1 0-1,1-1 1,0 1-1,-1 0 1,1-1-1,0 1 1,-1 0-1,1 0 0,0-1 1,-1 1-1,1 0 1,-1 0-1,1 0 1,0 0-1,-1-1 1,0 1-1,0 0-7,-1 0-1,0 1 0,1-1 1,-1 0-1,1 1 0,-1-1 1,1 1-1,-1-1 0,1 1 1,-1 0-1,1 0 1,0 0-1,-1 0 0,1 0 1,0 0-1,0 0 0,-2 1 1,-8 10-3,1 1 0,1 0 1,0 0-1,0 1 1,1 0-1,-12 29 0,9-18-10,-48 96 49,16-37 163,-45 130-1,78-182-163,2 0 0,1 1 0,2-1 0,1 1 0,2 0 0,1 0 0,2 1 0,1-1-1,9 50 1,-10-78-8,1 8 24,1 0-1,1 0 1,0 0-1,0-1 0,9 17 1,-12-27-23,1 1-1,-1-1 1,1 0-1,-1 0 1,1 0 0,0 0-1,0 0 1,0 0-1,0 0 1,0 0 0,0-1-1,1 1 1,-1-1-1,0 0 1,1 0 0,-1 0-1,1 0 1,-1 0-1,1 0 1,0-1 0,-1 1-1,1-1 1,0 0-1,0 0 1,-1 0 0,1 0-1,0 0 1,-1 0-1,1-1 1,0 1 0,-1-1-1,1 0 1,2-1-1,11-5 21,-1 0-1,0-2 0,-1 1 0,0-2 1,0 0-1,-1 0 0,-1-1 0,18-20 1,27-40-106,-40 48 40,0 1 0,2 0 0,30-26 0,-49 48 37,0 0-1,0 0 1,0-1-1,0 1 1,0 0 0,1 0-1,-1 0 1,0-1-1,0 1 1,0 0-1,1 0 1,-1 0-1,0 0 1,0 0-1,0 0 1,1 0-1,-1-1 1,0 1-1,0 0 1,1 0-1,-1 0 1,0 0-1,0 0 1,1 0-1,-1 0 1,0 0 0,0 0-1,1 0 1,-1 0-1,0 0 1,0 1-1,1-1 1,-1 0-1,0 0 1,0 0-1,0 0 1,1 0-1,-1 0 1,0 0-1,0 1 1,0-1-1,1 0 1,-1 0-1,0 0 1,0 1-1,0-1 1,0 0 0,0 0-1,0 0 1,1 1-1,-1-1 1,0 0-1,0 0 1,0 1-1,0-1 1,0 0-1,2 18-47,-2-17 54,-2 31-7,-2-1 0,-9 45 0,-4 29 14,15-91 11,1-11-8,1 0 0,-1 0 0,1 0 0,0 0 0,0 0 0,0 5 0,0-8-8,0 1 0,0-1 0,1 0 0,-1 0 0,0 1 0,0-1 0,0 0 0,0 0 1,0 1-1,0-1 0,0 0 0,0 0 0,0 1 0,1-1 0,-1 0 0,0 0 0,0 1 0,0-1 0,0 0 1,1 0-1,-1 0 0,0 0 0,0 1 0,0-1 0,1 0 0,-1 0 0,0 0 0,0 0 0,1 0 0,-1 0 1,0 0-1,1 1 0,-1-1 0,0 0 0,10-6 122,6-17 11,22-57-46,4-10-142,-33 74 17,1 0-1,0 0 1,15-17-1,-22 30 19,0 0 0,0 0 1,0 0-1,0 0 0,1 0 0,-1 0 0,1 1 1,-1 0-1,8-4 0,-10 6 9,-1 0 1,1 0-1,-1 0 1,1 0-1,-1 0 0,1 0 1,-1-1-1,1 1 1,-1 1-1,1-1 0,-1 0 1,1 0-1,-1 0 0,1 0 1,-1 0-1,1 0 1,-1 0-1,0 1 0,1-1 1,-1 0-1,1 0 1,-1 1-1,0-1 0,1 0 1,-1 1-1,1-1 0,-1 0 1,0 1-1,1-1 1,-1 0-1,1 2 0,3 16-147,-4 1 133,-1-1-1,0 1 1,-2-1 0,-8 33-1,8-34 21,-5 15 5,0-1 0,-2-1 0,-16 36 0,18-50 7,0-1 1,0-1-1,-1 0 1,-1 0-1,-1 0 1,0-1-1,-24 22 1,28-30 9,0 0 0,0 0 0,-1-1 0,-9 5 1,13-7 2,0-1 1,1 1 0,-1-1-1,0 0 1,0 0 0,0 0 0,0-1-1,0 0 1,0 1 0,0-1-1,-5-1 1,9 1-24,0 0 0,-1 0 0,1 0 0,0 0 0,0 0 1,-1 0-1,1 0 0,0 0 0,-1 0 0,1 0 0,0-1 0,-1 1 0,1 0 0,0 0 0,0 0 0,-1 0 0,1-1 0,0 1 1,0 0-1,-1 0 0,1 0 0,0-1 0,0 1 0,0 0 0,-1 0 0,1-1 0,0 1 0,0 0 0,0-1 0,0 1 0,0 0 1,-1 0-1,1-1 0,0 1 0,0 0 0,0-1 0,0 1 0,0 0 0,0-1 0,0 1 0,0 0 0,0-1 0,0 1 0,1 0 1,-1-1-1,0 1 0,0 0 0,0 0 0,0-1 0,0 1 0,0 0 0,1-1 0,-1 1 0,0 0 0,0 0 0,1-1 0,14-14-55,13-6-94,43-22-1,-36 23 5,-9 6-616,1 0 0,35-11-1,18-2-4681,-58 19 2713,-20 8 2245,0-1-1,0 1 0,0-1 0,0 0 1,0 0-1,0 0 0,-1 0 0,1 0 1,0 0-1,-1 0 0,1 0 0,0-1 0,-1 1 1,0 0-1,1-1 0,-1 0 0,2-2 1,3-17-5903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0:59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801 281 12800,'-23'-33'4735,"28"33"-3679,8 5-288,5-5 544,14 0-864,21 0 1440,20 0-1056,12 3-160,0 9-448,-12 1-448,-2-2 128,-3-2-704,-6 2 480,-7-2-3616,-11 2 2176,-7-2-4479,-20-3 3551</inkml:trace>
  <inkml:trace contextRef="#ctx0" brushRef="#br0" timeOffset="1">108 37 11232,'-68'-37'4128,"47"42"-3200,2-2-257,28-3-1598,6 0-1057,19 0 1120,38 0-3296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1:01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159 854 992,'-22'13'529,"-31"24"-1,35-23 2019,2 1 0,-18 19 0,32-31-2110,0-1 1,0 1-1,0 0 0,1 0 0,0 0 0,-2 4 0,2-7-308,1 1-1,0 0 1,-1 0 0,1-1 0,0 1 0,0 0-1,0 0 1,0 0 0,0-1 0,-1 1 0,1 0-1,1 0 1,-1 0 0,0 0 0,0-1 0,0 1-1,0 0 1,1 0 0,-1-1 0,0 1 0,0 0-1,1 0 1,-1-1 0,1 1 0,-1 0-1,1-1 1,-1 1 0,2 1 0,-1-2 5,0 0 0,0 0-1,0 0 1,0 0 0,0 0 0,0 0 0,0 0 0,0 0-1,0-1 1,0 1 0,0 0 0,0 0 0,0-1 0,0 1-1,-1-1 1,1 1 0,0-1 0,0 1 0,0-1 0,0 1-1,-1-1 1,2-1 0,0 1 78,7-6 130,-2 0 0,1 0 0,-1-1 0,0 0 0,0 0 0,8-14 0,-13 19-304,203-282 1648,-172 235-1565,-1-1 1,-3-2-1,-2 0 1,31-93 0,32-109 118,-77 214-144,-26 107 83,-9 38-92,-18 28 130,-39 167 686,76-284-891,-17 120 341,19-119-283,0 0 1,1-1-1,0 1 1,2 0 0,0-1-1,6 23 1,-7-33-34,1 1 1,0-1-1,0 0 0,1 0 1,0 0-1,0 0 1,4 5-1,-5-8-11,-1 0 0,1 0 0,0 0 0,0 0 0,0-1 0,0 1 0,1-1 0,-1 0 0,0 1 0,0-1 1,1 0-1,-1 0 0,1-1 0,-1 1 0,1 0 0,-1-1 0,5 1 0,1-1-4,0-1 0,0 0 0,0 0-1,0 0 1,0-1 0,0 0 0,0-1 0,0 0 0,8-4 0,11-8 39,27-18 0,-45 28-56,111-70-165,-120 74 161,27-12-50,-27 13 44,1 0 0,-1-1 0,1 1 0,-1 0 1,1 0-1,0-1 0,-1 1 0,1 0 0,0 0 0,-1 0 0,1 0 0,0 0 0,-1 0 0,1 0 1,0 0-1,-1 0 0,1 0 0,0 0 0,-1 0 0,1 0 0,0 1 0,-1-1 0,1 0 0,0 0 1,-1 1-1,1-1 0,-1 1 0,1-1 0,-1 0 0,1 1 0,-1-1 0,1 1 0,-1-1 0,1 1 1,-1-1-1,0 1 0,1 0 0,0 4-13,-1 1 0,0-1 0,0 0-1,0 0 1,0 0 0,-1 0 0,0 1 0,0-1 0,-1 0 0,1 0 0,-5 8 0,-3 15-27,7-18 69,0 0-1,1 0 0,0 1 1,0-1-1,1 0 0,0 0 0,1 1 1,2 10-1,-3-17-11,2 1 0,-1-1 0,0 0 0,1 0 0,-1 0 0,1 0 0,1 0 0,-1 0 0,0 0 0,1-1 0,0 1 1,-1-1-1,1 0 0,1 0 0,-1 0 0,0 0 0,1 0 0,0-1 0,-1 1 0,1-1 0,6 2 0,-1 0 20,1-1-1,-1-1 1,1 1 0,0-2-1,0 1 1,0-1-1,0-1 1,1 0 0,10-1-1,-17 0-5,1 1-1,-1-1 1,0 0-1,0 0 1,0 0-1,0 0 1,0-1-1,0 0 1,0 0-1,0 0 1,0 0-1,-1-1 1,1 1-1,-1-1 1,0 0-1,0 0 1,0 0-1,0 0 1,0-1-1,-1 1 1,1-1-1,-1 1 1,3-7-1,-2 1-36,-1 0 0,0-1 0,0 1 0,-1 0-1,0-1 1,-1 1 0,0-1 0,0 1 0,-3-12 0,1 10-9,0 0 1,0 0-1,-1 1 1,-1 0 0,0-1-1,0 1 1,-10-16-1,10 21-9,0 0 0,0 0 0,0 1 0,0-1 0,-1 1-1,0 0 1,0 1 0,0-1 0,0 1 0,0 0 0,-1 0-1,-11-4 1,9 4 4,-1 1-1,1 0 1,-1 0 0,1 1-1,-1 0 1,0 1-1,0 0 1,-13 2-1,15 0 25,7 0 72,12 4 35,4-2-35,1-1 0,0-1 0,0 0 0,26-1 0,70-9-92,-82 5-89,-12 0-1446,32-9 0,-13 3-3225,-17 2 751,-20 7 3734,0 0 0,-1 0 0,1-1 0,0 1 0,0-1 0,-1 1 0,1 0 1,0-1-1,-1 1 0,1-1 0,-1 0 0,1 1 0,-1-1 0,1 1 0,-1-1 0,1 0 0,-1 1 0,1-1 0,-1 0 0,0 0 0,1 1 0,-1-2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1:01.3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69 188 10624,'-60'-8'3936,"57"4"-3040,-2 8-256,13 1 127,20-2-543,17-3 2240,35 0-1376,15-8 32,13-1-672,26-11-160,42-3-192,-15-2-2944,-3 2 1536,22 0-5023,14-10 3551,-20 9-2688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1:02.3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23 504 3712,'-1'-1'136,"-1"1"1,1 0 0,-1-1-1,1 1 1,-14 0 13201,20-6-12788,0-1 0,1 1 1,-1 0-1,1 1 0,1-1 0,-1 1 1,1 0-1,0 1 0,15-7 1,17-13-38,110-93 445,-108 82-775,-2 3-59,154-136 499,-186 162-593,-4 2-22,1 0 1,0 1 0,0-1 0,0 1-1,1 0 1,-1 0 0,1 0-1,-1 1 1,6-3 0,-9 5-3,0 0 1,0 0 0,0 0-1,0 0 1,0 0 0,0 0-1,0 0 1,0 0-1,0 0 1,0 1 0,0-1-1,0 0 1,0 0-1,0 1 1,0-1 0,0 1-1,0-1 1,0 1-1,0 0 1,-1-1 0,1 1-1,0 0 1,0-1 0,-1 1-1,1 0 1,0 0-1,-1-1 1,1 1 0,-1 0-1,1 0 1,-1 0-1,1 2 1,2 4 59,0 0 0,-1 1 0,2 10 0,-2-13-63,4 30 120,1 48 0,-3-38-59,-3-29-43,10 76 102,-8-76 1,0-1 0,2 0 0,9 27-1,-13-40-98,0 0-1,0 0 0,0 1 0,1-1 0,-1 0 0,0 0 1,1 0-1,0-1 0,-1 1 0,1 0 0,0-1 0,0 1 1,0-1-1,0 1 0,0-1 0,0 0 0,0 0 0,0 0 1,1 0-1,-1 0 0,0 0 0,1-1 0,-1 1 0,0-1 1,1 0-1,-1 1 0,1-1 0,-1 0 0,1 0 0,3-1 0,6-2-13,-1 0-1,0-1 0,0 0 1,0 0-1,12-8 0,-16 9-5,21-13 22,-1 0-1,0-2 0,-1-1 0,-1-1 0,38-40 0,99-129-83,-143 164 48,-5 7 24,-10 11-23,1 1-1,0-1 1,1 1-1,0 0 1,0 0 0,0 0-1,0 1 1,1 0-1,11-6 1,-18 10 6,0 1 0,1 0 0,-1 0-1,1-1 1,-1 1 0,1 0 0,-1 0 0,1 0 0,0 0 0,-1 0 0,1 0 0,-1 0 0,1 0 0,-1 0 0,1 0-1,-1 0 1,1 0 0,-1 0 0,1 0 0,-1 1 0,1-1 0,-1 0 0,1 0 0,-1 1 0,1-1 0,-1 0-1,1 1 1,-1-1 0,0 0 0,1 1 0,-1-1 0,0 0 0,1 1 0,-1 0 0,1 1 1,0 0 0,0 0 0,0 0 0,0 0 0,-1 0 1,1 0-1,0 3 0,1 18 74,-1 0 0,-2 33 0,0-10-111,-1 12-428,-11 73-1,0-51-5656,10-41-1295,3-26 1797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7:41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67 3136,'0'-6'1073,"0"-1"-1,0 1 1,1 0 0,0 0 0,0-1-1,3-7 1,-3 0 6768,-1 21-4840,-6 64-666,3-51-1806,-2 15 7,-2 0 0,-2 0 0,-13 35 0,-57 214 1825,36-113-1799,40-158-733,-13 49 585,11-22-3308,10-56-3831,-1 2 3920,10-36-4998,-5 24 4769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1:02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0 7456,'-4'3'394,"1"-2"-245,1 1-1,-1-1 1,1 1 0,0-1-1,0 1 1,0 0-1,0 0 1,0 0-1,0 0 1,0 0-1,1 0 1,-1 0-1,1 1 1,-1-1-1,1 1 1,0-1-1,0 1 1,0-1-1,0 4 1,-13 73 2928,-2 74 663,-8 58-269,-36 203-766,16-109-4674,43-283-2539,18-30-9043,-5-6 13888,15-25-3084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1:03.2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32 7040,'-6'0'1056,"-6"4"5370,23-7-3397,63-11 602,26-4-1678,-98 18-1921,-1 0 0,1 0-1,0 0 1,0 0 0,0 0-1,0 0 1,0 0-1,0 0 1,0 1 0,0-1-1,0 1 1,-1 0 0,1-1-1,0 1 1,0 0 0,-1 0-1,1 0 1,0 0 0,-1 0-1,1 1 1,-1-1 0,3 3-1,-3-2 2,0 0-1,0 0 1,-1 0 0,1 0-1,0 0 1,-1 0 0,1 1-1,-1-1 1,0 0 0,0 0-1,0 1 1,0-1-1,0 0 1,0 0 0,-1 0-1,1 1 1,-1-1 0,1 0-1,-1 0 1,-1 3 0,-2 3 70,0-1 0,0 1 1,-1-1-1,0 0 0,-1 0 1,1 0-1,-1-1 0,-1 0 1,1 0-1,-9 5 0,4-1 345,0-1 0,-15 19 0,25-28-431,1 0 1,0 1-1,0-1 1,-1 0 0,1 1-1,0-1 1,0 0-1,0 0 1,0 1 0,-1-1-1,1 1 1,0-1-1,0 0 1,0 1 0,0-1-1,0 0 1,0 1 0,0-1-1,0 0 1,0 1-1,0-1 1,0 1 0,0-1-1,0 0 1,0 1-1,0-1 1,0 0 0,1 1-1,-1-1 1,0 0 0,0 1-1,0-1 1,0 0-1,1 1 1,0 0 20,0 0 1,0 0-1,1 0 1,-1-1-1,0 1 0,1 0 1,-1-1-1,0 1 0,3 0 1,2 0 73,0 1 1,1-1 0,9 0-1,51-5-2255,7-1-6999,-32 5 1132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1:04.7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396 51 3904,'-3'1'181,"-11"2"1313,1 2-1,-15 5 0,19-6-862,0-1-1,0 0 1,0-1 0,0 0-1,0-1 1,0 1 0,-12-1-1,20-1-562,0 0 0,0 0 0,0 0-1,0 0 1,0 0 0,-1 0 0,1 0-1,0-1 1,0 1 0,0 0 0,0 0-1,0-1 1,0 1 0,0-1 0,0 1-1,0-1 1,0 1 0,0-1 0,0 0 0,1 1-1,-1-1 1,0 0 0,0 0 0,1 0-1,-1 1 1,0-3 0,0 2-35,1 0 1,0-1-1,0 1 1,0 0-1,0-1 1,0 1-1,0 0 1,1-1-1,-1 1 1,0 0-1,1-1 1,-1 1-1,0 0 1,1-1-1,0 1 1,-1 0-1,1 0 1,0 0-1,0 0 1,1-2 0,0 0 41,1 0 1,0-1 0,0 1-1,0 0 1,0 1-1,1-1 1,-1 1 0,1-1-1,0 1 1,0 0 0,0 0-1,0 0 1,0 1 0,0 0-1,5-2 1,-8 3-67,-1 0-1,1 0 1,-1 0 0,0 0 0,1 0-1,-1 0 1,1 0 0,-1 0-1,1 0 1,-1 0 0,1 0-1,-1 0 1,0 0 0,1 0-1,-1 0 1,1 0 0,-1 0-1,1 1 1,-1-1 0,0 0-1,1 0 1,-1 0 0,0 1-1,1-1 1,-1 0 0,0 1-1,1-1 1,-1 0 0,0 1-1,1-1 1,-1 1 0,0 0 14,0 0 0,1 0 1,-1 0-1,0-1 0,0 1 1,0 0-1,-1 0 0,1 0 1,0 0-1,0 0 0,0 0 1,-1 0-1,0 1 0,-15 26 658,16-27-669,-3 3 85,0 0 0,0 0 0,-1 0 1,1-1-1,-1 1 0,0-1 0,-7 5 1,11-8-97,0 0 0,0 0 1,0 0-1,0 0 0,0 0 0,0 0 1,0 0-1,0 0 0,0 0 0,0 0 1,0 0-1,0 0 0,0 0 1,0 0-1,0 0 0,0 0 0,0 0 1,0 0-1,0 0 0,0 0 0,0 0 1,0 0-1,0 0 0,0-1 0,0 1 1,0 0-1,0 0 0,0 0 1,0 0-1,0 0 0,0 0 0,0 0 1,0 0-1,0 0 0,0 0 0,0 0 1,0 0-1,0 0 0,0 0 1,0 0-1,0 0 0,0 0 0,0 0 1,0 0-1,0 0 0,0 0 0,0 0 1,0 0-1,0 0 0,-1 0 0,1 0 1,0 0-1,0 0 0,0 0 1,0 0-1,0 0 0,0 0 0,5-6-34,6-7-66,39-25-373,-44 33 356,1 1 0,1 0 0,-1 0 0,1 1 0,12-5 0,-20 8 111,1 0 0,0-1 0,0 1 0,0 0 0,0 0 0,-1 0 0,1 0 0,0 0 0,0 0 0,0 0 0,0 0 0,0 0 0,-1 1 0,1-1 0,0 0 0,0 0 0,0 1 0,0-1 0,-1 0 0,1 1 0,0-1 0,-1 1 0,1-1 0,1 2 0,-1-1 1,0 0 0,0 1 0,-1-1 0,1 1 0,0-1 0,-1 1 0,1-1 0,-1 1 0,1 0 0,-1-1 0,0 1 1,1 1-1,-1 3 32,0 0 0,0-1 0,-1 1 1,1-1-1,-1 1 0,-3 8 0,3-10 62,-1-1 0,1 0-1,-1 0 1,0 0 0,0 0-1,-2 3 1,4-6-79,-1 0 1,1 1-1,0-1 0,-1 0 1,1 1-1,0-1 0,-1 0 1,1 0-1,0 1 0,-1-1 0,1 0 1,-1 0-1,1 0 0,0 0 1,-1 1-1,1-1 0,-1 0 1,1 0-1,-1 0 0,1 0 1,0 0-1,-2 0 0,2-1-33,-1 1-1,1 0 0,-1-1 0,1 1 1,-1-1-1,1 1 0,0-1 0,-1 1 1,1-1-1,-1 1 0,1-1 1,0 0-1,0 1 0,-1-1 0,1 1 1,0-1-1,0 0 0,0 1 1,0-1-1,-1-1 0,1-4-147,-1-1-1,1 1 1,0 0-1,1-9 1,0 8 89,-1 1 0,0 0 0,0-1-1,0 1 1,-2-8 0,2 14 75,0 0-1,-1-1 0,1 1 0,0-1 0,0 1 0,0 0 1,0-1-1,0 1 0,-1 0 0,1-1 0,0 1 0,0 0 0,-1-1 1,1 1-1,0 0 0,0 0 0,-1-1 0,1 1 0,0 0 0,-1 0 1,1-1-1,0 1 0,-1 0 0,1 0 0,0 0 0,-1 0 0,1-1 1,-1 1-1,1 0 0,0 0 0,-1 0 0,1 0 0,-1 0 0,1 0 1,0 0-1,-1 0 0,1 0 0,-1 0 0,1 1 0,0-1 0,-1 0 1,1 0-1,-1 0 0,1 1 0,-18 10-229,-2 5 373,-2 0 0,0-1 0,0-2 0,-2 0 0,-26 10 0,40-21-65,10-2-74,0 0-1,-1-1 0,1 1 0,0 0 1,0 0-1,0 0 0,0 0 0,0 0 1,0-1-1,-1 1 0,1 0 0,0 0 0,0 0 1,0 0-1,0-1 0,0 1 0,0 0 1,0 0-1,0 0 0,0 0 0,0-1 1,0 1-1,0 0 0,0 0 0,0 0 1,0-1-1,0 1 0,0 0 0,0 0 1,0-1-1,8-16-246,-5 12 260,0-2-42,-1 4 26,0-1 1,0 1-1,-1-1 1,0 1-1,2-8 0,-3 11-64,0 11 602,0-8-438,0-1 0,0 0 0,0 1 0,0-1 0,1 1 0,-1-1 0,1 0-1,0 3 1,0-3-24,0-1 0,0 0 0,0 0 0,0 0 0,0 1 0,0-1 0,0 0 0,1 0 0,-1-1 0,0 1 0,1 0 0,-1 0 0,0-1 0,1 1 0,1 0 0,9 3 242,1-1 1,-1-1 0,1 0-1,0 0 1,20-1 0,13 2 209,-25-2-327,-16-1-118,-1 0 1,1 0-1,0 0 1,-1 1-1,1-1 1,-1 1-1,1 0 1,-1 1-1,0-1 1,1 1-1,-1 0 0,5 3 1,-9-5-50,1 1 0,0-1 0,-1 0 0,1 1 0,-1 0 0,1-1 0,-1 1 0,0-1 0,1 1 0,-1 0 0,0-1 0,1 1 0,-1 0 0,0-1 0,0 1 0,1 0 0,-1-1 0,0 1 0,0 0 0,0-1 0,0 1 0,0 0 0,0 0 0,0-1 0,0 1 0,0 0 0,-1-1 0,1 1 0,0 0 1,0 0-1,-1-1 0,1 1 0,0-1 0,-1 1 0,1 0 0,0-1 0,-1 1 0,0 0 0,-2 2 35,1 0-1,-1 0 1,0 0 0,-1-1 0,1 1 0,-5 2 0,-24 12 39,-40 15 1,4-1-242,-36 23-969,11-5-3407,66-37-409,8-8 1489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1:06.1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45 460 3072,'-7'-3'376,"3"2"788,0 0 1,0-1-1,1 0 1,-1 0-1,1 0 0,-5-3 1,7 4-1004,0 1-1,1-1 1,-1 0 0,0 1 0,1-1-1,-1 0 1,1 0 0,0 0 0,-1 1-1,1-1 1,0 0 0,-1 0 0,1 0-1,0 0 1,0 0 0,0 0 0,-1 0-1,1 1 1,0-1 0,0 0 0,1 0-1,-1 0 1,0 0 0,0 0 0,0 0 0,1 0-1,-1 1 1,0-1 0,1 0 0,-1 0-1,0 0 1,1 0 0,-1 1 0,1-1-1,1-1 1,7-9 465,1 0 1,0 0-1,1 1 0,23-17 1,-1 0-164,53-49 497,55-45 220,-108 94-889,2 2 0,50-26 0,-85 51-284,4-2 32,0 0 0,0 0 0,0 0 0,0 1 0,0-1 0,5 0 0,-8 2-27,0 0-1,0 0 1,0 0 0,0 0 0,0 0 0,0 0 0,0 1 0,0-1 0,0 0 0,0 0-1,0 1 1,0-1 0,0 1 0,-1-1 0,1 1 0,0-1 0,0 1 0,0 0 0,-1-1-1,1 1 1,0 0 0,-1-1 0,1 1 0,0 0 0,-1 0 0,1 0 0,-1 0 0,0-1-1,1 1 1,-1 0 0,0 0 0,1 2 0,1 5 24,0 0 0,0 0 1,-1 0-1,0 0 0,0 13 0,-6 44 25,2-36-30,-3 35 68,2-31 62,1 0 1,2 0 0,1 0-1,6 39 1,-6-67-131,1 0 1,1 0 0,-1 0-1,1 0 1,-1 0-1,2 0 1,-1-1 0,0 1-1,1-1 1,0 1-1,0-1 1,0 0 0,1 0-1,-1 0 1,1-1-1,0 1 1,0-1-1,0 0 1,0 0 0,1 0-1,-1-1 1,1 0-1,0 0 1,-1 0 0,6 2-1,1-2 29,1-1 0,-1 1 0,1-2 0,-1 0-1,0 0 1,1-1 0,-1 0 0,0-1 0,1 0 0,-1-1-1,20-7 1,-17 4-36,0-1 0,-1 0 0,0 0 0,0-1 0,0-1 0,-1 0 0,0-1 0,13-15-1,10-17-18,-2-1-1,34-62 1,33-43-8,-100 147 3,3-2 0,-1 0 0,0 0 0,1 0 0,0 0 0,0 1 0,4-4 0,-7 6 0,1-1 0,-1 1 0,1 0 0,0 0 0,-1-1 0,1 1 0,-1 0 0,1 0 0,-1 0 0,1 0 0,-1 0 0,1 0 0,0 0 0,-1 0 0,1 0 0,-1 0 0,1 0 0,-1 0 0,2 1 0,-1-1 0,0 1 0,0 0 0,-1-1 0,1 1 0,0 0 0,0 0 0,0-1 0,-1 1 0,1 0 0,0 0 0,-1 0 0,1 0 0,0 2 0,5 13 42,-1 0 1,0 1-1,-1 0 0,-1 0 0,1 29 0,4 14 52,19 115-201,-20-142-990,1-2-3289,-2-6-2882,-3-18 1882,5-2 1545,0-5 300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1:06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228 1 8320,'-1'0'156,"1"1"0,-1-1 1,1 1-1,-1-1 0,1 1 0,-1-1 1,1 1-1,-1 0 0,1-1 1,0 1-1,-1-1 0,1 1 0,0 0 1,-1 0-1,1-1 0,0 1 1,0 0-1,0-1 0,0 1 0,0 0 1,-1 0-1,2 1 0,0 20 301,1-11 180,1 42 1832,-2 0 1,-12 95 0,0-76-1058,-31 107 1,-37 114-490,20-71-795,55-208-74,-2 7-984,0 0 0,-3 39 0,8-57 579,1 0 0,0 0 0,0 0 0,0 0 1,1 0-1,-1 0 0,1 0 0,0 0 0,0 0 1,0 0-1,0-1 0,0 1 0,0 0 0,1 0 0,2 4 1,-2-6 82,-1 0 1,1 0-1,-1 1 1,1-1 0,-1 0-1,1 0 1,-1-1-1,1 1 1,0 0 0,0 0-1,-1-1 1,1 1-1,0-1 1,0 0-1,0 1 1,-1-1 0,1 0-1,0 0 1,0 0-1,0 0 1,0-1 0,0 1-1,-1 0 1,4-2-1,0 0-790,1 0 0,-1 0 0,1-1 0,9-6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1:08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26 520 4736,'-4'0'494,"2"0"-305,0 0-1,1 0 1,-1 1-1,0-1 1,0 0 0,1 1-1,-1-1 1,0 1-1,1-1 1,-3 4 3292,9 0-2694,0-1-1,1-1 1,-1 1 0,1-1-1,0 0 1,0 0 0,8 1-1,-6-2-361,0 0 1,0 0-1,1 0 0,-1-1 0,0-1 1,1 1-1,-1-1 0,0-1 0,0 1 0,0-2 1,0 1-1,0-1 0,0 0 0,14-8 1,0-4-51,-1-1 1,-1-1 0,33-34 0,-22 19-253,263-249 859,-202 188-198,-91 91-752,1 0 0,-1 1 1,1-1-1,-1 0 1,0 0-1,0 0 0,1-3 1,-2 5-31,0 0 1,0 0 0,0 0-1,0 0 1,0 0 0,0 1-1,0-1 1,0 0 0,0 0-1,0 0 1,0 0 0,0 0-1,-1 0 1,1 0 0,0 0-1,0 0 1,0 0 0,0 0-1,0 0 1,0 0 0,0 0-1,0 0 1,0 0 0,0 0-1,0 0 1,0 0 0,0 0-1,0 0 1,0 0 0,0-1-1,0 1 1,0 0 0,-1 0-1,1 0 1,0 0 0,0 0-1,0 0 1,0 0 0,0 0-1,0 0 1,0 0 0,0 0-1,0 0 1,0 0 0,0 0-1,0 0 1,0 0 0,0 0-1,0 0 1,0 0 0,0 0-1,0 0 1,0-1 0,0 1-1,0 0 1,0 0 0,0 0-1,0 0 1,0 0 0,0 0-1,0 0 1,0 0 0,0 0-1,0 0 1,0 0 0,0 0-1,0 0 1,-9 8 90,3 0-79,0 0 0,0 0-1,1 0 1,0 1 0,1-1 0,0 1 0,0 0 0,1 1 0,0-1-1,1 1 1,0-1 0,0 1 0,0 17 0,2-10 35,0-1 0,1 1 0,0 0 0,2-1 0,0 1 0,1-1 0,7 19 0,-8-26 14,1-1-1,0 0 0,0 0 0,1-1 0,0 1 0,9 9 0,-12-14-39,0 0-1,1-1 1,-1 0 0,1 1 0,0-1 0,0 0 0,0 0 0,0 0 0,0-1 0,0 1 0,0-1-1,1 0 1,-1 1 0,0-1 0,1-1 0,-1 1 0,1-1 0,6 1 0,-7-2-20,1 1 0,-1-1 1,0-1-1,1 1 1,-1 0-1,0-1 0,0 1 1,0-1-1,0 0 0,0 0 1,0 0-1,-1-1 0,1 1 1,-1-1-1,1 1 0,1-4 1,6-8 36,-1 1 0,9-16 0,-17 26-20,3-5-4,61-100 94,-51 86-113,2 1 0,31-34 0,-37 45-19,18-18-132,-26 27 145,0-1 1,0 1-1,0 0 0,0 0 1,0 0-1,0 0 1,0 0-1,0 0 1,0 0-1,0 0 1,0 1-1,5-1 0,-6 1 2,0 0-1,-1 0 0,1 0 0,0 1 1,0-1-1,0 0 0,-1 1 0,1-1 0,0 0 1,0 1-1,-1-1 0,1 1 0,0-1 1,-1 1-1,1 0 0,-1-1 0,1 1 1,-1-1-1,1 1 0,-1 0 0,1 0 0,-1-1 1,1 1-1,-1 0 0,0 0 0,0-1 1,1 1-1,-1 0 0,0 0 0,0 0 0,0 1 1,1 28-161,-4 4 168,-2 1-1,-2-1 0,0-1 0,-3 1 1,-1-1-1,-26 56 0,34-83 46,0 0 0,0 0 0,-1-1 1,1 1-1,-1-1 0,0 0 0,0 0 0,-1 0 0,0-1 0,-7 7 0,11-11-42,0 1 0,0-1 0,0 1 0,0-1 1,0 1-1,0-1 0,0 0 0,0 1 0,0-1 0,0 0 0,0 0 0,0 0 0,0 0 0,0 0 0,0 0 0,0 0 1,0 0-1,0 0 0,0-1 0,0 1 0,0 0 0,-2-1 0,1 0-4,0-1 1,0 1-1,1 0 1,-1-1-1,0 1 0,1-1 1,-1 0-1,1 1 1,0-1-1,-2-3 0,0 0-1,0-1 0,0 0-1,1 0 1,0 0 0,0 0-1,-2-11 1,4 9-11,-1 1 0,1-1 0,0 0 1,1 1-1,0-1 0,0 1 0,0-1 0,1 1 0,0 0 0,4-9 0,-4 12 0,0 0 0,0 1 1,1-1-1,-1 0 0,1 1 0,0 0 0,0 0 0,0 0 0,0 0 0,0 0 0,1 0 0,-1 1 0,1 0 1,0-1-1,0 1 0,0 1 0,0-1 0,0 1 0,6-2 0,5 0-416,0 1 1,0 0-1,0 1 0,0 1 1,1 0-1,-1 1 0,0 1 1,21 5-1,-16-2-1749,0 1 0,-1 0-1,0 2 1,-1 0 0,30 19 0,-22-11-4174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1:08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77 11808,'-50'-71'4352,"29"71"-3361,-2 0-287,18 0-1600,1-5 353,18 5-609,7 5-1504,16 3 1440,26 7-4096,45-4 2944,-5 6 64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1:10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219 662 2144,'-7'9'3402,"7"-8"-2808,0 0 0,0-1 0,0 1 0,0 0-1,0 0 1,0-1 0,0 1 0,0 0-1,0-1 1,0 1 0,1 1 0,-1-2-469,-1 1 1,1-1 0,0 0-1,0 1 1,-1-1 0,1 1-1,0-1 1,-1 0 0,1 0-1,0 1 1,-1-1 0,1 0-1,-1 0 1,1 1 0,-1-1-1,1 0 1,0 0 0,-1 0-1,1 0 1,-1 0 0,1 0 0,-1 1-1,1-1 1,-1 0 0,1 0-1,-1 0 1,0-1 0,1 1 205,-4 2-9,1-1 0,0 1 0,0-1 1,0 1-1,1 0 0,-1 0 0,-4 4 0,-7 5 509,2-1-537,0-1 0,0 2 0,2-1 0,-1 2 0,1-1 1,-15 25-1,12-16 2,2 1 0,1 1 0,-14 38 0,22-52-215,0-1 1,0 0 0,1 1 0,0-1-1,1 1 1,-1 0 0,1-1 0,1 1-1,0-1 1,0 1 0,3 11 0,-3-15-21,0-1 0,0 0 0,0 0 0,1 1 0,0-1 1,-1 0-1,1 0 0,0 0 0,0-1 0,0 1 0,1 0 0,-1-1 1,1 0-1,-1 1 0,1-1 0,0 0 0,0 0 0,0-1 1,0 1-1,0 0 0,0-1 0,1 0 0,-1 0 0,0 0 0,1 0 1,-1 0-1,4-1 0,-3 0-39,-1 0 1,1 0-1,-1 0 1,1-1-1,-1 0 1,0 0-1,1 0 1,-1 0-1,0 0 1,0-1-1,1 1 1,-1-1-1,0 0 1,-1 0-1,1 0 1,0 0-1,0-1 1,-1 1-1,0-1 1,1 1-1,-1-1 1,0 0-1,2-4 1,2-3-49,-1-1 0,0 1 0,0-1 0,-1 0 0,5-22 0,-7 16-21,1 0 1,-2-1 0,0 1-1,-1 0 1,-1-1-1,-1 1 1,0-1 0,-1 1-1,-8-25 1,10 38 26,-1 0 1,1 0-1,-1 0 1,0 0-1,0 0 1,0 0-1,0 0 1,-1 1-1,0-1 1,1 1-1,-1 0 1,-1-1-1,1 1 1,0 1-1,-1-1 1,1 0-1,-1 1 1,0 0 0,0 0-1,0 0 1,0 0-1,0 1 1,0-1-1,0 1 1,-1 0-1,1 0 1,0 1-1,-9-1 1,8 1 35,-8 0 144,12 2-61,8 1-17,0-1-12,1 1 1,0-2-1,-1 1 0,1-1 0,0 0 1,0-1-1,14-1 0,60-10-24,-21 1-19,455-25 106,-372 29 486,-142 6-470,-4 1-80,-10 6-57,0 1-1,-17 14 1,-4 2 7,-46 29 74,18-14-158,-69 59-1,120-90 35,1 1 0,-16 19 0,23-26 27,1 1 0,-1-1 0,1 0 0,-1 1 0,1-1-1,0 1 1,-1-1 0,1 1 0,1 0 0,-1 0 0,0-1 0,1 1 0,-1 0 0,1 0 0,0 0 0,0 0 0,0-1 0,1 5 0,-1-6 4,0 0 1,0 0-1,1 0 1,-1 0 0,1 0-1,-1 0 1,1 0 0,-1 0-1,1 0 1,0-1 0,-1 1-1,1 0 1,0 0 0,0 0-1,-1-1 1,1 1 0,0 0-1,0-1 1,0 1 0,2 0-1,-1 0 0,0-1 1,0 0-1,0 1 0,0-1 0,0 0 0,0 0 0,0 0 0,0 0 0,0 0 1,3-1-1,2-1 23,0 0 0,0-1 0,0 1 1,0-1-1,7-5 0,2-3 18,0 0 1,-1-1-1,-1-1 0,0 0 0,-1-1 0,15-19 1,62-102 96,-86 128-137,31-50 17,38-89 0,-37 55-32,-3-2 0,23-113-1,-55 202-14,0 0 0,0 0 0,0 0 0,-1-1 0,1 1 0,-1 0 0,0 0-1,-1 0 1,1 0 0,-1 0 0,1-1 0,-3-6 0,3 11 24,-1-1-1,1 1 1,0-1 0,0 1 0,-1-1 0,1 1-1,0-1 1,-1 1 0,1-1 0,-1 1-1,1-1 1,-1 1 0,1-1 0,-1 1 0,1 0-1,-1-1 1,1 1 0,-1 0 0,1 0 0,-1-1-1,1 1 1,-1 0 0,0 0 0,1 0-1,-1 0 1,1 0 0,-2 0 0,1 0 1,0 0 0,-1 1 0,1-1 0,0 1 0,0-1 1,0 1-1,0 0 0,0-1 0,0 1 0,0 0 0,0 0 0,0 0 0,0 0 1,1 0-1,-2 1 0,-5 9 1,0 1-1,1 0 1,0 0 0,-6 24 0,5-18-8,-11 32-90,-11 26 175,-21 94-1,44-146-21,2-1 1,1 2-1,0-1 1,2 0-1,1 1 0,1-1 1,1 0-1,7 36 0,-7-52-19,0 0-1,1 0 0,-1 0 1,1-1-1,1 1 0,0-1 1,4 8-1,-6-13-22,0 1 0,0-1 1,1 0-1,-1 0 0,0 1 1,1-1-1,0-1 0,-1 1 1,1 0-1,0-1 0,0 1 1,0-1-1,0 0 0,0 0 1,0 0-1,0 0 0,0-1 1,0 1-1,1-1 0,-1 0 0,5 0 1,30-4-74,-1-1 1,0-2 0,41-13-1,-44 10 35,392-123-425,-408 128 452,-11 3-1,-1 0 0,0 0 0,0-1 0,0 1-1,0-1 1,7-5 0,-13 8 0,0 0 0,1 0 1,-1 0-1,0 0 0,0-1 0,1 1 0,-1 0 0,0 0 0,0 0 1,0 0-1,1-1 0,-1 1 0,0 0 0,0 0 0,0 0 0,0-1 1,1 1-1,-1 0 0,0 0 0,0-1 0,0 1 0,0 0 0,0 0 1,0-1-1,0 1 0,0 0 0,0 0 0,0-1 0,0 1 0,0 0 1,0-1-1,0 1 0,0 0 0,0 0 0,0-1 0,0 1 0,0 0 1,0 0-1,0-1 0,-1 1 0,1 0 0,0 0 0,0 0 0,0-1 0,0 1 1,-1 0-1,1 0 0,0 0 0,0-1 0,0 1 0,-1 0 0,1 0 1,0 0-1,-15-4-10,5 4-48,0 1 1,1 1-1,-1 0 0,1 0 0,-1 1 1,-13 5-1,-55 30-152,75-37 213,-30 17-22,0 2-1,1 1 1,-40 35 0,57-43 16,0 1 0,1 1 0,1 0 1,0 1-1,1 1 0,1-1 0,0 2 1,-8 19-1,16-31 14,1 0 0,0 0 0,0 0 0,0 1 0,1-1 0,0 0 1,0 1-1,1-1 0,0 12 0,0-15-3,1 0 0,0 0 1,-1 0-1,1 0 0,0 0 0,0 0 1,1 0-1,-1 0 0,1-1 0,-1 1 1,1-1-1,0 1 0,0-1 0,0 0 1,0 1-1,0-1 0,1 0 0,-1 0 1,0-1-1,1 1 0,0 0 0,3 1 1,0 0 8,1-1 0,0 1 0,0-1 0,0 0 1,0-1-1,0 0 0,0 0 0,1 0 0,-1-1 1,0 0-1,1 0 0,-1-1 0,0 0 0,0 0 1,1-1-1,-1 0 0,-1 0 0,1-1 0,0 0 1,11-6-1,-5 1-9,0-1 0,-1 0 0,0-1 0,0 0 0,-1-1 0,0 0 0,-1-1 0,16-24 0,96-183 5,-103 178-39,-2-1 0,21-79 0,5-87-64,-36 161 124,-1-1 0,-2-90 0,-4 127 44,-1 0 0,-4-22 0,5 30-64,-1 0 0,0 0 0,0 1 0,0-1 0,0 0 0,-1 1 0,1-1 0,-1 0 0,1 1 0,-1 0 0,0-1 0,0 1 0,0 0 0,0 0 0,0 0 0,-4-2 0,5 4-10,0-1 1,0 0 0,0 1 0,-1-1 0,1 1 0,0 0 0,0-1-1,-1 1 1,1 0 0,0 0 0,-1 0 0,1 0 0,0 0 0,-1 0-1,1 0 1,0 0 0,0 0 0,-2 1 0,0 0 1,1 0 0,0 0 1,0 0-1,0 0 0,0 1 0,1-1 1,-1 0-1,0 1 0,0 0 1,-2 3-1,-4 7 22,0 1 0,1 1 0,1-1-1,0 1 1,1 0 0,-7 27 0,-10 50 441,-19 156-1,36-165-99,8 121-1,-2-200-363,-1 6 5,11 124 126,-9-119-155,1 0 0,1 0 0,0 0 0,0-1 0,2 0 0,0 0 0,8 14 0,-10-21-267,1 0 0,0 0 0,1 0 0,-1-1 0,1 0 0,0 0-1,0 0 1,1-1 0,-1 0 0,1 0 0,0-1 0,0 0 0,0 0 0,0-1 0,11 3 0,2-1-1940,1 0 0,0-2 0,0 0 0,27-2 0,12-6-2273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1:10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56 125 14304,'0'0'490,"-1"-1"1,0 1 0,1 0 0,-1 0 0,0 0 0,1 1 0,-1-1 0,0 0 0,1 0 0,-1 0-1,0 0 1,1 1 0,-1-1 0,1 0 0,-1 1 0,-1-1 0,1 9 3799,0 5-2350,0-7-1093,4-7 5,6-13-466,0-7-521,-1-1-1,-1 0 1,-1-1 0,3-24-1,-9 46 135,0-1 0,1 0 0,-1 1 0,0-1-1,0 0 1,0 1 0,0-1 0,0 0 0,0 1 0,0-1 0,0 0 0,0 1-1,-1-1 1,1 0 0,0 1 0,0-1 0,0 0 0,-1 0 0,1 1-5,-1 0 1,1 0-1,0 0 1,-1 0-1,1-1 0,0 1 1,-1 0-1,1 0 1,0 0-1,0 0 1,-1 0-1,1 0 1,0 0-1,-1 0 1,1 0-1,0 1 1,-1-1-1,1 0 1,0 0-1,-1 0 0,1 0 1,0 0-1,0 0 1,-1 1-1,1-1 1,0 0-1,-23 19-316,19-15 303,-29 24-1230,10-13-5112,34-33-7676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2:5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110 311 1728,'-6'-31'2659,"6"27"-2058,0-1-1,-1 1 1,0 0 0,0 0-1,0-1 1,0 1-1,-1 0 1,0 0 0,0 0-1,0 0 1,-3-3-1,4 5-417,0 1 0,0 0 0,0-1-1,0 1 1,0 0 0,0 0-1,-1 0 1,1 0 0,0 0 0,-1 0-1,1 0 1,-3 0 0,4 1-155,0 0 1,-1 0 0,1 0-1,-1 0 1,1 0-1,-1 0 1,1 0-1,0 0 1,-1 0-1,1 0 1,-1 0-1,1 0 1,-1 1-1,1-1 1,0 0-1,-1 0 1,1 0-1,-1 1 1,1-1-1,-1 1 1,-7 13 202,2 6 107,2 1 0,0 0 1,1 0-1,0 37 0,2-31-78,-1 189 712,3-115-514,5 48 226,1 1-190,-1-93 1613,-7-60-2059,0 1 0,0 0 0,1-1 0,-1 1 1,1-1-1,0 1 0,-1-4 0,0-6 79,-19-179 225,12 77-375,-6-115-18,18 5 105,-2 203-112,1 1 0,1-1 0,1 1 0,1 0 0,1 0 0,0 1 0,20-35 0,-23 47 29,0 2 1,0-1-1,0 0 1,1 1-1,0 0 0,0 0 1,0 0-1,1 1 0,-1 0 1,1 0-1,0 0 1,0 1-1,1-1 0,-1 2 1,1-1-1,-1 1 0,1 0 1,0 0-1,0 1 1,0 0-1,0 0 0,12 0 1,-7 1 7,0 1 1,0 0-1,0 1 1,0 0-1,0 1 0,0 1 1,-1-1-1,0 2 1,1 0-1,-1 0 1,-1 1-1,15 9 1,-6 0 14,-1 1 0,-1 1 0,0 0 0,-2 1 0,0 1 0,0 0 0,-2 1 1,0 0-1,-2 1 0,0 1 0,-2 0 0,12 38 0,-19-53 56,0 0-1,-1 0 1,0 1-1,0-1 1,-1 1-1,0-1 1,-1 9-1,0-13-24,1 0-1,-1 1 0,0-1 0,0 0 0,0 0 0,0 0 0,-1 1 1,1-1-1,-1 0 0,0-1 0,0 1 0,0 0 0,0 0 1,0-1-1,-1 1 0,1-1 0,-1 0 0,-3 3 0,-7 1 3,0 0-1,0-1 0,0 0 0,-1-1 0,0-1 1,0 0-1,-15 1 0,0 0-11,-218 33 28,240-36-91,-2-1-55,-1 2-1,1-1 1,-1 1-1,1 1 0,0 0 1,-12 5-1,21-8-5,0 0-1,0 0 1,0 0-1,-1 0 1,1 0-1,0 0 1,0 0-1,-1 0 1,1 0-1,0 1 1,0-1-1,0 0 1,-1 0-1,1 0 1,0 0-1,0 1 1,0-1-1,0 0 1,-1 0-1,1 0 1,0 1-1,0-1 1,0 0-1,0 0 1,0 0-1,0 1 1,0-1-1,0 0 1,0 0-1,0 1 1,0-1 0,0 0-1,0 0 1,0 1-1,0-1 1,0 0-1,0 0 1,0 1-1,0-1 1,0 0-1,0 0 1,0 0-1,0 1 1,0-1-1,0 0 1,1 0-1,-1 1 1,0-1-1,0 0 1,0 0-1,0 0 1,1 0-1,-1 1 1,13 4-3937,7 0 1226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7:42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34 291 4064,'-1'-1'177,"-20"-9"730,12 5 468,9 5-1298,0-1 0,-1 1 0,1 0 0,0 0-1,-1 0 617,1 0-616,0 0-1,0-1 1,0 1 0,0 0 0,0 0 0,0 0 0,0 0 0,0 0 0,0 0 0,0 0 0,0 0 0,0-1-1,0 1 1,0 0 0,0 0 0,0 0 0,0 0 0,0 0 0,0 0 0,0-1 0,0 1 0,0 0-1,0 0 1,0 0 0,0 0 0,0 0 0,0 0 0,0 0 0,0 0 0,0-1 0,9 0 6887,5 0-4142,21-2-662,-4-5-773,-1-1 0,35-17-1,60-33-121,39-17-1208,-58 40-222,17-7-5872,-99 35 3674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2:5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305 713 3648,'0'-1'312,"0"-1"-1,0 0 1,1 1-1,-1-1 1,1 0 0,-1 1-1,1-1 1,0 1 0,0-1-1,1-2 1,-1 3 5,0-1 0,0 0 0,0 1 1,0-1-1,-1 0 0,1 0 0,0 0 0,-1 0 1,1 0-1,-1-3 0,0 3-115,0 0 0,0 1 1,0-1-1,0 1 0,0-1 0,-1 0 0,1 1 1,0-1-1,-1 1 0,1-1 0,-1 1 0,0-1 0,0 1 1,1 0-1,-1-1 0,0 1 0,0 0 0,0-1 1,0 1-1,-3-2 0,2 2-93,0 0 0,0 0 0,0 0 0,0 1 0,0-1 0,0 0 0,-1 1 1,1-1-1,0 1 0,0 0 0,-1 0 0,1 0 0,-3 0 0,-2 1-37,0 0 0,0 0 1,0 1-1,1 0 0,-1 0 1,0 1-1,1 0 0,0 0 1,-8 5-1,1 1 40,1 2 0,0-1 0,1 1 0,0 1 0,0 0 0,2 1 0,-1 0 0,-7 15 1,-8 19 335,-20 53 0,39-85-321,3-6 25,-1 0-1,1 0 1,-1 11 0,3-17-88,1 0-1,-1-1 1,1 1 0,0 0 0,0-1-1,0 1 1,0 0 0,0-1-1,1 1 1,-1 0 0,1-1 0,0 1-1,-1-1 1,1 1 0,3 3-1,-4-5-44,1 0 0,-1 0 0,1-1 0,0 1-1,0 0 1,-1-1 0,1 1 0,0-1 0,0 1-1,0-1 1,-1 1 0,1-1 0,0 0 0,0 1-1,0-1 1,0 0 0,0 0 0,0 0 0,0 1-1,0-1 1,0 0 0,0 0 0,-1-1 0,1 1-1,0 0 1,0 0 0,0 0 0,0 0 0,0-1-1,0 1 1,1-1 0,4-2 66,-1 0 0,0 0 0,0 0 0,5-5 0,-2 1 14,4-3-23,-1 0 1,1-1 0,-2 0 0,0-1-1,17-25 1,-12 13-14,-1-1 1,13-33-1,-25 53-63,4-8-34,0 0 1,-2 0-1,1-1 1,-2 1 0,0-1-1,2-18 1,-6 29-250,-1 8 174,-1 9 95,1 8 16,1-1-1,1 0 1,1 1 0,0-1-1,6 24 1,-5-38 41,0 0-1,0 0 1,1-1 0,0 1 0,0-1-1,0 0 1,1 1 0,6 6-1,-6-9 2,-1 0 0,1 0 0,0 0 0,0-1 0,1 0 0,-1 0 0,1 0 0,0-1 0,-1 1 0,1-1 0,0 0 0,8 2 0,-4-2 17,-1-1 0,1 0 0,-1 0 0,1 0 0,0-1 0,-1 0 0,1-1 0,0 0 0,-1 0 0,1-1 0,-1 0 0,0 0 0,1-1 0,-1 0 0,7-5 0,-5 3-42,-1-1 0,0 0 0,-1-1 0,1 1 0,-1-2 0,-1 1 1,1-1-1,-1 0 0,-1-1 0,1 0 0,8-17 0,-5 5-14,-1-1 1,-1 0-1,0 0 0,-2 0 1,-1-1-1,3-26 0,-6 38-5,-1 9 0,0-1 0,-1 1 0,1-1 0,-1 0 0,0 0 0,0-3 0,0 6-9,1-1 0,-1 1 0,0-1 0,0 1 0,0 0 0,1-1 0,-1 1 0,0 0 0,1-1 0,-1 1 0,0 0 0,0 0 0,1-1 0,-1 1 0,1 0 0,-1 0 0,0 0 0,1-1 0,-1 1 0,0 0 0,1 0-1,-1 0 1,1 0 0,-1 0 0,0 0 0,1 0 0,-1 0 0,1 0 0,-1 0 0,1 0 0,-1 0 0,0 0 0,1 0 0,-1 0 0,1 0 0,-1 1 0,0-1 0,1 0 0,-1 0 0,1 1 0,3-1 70,3 0 5,9 1-86,0-2 0,21-3-1,-33 3 13,1 1 0,0 0 0,-1 0 0,1 0 0,-1 0 0,1 0 0,-1 1 0,1 0 0,-1 0 0,6 2 0,-8-2 3,1 0 0,-1 0 0,0 0 0,1 1 0,-1-1 0,0 0 0,0 1 0,0 0 0,0-1 1,0 1-1,-1 0 0,1 0 0,0 0 0,-1 0 0,0 0 0,1 0 0,-1 1 0,0-1 0,0 0 0,1 4 0,1 11 15,-1-1-1,0 25 1,0-8-60,-1 2-18,-1-28 83,-1 0 1,1-1-1,1 1 1,-1 0-1,1-1 0,1 1 1,-1-1-1,1 1 1,0-1-1,0 0 1,6 11-1,-7-16 11,0 1 0,0-1 0,0 0 0,1 0 0,-1 0 0,0 0-1,1 0 1,-1 0 0,1 0 0,-1 0 0,1-1 0,-1 1 0,1-1 0,0 1 0,-1-1-1,1 1 1,-1-1 0,1 0 0,0 0 0,0 0 0,-1 0 0,1 0 0,0 0 0,2-1-1,2 0 28,0 0 0,0-1 1,0 0-1,0 0 0,10-5 0,-6 0-31,1 0-1,-2-1 1,1 0 0,9-10 0,3-3 61,-13 13-51,83-69-374,-92 77 335,0 0 1,1-1-1,-1 1 0,0 0 0,1 0 1,-1-1-1,0 1 0,0 0 0,1 0 1,-1 0-1,0 0 0,1 0 0,-1-1 1,0 1-1,1 0 0,-1 0 0,0 0 0,1 0 1,-1 0-1,1 0 0,-1 0 0,0 0 1,1 0-1,-1 0 0,0 0 0,1 0 1,-1 1-1,0-1 0,1 0 0,-1 0 0,0 0 1,1 0-1,-1 1 0,0-1 0,0 0 1,1 0-1,-1 0 0,0 1 0,0-1 1,1 0-1,-1 0 0,0 1 0,0-1 0,0 0 1,1 1-1,-1-1 0,0 0 0,0 1 1,0 0-1,4 22-169,-3-20 168,0 52 61,-2-39-54,2-1 1,-1 1-1,2-1 0,3 17 1,-4-28 21,0 0 1,1 0-1,-1 0 1,1 0-1,0 0 1,0-1-1,0 1 1,0 0-1,1-1 1,-1 0-1,1 1 1,0-1-1,0 0 1,0 0-1,1-1 1,-1 1-1,1-1 1,-1 0-1,7 3 1,-8-4-9,1 0 0,-1 0 0,1-1 1,-1 1-1,1-1 0,-1 1 0,1-1 1,0 0-1,-1 0 0,1 0 1,-1 0-1,1-1 0,-1 1 0,1-1 1,-1 0-1,1 1 0,-1-1 0,1 0 1,-1 0-1,0-1 0,1 1 1,3-3-1,0-1 7,1-1 1,-1 0-1,-1 0 0,1 0 1,-1 0-1,7-12 1,62-119 21,-36 61-42,30-42 20,17-37 142,-67 116-162,-2-1 0,16-64 1,9-84-61,-39 180 37,0 3-29,-1-1-1,0 0 0,0 1 0,-1-1 1,1 0-1,-1 1 0,0-1 0,-1 0 1,0 1-1,-1-7 0,2 13 14,-1-1 0,0 1 1,1-1-1,-1 1 0,0 0 0,1-1 0,-1 1 0,1-1 0,-1 1 0,1 0 0,-1 0 0,1-1 1,-1 1-1,1 0 0,0 0 0,-1 1 0,-33 75-125,-29 98 1,60-165 106,-7 22 93,2 1 0,2 0 1,0 0-1,3 0 0,0 1 1,3-1-1,0 1 0,2-1 0,7 35 1,-1-33 103,0-2 0,26 63 1,-34-95-131,1 0 0,-1 1 1,1-1-1,-1 0 0,1 0 1,-1 0-1,1 0 0,0 0 0,0 0 1,-1 0-1,1 0 0,0 0 1,0 0-1,0 0 0,0-1 0,0 1 1,0 0-1,0-1 0,0 1 1,0 0-1,0-1 0,0 1 0,1-1 1,-1 0-1,0 1 0,0-1 0,1 0 1,-1 0-1,0 0 0,0 0 1,1 0-1,-1 0 0,0 0 0,0 0 1,0-1-1,1 1 0,-1 0 1,0-1-1,0 1 0,0-1 0,0 1 1,1-1-1,-1 1 0,1-2 0,5-3 32,-1 1-1,1-1 0,-1-1 0,0 1 0,7-9 0,95-109-73,-80 95-26,-26 26 46,0 0 0,0 1 0,0-1 0,1 1 0,-1-1 0,0 1 0,1 0 0,-1 0 0,1 0 1,0 0-1,-1 0 0,4 0 0,-5 1 6,0 0 1,0 0 0,0 0-1,0 1 1,0-1-1,0 1 1,0-1-1,0 1 1,0-1 0,0 1-1,0-1 1,0 1-1,0 0 1,-1-1-1,1 1 1,0 0-1,0 0 1,-1 0 0,1-1-1,0 1 1,-1 0-1,1 0 1,-1 0-1,1 0 1,-1 2 0,3 2-19,-2 1 1,1 0 0,1 9-1,0 15 70,0 47 0,-3-49 2,1 0-1,7 38 1,-8-62-21,1-1-1,0 1 1,0-1 0,0 0-1,0 1 1,0-1 0,1 0-1,-1 1 1,1-1 0,0 0-1,4 4 1,-6-7-15,0 1 0,1-1 1,-1 0-1,0 0 0,0 0 1,1 0-1,-1 1 0,0-1 0,1 0 1,-1 0-1,0 0 0,1 0 0,-1 0 1,0 0-1,1 0 0,-1 0 0,1 0 1,-1 0-1,0 0 0,1 0 1,-1 0-1,0 0 0,1 0 0,-1 0 1,0-1-1,1 1 0,-1 0 0,0 0 1,0 0-1,1 0 0,-1-1 0,0 1 1,1 0-1,12-14 325,6-21 2,-1-11-306,-9 20-172,18-34 0,-23 54 54,7-12-46,-11 17 126,1 1 1,-1 0-1,0-1 0,1 1 0,-1 0 0,1-1 0,-1 1 1,0 0-1,1 0 0,-1 0 0,1-1 0,-1 1 0,1 0 0,-1 0 1,1 0-1,-1 0 0,1 0 0,-1 0 0,1 0 0,-1 0 1,1 0-1,-1 0 0,1 0 0,-1 0 0,1 0 0,-1 0 1,1 0-1,-1 1 0,1-1 0,-1 0 0,0 0 0,1 1 1,-1-1-1,1 0 0,-1 0 0,1 1 0,0 1-2,0-1-1,1 1 0,-1-1 1,0 1-1,-1-1 0,1 1 1,0-1-1,0 1 1,-1 0-1,1 0 0,-1-1 1,1 1-1,-1 0 1,0 3-1,1 32-86,-1-24 84,0 25 15,-3 1 0,0-1 1,-11 41-1,9-57 7,-1 0 0,-1 0 0,-1-1 1,-1 0-1,-1 0 0,-21 31 0,24-42 56,0-1 0,0-1 0,-1 1 0,-1-1 0,1 0 0,-1-1 0,-1 0 1,-9 6-1,13-10-29,0 1 0,0-1 0,0-1 0,-1 1 0,1-1 1,-1 0-1,0 0 0,1-1 0,-1 0 0,0 0 1,0-1-1,0 0 0,1 0 0,-12-2 0,17 2-25,-1 0-1,0-1 0,1 1 1,-1 0-1,1-1 0,-1 1 1,1-1-1,-1 0 0,1 1 1,0-1-1,-1 0 0,1 0 1,0 0-1,-1 0 0,1 0 1,0 0-1,-2-3 0,3 3-9,0 0-1,0 0 0,0 0 0,0 0 1,0 0-1,0 0 0,0 0 0,0 0 1,0 0-1,0 1 0,0-1 0,1 0 1,-1 0-1,0 0 0,1 0 1,-1 0-1,1 0 0,-1 1 0,1-1 1,-1 0-1,1 0 0,0 1 0,-1-1 1,1 0-1,0 1 0,0-1 0,-1 0 1,1 1-1,0-1 0,1 0 1,5-3 10,-1 0 1,1 0 0,1 1-1,-1 0 1,0 0 0,14-3-1,50-7-101,-62 12 50,143-17-1195,-148 17 60,0 0 0,1 0-1,-1 0 1,0 0 0,0 0-1,0-1 1,6-3 0,-5 2-1295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2:5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49 4640,'-18'-16'1504,"12"8"-633,8 4 535,6 3 855,-3 2-1435,1 0 0,0-1 0,-1 0 0,1 0-1,0-1 1,8-1 0,1 0-74,236-11 1893,-156 10-2639,-12 2-1033,-35 2-7716,-40-1 5591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2:5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21 7872,'-76'-12'3584,"58"7"-3104,13 2 576,5 6-672,13-6-352,10 3-64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2:5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253 696 3328,'0'-11'741,"1"6"-181,-1 1 0,0-1 0,0 0 0,0 0 0,0 1 0,-1-1 0,0 0 0,0 1 0,-2-6 0,2 8-407,0 1 0,-1-1-1,1 1 1,0 0 0,-1 0 0,1-1 0,-1 1-1,0 0 1,1 0 0,-1 1 0,0-1-1,1 0 1,-1 0 0,0 1 0,0-1 0,0 1-1,1 0 1,-1-1 0,0 1 0,0 0 0,0 0-1,0 0 1,-3 1 0,-3 0 188,-1 1-1,1 0 1,-15 6-1,12-3-163,1-1 0,1 2 0,-1 0 0,1 0-1,0 1 1,0 0 0,1 0 0,0 1 0,0 0 0,1 0-1,0 1 1,0 0 0,1 0 0,0 1 0,1 0 0,0 0-1,0 0 1,-3 13 0,5-13-56,1-1 0,0 1 0,1 0 1,0 0-1,0 18 0,1-26-95,0 0 0,1 0 0,-1 0 0,1 1 1,-1-1-1,1 0 0,0 0 0,0 0 0,0 0 0,0 0 1,0 0-1,0 0 0,0-1 0,1 1 0,-1 0 0,1 0 0,-1-1 1,1 1-1,0-1 0,-1 0 0,1 1 0,0-1 0,0 0 1,0 0-1,0 0 0,0-1 0,0 1 0,0 0 0,1-1 0,-1 1 1,0-1-1,0 0 0,4 1 0,9-1 62,0 0 0,0-1-1,0-1 1,0 0 0,0-1 0,0 0-1,0-1 1,-1-1 0,1 0 0,18-11-1,-27 13-56,0-1 0,0 0 0,-1 0-1,1 0 1,-1-1 0,0 0 0,0 0 0,0 0-1,-1 0 1,0-1 0,0 0 0,0 0-1,-1 0 1,0 0 0,0 0 0,-1-1 0,4-13-1,-5 14-45,0 0 0,0-1 0,-1 1 1,0-1-1,0 1 0,-1 0 0,1-1 0,-1 1 0,-1 0 0,1 0 0,-1-1 0,-1 1 0,1 0 0,-1 1 0,0-1 0,0 0 0,0 1 0,-1 0 0,0 0 0,-4-5 0,-57-50-141,56 53 222,9 6-60,-1 0-1,0 1 1,0-1 0,1 0 0,-1 0 0,1 0-1,-1 0 1,1 0 0,-1 0 0,1 0 0,-1 0 0,1 0-1,0 0 1,0 0 0,-1 0 0,1 0 0,0 0 0,0-1-1,0 1 1,0 0 0,1 0 0,-1 0 0,0 0-1,0 0 1,1 0 0,-1 0 0,0 0 0,1 0 0,-1 0-1,2-2 1,0-1 36,1 0 0,-1 0 0,1 0 0,0 1 0,4-4 0,7-7 133,19-13 0,15-14 83,-20 12-46,-1-2 1,43-64-1,32-77-22,-62 101-191,-38 68-6,0-1 0,0 1 0,0 0 0,1 1 0,-1-1 0,1 0 0,-1 1 0,7-5 0,-9 7-1,1-1 1,-1 1-1,1 0 0,-1-1 1,1 1-1,0 0 0,-1 0 0,1 0 1,-1 0-1,1-1 0,0 1 0,-1 0 1,1 0-1,-1 0 0,1 0 0,0 1 1,-1-1-1,1 0 0,0 0 1,-1 0-1,1 0 0,0 1 0,0 0-5,0 0-1,0 0 1,0 0 0,0 0-1,0 0 1,0 0-1,-1 0 1,1 0-1,0 0 1,-1 0-1,1 1 1,0-1 0,-1 0-1,1 3 1,4 14-62,-2 1 0,0 0 1,-1 0-1,0 0 0,-3 31 1,-15 99 118,11-112-35,-6 36 113,-3-1 0,-3-1 0,-3 0 0,-3-2 0,-3 0-1,-41 76 1,-26 22 141,12-23 8,-4 0 427,77-131-606,4-7 61,0 1 0,0-1 0,-1 0 0,0 0 0,0 0 0,-12 9 0,17-14-119,-1-1 0,0 1 0,0 0 0,1-1-1,-1 1 1,0-1 0,0 1 0,0-1 0,0 0 0,0 1 0,0-1 0,0 0 0,0 1 0,0-1-1,0 0 1,1 0 0,-1 0 0,0 0 0,0 0 0,0 0 0,0 0 0,0 0 0,0 0 0,0-1-1,0 1 1,-1-1 0,1 0 5,0 0 0,0 0 0,0 0-1,1 0 1,-1-1 0,1 1 0,-1 0 0,1-1 0,-1 1-1,1 0 1,0-1 0,-1 1 0,1 0 0,0-1-1,0 1 1,0-1 0,0 1 0,1 0 0,-1-1-1,0 1 1,0-1 0,2-1 0,1-8 25,0 1 0,1-1 0,0 1 1,1 0-1,0 1 0,0-1 0,1 1 0,1 0 1,-1 0-1,1 1 0,1 0 0,15-14 0,2 2 6,0 1 0,2 1 0,36-18 0,-22 14-47,229-113-78,-265 132-106,1 1 0,0 0 0,1 0 0,-1 1 0,10-2 0,-13 3-320,0 0 1,-1 0 0,1 0 0,0 0-1,-1 1 1,1-1 0,0 1 0,-1 0 0,1-1-1,0 1 1,-1 0 0,1 1 0,-1-1 0,0 0-1,3 2 1,13 13-3338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2:5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94 751 4064,'0'-1'125,"0"0"-18,0 0 0,-11-12 10892,8 16-10809,1-1 0,0 0 0,0 1 0,0-1 0,0 1 0,0 0 0,1 0-1,-1 0 1,-1 5 0,-2 1 71,-5 13-62,1 1-1,1 0 1,1 0-1,0 1 1,2-1-1,1 1 1,1 0-1,0 44 1,3-61-123,0-1 0,1 1 1,0 0-1,0-1 0,0 1 0,1 0 1,0-1-1,0 0 0,4 8 1,-4-11-28,-1 0 0,1 0 0,0-1 0,0 1 0,1-1 0,-1 1 0,0-1 0,1 0 0,-1 1 0,1-1 0,0-1 0,0 1 0,0 0 0,0-1 0,0 1 0,0-1 0,0 0 0,1 0 0,-1 0 0,5 0 0,-2 0 15,0-1 1,0 0 0,-1 0-1,1-1 1,0 0 0,-1 0 0,1 0-1,0 0 1,5-3 0,4-3 83,27-14 1,-25 9-122,0 1 1,-1-2-1,0 0 0,-1-1 1,-1-1-1,21-26 1,74-108 87,-101 138-108,-7 9-6,0 1-24,0 0 0,-1 0 0,1 0 0,0 0 0,-1 0 1,1-1-1,0 1 0,-1 0 0,1 0 0,-1-1 0,0 1 0,0-1 0,1-1 0,-1 3 19,0 0 0,0 0 0,0 0 0,0 0 0,0 0 0,0 0 0,0 0 0,0 0 0,0 0 1,0 0-1,0 0 0,0 0 0,0 0 0,0-1 0,0 1 0,0 0 0,0 0 0,0 0 0,0 0 0,0 0 0,0 0 0,0 0 0,0 0 0,0 0 0,0 0 0,0 0 0,0 0 0,0 0 0,0 0 0,0 0 0,0-1 0,0 1 0,0 0 0,0 0 0,0 0 0,0 0 0,0 0 0,0 0 0,0 0 0,0 0 0,0 0 0,0 0 0,0 0 0,-1 0 0,1 0 0,0 0 0,0 0 0,0 0 0,0 0 0,0 0 0,0 0 0,0 0 0,0 0 0,0 0 0,0 0 0,0 0 0,0 0 0,0 0 0,0 0 0,0 0 0,-1 0 0,1 0 0,0 0 0,0 0 0,0 0 0,0 0 1,0 0-1,0 0 0,-4 6-144,-4 11 26,5-7 110,1 1-1,0 0 1,0 0-1,1-1 1,1 1-1,0 0 0,0 0 1,3 13-1,-1-8 46,2-1 0,-1 1 0,2-1 1,0 0-1,7 15 0,-10-27 8,-1 0 0,1 0 0,0-1 0,0 1 0,0 0 0,0-1 0,0 1 0,1-1 0,-1 1 1,6 3-1,-7-6-21,0 1 1,0-1-1,1 1 1,-1-1 0,0 1-1,0-1 1,0 0-1,1 0 1,-1 0 0,0 0-1,0 1 1,0-2 0,1 1-1,-1 0 1,0 0-1,0 0 1,0 0 0,1-1-1,-1 1 1,0-1-1,0 1 1,0-1 0,0 1-1,0-1 1,0 0-1,0 1 1,0-1 0,0 0-1,0 0 1,0 0 0,0 0-1,-1 0 1,1 0-1,1-1 1,6-10 46,1 0 0,-1-1 0,-1 0-1,-1 0 1,0-1 0,8-25 0,-4-1-32,8-51 1,-15 65-145,-1-49 1,-2 54-507,0 21 607,0 1 0,0 0 1,0-1-1,0 1 1,0 0-1,1-1 1,-1 1-1,0-1 0,0 1 1,1-1-1,-1 1 1,0-1-1,1 1 0,-1-1 1,1 1-1,-1-1 1,1 1-1,-1-1 1,1 1-1,-1-1 0,1 0 1,0 1-1,19 6 12,-10-5 24,1-1 1,13 0-1,5-3 71,-1-1 1,55-14-1,-52 11-45,2-2 83,0 0 1,62-26-1,-81 27-110,0 0 1,0-1 0,0-1 0,-1 0 0,-1 0-1,1-1 1,-2-1 0,21-23 0,-13 6 19,-1 0-1,-2-1 1,-1-1 0,13-34 0,-22 48-23,13-32 25,17-62 1,-27 77-113,-3 11 122,0 0 1,-1 0 0,2-44 0,-7 64-92,0 0 1,0 1-1,0-1 1,0 1-1,0-1 1,-1 0-1,1 1 1,0-1-1,-1 1 1,-1-3-1,2 4 29,0 0 0,0-1-1,0 1 1,0 0 0,0 0-1,0 0 1,0 0 0,0 0 0,0 0-1,0 0 1,0 0 0,0 0-1,0 0 1,0 0 0,-1 0-1,1 0 1,0 0 0,0 0 0,0 0-1,0 0 1,0 0 0,0 0-1,0 0 1,0 0 0,0 0-1,0 0 1,0 0 0,0 0 0,0 0-1,0 0 1,-1 0 0,1 0-1,0 0 1,0 0 0,0 0-1,0 0 1,0 0 0,0 0 0,0 0-1,0 0 1,0 0 0,0 0-1,0 0 1,0 0 0,0 0-1,0 0 1,0 0 0,-1 0 0,1 0-1,0 0 1,0 0 0,0 0-1,0 1 1,0-1 0,0 0-1,0 0 1,0 0 0,0 0 0,0 0-1,0 0 1,0 0 0,0 0-1,-5 6-40,0 0-1,1 0 1,0 1 0,0-1-1,0 1 1,1 0 0,0 0-1,-4 13 1,3-9 17,-41 119-48,-30 73 256,-48 68 310,96-209-415,-2 2 180,3 2-1,-21 79 1,46-142-193,1 1 0,-1 0 0,1 0 0,-1 0 0,1 5 0,0-9-49,0 1 0,0-1-1,0 0 1,0 1 0,0-1-1,0 0 1,0 1-1,0-1 1,1 0 0,-1 0-1,0 1 1,0-1 0,0 0-1,0 1 1,0-1 0,0 0-1,1 0 1,-1 1 0,0-1-1,0 0 1,0 0 0,1 1-1,-1-1 1,0 0 0,0 0-1,1 0 1,-1 0 0,0 1-1,1-1 1,-1 0 0,0 0-1,0 0 1,1 0-1,-1 0 1,0 0 0,1 0-1,-1 0 1,0 0 0,1 0-1,-1 0 1,1 0 0,0 0 12,0-1 1,1 1-1,-1-1 0,0 0 1,0 1-1,0-1 1,1 0-1,-1 0 0,0 0 1,1-1-1,72-78 397,-35 36-509,60-53 0,-94 93 56,-1 0 1,1 1-1,1-1 0,-1 1 1,0 0-1,8-3 0,-12 6 18,0-1-1,0 1 0,1 0 1,-1 0-1,0-1 1,0 1-1,1 0 0,-1 0 1,0 0-1,1 0 0,-1 1 1,0-1-1,0 0 0,1 1 1,-1-1-1,0 0 0,0 1 1,0-1-1,0 1 1,0 0-1,1-1 0,-1 1 1,0 0-1,0 0 0,-1 0 1,1 0-1,0 0 0,0 0 1,0 0-1,-1 0 0,1 0 1,0 0-1,-1 0 0,1 0 1,-1 0-1,1 1 1,0 0-1,3 13 4,0 0 0,0-1 0,-2 1 1,0 1-1,0-1 0,-2 19 0,0-18 53,1 0 0,0-1 0,1 1 0,0-1 0,2 0-1,9 29 1,-12-42-20,0 1 0,0-1 0,1 0 0,-1 0 0,0 0 0,1 0 0,0 0 0,-1 0 0,1-1 0,2 3 0,-3-4-10,0 1 1,0 0 0,0-1-1,1 1 1,-1-1 0,0 1-1,0-1 1,1 0 0,-1 0 0,0 1-1,0-1 1,1 0 0,-1 0-1,0 0 1,0 0 0,1-1-1,-1 1 1,0 0 0,1 0-1,-1-1 1,0 1 0,0-1-1,0 1 1,0-1 0,2-1 0,10-7 21,0-1 1,-1-1 0,-1 0 0,0-1 0,11-14 0,-2 3-34,120-120 244,-78 83-825,-52 51 498,-10 9 80,0 0-1,0 0 1,0 0 0,0 1-1,-1-1 1,1 0 0,0 0 0,0 0-1,0 0 1,0 0 0,0 0 0,0 0-1,0 0 1,0 0 0,0 0-1,0 0 1,0 0 0,1 0 0,-1 0-1,0 0 1,0 0 0,0 0 0,0 0-1,0 0 1,0 1 0,0-1 0,0 0-1,0 0 1,0 0 0,0 0-1,0 0 1,0 0 0,0 0 0,0 0-1,0 0 1,0 0 0,0 0 0,0 0-1,0 0 1,0 0 0,0 0-1,0 0 1,0 0 0,0 0 0,1 0-1,-1 0 1,0 0 0,0 0 0,0 0-1,0 0 1,0 0 0,0 0-1,0 0 1,0 0 0,0 0 0,0 0-1,0 0 1,0 0 0,0 0 0,0 0-1,0 0 1,0 0 0,0 0 0,-9 19-48,7-15 17,-44 70-83,30-51 53,1 2 0,1 0 0,-19 49 1,31-69 68,1 1 0,-1-1 0,2 0 0,-1 0 0,0 1 0,1-1 0,0 1 0,0-1 0,1 0 0,1 7 0,-2-9 8,1-1-1,0 1 0,-1-1 1,1 1-1,0-1 1,1 0-1,-1 0 0,0 1 1,1-1-1,-1 0 1,1 0-1,0 0 0,-1 0 1,1-1-1,0 1 1,0 0-1,0-1 0,0 0 1,1 1-1,-1-1 0,0 0 1,4 1-1,-2-1 18,1 0 0,0 0-1,0-1 1,-1 1 0,1-1 0,0 0-1,0-1 1,0 1 0,0-1 0,-1 0-1,1 0 1,0 0 0,-1-1 0,6-2-1,-1 0 8,1-1 0,-1-1 0,1 1 0,-1-1 0,10-10 0,-10 7 4,0 0-1,0-1 1,-1 0 0,-1-1 0,0 0-1,0 0 1,-1 0 0,8-22-1,-8 17-23,-1 0 0,0 0 0,-2-1 0,0 0 0,0 1 0,-1-23 0,-2 35-51,0 1 0,0-1-1,0 1 1,0-1 0,-1 1-1,1-1 1,-1 1 0,0 0-1,0-1 1,0 1 0,-1 0-1,1 0 1,-1 0 0,0 0-1,1 0 1,-1 0 0,-1 0-1,1 0 1,0 1 0,-1-1-1,1 1 1,-1 0 0,-4-3-1,0 1-19,-1 1-1,0-1 1,0 2-1,-1-1 0,1 1 1,-1 0-1,1 1 1,-10-1-1,17 2 49,0 0 1,1 0-1,-1 0 0,1 0 1,-1 1-1,0-1 0,1 0 1,-1 0-1,1 0 0,-1 0 0,0 1 1,1-1-1,-1 0 0,1 1 1,-1-1-1,1 0 0,-1 1 0,1-1 1,-1 1-1,1 0 4,-1-1 0,1 0 0,0 1 1,0-1-1,0 0 0,0 1 0,0-1 0,0 0 1,0 1-1,0-1 0,0 0 0,0 1 0,0-1 0,0 0 1,0 1-1,0-1 0,0 0 0,0 1 0,0-1 1,1 0-1,-1 1 0,0-1 0,0 0 0,0 1 0,0-1 1,1 0-1,-1 0 0,0 1 0,0-1 0,1 0 0,-1 0 1,0 1-1,0-1 0,1 0 0,-1 0 0,1 0 1,10 7 22,0 0 1,0-1 0,1-1-1,0 1 1,0-2 0,0 0 0,0-1-1,1 0 1,0 0 0,24 0 0,-26-3 20,0-1 0,0-1 0,-1 1 0,1-2 0,0 0 0,-1 0 0,11-5 0,69-38 193,-56 26-218,-3 4-2,6-4-102,53-37 1,-66 38 136,-1-1-1,-1-1 1,-1-1 0,0 0 0,-2-2-1,-1-1 1,25-41 0,-16 13-18,-1-2 0,34-108 1,-27 49-260,-33 111 167,1 1 1,-1 0 0,1 0-1,-1 0 1,0 0-1,0-1 1,0 1-1,0 0 1,0 0-1,-1-1 1,0-2 0,1 5 41,0 0 1,0-1 0,0 1 0,0 0 0,0 0-1,0 0 1,-1-1 0,1 1 0,0 0 0,0 0 0,0 0-1,-1-1 1,1 1 0,0 0 0,0 0 0,-1 0 0,1 0-1,0-1 1,0 1 0,-1 0 0,1 0 0,0 0 0,0 0-1,-1 0 1,1 0 0,0 0 0,0 0 0,-1 0-1,1 0 1,0 0 0,-1 0 0,1 0 0,0 0 0,-1 0-1,-9 4-133,9-4 110,-5 3-6,1 1 0,-1-1 0,1 1 0,0 0 0,0 0 0,0 1 0,-6 6 0,1-1-9,-17 19 58,2 1 1,1 1 0,-22 38-1,22-34 21,-9 15-7,2 2 1,3 1-1,2 1 1,-19 59 0,34-81 2,2 0 1,1 1 0,1 0 0,2 0 0,2 1 0,1 0 0,1-1 0,7 60 0,-4-79 20,1 0 0,0 0 0,1-1 1,1 1-1,0-1 0,1 0 1,7 12-1,-10-19-1,0-1 0,1 0 0,0 0 0,0 0 1,0 0-1,0-1 0,1 0 0,0 1 0,-1-2 0,2 1 0,-1-1 0,0 1 1,1-2-1,-1 1 0,1 0 0,0-1 0,0 0 0,8 1 0,-6-2-1,0 0-1,0-1 1,0 0-1,0-1 1,0 0-1,0 0 0,0 0 1,-1-1-1,1 0 1,0-1-1,-1 0 1,0 0-1,1 0 1,-1-1-1,-1 0 1,13-10-1,-2 0-7,-1 0 0,-1-2-1,0 0 1,-1-1 0,-1 0 0,13-22-1,-14 21 2,-1-1 0,13-32 0,-19 41-68,-2-1 0,1-1-1,-1 1 1,-1 0 0,0-1-1,0-18 1,-2 29 32,-2-17-279,2 17 270,0 1-1,-1-1 0,1 1 0,0-1 0,0 1 0,-1 0 0,1-1 1,0 1-1,-1 0 0,1-1 0,0 1 0,-1 0 0,1-1 1,0 1-1,-1 0 0,1 0 0,-1 0 0,1-1 0,-1 1 1,1 0-1,-1 0 0,1 0 0,0 0 0,-1 0 0,1 0 0,-1 0 1,1 0-1,-1 0 0,1 0 0,-1 0 0,1 0 0,-1 0 1,1 0-1,-1 0 0,1 0 0,-1 1 0,1-1 0,0 0 1,-1 0-1,0 1 0,-4 1-13,1 1 1,-1 0-1,1 0 0,-1 1 1,1-1-1,0 1 0,0 0 1,1 0-1,-1 0 0,1 1 1,0-1-1,-4 8 1,2-3 40,1 0 1,0 0 0,1 0 0,0 0 0,0 0-1,-2 16 1,5-18 47,-1 1 0,2 0-1,-1-1 1,1 1 0,0-1-1,0 1 1,1-1 0,0 0 0,1 1-1,0-1 1,0 0 0,0 0-1,1-1 1,4 8 0,-1-5 32,0 1 0,1-1-1,0 0 1,0-1 0,1 0 0,0 0 0,0-1 0,15 9 0,-18-13-39,0 0 1,1 0-1,-1 0 0,1-1 1,0 0-1,0-1 1,0 1-1,0-1 0,0 0 1,0-1-1,8 0 1,31-5-571,-1-5-3340,-41 9 3418,19-3-2216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2:5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1271 5216,'0'1'153,"-1"-1"0,0 1 0,1-1 0,-1 1 0,1 0 0,-1-1 0,1 1 0,-1 0 1,1 0-1,-1-1 0,1 1 0,-1 0 0,1 0 0,0-1 0,0 1 0,-1 0 0,1 0 0,0 0 0,0 0 0,0 1 1,0-2-65,0 1 0,0-1 1,0 0-1,0 0 1,0 1-1,1-1 0,-1 0 1,0 0-1,0 1 1,0-1-1,0 0 1,1 0-1,-1 0 0,0 1 1,0-1-1,1 0 1,-1 0-1,0 0 1,0 0-1,0 0 0,1 1 1,-1-1-1,0 0 1,1 0-1,-1 0 0,13-2 2334,-6 0-2043,-1-1-1,0 0 0,0 0 0,0-1 1,-1 1-1,1-1 0,-1-1 0,0 1 1,0-1-1,7-8 0,5-10 238,19-30 0,-32 47-519,51-81 600,149-211 1585,-191 281-2077,-7 9-214,-1 1 1,2-1-1,-1 1 1,1 1-1,8-7 0,-15 13 3,0 0 0,1-1 0,-1 1 0,0 0 0,0 0-1,0 0 1,0 0 0,1 0 0,-1 0 0,0-1 0,0 1 0,1 0-1,-1 0 1,0 0 0,0 0 0,0 0 0,1 0 0,-1 0 0,0 0-1,0 0 1,1 0 0,-1 0 0,0 0 0,0 0 0,0 0 0,1 0-1,-1 0 1,0 1 0,0-1 0,1 0 0,-1 0 0,0 0 0,0 0-1,0 0 1,0 0 0,1 1 0,-1-1 0,0 0 0,0 0 0,0 0-1,0 0 1,1 1 0,-1-1 0,0 0 0,0 0 0,0 0 0,0 1-1,0-1 1,0 0 0,3 17-62,-3-14 61,2 15-26,-2 1 1,0-1 0,-6 34 0,-16 55 73,14-73-18,7-28-15,-6 27 50,0 0 0,-3-1 0,-24 55 0,30-78 39,-1 0 1,0-1-1,-10 12 0,13-17-42,-1 0 1,1-1-1,-1 1 0,0-1 1,0 0-1,1 1 0,-1-2 1,-1 1-1,1 0 1,0 0-1,0-1 0,-4 1 1,4-1-26,0-1 0,1 0-1,-1-1 1,1 1 0,-1 0 0,0-1 0,1 1 0,-1-1 0,1 0 0,-1 0 0,1 0 0,0 0 0,-1 0 0,1-1 0,0 1 0,0-1 0,0 1 0,0-1 0,-3-3-1,-5-6-17,0 1-1,-10-15 1,16 19 8,0 2-79,1-1 1,-1-1-1,1 1 0,0-1 0,0 1 1,1-1-1,0 0 0,0 0 1,0 0-1,-1-9 0,3 14 51,0 1 0,0 0-1,0 0 1,1 0 0,-1 0-1,0 0 1,0 0 0,1 0-1,-1 0 1,0 0 0,0 0-1,1 0 1,-1 0 0,0 0-1,0 0 1,0 0 0,1 0-1,-1 0 1,0 0 0,0 0-1,1 0 1,-1 0 0,0 1-1,0-1 1,0 0 0,1 0-1,-1 0 1,0 0 0,0 0-1,0 1 1,0-1 0,1 0-1,-1 0 1,0 0 0,0 1 0,0-1-1,0 0 1,10 8-56,-1 0 52,1-1 0,0 0-1,0-1 1,0 0 0,1 0 0,19 6 0,-12-6 50,-1-1 1,2 0-1,29 3 1,-30-6 60,0-1 1,0-1 0,0 0-1,0-2 1,23-4-1,-33 5-44,0-2 1,0 1-1,0-1 0,0 0 1,0-1-1,-1 0 0,0 0 1,1 0-1,-2-1 1,1 0-1,0-1 0,-1 1 1,10-13-1,-4 0 10,-1 0 1,0-1 0,11-28-1,-9 18-87,85-189 245,-88 189-441,-10 28 196,1 0 0,-1-1 1,0 1-1,1 0 0,-1-1 0,0 1 0,0 0 1,0-1-1,0 1 0,0-1 0,0 1 1,-1 0-1,1-1 0,0 1 0,-1 0 0,0-2 1,1 3-3,0 1 1,-1-1-1,1 0 1,0 0-1,-1 1 1,1-1-1,0 0 1,-1 1 0,1-1-1,0 0 1,-1 1-1,1-1 1,0 0-1,0 1 1,-1-1-1,1 1 1,0-1-1,0 1 1,-6 15-12,1 1 0,0-1 0,2 1 0,-4 26 0,3 71 108,4-100-39,2 69 16,-1-74 27,0 1-1,1-1 1,0 1-1,1-1 1,0 0 0,6 13-1,-8-20-43,0 1 0,0-1 1,1 1-1,-1-1 0,1 0 0,0 1 0,0-1 0,0 0 0,0 0 0,0 0 1,0-1-1,0 1 0,1 0 0,-1-1 0,1 0 0,-1 1 0,1-1 0,-1 0 0,1 0 1,0-1-1,0 1 0,-1 0 0,1-1 0,0 0 0,0 1 0,0-1 0,-1 0 0,1-1 1,0 1-1,0 0 0,0-1 0,-1 0 0,1 1 0,3-2 0,2-2 28,0 0 0,1 0 0,-1 0 0,-1-1 0,1 0 0,-1-1 0,0 1 0,0-1 0,7-9 0,12-16 59,36-59 1,-41 59-77,82-138-429,-95 161-59,-8 9 422,0-1-1,0 1 0,0 0 1,0 0-1,0 0 0,0 0 1,0-1-1,0 1 0,0 0 1,0 0-1,0 0 0,0 0 1,0-1-1,-1 1 1,1 0-1,0 0 0,-1 0 1,-28 90-22,-45 95 0,28-84 0,-42 103 6,46-94 72,-77 181 458,115-284-373,-1 0 0,1-1 0,-1 1 0,-1-1 0,-9 10 0,15-16-100,-1-1 0,1 1-1,-1 0 1,0-1 0,1 1-1,-1-1 1,0 1 0,0-1-1,1 0 1,-1 1 0,0-1 0,0 0-1,0 0 1,1 1 0,-1-1-1,0 0 1,0 0 0,-1 0-1,1 0-9,0 0-1,1-1 1,-1 1 0,1 0-1,-1-1 1,1 1-1,-1 0 1,1-1-1,-1 1 1,1 0-1,-1-1 1,1 1-1,-1-1 1,1 1-1,0-1 1,-1 1 0,1-1-1,-1 0 1,0-3 9,0 1-1,0-1 1,0 1 0,0 0 0,0-1 0,1-4 0,-1-6 15,1 0 0,1 0 0,0 0-1,6-25 1,20-51 10,-22 75-43,0 1-35,0 0 1,2 0-1,-1 1 1,1 0 0,1 0-1,19-24 1,-15 24 14,1 0 0,0 1 0,1 1 1,1 0-1,22-13 0,97-47 78,29-17-1,-146 75-35,0 0 0,-1-1 0,0 0-1,-1-2 1,-1 0 0,0 0 0,17-30 0,2-10 135,29-70-1,5-8-41,-56 114-118,-5 9-36,0 0 0,1 0 0,0 0 0,11-12 0,-17 22 18,-1 0 0,1 1 0,-1-1 1,1 1-1,-1-1 0,1 1 0,-1-1 1,1 1-1,0-1 0,-1 1 0,1 0 1,0-1-1,-1 1 0,1 0 0,0 0 1,0-1-1,-1 1 0,1 0 0,0 0 1,-1 0-1,1 0 0,0 0 0,1 0 1,-2 0 6,1 1 0,0-1 0,-1 1 0,1-1 0,-1 1 0,1-1 0,0 1 0,-1-1 0,0 1 0,1 0 0,-1-1 0,1 1 0,-1 0 0,0-1 0,1 1 0,-1 0 0,0-1 0,1 2 0,0 5-12,0 0-1,0 0 1,0 13 0,-5 58 68,-28 155-1,29-216 1,1-5-7,-7 29 172,9-39-178,-1 0-1,1 0 1,-1 0-1,0-1 1,0 1 0,1 0-1,-1-1 1,-1 1-1,1 0 1,0-1-1,0 0 1,0 1 0,-1-1-1,1 0 1,-1 1-1,-2 0 1,3-1-14,0-1 1,0 0-1,0 0 0,0-1 1,0 1-1,0 0 0,0 0 1,0 0-1,0-1 0,0 1 1,0 0-1,0-1 0,1 1 1,-1-1-1,0 1 0,0-1 1,0 0-1,0 1 0,1-1 1,-1 0-1,0 1 0,1-1 1,-1 0-1,0 0 1,0-1-1,-16-23-36,16 23 9,-32-60 86,26 50-196,1 0 0,-8-18 1,11 26-37,4 8 100,4 2 57,0 0 0,0 0-1,1 0 1,0-1 0,0 0-1,0 0 1,1 0 0,0-1 0,-1 0-1,1-1 1,1 1 0,-1-1-1,1-1 1,-1 1 0,1-1-1,0-1 1,14 2 0,-2-3 29,-1-1 0,1-1 0,-1-1 0,0-1 0,0-1 0,0 0 0,0-1 1,-1-1-1,0-1 0,25-15 0,-38 20-71,0 1 0,0 0 0,0 0 0,8-2 1,-6 2 5,3 0 69,-9 2-24,1 0-1,-1 0 0,1 0 0,-1-1 1,0 1-1,1 0 0,-1-1 1,1 1-1,-1-1 0,0 0 1,3-1-1,17-14 80,0-1 0,-1 0 0,20-24 0,0-1 56,-23 25-108,0-1 1,-1-1-1,-1-1 1,-1 0-1,15-28 0,-8 0-25,-2 0 0,18-70-1,42-257 38,-77 360-202,-1-1-1,0 1 0,0 0 1,-3-19-1,2 34 142,0-1-1,0 1 1,0 0-1,0-1 0,0 1 1,0 0-1,0 0 1,0-1-1,-1 1 1,1 0-1,0 0 1,0-1-1,0 1 1,0 0-1,0 0 1,0-1-1,-1 1 0,1 0 1,0 0-1,0-1 1,0 1-1,-1 0 1,1 0-1,0 0 1,0 0-1,0-1 1,-1 1-1,1 0 1,0 0-1,-1 0 0,-7 5-232,5-1 201,0-1 0,1 1 0,-1 0 0,-2 7 1,-10 24-91,3 0 1,-11 43 0,-10 82-101,31-152 227,-34 200 126,28-143 79,0 77 0,8-132-181,3 116 155,-1-99-114,1 0 0,11 43 0,-11-61-19,0 0 0,0-1 0,7 14 1,-9-19-16,1-1 0,-1 0 0,0 0 0,1 0 0,-1 0 0,1 0 0,0 0 0,0 0 0,0 0 1,0-1-1,0 1 0,0-1 0,0 1 0,0-1 0,1 0 0,-1 0 0,0 0 0,5 1 1,-2-1 0,0-1 1,1 0-1,-1-1 1,0 1-1,0-1 1,0 0-1,0 0 1,0-1-1,0 1 1,0-1-1,5-3 1,6-3 30,26-19 1,0-3-39,0-2 0,-2-1-1,-2-2 1,-1-2 0,49-64 0,-82 95-39,-1 1-1,1-1 1,-1 1-1,-1-1 1,1 0-1,-1-1 1,0 1-1,1-9 0,-3 14 14,1 1 0,-1-1-1,0 0 1,0 1-1,0-1 1,0 1-1,0-1 1,0 0-1,0 1 1,-1-1-1,1 0 1,0 1-1,0-1 1,0 1-1,-1-1 1,1 1-1,0-1 1,0 1-1,-1-1 1,1 1-1,-1-1 1,1 1 0,0-1-1,-1 1 1,1-1-1,-1 1 1,1 0-1,-1-1 1,1 1-1,-1 0 1,1-1-1,-1 1 1,0 0-1,1 0 1,-1 0-1,1-1 1,-1 1-1,0 0 1,1 0-1,-1 0 1,1 0-1,-1 0 1,0 0 0,1 0-1,-2 0 1,-2 1-32,-1-1 1,1 0 0,-1 1 0,1 0-1,-7 2 1,4 0 22,0 0-1,0 1 1,0-1 0,0 1-1,1 1 1,0-1-1,-1 1 1,2 0 0,-7 7-1,1 1-16,1 0 0,0 0-1,-10 19 1,16-25 70,1 0 0,0 0 0,0 1 1,0 0-1,-2 13 0,4-18-22,1 0-1,-1 0 1,1 0 0,0 0 0,0 0-1,0 0 1,0 0 0,0 0 0,1 0-1,0 0 1,-1 0 0,1 0 0,0 0-1,0 0 1,1 0 0,-1-1 0,0 1-1,3 3 1,-2-4 11,1 0 0,-1 0 0,1 0 0,0 0 0,-1 0 0,1 0 0,0-1 0,0 1 0,0-1 0,0 0 0,0 0 0,0 0 0,1 0 1,-1 0-1,0-1 0,0 0 0,1 1 0,-1-1 0,0-1 0,1 1 0,-1 0 0,0-1 0,0 1 0,0-1 0,5-2 0,4-1 16,0-1 0,0 0-1,-1-1 1,0 0 0,11-8 0,83-67 100,-76 55-263,2 2 0,65-39 0,-93 62 104,0-1 0,0 1 1,-1 0-1,1-1 0,0 2 0,0-1 1,0 0-1,0 0 0,0 1 1,6 0-1,-9 0 14,1 0-1,0 0 1,-1 0 0,1 0 0,0 1 0,-1-1-1,1 0 1,-1 0 0,1 1 0,0-1 0,-1 0-1,1 1 1,-1-1 0,1 1 0,-1-1 0,1 1-1,-1-1 1,1 1 0,-1-1 0,1 2 0,-1-1-2,1 1 0,0 0 1,-1-1-1,0 1 0,1 0 1,-1-1-1,0 1 1,0 0-1,0-1 0,0 1 1,-1 3-1,-1 9-31,-1-1-1,-8 21 1,0 5 25,-1 5 47,-5 26 535,17-62-401,2-5 79,-1-4-214,1 0-1,-1 0 1,0 0-1,0 0 1,0-1-1,0 1 1,0 0-1,0 0 1,-1 0-1,1-1 1,1-1-1,5-9 48,-2 2-36,0 0 1,14-16-1,2 1-17,28-24 0,-39 39-63,2 1 1,-1 1-1,1 0 1,0 0-1,17-7 0,-26 14 4,0-1-1,0 1 1,0 0-1,1 0 1,-1 1-1,6-1 1,-8 1 19,0 0 0,0 0 0,-1 0 0,1 0 0,0 0 0,0 0 1,0 0-1,0 1 0,0-1 0,0 0 0,0 1 0,0-1 1,-1 0-1,1 1 0,0-1 0,0 1 0,0 0 0,-1-1 0,1 1 1,0-1-1,-1 1 0,1 0 0,-1 0 0,1-1 0,-1 1 1,1 0-1,-1 0 0,1 0 0,0 1 0,0 3-19,0 1 0,0-1 0,-1 0 0,1 0-1,-1 1 1,0-1 0,-1 7 0,-8 39 70,9-49-32,-9 30 68,6-25-26,1 0-1,0 0 0,0 1 0,1-1 1,0 1-1,0 8 0,1-15-33,0-1-1,0 0 1,0 1 0,0-1-1,0 1 1,1-1 0,-1 0-1,0 1 1,0-1-1,0 0 1,0 0 0,1 1-1,-1-1 1,0 0 0,0 1-1,1-1 1,-1 0-1,0 0 1,1 0 0,-1 1-1,0-1 1,1 0 0,-1 0-1,0 0 1,1 0-1,-1 1 1,0-1 0,1 0-1,-1 0 1,0 0 0,2 0-1,-1 0 11,0 0-1,0 0 1,1-1 0,-1 1-1,0 0 1,1 0-1,-1-1 1,0 1 0,3-2-1,14-10 62,0 0-1,0-1 1,22-23 0,15-10 45,-44 37-124,53-36-146,-58 41 102,0 0 0,0 1-1,0 0 1,0 1-1,1 0 1,0 0-1,-1 0 1,12-1-1,-15 3 21,0 0-1,0 0 0,0 0 0,-1 1 0,1 0 0,0-1 1,-1 1-1,1 0 0,0 0 0,-1 0 0,1 1 0,-1-1 1,1 0-1,-1 1 0,0 0 0,0 0 0,0 0 0,0 0 1,0 0-1,3 4 0,2 4 23,0 0 0,-1 0 0,7 18 0,-9-20 13,-1-1-18,0 0 74,1 1-1,0-1 1,0 0-1,9 11 1,-12-16-52,1 0-1,-1-1 1,1 1 0,0-1-1,-1 0 1,1 1 0,0-1-1,0 0 1,0 0 0,0 0-1,0-1 1,0 1 0,0 0 0,0-1-1,0 1 1,0-1 0,0 0-1,1 1 1,-1-1 0,0 0-1,0 0 1,0-1 0,3 1-1,4-3-449,1 0 0,-1 0 0,18-9-1,7-6-9399,-29 16 6251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0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4 311 9056,'-4'5'4096,"31"-13"-3552,23-1 2527,8 1-1791,53-20 608,7 1-1120,57-21-256,-9 3-320,10-3-128,-18 8-32,-6 5-3360,-22 15 1824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0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 2496,'-20'16'21276,"272"-36"-21135,-81 2-1,-127 15-116,5-1-57,0 2 0,61 6 0,-105-4 20,0 1 0,-1 0 0,1 0 0,-1 1 0,1-1 0,7 4 0,-11-4-29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0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30 166 5984,'-29'17'8711,"29"-17"-8629,9 0 2911,7-4-393,29-11 0,-17 5-1629,436-121 2975,-426 123-4023,69-5-1,-98 12-133,0 1-1,0 0 0,0 0 0,10 3 0,4 4-3374,-5 3 1234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1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137 703 3648,'-5'-20'7770,"4"20"-7700,1 1-1,-1-1 0,1 1 0,-1-1 1,1 1-1,-1-1 0,1 1 0,0-1 1,-1 1-1,1 0 0,0-1 0,0 1 1,0 0-1,-1-1 0,1 1 0,0 0 0,0-1 1,0 1-1,0 0 0,0-1 0,0 1 1,0 1-1,0 0 146,-5 31 1128,-14 44 0,0-3-568,-27 201 442,30-172-684,-2 6 517,16-102-12,1-19-620,3-32-378,-1 37-5,15-196 44,-14 185-83,24-166-284,-18 148 205,2 0 1,1 0 0,1 1 0,3 1-1,0 0 1,40-63 0,-47 87 11,-1 1 1,1-1 0,1 2-1,-1-1 1,1 1 0,1 0-1,0 1 1,21-13 0,-26 18 68,0-1 0,1 1 0,-1 0 0,1 0 0,0 0 1,-1 1-1,1 0 0,0 0 0,0 0 0,0 1 0,0 0 0,0 0 1,0 0-1,0 1 0,0 0 0,0 0 0,-1 1 0,1 0 0,0-1 1,6 5-1,-6-3 56,-1 0 0,0 0 0,0 0 0,-1 1 0,1 0 0,-1 0 0,0 0 1,0 0-1,0 1 0,0-1 0,-1 1 0,0 0 0,0 0 0,0 1 0,0-1 0,-1 1 0,3 10 1,-3-7-16,-1-1 1,0 0-1,0 0 1,-1 0-1,0 1 1,-1-1-1,0 0 1,0 0 0,0 0-1,-1 0 1,0 0-1,-6 12 1,-4 8 46,-2-2 0,-1 1 0,-1-2 0,-1 0 0,-1-1 0,-42 42 0,53-58-5,-1-2 0,0 1 0,-1-1 0,1 0 0,-19 9 0,24-13-59,0-1 1,0 0 0,0 0 0,-1 0-1,1 0 1,0 0 0,-1-1-1,1 1 1,0-1 0,-1 0 0,1 0-1,0 0 1,-1-1 0,-3 0 0,5 0-20,-1 0 0,0 0-1,1 0 1,-1-1 0,1 1 0,0-1 0,0 1 0,-1-1 0,1 0 0,0 0 0,0 0 0,1 0 0,-1 0 0,0 0 0,1-1 0,-1 1 0,-1-5 0,1 4-5,1 0-1,-1 0 0,1-1 1,0 1-1,0-1 0,0 1 1,0-4-1,0 5-5,2 0 0,-1 0 0,0 0 0,0 0 0,1 0 0,-1 0 0,1 0 0,-1 0 0,1 0 0,0 0 0,0 0 0,0 1 0,0-1 0,0 0 0,2-1 0,1-3-13,1 1 0,0 0 0,0 1 0,0-1 0,1 1 0,-1 0 0,1 1 0,0-1 0,0 1-1,1 0 1,10-3 0,7-1 49,47-7 0,-38 9-7,47-7 142,42-9 157,-107 17-251,1-1-1,-1 0 1,0-1 0,0 0 0,21-14 0,-31 16-58,-1 1 1,1-1-1,-1-1 1,0 1-1,6-10 1,-4 7-12,-5 4 8,1 1 0,-1-1-1,0 0 1,0 0 0,0 0-1,0 0 1,0 0 0,0-3-1,-1 4-4,0 1-1,1-1 0,-1 0 1,0 0-1,1 1 0,0-1 0,-1 0 1,1 1-1,0-1 0,0 0 1,0 1-1,0-1 0,2-2 1,-2 58-174,-2-38 194,1-12-11,-1 0-1,1 1 0,0-1 1,0 1-1,1-1 1,-1 1-1,1-1 0,0 0 1,0 1-1,1-1 1,2 7-1,-1-7-26,15 21 149,-16-24-110,-1 0 0,0 1 0,1-1-1,-1 0 1,1 0 0,-1 0-1,1 0 1,-1 0 0,1-1-1,0 1 1,-1 0 0,1-1-1,0 1 1,3-1 0,0 1 16,1-2 1,-1 1 0,1-1 0,-1 1 0,1-2-1,-1 1 1,8-3 0,39-18 282,-26 11-258,124-50-65,-139 56-22,6-2-136,-31 20 50,7-8 131,0 0 1,0 1-1,1 0 0,0 0 0,0 1 0,1-1 0,-7 11 1,11-14-17,-1 0 1,1-1 0,0 1 0,0 0-1,0 0 1,1 0 0,-1 0-1,1 0 1,-1 0 0,1 0 0,0 1-1,0-1 1,0 0 0,1 0 0,-1 0-1,1 0 1,0 0 0,-1 0 0,2 0-1,-1 0 1,0-1 0,0 1-1,1 0 1,2 3 0,-2-2-1,1 0 1,1 1-1,-1-1 1,1 0-1,-1-1 1,1 1-1,4 3 0,-5-6 7,-1 1-1,1-1 1,-1 0-1,1 1 1,-1-1-1,1 0 1,0-1-1,-1 1 1,1 0-1,0-1 0,0 0 1,0 1-1,-1-1 1,6-1-1,0 0 33,0 0 0,-1 0 0,1-1 1,-1-1-1,1 1 0,-1-1 0,0 0 0,0-1 0,8-5 0,-11 6-27,1 0 0,-1 0 0,0-1-1,0 0 1,0 0 0,0 0 0,-1-1 0,1 1 0,-1-1 0,0 0 0,-1 0 0,1 0 0,2-8 0,-5 11-22,1 0 0,-1 0 0,0-1 1,0 1-1,0 0 0,0 0 1,0 0-1,-1 0 0,1-1 1,-1 1-1,0 0 0,1 0 1,-1 0-1,0 0 0,0 0 0,0 0 1,0 0-1,0 1 0,-1-1 1,1 0-1,-1 1 0,1-1 1,-1 1-1,-2-2 0,-1-2-46,0 0 0,-1 1 0,0 0-1,0 1 1,-13-6 0,5 3 19,-1 2 0,0 0 0,0 1 0,0 1 0,0 0 0,0 1-1,-1 0 1,1 2 0,0 0 0,-19 3 0,34-4 28,0 0 0,1 0 0,-1 0 0,0 0 0,0 0 0,0 0 0,0 0 0,0 0 0,1 0 0,-1 1 0,0-1 1,0 0-1,0 0 0,0 0 0,0 0 0,0 0 0,0 0 0,1 0 0,-1 1 0,0-1 0,0 0 0,0 0 0,0 0 0,0 0 0,0 0 0,0 1 0,0-1 0,0 0 0,0 0 0,0 0 0,0 0 0,0 1 0,0-1 0,0 0 0,0 0 0,0 0 0,0 0 0,0 0 0,0 1 0,0-1 0,0 0 0,0 0 0,0 0 0,0 0 0,-1 0 0,1 1 0,0-1 0,0 0 0,0 0 0,0 0 0,0 0 0,0 0 0,0 0 0,-1 0 0,1 0 0,0 0 0,0 1 0,0-1 1,0 0-1,0 0 0,-1 0 0,26 1-1,-11-1 22,78-1-25,155-19 1,83-32 133,-299 46-87,-25 4-35,1 0 0,-1 1 0,0 0 0,0 0 0,1 1 1,-1-1-1,0 1 0,7 1 0,-13-1-8,0 0 1,0 0-1,1 1 1,-1-1-1,0 0 1,0 0-1,0 0 1,0 0-1,0 0 1,0 0 0,0 0-1,0 0 1,0 0-1,1 0 1,-1 0-1,0 0 1,0 1-1,0-1 1,0 0-1,0 0 1,0 0-1,0 0 1,0 0-1,0 0 1,0 0-1,0 1 1,0-1-1,0 0 1,0 0-1,0 0 1,0 0-1,0 0 1,0 0-1,0 0 1,0 1-1,0-1 1,0 0-1,0 0 1,0 0-1,0 0 1,0 0-1,0 0 1,0 0-1,0 1 1,0-1-1,0 0 1,-1 0-1,1 0 1,0 0-1,0 0 1,0 0-1,0 0 1,0 0-1,0 0 1,0 0-1,0 0 1,0 0-1,-1 0 1,1 1-1,0-1 1,0 0 0,0 0-1,0 0 1,0 0-1,0 0 1,-1 0-1,1 0 1,-93 39-127,69-27 147,1 1 0,1 1 0,0 0 0,-28 26 1,46-36-20,1 0 0,0 0 0,1 0 0,-1 1 1,1-1-1,0 1 0,0-1 0,0 1 0,1 0 1,-3 9-1,4-12 4,0 0 1,-1 1-1,1-1 1,0 0-1,0 1 1,0-1-1,1 0 1,-1 1-1,1-1 1,-1 0-1,2 3 1,-2-3 10,1-1-1,0 0 1,-1 0 0,1 0-1,0 0 1,0 0 0,0 0-1,0 0 1,0 0-1,0-1 1,0 1 0,0 0-1,0-1 1,0 1 0,0 0-1,0-1 1,1 1 0,-1-1-1,0 0 1,0 1 0,3-1-1,-1 0 41,0 0-1,0 0 0,0 0 1,0 0-1,0-1 1,0 1-1,-1-1 0,1 0 1,0 0-1,0 0 1,0 0-1,4-3 0,33-23 191,-32 21-205,7-5-18,0-1-1,-1 0 0,0-1 1,0-1-1,-2 0 0,0 0 1,11-18-1,-9 7-16,-2-1 1,0 0-1,-2-1 1,-1 0-1,-1 0 1,4-30-1,-4 2-34,-2 0 1,-2-63-1,-4 110 3,-2-38-159,1 44 132,1-1 0,0 0-1,-1 0 1,0 1 0,0-1 0,0 1 0,0-1 0,0 1 0,0-1 0,-1 1 0,1 0-1,-1-1 1,-2-2 0,4 5 40,-1 0 1,1 0-1,-1-1 0,1 1 0,0 0 0,-1 0 1,1 0-1,-1-1 0,1 1 0,-1 0 1,1 0-1,-1 0 0,1 0 0,-1 0 0,1 0 1,-1 0-1,1 0 0,-1 0 0,1 0 0,-1 0 1,1 0-1,0 0 0,-1 0 0,1 1 0,-1-1 1,1 0-1,-1 0 0,1 1 0,-1-1 0,1 0 1,0 0-1,-1 1 0,1-1 0,0 0 0,-1 1 1,1-1-1,0 1 0,-1-1 0,1 1 1,-13 19-152,11-16 151,-2 4 0,0 1 0,1 0 0,0 0 0,0 0 0,-2 14 0,3-11 11,-5 27 31,1-1-1,-1 76 1,7-91-17,2 1 0,0-1 0,2 0 0,1 0 1,0-1-1,11 28 0,-14-44 46,1 1 0,0-1-1,0 0 1,1 0 0,0 0 0,0 0-1,1 0 1,-1-1 0,1 0 0,0 0 0,7 5-1,-8-7-11,0 0-1,1-1 0,-1 0 0,1 0 0,-1 0 0,1 0 1,0-1-1,0 0 0,0 0 0,-1 0 0,1 0 0,0-1 1,0 0-1,0 0 0,0 0 0,9-2 0,-5 0-23,1 0-1,-1-1 1,0 0-1,-1-1 0,1 0 1,0 0-1,-1-1 1,14-10-1,-16 11-16,0-1 1,-1 0-1,0 0 0,0-1 0,0 1 1,0-1-1,-1 0 0,0-1 0,0 1 1,-1-1-1,4-10 0,-4 5-244,-8 20 79,-9 21 138,9-18 34,2 0-1,-1-1 1,1 1-1,1 1 1,-2 16 0,4-23 12,0-1-1,0 1 1,0-1 0,0 1 0,1-1 0,0 1-1,0-1 1,0 0 0,0 1 0,1-1 0,0 0-1,0 0 1,0 0 0,0 0 0,1 0 0,3 5 0,-5-8-2,0 0 1,1 0 0,-1 0 0,0 0 0,0 0-1,0 0 1,1 0 0,-1-1 0,0 1 0,1 0 0,-1-1-1,0 1 1,1-1 0,-1 0 0,1 1 0,-1-1 0,1 0-1,1 0 1,0 0 13,0-1 1,-1 1-1,1-1 0,0 1 1,-1-1-1,1 0 0,-1 0 0,1 0 1,3-3-1,3-2 29,1-1-1,-1-1 1,14-14 0,-18 17-102,55-64 126,-35 39-66,-16 17-336,-18 26-8,6-4 331,-1 0 1,2 1 0,-1-1-1,1 1 1,1 0 0,-1-1-1,2 1 1,-1 0 0,1 0-1,1 0 1,0 0 0,0-1-1,6 20 1,-7-27 8,1-1 0,-1 1 0,1 0 0,0 0 0,0 0 0,0 0 0,0-1 0,0 1 0,0 0 0,0-1 0,1 1 0,-1-1 1,1 1-1,-1-1 0,1 0 0,-1 0 0,1 0 0,0 1 0,-1-2 0,1 1 0,0 0 0,0 0 0,0 0 0,0-1 0,0 1 0,0-1 0,0 0 0,0 1 0,0-1 0,0 0 0,0 0 1,0 0-1,0-1 0,3 0 0,7-1 54,1-1-1,-1 0 1,0-1 0,16-8 0,-17 7-59,101-40-117,98-43 110,-129 53-87,-78 33 67,-1 2-334,-5 6 56,1-1 286,-3 3 25,-1 1-1,-10 12 1,9-13-33,1 0 0,0 0 0,0 1-1,-5 11 1,10-17 23,-1-1-1,2 1 1,-1 0-1,0-1 1,1 1-1,-1 0 1,1 0-1,0-1 1,0 1-1,0 0 1,0 0-1,0-1 0,0 1 1,1 0-1,0 0 1,-1-1-1,1 1 1,0 0-1,0-1 1,3 4-1,-1 0 16,1 0-1,0 0 1,0-1 0,1 0-1,-1 0 1,1 0-1,0 0 1,8 5 0,-11-9-17,0 0 1,1 1-1,-1-1 1,0 0 0,0 0-1,1 0 1,-1 0 0,1 0-1,-1-1 1,0 1 0,1-1-1,-1 0 1,1 0-1,0 1 1,-1-2 0,1 1-1,-1 0 1,1 0 0,-1-1-1,1 1 1,-1-1 0,0 0-1,1 0 1,2-1-1,179-95 147,-145 80-134,0-3-1,48-32 0,-73 42-14,0-1-1,-1 0 0,0-1 0,0 0 0,-2-1 0,1 0 0,-2-1 0,17-27 0,-8 1-24,-2 0-1,-1-1 1,-3 0 0,17-82 0,-25 97 82,2-13-81,16-54-1,-18 80-52,0-1 0,-1 1 0,-1-1 0,-1 0 0,2-24 0,-13 55-393,1 1 434,1 1 0,1 0-1,-5 21 1,-6 60 50,13-77 28,-6 45 174,3 2 1,4-1-1,7 114 1,-2-162-161,1-1 0,2 0 0,0 0 0,1 0 0,0 0 0,2-1 0,13 25 0,-20-42-171,1 0 0,-1 0-1,0 0 1,1 0 0,-1 0-1,1 0 1,0-1 0,-1 1 0,1 0-1,3 1 1,-3-2-219,-1 0-1,1-1 1,0 1 0,-1-1-1,1 0 1,-1 0 0,1 1-1,0-1 1,-1 0 0,1 0-1,0 0 1,-1-1 0,1 1-1,0 0 1,-1-1 0,3 0-1,10-6-4012,-1-1 1419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7:43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0 8384,'-4'27'4944,"-1"-4"-2827,-32 203 5895,26-181-6777,-2-1 0,-37 82 0,-90 181 770,108-237-1962,30-67-644,2-4 139,2-8-151,7-18-111,-1 8 589,0 1 0,2 1 0,0-1 0,1 2 0,1-1 0,0 2 0,1-1 0,1 2 0,21-19 1,-26 26 233,10-7 431,-18 13-475,0 1-1,-1 0 1,1-1-1,0 1 1,0 0-1,-1 0 1,1 0-1,0-1 1,0 1 0,0 0-1,-1 0 1,1 0-1,0 0 1,0 1-1,0-1 1,-1 0-1,1 0 1,0 0 0,0 1-1,-1-1 1,1 0-1,0 1 1,0-1-1,-1 0 1,2 2-1,-1-1 65,0 1 0,0-1 0,0 1 0,0 0 0,0 0 0,-1-1 0,1 1 0,0 0-1,-1 0 1,1 2 0,2 7 355,1 1-326,-1 1-1,0 0 1,-1 0 0,0 0-1,-1 22 1,1-6-112,-1 26 49,-1-34 8,1 1-1,6 35 1,-4-43-33,-2-4-82,1-1 1,1 0-1,6 17 1,-7-23 19,0 1 0,0-1-1,0 0 1,1 1 0,-1-1 0,1 0 0,0-1 0,-1 1 0,1 0 0,1-1 0,-1 0 0,7 4 0,-8-5-9,0 0 1,0 0 0,0 0 0,0-1-1,1 1 1,-1-1 0,0 0 0,1 1-1,-1-1 1,0 0 0,0 0 0,1-1-1,2 1 1,0-2-16,1 1-1,-1-1 0,0 0 1,0 0-1,7-3 1,-2-2-15,1 1 0,-1-2 0,0 1 1,11-12-1,-12 9-38,9-7-263,0-1 1,-1 0-1,-2-2 1,28-42-1,-36 49 196,-1-1 0,9-26-1,-13 34 137,-1 0-1,0 0 1,0 0-1,0 0 1,0-1-1,-1 1 1,0 0-1,-1-1 1,0-7-1,1 13 8,-1-1-1,1 0 0,0 1 1,-1-1-1,1 1 0,-1-1 0,1 1 1,-1-1-1,0 1 0,1 0 0,-1-1 1,0 1-1,0 0 0,0-1 1,0 1-1,0 0 0,0 0 0,-1 0 1,1 0-1,0 0 0,-1 0 0,1 0 1,0 1-1,-1-1 0,1 0 1,-1 1-1,1-1 0,-1 1 0,1-1 1,-1 1-1,1 0 0,-1 0 1,0 0-1,1 0 0,-1 0 0,1 0 1,-1 0-1,0 0 0,1 1 0,-1-1 1,1 1-1,-2 0 0,-2 1 64,0 0 0,1 0 0,-1 0 0,1 1 0,0-1 0,-1 1 0,2 0 0,-1 1 0,0-1 0,0 1 0,-5 7 0,3 0 42,1 0 0,0 1 0,0-1-1,1 1 1,0 0 0,2 0-1,-1 0 1,1 0 0,1 1-1,0-1 1,1 1 0,0-1-1,1 0 1,4 23 0,-4-29-103,1 0 1,0 0-1,0-1 1,0 1-1,1-1 1,0 0-1,0 0 1,0 0-1,1 0 1,0 0-1,0 0 1,6 4-1,-7-6-1,0 0 1,1 0-1,0-1 0,0 0 1,0 1-1,0-1 0,0-1 0,0 1 1,0-1-1,0 1 0,1-1 1,-1-1-1,1 1 0,-1-1 1,1 1-1,-1-1 0,7-1 0,1-1-10,0-1 0,0 0 0,0 0 0,-1-1 0,0-1 0,0 0 0,0-1 0,0 0 0,-1 0 0,16-14-1,7-7-147,47-56 0,-47 48-5,-5 6 279,-1-1-1,34-52 1,-61 82-107,0 0-1,0 0 1,0 0-1,0 0 1,0 0-1,0 0 0,0 0 1,0 0-1,0 0 1,0 0-1,0-1 1,0 1-1,0 0 1,0 0-1,1 0 1,-1 0-1,0 0 1,0 0-1,0 0 1,0 0-1,0 0 1,0 0-1,0 0 1,0 0-1,0 0 1,0 0-1,0 0 1,0-1-1,1 1 1,-1 0-1,0 0 1,0 0-1,0 0 0,0 0 1,0 0-1,0 0 1,0 0-1,0 0 1,0 0-1,0 0 1,1 0-1,-1 0 1,0 0-1,0 0 1,0 1-1,0-1 1,0 0-1,0 0 1,0 0-1,0 0 1,0 0-1,0 0 1,0 0-1,1 0 1,-1 0-1,0 0 1,0 0-1,0 0 1,0 0-1,0 0 1,0 0-1,0 1 0,0-1 1,0 0-1,0 0 1,0 0-1,0 0 1,2 12 293,-1 19 36,-2-25-277,1 45 199,-1-11-172,1 1 0,3-1 1,9 53-1,-12-91-83,1 0 1,-1 1 0,1-1-1,0 0 1,0 1 0,0-1-1,0 0 1,0 0 0,1 0-1,2 4 1,-3-5-2,-1-1 0,1 0 1,-1 1-1,0-1 0,1 0 0,-1 0 0,1 1 1,-1-1-1,1 0 0,0 0 0,-1 0 1,1 1-1,-1-1 0,1 0 0,-1 0 1,1 0-1,-1 0 0,1 0 0,0 0 0,0 0 1,0-1 0,1 1 0,-1-1 0,0 0 0,0 1 0,0-1 1,0 0-1,1 0 0,-1 1 0,0-1 0,0 0 0,-1 0 1,2-2-1,7-9-20,-1-1 0,0-1-1,-1 1 1,7-19 0,-1 3-121,18-34-46,67-99 0,-92 154 208,19-27 0,-24 33-32,1 0 1,0 0-1,-1 1 1,1-1-1,0 0 1,0 1-1,0-1 0,0 1 1,0 0-1,0-1 1,5-1-1,-7 3 18,0 0 0,1 0 0,-1 0 1,0 0-1,0 0 0,1 0 0,-1 0 0,0 0 0,0 0 1,1 0-1,-1 0 0,0 0 0,0 0 0,1 0 0,-1 0 0,0 0 1,0 0-1,1 0 0,-1 0 0,0 0 0,0 0 0,1 1 0,-1-1 1,0 0-1,0 0 0,0 0 0,1 0 0,-1 1 0,0-1 0,0 0 1,0 0-1,1 0 0,-1 1 0,0-1 0,0 0 0,0 0 0,0 1 1,0-1-1,0 0 0,0 0 0,0 1 0,1-1 0,-3 12 134,1-9-105,-11 49 156,-76 291 682,34-198-640,45-125-233,-1 0 1,-1-1 0,-1 0 0,-27 33 0,36-49-8,-5 6 6,0 0 0,-17 14-1,22-21-6,0 1-1,-1-1 1,1 0-1,-1-1 1,1 1-1,-1-1 0,0 1 1,1-1-1,-1 0 1,0-1-1,0 1 1,0 0-1,-4-1 0,-1-1-99,1 0-1,-1 0 1,0-1-1,1 0 1,0 0-1,-13-6 1,15 5-6,1 1 1,-1-1-1,1 0 1,0 0-1,0 0 1,0-1-1,0 0 1,0 0-1,1 0 1,-7-9-1,10 12 108,0 0 0,0-1 0,1 1-1,-1 0 1,0-1 0,1 1-1,-1 0 1,1-1 0,-1 1 0,1-1-1,0 1 1,0-1 0,0 1-1,0 0 1,0-1 0,0 1 0,0-1-1,0 1 1,0-1 0,1 1-1,-1-1 1,0 1 0,1-1 0,0 1-1,-1 0 1,1-1 0,0 1-1,-1 0 1,1 0 0,0 0 0,0-1-1,0 1 1,2-1 0,3-3 93,0 0 0,0 1 1,1 0-1,0 0 0,8-3 1,-7 3-3,12-5 224,1 1-1,0 1 0,28-6 0,68-5-697,-13 10-4388,-52 9-2621,-2 6-4822,-31-2 7731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1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49 11456,'-28'-29'5215,"46"29"-4543,1-5 2112,7 5-1664,24-8 512,8 8-960,15-3-96,-1 3-384,-6-3-320,-3 6 64,-8-3-416,-10 0 256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1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135 522 5984,'0'0'188,"0"-1"0,0 1 0,0-1 0,0 1-1,0-1 1,0 1 0,0 0 0,0-1 0,0 1 0,0-1 0,0 1 0,-1-1 0,1 1 0,0-1 0,0 1 0,0 0 0,-1-1 0,1 1 0,0 0 0,-1-1-1,1 1 1,0 0 0,-1-1 0,1 1 0,0 0 0,-1-1 0,1 1 0,-1 0 0,1 0 0,0 0 0,-1-1 0,1 1 0,-1 0 0,0 0 0,-1 0 167,0 0 1,0 0 0,0 0-1,1 0 1,-1 1 0,0-1-1,0 1 1,0-1 0,-2 1-1,-4 3 236,0 0-1,0 0 0,-7 5 0,6-3-70,1 1 0,-15 14-1,20-18-411,0 0 0,1 0 0,0 0 0,-1 0 0,1 0 0,0 1 0,1-1 0,-1 1 0,0-1 0,0 7 0,1-9-74,1 1-1,0-1 1,0 1 0,-1 0-1,1-1 1,0 1-1,1 0 1,-1-1 0,0 1-1,0 0 1,1-1 0,-1 1-1,1-1 1,0 1 0,-1-1-1,1 1 1,0-1-1,0 1 1,0-1 0,0 0-1,0 0 1,0 1 0,0-1-1,0 0 1,0 0 0,1 0-1,-1 0 1,0 0-1,1 0 1,-1 0 0,1-1-1,-1 1 1,1-1 0,0 1-1,-1-1 1,1 1 0,2-1-1,5 2 92,1-1 0,0 0 1,-1-1-1,19-1 0,-22 1-70,0-1 0,0 1 0,0-1 0,0-1 0,0 1 0,0-1 0,0 0 0,0 0 0,0-1 0,-1 1 0,0-1 0,9-6 0,-14 8-52,1 1 1,0-1 0,-1 0 0,1 1 0,-1-1-1,1 0 1,-1 1 0,1-1 0,-1 0-1,1 0 1,-1 1 0,0-1 0,1 0 0,-1 0-1,0 0 1,0 0 0,0 0 0,1 1-1,-1-1 1,0 0 0,0 0 0,0 0 0,0 0-1,-1 0 1,1 0 0,0 0 0,0 1-1,-1-1 1,1 0 0,-1-1 0,0-1-8,-1 1 1,1-1 0,-1 1 0,0-1-1,0 1 1,0 0 0,-3-3-1,-59-43-48,6 5-520,52 35 360,8 5 120,18 3 170,-3 1 127,7-3 169,1-1 0,0-2-1,-1 0 1,1-2 0,44-18 0,-53 18-284,-1 0-1,-1-2 1,0 0 0,0 0 0,0-1 0,-2-1 0,1-1-1,-1 1 1,20-27 0,12-29-46,37-78-1,-60 106 52,-18 33-217,0-1 1,0 1 0,0-1-1,-1 1 1,0-1 0,0 0-1,1-8 1,-11 111 568,3-55-483,-4 59 36,-29 193 400,-36-10 5,55-232-305,-2 0 0,-29 49 0,38-79 18,-1 0 1,-1-1 0,-1-1-1,0 0 1,-2-1 0,-35 30-1,47-44-64,0 0-1,0-1 0,-1 0 1,1 0-1,-1 0 0,0-1 1,0 1-1,0-1 0,-6 1 1,10-3-20,0 0 1,0 1-1,-1-1 1,1 0-1,0 0 1,0-1-1,0 1 1,0 0-1,0-1 1,0 1-1,0-1 1,0 1-1,0-1 1,0 0-1,0 0 1,0 0-1,1 0 1,-1 0-1,0-1 1,1 1-1,-1 0 1,1-1-1,-1 1 1,1-1-1,0 0 1,-1 1-1,1-1 1,0 0-1,0 0 1,0 0-1,-1-3 1,-1-4 16,1 0-1,0 0 1,1 0 0,-1 0 0,2 0 0,-1 0-1,1 0 1,1 0 0,-1 0 0,2 0 0,2-12 0,-1 8-33,1 0 0,0 1 1,0-1-1,1 1 1,1 1-1,0-1 1,11-15-1,-8 16 11,1 1 0,0 0 0,0 1 0,1 0 0,0 0-1,1 1 1,0 1 0,0 0 0,1 0 0,-1 1 0,15-4 0,19-5-7,85-15 0,-121 28-18,22-3 128,49-4 0,-63 9-1039,0 0 0,-1 1-1,1 1 1,22 5 0,-32-5-1157,-1 0 0,1 1 0,-1 0 0,9 6 0,6 4-2634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1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148 637 3232,'-15'-16'1482,"14"15"-1332,1 0 0,-1 0 1,1 1-1,-1-1 0,1 0 1,-1 0-1,1 0 1,0 1-1,0-1 0,-1 0 1,1 0-1,0 0 1,0 0-1,0 0 0,0 0 1,0 1-1,0-1 1,0 0-1,0 0 0,1-1 1,-2-8 6016,-1 16-5396,-22 64 2813,8-24-2576,1 7-147,-10 66 0,0 58-8,9-52-511,11-64 1760,6-62-2048,1-1 0,-1 1 1,0-1-1,0 1 0,0 0 1,0-1-1,0 0 1,-1 1-1,1-1 0,0 0 1,-1 1-1,1-1 0,0-2 1,2-30 81,-2 15-84,22-162-201,-18 144 147,3 0 0,19-60 0,-15 60-47,3 1 0,0 1 0,3 0-1,0 1 1,3 1 0,0 1 0,2 1 0,27-28 0,-44 53 16,0 0 0,1 0 0,-1 1 0,13-8 1,-17 12 25,-1 0 1,1 0-1,0 0 1,0 0-1,0 0 1,0 1-1,0-1 1,0 1-1,0-1 1,1 1-1,-1 0 1,0 0-1,0 0 1,0 0-1,0 0 1,0 1-1,0-1 1,0 0-1,0 1 1,0 0-1,0-1 1,0 1-1,3 2 1,0 0 37,0 0 0,-1 1 0,1-1-1,-1 1 1,0 0 0,0 1 0,-1-1 0,1 0 0,-1 1 0,0 0 0,0 0 0,-1 0 0,1 0 0,-1 0 0,0 1 0,-1-1 0,1 1 0,-1-1 0,0 1 0,0-1 0,-1 1 0,0 0 0,0-1 0,0 1 0,-2 8 0,0-6 33,0 1 0,-1-1 0,0 0 0,-1 0 0,1 0-1,-2 0 1,1-1 0,-1 0 0,0 0 0,-7 8 0,-5 2 128,0 0 1,-29 20-1,36-29-96,0-2-1,0 1 1,-1-2 0,1 1-1,-22 6 1,26-10-69,0 0 1,-1 0-1,1-1 0,-1 0 0,0 0 1,1-1-1,-1 0 0,0 0 0,1-1 1,-1 1-1,-12-4 0,-16-11-379,35 15 350,0 0-1,1 0 1,-1 0-1,0 0 1,0 0-1,0 0 1,0 0-1,0 0 1,0 0-1,0 0 1,0 0 0,0 0-1,0 0 1,1 0-1,-1 0 1,0 0-1,0 0 1,0 0-1,0 0 1,0 0-1,0 0 1,0-1-1,0 1 1,0 0-1,0 0 1,0 0-1,0 0 1,0 0-1,0 0 1,0 0 0,0 0-1,0 0 1,0 0-1,0-1 1,0 1-1,0 0 1,0 0-1,0 0 1,0 0-1,0 0 1,0 0-1,0 0 1,0 0-1,0 0 1,0-1-1,0 1 1,0 0-1,0 0 1,0 0 0,0 0-1,0 0 1,0 0-1,0 0 1,0 0-1,0 0 1,0 0-1,0 0 1,0 0-1,-1 0 1,1-1-1,0 1 1,0 0-1,0 0 1,0 0-1,0 0 1,6-2-32,22-2-21,54 0 0,-25 1 144,233-29 70,-215 19-172,134-45 0,-183 50 164,0-2-1,-1-1 1,23-13-1,-48 24-148,1-1-1,-1 1 0,1 0 0,-1 0 0,0-1 1,1 1-1,-1 0 0,0 0 0,1-1 0,-1 1 0,0 0 1,1-1-1,-1 1 0,0 0 0,0-1 0,1 1 0,-1-1 1,0 1-1,0 0 0,1-2 0,-7-2 15,3 4-18,1 0 1,-1 0-1,1 0 0,-1 0 0,1 0 1,-1 0-1,-3 1 0,-11 5-5,-1 0 1,1 1-1,0 1 0,0 1 0,1 0 0,1 1 1,-1 1-1,2 1 0,-1 0 0,-16 18 0,25-22 12,0 0-1,0 0 1,-7 14-1,10-17 29,1 0 0,0-1 0,0 1 0,0 0 0,1 0 0,0 1 0,0-1 0,-1 7 0,2-11-20,0 0 0,0 0-1,0 0 1,0 0 0,0 0 0,0 0-1,0 0 1,0-1 0,0 1 0,1 0-1,-1 0 1,0 0 0,1 0 0,-1 0-1,0-1 1,1 1 0,-1 0-1,1 0 1,-1-1 0,1 1 0,-1 0-1,1-1 1,0 1 0,-1 0 0,1-1-1,0 1 1,0-1 0,-1 1 0,1-1-1,0 0 1,0 1 0,0-1 0,0 0-1,-1 1 1,1-1 0,0 0 0,0 0-1,0 0 1,1 0 0,2 0 30,-1-1 0,1 1 0,0-1-1,-1 0 1,0 0 0,1 0 0,-1-1 0,6-2 0,40-28 199,-18 10-217,-11 9-24,-1-1 0,17-17-1,-28 24 3,-1 0-1,0 0 0,-1-1 1,0 0-1,0 0 0,-1-1 1,6-12-1,-10 21-5,-1 0-1,0-1 1,0 1-1,1-1 1,-1 1-1,0-1 1,0 1-1,0 0 1,1-1-1,-1 1 1,0-1-1,0 1 1,0-1-1,0 1 1,0-1-1,0 1 1,0-1 0,0 1-1,0-1 1,0 1-1,0-1 1,-1 0-1,-7 4-172,-13 16-80,18-15 256,1-1 1,0 1-1,-1 0 1,1-1-1,1 1 0,-1 0 1,0 0-1,1 1 0,0-1 1,0 0-1,-1 6 0,2-7 6,0 0 0,0 0 0,0 0 0,0 0 0,1-1 0,-1 1 0,1 0 0,0 0 0,-1-1 0,1 1 0,0 0 0,1-1 0,-1 1 0,0-1 0,1 1 0,0-1 0,-1 1 0,4 1-1,-1 1 28,1-1 0,0 0 0,0 0 0,1 0 0,-1-1-1,1 0 1,0 0 0,0 0 0,0-1 0,0 1-1,0-2 1,12 3 0,-9-3 15,1 0 1,0-1-1,-1 0 0,1-1 1,-1 0-1,1 0 0,-1-1 0,10-3 1,-3 0-16,-1-1-1,1-1 1,-1 0 0,-1-1 0,1-1 0,-1 0-1,-1-1 1,0 0 0,19-20 0,-30 28-42,-1 1 0,1 0-1,-1-1 1,0 1 0,1-1 0,-1 0 0,0 1 0,0-1 0,0 0 0,0 0 0,-1 1 0,1-1-1,0 0 1,-1 0 0,1 0 0,-1-4 0,0 6 5,1-1 0,-1 1 0,0-1 0,0 1 0,0-1 0,0 1 0,0 0 0,0-1 0,0 1 0,0-1 0,0 1 0,0-1 1,0 1-1,-1-1 0,1 1 0,0-1 0,0 1 0,0-1 0,-1 1 0,1 0 0,0-1 0,0 1 0,-1-1 0,1 1 0,0 0 0,-1-1 0,1 1 0,-1 0 0,1 0 0,0-1 0,-1 1 0,0-1 0,-1 0-82,6-7 47,2 7 32,-1 0 0,1 1 1,-1 0-1,7 1 0,-2-1-44,42-2 35,27 1-59,-76 2 87,6-1-49,1 1 0,-1 0 1,1 1-1,17 5 0,-25-6 30,-1-1-1,1 1 1,-1 0 0,1-1-1,-1 1 1,0 0-1,1 0 1,-1 0 0,0 0-1,0 1 1,0-1-1,0 0 1,0 0-1,0 1 1,2 1 0,-3-1 10,0-1 1,1 1 0,-1 0 0,0-1 0,0 1 0,0-1 0,0 1-1,0 0 1,0-1 0,0 1 0,-1-1 0,1 1 0,-1-1 0,1 1-1,-1-1 1,1 1 0,-1-1 0,0 1 0,-1 1 0,-9 16 8,1-2 43,-12 27 0,27-44 26,-1-1 0,1 1 0,0-1 0,-1 0 0,9-3 0,80-30 239,-67 24-293,28-15-1,14-6-170,-62 29 68,0 1-1,0-1 1,1 1-1,-1 0 1,8 0-1,-13 1 75,0 0 0,0 1-1,-1-1 1,1 0 0,0 0-1,0 1 1,-1-1 0,1 0-1,0 1 1,-1-1-1,1 1 1,0-1 0,-1 1-1,1-1 1,-1 1 0,1 0-1,-1-1 1,1 1 0,-1 0-1,1-1 1,-1 1-1,1 0 1,-1-1 0,0 1-1,0 0 1,1 0 0,-1-1-1,0 2 1,5 27 65,-4-19 12,0-6-66,0 1 0,1-1 0,-1 1 0,1-1 0,0 0 0,1 1 0,-1-1 1,0 0-1,1 0 0,0-1 0,0 1 0,0-1 0,5 5 0,-5-6 19,-1 0 0,0 0 0,0-1 0,1 1 0,-1-1 0,1 1-1,0-1 1,-1 0 0,1 0 0,0 0 0,0 0 0,-1-1 0,1 1 0,0-1 0,0 0 0,0 1 0,0-1-1,0-1 1,0 1 0,-1 0 0,6-2 0,2-2 3,0-1-1,-1 0 1,0 0 0,0-1 0,0-1-1,13-12 1,-6 7-22,41-42-9,-37 35 0,6-8-20,-1-1 0,26-38 0,34-64-47,-79 119 66,16-23-8,99-167-3,-103 171-50,12-23-63,-27 48 114,-1 0 1,0-1-1,0 1 0,-1-1 1,1 1-1,-1-1 0,0-11 1,-1 16-10,0 0 0,0-1 0,0 1 1,0 0-1,0 0 0,0 0 0,0-1 0,-1 1 1,1 0-1,-1 0 0,1 0 0,-1 0 0,0-2 1,0 2 4,1 1 1,-1-1-1,1 1 1,-1 0-1,1-1 1,-1 1-1,1 0 1,-1 0-1,1-1 1,-1 1-1,1 0 1,-1 0-1,1 0 1,-1-1-1,1 1 1,-1 0-1,0 0 1,1 0-1,-1 0 1,0 0-1,-3 1-21,1 0 0,0 0 0,0 0 0,0 1 0,0-1 0,0 0-1,1 1 1,-5 3 0,-6 4 14,0 0 0,1 1-1,0 0 1,1 1 0,0 1-1,1-1 1,1 2 0,-1-1-1,2 1 1,-10 19 0,-1 8 70,2 1 1,1 0 0,3 1-1,1 1 1,2 0-1,3 0 1,0 1 0,1 50-1,6-86-46,2 32 110,-2-38-84,1 0 0,-1 0-1,1 1 1,0-1 0,0 0-1,0 0 1,0 0 0,0 1-1,0-1 1,0 0-1,1-1 1,-1 1 0,4 3-1,-3-3-13,1 0-1,-1 0 0,1 0 1,0 0-1,0-1 0,0 1 1,0-1-1,0 0 0,0 1 0,0-2 1,0 1-1,5 1 0,-2-2 8,1 0 0,-1-1 0,0 1 0,1-1 0,9-3 0,4-1 75,23-11 1,-27 10-121,2 0 1,23-5 0,-40 11 14,0-1 0,0 1 0,0 0 0,0 0 0,0 0 1,0 0-1,0 0 0,0 0 0,0 0 0,0 0 0,0 0 0,0 0 1,0 0-1,0 0 0,0 1 0,0-1 0,-1 0 0,1 1 0,0-1 1,0 1-1,0-1 0,0 1 0,0 0 0,-1-1 0,1 1 0,0 0 1,-1-1-1,1 1 0,0 0 0,-1 0 0,1-1 0,-1 1 0,1 0 1,-1 0-1,0 0 0,1 0 0,-1 0 0,0 0 0,0 0 0,1 0 1,-1 0-1,0 1 0,0 3 10,0-1 1,0 1-1,-1-1 1,0 0-1,0 1 0,0-1 1,0 0-1,-2 5 1,1-5 26,0 1 0,1 0 0,0 0 0,0 0 0,0 0 0,0 0 1,1 0-1,0 0 0,0 0 0,0 5 0,1-9-11,-1 0-1,0 0 1,0-1-1,1 1 1,-1 0-1,0-1 1,1 1-1,-1-1 1,0 1-1,1 0 1,-1-1-1,1 1 0,-1-1 1,1 1-1,0-1 1,-1 1-1,1-1 1,-1 1-1,1-1 1,0 0-1,-1 1 1,1-1-1,0 0 1,-1 0-1,1 0 1,0 1-1,0-1 1,-1 0-1,1 0 1,0 0-1,0 0 1,-1 0-1,1 0 1,0 0-1,0 0 1,1-1-1,3 0 47,0 0-1,0-1 1,1 1-1,4-3 1,14-8 28,28-17 1,20-9-222,-71 37 124,0 1 1,1-1-1,-1 1 1,0-1-1,0 1 0,0 0 1,0-1-1,1 1 0,-1 0 1,0 0-1,0 0 1,1 0-1,-1 0 0,0 0 1,0 0-1,3 1 0,-4 0 0,1-1-1,0 0 0,-1 1 1,1-1-1,-1 1 1,1 0-1,-1-1 0,1 1 1,-1-1-1,1 1 0,-1 0 1,1-1-1,-1 1 1,0 0-1,1-1 0,-1 1 1,0 0-1,0 0 0,0-1 1,1 2-1,-1 5-22,0-1 0,0 1-1,-1 0 1,1-1 0,-3 10-1,-10 39-31,-37 96 0,37-120 99,-1 0 0,-1 0 1,-2-1-1,-1-2 0,-38 48 1,42-60 26,-1-1-1,0 0 1,-1-1 0,0 0 0,-2-2 0,1 0 0,-1 0 0,-1-2 0,0-1 0,-27 11 0,44-20-43,0 1 0,1-1 0,-1 1 0,0-1 0,0 1 1,1-1-1,-1 0 0,-3 0 0,4 0-23,1 0 0,0 0 0,0 0 0,0 0 0,0 0 0,-1-1 0,1 1 0,0 0 1,0 0-1,0 0 0,0 0 0,0 0 0,0 0 0,-1 0 0,1-1 0,0 1 0,0 0 0,0 0 0,0 0 0,0 0 0,0-1 0,0 1 0,0 0 0,0 0 0,0 0 0,0 0 0,0-1 0,0 1 0,0 0 0,0 0 0,0 0 1,0 0-1,0-1 0,0 1 0,6-13-64,5-1 65,1 1 0,0 1 0,1 0 1,1 1-1,28-19 0,0-1-6,44-40-211,-34 27-317,64-41-1,-77 62-1543,46-21-1,1 9-6041,-62 25 2659,-5 1 1803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1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12288,'3'0'5567,"39"0"-4831,3 0 1632,-1 0-1440,38 0 64,3 9-608,4-4-128,-2-2-160,-11 0-128,-9 2 0,-9-1-1024,-8 1 576,-11-2-3968,-7 5 2465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1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75 12288,'-71'-26'5567,"62"18"-4831,9 3-544,9 5-256,14-7-1152,9-1 640,29-4-3967,7 4 2527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2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306 596 3392,'1'0'75,"-1"-1"0,0 1 1,1-1-1,-1 1 0,0-1 0,1 1 1,-1-1-1,1 1 0,-1-1 0,1 1 1,-1 0-1,1-1 0,-1 1 0,1 0 1,0-1-1,-1 1 0,1 0 0,0 0 1,-1-1-1,1 1 0,-1 0 0,1 0 1,5 0 5377,-11-3-1917,0 2-2969,-1 0 1,1 1-1,0-1 1,-1 1-1,1 0 1,0 1-1,-11 1 1,-38 13 750,37-9-926,-3 0-32,-1 2-1,-35 18 1,46-20-238,0 1 1,1-1-1,-1 1 1,1 1-1,1 0 1,-1 0-1,-9 12 1,17-18-87,-1 0 0,1 0 0,-1 0 0,1 1 0,0-1 0,0 0 1,0 0-1,0 1 0,0-1 0,1 1 0,-1-1 0,1 0 0,-1 1 0,1-1 1,0 5-1,0-5-4,1 0-1,-1 0 1,1-1 0,0 1 0,-1 0 0,1-1 0,0 1 0,0-1 0,0 1 0,0-1 0,1 1 0,-1-1-1,0 1 1,1-1 0,-1 0 0,1 0 0,-1 0 0,1 0 0,-1 0 0,1 0 0,3 1 0,5 1 55,0 0-1,1 0 1,-1-1 0,1 0 0,0-1 0,-1 0 0,23-2 0,-18 1-36,6 0 63,0-2 0,35-5-1,-46 5-70,-1 0 0,0-1-1,0 0 1,0-1 0,-1 1-1,1-2 1,-1 1 0,9-7 0,-14 9-43,-1 0 0,0 1 0,-1-1 1,1 0-1,0 0 0,0 0 1,-1 0-1,1-1 0,-1 1 1,0 0-1,0-1 0,1 1 0,-2-1 1,1 1-1,0-1 0,0 1 1,-1-1-1,1 0 0,-1 1 1,0-4-1,0 3-24,-1-1 0,1 1 0,-1 0 0,0 0 0,0 0 1,0-1-1,0 1 0,-1 0 0,1 1 0,-1-1 0,0 0 0,0 0 0,0 1 0,0-1 0,0 1 0,-4-4 1,-6-4-123,0 1 0,0 0 0,-20-10 0,27 16 83,1 1 1,-1 0 0,-1 0-1,1 0 1,0 0 0,0 1 0,-1-1-1,1 1 1,0 1 0,-1-1-1,1 1 1,-1 0 0,-7 1 0,12-1 60,0 0 1,0 0 0,1 0 0,-1 1-1,0-1 1,0 0 0,1 0 0,-1 1-1,0-1 1,1 0 0,-1 1 0,0-1 0,1 1-1,-1-1 1,1 1 0,-1-1 0,1 1-1,-2 0 1,2-1 4,0 1-1,0-1 1,0 0 0,0 1-1,1-1 1,-1 0 0,0 1-1,0-1 1,0 0 0,0 1-1,0-1 1,0 0 0,0 1-1,1-1 1,-1 0 0,0 0-1,0 1 1,0-1 0,1 0-1,-1 0 1,0 1 0,0-1-1,1 0 1,-1 0 0,0 0-1,1 1 1,2 1 37,0-1-1,0 1 1,1-1-1,-1 1 1,0-1-1,6 1 1,-1-1 115,0 0 1,1-1-1,-1 0 0,1 0 1,-1-1-1,1 0 0,-1-1 0,0 0 1,0 0-1,9-4 0,-5 1-30,0 0 0,-1-1 0,1 0 0,-1-1 1,18-14-1,-15 8-55,1-1 1,-2-1 0,0 0-1,17-27 1,36-73 194,7-9-259,74-69 79,-138 181-177,-2 2-36,-6 11 37,-3 4-25,-111 372 148,61-163-57,-45 158 130,25-167 134,55-165-108,-1-1 0,-2 0 0,-25 35 0,43-70-90,-1 0 0,1 0 0,-1 0 0,0 0 1,0-1-1,-1 0 0,1 1 0,-1-1 0,0 0 0,0-1 0,1 1 1,-2-1-1,-6 4 0,9-5-28,1-1 0,0 1 0,0-1 0,-1 0 0,1 1 0,0-1 0,-1 0 0,1 0 0,0 0 0,-1 0 0,1 0 0,0 0 0,-1 0 0,1 0 0,0 0 0,-1-1 0,1 1 0,0 0 0,0-1 0,-1 1 0,1-1 0,0 0 0,0 1 0,0-1 0,0 0 0,0 0 0,0 0 0,0 0 0,0 1 0,0-2 0,0 1 0,0 0 0,0 0 0,1 0 0,-1 0 0,0 0 0,1 0 0,-1-2 0,-1-4 24,-1 0 0,2-1 1,-1 1-1,1 0 0,0-14 0,0-1-55,2-1 0,1 1 0,0-1 0,2 1 0,1 0 0,0 0 0,16-39 0,-17 52 28,1-1-1,-1 1 0,1 0 1,1 0-1,0 1 0,0 0 0,1 0 1,-1 0-1,2 1 0,-1 0 1,1 0-1,0 1 0,1 0 0,-1 1 1,1-1-1,0 2 0,0-1 1,1 1-1,0 1 0,-1 0 0,1 0 1,0 1-1,0 0 0,1 0 1,-1 1-1,12 1 0,45 3-871,103 19 1,-152-19 94,32 5-583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2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63 701 6304,'0'-1'221,"1"1"0,0 0 0,-1-1 0,1 1 0,0-1 0,-1 1 0,1 0 0,0-1 0,0 1 0,0 0-1,-1 0 1,1 0 0,0 0 0,0 0 0,0 0 0,-1 0 0,1 0 0,0 0 0,0 0 0,1 0 0,13-1 2061,0-4-1614,-1-1 0,0-1 0,0 0 0,-1-1 0,0 0 0,0-1 0,-1-1 0,21-20 0,-11 6-234,0-1 1,-2-1-1,20-33 0,-27 43-114,-13 16-308,0 0-1,1 0 1,-1 0-1,0-1 0,0 1 1,0 0-1,0 0 1,1 0-1,-1 0 1,0 0-1,0 0 0,0-1 1,1 1-1,-1 0 1,0 0-1,0 0 1,1 0-1,-1 0 0,0 0 1,0 0-1,0 0 1,1 0-1,-1 0 1,0 0-1,0 0 0,1 0 1,-1 0-1,0 0 1,0 1-1,0-1 1,1 0-1,-1 0 0,0 0 1,0 0-1,0 0 1,1 0-1,-1 1 1,0-1-1,0 0 0,0 0 1,0 0-1,0 0 1,1 1-1,-1-1 0,0 0 1,0 0-1,0 0 1,0 1-1,0-1 1,3 11 131,-4-1-45,0 0 0,0 0 0,-1 0 0,-6 18 0,-18 39 164,24-61-235,-258 642 1962,200-509-704,56-127-785,4-11 12,4-12 311,24-68-279,43-149-464,-48 164-187,38-73 0,34-63 65,-69 141-11,82-179-209,-104 230 222,0 0-1,1 1 1,-1 0-1,2 0 1,-1 0-1,9-8 1,-13 14 28,1 0 1,-1-1 0,1 1 0,-1 0-1,1 0 1,-1 0 0,1 0 0,0 0-1,0 0 1,-1 0 0,1 1 0,0-1-1,0 0 1,0 1 0,0 0 0,0-1-1,0 1 1,0 0 0,0 0 0,0 0-1,0 0 1,0 1 0,0-1 0,-1 0-1,1 1 1,0 0 0,0-1 0,0 1-1,0 0 1,-1 0 0,1 0 0,0 0-1,-1 0 1,3 2 0,1 2 18,0 1 1,0 0 0,0 0-1,0 0 1,-1 0-1,0 1 1,-1 0-1,1 0 1,2 11-1,2 6 89,8 39-1,-13-45-27,0 1 0,-2-1-1,0 0 1,-1 1-1,-1-1 1,-4 31 0,3-40-20,0 0 0,0-1 0,-1 1 0,0-1 0,0 1 0,-1-1 0,0 0 0,0 0 0,-1-1 1,0 1-1,0-1 0,-1 0 0,0-1 0,0 1 0,-11 8 0,14-13-22,0 0-1,0-1 1,0 1 0,0-1-1,-1 1 1,1-1-1,0 0 1,0 0 0,-1-1-1,1 1 1,-1-1-1,1 0 1,-1 1 0,1-1-1,0-1 1,-1 1 0,1-1-1,-1 1 1,1-1-1,0 0 1,-1 0 0,1 0-1,0-1 1,0 1-1,-4-3 1,-6-4-25,0-1 0,1 0 0,0-1 0,-14-15 0,7 6-203,18 18 175,0 0-1,-1-1 0,1 1 0,0 0 0,0-1 0,0 1 0,0-1 0,0 1 0,0-3 0,2-1-240,9 6 58,16 9 175,1-1 1,0-1-1,1-2 0,0 0 1,43 1-1,139-7 244,-179-3-162,0-1 0,0-1-1,0-1 1,50-19 0,-68 19-25,0 0 0,0-1 1,0-1-1,-1 0 0,0-1 1,-1 0-1,1 0 0,-2-1 1,0-1-1,0 0 0,-1 0 1,0-1-1,-1 0 0,0-1 1,6-15-1,5-6-34,-12 24 4,-2 0-1,1-1 1,-1 0 0,6-20 0,-5 10-104,-6 20 108,0 1 1,0 0 0,0 0-1,0 0 1,0 0-1,0-1 1,0 1-1,0 0 1,0 0 0,0 0-1,0-1 1,0 1-1,1 0 1,-1 0-1,0 0 1,0 0 0,0-1-1,0 1 1,0 0-1,1 0 1,-1 0 0,0 0-1,0 0 1,0 0-1,0 0 1,1 0-1,-1-1 1,0 1 0,0 0-1,0 0 1,1 0-1,-1 0 1,0 0 0,0 0-1,0 0 1,1 0-1,-1 0 1,0 0-1,0 0 1,0 0 0,1 0-1,-1 0 1,0 0-1,0 1 1,0-1-1,0 0 1,1 0 0,-1 0-1,0 0 1,0 0-1,14 7-85,-8-4 102,3 1-10,0-2 0,0 1 0,0-1 0,0 0 0,0-1 0,11 1 0,-18-2 93,-13 5 11,-3 4-149,1 0-1,1 1 1,-1 1-1,1 0 1,-15 20-1,-4 2-70,-88 72 31,44-42 239,74-62-155,-7 4 16,2 2 0,-1-1 0,1 0 0,0 1 0,0 0 0,-7 14 0,13-21-10,-1 0 0,1 1 0,0-1 0,0 1 0,-1-1 0,1 1 0,0-1 0,0 1 1,0-1-1,0 1 0,0-1 0,0 1 0,0-1 0,0 1 0,0 0 0,0-1 0,0 1 0,0-1 0,0 1 0,0-1 0,0 1 1,0-1-1,1 1 0,-1-1 0,0 1 0,0-1 0,1 0 0,-1 1 0,1 0 0,0 0 11,0-1 0,0 1 0,0-1 0,0 1 1,0-1-1,0 1 0,0-1 0,0 0 0,1 1 0,-1-1 0,0 0 0,2 0 0,3 0 54,0 0 1,0 0-1,11-3 1,-9 1-51,0 0 0,0-1 0,-1 0 0,1 0 0,-1-1 0,0 0 0,0 0 0,0-1 0,0 0 0,-1 0 0,0-1 0,9-10 0,3-5-17,-1-2 0,18-34 0,-5 10-142,-30 47 129,0 0 1,0 0-1,0-1 0,0 1 0,0 0 1,0 0-1,0 0 0,1-1 0,-1 1 1,0 0-1,0 0 0,0 0 0,0 0 1,0 0-1,0-1 0,1 1 0,-1 0 1,0 0-1,0 0 0,0 0 0,0 0 1,1 0-1,-1 0 0,0 0 0,0 0 1,0 0-1,1 0 0,-1-1 0,0 1 1,0 0-1,0 0 0,1 0 0,-1 0 1,0 1-1,0-1 0,0 0 0,1 0 1,-1 0-1,0 0 0,4 9-91,-1 17 93,-3-24-6,1 10-1,0 0-1,1-1 0,1 1 1,0-1-1,0 1 1,8 16-1,-9-23 51,0-1 0,1 0-1,-1 0 1,1 0 0,0 0 0,0 0-1,0-1 1,1 0 0,-1 1-1,1-1 1,0 0 0,-1-1 0,2 1-1,-1-1 1,0 1 0,0-1 0,1 0-1,-1-1 1,10 3 0,-2-3 17,0 1-1,1-2 1,-1 0 0,1 0 0,-1-1 0,14-4-1,-1 0-23,0-1-1,24-10 0,-33 10-2,-1-1-1,0 0 0,0-1 0,-1-1 0,22-16 0,-30 20-27,1-1-1,-1 0 0,0 0 1,0-1-1,-1 0 0,0 0 1,0 0-1,0-1 1,-1 0-1,0 1 0,-1-1 1,4-13-1,-6 17-5,1 0 0,-2 0 0,1 1 0,0-1 0,-1 0 1,1 0-1,-1 0 0,0 0 0,0 0 0,-1 0 0,1 0 0,-1 0 0,0 0 0,0 0 0,0 0 0,-1 1 0,-2-7 0,-3 0-25,5 9 28,0-1-1,1 0 0,-1 0 1,1 0-1,0 0 0,-1 0 1,1 0-1,-1-4 0,2 5-3,0 1 0,1 0 0,-1-1 0,0 1-1,1 0 1,-1 0 0,0-1 0,0 1 0,1 0-1,-1 0 1,1-1 0,-1 1 0,0 0 0,1 0-1,-1 0 1,0-1 0,1 1 0,-1 0 0,1 0-1,-1 0 1,0 0 0,1 0 0,-1 0 0,1 0-1,-1 0 1,1 0 0,-1 0 0,0 0 0,1 0-1,-1 1 1,1-1 0,-1 0 0,0 0 0,1 0-1,-1 0 1,1 1 0,17 5-73,-8 0 64,0 0 1,0 1 0,-1 0 0,0 0-1,-1 1 1,1 0 0,-2 0 0,1 1-1,-1 0 1,0 1 0,-1-1-1,0 1 1,-1 1 0,0-1 0,0 1-1,-1 0 1,0 0 0,-1 0 0,-1 0-1,0 0 1,2 23 0,-4-22 56,5 40 44,-4-49-66,0 0 0,-1 1 0,1-1 0,0 0 0,1 1 0,-1-1 0,0 0 0,1 0 0,0 0 0,0 0 0,0 0 0,2 2 0,-2-4 2,0 0-1,0 0 1,0 0 0,0-1-1,0 1 1,0-1 0,0 1-1,0-1 1,0 0-1,0 0 1,1 0 0,-1 0-1,0 0 1,0 0 0,0-1-1,0 1 1,0 0-1,2-2 1,6-1 8,0 0 1,17-8-1,2-3-8,0-2 1,-1 0-1,-1-2 0,-1-1 1,36-33-1,-22 10-24,-3-1 1,-1-3-1,51-84 0,-50 66-27,-4-2 0,38-103 0,-68 163-23,0-1 0,-1 0 0,0 1 1,0-1-1,-1 0 0,0 0 0,0 0 0,-1 0 1,0-12-1,0 19 45,0 0 1,0-1 0,0 1-1,0 0 1,0-1 0,0 1-1,-1 0 1,1-1-1,0 1 1,0 0 0,0-1-1,0 1 1,-1 0 0,1 0-1,0-1 1,0 1-1,-1 0 1,1 0 0,0-1-1,0 1 1,-1 0 0,1 0-1,0 0 1,-1-1 0,1 1-1,0 0 1,-1 0-1,1 0 1,0 0 0,-1 0-1,1 0 1,0 0 0,-1 0-1,1 0 1,0 0-1,-1 0 1,1 0 0,0 0-1,-1 0 1,1 0 0,0 0-1,-1 0 1,1 0 0,0 0-1,-1 1 1,1-1-1,0 0 1,-1 0 0,1 0-1,0 1 1,0-1 0,-1 0-1,1 0 1,0 1-1,-17 13-32,16-13 43,-19 20-4,1 0 1,1 1-1,2 1 0,0 1 1,1 0-1,1 1 0,2 0 1,-14 38-1,19-40 61,1-1 0,0 1 0,2 0 1,0 1-1,2-1 0,1 1 0,1-1 0,0 1 1,2-1-1,7 34 0,-6-42-26,2 1 0,0-1 0,0 0 0,2-1 0,0 1 0,9 13-1,-12-20 41,1-2 0,0 1 0,0-1-1,1 1 1,0-1 0,0-1-1,0 1 1,1-1 0,-1 0 0,1-1-1,0 1 1,1-2 0,8 5-1,-13-7-57,0-1 0,0 1 0,1-1 0,-1 0 0,0 1 0,0-1 0,1-1 0,-1 1 0,0 0 0,0-1 0,1 0 0,-1 0 0,0 0 0,0 0 0,0 0 0,0 0-1,0-1 1,0 0 0,0 1 0,3-4 0,5-4-10,-1 0-1,0-1 1,12-14 0,-17 18 36,23-29-34,35-58-1,-44 62-99,2 0 0,48-54 0,-67 83 71,0 0 1,0 0-1,0 0 1,0 1-1,0-1 1,0 1-1,0-1 1,1 1-1,-1 0 0,1 0 1,3-2-1,-5 3 12,0 0-1,0 1 1,0-1-1,0 0 0,0 0 1,0 0-1,0 1 1,0-1-1,0 0 0,0 1 1,0-1-1,0 1 1,0-1-1,0 1 0,-1 0 1,1-1-1,0 1 1,0 0-1,0 0 1,-1-1-1,1 1 0,-1 0 1,1 0-1,0 0 1,-1 0-1,1 0 0,-1 0 1,0 0-1,1 0 1,-1 1-1,3 7 0,0 0-1,-1 0 0,0-1 1,0 1-1,-1 0 1,-1 0-1,0 13 1,0-5 30,-2 0-1,0 0 1,-6 19 0,5-25-1,0 1 0,-1-1 0,-1 0 0,0 0 0,0-1 0,-1 0 1,0 0-1,-1 0 0,0 0 0,-11 9 0,13-13 2,-1-1-1,0 0 1,0 0-1,-1-1 1,1 0-1,-1 0 1,0 0 0,0-1-1,-1 0 1,1 0-1,0-1 1,-1 0-1,0-1 1,1 1 0,-1-1-1,-10-1 1,3 1-28,-19-1 78,32 0-74,0 0 0,0 0-1,-1-1 1,1 1 0,0-1-1,0 1 1,0-1 0,0 0-1,0 0 1,1 0 0,-1 0-1,-2-1 1,-5-8 179,20 6 44,-3 2-243,-7 2 25,149-28 188,-87 20-290,193-26 40,-225 29-953,60-2 0,-90 7 537,0-1 0,0 2 0,0-1 1,0 0-1,0 0 0,1 0 0,-1 0 1,0 1-1,0-1 0,0 0 0,1 2 1,-11 2-7213,-4-1 4515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2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11968,'-14'-3'5407,"33"-2"-4703,7 1 2368,11-1-1824,44-1 1408,4 1-1536,23-4 160,0 6-736,22-9-256,-9 4-192,2 0 0,-17 4-64,-25-4-864,-17 8 448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3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 4480,'-1'-1'705,"0"0"-1,0 0 1,1 0 0,-1-1 0,1 1 0,-1 0 0,1 0-1,-1-1 1,1 1 0,-4-9 7537,-4 20-6167,5-5-1927,1 0-1,0 0 1,0 0 0,1 0 0,0 0 0,0 0 0,0 0 0,0 0 0,1 0 0,0 8 0,-1-7-79,8 320 1966,1-172-1110,-3 271 185,-6-321-1159,1-104 44,-2 61-1269,2-53-178,-2-1 0,1 0-1,-3 9 1,-1-3-1231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3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20 111 9056,'-16'-10'2922,"16"10"-2859,0 0 0,-1 0-1,1-1 1,0 1 0,-1 0 0,1 0-1,0-1 1,0 1 0,0-1-1,-1 1 1,1 0 0,0-1-1,0 1 1,0 0 0,0-1 0,-1 1-1,1-1 1,0 1 0,0 0-1,0-1 1,0 1 0,0-1-1,0 1 1,0 0 0,0-1 0,0 1-1,1-1 1,-1 1 0,0 0-1,0-1 1,0 0 0,6-8 1461,2 3-943,1 0-1,0 0 1,0 1 0,1 0 0,-1 1-1,1 0 1,15-4 0,-24 8-566,28-9 571,2 1 0,-1 2-1,44-3 1,93 5 1370,-140 5-1689,1 0 1,-1 2 0,1 1 0,42 12-1,-60-12-167,0 0-1,-1 0 0,1 0 1,-1 1-1,0 1 1,13 9-1,-17-10 3,0 0 1,1 0 0,-2 1-1,1-1 1,-1 1-1,1 0 1,-2 1-1,1-1 1,-1 0 0,4 11-1,-3-4 27,0 0-1,-2 0 1,1 0-1,-1 1 1,-1-1-1,-1 1 1,0-1-1,0 1 1,-2-1-1,-2 16 1,0-12-46,0 0 0,-2 0 1,1-1-1,-2 0 0,0 0 1,-1-1-1,-15 22 0,14-25-70,-1-1-1,0 0 0,-1 0 1,0-1-1,-1-1 1,0 1-1,0-2 0,-1 0 1,-23 10-1,1-2-1738,-2-2-1,-53 13 0,48-15-593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7:0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251 602 3072,'-11'-13'976,"10"12"-746,1 0-1,-1 0 1,1 0 0,-1 0-1,1 0 1,0 0 0,0 0 0,-1 0-1,1 0 1,0 0 0,0 0-1,0 0 1,0 0 0,0-1 0,0 1-1,0 0 1,1 0 0,-1-2-1,1 3-3,-1-1-1,0 0 1,0 0-1,0 0 1,1 0-1,-1 0 0,0 0 1,0 0-1,-1 0 1,1 0-1,0 0 1,0 0-1,0 0 1,0 0-1,-1 0 1,0-1-1,0 1-97,0-1 0,-1 1 0,1 0 0,0-1 0,-1 1 0,1 0 0,-1 0 0,0 0-1,1 0 1,-1 1 0,0-1 0,1 0 0,-1 1 0,0-1 0,0 1 0,-3-1 0,0 1-65,0-1 0,0 1 0,0 1 0,-10 1 1,4 0 2,0 2 0,0-1 0,0 2 0,0-1 0,1 2 0,0-1 0,0 1 0,0 1 0,1 0 0,-1 0 0,2 1 0,-14 14 0,19-18 13,0 0 0,0 1 0,0-1 0,1 0 0,0 1 0,0 0-1,0 0 1,0 0 0,1-1 0,0 1 0,0 1 0,0-1 0,1 0 0,-1 0 0,1 0 0,0 0-1,1 0 1,-1 0 0,1 0 0,0 0 0,1 0 0,-1 0 0,1 0 0,0 0 0,0 0 0,0-1-1,1 1 1,-1-1 0,1 0 0,0 0 0,1 0 0,-1 0 0,5 4 0,-5-6-32,-1 0 0,0-1 0,0 0 1,1 0-1,-1 1 0,1-1 0,0-1 1,-1 1-1,1 0 0,-1-1 0,1 1 1,0-1-1,-1 0 0,1 0 0,3 0 1,0-1 15,0 0 0,1 0 0,-1 0 0,-1-1 0,1 0 0,8-4-1,5-4 158,0-1-1,30-24 0,-47 33-191,7-4-1,-1 0 0,0-1-1,-1 0 1,0-1 0,0 1-1,0-1 1,-1-1 0,0 1-1,-1-1 1,0 0 0,5-13-1,-9 19-28,0 1-1,-1 0 0,1 0 1,-1 0-1,0 0 0,0 0 0,0-1 1,0 1-1,0 0 0,0 0 0,-1 0 1,1-1-1,-1 1 0,1 0 1,-1 0-1,0 0 0,-1-3 0,0 2-13,-1 0-1,1 0 0,0 1 0,-1-1 0,1 1 0,-1-1 0,0 1 0,0 0 0,-5-3 0,-3-1-63,1 2 0,-1 0 0,0 0 0,0 1 0,-15-3 0,18 4 13,7 2 67,1 0 0,0-1 1,0 1-1,0 0 0,0 0 0,0 0 0,0 0 0,0 0 0,0 0 1,-1 0-1,1 0 0,0-1 0,0 1 0,0 0 0,0 0 1,0 0-1,0 0 0,-1 0 0,1 0 0,0 0 0,0 0 0,0 0 1,0 0-1,0 0 0,-1 0 0,1 0 0,0 0 0,0 0 0,0 0 1,0 0-1,0 0 0,-1 0 0,1 0 0,0 0 0,0 1 0,0-1 1,0 0-1,0 0 0,0 0 0,-1 0 0,1 0 0,0 0 0,0 0 1,0 0-1,0 0 0,0 1 0,0-1 0,0 0 0,0 0 0,0 0 1,0 0-1,-1 0 0,1 1 0,15-5 229,92-7 294,-41 2-127,-18 4-82,74-20 0,-89 15 0,4 0-127,38-8 0,-74 18-194,1 0 1,-1 0-1,0-1 0,1 1 1,-1 0-1,0 0 1,1 0-1,-1 1 0,1-1 1,-1 0-1,0 0 0,1 1 1,-1-1-1,0 1 0,0-1 1,1 1-1,-1-1 1,0 1-1,0 0 0,0 0 1,0-1-1,2 3 0,-2-2 6,0 1 0,0 0-1,0 0 1,0-1-1,0 1 1,-1 0 0,1 0-1,0 0 1,-1 0-1,0 0 1,1 0-1,-1 0 1,0 3 0,-1 5 43,0 0 0,0 0 0,-1 0 0,0-1 0,-4 12 0,4-16-28,0 1-1,1-1 1,0 1-1,0 0 1,1 0 0,0 0-1,-1-1 1,2 1-1,-1 0 1,1 0 0,0-1-1,3 10 1,-3-12 11,0-1 1,0 1 0,0-1-1,0 1 1,1-1-1,-1 0 1,1 0-1,0 1 1,0-1 0,-1 0-1,2-1 1,-1 1-1,0 0 1,0-1-1,0 1 1,1-1 0,-1 1-1,1-1 1,-1 0-1,1 0 1,-1 0-1,1-1 1,0 1 0,-1 0-1,1-1 1,0 0-1,0 0 1,-1 0-1,6 0 1,30-4 83,1-2-1,43-12 1,3-1-19,-36 10-85,108-22 66,-119 21-40,-1-1 1,41-18 0,-67 25 11,-8 3-64,0 0 0,0 0 0,-1 0 0,1 0 0,0 0 1,-1-1-1,1 1 0,-1-1 0,0 1 0,4-4 0,-10 6-47,-1-1 1,1 1-1,0 0 1,0 0-1,-7 3 1,-100 29-116,67-22 126,-51 21 0,82-27 59,0 1-1,0 1 1,1 0-1,0 0 1,1 1-1,-1 1 1,1 0-1,-11 13 1,20-21 5,1 1 0,-1-1 0,1 1-1,0 0 1,0 0 0,0-1 0,0 1 0,0 0 0,0 0 0,0 0-1,0 0 1,1 0 0,-1 1 0,1-1 0,0 0 0,-1 0 0,1 0-1,0 0 1,0 0 0,0 1 0,1-1 0,0 4 0,0-3 4,0-1 0,1 1 0,-1 0 0,1-1 0,0 1 1,-1-1-1,1 0 0,0 1 0,0-1 0,1 0 0,-1 0 0,0 0 1,1-1-1,-1 1 0,5 2 0,-3-2 1,0-1 1,0 0-1,0 1 1,0-1-1,0-1 0,0 1 1,0 0-1,0-1 1,0 0-1,0 0 1,0 0-1,0-1 0,0 1 1,0-1-1,0 0 1,6-2-1,5-3 106,-1 0-1,27-16 1,-22 11-26,-17 10-87,21-11 1,0-1-1,-1 0 0,0-2 1,33-30-1,-41 30 60,-8 8-111,-1 1 1,1 0-1,13-9 1,-18 14 50,0 1 1,-1-1 0,1 0 0,0 1 0,0-1 0,0 0-1,-1 0 1,1 1 0,0-1 0,-1 0 0,1 0-1,0-2 1,2-1 20,2-5-47,-3 2-150,0 6 182,0-1-1,1 1 1,-1-1 0,0 1 0,0-1-1,0 0 1,0 0 0,-1 0 0,1 0-1,0 0 1,-1 0 0,1 0 0,-1 0-1,2-5 1,2-6 179,7-22 1,-11 32-162,24-82 134,30-114-182,-44 159 29,5-21-172,-15 54 78,0 0 0,0-1 0,-1 1-1,0 0 1,0 0 0,-2-9-1,-1 8-157,-2 9 56,-6 12 17,-2 11 119,0 1 1,2 0-1,-14 45 1,-15 85-295,24-86 267,7-34 73,1-6 54,1 0 1,2 0-1,-4 48 1,9-73-13,0 1 0,1-1 0,-1 0 1,1 0-1,0 0 0,0 0 0,0 0 1,0 0-1,1 0 0,3 7 0,-4-10-13,0 1 0,0-1-1,0 0 1,1 1-1,-1-1 1,0 0-1,0 0 1,1 0-1,-1 0 1,0 0 0,1-1-1,-1 1 1,1 0-1,-1 0 1,1-1-1,-1 1 1,1-1-1,0 0 1,-1 1-1,1-1 1,0 0 0,-1 0-1,1 0 1,0 0-1,-1 0 1,1-1-1,-1 1 1,1 0-1,3-2 1,45-16 113,60-30 0,-96 41-83,3-1-38,83-43 137,-90 44-141,0 1 1,0-2 0,-1 1-1,1-2 1,-2 1 0,15-18-1,-20 21-25,0 1 0,0-1-1,-1 1 1,4-10 0,-5 13 5,-1 0 1,1 0 0,-1-1-1,1 1 1,-1 0-1,0 0 1,0-1 0,0 1-1,0 0 1,0-1-1,0 1 1,0 0-1,0-1 1,-1 1 0,1 0-1,0 0 1,-1-1-1,1 1 1,-1 0-1,1 0 1,-2-2 0,1 3-4,1-1 0,-1 1 1,1-1-1,-1 1 0,1 0 1,-1-1-1,1 1 1,-1 0-1,0-1 0,1 1 1,-1 0-1,0 0 0,1 0 1,-1 0-1,0-1 1,1 1-1,-1 0 0,0 0 1,1 0-1,-1 0 0,0 1 1,1-1-1,-1 0 0,-1 0 1,-18 8-128,13-5 72,-79 41-490,75-38 537,0 1 0,1 0 0,0 1 1,1 0-1,-1 1 0,2-1 0,-1 2 0,1-1 0,0 1 0,-8 15 0,15-23 26,0-1-1,0 1 1,0 0-1,1 0 1,-1 0 0,0 0-1,1 0 1,-1 0 0,1 0-1,0 0 1,0 0-1,0 0 1,0 1 0,0-1-1,0 0 1,0 0-1,1 0 1,-1 0 0,1 0-1,-1 0 1,1 0 0,0 0-1,0 0 1,0-1-1,0 1 1,0 0 0,0 0-1,1-1 1,-1 1 0,0-1-1,1 1 1,-1-1-1,1 1 1,3 1 0,2 0 73,0 0 1,0 0 0,0-1 0,1 0 0,-1 0 0,1-1 0,-1 0 0,10 0-1,65-4 463,-30-4-539,1-2 0,57-19 0,-75 19-63,-20 5-58,1 1 0,-1 0 0,23-1 1,-33 4 95,0 0 0,0 0 0,0 0-1,0 1 1,-1 0 0,1 0 0,0 0 0,-1 1 0,1-1 0,-1 1 0,1 0 0,-1 1 0,0-1 0,0 1 0,5 3 0,20 23 322,-22-21-203,0 0 0,1-1 0,17 13 1,-17-15-74,1 0 0,-1 0 0,1-1 0,0 0 0,0 0 0,0-1 1,0 0-1,0-1 0,16 2 0,-3-2-1813,0 2 475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7:46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95 136 3488,'-4'-17'1115,"5"9"286,2 1 3592,-3 1-1260,-1 30 486,-35 243 1131,0 10-3612,31-229-1449,-11 101 723,15-137-847,6-24-10,8-53-464,12-130 133,0 3 240,5 41-47,-21 118-119,1 0 1,22-46-1,-25 65 80,0 0 0,15-19 1,-18 27 37,0 1 0,0 1 0,0-1 0,1 0 0,0 1 0,0 0 0,0 0 0,0 1 0,8-5 1,-11 7 24,1 0 1,-1 0 0,1 1-1,-1-1 1,1 1 0,-1-1-1,1 1 1,-1 0 0,1 0-1,-1 0 1,1 0 0,-1 0 0,1 1-1,0-1 1,-1 1 0,0-1-1,1 1 1,-1 0 0,1 0-1,-1 0 1,0 1 0,0-1-1,1 0 1,-1 1 0,0-1 0,0 1-1,-1 0 1,1 0 0,0 0-1,-1 0 1,1 0 0,1 3-1,1 1 27,0 0-1,-1 0 1,0 1-1,-1-1 0,1 1 1,-1-1-1,0 1 1,-1 0-1,0 0 0,1 13 1,-2-7 10,0 0 0,-1 0 0,-1 0 1,0-1-1,-1 1 0,0-1 0,-1 1 1,0-1-1,-1 0 0,-1 0 0,-8 14 0,13-25-71,-1 1 0,1 0 0,0 0 0,-1 0-1,1-1 1,-1 1 0,0-1 0,1 1 0,-1-1 0,0 0-1,0 0 1,0 0 0,0 0 0,0 0 0,0 0-1,0 0 1,-1-1 0,1 1 0,0-1 0,0 1-1,-4-1 1,3 0-66,-1 0-1,1-1 1,-1 0-1,1 1 1,-1-1-1,1 0 1,0-1-1,0 1 1,-1-1-1,1 1 0,0-1 1,-3-2-1,-8-4-200,12 7 210,1 0-1,-1 1 1,1-1 0,0 0 0,-1 0-1,1 0 1,0 0 0,-1 0-1,1 0 1,0 0 0,-1-2-1,10 3-375,17 4 372,0-1 0,0-1 0,0-2-1,27-2 1,-38 2 53,14-1 50,0-2 1,0-1-1,0-1 1,28-8-1,-39 7 2,-1 0 0,1-1 0,-1-1 0,-1 0 0,1-1 1,-1 0-1,20-18 0,-29 21 2,0 1 0,-1-1-1,1-1 1,-1 1 0,-1-1 0,1 0 0,-1 0 0,-1 0 0,1 0 0,-1-1 0,3-12-1,-5 17 32,0 0-91,-1 1 0,1-1 0,0 1-1,0-1 1,0 1 0,0 0 0,0-1-1,0 1 1,1 0 0,-1 0 0,1 0-1,-1 0 1,1 0 0,0 0 0,2-2-1,-3 4 43,0 0 0,0 0 0,0 0 0,1 0 0,-1 0-1,0 0 1,0 0 0,0 0 0,0 0 0,0 1 0,0-1-1,0 0 1,0 1 0,0-1 0,0 1 0,0-1-1,0 1 1,0-1 0,-1 1 0,1 0 0,0-1 0,0 1-1,0 0 1,0 0 0,23 25 313,-22-25-351,21 28 98,-7-10-33,1 0 0,28 25 1,-39-39-66,0-1 0,0 1 0,1-1 1,-1 0-1,1-1 0,0 0 0,0 0 0,1 0 1,-1-1-1,0 0 0,1 0 0,11 0 1,5-1-14,-1-2 0,1-1 0,-1 0 0,0-2 0,0-1 0,0-1 0,-1 0 0,1-2 0,33-17 0,-49 22 4,0-1 0,0-1-1,0 1 1,-1-1 0,1 0 0,-1-1 0,9-10 0,-12 13 4,-1 0 0,0 0 0,0 0 0,-1 0 1,1-1-1,-1 1 0,1 0 0,0-6 0,-1 7 6,-1 0-1,0 0 1,0 0 0,0 0-1,0 0 1,0 0 0,0 0-1,0 0 1,-1 1-1,1-1 1,-1 0 0,1 0-1,-1 0 1,0 0-1,0 1 1,-1-4 0,1 4 11,0 0 0,1 0 1,-1 0-1,0 0 1,0 0-1,0 0 0,0 0 1,0 1-1,0-1 0,0 0 1,0 0-1,0 1 0,-1-1 1,1 1-1,0-1 0,0 1 1,-1 0-1,1-1 1,0 1-1,0 0 0,-2 0 1,0 0 13,1 0 1,-1 0-1,1 1 1,-1-1-1,1 1 0,-1 0 1,1 0-1,0 0 1,-1 0-1,-2 2 1,0 0 19,0 0 0,1 1 1,-1 0-1,1 0 0,0 0 0,0 0 1,0 1-1,-6 8 0,9-11-35,0 0 0,0 1 1,0-1-1,1 1 0,-1-1 0,0 1 0,1 0 0,0-1 0,0 1 1,0-1-1,0 1 0,0 0 0,0-1 0,1 1 0,-1-1 0,1 1 1,-1-1-1,1 1 0,0-1 0,0 1 0,0-1 0,1 0 1,2 5-1,4 3 0,0 1 1,1-2-1,16 16 1,-4-5-79,-16-14 86,1-1 0,0 1 0,13 8-1,-16-12-8,0-1 0,0 1-1,0-1 1,0 0-1,0 0 1,0 0 0,1 0-1,-1 0 1,0-1 0,1 1-1,-1-1 1,6 0-1,22-5-70,0 0 0,0-2 0,50-19 0,-47 15 171,72-22-9,136-50-708,-231 79 625,-8 3-6,0 0-1,-1 0 1,1 0 0,-1 0 0,1 0 0,-1 0 0,3-3-1,-4 3 286,-5 1-60,-2 1-232,1-1 0,0 1 0,0 0 0,0 1 0,0-1 0,-8 5-1,-11 2 82,-29 6 57,29-9-82,2 1 1,-1 1-1,-26 13 1,39-16-47,1 1 1,0 0-1,1 1 0,-1 0 1,-8 8-1,14-11-11,0 0-1,0 0 0,1 0 0,0 1 1,-1-1-1,1 0 0,0 1 1,0-1-1,1 1 0,-1 0 1,1 0-1,0-1 0,0 1 1,0 0-1,0 0 0,0 8 1,2-7-11,-1 1-1,1 0 1,0-1 0,1 1 0,-1-1 0,1 0-1,0 1 1,1-1 0,-1 0 0,1 0 0,0 0 0,0-1-1,1 1 1,3 4 0,0-2-18,0 0 0,0 0-1,1 0 1,0-1 0,0-1 0,0 1-1,13 5 1,-11-7 26,0 0 0,0 0 0,1-1 0,-1-1-1,1 0 1,-1 0 0,1-1 0,0-1 0,-1 1 0,1-2 0,20-2 0,-17 0-29,-1 0 0,0-1-1,0 0 1,0-1 0,-1-1 0,1 0 0,-1 0 0,-1-1 0,14-11 0,-11 8-7,76-66-412,-83 69 386,0-1 0,0 0-1,0 0 1,-1 0 0,0-1-1,-1 0 1,0 0 0,7-19-1,-11 27 72,-1 0-1,1-1 0,-1 1 1,0 0-1,0-1 1,1 1-1,-1 0 0,0-1 1,0 1-1,0-1 0,0 1 1,-1 0-1,1-1 0,0 1 1,-1 0-1,1-1 0,0 1 1,-1 0-1,0 0 0,1-1 1,-1 1-1,0 0 1,0 0-1,1 0 0,-1 0 1,0 0-1,0 0 0,0 0 1,0 0-1,0 0 0,-1 0 1,-1 0-1,2 0 31,-1 0-1,1 1 1,-1-1-1,1 1 1,-1 0-1,1 0 1,-1-1-1,0 1 1,1 0-1,-1 0 1,1 0-1,-1 1 1,0-1-1,1 0 1,-1 1-1,1-1 1,-1 1-1,1-1 1,-1 1-1,1 0 1,0-1-1,-1 1 1,1 0-1,0 0 1,-1 0-1,1 0 1,-2 2-1,0 1-14,-1 1 0,1-1 0,0 1 0,1 0 0,-1 0 0,1 0 0,0 0 0,0 1 0,0-1 0,1 0 0,0 1 0,0-1 0,0 1 0,1-1 0,-1 1 0,1 0 0,1 5 0,0-3-32,0 0-1,1-1 1,0 1 0,0-1-1,0 0 1,1 0 0,0 0-1,1 0 1,-1 0 0,1 0-1,1-1 1,4 7 0,-5-10 22,-1 0 0,1 0 1,0 0-1,0 0 0,0-1 1,0 1-1,0-1 0,0 0 1,1 0-1,-1-1 0,1 1 1,-1-1-1,1 0 0,-1 0 1,1-1-1,0 1 0,0-1 1,-1 0-1,1 0 0,8-2 1,-1 0-31,0 0 1,0-1 0,-1-1 0,1 0 0,-1 0 0,21-12-1,88-66-104,-98 65 124,-2-1 1,27-30-1,30-45-144,-58 68 69,-19 25 74,1 0-1,-1 0 1,0 0 0,0-1 0,0 1 0,0 0-1,0 0 1,0 0 0,1-1 0,-1 1 0,0 0 0,0 0-1,0 0 1,0 0 0,1-1 0,-1 1 0,0 0-1,0 0 1,1 0 0,-1 0 0,0 0 0,0 0 0,0 0-1,1 0 1,-1 0 0,0 0 0,0 0 0,1 0 0,-1 0-1,0 0 1,0 0 0,1 0 0,-1 0 0,0 0-1,0 0 1,1 0 0,-1 0 0,0 0 0,0 0 0,0 0-1,1 0 1,-1 1 0,0-1 0,6 13 100,-3 21 103,0 37 167,-2 30-123,-1-98-242,-7 83 141,5-75-135,0 1-1,-1 0 1,0-1 0,-1 0 0,-5 13 0,8-23-16,1 0 1,0 0 0,-1 0-1,1-1 1,-1 1 0,1 0-1,-1 0 1,0 0 0,1-1-1,-1 1 1,0 0 0,1-1-1,-1 1 1,0-1 0,0 1 0,0-1-1,0 1 1,1-1 0,-1 1-1,0-1 1,0 0 0,0 0-1,-1 1 1,0-1-23,1 0 1,-1-1-1,1 1 1,0 0-1,-1-1 0,1 1 1,0-1-1,-1 1 1,1-1-1,0 1 1,-1-1-1,1 0 0,0 0 1,-1-1-1,-4-3-138,0-1 0,1 1-1,0-1 1,-6-10-1,7 11 67,-10-15-90,0-1-1,2 0 1,0 0 0,-8-24-1,15 36 138,0-7-154,7 15 29,6 3 230,0-1 0,-1 1 0,1 0 0,-1 0 0,1 1 0,-1 0 1,13 7-1,4 2 153,-3-2 92,-12-6-232,0 0 1,0 0-1,0-1 0,11 3 1,-17-6-47,1 1 1,-1-1 0,0 0-1,1 0 1,-1 0 0,1 0-1,-1-1 1,0 1-1,1-1 1,-1 0 0,0 0-1,1 0 1,-1-1-1,0 1 1,5-4 0,12-9-40,-1-2 0,-1 0 0,0-1 0,18-21 0,-16 16 1,-4 2 108,0 0 1,14-25-1,10-13-349,-32 45 111,-8 12 151,1-1 1,0 1-1,0-1 1,0 1 0,0-1-1,0 1 1,0 0-1,0-1 1,2 0 0,0 14 576,1 19-253,-1-11-307,-1 0-1,-1 33 0,-16 79 260,10-105-252,-1-1-1,-18 50 1,22-70-28,-1-1 0,1 0 1,-1 0-1,0-1 0,-1 1 0,-7 7 0,11-11 0,-1 0 0,0 0-1,0 0 1,0 0-1,0-1 1,0 1-1,0 0 1,0 0-1,0-1 1,0 1 0,0-1-1,0 1 1,0-1-1,0 0 1,0 1-1,0-1 1,-1 0 0,1 0-1,0 0 1,0 0-1,0 0 1,-1 0-1,1 0 1,0 0 0,0 0-1,0 0 1,0-1-1,-1 1 1,1 0-1,0-1 1,0 1-1,0-1 1,0 0 0,0 1-1,0-1 1,0 0-1,0 1 1,0-1-1,-1-1 1,-2-3-25,0-1 0,0 1 1,0-1-1,0 0 0,1 0 0,-3-8 1,-13-42-223,13 34 134,5 22 128,1-1 0,0 0 0,-1 0 0,1 0 1,0 0-1,-1 0 0,1 0 0,0 0 1,0 0-1,0 0 0,0 0 0,0 0 0,0 0 1,0 0-1,0 0 0,0 0 0,1 0 0,-1 0 1,0 0-1,1 0 0,-1 0 0,0 0 0,1 1 1,-1-1-1,1 0 0,0 0 0,0-1 0,1 1-8,0 1 0,0-1 0,0 0 0,0 1 0,0-1 0,0 1 0,0-1 0,0 1 0,0 0 0,0 0 0,0 0-1,0 0 1,2 1 0,69 10 20,-25-3-16,162 36-1366,-196-41 587,17 6-1342,2 6-3530,-31-14 4970,0 1 0,1-1 0,-1 0 0,0 1 0,0 0 0,0-1 0,0 1 0,0 0 0,0 0 0,0 0 0,0 0 0,-1 1 0,1-1 0,-1 0 0,0 1 0,0-1 0,0 1 0,0-1 0,0 1 0,0-1 0,0 6 0,-1-7 370,0 0-1,0 0 1,0 0 0,-1 0-1,1-1 1,0 1 0,-1 0-1,1 0 1,0 0 0,-1 0 0,1-1-1,-1 1 1,0 0 0,1-1-1,-2 2 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3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18 111 6048,'-18'-15'16481,"18"15"-16397,10 0 1217,45-2-115,59-11 0,-68 7-958,1 1 0,73 2 0,-57 9-206,-16-2 26,62-2-1,-97-3-15,0 0-1,19-5 0,-27 5-339,0 0-1,0-1 0,0 1 1,0-1-1,0 0 0,0 0 1,-1 0-1,1 0 0,-1-1 1,5-3-1,-7 5-103,0-1 0,0 1 0,-1 0 0,1-1 0,-1 1 0,1-1 0,-1 1 0,0-1 0,0 1 0,1-1 1,-1 1-1,0-1 0,0 1 0,0-1 0,-1 1 0,1-2 0,-6-14-8169,1 13 5851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3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8320,'25'5'8226,"14"-2"-4059,45-2-81,146-18-1180,-25 1-4334,-167 14-1484,17-1-2123,-17 6-2687,-6 3 2554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3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 5312,'-12'-9'14450,"4"22"-13020,7-11-820,-2 4-326,1 1-1,-1 0 1,1-1-1,0 1 1,0 0-1,1 0 1,0 0-1,0 10 1,-2 13 156,-12 112 1160,4 228 0,13 16-797,-3-213-518,1-161-520,-1 32 193,0-41-587,1 0-1,-1 0 1,0 0-1,0 0 1,0 0 0,-2 4-1,12-36-10436,-1-10 5519,1-4 1857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3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16 129 7872,'-11'-23'2560,"10"23"-2450,1-1 0,-1 0 0,1 0 0,-1 0 1,1 0-1,0 0 0,-1 1 0,1-1 0,0 0 0,0 0 1,0 0-1,0 0 0,0 0 0,0 0 0,0 0 1,0 0-1,0 0 0,0 0 0,1 0 0,-1 0 0,0 1 1,1-1-1,-1 0 0,0 0 0,1 0 0,-1 0 0,1 1 1,0-1-1,0-1 0,1 0 295,1 0 0,0 0 0,-1 1 0,1-1 1,0 1-1,5-3 0,-1 1-24,15-7 279,-1 2-1,1 0 1,0 1-1,1 2 1,25-4 0,117-4 1766,-131 12-2089,1 1 0,-1 2 0,1 2 1,-1 1-1,0 1 0,-1 2 0,1 2 0,42 18 1,-62-22-196,-1 1 0,1 1 0,-2 0 0,1 1 0,-1 0 1,-1 1-1,0 0 0,13 15 0,-17-16-33,0-1 0,-1 1 1,0 1-1,-1-1 0,0 1 0,0 0 0,-1 0 0,0 0 0,-1 1 1,0-1-1,-1 1 0,2 12 0,-4-17-51,0 0 1,0 0-1,0 1 0,-1-1 0,0 0 0,0 0 0,-1 0 1,1 0-1,-1 0 0,-1 0 0,1-1 0,-1 1 1,0-1-1,0 1 0,-7 7 0,0-1 36,-1-1 0,0 0-1,-1-1 1,0-1 0,-14 9-1,-6 3 54,-2-1 0,0-1 0,-42 15 0,48-24-934,-38 9 0,40-14-2560,-46 4 1,47-6 780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3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7296,'-5'6'13597,"7"17"-9801,1 17-1664,-17 113 375,5-80-2252,3-13-219,-7 103-2098,15-146-1201,-2-17 3107,0 1 0,0-1 0,1 0-1,-1 1 1,0-1 0,0 0 0,0 1-1,1-1 1,-1 0 0,0 1 0,0-1-1,1 0 1,-1 1 0,0-1 0,0 0-1,1 0 1,-1 0 0,0 1 0,1-1-1,-1 0 1,1 0 0,0 0-324,1 0 1,-1 0-1,0 0 1,0-1-1,1 1 0,-1 0 1,0-1-1,0 1 1,1-1-1,-1 0 1,0 1-1,0-1 0,0 0 1,0 0-1,2-1 1,18-14-4001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3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27 3904,'0'-1'189,"0"-1"1,-1 1-1,1-1 1,0 1 0,0-1-1,0 1 1,0-1-1,0 1 1,0-1-1,2-10 9729,-1 15-9514,0-1-1,0 1 1,0 0 0,-1 0-1,1-1 1,-1 1 0,0 0-1,0 0 1,0 0 0,0-1-1,0 1 1,-1 4 0,-8 162 4305,1-5-2933,-32 547-59,39-611-3442,1-63-2790,0-25 2067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3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10 158 7296,'-9'-17'2368,"9"17"-2333,0 0 1,0-1 0,0 1-1,0 0 1,-1 0 0,1-1 0,0 1-1,0 0 1,0-1 0,0 1-1,0 0 1,0 0 0,0-1-1,0 1 1,0 0 0,0-1-1,0 1 1,0 0 0,0-1 0,0 1-1,0 0 1,1 0 0,-1-1-1,0 1 1,0-1 0,1-2-72,0 0 324,1-1 0,-1 0 0,1 1 0,-1-1-1,1 1 1,0 0 0,1 0 0,-1 0 0,0 0 0,1 0 0,-1 0-1,6-4 1,7-3 378,0 0 0,1 1-1,0 1 1,0 0 0,1 1-1,0 1 1,0 0-1,1 1 1,24-3 0,-16 5-273,-1 0 0,1 2 0,0 1 0,-1 1 0,1 2 0,29 5 0,-41-5-146,-1 1 1,0 0-1,0 0 0,0 1 1,-1 1-1,1 0 1,-1 1-1,-1 0 0,1 1 1,18 17-1,-23-19-120,-1 2-1,1-1 1,-1 1-1,-1 0 1,1 0 0,-1 0-1,-1 1 1,0 0-1,0 0 1,0 0-1,-1 0 1,-1 1 0,1-1-1,-2 1 1,2 18-1,-2-17-46,-2 0-1,1 1 0,-2-1 0,1 0 1,-1 0-1,-1 0 0,0 0 0,-1-1 1,0 1-1,0-1 0,-1 0 0,0 0 1,-1 0-1,-1-1 0,1 0 0,-1 0 0,-1 0 1,1-1-1,-1 0 0,-14 10 0,-7 2-45,-1 0-1,-1-2 0,-64 27 1,79-39-392,-1 0 0,0-1 0,0 0 1,-20 2-1,25-6-1115,0 0 0,0-1 1,-21-2-1,9-1-1130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4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90 3328,'-7'-9'9244,"7"8"-8937,2-9 6397,-1 8-6519,0 0-1,0 1 0,-1-1 1,1 1-1,0-1 0,1 1 0,-1-1 1,0 1-1,0 0 0,1-1 0,-1 1 1,0 0-1,1 0 0,-1 0 1,1 0-1,1 0 0,8-7 422,-6 4-449,1 0 0,0 0-1,0 0 1,0 1 0,0 0 0,0 0 0,1 1-1,0 0 1,-1 0 0,10-2 0,-10 3-58,0 0 0,1 0 0,-1 1 0,0 0-1,1 0 1,-1 0 0,0 1 0,1 0 0,-1 0 0,0 1 0,8 2 0,-11-3-59,-1 0-1,1 0 1,-1 0 0,0 1 0,1-1-1,-1 0 1,0 1 0,0 0 0,0-1-1,0 1 1,0 0 0,0 0 0,0 0-1,-1 0 1,1 0 0,-1 1 0,0-1-1,1 0 1,-1 1 0,0-1 0,0 1 0,-1-1-1,1 1 1,0 0 0,-1-1 0,0 1-1,1-1 1,-1 1 0,0 0 0,0-1-1,-1 1 1,0 3 0,0 2 39,0-1-1,-1 0 1,0 1 0,0-1-1,-1 0 1,-5 11 0,-26 37 272,13-24-219,-1 0 6,-1-2-1,-43 43 0,40-44 102,4-9 140,22-18-326,1-1 1,-1 0 0,0 1-1,1-1 1,-1 0-1,0 0 1,1 1 0,-1-1-1,1 0 1,-1 0-1,1 0 1,-1 1 0,1-1-1,-1 0 1,0 0-1,1 0 1,-1 0 0,1 0-1,0 0 1,9-1 269,0 0 0,0-1 1,0-1-1,17-5 1,0 0-128,31-8-213,73-9-1,-47 20-5771,-57 8 306,-8 5-3524,-2 3 2330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51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139 139 3904,'4'-10'478,"8"-17"788,6-4 214,11-26 6005,-24 43-5351,-7 23-1522,-25 120 4,11-61-384,-127 430 1566,135-465-1542,-3 5-1152,20-65-9392,0 10 7675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51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64 134 6048,'-26'-24'1952,"26"24"-1899,-1-1 1,1 1 0,-1-1 0,1 1-1,-1-1 1,1 1 0,-1-1-1,0 1 1,1-1 0,-1 1-1,0-1 1,1 1 0,-1 0-1,0 0 1,1-1 0,-1 1 0,0 0-1,0 0 1,1 0 0,-2 0-1,-2-1 281,-9 0 2720,13 1-3003,-1 0 0,1 0-1,0 0 1,0 0 0,-1 1 0,1-1-1,0 0 1,0 0 0,-1 0 0,1 0-1,0 0 1,0 0 0,0 0 0,-1 0-1,1 0 1,0 0 0,0 1 0,0-1-1,-1 0 1,1 0 0,0 0 0,0 0-1,0 1 1,0-1 0,0 0 0,-1 0-1,1 0 1,0 1 0,0-1 0,0 0-1,0 0 1,0 1 0,0-1 0,0 0-1,0 0 1,0 1 0,0-1 0,0 0-1,0 0 1,0 0 0,0 1 0,0-1-1,0 0 1,0 0 0,0 1 0,0-1-1,0 0 1,0 0 0,0 1 0,0-1-1,1 0 1,-1 0 0,1 1 15,0 0 1,0-1-1,0 1 0,0-1 1,0 1-1,0-1 1,0 1-1,0-1 0,0 0 1,1 1-1,-1-1 0,0 0 1,0 0-1,0 0 1,2 0-1,20 0 514,-4-3-96,0 0 0,22-6-1,50-15 323,85-20-278,6 15-390,-171 28-399,5-1 559,24 1 1,-34 2-1286,1 0 1,-1 0-1,12 3 1,-14-3 474,23 6-7398,-13-4 4364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7:49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189 711 4992,'0'0'96,"1"-1"1,-1 1-1,0-1 1,0 1-1,1-1 1,-1 1-1,0 0 1,1-1-1,-1 1 1,0 0-1,1-1 1,-1 1-1,1 0 1,-1-1-1,0 1 1,1 0-1,-1 0 1,1 0-1,-1-1 1,1 1-1,0 0 0,5-2 710,-6 2-467,1 0-1,0-1 1,-1 1 0,1-1 0,-1 1-1,1-1 1,-1 1 0,1-1 0,-1 1-1,0-1 1,1 1 0,-1-1 0,0 0-1,1 1 1,-1-1 0,0 1 0,1-1-1,-1 0 1,0 1 0,0-1 0,0 0-1,0 0 1,0 1 0,0-1 0,0 0-1,0 1 1,0-1 0,0 0 0,0 1-1,0-1 1,-1 0 0,1 1 0,0-1-1,0 0 1,-1 0 0,0 0-211,1 1 1,0-1-1,-1 1 0,1 0 1,-1-1-1,1 1 0,0 0 1,-1-1-1,1 1 0,-1 0 1,1 0-1,-1-1 0,1 1 1,-1 0-1,0 0 0,1 0 1,-1 0-1,1 0 0,-1 0 1,0 0-1,-2 0 136,1 0-1,-1 1 1,0-1 0,1 1 0,-1 0-1,1 0 1,0 0 0,-1 0-1,1 0 1,0 1 0,-1-1 0,-1 3-1,-25 22 1046,29-26-1284,-22 22 1001,-21 28 0,35-39-860,0 1 1,0 0 0,1 1 0,-9 23 0,11-20-135,0-1 1,1 0-1,1 1 1,0 0-1,0 29 1,3-35-23,0 1 0,1-1-1,0 1 1,1-1 0,0 1 0,1-1 0,0 0-1,0 0 1,9 16 0,-11-24-11,-1 0 0,1-1 0,0 1-1,0-1 1,0 1 0,0-1 0,1 1 0,-1-1-1,0 0 1,0 1 0,1-1 0,-1 0 0,1 0 0,-1 0-1,1 0 1,0 0 0,-1-1 0,1 1 0,0 0 0,2 0-1,-2-1-12,0-1 0,-1 1 0,1 0-1,0-1 1,0 1 0,-1-1 0,1 0 0,-1 1-1,1-1 1,-1 0 0,1 0 0,-1 0-1,1 0 1,-1 0 0,0 0 0,1-1-1,-1 1 1,0 0 0,0-1 0,0 1 0,0-1-1,1-1 1,12-22-262,-1-1 1,-1 0-1,9-31 0,8-17-381,-22 57 684,22-53-341,-26 60 455,0 0-1,-1 0 0,0 0 0,0 1 1,0-15-1,-4 19 748,-1 9-361,-2 9-145,2-6-350,1-1 0,0 0 0,0 1 0,0-1 0,1 1 0,0-1 0,0 1 0,1 0 0,0-1 0,0 1 0,0 0 0,1 0 0,0-1 0,4 13 0,-2-10-22,1 0 1,-1-1-1,2 1 1,-1-1-1,1 0 1,1 0-1,0-1 0,0 0 1,0 0-1,1 0 1,9 7-1,-10-9-14,0-1 1,0-1-1,0 1 0,1-1 0,0 0 0,-1-1 0,1 1 1,0-1-1,0-1 0,0 1 0,1-1 0,-1 0 1,0-1-1,0 0 0,9-1 0,1-1 9,1-1 0,-2-1 0,1 0 1,0-1-1,-1-1 0,0-1 0,0 0 0,-1-1 0,0-1 1,0 0-1,-1-1 0,16-15 0,-14 11-31,-1-1 0,-1 0 0,0-2 0,-1 1 1,-1-2-1,0 1 0,-1-2 0,-1 0 0,13-34 0,-4-13-2,-2 0 0,8-75 1,-14 69 115,-5 41 52,-2-1 0,-1 0 0,-2-47 0,-2 74-59,0 0 0,0 0-1,0 0 1,-3-7-1,4 12-68,0-1-1,-1 0 1,1 1 0,0-1-1,-1 0 1,1 1-1,-1-1 1,1 0-1,0 1 1,-1-1 0,1 1-1,-1-1 1,0 1-1,1-1 1,-2 0 0,2 1-11,-1 0 0,1 0 1,-1 0-1,1 0 0,0 1 1,-1-1-1,1 0 1,-1 0-1,1 0 0,-1 0 1,1 0-1,0 1 0,-1-1 1,1 0-1,0 0 0,-1 1 1,1-1-1,0 0 1,-1 0-1,1 1 0,0-1 1,-1 0-1,1 1 0,0-1 1,0 1-1,-1-1 1,1 0-1,0 1 0,0 0 1,-3 5-7,0 1 1,0 0-1,1-1 1,0 1-1,-2 14 1,2-11 4,-50 415 91,48-360-82,3-1 0,4 1 1,16 110-1,-17-160-9,1-1 0,0 0 0,1 0 0,6 13 0,-9-25-2,-1-1 0,1 0 0,0 1 1,0-1-1,0 1 0,-1-1 0,1 0 0,0 0 0,1 0 0,-1 1 0,0-1 1,0 0-1,0 0 0,1-1 0,-1 1 0,0 0 0,3 1 0,-2-2-3,-1 0 0,0 0 0,1 1-1,-1-1 1,1 0 0,-1 0-1,1-1 1,-1 1 0,0 0-1,1 0 1,-1-1 0,0 1 0,1-1-1,-1 1 1,0-1 0,2 0-1,3-3-40,-1-1 0,1 1-1,-1-1 1,0 0 0,0 0-1,7-10 1,74-103-713,-28 37 563,-56 78 208,4-4-22,-1-1-1,8-15 0,-12 22 31,0-1-1,-1 0 1,1 1 0,0-1 0,-1 0 0,1 1 0,-1-1-1,0 0 1,1 0 0,-1 1 0,0-1 0,0 0 0,0 0 0,0 1-1,-1-1 1,1 0 0,0 0 0,-1 1 0,1-1 0,-1 0 0,-1-2-1,1 2 39,0 1-41,1 1 1,0-1-1,-1 0 1,1 1-1,-1-1 1,1 1-1,0-1 0,-1 0 1,1 1-1,-1-1 1,1 1-1,-1 0 0,0-1 1,1 1-1,-1-1 1,1 1-1,-1 0 1,0-1-1,1 1 0,-1 0 1,0 0-1,0 0 1,1-1-1,-1 1 1,0 0-1,0 0 0,0 0-11,11 8-241,-9-8 214,5 2-13,0 0 0,0 0 0,0-1 0,0 1 0,0-1 0,0-1 0,9 1 1,8 0-86,-5 1 73,136 11-288,-125-12 405,1-1 0,-1-2 0,38-7 0,-59 7 64,0 1 1,15-1-1,-22 2 3,-5 2 342,-5 6-476,0 2-1,1-1 0,1 1 0,-1 1 0,2-1 1,-11 22-1,14-26-8,1 1 1,0 0-1,0-1 0,1 1 1,-1 0-1,2 0 0,-1 0 1,1 0-1,0 0 0,0 0 1,1 0-1,-1 0 0,5 12 1,8 17-135,-13-34 132,1 0 0,1 0 0,-1 0 1,0 0-1,0 0 0,1 0 0,-1 0 0,1 0 0,0 0 0,-1-1 1,1 1-1,0-1 0,2 2 0,-3-3 7,0 0-1,-1 1 1,1-1-1,0 0 1,-1 0-1,1 0 1,0 0-1,0 0 1,-1 0-1,1 0 1,0 0-1,0 0 1,-1-1-1,1 1 1,0 0-1,-1 0 1,1-1-1,0 1 1,-1 0-1,1-1 1,0 1-1,-1 0 1,1-1-1,-1 1 1,1-1-1,0 0 1,12-18-56,-3-7-304,14-53 0,-22 72 363,-1 0 1,-1-1 0,1 1 0,-1 0-1,-1 0 1,-1-11 0,2 13 22,-1 0-1,0 0 1,0 1 0,-1-1 0,0 1-1,1-1 1,-1 1 0,-1 0 0,1-1-1,-5-5 1,4 8 24,-1-1 0,1 1 0,-1 0 0,0 0 0,0 0 0,1 1 1,-1-1-1,0 1 0,-1 0 0,1 0 0,0 0 0,0 1 0,0-1 0,0 1 0,-1 0 0,1 0 0,-5 1 0,9-1-57,0 0 0,-1 0-1,1 1 1,-1-1-1,1 0 1,-1 0 0,1 0-1,0 0 1,-1 0-1,1 1 1,0-1 0,-1 0-1,1 0 1,-1 0-1,1 1 1,0-1 0,0 0-1,-1 1 1,1-1 0,0 0-1,-1 1 1,1 0-1,5 4 1,17 4-66,-7-8 33,0 0 1,0 0 0,0-2 0,0 0 0,29-6-1,-23 4 52,196-32 4,-107 13 273,-102 20-242,-3 1-28,1 0 0,0 0 1,0 0-1,0 1 0,-1 0 1,1 0-1,7 1 0,-13-1-17,0 0 0,1 0 0,-1 0 0,0 0 0,1 0 0,-1 1 0,0-1 0,0 0 0,1 0-1,-1 0 1,0 0 0,1 1 0,-1-1 0,0 0 0,0 0 0,0 0 0,1 1 0,-1-1 0,0 0 0,0 1-1,0-1 1,0 0 0,1 0 0,-1 1 0,0-1 0,0 0 0,0 1 0,0-1 0,0 0 0,0 1 0,0-1 0,0 0-1,0 1 1,0-1 0,0 0 0,0 0 0,0 1 0,0-1 0,0 0 0,0 1 0,0-1 0,-1 0 0,1 1-1,0-1 1,-8 15 5,7-13-4,-34 44 13,23-31-10,-16 27-1,18-24-5,0 0 0,2 1 0,1 1 0,0-1 0,-5 26 0,12-45 0,0 0 0,0 0 0,0 1 0,0-1 0,0 0 0,-1 1 0,1-1 0,0 0 0,0 1 0,0-1 0,0 0 0,0 1 0,0-1 0,0 0 0,0 1 0,0-1 0,0 0 0,1 1 0,-1-1 0,0 0 0,0 0 0,0 1 0,0-1 0,0 0 0,0 1 0,1-1 0,-1 0 0,0 0 0,0 1 0,0-1 0,1 0 0,-1 0 0,0 0 0,0 1 0,1-1 0,-1 0 0,0 0 0,1 0 0,-1 0 0,0 1 0,1-1 0,-1 0 0,0 0 0,0 0 0,1 0 0,-1 0 0,0 0 0,1 0 0,-1 0 0,0 0 0,1 0 0,1-1 0,0 1 0,0-1 0,1 0 0,-1 1 0,0-1 0,-1 0 0,4-2 0,9-7 1,-1-1-1,16-16 1,-5 5-19,79-73-14,-99 90 24,1 1 0,0 0 0,0 0 0,0 0 0,1 0 0,-1 1 0,1 0 0,0 0 0,10-3 0,-15 6 8,-1 0 0,1 0 0,0 0 0,0 0 0,-1 0 0,1 0 0,0 0 0,0 0 0,0 0 0,-1 0 0,1 1 0,0-1 0,-1 0 0,1 0 0,0 1 0,0-1 0,-1 1 0,1-1 0,-1 0 0,1 1 0,0-1 0,0 2 0,0-1 0,0 1 0,0-1 0,0 1 0,0 0 0,-1-1 0,1 1 0,0 0 0,-1-1 0,1 4 0,0 4 0,0 0 0,0 0 0,-2 10 0,1-11 0,1 2 0,0 0 0,0 0 0,3 10 0,1 2 0,-4-17 8,0 1 0,0 0 0,1-1 0,0 0 0,0 1 0,1-1 0,-1 0 0,1 0 0,4 5 0,-6-9-11,0 0 0,0 0-1,0 0 1,1 0 0,-1-1 0,0 1-1,0 0 1,1-1 0,-1 1 0,0 0 0,1-1-1,-1 0 1,1 1 0,-1-1 0,1 0 0,-1 0-1,0 0 1,1 0 0,-1 0 0,1 0-1,-1 0 1,1 0 0,-1-1 0,3 0 0,3-1 5,0-1 1,0 0 0,10-6 0,139-86 8,-75 44-33,-65 41 20,0 0 1,-1-1-1,0 0 1,-1-2-1,-1 1 0,0-2 1,0 0-1,-1 0 1,13-22-1,-11 10-26,0-2 1,12-35-1,14-62-1,-21 63 29,83-278 123,-97 326-119,-3 10-4,0 0 0,-1-1 0,0 1 0,1 0 0,-1-1 0,-1 1 1,1-1-1,-1 1 0,0 0 0,0-9 0,0 12 0,0 1 0,0 0 0,0 0 0,-1 0 0,1 0 0,0 0 0,0 0 0,0 0 0,0-1 0,0 1 0,0 0 0,0 0 0,0 0 0,0 0 0,0 0 0,-1 0 0,1 0 0,0 0 0,0 0 0,0 0 0,0 0 0,0 0 0,0 0 0,-1 0 0,1 0 0,0 0 0,0 0 0,0 0 0,0 0 0,0 0 0,0 0 0,-1 0 0,1 0 0,0 0 0,0 0 0,0 0 0,0 0 0,0 0 0,0 0 0,-1 0 0,1 0 0,0 0 0,0 0 0,0 0 0,0 0 0,0 0 0,0 1 0,0-1 0,0 0 0,0 0 0,-1 0 0,1 0 0,0 0 0,0 0 0,0 1 0,-2 1 0,-1 0 0,1 1 0,0 0 0,0-1 0,0 1 0,0 0 0,1 0 0,-3 6 0,-10 32 0,13-37 0,-21 87 0,5 1 0,-10 137 0,24-186 0,5 77 0,0-97 0,1 0 0,2 0 0,0 0 0,15 41 0,-17-58 3,-1 0 0,1 0 0,0-1 0,0 0 0,1 1 0,-1-1 0,1-1-1,0 1 1,1 0 0,8 7 0,-9-10-31,1 1-1,-1-1 1,1 1-1,-1-1 0,1-1 1,0 1-1,0-1 1,0 0-1,0 0 0,0 0 1,0-1-1,0 1 1,9-2-1,7-1-2000,0-1 1,39-10-1,38-19-10130,-92 30 10778,-5 2 1039,0 0 1,0-1-1,1 1 0,-1 0 0,0-1 1,0 1-1,0-1 0,0 1 0,1-1 1,-1 1-1,0-1 0,0 0 0,0 0 1,0 1-1,0-1 0,-1 0 1,1 0-1,0 0 0,0 0 0,-1 0 1,1 0-1,0 0 0,-1 0 0,1 0 1,0-3-1,-4-17-2202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52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11 5056,'4'-10'4276,"-4"23"-2944,-4 24-44,-4 3 358,-21 59 0,8-29-864,5-8-302,-91 315 1136,66-222-1249,24-85-3,15-62-91,-5 21 235,9-22 79,-2-7-539,1 0 1,-1 0-1,0 0 0,1 0 1,-1 0-1,0 0 0,1 0 1,-1 0-1,0 0 0,1 0 1,-1 0-1,1-1 0,-1 1 1,0 0-1,0 0 0,1 0 0,-1-1 1,0 1-1,1 0 0,-1 0 1,0-1-1,0 1 0,1-1 1,84-86 613,-46 45-620,-34 37-81,0 1 0,0-1 0,1 1-1,5-4 1,-10 8 18,1-1 0,-1 0-1,0 0 1,0 1-1,0-1 1,1 0 0,-1 1-1,0 0 1,1-1-1,-1 1 1,0 0 0,1-1-1,-1 1 1,0 0-1,1 0 1,-1 0 0,1 0-1,-1 0 1,0 1-1,1-1 1,-1 0-1,0 1 1,1-1 0,-1 1-1,0-1 1,0 1-1,2 0 1,-2 1 13,0-1-1,-1 0 1,1 1-1,-1-1 1,1 1 0,-1-1-1,1 1 1,-1-1-1,0 1 1,1-1-1,-1 1 1,0 0 0,0-1-1,0 1 1,-1 2-1,-3 32-31,2-28 44,-2 15 13,2-15 14,0 0 1,1 0-1,0 0 0,1 0 1,-1 0-1,1 0 0,1 0 1,1 9-1,-2-16-17,0-1-1,1 1 1,-1 0-1,0 0 1,0-1-1,1 1 1,-1-1-1,0 1 1,1 0-1,-1-1 1,1 1-1,-1-1 1,0 1-1,1-1 1,0 1-1,-1-1 1,1 1-1,-1-1 1,1 1-1,-1-1 1,1 0-1,0 1 1,-1-1-1,1 0 1,1 1-1,0-1 20,-1 0 1,1 0-1,0 0 0,0-1 0,-1 1 0,1 0 1,0-1-1,-1 1 0,1-1 0,2-1 0,6-2 100,-2-2-1,1 1 0,8-8 1,-10 9-88,58-46 164,22-15-88,-51 38-267,-28 20 65,1-1-1,0 2 0,1-1 0,12-5 1,-22 12 75,1-1 1,-1 1-1,1 0 1,-1-1 0,1 1-1,-1 0 1,1 0-1,-1 0 1,1 0 0,0 0-1,-1 0 1,1-1-1,-1 1 1,1 0 0,-1 0-1,1 1 1,0-1-1,-1 0 1,1 0 0,-1 0-1,1 0 1,-1 0-1,1 1 1,-1-1 0,1 0-1,-1 0 1,1 1-1,-1-1 1,1 0 0,-1 1-1,1-1 1,-1 1-1,0-1 1,1 1 0,-1-1-1,0 1 1,1-1-1,-1 1 1,1 0 0,0 2 5,0 1 0,0 0 0,0 0 0,-1-1 0,1 6 0,2 11-83,0-14 103,0 0 0,0 0-1,1 0 1,-1 0 0,1 0 0,0-1 0,1 0 0,-1 0-1,1 0 1,0-1 0,7 6 0,-9-8 34,0 0 1,1 0-1,-1-1 0,0 1 1,1-1-1,-1 0 1,0 0-1,1 0 0,0 0 1,-1-1-1,1 0 1,-1 1-1,1-1 0,0 0 1,-1-1-1,1 1 1,0-1-1,-1 1 0,1-1 1,-1 0-1,7-3 1,-2 0-10,-1 0 0,1 0 0,-1-1 0,0 0 0,-1 0 1,1 0-1,-1-1 0,0 0 0,0 0 0,-1-1 0,0 0 0,0 0 1,0 0-1,6-14 0,10-31 41,11-21-252,-29 67 138,-2 4 14,-1 1 1,1-1-1,0 0 1,0 1 0,0-1-1,0 1 1,0 0-1,0-1 1,0 1-1,0 0 1,0 0 0,3-3-1,-3 4 5,-1 0-1,0 0 1,0 0-1,0 0 1,0 0-1,1 0 1,-1 0-1,0 0 1,0 0-1,0 0 1,1 0-1,-1 0 1,0 0-1,0 0 1,0 0-1,1 0 1,-1 0-1,0 0 1,0 0-1,0 0 1,0 0-1,1 0 1,-1 0-1,0 0 1,0 0-1,0 1 1,0-1-1,1 0 1,-1 0-1,0 0 1,0 0-1,0 0 1,0 0-1,1 1 1,2 8-114,-2 11 97,-1-19 17,-2 23-31,-1-1 0,0 0 0,-13 40 0,7-26 2,3-19 253,0 1 0,0-1-1,-17 29 1,23-47-207,0 1 1,0-1 0,0 0-1,0 1 1,0-1-1,-1 0 1,1 0-1,0 1 1,0-1-1,0 0 1,-1 1 0,1-1-1,0 0 1,0 0-1,-1 0 1,1 1-1,0-1 1,-1 0-1,1 0 1,0 0-1,0 0 1,-1 1 0,1-1-1,0 0 1,-1 0-1,1 0 1,0 0-1,-1 0 1,1 0-1,0 0 1,-1 0-1,1 0 1,-1 0 0,1 0-1,0 0 1,-1 0-1,1 0 1,0-1-1,0 1 1,-1 0-1,1 0 1,0 0 0,-1 0-1,1 0 1,0-1-1,-1 1 1,1 0-1,0 0 1,0-1-1,-1 1 1,1-1 11,-1 0 0,0 0 1,0 0-1,1 0 0,-1 0 1,1-1-1,-1 1 0,1 0 0,-1 0 1,1 0-1,0-1 0,0 1 1,-1-2-1,1 0-30,0 1 0,0-1 1,0 0-1,1 1 0,-1-1 0,1 0 0,-1 1 1,1-1-1,0 1 0,0-1 0,0 1 0,0-1 1,1 1-1,-1 0 0,1 0 0,-1-1 0,1 1 1,0 0-1,0 1 0,0-1 0,0 0 0,4-3 1,0 2-19,0 1 0,1-1 0,-1 1 1,1 0-1,-1 0 0,1 1 1,0 0-1,8-1 0,106 2-92,-57 1-3696,-62-1 2953,18 1-1735,-12 1-185,-8 10-7116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53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45 100 8128,'-26'-71'3680,"11"51"-3168,12 15 1120,3 1-1696,13 8 0,-5 1-128,6 1 128,9 8-5920,3 9 3264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55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40 968 4160,'-4'-1'640,"1"1"-238,1 0-1,0-1 0,0 1 1,0-1-1,0 1 0,0-1 0,0 0 1,0 0-1,0 0 0,0 0 0,-3-3 1,1 3 1758,1 1-342,7-3-1087,13-3-514,-1 1 37,-1-1 1,1 0-1,-1-2 1,-1 0-1,27-18 1,-16 4 15,-2 0 0,-1-2-1,-1 0 1,27-40 0,-38 49 40,-2-1 0,8-18 0,1-1 216,-15 30-487,0 0 0,0 0 0,0 0 0,-1 0 0,0 0 0,0 0 0,0-1 0,0 1-1,-1-11 1,0 16-45,0 0-1,0 0 0,0 0 0,0 0 0,0 0 0,0-1 0,0 1 0,0 0 0,0 0 0,0 0 1,0 0-1,0 0 0,0 0 0,0 0 0,0 0 0,0-1 0,0 1 0,0 0 0,0 0 0,1 0 1,-1 0-1,0 0 0,0 0 0,0 0 0,0 0 0,0 0 0,0 0 0,0-1 0,0 1 0,0 0 1,0 0-1,1 0 0,-1 0 0,0 0 0,0 0 0,0 0 0,0 0 0,0 0 0,0 0 0,0 0 1,1 0-1,-1 0 0,0 0 0,0 0 0,0 0 0,0 0 0,0 0 0,0 0 0,0 0 1,0 0-1,1 0 0,-1 0 0,0 0 0,0 1 0,0-1 0,0 0 0,0 0 0,0 0 0,0 0 1,0 0-1,0 0 0,0 0 0,1 0 0,-1 0 0,0 0 0,0 0 0,0 1 0,0-1 0,0 0 1,11 12-224,15 24 58,-22-31 107,1 3 52,0 0 0,0 1-1,-1 0 1,0 0 0,0 0 0,-1 0-1,4 18 1,-5-12 30,0-1 0,-1 1 0,-1-1 0,-2 24 0,-1-16 77,1-8-104,-1 24 1,3-35 14,1 1-1,-1 0 0,0-1 1,1 1-1,0 0 1,0-1-1,0 1 0,0-1 1,0 1-1,1-1 0,2 5 1,-2-6 35,0 0 1,0 0-1,1 0 1,-1 0-1,0 0 0,1 0 1,0-1-1,-1 1 1,1-1-1,0 0 1,-1 0-1,1 0 0,0 0 1,0 0-1,0-1 1,0 1-1,0-1 1,0 1-1,0-1 1,6-1-1,6 0 134,-1-1 0,30-7-1,-7-2-2,0-2 0,0-1-1,-1-2 1,38-24 0,-67 36-189,-1-1 1,0 0-1,0 0 1,8-11 0,-8 10 37,0 0 0,12-9 0,-18 14-35,1 1 0,0-1-1,-1 1 1,1 0 0,-1-1 0,1 1 0,0 0 0,-1-1-1,1 1 1,0 0 0,0 0 0,-1 0 0,1-1-1,0 1 1,-1 0 0,2 0 0,-1 0 6,-1 1 0,0-1 0,0 0 0,1 0 1,-1 0-1,0 0 0,0 1 0,1-1 0,-1 0 0,0 0 0,0 1 1,0-1-1,0 0 0,1 0 0,-1 1 0,0-1 0,0 0 0,0 1 1,0-1-1,0 0 0,0 0 0,0 1 0,0-1 0,0 0 0,0 1 1,0-1-1,-5 29-302,3-22 287,-3 17 28,1-10 47,-2 24-1,6-33-24,-1 0-1,1 0 0,1-1 0,-1 1 0,1 0 1,0-1-1,0 1 0,0 0 0,2 5 0,-2-9-2,-1 0-1,1 0 1,0 0-1,-1 1 1,1-1 0,0 0-1,0 0 1,0 0-1,0 0 1,0 0-1,0 0 1,0 0-1,0-1 1,0 1-1,0 0 1,0-1-1,0 1 1,1 0-1,-1-1 1,0 0-1,0 1 1,1-1-1,-1 0 1,0 1 0,1-1-1,-1 0 1,0 0-1,1 0 1,-1 0-1,1 0 1,-1-1-1,0 1 1,0 0-1,1-1 1,2 0-1,4-2 76,0-1 0,1 0-1,-1 0 1,10-8-1,-16 11-84,26-20 196,0-2 0,-1 0 0,23-28 0,21-18-229,-70 67-28,1 1-1,0-1 1,0 1 0,0 0-1,0-1 1,0 1-1,2-1 1,2 3-334,-5 9 319,-12 37-191,8-38 243,1-1-1,0 1 1,0 0-1,1 0 0,0 0 1,0 0-1,1 12 1,1-18 19,0 0 1,-1-1 0,1 1 0,0-1-1,0 1 1,1-1 0,-1 1 0,0-1-1,1 0 1,0 1 0,-1-1 0,1 0-1,0 0 1,0 0 0,0-1 0,0 1-1,1 0 1,-1-1 0,0 1-1,1-1 1,-1 0 0,1 0 0,-1 0-1,1 0 1,-1 0 0,5 0 0,2 1 68,1 0 0,0-1 0,0 0 0,-1 0 0,20-2 0,-17-1-24,-1 0 0,0-1 0,0 0 0,-1-1 0,1 0 0,-1 0 0,1-1 0,-1-1 0,-1 0 0,1 0-1,-1-1 1,10-9 0,-8 6-41,-1-1 0,0 0-1,0 0 1,-1-1 0,-1 0 0,14-25-1,28-82 14,26-105 56,-57 159-36,13-96 0,-23 67-40,-8 78-148,-1 0 1,-1 0-1,-4-26 0,5 42 127,0-1-1,0 0 0,-1 1 0,1-1 1,0 1-1,0-1 0,0 0 0,-1 1 1,1-1-1,0 1 0,0-1 0,-1 1 1,1-1-1,0 0 0,-1 1 0,1 0 1,-1-1-1,0 0 0,0 1 9,1 0-1,0 0 0,-1 0 1,1 0-1,0 0 0,-1 0 1,1 0-1,0 0 0,-1 0 1,1 0-1,0 0 0,-1 1 1,1-1-1,0 0 0,0 0 1,-1 0-1,1 0 0,0 1 1,0-1-1,-1 0 0,1 0 1,0 1-1,0-1 0,-1 1 1,-13 24-229,12-23 219,-12 31-128,0 1-1,3 0 1,-15 67-1,15-35 72,-3 83 0,14 2 190,2-123-66,1 0-1,2 0 1,11 39-1,-13-58-6,0 1-1,1 0 1,1-1-1,0 1 1,0-1-1,1-1 1,10 13-1,-13-17 20,0 0 0,1-1 0,0 1 0,0-1-1,0 0 1,1 0 0,-1 0 0,0-1-1,1 0 1,0 1 0,0-2 0,-1 1 0,1 0-1,0-1 1,1 0 0,8 1 0,-2-3-3,1 0-1,0 0 1,0-2 0,-1 1 0,1-1 0,-1-1 0,0 0-1,0-1 1,0-1 0,0 1 0,-1-2 0,15-10 0,-17 10-42,0 0 0,-1-1 0,1 0 0,-2-1 0,1 0 1,-1 0-1,0 0 0,-1-1 0,0 0 0,8-19 0,-9 16-2,-1 0 0,0 0 0,0 0 0,-2 0 1,1-1-1,-2 1 0,0-1 0,-1-22 0,0 34-25,0 0 0,0 0 0,0 0 0,-1 0 0,1 0 1,-1 0-1,1 0 0,-1 0 0,0 0 0,1 1 0,-1-1 1,-2-2-1,3 3 0,0 1 1,-1 0-1,1 0 1,-1-1-1,1 1 1,0 0-1,-1 0 1,1 0-1,-1-1 1,1 1 0,0 0-1,-1 0 1,1 0-1,-1 0 1,1 0-1,-1 0 1,1 0-1,-1 0 1,1 0-1,0 0 1,-1 0-1,0 0 1,-1 1-18,1 0 0,-1-1 0,0 1-1,1 0 1,-1 0 0,1 0 0,0 0 0,-3 3 0,-3 2-24,1 2 0,-1-1 0,2 1 0,-1 0 0,1 0 0,1 0 0,-1 1 1,-3 11-1,3-8 57,2 0 0,-1 0 0,2 1 0,-1-1 0,2 1 0,-1 14 0,2-22 4,0 0 0,1 0 0,0 0 0,-1-1 0,1 1 0,1 0 0,-1-1 0,1 1 0,0-1 0,0 0-1,0 1 1,1-1 0,2 4 0,0-2 45,-1-1-1,1 0 1,0-1-1,0 1 1,1-1-1,-1 0 1,1 0-1,9 4 0,-2-3 73,0 1 0,1-2 0,0 0 0,-1 0-1,1-1 1,1-1 0,-1-1 0,17 1 0,-11-3-928,39-5 0,-8-6-6186,-19 4 3063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57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98 4064,'0'0'106,"0"-1"0,0 1 1,0-1-1,0 1 0,0-1 1,0 1-1,1-1 0,-1 1 1,0-1-1,0 1 0,0-1 1,1 1-1,-1-1 0,0 1 0,0-1 1,1 1-1,-1 0 0,0-1 1,1 1-1,-1-1 18,1 1 1,-1-1-1,1 1 0,-1-1 1,0 1-1,1-1 0,-1 1 1,0-1-1,1 1 1,-1-1-1,0 0 0,0 1 1,0-1-1,0 1 0,0-1 1,0 0-1,1 1 0,-1-1 1,-1 0-1,1-2 108,0 1 0,0-1 0,0 0 0,-1 1 0,1-1-1,-1 1 1,0-1 0,0 1 0,0-1 0,0 1 0,0 0 0,0-1 0,-1 1 0,1 0 0,-1 0-1,-2-3 1,0 2-114,1 0 0,-1 0 0,0 1 0,1-1 0,-1 1 0,0 0 0,0 1 0,0-1-1,-6-1 1,0 0-81,-1 1 1,0 1-1,0-1 0,0 2 0,0-1 0,-1 2 0,-10 1 1,8 0-23,1 1 0,-1 0 1,1 1-1,-1 0 1,1 2-1,0-1 0,1 1 1,0 1-1,0 1 1,0-1-1,1 2 0,0 0 1,0 0-1,1 1 1,1 0-1,-1 0 0,-9 16 1,17-23-7,0 1 1,0-1-1,0 1 1,0-1-1,1 1 1,-1 0-1,1 0 1,0 0-1,0 0 0,1 0 1,-1 0-1,1 6 1,0-7 21,0 0 1,1 0-1,-1 0 0,1-1 1,0 1-1,0 0 1,0 0-1,0-1 0,0 1 1,1 0-1,-1-1 1,1 0-1,0 1 0,0-1 1,-1 0-1,1 0 0,4 3 1,6 3 108,-1 0 1,2-1-1,-1 0 1,1-1-1,0-1 1,26 8-1,-21-7-35,5 2 74,0-1 1,1-1-1,0-2 1,0 0 0,0-1-1,0-2 1,1 0-1,-1-2 1,0 0-1,1-2 1,30-7-1,-10-4 50,0-1-1,0-2 0,-2-2 0,68-41 1,-70 31-140,44-38 1,-48 36-269,-30 25 124,0 1 0,0 0 0,0 1 1,1-1-1,-1 2 0,16-7 0,-19 9 52,0 0 0,-1 0 0,1 1 0,0-1 0,0 1 0,0 0 0,-1 0-1,1 0 1,0 0 0,0 1 0,-1-1 0,1 1 0,0 0 0,0 1 0,-1-1-1,1 0 1,-1 1 0,4 2 0,9 6-9,-1 0 1,0 1-1,-1 0 0,16 17 0,-30-27 28,0-1-1,0 0 1,0 0-1,1 1 0,-1-1 1,0 0-1,0 0 0,0 1 1,0-1-1,1 0 0,-1 0 1,0 0-1,0 1 1,1-1-1,-1 0 0,0 0 1,0 0-1,1 0 0,-1 0 1,0 1-1,0-1 0,1 0 1,-1 0-1,0 0 1,1 0-1,-1 0 0,0 0 1,0 0-1,1 0 0,-11-10 948,3 6-967,0-1 0,0 1 0,0 0 0,-1 1 0,1-1 0,-1 2 0,0-1 0,0 1 0,0 0 0,0 1 0,-1 0-1,1 0 1,0 0 0,0 1 0,-1 1 0,-15 2 0,8 1-68,-1 1-1,1 1 1,0 1 0,0 0 0,-16 11-1,20-11 21,1 1-1,0 0 1,0 0 0,1 1-1,0 1 1,1 0-1,-10 13 1,17-20 70,0-1 0,0 1 1,1-1-1,-1 1 0,1 0 1,0 0-1,0 0 1,0 0-1,0 0 0,0 0 1,1 0-1,0 0 0,-1 0 1,1 0-1,0 0 0,0 0 1,1 6-1,0-6 0,0-1 0,0 1 0,1-1 1,-1 1-1,0-1 0,1 1 0,0-1 0,-1 0 0,1 1 1,0-1-1,0 0 0,0 0 0,0-1 0,1 1 0,-1 0 0,0-1 1,1 1-1,-1-1 0,6 2 0,1 0 49,1 1 0,0-1 0,0-1 1,0 0-1,0 0 0,0-1 0,1-1 0,-1 1 0,0-2 0,0 1 1,1-1-1,14-4 0,-18 3-13,0 0 0,1-1 0,-1 1 0,-1-1 0,1 0 0,0-1 0,-1 0 0,0 0 0,0 0 0,0-1 0,0 0 0,-1 0 0,0-1 0,0 1 0,0-1 0,-1 0 0,8-13 0,24-69-22,-34 81-221,-4 7-103,-6 13 11,6-8 280,1 0 0,-1 0 0,1 0 1,0 1-1,0-1 0,0 0 0,1 1 0,0-1 1,0 1-1,0-1 0,1 0 0,-1 1 0,1-1 1,1 0-1,-1 1 0,1-1 0,0 0 1,0 0-1,0 0 0,1-1 0,0 1 0,0 0 1,0-1-1,0 0 0,1 0 0,-1 0 0,1 0 1,0 0-1,0-1 0,1 0 0,-1 0 1,1 0-1,8 4 0,-9-6 60,1 1-1,-1-2 1,0 1-1,1 0 1,-1-1 0,0 0-1,1 0 1,-1 0-1,1 0 1,-1-1-1,0 0 1,7-2 0,6-2 208,28-13 0,-18 5-220,-1-2 0,0 0 1,32-26-1,65-64-21,-93 79-12,-19 15-71,-9 8 34,0 1 1,1 0-1,-1-1 0,1 1 0,-1 0 1,1 0-1,0 0 0,-1 0 0,1 1 1,0-1-1,1 1 0,-1 0 0,0 0 1,0 0-1,4-1 0,-6 2 15,0 0 1,0 1-1,-1-1 1,1 0-1,0 0 0,-1 1 1,1-1-1,0 0 0,-1 1 1,1-1-1,0 1 1,-1-1-1,1 1 0,-1-1 1,1 1-1,-1-1 1,1 1-1,-1 0 0,1-1 1,-1 1-1,1 0 0,-1-1 1,0 1-1,1 0 1,-1-1-1,0 1 0,0 0 1,0 0-1,1 1 1,1 24-69,-3-11 53,-1 0 0,-1 0 0,0 0 0,-1-1 0,0 1 0,-8 16 0,-3 11 349,15-40-261,-1 0 1,0 0-1,1 0 0,0 0 0,-1 0 0,1 0 0,0 0 0,1 3 1,-1-4-50,0-1 0,0 0 0,0 0 0,0 1 0,0-1 0,0 0 0,0 0 0,0 0 0,0 1 0,1-1 0,-1 0 0,0 0 0,0 0 0,0 0 0,0 1 0,1-1 0,-1 0 0,0 0 0,0 0 0,0 0 0,1 0 0,-1 1 0,0-1 0,0 0 0,0 0 0,1 0 0,-1 0 0,0 0 0,12-4 293,-2-3-272,-1 0-1,-1 0 1,1 0-1,-1-1 1,8-11-1,34-49 8,5-7-296,-53 73 225,0 0 0,0 0 0,0 0 0,0 0 1,0 1-1,0-1 0,0 1 0,1-1 0,2 0 0,-4 2 12,0-1 0,0 1 0,0 0 1,0 0-1,0 0 0,0 0 0,0-1 0,0 2 0,0-1 0,0 0 0,0 0 0,0 0 1,0 0-1,-1 1 0,1-1 0,0 0 0,0 1 0,0-1 0,0 0 0,0 1 0,0 0 1,0-1-1,-1 1 0,1-1 0,1 3 0,2 2-6,-1 0 0,1 0 1,-1 1-1,0-1 0,-1 1 0,1 0 0,-1 0 1,0 0-1,-1 0 0,0 0 0,1 8 0,6 18 31,-5-21-22,0 0 84,0-1 0,1 1 0,1-1 0,5 11 0,-8-18-25,0 0 1,0-1 0,0 1-1,0 0 1,0-1 0,1 0-1,-1 0 1,1 0 0,-1 0-1,1 0 1,0 0 0,0 0-1,0-1 1,0 0 0,0 0-1,0 1 1,1-2 0,2 2-1,9 0-198,-1-1 0,1 0 0,24-2 0,17-4-6199,-20 0 2953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3:58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1093 2976,'-1'1'117,"1"0"0,-1-1-1,0 1 1,1 0 0,-1 0 0,1-1 0,-1 1 0,1 0 0,0 0-1,-1 0 1,1 0 0,0 0 0,-1 0 0,1 0 0,0 0-1,0-1 1,0 1 0,0 0 0,0 0 0,0 0 0,0 0 0,0 0-1,0 0 1,1 0 0,-1 0 0,0 0 0,1 0 0,-1 0-1,0 0 1,1-1 0,0 2 0,0-1 137,0 0-1,0-1 1,0 1 0,0-1-1,1 1 1,-1-1 0,0 1-1,0-1 1,0 1 0,1-1-1,-1 0 1,0 0-1,0 0 1,1 0 0,-1 0-1,0 0 1,0 0 0,1 0-1,-1 0 1,0 0 0,0-1-1,3 0 1,0-1 34,1-1 0,0 1 0,-1-1 0,0 0 0,0 0 0,1-1 0,-2 1 0,1-1 0,0 0 0,-1 0 0,0 0 0,4-7 0,22-35 470,30-66 0,-3 5-360,105-155-302,-132 220-52,-2-1 0,-2-1 0,26-66 0,-5-28-22,-41 119 13,-1 0 1,-1 0-1,-1 0 1,0 0 0,-2-29-1,0 47-45,0-1 0,-1 0 0,1 0 1,0 1-1,-1-1 0,1 0 0,0 1 0,-1-1 0,0 1 0,1-1 1,-1 1-1,0-1 0,0 1 0,-1-2 0,1 2 2,1 1 0,-1 0 0,1-1 0,-1 1-1,1 0 1,0 0 0,-1-1 0,1 1 0,-1 0 0,1 0 0,-1 0 0,1 0 0,-1 0-1,1 0 1,-1 0 0,0 0 0,1 0 0,-1 0 0,0 0 0,-1 1-11,1-1 0,-1 1 0,1 0 0,-1-1 0,1 1 1,-1 0-1,1 0 0,-3 2 0,-5 5-67,0 1 1,0 0-1,1 1 0,-12 18 0,-27 51 117,30-47-33,13-26-6,-26 46-5,2 1 0,-23 61-1,29-45 75,-19 110-1,7 71 166,32-229-157,-1-2 71,1 0-1,1 1 1,0-1-1,2 0 1,3 24-1,-4-41-92,0 0-1,1-1 0,-1 1 1,1 0-1,-1 0 1,1-1-1,-1 1 0,1 0 1,0-1-1,0 1 0,0 0 1,0-1-1,0 1 0,0-1 1,0 0-1,1 1 0,-1-1 1,0 0-1,1 0 0,-1 0 1,1 0-1,-1 0 0,1 0 1,0 0-1,-1 0 0,1-1 1,0 1-1,-1-1 1,1 1-1,0-1 0,0 0 1,0 0-1,-1 1 0,1-1 1,0 0-1,0-1 0,0 1 1,-1 0-1,1-1 0,0 1 1,2-1-1,7-3 115,0 0 1,0-1-1,-1 0 0,1-1 0,16-12 1,-4 0-76,26-25 1,-17 11-49,48-64-1,16-42-73,-43 59-189,-50 75 170,0-1 1,0 1-1,0 0 1,1 1-1,-1-1 1,1 1-1,0-1 1,5-2-1,-9 6 48,0 0 1,0 0-1,1-1 1,-1 1-1,0 0 1,0 0-1,1 0 0,-1 0 1,0 0-1,0 0 1,1 0-1,-1 0 0,0 0 1,1 0-1,-1 0 1,0 0-1,0 0 1,1 0-1,-1 0 0,0 0 1,0 0-1,1 0 1,-1 1-1,0-1 0,0 0 1,1 0-1,-1 0 1,0 0-1,0 0 1,1 1-1,-1-1 0,0 0 1,0 0-1,0 0 1,0 1-1,1-1 0,-1 0 1,0 0-1,0 1 1,0-1-1,0 1 1,4 13-94,-3-9 44,4 21 6,-1 1-1,0 39 1,5 35 158,-7-90-63,0 0 0,1 0 0,0 0 0,1-1 0,0 1 0,11 18 0,-14-26-17,1-1 0,-1 0 0,1 1-1,0-1 1,0 0 0,0 0 0,0 0 0,0 0 0,0 0 0,0-1-1,0 1 1,1-1 0,-1 1 0,1-1 0,-1 0 0,1 0-1,0 0 1,-1 0 0,1-1 0,0 1 0,0-1 0,-1 1 0,1-1-1,0 0 1,0 0 0,5-1 0,2-1 40,1-1 0,0 0 0,0 0 0,-1-1 0,0-1 0,0 0-1,0 0 1,-1-1 0,12-9 0,-1 0-36,0-2-1,32-36 0,-33 30 23,0 0-1,-1-1 0,-2-1 1,-1-1-1,0 0 0,10-29 1,-22 47-57,0 1 0,-1-1-1,1 0 1,-1-1 0,-1 1 0,1-16 0,-1 22 0,-1 0 0,0 0-1,-1 0 1,1 1-1,0-1 1,-1 0 0,1 0-1,-1 0 1,1 1 0,-1-1-1,0 0 1,0 1-1,1-1 1,-3-2 0,2 3-6,0 1 0,0-1 1,0 0-1,0 0 1,0 0-1,0 1 0,0-1 1,0 0-1,0 1 0,-1-1 1,1 1-1,0 0 1,0-1-1,-1 1 0,-1 0 1,-1 0-24,0 0 0,0 0 0,0 1 0,0-1 1,0 1-1,1 0 0,-1 0 0,0 1 0,1-1 0,-1 1 0,-3 2 1,0 0-11,0 1 0,1 0 1,-1 0-1,1 1 0,0-1 1,1 1-1,-9 12 0,2 0-12,-14 30-1,14-26 52,2 1 1,0 0-1,-7 32 1,14-46 34,1 0 1,1 0-1,0 0 0,0 0 1,0 0-1,1 0 0,1 0 1,-1 0-1,2 0 1,-1 0-1,1-1 0,5 16 1,-4-19 10,0 0 1,0 1-1,0-1 1,1 0-1,-1 0 1,1-1-1,1 1 1,-1-1 0,1 0-1,-1 0 1,1 0-1,0-1 1,1 1-1,-1-1 1,6 2-1,5 2 83,1-1-1,-1-1 0,1-1 0,17 3 0,-6-2 87,0-2 0,0 0 0,42-3 0,-53-1-348,-1-1 1,0 0 0,0-2 0,0 0-1,-1 0 1,1-2 0,21-10 0,-2-1-607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4:03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442 764 3968,'3'-10'894,"2"-14"85,-5 23-836,0 0-1,-1-1 1,1 1-1,0 0 1,0 0-1,0 0 1,-1-1-1,1 1 1,0 0-1,-1 0 1,1 0-1,-1 0 1,0 0 0,1 0-1,-1 0 1,0 0-1,1 0 1,-2-1-1,-1 0-17,0 0 1,0 0-1,0 0 0,0 1 1,0-1-1,0 1 0,0 0 0,0 0 1,0 0-1,-1 0 0,1 0 1,0 1-1,-1-1 0,1 1 0,0 0 1,-5 1-1,-3 0-21,-1 0-1,0 2 0,-15 4 1,16-3-23,-1 0 1,1 1-1,0 0 0,0 1 0,1 1 1,0-1-1,0 2 0,-17 15 0,13-9 78,2 0 0,0 0 0,1 1-1,-19 32 1,27-42-64,1 0 0,0-1-1,0 1 1,0 0 0,0 0-1,1 1 1,0-1 0,0 0 0,0 9-1,1-12-46,0 0 0,0 0 1,1 0-1,-1 0 0,0 0 0,1 0 0,0 0 0,-1-1 0,1 1 0,0 0 0,0 0 0,0 0 0,0-1 0,0 1 1,0 0-1,1-1 0,-1 1 0,1-1 0,-1 1 0,1-1 0,-1 0 0,1 0 0,0 0 0,-1 0 0,1 0 0,2 1 1,1 0 28,1-1 1,0 1-1,-1-1 1,1 0-1,0 0 1,0-1-1,-1 0 1,1 0-1,0 0 1,0-1-1,-1 0 1,1 0-1,0 0 1,-1-1-1,1 1 1,9-6-1,-2 1 63,-1-1-1,0 0 1,0-1-1,0 0 1,18-18-1,-17 12 29,0 1-1,-1-2 0,-1 0 1,0 0-1,14-29 1,-19 32-87,0 0 0,-1-1 0,-1 0 0,0 1 0,-1-1 0,0-1-1,-1 1 1,1-21 0,-3 33-99,0 0-1,0-1 0,0 1 0,0 0 0,0 0 0,0 0 1,0 0-1,0-1 0,-1 1 0,1 0 0,0 0 0,-2-2 1,2 3 7,0 0 0,0 0 1,-1 0-1,1 0 1,0 0-1,0 0 1,-1 0-1,1 0 1,0 0-1,0 0 1,0 0-1,-1 0 1,1 0-1,0 0 1,0 0-1,-1 0 0,1 0 1,0 0-1,0 0 1,0 1-1,-1-1 1,1 0-1,0 0 1,0 0-1,0 0 1,0 0-1,-1 0 1,1 1-1,0-1 1,0 0-1,0 0 0,0 0 1,0 1-1,0-1 1,-1 0-1,1 0 1,0 1-1,-2 3-68,-1 0 0,1 1 0,0-1 0,0 1 0,-1 5-1,-14 65-13,-14 149 0,12-64 325,-65 259 0,81-407-222,-28 93 355,25-89-208,-1 0-1,0-1 0,0 0 1,-13 18-1,18-31-114,0 1-1,0 0 1,0-1 0,0 0-1,0 1 1,0-1 0,-1 0-1,1 0 1,-1 0 0,0-1-1,1 1 1,-1-1 0,0 1-1,0-1 1,-6 2 0,7-3-14,0 1 0,-1-1 0,1 1-1,0-1 1,-1 0 0,1 0 0,-1 0 0,1 0 0,-1 0 0,1-1 0,0 1 0,-1-1 0,1 0 0,0 0 0,-1 1 0,1-1 0,0-1 0,0 1 0,0 0-1,0 0 1,0-1 0,-2-1 0,-1-2 36,1 1 0,0-1-1,0 0 1,0 0 0,0 0-1,1 0 1,-4-9 0,-7-19-47,2-1 1,1-1 0,1 0 0,2 0 0,-4-50-1,11 73-23,0 0-1,0 0 1,2 0-1,-1 0 1,2-1-1,-1 1 0,2 0 1,-1 0-1,2 1 1,6-17-1,-6 21-11,-1 0 0,1 0 0,1 0-1,-1 1 1,1 0 0,0 0 0,0 0-1,1 1 1,0 0 0,0 0 0,0 0 0,1 1-1,-1 0 1,1 0 0,0 0 0,0 1 0,8-2-1,28-8-111,66-9-1,-9 2 56,-72 12 125,0-1 0,0-1-1,-1-1 1,-1-1-1,1-2 1,-2 0 0,0-2-1,-1-1 1,31-28-1,-17 10-11,47-56 0,-67 69 32,-2 0 1,0-1-1,-1-1 0,15-33 0,-27 50-57,-1 0 0,1 0-1,-1 0 1,0 0 0,-1 0 0,0-1 0,0 1-1,0 0 1,-1-15 0,-1 20-17,1 0-1,0 0 1,0 0 0,-1 1 0,1-1-1,-1 0 1,0 0 0,0 1-1,1-1 1,-1 0 0,0 1-1,0-1 1,0 1 0,-1-1 0,1 1-1,0-1 1,-1 1 0,1 0-1,-2-2 1,1 2-8,-1 0 1,1 0-1,0 0 1,-1 0-1,1 1 0,-1-1 1,1 0-1,-1 1 0,1 0 1,-1 0-1,1 0 1,-6 0-1,2 1-13,0 0 1,0 0-1,0 1 0,0 0 0,0 0 1,1 0-1,-1 1 0,1 0 1,-1 0-1,1 0 0,-7 6 1,5-2 16,1-1 0,0 1 0,0 0 1,0 1-1,1 0 0,0 0 0,1 0 1,0 0-1,0 1 0,1-1 0,0 1 1,-4 18-1,5-13 28,0 0 0,1 0 0,1 0 0,0 0 0,1 0 0,0 0-1,6 26 1,-5-34 10,-1 0 0,1 0 0,0-1 0,1 1 0,-1-1 0,1 0 0,0 0 0,0 0 0,0 0 0,1 0 0,0-1 0,0 1 0,0-1 0,1 0 0,-1 0 0,1-1 0,0 1 0,0-1 0,0 0 0,0-1 0,1 1 0,-1-1 0,1 0 0,-1 0 0,1-1 0,0 0 0,0 0 0,7 1 0,-6-3 20,1 0 0,0 0 0,-1 0 0,1-1-1,-1 0 1,1-1 0,13-6 0,-3-1 44,31-20-1,-19 6-29,0-1 0,38-41 0,-17 15-106,-30 30 1,62-54 7,-82 74 27,0 0 1,0 0-1,0 1 1,0-1-1,0 1 1,0-1-1,0 0 1,0 1-1,0 0 1,0-1-1,0 1 1,0 0-1,0-1 1,0 1-1,2 0 1,-3 0 4,1 0 0,-1 0 0,0 1 0,1-1 0,-1 0 0,1 0 0,-1 0 0,0 1 0,1-1 1,-1 0-1,0 1 0,1-1 0,-1 0 0,0 1 0,0-1 0,1 0 0,-1 1 0,0-1 1,0 0-1,0 1 0,0-1 0,1 1 0,-1-1 0,0 0 0,0 1 0,0 0 0,0 5-6,0 0 0,0 0 0,0 0-1,-2 9 1,0-7-8,-18 106 47,3-23 114,16-85-112,1-4 7,-1-1-1,1 1 1,0 0-1,0 0 0,0 0 1,0 0-1,0 0 1,0 0-1,0 0 0,1 0 1,0 3-1,20-45 692,42-81-806,-55 108 42,0 0 1,1 1-1,17-19 0,-20 25 7,1 0 1,-1 0-1,2 0 1,-1 1-1,0 0 0,1 0 1,9-4-1,-16 9 17,-1-1 0,1 1 0,0 0 0,0 0-1,0-1 1,0 1 0,0 0 0,-1 0 0,1 0-1,0 0 1,0 0 0,0 0 0,0 0 0,0 0-1,-1 0 1,1 1 0,0-1 0,0 0 0,0 0 0,0 1-1,-1-1 1,1 1 0,1 0 0,0 0-9,-1 1-1,0-1 1,1 1 0,-1-1 0,0 1 0,0-1 0,0 1 0,0 0 0,0 0-1,0 2 1,2 7-43,0-1-1,-1 0 1,1 14-1,-3-18 51,0-5 10,3 21-3,0 0 0,12 41 0,-13-57 16,0 0 0,1 0 1,-1 0-1,1 0 0,1 0 0,-1-1 1,1 0-1,0 1 0,0-1 0,1-1 1,-1 1-1,1-1 0,0 0 0,9 6 1,-10-8 12,-1 0 0,1 0 0,0-1 0,0 1 0,0-1 1,0 0-1,0 0 0,0 0 0,0-1 0,0 1 0,0-1 0,7-1 1,-5 1 10,0-2 1,0 1-1,1-1 1,-1 1 0,-1-2-1,1 1 1,8-5-1,1-2 7,-1-1-1,-1 0 1,0-1-1,0-1 1,12-14-1,-10 8-9,-2 0-1,23-38 0,-16 23-6,-9 15 45,0-1 0,14-38 0,-23 52-73,-1 0-1,0 0 0,0 0 0,0-1 1,0-5-1,-1 9-15,0 1 0,1-1 0,-2 1 0,1-1 0,0 1 0,0 0 0,0-1 0,-1 1 1,1-1-1,-1 1 0,1-1 0,-1 1 0,1 0 0,-1 0 0,0-1 0,0 1 0,0 0 0,1 0 0,-1 0 0,0 0 1,-2-2-1,2 3 1,0-1 1,0 1 0,0 0 0,0-1-1,0 1 1,0 0 0,0 0 0,0 0-1,0 0 1,0 0 0,-1 0 0,1 0-1,0 0 1,0 0 0,0 0 0,-2 1-1,-18 8-148,15-7 121,0 2 25,-1 0-1,0 0 0,1 1 0,0-1 1,0 1-1,1 1 0,-1-1 0,1 1 1,0 0-1,1 0 0,-1 0 1,1 1-1,1-1 0,-1 1 0,1 0 1,0 0-1,1 1 0,-1-1 0,1 0 1,-1 9-1,1-5 31,1-1-1,0 1 1,1-1-1,-1 1 1,2-1-1,0 1 1,0-1-1,1 1 1,0-1 0,1 0-1,0 0 1,0 0-1,1 0 1,7 12-1,-8-17 18,1 0 1,0 0-1,0 0 0,0 0 0,1-1 0,-1 0 0,1 0 1,0 0-1,0 0 0,8 3 0,-10-5-17,-1-1-1,1 0 1,0 0 0,0 0-1,0 0 1,0 0 0,-1-1-1,1 1 1,0-1 0,0 0-1,0 0 1,0 0 0,0 0-1,0 0 1,0-1-1,0 1 1,0-1 0,0 0-1,0 0 1,0 0 0,-1 0-1,1-1 1,0 1 0,2-3-1,12-10 47,-2-1 0,0-1 1,0 0-1,-2-1 0,15-24 0,13-14 112,37-29 29,-31 34-252,-38 36-106,-9 14 151,0-1 1,0 1-1,0 0 1,0 0-1,0-1 1,0 1-1,0 0 0,0-1 1,0 1-1,0 0 1,0-1-1,0 1 1,0 0-1,0-1 1,0 1-1,0 0 1,0-1-1,0 1 1,-1 0-1,1 0 1,0-1-1,0 1 1,0 0-1,0 0 1,-1-1-1,1 1 1,0 0-1,0 0 1,-1 0-1,1-1 1,0 1-1,0 0 0,-1 0 1,1 0-1,0 0 1,-1 0-1,1-1 1,0 1-1,0 0 1,-1 0-1,1 0 1,0 0-1,-1 0 1,1 0-1,0 0 1,-1 0-1,1 0 1,0 0-1,-1 1 1,-1-1 2,1 0 0,0 0 0,0 1 0,-1-1 0,1 1 0,0-1 0,-1 1 0,1-1 0,0 1 0,0 0 0,0 0 0,0-1 0,0 1 0,0 0 0,0 0 0,0 0 0,0 0 0,0 0 0,1 0 0,-1 1 0,-1 1 1,-12 30-163,9-16 177,1 0 1,0 1 0,1-1-1,1 1 1,1-1-1,0 1 1,2 0-1,0-1 1,0 1-1,2 0 1,0-1-1,1 0 1,7 19-1,-9-30 4,1 1 0,1 0-1,-1-1 1,1 1 0,0-1-1,0 0 1,0 0 0,1-1 0,0 0-1,0 1 1,1-1 0,0-1-1,-1 1 1,1-1 0,1 0-1,-1-1 1,1 1 0,-1-1 0,1-1-1,8 3 1,-5-2 0,0-1 1,0-1-1,1 0 0,-1 0 0,0-1 1,0 0-1,1-1 0,-1 0 0,0 0 1,0-1-1,0-1 0,10-3 1,-5-1 33,0 1-1,0-2 1,0 0 0,-1-1 0,0 0 0,23-22 0,103-114 28,-121 124-105,1 0 0,1 2 0,1 0 0,47-29 1,-57 39-158,-25 19-37,-11 15 200,2 1 0,1 1 0,-30 48 0,5-5-24,28-45 106,-5 6-61,2 1-1,-20 38 1,40-67 13,-1 0 10,1 0 1,-1 0-1,1 0 1,0 0-1,0 1 0,0-1 1,0 0-1,1 1 1,-1-1-1,1 6 1,0-8-15,0-1 0,0 0 0,0 1 0,0-1 1,0 1-1,0-1 0,0 1 0,0-1 0,0 1 1,0-1-1,0 0 0,1 1 0,-1-1 0,0 1 1,0-1-1,0 0 0,1 1 0,-1-1 0,0 0 1,1 1-1,-1-1 0,0 0 0,1 1 0,-1-1 1,0 0-1,1 0 0,-1 1 0,0-1 1,1 0-1,-1 0 0,1 0 0,-1 0 0,1 1 1,-1-1-1,1 0 0,-1 0 0,0 0 0,1 0 1,-1 0-1,1 0 0,-1 0 0,1 0 0,-1 0 1,1 0-1,-1-1 0,0 1 0,1 0 0,-1 0 1,1 0-1,-1 0 0,1-1 0,18-12 226,-12 6-170,0-1-1,-1 1 1,1-1-1,-2 0 1,10-16-1,19-49 77,-26 54-133,6-13 6,-3 8-22,0 0 1,-2-1-1,12-49 0,-43 141-831,15-40 850,1 1 1,1-1 0,1 1 0,2 0 0,1 48 0,1-72 12,0 1 0,1-1 0,0 1 0,0-1 1,0 1-1,0-1 0,1 0 0,-1 0 0,4 5 0,-4-7-10,0 0-1,0-1 1,1 1-1,-1-1 1,1 0-1,-1 1 1,1-1-1,0 0 1,-1 0-1,1 0 1,0 0-1,0 0 1,0 0 0,0 0-1,0-1 1,-1 1-1,1-1 1,0 1-1,1-1 1,-1 0-1,0 0 1,2 0-1,5-1 6,0 0-1,-1 0 0,1-1 0,-1 0 1,0 0-1,14-6 0,-16 6-10,14-7 28,-1 0-1,0 0 1,-1-2 0,32-24-1,57-59 61,-77 66-62,0-2 0,-2-1-1,43-62 1,-33 31 17,57-126 0,45-170-48,-104 254-80,-34 100 55,-1 1-1,0-1 1,0 0 0,0 0-1,-1 0 1,1 0 0,-1 0-1,0 0 1,0 0 0,-1 0-1,0-5 1,1 8 15,0 0-1,-1 1 1,1-1-1,0 0 1,-1 1 0,1-1-1,0 1 1,-1-1 0,1 1-1,-1-1 1,1 1 0,0-1-1,-1 1 1,0-1-1,1 1 1,-1-1 0,1 1-1,-1 0 1,1-1 0,-1 1-1,0 0 1,1 0 0,-1-1-1,0 1 1,1 0-1,-1 0 1,0 0 0,1 0-1,-1 0 1,0 0 0,1 0-1,-1 0 1,0 0 0,0 0-1,0 0 1,-2 1-16,0 0 0,1 0 0,-1 0-1,0 0 1,0 0 0,1 0 0,-1 1 0,-2 2 0,-3 2-6,1 0 0,0 1 0,1 0 0,0 1 0,0 0-1,0 0 1,1 0 0,-8 17 0,-28 81-112,39-101 140,-25 77-39,-16 89 1,36-135 59,2 0 1,1 0 0,2 0-1,2 0 1,5 48 0,-1-59 43,1 0 1,2-1-1,17 44 0,-22-63-42,0-1 1,0 1-1,0-1 0,1 0 0,0 0 1,0 0-1,0 0 0,0 0 0,5 4 0,-6-7-3,0 0-1,-1 0 1,1 1 0,0-1-1,0-1 1,0 1-1,-1 0 1,1 0-1,0-1 1,0 1-1,0-1 1,0 1 0,0-1-1,1 0 1,-1 0-1,0 0 1,0 0-1,0 0 1,0-1-1,0 1 1,0 0 0,0-1-1,3-1 1,11-6 47,-1-1 0,0-1 1,0 0-1,-1-1 0,20-20 0,-9 10-58,84-60 109,-70 54-100,-1 2-30,-23 16-18,-1-1 0,17-13 0,-16 13-137,-11 11-12,-4 8-17,-5 16 190,1 1 0,1-1 0,1 1 0,1-1 0,2 1 0,4 36 0,-3-51 26,0-1 0,0 1 0,1-1 0,1 0 0,0 0 0,0 0 0,1 0 0,0-1 0,1 0 0,8 11 0,-14-19-1,1 0 0,0 0-1,0 1 1,0-1-1,1 0 1,-1 0 0,0-1-1,0 1 1,1 0 0,-1 0-1,0-1 1,1 1 0,-1 0-1,0-1 1,1 1 0,-1-1-1,1 0 1,-1 0-1,1 1 1,-1-1 0,1 0-1,-1 0 1,1 0 0,-1-1-1,1 1 1,-1 0 0,1 0-1,-1-1 1,1 1-1,-1-1 1,1 1 0,-1-1-1,0 0 1,2-1 0,3-2 14,0 0 0,-1-1 0,1 1 1,-1-1-1,8-11 0,41-56 67,-30 39-98,0 1 1,37-35-1,-39 46-9,1 1 1,1 1-1,1 0 0,28-14 1,-40 25-32,10-5-86,-21 12 101,-2 2 7,-11 8 13,-17 15-37,1 0 1,2 2 0,-38 49 0,26-30 72,6-2 100,24-31-57,-1-1 1,-17 18-1,16-21 37,2-1 25,7-6-42,4-2 27,-2 0-136,1 0 1,-1 1-1,1-1 1,-1 0 0,1 1-1,0 0 1,-1 0-1,1 0 1,-1 0 0,1 0-1,0 0 1,-1 0-1,1 1 1,-1 0 0,5 1-1,-3 0 1,1 0 0,-1 0 1,0 1-1,-1-1 0,1 1 0,0 0 0,-1 0 0,5 5 1,0 3-24,1 0 1,-1 0 0,-1 1-1,0 0 1,5 14 0,-8-16 45,0-1 0,-1 0-1,-1 1 1,1 0 0,-2-1 0,1 1-1,-1 13 1,-1-16-7,0 0-1,-1 0 1,1 0-1,-2 0 1,1 0-1,-1 0 1,0-1-1,0 1 1,-1-1-1,0 0 0,-5 10 1,1-6 27,0 0 0,-1 0 1,1-1-1,-2 0 0,0 0 1,-12 9-1,16-14 1,-1 0 1,-1-1-1,1 1 0,0-1 1,-1-1-1,1 1 1,-1-1-1,0 0 0,0-1 1,0 0-1,0 0 1,-13 0-1,7-1 56,0-1 1,0 0-1,-15-5 0,22 5-57,1 0 0,-1-1 0,1 0 0,0 0 0,-1 0 0,1-1 0,0 0 0,0 0 0,1 0 1,-5-4-1,8 7-28,1-1 0,-1 1 0,1 0 0,0-1 1,-1 1-1,1-1 0,0 1 0,0 0 1,-1-1-1,1 1 0,0-1 0,0 1 1,0-1-1,-1 1 0,1-1 0,0 1 0,0-1 1,0 1-1,0-1 0,0 1 0,0-1 1,0 1-1,0-1 0,0 1 0,0 0 1,0-1-1,1 1 0,-1-1 0,1 0-3,-1 0-1,1 0 0,0 0 0,0 0 1,-1 0-1,1 0 0,0 0 1,0 0-1,0 1 0,0-1 1,1 0-1,4-2-33,0 0 1,0 0-1,9-1 0,134-35-296,65-20 335,-180 47 36,-1-1 0,0-1-1,0-3 1,32-21 0,-46 24-20,-1-1-1,-1-1 1,0-1 0,-1-1 0,-1 0-1,18-26 1,-21 25 2,0 0 0,-2 0 0,0-1 0,0 0 0,-2 0 0,11-42 1,-19 58-40,1 0 0,0 0 1,-1 0-1,0-1 1,0 1-1,0 0 1,-1 0-1,1 0 1,-1 0-1,0 0 0,-2-4 1,3 6 5,-1 0 0,0 1 0,1-1 1,-1 0-1,0 0 0,0 0 0,-1 1 0,1-1 0,0 0 0,0 1 1,-1-1-1,1 1 0,-1-1 0,0 1 0,1 0 0,-1 0 1,0 0-1,-3-2 0,1 2-16,0-1 0,0 1 0,0 1 0,0-1 0,0 0 0,-1 1 0,1 0 0,-8 0 0,0 2-5,0 0 1,0 1-1,0 0 0,1 0 0,-18 9 1,22-9 45,1 0 0,0 1 1,0 0-1,0 0 1,0 0-1,1 1 0,0-1 1,-1 1-1,-6 9 1,11-11-10,-1-1 1,1 0 0,0 1 0,-1-1 0,1 1-1,0-1 1,0 1 0,1-1 0,-1 1-1,0 0 1,1-1 0,0 1 0,-1 0 0,1-1-1,0 1 1,1 0 0,-1 0 0,0-1 0,1 1-1,-1 0 1,1-1 0,0 1 0,0-1-1,0 1 1,0-1 0,1 1 0,1 3 0,1-1 4,-1-1 1,1 1-1,0 0 1,1-1-1,-1 0 1,1 0-1,-1 0 1,1-1-1,0 0 1,1 0-1,6 4 1,-3-4 7,-1 0 0,1-1 0,-1 0 0,1 0 0,0-1 1,-1 0-1,10 0 0,10-2 30,-1-2 0,0-1 0,0-1 1,29-9-1,68-17 8,148-45-53,-268 75-8,4-2-20,0 0 0,0-1 0,0 0 0,0 0 0,13-9 0,-21 11-58,-5 0 38,-8 3-26,-2 0 51,1 1 0,0 1-1,1 1 1,-22 7 0,8 0-18,-28 17 1,44-22 50,0 0 0,1 1 0,0 0 0,0 1-1,1 0 1,0 0 0,0 1 0,1 1 0,0-1 0,1 1 0,0 1 0,0-1 0,-8 20 0,14-27-8,-1 0 0,1 0 0,0 1 0,0-1 0,0 1 1,1-1-1,-1 1 0,1-1 0,0 1 0,0-1 0,0 1 1,0-1-1,0 1 0,1-1 0,0 1 0,0-1 0,0 1 0,0-1 1,0 0-1,1 0 0,-1 1 0,1-1 0,0 0 0,0 0 1,0-1-1,0 1 0,1 0 0,-1-1 0,1 1 0,-1-1 1,1 0-1,0 0 0,0 0 0,0 0 0,0-1 0,5 3 1,-1-1 18,-1-1 0,1 0-1,0 0 1,-1-1 0,1 0 0,0 0 0,0 0 0,0-1 0,0 0 0,-1-1 0,1 1 0,0-1 0,0-1 0,0 1 0,-1-1 0,1 0 0,9-5 0,2-2 38,0 0 0,-1-1 0,-1-1 0,30-26 0,-23 14-21,0-1 1,-2-2-1,-1 0 1,19-31-1,-35 50-38,10-15 40,-1 0 1,-2-1-1,0-1 1,12-37-1,62-254-40,-80 293-22,4-12-85,-2 0 1,-2-1 0,2-42-1,-7 75 77,0 0-1,0 0 1,0 0-1,0 0 1,-1 0 0,1 0-1,-2-4 1,2 6 20,0 0 0,0-1 0,-1 1 0,1 0 0,0-1 0,0 1 0,0 0 0,0 0 0,-1-1 0,1 1 0,0 0 0,0 0 0,-1-1 0,1 1 0,0 0 0,-1 0 0,1 0 0,0 0 0,0-1 0,-1 1 0,1 0 0,0 0 0,-1 0 0,1 0 0,0 0 0,-1 0 0,1 0 0,0 0 0,-1 0 0,-2 1-14,1 0 1,0 1-1,0-1 0,0 1 0,0-1 0,0 1 0,0 0 0,1-1 0,-1 1 0,1 0 0,-1 0 1,1 0-1,-1 1 0,0 2 0,-23 43-46,-24 68 1,23-53 16,16-39 41,-33 78 117,-34 119-1,33-27-1753,30-129-2392,9-31 1491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4:03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52 8384,'-98'-52'3808,"53"56"-3328,32 1-320,3-2-192,-4 5 32,9 7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4:04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1004 3552,'-10'10'5237,"10"-10"-5128,0-1-1,0 1 1,0 0-1,0-1 0,1 1 1,-1 0-1,0-1 1,0 1-1,0 0 1,0-1-1,0 1 1,1 0-1,-1-1 1,0 1-1,0 0 1,1 0-1,-1-1 1,0 1-1,0 0 1,1-1-1,6-6 766,4-9 296,5-7 208,28-33-1,-22 34-947,1 2 0,46-32-1,-5 4-129,-22 14-128,-1-1 0,-2-3 0,-2-1-1,33-45 1,137-237 660,-191 294-764,-1 0 1,-2 0-1,-1-1 0,13-45 0,-24 71-70,2-13-51,-3 14 43,0 1 0,0-1-1,0 1 1,0-1 0,-1 1-1,1-1 1,0 1 0,0-1-1,0 1 1,0-1-1,-1 1 1,1-1 0,0 1-1,0-1 1,-1 1 0,1-1-1,0 1 1,-1 0 0,1-1-1,0 1 1,-1 0-1,0-1 1,1 0 5,0 1 1,-1 0-1,1 0 0,0 0 1,0 0-1,-1 0 0,1 0 1,0 0-1,0 0 0,-1 0 1,1 0-1,0 0 0,0 0 1,-1 0-1,1 0 0,0 0 1,0 0-1,-1 0 0,1 0 1,0 0-1,0 0 0,-1 0 1,1 0-1,0 1 0,0-1 1,-1 0-1,1 0 0,0 0 1,0 0-1,0 1 0,-1-1 1,-4 4-13,1 0 1,-1 0 0,1 1-1,0-1 1,0 1 0,0 0 0,1 0-1,-1 0 1,-2 8 0,-4 8-41,-7 29 1,2-9 33,-59 180 167,65-186-120,2 1 1,1-1 0,1 1-1,1 59 1,5-85 75,-1 0 0,2 0 1,-1 0-1,1 0 0,6 17 0,-6-24-40,-1 0-1,0 1 0,1-1 0,0 0 1,0 0-1,0 0 0,0-1 0,0 1 0,0 0 1,1-1-1,-1 0 0,1 1 0,-1-1 0,1 0 1,0 0-1,0-1 0,0 1 0,0 0 1,1-1-1,4 2 0,-2-2 16,0-1 1,0 1-1,1-1 0,-1 0 1,0 0-1,1-1 0,-1 0 1,11-3-1,48-18 158,-60 21-227,136-60 309,-117 48-271,-1 0 0,-1-1 0,36-30 0,-28 14-30,-28 28-26,0 0 0,-1 0 1,1 0-1,-1 0 0,1-1 0,-1 1 1,0-1-1,0 1 0,0-1 1,0 1-1,0-1 0,0-4 0,-1 6 9,0 1 0,0 0 0,0 0 0,0-1-1,0 1 1,0 0 0,0 0 0,0 0 0,0-1 0,0 1-1,-1 0 1,1 0 0,0 0 0,0 0 0,0-1 0,0 1-1,-1 0 1,1 0 0,0 0 0,0 0 0,0 0-1,-1 0 1,1-1 0,0 1 0,0 0 0,0 0 0,-1 0-1,1 0 1,0 0 0,0 0 0,-1 0 0,1 0 0,0 0-1,0 0 1,0 0 0,-1 0 0,1 0 0,0 0-1,0 0 1,-1 0 0,1 0 0,0 0 0,0 1 0,0-1-1,-1 0 1,-12 5-59,11-4 41,-19 9-60,0 1 0,-33 22 0,44-25 65,-1 0 1,2 0-1,-1 1 1,1 1-1,0 0 1,-9 14-1,16-22 25,0 1 0,1-1 0,0 1 0,0 0 0,-1 0 0,2-1 0,-1 1 0,0 0 0,0 0 0,1 0 0,0 0 0,0 0 0,-1 0 0,2 0 0,-1 0 0,1 4 0,-1-4 2,1-1 0,0 0 0,0 0 0,0 0 0,0 1 0,0-1 0,1 0 0,-1 0 0,0 0 0,1-1 0,0 1 0,-1 0 0,1-1 0,0 1 0,0-1 0,0 1 0,0-1 0,0 0 0,0 0 0,0 0 0,3 1 0,4 1 139,0 0 1,1 0 0,11 1-1,-18-3-129,0-1 0,0 0-1,0 0 1,0 0-1,0 0 1,0 0 0,0 0-1,-1-1 1,1 0 0,0 1-1,0-1 1,0 0-1,0 0 1,4-3 0,-6 3-16,-1 0 0,1 1 1,0-1-1,-1 0 0,1 0 0,0 1 1,-1-1-1,1 0 0,-1 0 1,0 0-1,1 0 0,-1 0 0,0 0 1,1 0-1,-1 0 0,0 0 1,0 0-1,0 0 0,0 0 0,0 0 1,0 0-1,0 0 0,0 0 1,0 0-1,0 0 0,-1 0 0,1 0 1,0 0-1,-1 0 0,0-1 1,-1-3 16,0 1 1,-1-1 0,0 1-1,-5-7 1,-1 1-14,0 0 0,-1 1 0,0 0 0,0 0 0,-16-8 0,-59-30-230,83 46 207,-7-2-16,3 0 50,18 2 70,37 1 10,70 0 154,157-19 0,-209 10-548,0-3 1,90-29 0,-151 39 143,-2 1-204,-1 0 1,0 0-1,1 0 0,-1-1 1,0 1-1,0-1 1,0 0-1,0 0 0,0 0 1,0 0-1,-1 0 1,5-5-1,-7 7 209,0-1 0,1 1 1,-1-1-1,1 1 0,-1-1 0,0 1 0,1-1 1,-1 1-1,0-1 0,0 1 0,0-1 0,1 0 1,-1 1-1,0-1 0,0 1 0,0-1 0,0 0 1,0 1-1,0-1 0,0 1 0,0-1 0,0 0 0,0 1 1,0-1-1,-1 0 0,1 0 0,-13-11-3631,13 12 3772,-21-12-3084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4:05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93 9312,'-5'-20'4192,"92"4"-3616,-29 12 864,0 4-896,40-8 191,7 0-415,34-4-128,-9 7-128,4-2-64,-16 7 32,-1-8-2143,-18 3 1151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4:06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 56 3232,'6'-2'732,"16"-6"3312,-22 8-3963,0 0 0,1 0 0,-1 0 0,0 0-1,0 0 1,1 0 0,-1 0 0,0 0 0,0-1 0,1 1-1,-1 0 1,0 0 0,0 0 0,1 0 0,-1-1 0,0 1-1,0 0 1,0 0 0,1 0 0,-1-1 0,0 1 0,0 0-1,0 0 1,0-1 0,0 1 0,1 0 0,-1-1-1,0 1 1,0 0 0,0 0 0,0-1 0,0 1 0,0 0-1,0-1 1,0 1 0,0 0 0,0 0 0,0-1 0,0 1-1,0 0 1,0-1 0,0 1 0,-1 0 0,1 0 0,0-1-1,0 1 1,0 0 0,0 0 0,0-1 0,-1 1-1,1 0 1,0 0 0,-1-1 0,0 1 9,0-1-1,0 0 1,0 1 0,0-1-1,-1 1 1,1-1 0,0 1 0,0 0-1,-1 0 1,1-1 0,0 1-1,-2 0 1,-2 0 125,-1-1-62,0 1-1,0 0 0,0 1 0,1-1 1,-1 1-1,0 0 0,-9 3 1,-37 15 474,4 2-250,-1-1-80,1 2 0,-67 42 1,107-58-244,0 0 1,0 1 0,1-1-1,0 1 1,0 1 0,1 0-1,0-1 1,-10 19 0,14-23-10,1 0 0,-1-1 0,1 2 1,0-1-1,0 0 0,0 0 0,0 0 0,0 0 1,1 1-1,0-1 0,0 0 0,0 1 0,0-1 1,0 0-1,0 0 0,1 1 0,0-1 0,-1 0 1,1 0-1,1 0 0,-1 0 0,0 0 0,1 0 1,-1 0-1,1 0 0,0 0 0,0-1 1,0 1-1,0-1 0,5 5 0,-3-4 34,0 0-1,1 0 1,0 0-1,-1 0 1,1-1-1,0 0 1,0 0-1,1 0 1,-1 0 0,0-1-1,1 0 1,-1 0-1,0 0 1,1-1-1,-1 0 1,1 0-1,9-2 1,-5 1-5,0-1 0,0-1 0,0 0 0,0 0 0,-1-1 0,1 0 0,-1-1 0,16-10 0,-7 2 2,-1 0 0,-1-2 0,0 1 0,-1-2 0,-1 0-1,23-33 1,-29 38-72,-1-2 0,0 1 0,-1-1-1,-1 0 1,0 0 0,-1-1-1,0 0 1,-1 1 0,0-1 0,-1 0-1,0-18 1,-2 30-25,0 0-1,0 0 1,0 0 0,0 0-1,0 0 1,0 0 0,-1 0-1,1 0 1,-1 0 0,1 0-1,-1 0 1,0 0 0,0 1-1,0-1 1,-1-2 0,2 4 17,0 0 1,0 0 0,-1 0 0,1-1 0,0 1-1,0 0 1,0 0 0,0 0 0,0 0 0,-1 0 0,1 0-1,0 0 1,0 0 0,0 0 0,-1-1 0,1 1-1,0 0 1,0 0 0,0 0 0,-1 0 0,1 0-1,0 0 1,0 0 0,0 0 0,0 1 0,-1-1-1,1 0 1,0 0 0,0 0 0,0 0 0,-1 0-1,1 0 1,0 0 0,0 0 0,0 0 0,0 0-1,0 1 1,-1-1 0,1 0 0,-3 3-4,0 0 0,0 0 0,0 0 0,1 0 0,-1 0 0,1 1 0,0-1 1,0 1-1,0-1 0,0 1 0,0 0 0,-1 5 0,0 4-8,0-1 0,1 0 0,-1 13 0,3-11 66,-1-1-1,2 1 1,-1-1 0,2 1-1,4 18 1,-4-24 33,0 0 0,1-1 0,0 1-1,0-1 1,1 1 0,0-1 0,0-1 0,0 1 0,1 0 0,7 7 0,-9-12-33,0 0 0,-1 1 0,1-1 1,0-1-1,0 1 0,1 0 0,-1-1 0,0 1 0,0-1 1,1 0-1,-1 0 0,1 0 0,-1-1 0,1 1 0,-1-1 1,1 0-1,-1 0 0,8-1 0,3-1 114,-1-1-1,1 0 1,18-8 0,-30 10-153,35-12 65,0-3 0,-1 0 0,-1-3 0,-1 0 0,0-3 0,-2 0 0,0-3 0,50-49 0,-75 66-90,15-14-116,-20 21 115,-1 0-1,0 0 1,1 0-1,-1 0 0,1 0 1,-1 0-1,1 0 0,-1 1 1,1-1-1,0 1 0,-1-1 1,1 1-1,2-1 0,-4 1 15,1 0-1,-1 0 0,1 0 0,-1 0 1,1 0-1,-1 0 0,0 1 1,1-1-1,-1 0 0,1 0 1,-1 0-1,1 0 0,-1 1 0,1-1 1,-1 0-1,0 0 0,1 1 1,-1-1-1,0 0 0,1 1 0,-1-1 1,0 0-1,1 1 0,-1-1 1,0 1-1,0-1 0,1 0 1,-1 1-1,0-1 0,0 1 0,0-1 1,0 1-1,1-1 0,-1 1 1,0 0-1,-2 17-107,2-16 81,-4 13 57,-1-1 0,0 0 0,0 0 0,-2-1 0,-14 24 0,-3 6 116,16-16 392,38-45-295,42-33 0,-46 28-322,2 2 1,43-26 0,-69 46 68,0-1 0,1 1 1,-1 0-1,0 0 0,1 1 0,-1-1 0,1 1 1,-1-1-1,1 1 0,-1 0 0,5-1 0,-7 2 4,1-1 0,0 0-1,0 0 1,0 0 0,0 1 0,0-1-1,-1 0 1,1 1 0,0-1-1,0 1 1,-1-1 0,1 1 0,0-1-1,0 1 1,-1-1 0,1 1-1,-1 0 1,1-1 0,-1 1-1,1 0 1,-1-1 0,1 1 0,-1 0-1,1 0 1,-1 0 0,0-1-1,0 1 1,1 0 0,-1 0-1,0 0 1,0 0 0,0 1 0,1 14-84,-3 22 0,1-24 104,0 1 0,1-1 0,1 0-1,3 19 1,-4-30-2,1 0-1,0 1 0,0-1 0,0 0 1,0 0-1,0 0 0,1-1 0,0 1 1,-1 0-1,1 0 0,0-1 0,0 1 1,0-1-1,1 0 0,-1 0 0,1 1 1,-1-2-1,1 1 0,-1 0 1,1 0-1,0-1 0,0 1 0,6 1 1,-2-2 7,1 1 1,-1-1-1,1-1 1,-1 0-1,1 0 0,-1 0 1,0-1-1,10-1 1,6-3 98,29-10-1,35-23 456,-61 26-628,-14 6 31,-1-1 1,0 0 0,0 0 0,0-1 0,-1-1-1,10-10 1,3-6-58,21-30-1,-25 27 6,0-1-40,-19 30 113,0-1-1,0 0 0,0 0 1,0 0-1,0 0 1,0 0-1,0 1 0,0-1 1,0 0-1,0 0 1,0 0-1,1 0 1,-1 0-1,0 0 0,0 0 1,0 1-1,0-1 1,0 0-1,0 0 0,0 0 1,0 0-1,0 0 1,0 0-1,1 0 0,-1 0 1,0 0-1,0 0 1,0 0-1,0 0 0,0 1 1,0-1-1,1 0 1,-1 0-1,0 0 0,0 0 1,0 0-1,0 0 1,0 0-1,0 0 0,1 0 1,-1 0-1,0 0 1,0-1-1,0 1 1,0 0-1,0 0 0,0 0 1,1 0-1,-1 0 1,0 0-1,0 0 0,0 0 1,-3 13-137,-4 16 96,0 1 0,2-1 0,1 1 1,1 31-1,3-58 79,0 1 1,0 0-1,1-1 0,-1 1 0,1-1 1,2 5-1,-3-7-20,0-1 1,0 1-1,0 0 1,1-1-1,-1 1 0,0 0 1,1-1-1,-1 1 1,1-1-1,-1 1 0,1-1 1,-1 1-1,1-1 1,-1 1-1,1-1 1,-1 1-1,1-1 0,-1 1 1,1-1-1,0 0 1,-1 0-1,1 1 0,0-1 1,-1 0-1,1 0 1,0 0-1,0 1 0,-1-1 1,1 0-1,0 0 1,-1 0-1,1 0 0,0 0 1,0-1-1,-1 1 1,1 0-1,0 0 1,0-1-1,11-4 147,-1-1 1,0-1-1,19-13 1,-18 11-130,157-115-23,-163 120-104,16-9-223,-21 12 297,0 1-1,0 0 1,0-1 0,0 1-1,0 0 1,0 0 0,0 0 0,1-1-1,-1 1 1,0 0 0,0 1-1,0-1 1,0 0 0,0 0 0,0 0-1,0 1 1,0-1 0,0 0-1,0 1 1,1 0 0,-1 0 13,0-1 1,-1 1-1,1 0 1,-1-1 0,1 1-1,-1 0 1,0 0-1,1-1 1,-1 1-1,0 0 1,1 0-1,-1 0 1,0 0-1,0-1 1,0 1-1,0 0 1,0 0-1,0 0 1,0 0 0,0 0-1,0-1 1,0 1-1,0 0 1,0 0-1,-1 0 1,0 1-1,-12 31-79,-44 77 155,-82 188-32,117-252-24,-51 97 161,53-107-19,-45 59-1,58-86-83,0-1 0,0 1-1,-1-2 1,0 1 0,-1-1-1,1 0 1,-14 7 0,19-12-45,0-1 0,0 1 0,0-1 0,0 0 0,0 0 1,0 0-1,-1 0 0,1 0 0,0-1 0,0 0 1,0 0-1,-1 1 0,1-2 0,0 1 0,-1 0 1,1-1-1,-4-1 0,3 1-1,0-1-1,1 1 1,-1-1-1,1 0 1,-1-1 0,1 1-1,0-1 1,0 1-1,0-1 1,0 0 0,1 0-1,-1 0 1,-2-5 0,2 3-12,0-1 0,1 1 0,-1-1 0,1 1 0,1-1 0,-1 0 0,1 0 1,0 0-1,0 0 0,1 0 0,-1 0 0,2-6 0,0-3-20,1 1 1,0-1-1,7-22 0,-4 20-21,1 1 0,1 0 0,0 1 0,1-1-1,1 1 1,0 1 0,1 0 0,1 0 0,0 1-1,1 0 1,0 1 0,21-16 0,-23 20-2,0 1 1,1 1 0,-1-1-1,2 2 1,-1 0-1,1 0 1,-1 1 0,1 0-1,0 1 1,1 0-1,-1 1 1,0 1 0,1-1-1,-1 2 1,1 0-1,-1 1 1,23 3 0,13 10-1630,-2 6 432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7:49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50 116 15360,'-45'-44'5695,"40"44"-4415,13-3-352,11-5 800,17-6-1120,22 3 832,24-1-832,2 4-608,16 0-32,16 4-1312,29 1 736,-15 6-4672,-14 6 2944,2 2-6335,8 9 4895,-15 0 224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4:09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1144 3648,'0'0'1173,"2"-1"-703,9-5 714,-1 1 1,1 1-1,11-4 1,-9 3 339,0 0 1,19-9-1,-18 5-950,-1-1 0,0 0 0,0-1 0,13-14 0,42-54 197,-62 72-711,74-102 513,-8 12-175,-49 67-313,-8 9-10,1 2 1,1 0 0,0 0 0,24-17 0,-38 34-71,-1 0 0,1 0 0,0 0 0,0 1 0,0 0 0,0-1 0,5 0 0,-7 2-7,0 0 0,0 0 0,0-1 0,0 1 0,0 0 0,-1 0 0,1 0 0,0 0 0,0 0 0,0 1 0,0-1 0,0 0 0,0 0 0,0 0 0,0 1 0,0-1 0,-1 1 0,1-1 0,0 1 0,0-1 0,0 1 0,-1-1 0,1 1 0,0-1 1,-1 1-1,1 0 0,0 0 0,-1-1 0,1 1 0,0 1 0,1 4 7,0-1 1,-1 0 0,0 1 0,0-1-1,0 1 1,0-1 0,-1 1-1,0-1 1,-1 11 0,-10 54 191,9-57-174,-7 26 104,-3 0-1,0-1 1,-25 50 0,35-83-71,-1 1 1,1 0 0,0 0-1,-2 12 1,3-17-43,1-1 1,0 1-1,0-1 1,0 1-1,0-1 1,0 1 0,0-1-1,0 1 1,0-1-1,1 1 1,-1-1-1,0 1 1,0-1-1,0 1 1,0-1-1,1 1 1,-1-1-1,0 1 1,0-1 0,1 0-1,-1 1 1,0-1-1,1 1 1,-1-1-1,1 0 1,-1 0-1,0 1 1,1-1-1,1 1 21,-1-1 0,1 0 0,-1 0 0,1 0 0,-1 0 0,1-1 0,-1 1 0,0 0 0,1 0 0,-1-1 0,1 1 0,-1-1 0,0 0 0,1 1 0,1-2 0,33-17 29,0-1 0,-1-2 0,-1-2 0,-1-1 0,-1-1 0,-1-2 0,39-46 0,-25 21-74,55-59 153,-96 108-174,-2 3 5,-1-1 0,1 0-1,0 1 1,0-1 0,-1 1-1,1-1 1,4-1 0,-6 3 21,0 0-1,1 0 1,-1 0 0,0 0 0,0 0 0,1 0 0,-1 0 0,0 0 0,1 0 0,-1 0 0,0 0 0,0 0 0,1 0 0,-1 0 0,0 0 0,1 0 0,-1 0 0,0 1 0,0-1 0,1 0 0,-1 0 0,0 0 0,0 0 0,1 1 0,4 11-129,-3-2 158,-1 1 0,0-1 0,-1 1 0,0 0 0,-1-1 0,0 1 0,-3 12 1,1 3 6,-18 99-49,-3 28 46,22-142 17,1-7 25,0 1 1,1 0-1,0-1 0,0 9 1,0-12-51,0 0 1,0-1-1,0 1 1,1 0-1,-1-1 1,0 1-1,0 0 1,1 0-1,-1-1 1,0 1-1,1-1 1,-1 1 0,1 0-1,-1-1 1,0 1-1,1-1 1,0 1-1,-1-1 1,1 1-1,-1-1 1,1 1-1,0-1 1,-1 0-1,1 1 1,0-1-1,-1 0 1,1 1-1,0-1 1,-1 0-1,1 0 1,0 0-1,0 0 1,-1 0-1,2 0 1,1 0 13,-1 0-1,1-1 1,-1 1 0,1-1-1,-1 1 1,0-1 0,0 0-1,1 0 1,-1 0 0,0 0-1,0-1 1,0 1 0,0-1-1,0 1 1,0-1 0,1-1-1,5-6-5,0 0 0,7-13-1,-8 12 1,167-278 180,-164 270-360,11-31 0,-12 28-117,-9 21 266,0 0 0,0 0-1,0 0 1,0 0 0,0 0 0,0 0 0,0 1 0,0-1 0,0 0 0,0 0 0,0 0-1,0 0 1,0 0 0,0 0 0,0 0 0,0 0 0,0 0 0,0 0 0,0 0-1,0 0 1,0 0 0,0 0 0,0 0 0,0 0 0,0 0 0,0 0 0,0 0 0,0 0-1,0 0 1,0 0 0,1 0 0,-1 0 0,0 0 0,0 0 0,-4 12-30,-29 100-218,24-84 145,-4 10 104,2 0 1,2 0 0,-6 46-1,15-81 17,0-1 0,0 1-1,0-1 1,0 1-1,0-1 1,0 1 0,1-1-1,-1 1 1,1-1 0,0 1-1,0-1 1,0 0-1,0 1 1,0-1 0,0 0-1,1 0 1,-1 0 0,4 4-1,-3-4 23,1 0 1,0 0-1,0 0 0,0 0 1,0-1-1,0 1 0,0-1 1,0 0-1,1 0 0,-1 0 0,1 0 1,-1 0-1,4 0 0,4-1 17,0 1 1,0-2-1,-1 1 0,1-1 0,0-1 0,-1 0 1,1-1-1,-1 0 0,1 0 0,-1-1 0,0 0 1,10-7-1,-3 1-47,-1 0 0,0-2 0,0 0 0,-1 0 0,22-26 0,-19 17 12,-1-1-1,-1 0 1,-1-1 0,-1-1-1,19-47 1,-3-6-302,-50 152-264,12-43 438,-14 68 54,19-82 57,1 0 0,1 0 0,1 30-1,1-44 47,-1 1-1,1-1 1,1 0-1,-1 0 1,0 0-1,1 0 1,0-1-1,0 1 1,0 0 0,1-1-1,-1 1 1,1-1-1,4 5 1,-5-6-30,-1-1 1,1 1 0,0-1-1,-1 0 1,1 1 0,0-1 0,0 0-1,0 0 1,0 0 0,0 0-1,0-1 1,1 1 0,-1 0 0,0-1-1,0 0 1,0 1 0,1-1-1,-1 0 1,0 0 0,0 0 0,1 0-1,-1-1 1,0 1 0,0-1-1,0 1 1,1-1 0,2-1 0,8-7 15,-1 0 1,1 0-1,-2-1 1,1 0-1,-1-1 1,14-19-1,-15 19-14,60-84 142,-54 72-238,0-1 0,2 2 0,0 0-1,37-33 1,-54 55 71,-1-1-1,1 1 1,-1-1 0,1 1-1,0 0 1,-1-1-1,1 1 1,0 0 0,-1-1-1,1 1 1,0 0-1,-1 0 1,1-1 0,0 1-1,-1 0 1,1 0-1,0 0 1,0 0 0,0 0-1,0 0-1,-1 1 0,0-1 0,1 0 0,-1 0 0,1 1 0,-1-1 0,0 0 0,1 1 0,-1-1 0,0 0 0,0 1 0,1-1 0,-1 0 0,0 1 0,0-1 0,1 1 0,-1-1 0,0 1 0,0-1 0,0 1 0,0-1 0,0 1 0,1 4-48,-1 1 1,1-1-1,-2 1 1,1 6 0,-1-5 35,-3 27 43,-1 0 0,-12 41-1,10-45-3,-1-7 2,7-21 49,-1 1-1,1 0 0,0 1 0,0-1 0,0 0 0,0 0 0,1 0 0,-1 1 1,1-1-1,0 0 0,0 6 0,2-9-27,0-1 1,0 1-1,0-1 0,0 1 1,0-1-1,0 0 0,3-2 1,18-13 87,0-1 1,34-33 0,34-47-172,-58 61-6,-29 32 43,0-1-50,0 0 0,1 0 0,0 1 0,0 0 0,0-1 0,0 2 0,7-5 0,-12 8 40,1 0 0,0-1 0,0 1 1,0 0-1,-1 0 0,1-1 0,0 1 0,0 0 0,0 0 0,-1 0 0,1 0 0,0 0 0,0 0 0,0 0 0,0 0 0,-1 0 1,1 1-1,0-1 0,0 0 0,0 0 0,-1 1 0,1-1 0,0 0 0,-1 1 0,1-1 0,0 1 0,1 1-3,-1-1 0,0 0 0,0 1 0,-1-1 0,1 1 0,0-1 0,0 1 0,-1 0 0,1-1 0,-1 1 0,1 3 0,0 4-7,0 0-1,0 0 1,-2 14-1,1-22 25,-3 27 13,-1 0 1,-1 0 0,-16 53-1,20-79 34,-5 23 287,6-24-322,0-1 0,0 1 1,0-1-1,0 0 0,0 1 1,0-1-1,0 1 1,0-1-1,0 1 0,0-1 1,0 1-1,0-1 0,0 0 1,1 1-1,-1-1 0,0 1 1,0-1-1,0 0 1,1 1-1,0 0 4,-1-1 1,1 0 0,-1 0-1,1 0 1,-1 0-1,1 0 1,-1 0 0,1 0-1,-1 0 1,1 0-1,-1 0 1,1 0 0,-1 0-1,1 0 1,-1 0-1,1-1 1,-1 1 0,0 0-1,1 0 1,-1 0-1,1-1 1,-1 1 0,1-1-1,4-2 2,1-1-1,-1 0 0,0 0 1,0 0-1,-1-1 1,1 0-1,4-6 1,26-44-25,-26 40 19,-1 2-1,60-94-56,-51 87-95,-17 19 127,1 1-1,-1 0 0,0-1 1,0 1-1,1 0 0,-1 0 1,0-1-1,1 1 1,-1 0-1,0 0 0,1 0 1,-1-1-1,1 1 1,-1 0-1,0 0 0,1 0 1,-1 0-1,1 0 0,-1 0 1,0 0-1,1 0 1,-1 0-1,1 0 0,-1 0 1,0 0-1,1 0 0,-1 0 1,1 0-1,-1 0 1,0 0-1,1 1 0,0 0-2,0-1 0,-1 1 0,1 0 1,-1-1-1,1 1 0,-1 0 0,0 0 0,1-1 0,-1 1 0,0 0 0,1 0 0,-1 0 0,0 1 0,3 17-62,-1 1 1,-1-1 0,-1 1-1,-5 38 1,1 16 111,4-72-16,0 0 0,0 0 0,0 0 1,0 0-1,0 0 0,0-1 0,1 1 0,-1 0 0,1 0 0,0 0 0,-1-1 0,1 1 0,0 0 0,0-1 0,0 1 1,0 0-1,0-1 0,3 3 0,-3-3 6,1 0-1,0 0 1,0 0 0,0-1 0,-1 1 0,1-1-1,0 1 1,0-1 0,0 0 0,0 0 0,0 1-1,0-1 1,0-1 0,0 1 0,0 0 0,0 0-1,0-1 1,0 1 0,2-2 0,9-1 22,1-1 0,0-1 0,-1-1 0,13-6 0,-3-4-25,0 0 0,-1-1 0,-1-1 1,-1-1-1,25-31 0,80-114 58,-115 150-70,34-48-47,47-88 0,-39 44-24,49-144-1,-98 241 60,0 3-56,-1 0 1,-1 0-1,1 0 0,-1 0 1,0 0-1,0-7 1,-1 13 51,0 0 0,0 0 0,0 0 1,0 0-1,0 0 0,0 0 0,0 0 0,0 0 1,0 0-1,0 0 0,0 0 0,-1 0 0,1 0 1,0 0-1,0 0 0,0 0 0,0 0 0,0 0 1,0 0-1,0 0 0,0 0 0,0 0 0,0 0 1,-1 0-1,1 0 0,0 0 0,0 0 0,0 0 1,0 0-1,0 0 0,0 0 0,0 0 0,0 0 1,0 0-1,0 0 0,0 0 0,0 0 0,0 0 1,0-1-1,-1 1 0,1 0 0,0 0 0,0 0 1,0 0-1,0 0 0,0 0 0,0 0 0,0 0 1,0 0-1,0 0 0,0 0 0,0 0 0,0-1 1,0 1-1,0 0 0,0 0 0,0 0 0,0 0 1,0 0-1,0 0 0,0 0 0,-7 11-203,-8 22-11,-22 61-74,-58 161 48,79-205 271,2 2-1,2 0 0,-4 54 0,12-28 149,4-67-106,1-1 0,0 0 0,1 0 0,0 0 1,5 13-1,-7-21-41,1 0 0,0 0 0,0 0 0,0 0 0,0 0 1,0 0-1,0-1 0,1 1 0,-1 0 0,1-1 0,-1 1 0,1-1 0,-1 0 1,3 2-1,-3-2-8,0-1 0,1 1 1,-1-1-1,0 0 1,0 1-1,0-1 0,1 0 1,-1 0-1,0 0 1,0 0-1,0 0 0,1 0 1,-1 0-1,0 0 0,0 0 1,1 0-1,-1-1 1,0 1-1,0-1 0,0 1 1,0-1-1,0 1 1,0-1-1,0 0 0,0 1 1,0-1-1,1-1 1,5-4 32,0-1 1,-1 0-1,0-1 1,0 1-1,5-11 1,23-44-47,63-108-58,-92 160 36,2-2-230,-5 11 38,-3 9-54,-15 49 10,8-26 187,-7 38 1,14-64 64,-2 11 8,1 0 1,1 0-1,0 1 1,4 31 0,-3-45 12,1 1-1,0 0 1,0-1 0,0 1 0,0-1 0,0 0 0,1 1 0,-1-1 0,1 0 0,0 0-1,0 0 1,0 0 0,1 0 0,-1 0 0,1-1 0,0 1 0,-1-1 0,1 1-1,0-1 1,0 0 0,0 0 0,1-1 0,-1 1 0,0-1 0,1 1 0,-1-1-1,1 0 1,4 0 0,4 1 11,1-1 1,0 0-1,0-1 0,-1 0 0,1-1 0,0-1 1,-1 0-1,17-5 0,-1-2 39,0 0 0,38-21 0,-54 25-77,-1-1 1,1 0 0,-1-1-1,0-1 1,-1 1-1,0-2 1,0 1 0,-1-1-1,13-17 1,-7 8 43,-2 0 1,-1-1-1,0-1 0,-1 0 1,11-31-1,-13 30-23,-5 14-33,-1 0-1,-1 0 1,4-11-1,-6 17 7,0-1 0,1 1-1,-1-1 1,0 1 0,0-1 0,0 1 0,0-1-1,0 1 1,0-1 0,-1 1 0,1 0-1,0-1 1,-1 1 0,1-1 0,-1 1-1,0 0 1,1-1 0,-1 1 0,0 0 0,0 0-1,0-1 1,-1-1 0,0 3-5,1-1 0,0 0 0,-1 0 0,1 1 0,0-1 0,-1 1 0,1-1 0,-1 1 0,1-1 0,-1 1 0,1 0 0,-1 0 0,1 0 0,-1 0 0,1 0 0,-1 0 0,1 0-1,0 0 1,-1 1 0,1-1 0,-4 2 0,-1 0-10,0 0-1,0 1 0,-7 5 0,4-3 40,0 2 0,0 0 1,0 0-1,1 0 0,0 1 1,0 0-1,1 1 0,0 0 0,1 0 1,0 0-1,0 1 0,-7 18 1,11-22-6,-1 0 1,2 0 0,-1 0 0,0 0-1,1 0 1,0 1 0,1-1 0,-1 0 0,1 1-1,1-1 1,-1 0 0,1 1 0,0-1-1,0 0 1,1 0 0,0 0 0,0 0 0,0 0-1,1 0 1,0 0 0,0-1 0,0 1-1,5 4 1,-5-5 11,1-1-1,0 1 0,0-1 1,0 0-1,0 0 1,1-1-1,0 1 0,0-1 1,0 0-1,0-1 0,0 1 1,0-1-1,1 0 1,-1 0-1,1 0 0,-1-1 1,1 0-1,0 0 1,-1-1-1,1 1 0,0-1 1,11-1-1,4-5 62,-1 0 0,0-1-1,0 0 1,34-20 0,-37 18-73,21-10 5,69-33 81,-85 44-129,1 0-1,-1 1 0,26-4 0,-41 9 7,1 1 1,0 1-1,0-1 0,0 1 0,0 1 1,12 1-1,-15-1 12,-1 0 1,0 0-1,0 1 1,1-1-1,-1 1 1,0 0-1,0 0 1,-1 1-1,1-1 1,0 1-1,-1 0 1,0 0-1,4 3 1,0 4 24,0 0 1,-1 0 0,0 1 0,0 0-1,-1 0 1,-1 0 0,4 14 0,-2-6 62,12 24 0,-11-28 136,1-1 1,0 0 0,18 22-1,-23-33-161,1 1 0,-1 0-1,1-1 1,0 0-1,0 0 1,0 0-1,0-1 1,0 1-1,1-1 1,-1 0-1,1 0 1,0-1-1,-1 1 1,1-1-1,0 0 1,7 0-1,22-2-795,2 1 176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4:19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1103 3232,'-20'7'1035,"20"-7"-999,-1 0 1,1 0 0,0 0 0,-1 0 0,1 1 0,0-1 0,-1 0 0,1 0 0,0 0 0,-1 0-1,1 0 1,0 0 0,0 1 0,-1-1 0,1 0 0,0 0 0,-1 0 0,1 1 0,0-1-1,0 0 1,0 0 0,-1 1 0,1-1 0,0 0 0,0 1 0,0-1 0,-1 0 0,1 1 0,0-1-1,0 0 1,0 1 0,0-1 0,0 0 0,0 1 0,0-1 0,0 0 0,0 1 0,0-1 0,0 0-1,0 1 1,0-1 0,0 0 0,0 1 0,0-1 0,0 0 0,1 1 0,-1-1 0,0 0-1,0 1 1,0-1 0,0 0 0,1 0 0,-1 1 0,0-1 0,0 0 0,1 0 0,-1 1 0,1-1-1,0 1 174,1 0 0,-1 1-1,0-1 1,1 0 0,0-1-1,-1 1 1,1 0 0,2 0-1,0 0 18,0 0 0,0-1-1,0 0 1,0 0 0,0 0-1,0 0 1,0-1 0,0 0-1,0 0 1,0 0 0,0 0-1,0 0 1,-1-1 0,1 0-1,0 0 1,-1 0 0,1 0-1,-1 0 1,5-5 0,6-5 245,0-1 0,0 0-1,18-25 1,34-53 550,-28 36-561,92-105 424,-123 153-822,0 0-23,-1 0 1,0 0 0,0 0-1,-1-1 1,1 0-1,5-13 1,-11 20-44,1 1 0,-1-1 0,0 0 0,0 1 0,1-1 1,-1 1-1,0-1 0,0 0 0,0 1 0,0-1 0,0 1 0,0-1 0,0 0 0,0 1 0,0-1 0,0 1 0,0-1 0,0 0 1,-1 0-1,1 1-10,0 0 1,-1 0-1,1 0 1,0 0-1,-1 0 1,1 0 0,0 0-1,-1 0 1,1 0-1,0 0 1,-1 0-1,1 0 1,0 0-1,-1 0 1,1 0 0,0 0-1,-1 0 1,1 0-1,0 1 1,0-1-1,-1 0 1,1 0-1,0 0 1,-1 1 0,-25 19-643,22-16 618,-2 2 13,0 0 1,0 1 0,1 0-1,-1 1 1,2-1 0,-1 1-1,1 0 1,0 0-1,-3 11 1,0 3 28,0 0 0,-4 32 0,8-35-1,1 0 0,0 0 0,1 0 0,2 1-1,2 20 1,-2-33 27,1 0 0,-1 0 0,1 0 0,1 0 0,-1-1 0,1 1 0,5 7 0,-6-11 15,1 1-1,-1-1 0,1 1 0,0-1 0,0 0 1,1 0-1,-1 0 0,1-1 0,-1 1 0,1-1 0,0 0 1,7 3-1,-6-3 24,0-1-1,0 0 1,0 0 0,1-1 0,-1 0 0,0 0-1,0 0 1,1 0 0,-1-1 0,0 0-1,0 0 1,0 0 0,0-1 0,0 0 0,0 0-1,5-3 1,6-3 134,0-1-1,-1-1 0,20-15 0,65-68 254,-61 53-378,21-22 29,24-24-145,-82 84 28,0 1 0,-1-1 0,1 1 0,0 0 0,0-1 0,0 1 1,0 0-1,0 0 0,2 0 0,-3 1 8,-1 0 0,1 0 1,-1 0-1,0 0 0,1 0 1,-1 0-1,1 0 0,-1 0 1,1 0-1,-1 0 0,0 0 1,1 0-1,-1 0 1,1 1-1,-1-1 0,0 0 1,1 0-1,-1 0 0,1 1 1,-1-1-1,0 0 0,1 1 1,-1-1-1,0 0 0,0 1 1,1-1-1,-1 0 0,0 1 1,0-1-1,1 0 0,-1 1 1,0-1-1,0 1 0,0-1 1,0 1-1,0-1 0,0 0 1,0 1-1,0-1 0,0 1 1,0-1-1,0 1 0,1 15 43,-1-1 0,-1 1 0,0-1 0,-5 23 0,0-2-22,0 6 20,1-4 117,-2 48 1,7-85-130,0 0 0,0 0 0,0 0 0,0 0-1,0 0 1,0 0 0,1 0 0,-1 0 0,0 0 0,0 0-1,1 0 1,-1 0 0,1 0 0,-1 0 0,2 1-1,-2-2-9,0 0-1,0 0 0,0 0 0,0 0 1,1 0-1,-1 0 0,0 0 0,0 0 0,0 0 1,1 0-1,-1 0 0,0 0 0,0 0 1,0 0-1,0 0 0,1 0 0,-1 0 0,0 0 1,0 0-1,0 0 0,1 0 0,-1 0 1,0 0-1,0 0 0,0 0 0,0-1 1,0 1-1,1 0 0,-1 0 0,0 0 0,0 0 1,8-13 384,6-17-127,34-66 122,-37 77-415,1 0 0,28-33 0,12-1-139,-43 45 41,0 1 1,0 0-1,0 0 0,14-6 1,-22 12 105,0 0-1,0 1 1,0-1 0,0 1 0,0-1 0,-1 1 0,1 0 0,0-1 0,0 1-1,0 0 1,1 0 0,-1-1 0,0 1 0,0 0 0,0 0 0,0 0 0,0 0-1,0 1 1,0-1 0,0 0 0,0 0 0,0 1 0,0-1 0,0 0-1,0 1 1,0-1 0,-1 1 0,1-1 0,0 1 0,0 0 0,0-1 0,0 1-1,-1 0 1,1-1 0,0 1 0,-1 0 0,1 0 0,-1 0 0,1 0 0,-1 0-1,1 0 1,-1 0 0,1 1 0,1 5 7,0 1 1,-1-1-1,0 0 0,-1 0 0,1 9 1,-1-2-3,7 109 65,-6-118-41,0 1 0,0-1 0,0 0 0,1 0 0,-1 0 0,1 0 0,0 0 0,1 0 0,-1 0 0,1 0 0,6 6 1,-7-8-1,0-1 1,0 0 0,0 0 0,0-1-1,1 1 1,-1 0 0,0-1 0,1 0-1,0 1 1,-1-1 0,1 0 0,0 0-1,0 0 1,-1-1 0,1 1 0,0-1-1,0 1 1,0-1 0,0 0 0,0 0-1,0-1 1,0 1 0,4-1 0,2-2 52,0 0 1,0-1 0,0 0-1,0 0 1,-1-1-1,1 0 1,-1 0 0,13-12-1,58-60 61,-63 60-124,17-19 28,-1-1 0,-2-2 0,32-54 0,73-160 188,-31 7-262,-88 207 6,-11 27 27,-1 0 0,0 0-1,0 0 1,-2-1 0,1 1-1,0-22 1,-3 31-19,0 0 1,0 1-1,0-1 0,-1 0 1,1 1-1,-1-1 0,-1-3 1,2 6 10,0-1 1,-1 1 0,1-1-1,0 0 1,-1 1 0,1-1 0,-1 1-1,1-1 1,-1 1 0,1-1 0,-1 1-1,1 0 1,-1-1 0,1 1-1,-1-1 1,1 1 0,-1 0 0,0 0-1,1-1 1,-1 1 0,0 0-1,1 0 1,-1 0 0,0 0 0,1 0-1,-1 0 1,0 0 0,1 0-1,-1 0 1,0 0 0,1 0 0,-1 0-1,0 0 1,1 0 0,-1 1 0,0-1-1,0 1 1,-5 1-43,-1 1 1,1 1-1,0-1 0,0 1 0,1 0 1,-1 0-1,1 1 0,-1-1 0,2 1 1,-1 1-1,0-1 0,1 1 0,0-1 1,-4 8-1,-1 6-49,0 0 0,1 0 0,-8 30 0,-5 22 37,3 1 0,3 1 1,-5 80-1,18-131 47,1 0-1,1 0 1,5 39 0,-3-53 42,-1-1 0,1 1 0,1 0 0,-1-1 1,1 1-1,1-1 0,-1 0 0,1 0 0,1 0 1,-1-1-1,1 1 0,0-1 0,11 9 0,-9-9 20,0-1 0,0 0-1,1 0 1,0-1-1,0 0 1,0 0 0,1-1-1,-1 0 1,1 0 0,0-1-1,0 0 1,0-1-1,-1 0 1,17 0 0,3-3 151,0 0 0,0-2 0,37-10 1,-35 6-98,-1-1 0,48-21 0,-69 26-55,-1 1-1,1-2 1,-1 1 0,0-1 0,0 0 0,12-11 0,-17 14-42,-1 0-1,1 0 1,-1 0-1,1 0 1,-1 0-1,0 0 1,0 0-1,0-1 1,0 1-1,0-1 1,0 1-1,-1 0 1,1-1-1,-1 1 1,0-1 0,0 0-1,0 1 1,0-1-1,0 1 1,0-1-1,-1 1 1,1-1-1,-1 1 1,0 0-1,0-1 1,1 1-1,-3-3 1,2 3-15,0 0 1,0 0-1,0 0 0,0 0 1,-1 1-1,1-1 1,0 0-1,-1 1 0,1-1 1,-1 1-1,0-1 0,1 1 1,-1 0-1,0 0 0,0 0 1,0 0-1,0 0 1,0 0-1,0 1 0,0-1 1,0 0-1,0 1 0,-1 0 1,1-1-1,0 1 0,0 0 1,0 0-1,0 1 1,0-1-1,-1 0 0,1 1 1,0-1-1,0 1 0,0-1 1,0 1-1,0 0 0,0 0 1,0 0-1,0 0 1,1 0-1,-1 1 0,0-1 1,-2 3-1,-3 1-19,1 1 0,1 0 0,-1-1 0,1 2 0,0-1 0,0 0 0,1 1 0,0 0 0,0 0 0,0 1 0,1-1 0,0 1 0,1-1 0,-1 1 0,0 8 0,2-7 37,1 0 1,0 0-1,1 1 0,-1-1 1,2 0-1,-1 0 0,1 0 0,1-1 1,4 13-1,-5-16 31,0 0 1,1 0-1,-1-1 1,1 1-1,0 0 1,0-1-1,1 0 1,-1 1-1,1-1 1,0-1-1,0 1 1,0-1-1,0 1 1,1-1-1,0 0 1,9 4-1,-11-6 2,0 0 0,1-1 0,-1 1 0,0-1 0,1 0-1,-1 0 1,1 0 0,-1 0 0,0 0 0,1-1 0,-1 0 0,0 1 0,1-1 0,-1 0 0,0-1 0,6-2 0,3-3 41,0-1 1,20-15 0,-29 20-96,168-116 294,-77 56-176,-67 42-42,30-28 0,-33 27-118,-12 12 31,-10 10 23,-1-1 0,1 0 0,0-1 0,-1 1 0,1 0 0,-1 0 0,1-1 1,-1 1-1,0-1 0,0 1 0,0-1 0,1 0 0,-1 1 0,-1-1 0,1 0 0,0 0 0,0-2 0,-4 2-230,3 2 234,0 0 0,0 0 0,0 0 0,0 0 0,0 1 0,0-1 0,0 0 0,0 0 0,0 0 0,0 0 0,0 0 0,0 0 0,0 0 0,0 0 0,0 0 1,0 0-1,0 0 0,0 0 0,0 0 0,0 0 0,0 0 0,0 0 0,0 0 0,0 1 0,0-1 0,0 0 0,0 0 0,0 0 0,0 0 0,0 0 0,0 0 0,0 0 0,0 0 0,0 0 0,0 0 0,0 0 0,0 0 0,0 0 0,0 0 0,0 0 0,0 0 0,0 0 0,0 0 0,0 0 0,0 1 0,0-1 0,-1 0 0,1 0 0,0 0 0,0 0 0,1 1 0,-1 1 0,1 0 0,-1-1 1,0 1-1,0 0 0,0 0 0,0 0 0,0-1 0,0 1 1,0 0-1,-1-1 0,1 1 0,0 0 0,-2 3 0,0 2-50,-1 10-34,3-9 46,-2-1 0,1 0-1,-1 1 1,-3 8 0,2-9 40,1 0 1,0 0-1,0 0 1,1 0-1,0 0 1,0 0-1,1 0 1,0 0-1,0 0 1,1 0-1,0 0 1,0 0-1,0 0 1,1 0-1,0 0 1,4 9-1,-1-5 32,0-1 0,1 0 0,0 0-1,1 0 1,0-1 0,0 0-1,1 0 1,0 0 0,11 8-1,-16-15-7,1 1-1,0-1 0,-1 1 1,1-1-1,0 0 0,0-1 0,0 1 1,0-1-1,0 1 0,1-1 1,-1-1-1,0 1 0,1 0 1,-1-1-1,0 0 0,1 0 1,-1-1-1,0 1 0,1-1 0,-1 0 1,0 0-1,1 0 0,4-2 1,8-5 34,0-1 0,-1 0 0,0-1 0,19-15 0,12-8 24,7 5-78,1 2 0,101-32 0,-41 17-39,-12-6 47,-95 44-47,-9 3-38,-13 6-99,2-1 114,-114 50-42,106-45 77,-1 0 1,1 2-1,1 0 0,0 1 0,1 1 1,-24 23-1,33-28 30,0 1 0,0 1-1,1-1 1,0 2 0,1-1 0,0 1 0,1 0 0,1 0-1,0 0 1,0 1 0,-5 25 0,9-33 31,0 0 0,1-1 1,-1 1-1,1 0 0,0 0 0,1 6 0,-1-10-23,1 1 0,-1-1 0,1 1-1,-1-1 1,1 0 0,0 1-1,-1-1 1,1 0 0,0 0 0,0 1-1,0-1 1,0 0 0,0 0-1,0 0 1,1 0 0,-1 0 0,0 0-1,0-1 1,1 1 0,-1 0 0,1 0-1,1 0 1,0-1 18,1 1 0,-1 0 0,0-1 0,1 0 0,-1 0 0,1 0 0,-1 0 1,0-1-1,1 1 0,-1-1 0,0 0 0,1 0 0,-1 0 0,0 0 0,0-1 0,0 1 0,0-1 0,5-3 0,7-5 84,0-1 0,14-15 0,-26 24-113,85-87 185,-69 69-179,-11 11-46,15-15-2,-2-1 1,0 0-1,18-31 0,-36 48-81,-6 5-133,2 3 227,0 0 0,0 0 0,0 1 0,1-1 0,-1 0 0,0 0 0,0 1 0,0-1 0,1 0 0,-1 1 0,0-1 1,1 1-1,-1-1 0,-1 2 0,-2 3 15,0-1 1,0 1-1,0 1 1,1-1-1,0 0 1,0 1-1,0-1 1,1 1-1,0 0 1,0 0-1,0 0 1,1 0 0,0 0-1,0 1 1,0-1-1,1 0 1,1 9-1,-1-10 23,0 0 0,0 0 0,1 0 0,0 1 0,0-1 0,1 0 0,-1 0 0,1 0 0,0 0 0,0-1 0,1 1 0,0-1 0,-1 1 0,1-1 0,1 0 0,-1 0-1,1 0 1,-1 0 0,1-1 0,0 1 0,5 2 0,-5-4 21,0 0 0,0-1 0,0 0 0,0 0 0,0 0 0,0 0 0,0-1 0,1 1 1,-1-1-1,0 0 0,0 0 0,0-1 0,0 1 0,0-1 0,7-2 0,4-2 63,1 0-1,21-12 1,-33 15-90,63-29-38,120-37 0,74 4 48,-115 31-75,-146 33 52,0 0 0,0 0 0,0 0 0,0 0 0,0 0 0,0 0 0,0 0 0,0 0 0,0 0 0,0 0 0,0 0 0,0 0 0,0 0 1,0 0-1,0 0 0,0 1 0,0-1 0,0 0 0,0 0 0,0 0 0,0 0 0,0 0 0,1 0 0,-1 0 0,-13 7-82,-20 9 53,12-6-8,0 1 0,0 1 0,-29 23 0,43-30 40,0 1 0,0 1 0,1-1 0,-1 1 0,1 1 0,1-1 0,-1 1 0,1 0 0,1 0 0,0 0 0,-6 17 0,8-22 18,2 0 0,-1 1-1,0-1 1,1 0 0,0 0-1,-1 1 1,1-1 0,1 1 0,-1-1-1,0 0 1,1 1 0,0-1-1,0 0 1,0 0 0,0 0 0,0 0-1,0 1 1,1-1 0,0-1-1,0 1 1,-1 0 0,2 0-1,-1-1 1,0 1 0,0-1 0,4 3-1,-2-2-4,1 0-1,-1 0 1,1-1-1,0 1 1,0-1-1,0 0 1,0 0 0,0-1-1,0 1 1,1-1-1,-1 0 1,1-1-1,-1 0 1,0 1-1,11-2 1,-6-1 26,1 0 0,0-1 0,-1 0 0,0-1 0,0 0-1,0 0 1,11-7 0,66-47 53,-39 24-39,94-50 82,-86 52-113,-28 16-12,-1-1 1,0-2-1,-2-1 0,0-1 0,35-38 1,-33 25 29,-2-2 0,-2 0 0,37-76 0,38-115 65,-93 216-162,-1 0 1,-1-1 0,1 1-1,-2-1 1,3-22-1,-5 34 53,0 0 0,0-1 0,0 1-1,0 0 1,0-1 0,0 1 0,0 0-1,0-1 1,0 1 0,0 0 0,0-1 0,0 1-1,0 0 1,-1 0 0,1-1 0,0 1-1,0 0 1,0-1 0,0 1 0,-1 0 0,1 0-1,0 0 1,0-1 0,-1 1 0,1 0 0,0 0-1,0 0 1,-1-1 0,1 1 0,0 0-1,-11 2-92,8 0 92,0 0 0,0 0 0,0 0 0,1 0 0,-5 5 0,0 1-34,1 1 0,1-1 1,0 1-1,-8 19 0,-114 304-479,121-312 540,0 0 1,2 0 0,0 0 0,1 0 0,0 28-1,3-34 8,1 1 0,1-1 0,0 0 0,1 1 0,1-1 0,0 0 0,0-1 0,9 16 0,-9-18 15,1-1 0,1 0 0,0 0-1,11 13 1,-15-21-25,-1 0 0,1 0 1,0 0-1,0 0 0,0 0 0,0-1 0,0 1 0,1-1 1,-1 1-1,0-1 0,1 0 0,-1 0 0,1 0 0,-1 0 1,1-1-1,0 1 0,-1-1 0,1 1 0,0-1 0,-1 0 0,1 0 1,0 0-1,-1 0 0,1-1 0,4 0 0,2-2 41,-1-1 0,1 0 0,0 0 0,-1-1 0,11-8-1,38-33 129,-24 19-156,-19 15-23,6-4-193,27-17 0,-48 39 121,1 0 0,-1 1 0,0-1-1,-4 11 1,-15 62-99,18-67 219,1 0 1,0-1-1,0 1 1,3 23-1,-2-34-47,0 0-1,0-1 1,0 1-1,0 0 1,0-1-1,0 1 1,0 0 0,0-1-1,0 1 1,1 0-1,-1-1 1,0 1 0,1-1-1,-1 1 1,0 0-1,1-1 1,-1 1-1,0-1 1,1 1 0,-1-1-1,1 1 1,-1-1-1,1 0 1,-1 1 0,1-1-1,0 1 1,-1-1-1,1 0 1,-1 0 0,1 1-1,0-1 1,-1 0-1,1 0 1,0 0-1,-1 0 1,1 0 0,0 0-1,-1 0 1,1 0-1,0 0 1,-1 0 0,1 0-1,0 0 1,-1 0-1,1 0 1,0-1 0,0 1-1,5-3 39,-1 1 0,0-1 0,0 0-1,8-7 1,-5 5-9,34-21 14,2 2-1,62-25 1,6 9-174,-95 35 99,-9 2-23,1 0-1,-1 1 1,1 1 0,0-1 0,12 1-1,-20 1 45,1-1-1,-1 1 0,1 0 0,-1 1 0,1-1 0,-1 0 0,1 0 0,-1 0 0,1 1 1,-1-1-1,0 1 0,1-1 0,-1 1 0,0 0 0,1 0 0,-1-1 0,0 1 0,0 0 1,1 0-1,-1 0 0,0 0 0,0 0 0,0 1 0,0-1 0,-1 0 0,1 0 1,0 1-1,0-1 0,-1 0 0,1 1 0,-1-1 0,1 1 0,-1-1 0,0 1 0,1-1 1,-1 1-1,0-1 0,0 3 0,-1 10 33,0-1-1,-5 20 1,3-20 33,1 0 0,-1 18 1,4-31-50,-1 1 1,0-1 0,0 0 0,0 0 0,0 0 0,1 0 0,-1 0 0,0 0 0,0 1 0,1-1 0,-1 0 0,0 0 0,0 0 0,0 0 0,1 0-1,-1 0 1,0 0 0,0 0 0,1 0 0,-1 0 0,0 0 0,0 0 0,0 0 0,1 0 0,-1 0 0,0 0 0,0-1 0,1 1 0,-1 0 0,0 0-1,0 0 1,0 0 0,1 0 0,-1 0 0,0-1 0,0 1 0,0 0 0,0 0 0,1-1 0,28-29 484,-15 13-446,2 2 0,28-24 1,-25 26-53,37-19 1,-46 27-108,0 0 0,0 1-1,0 1 1,1 0-1,19-3 1,-28 6 92,-1-1 0,0 1 0,1 0 0,-1 0 0,1 0 0,-1 0 0,0 0 0,1 0 0,-1 1 0,0-1 0,1 0 0,-1 1 0,0-1 0,1 1 0,-1-1 0,0 1 0,0 0 0,1-1-1,0 2 1,-1-1 11,-1 0 0,1 0 0,-1 0 0,1 0 0,-1 0 0,1 0 0,-1 0 0,1 0 0,-1 0-1,0 0 1,0 0 0,0 0 0,0 0 0,0 1 0,0-1 0,0 0 0,0 0 0,0 2 0,-2 5 6,-1 0 0,1 0 0,-1 0 1,-8 14-1,8-17-17,-2 6-13,2-7 33,0 1-1,1 0 1,0 0-1,0 0 0,0 0 1,1 0-1,0 0 1,-1 0-1,1 8 1,1-12 3,0 0 0,0 0 0,0-1 1,0 1-1,0 0 0,1 0 1,-1 0-1,0-1 0,0 1 0,1 0 1,-1 0-1,1-1 0,-1 1 1,0 0-1,1-1 0,-1 1 0,1 0 1,0-1-1,-1 1 0,1-1 1,-1 1-1,1-1 0,0 1 0,-1-1 1,1 0-1,0 1 0,0-1 1,-1 0-1,1 1 0,0-1 0,0 0 1,1 0-1,2 1 23,-1-1 0,1 0 0,0 0 0,-1 0 0,1 0 0,0-1 0,4-1 0,218-69 608,-190 58-679,-2 1 19,-1-2-1,-1-1 1,0-1 0,-1-2 0,31-23 0,-60 40 43,1-1-9,-1 1 0,0-1 0,-1 1 0,1-1 1,0 0-1,0 0 0,-1 1 0,1-1 0,-1-1 0,2-1 0,-1-1-102,-5 8-88,-8 6-50,-4 2 147,0 1-1,0 0 1,1 1-1,-18 22 1,27-29 82,0 1 1,0-1 0,1 1-1,0 0 1,1 0 0,0 1-1,0-1 1,0 1 0,1-1 0,0 1-1,0 0 1,1 0 0,0 13-1,1-18 3,0-1-1,0 1 0,0 0 1,1-1-1,-1 1 0,1 0 1,0-1-1,0 1 0,0-1 1,0 1-1,0-1 0,2 4 1,-2-6 15,-1 1 0,1 0 0,0 0 0,0-1 1,-1 1-1,1 0 0,0-1 0,0 1 0,0-1 0,0 1 1,0-1-1,0 0 0,0 1 0,0-1 0,-1 0 0,1 0 1,1 1-1,-1-1 0,0 0 0,0 0 0,0 0 1,0 0-1,0 0 0,0 0 0,0-1 0,0 1 0,0 0 1,0-1-1,0 1 0,-1 0 0,1-1 0,0 1 1,0-1-1,1 0 0,3-2 25,0-1 0,0 1 0,-1-1 1,1 0-1,-1 0 0,0-1 0,6-7 0,23-41 100,-21 34-44,41-73-905,-55 121 346,-17 101 433,-6-2-1,-77 233 0,84-314 63,-1-1-1,-33 53 1,43-82 23,-2-1-1,0 0 1,-1-1 0,0 0-1,-1-1 1,-26 22 0,30-29 4,-1 0 0,0 0 1,0-1-1,0 0 0,-16 6 1,21-10-45,0 0 1,0-1 0,0 0 0,-1 0 0,1 0-1,0 0 1,0-1 0,-1 0 0,1 0 0,-1-1 0,1 1-1,0-1 1,0 0 0,-8-3 0,5 1 11,0-1-1,0-1 1,0 1 0,1-1 0,-1 0 0,1-1 0,0 0-1,-8-9 1,4 3-4,1-1-1,0 1 1,-14-26 0,14 20-14,1 0 0,1 0 0,1 0 0,1-1 0,0 0 0,1-1 0,1 1 0,-1-22 0,2 20-26,2 0 0,0 1-1,1-1 1,1 0 0,6-32-1,-5 47 3,1-1 0,-1 1 0,1-1 0,0 1 0,0 0 0,1 0 0,0 0 0,0 1 0,0-1 0,1 1 0,0 0 0,0 1 0,9-8 0,-1 3-33,1 0 0,0 1 0,0 0 1,23-8-1,91-27-2870,-26 10-1745,-4-3-3213,5-1 2411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4:12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111 537 1984,'50'0'7162,"-57"0"-4148,3 2-2935,-1 0 0,1-1 0,0 2 1,0-1-1,0 0 0,0 1 0,0 0 1,1 0-1,-1 0 0,1 0 0,0 1 1,0-1-1,0 1 0,0 0 0,-1 4 1,-7 10-50,-16 40 1,22-48 42,-8 23 59,-11 37-1,20-56-47,0 1 1,2 0-1,0-1 0,0 1 0,2 22 0,0-34-24,0-1 0,0 1 0,1-1 0,-1 1 0,1-1 0,0 1 0,-1-1 0,1 1 0,0-1 0,1 0 0,-1 0 0,0 1 0,1-1 0,-1 0 0,1 0 0,0 0 0,2 2 0,-1-2 18,1 0 1,-1 0-1,0 0 1,1 0-1,-1-1 1,1 1-1,0-1 1,-1 0-1,1 0 0,6 1 1,0-1 80,1-1 0,-1 0 0,1 0 1,-1-1-1,1-1 0,-1 1 0,15-6 0,-20 6-107,-1-1 0,0 0 0,0 0 1,0 0-1,-1 0 0,1 0 0,0-1 0,-1 0 0,1 0 0,-1 0 0,0 0 0,0 0 0,0-1 1,-1 1-1,1-1 0,-1 0 0,0 0 0,0 0 0,0 0 0,-1 0 0,1 0 0,-1 0 0,0 0 1,0-1-1,0-4 0,-1-2-30,0 1 0,-1 0 0,-1-1 0,0 1 1,0 0-1,-1 0 0,0 0 0,-1 1 0,0-1 1,-1 1-1,1 0 0,-2 0 0,1 0 0,-10-10 0,4 6-37,-1 0 1,0 0-1,-1 1 0,0 1 0,-1 0 0,-1 1 0,-29-16 0,40 24-30,2 1 19,0 0 1,0 0-1,0 0 1,0 0-1,0 0 1,0-1-1,1 1 1,-3-2-1,4 2 25,0 1-1,0 0 0,0 0 1,-1-1-1,1 1 1,0 0-1,0 0 1,0-1-1,0 1 1,0 0-1,0 0 1,0-1-1,0 1 0,0 0 1,0-1-1,0 1 1,0 0-1,0 0 1,0-1-1,0 1 1,0 0-1,1 0 1,-1-1-1,0 1 0,9-9 39,16-7 105,0 2 0,48-20 0,-48 22-78,12-2 292,55-14-1,3-1 641,-80 24-701,-11 4-146,0 0 0,0-1 0,1 1 0,-1-1 0,0 0 1,6-4-1,-6 2 209,38-38 110,-30 25-489,-2 0 0,0 0 0,0-1 0,9-27 0,-8 19 84,27-74 56,-13 34-244,-24 62 94,1 1 0,-1 0 0,1 0 1,0-1-1,0 1 0,0 0 0,0 1 0,0-1 0,4-3 0,-6 6 28,0 0 1,0 0-1,1 0 0,-1 0 0,0-1 1,0 1-1,0 0 0,0 0 0,1 0 1,-1 0-1,0 0 0,0 0 1,0 0-1,1 0 0,-1 0 0,0 0 1,0 0-1,0 0 0,1 0 1,-1 0-1,0 0 0,0 0 0,1 0 1,-1 0-1,0 0 0,0 0 0,0 0 1,0 0-1,1 0 0,-1 0 1,0 1-1,0-1 0,0 0 0,1 0 1,-1 0-1,0 0 0,0 0 1,0 1-1,0-1 0,0 0 0,0 0 1,1 0-1,-1 0 0,0 1 0,0-1 1,0 0-1,2 7-20,0-1-1,-1 0 1,0 1 0,0 0-1,0-1 1,-1 1 0,0 7-1,-18 334-104,-47 44 187,40-289 105,-4 0-1,-51 119 1,71-200-52,-1-2 0,-1 0 0,0 0 0,-16 19 0,25-36-73,0 0 1,-1 1 0,1-1 0,-1-1 0,0 1 0,1 0 0,-1-1-1,-1 1 1,1-1 0,0 0 0,0 0 0,-1 0 0,0 0-1,1-1 1,-1 0 0,-6 2 0,8-2-24,0-1 1,1 0-1,-1 0 0,0 0 1,0 0-1,1 0 0,-1 0 0,0-1 1,1 1-1,-1-1 0,0 1 1,1-1-1,-1 1 0,0-1 1,1 0-1,-1 0 0,1 0 1,-1 0-1,1 0 0,0 0 1,-1 0-1,1 0 0,0-1 1,0 1-1,0 0 0,0-1 1,0 1-1,0-1 0,0 1 1,0-1-1,1 1 0,-1-1 0,0 0 1,1-1-1,-2-3-11,1 0-1,0 0 1,0 1 0,1-1 0,0 0-1,0 0 1,0 0 0,2-9-1,0 5-18,1 1 0,0 0 0,1 1 0,0-1 0,0 0 0,1 1 0,0 0 0,0 0 0,1 1-1,0-1 1,7-5 0,11-10 74,48-35-1,-71 58-57,37-28 32,1 2 0,2 2 0,52-23-1,-59 33-863,48-13-1,-49 19-2275,56-7 0,-35 10 45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4:14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59 612 4064,'-34'3'2277,"26"-1"62,7-2-2214,1 1-1,-1-1 1,1 0 0,-1 0-1,1 0 1,-1 0-1,1 1 1,-1-1 0,1 0-1,-1 0 1,1 0-1,-1 0 1,0 0 0,1 0-1,-1 0 1,1-1-1,-1 1 1,1 0-1,-1 0 1,1 0 0,-1 0-1,1-1 1,-1 1-1,1 0 1,-1-1 0,0 1-60,1-1 1,0 1-1,0-1 1,0 1-1,-1-1 1,1 1-1,0-1 1,0 1 0,0-1-1,0 1 1,0-1-1,0 1 1,0-1-1,0 1 1,0-1-1,0 1 1,0-1-1,0 1 1,0-1 0,1 1-1,-1-1 1,0 1-1,1-1 1,-1 1 41,3-8 132,0 1 1,0 1-1,1-1 1,8-12 0,3-3 34,74-132 719,-13 19-152,49-51 130,-121 182-959,-1-1 0,2 1 1,7-7-1,-11 10-2,0 0 0,-1 1 0,1-1 1,0 0-1,0 1 0,0-1 0,0 1 1,0-1-1,0 1 0,1-1 0,-1 1 0,0 0 1,0-1-1,0 1 0,0 0 0,0 0 0,1 0 1,-1 0-1,0 0 0,0 0 0,0 0 1,0 1-1,0-1 0,1 0 0,0 1 0,-1 0-10,0 1 0,-1-1 0,1 0 0,-1 1 0,1-1 0,-1 0-1,0 1 1,1-1 0,-1 1 0,0-1 0,0 0 0,0 3 0,0-3 1,1 27 87,-2 0-1,-1-1 0,-6 32 1,-1 19 80,3-21-79,-2 41 227,10-87-209,-2-11-95,0 0 0,0 1 0,1-1 0,-1 0 1,0 0-1,0 0 0,0 0 0,0 1 0,0-1 0,1 0 1,-1 0-1,0 0 0,0 0 0,0 0 0,1 0 0,-1 0 1,0 0-1,0 0 0,0 1 0,1-1 0,-1 0 0,0 0 1,0 0-1,1 0 0,-1 0 0,0 0 0,0 0 0,1-1 1,0 1 38,1-1 0,0 0 0,-1 0 1,1 0-1,-1 0 0,0 0 0,1-1 0,-1 1 1,0 0-1,0-1 0,0 1 0,2-3 0,94-130 536,-71 102-614,2 0 0,40-34 0,-46 47-63,1 1 1,1 1 0,0 2-1,30-15 1,-50 28 68,0 0 0,0 0-1,0 1 1,0 0 0,0-1 0,0 1 0,0 1-1,7-2 1,-10 3 17,0-1 0,0 0 0,0 0 0,0 0 0,0 1 0,1-1 0,-1 1 0,0-1 0,0 1-1,0-1 1,0 1 0,0-1 0,0 1 0,0 0 0,-1 0 0,1-1 0,0 1 0,0 0 0,0 0 0,-1 0 0,1 0 0,0 0-1,-1 0 1,1 0 0,-1 0 0,0 0 0,1 0 0,-1 0 0,0 1 0,1-1 0,-1 0 0,0 2 0,2 13 3,-1-1-1,-1 1 1,-2 26 0,0-3 11,-3 28 47,2-45-34,1 0 0,2 1-1,0-1 1,3 23 0,-2-40 38,0 1 1,1-1 0,-1 1-1,1-1 1,1 0-1,-1 0 1,5 8 0,-6-12-33,0 1 1,0-1 0,0 1 0,0-1 0,1 0 0,-1 0-1,0 0 1,0 1 0,1-1 0,-1 0 0,1-1 0,-1 1-1,1 0 1,-1 0 0,1-1 0,-1 1 0,1-1-1,0 1 1,-1-1 0,1 0 0,0 1 0,-1-1 0,1 0-1,0 0 1,-1 0 0,1 0 0,2-1 0,1-2 28,0 1 1,0-1 0,-1 0-1,1-1 1,-1 1 0,0-1-1,0 0 1,0 0 0,-1 0-1,4-5 1,27-40-35,34-67 1,4-6 6,-53 91-52,-23 41-104,0 1 1,0-1 0,-2 11 0,0-1 71,-1 6 32,0 1 0,2 0-1,1 0 1,1 1 0,0 47-1,4-69 31,-1 0-1,1 0 1,0 0-1,1 0 1,-1 0-1,1 0 1,0 0-1,4 6 0,-5-10 12,0 0 0,0 0-1,0-1 1,0 1 0,1 0-1,-1-1 1,0 1 0,1-1-1,-1 0 1,1 0-1,0 1 1,-1-1 0,1 0-1,0 0 1,0 0 0,0-1-1,-1 1 1,1 0-1,0-1 1,0 1 0,0-1-1,0 0 1,0 0 0,0 1-1,0-1 1,0-1-1,0 1 1,3 0 0,3-2 22,-1 0 1,0 0-1,0-1 1,0 1-1,-1-1 1,1-1-1,0 1 1,-1-1 0,0-1-1,0 1 1,0-1-1,-1 0 1,1 0-1,-1 0 1,-1-1-1,8-10 1,-8 9-17,0 0 0,0 0 0,0-1 0,-1 1 1,0-1-1,-1 0 0,1 0 0,-2 0 0,1 0 0,-1 0 0,0 0 0,-1-1 1,0 1-1,0 0 0,-2-10 0,0 7-33,-1 0 1,0 0-1,-1 1 1,0 0-1,0-1 1,-1 1-1,-10-15 1,11 19-6,0 0 0,-1 0 0,0 1 0,0 0 0,0 0 0,0 0 0,-1 0 0,0 1 0,0 0 0,0 0 0,-1 1 0,-12-6 0,-27-8-361,46 17 373,0 0 0,1 0 0,-1 0 0,0 0 0,0 0 0,0 0 0,0 0-1,0 0 1,0 0 0,0 0 0,0 0 0,0 0 0,0 0 0,0 0 0,0 0 0,0 0 0,0 0 0,0 0 0,0 0 0,0 0 0,0 0 0,0 0 0,0 0 0,0 0 0,0 0 0,0 0 0,0 0 0,0 0 0,1 0 0,-1 0 0,0-1 0,0 1 0,0 0 0,0 0 0,0 0 0,0 0 0,0 0 0,0 0 0,0 0 0,0 0 0,0 0 0,0 0 0,0 0 0,-1 0 0,1 0 0,0 0 0,0 0 0,0 0 0,0 0 0,0 0 0,0 0 0,0 0 0,0-1 0,0 1 0,0 0 0,0 0 0,0 0 0,0 0-1,0 0 1,0 0 0,0 0 0,0 0 0,0 0 0,0 0 0,0 0 0,8-3-7,19-2-23,-16 2 10,395-66 127,-400 68-145,0 1 1,1-1-1,-1 1 0,0 1 1,11 1-1,-15-2 38,0 1 0,0-1 0,-1 0 0,1 1-1,0-1 1,0 1 0,-1 0 0,1 0 0,0 0 0,-1 0-1,1 0 1,-1 0 0,1 0 0,-1 0 0,0 0 0,0 1-1,1-1 1,-1 0 0,0 1 0,0-1 0,0 1 0,0 0-1,1 2 1,-2 0 42,0 1 0,0-1-1,0 0 1,0 1 0,-2 7 0,0-1-10,-7 37 25,-17 55 0,0-2 506,26-98-153,3-7-94,6-18 93,-7 19-370,14-34 146,29-51 1,-38 76-248,0 1-1,1 0 0,0 0 1,1 1-1,1 0 1,-1 1-1,1 0 0,17-12 1,-26 21 43,0-1 0,0 1 1,0-1-1,0 1 0,0-1 0,0 1 1,0-1-1,0 1 0,1 0 1,-1 0-1,0 0 0,0-1 1,0 1-1,0 0 0,0 0 1,1 1-1,-1-1 0,0 0 0,0 0 1,0 0-1,0 1 0,0-1 1,0 1-1,0-1 0,0 1 1,0-1-1,0 1 0,0 0 1,0-1-1,0 1 0,0 0 0,0 0 1,0 0-1,-1-1 0,1 1 1,1 2-1,2 3 15,-1 0 1,1 1-1,-1-1 1,4 12-1,7 22 152,2-2 0,1 0 0,34 54 0,-46-86-196,-1 0-1,1-1 0,0 1 0,0-1 1,1 0-1,0 0 0,0-1 1,0 0-1,0 0 0,13 6 1,-15-9-547,1 1 0,0 0 0,-1-1 0,1 0 0,0 0 0,0-1 0,7 1 0,-9-1-341,1-1-1,0 1 1,-1-1 0,1 0 0,0 1-1,-1-2 1,0 1 0,1 0 0,-1-1-1,6-2 1,9-8-2957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4:14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36 4896,'-20'-13'1584,"13"11"-976,1 2-771,-11-1 1760,11 2-875,5 0-702,16 11 1389,-9-6-677,0 0 0,0-1 0,1 0 0,0-1 1,0 1-1,0-1 0,0 0 0,1-1 0,11 4 0,-9-6-406,1 0 0,-1-1 0,1 0 0,0 0 0,-1-1 0,1 0 0,-1-1 0,1-1 0,10-3 0,14-7 82,42-21 1,-43 18-49,-13 10-2150,-15 4-836,-1 2-125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4:25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32 10720,'-19'-8'14017,"20"8"-13760,5-11 1815,6-1-3197,-12 13 982,0 0 1,1 0-1,-1 0 1,0 1-1,1-1 1,-1 0-1,1 0 1,-1 0-1,1 0 1,-1 0-1,1 0 1,1 1-1,1 3-1130,5 6-231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4:25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60 8544,'-21'4'3872,"11"7"-3360,10-6 1984,5 2-1473,3-2 2049,10-2-1728,14-3 1152,4 5-1440,22-18-480,6 1-384,12-8-192,-5 5 32,6-9-3488,-9 9 1888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4:26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13 228 8896,'-13'-13'4032,"21"18"-3520,6-5 2815,9 0-1919,27-8 2048,8 4-1984,18-16 0,-4 0-864,22-13-128,1 5-288,13-7-960,-10 7 416,2 0-8799,-19 13 4991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4:2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7 908 6976,'-3'0'3054,"6"0"-1230,10-2 444,-5-1-1661,-1 0 0,-1-1 0,1 0 0,0-1-1,-1 0 1,0 0 0,7-7 0,12-9 63,-13 10-344,0 0 0,0-1-1,-1-1 1,11-16-1,-19 26-225,9-6 164,-6 6-214,-6 3-50,0 0 0,0 0 0,0 0 0,1 1 0,-1-1 0,0 0 0,0 0 0,0 0-1,0 0 1,0 0 0,0 0 0,0 0 0,0 0 0,1 0 0,-1 0 0,0 0 0,0 0-1,0 1 1,0-1 0,0 0 0,0 0 0,0 0 0,0 0 0,0 0 0,0 0 0,0 0 0,0 1-1,0-1 1,0 0 0,0 0 0,0 0 0,0 0 0,0 0 0,0 0 0,0 0 0,0 1-1,0-1 1,0 0 0,0 0 0,0 0 0,0 0 0,0 0 0,0 0 0,0 1 0,-22 68 255,0 1-110,-34 191 271,9 10-8,32-188-235,-8 86 190,12-72 682,17-179 886,8-55-1882,-6 67-109,13-145-100,5 15 32,-20 168 132,2 0 1,1 1-1,1 0 0,18-36 0,-10 32 7,2 0 1,40-54-1,-42 67-53,0 1 0,2 1 0,0 0 0,34-24 0,-47 39 25,-1 1 0,1 0 0,-1 0-1,1 0 1,0 1 0,1 0 0,-1 1 0,14-4-1,-17 6 14,0-1-1,1 1 0,-1 0 1,0 0-1,0 1 0,0-1 0,0 1 1,0 0-1,0 0 0,0 0 0,0 1 1,0-1-1,0 1 0,0 0 0,-1 0 1,1 0-1,5 5 0,0 1 34,-1 0-1,-1 0 1,1 1 0,-1 0-1,-1 0 1,1 1-1,-2 0 1,1 0 0,6 20-1,-6-14 55,-1 1-1,-1-1 1,0 1 0,-2-1-1,0 1 1,0 19-1,-2-24-2,-1 1 1,0 0-1,-1-1 0,0 1 1,-1-1-1,-5 14 0,6-20-54,-1 0 0,0 0 0,0 0-1,0 0 1,-1-1 0,1 1 0,-2-1-1,1 0 1,0 0 0,-1 0 0,0-1-1,0 0 1,-9 7 0,3-6 29,-1 1 0,1-2 0,-1 1 0,0-2-1,0 0 1,0 0 0,-1-1 0,1 0 0,-25-1 0,18-2-20,0-1-1,0 0 1,0-2 0,0 0-1,0-1 1,1-1 0,0 0-1,0-2 1,-25-13 0,42 20-43,0 0 1,-1 0-1,1 0 1,0 0 0,-1 0-1,1 0 1,0 0-1,0 0 1,0 0-1,0-1 1,0 1 0,-1-2-1,2 3 1,0 0 0,0-1 0,0 1 0,0 0 0,0-1 0,0 1 0,0 0 0,0 0 0,0-1 1,0 1-1,0 0 0,1 0 0,-1-1 0,0 1 0,0 0 0,0 0 0,0-1 0,1 1 0,-1 0 0,0 0 0,0-1 0,0 1 0,1 0 0,-1 0 0,0 0 0,0 0 0,1 0 0,-1-1 0,0 1 0,1 0 0,-1 0 0,0 0 0,0 0 0,1 0 0,-1 0 0,0 0 0,1 0 0,6-1-93,0 0 0,0 1-1,12 1 1,119 11 100,10 1 0,-114-12 0,0-1 0,46-7 0,-28-3 56,93-31-1,-95 26-64,-5 0 28,-1-1 0,-1-2 0,0-2 0,52-33 0,-73 39-56,-15 8 17,1 1 0,0-1 0,0 2 0,0-1 0,1 1 0,0 1 0,15-5 0,-21 8 15,-1 0 0,1 0 0,-1 0 0,1 0 0,-1 1 0,1-1 0,-1 1 0,1 0 0,-1-1 0,0 1 0,1 0 0,-1 1 0,0-1 0,0 0 0,0 1 1,0-1-1,3 3 0,4 5-33,0 0 1,10 13-1,-3-4 54,-15-17 234,-1-6 75,-3-2-308,0-1-1,-1 1 1,1 0-1,-1 1 1,-1-1-1,1 1 1,-1 0-1,0 0 1,0 0-1,-7-5 1,8 8-25,-1-1 0,0 1-1,1 0 1,-1 1 0,0-1 0,0 1 0,-1 0 0,1 0 0,0 0 0,-8 0 0,4 0-27,0 1 1,-1 1 0,1 0-1,0 0 1,-15 3 0,0 2-63,1 1 0,0 1 0,-39 18 0,42-16 44,0 1 0,1 1-1,-32 24 1,42-28 58,1 0 0,1 0-1,-1 1 1,1-1 0,1 2 0,-1-1 0,1 1-1,1 0 1,-9 18 0,13-24-3,0-1 1,0 1-1,0-1 0,0 1 1,1 0-1,-1-1 1,1 1-1,0 0 1,0 0-1,0-1 0,0 1 1,0 0-1,0-1 1,1 1-1,0 0 0,-1-1 1,1 1-1,0 0 1,0-1-1,0 1 0,1-1 1,-1 0-1,1 1 1,-1-1-1,1 0 0,0 0 1,-1 0-1,1 0 1,0 0-1,1 0 0,-1-1 1,0 1-1,0-1 1,1 1-1,2 0 1,3 2 23,1-1 1,0 1-1,-1-2 1,1 1-1,0-1 1,0-1-1,1 0 1,-1 0-1,12-1 1,-5 0 27,-1-2 0,0 0 0,1 0 1,-1-2-1,-1 0 0,1 0 0,0-2 1,-1 0-1,0 0 0,-1-1 0,15-10 0,-12 4-28,0 0-1,-1-1 0,-1 0 1,0-1-1,-1-1 0,-1 0 1,20-34-1,-30 47-44,-1 0-1,0 1 0,0-1 1,0 0-1,0 0 1,0 0-1,0 0 1,-1-3-1,-7 17-151,-2 10 108,1 0 0,-5 22 0,11-34 69,1 1 1,0-1-1,0 0 0,0 0 1,2 1-1,-1-1 0,3 15 1,-1-12 40,1 0 1,7 19-1,-8-27-25,-1-1 1,1 0-1,-1 0 0,1 0 0,0 1 1,1-2-1,-1 1 0,0 0 1,1 0-1,-1-1 0,1 1 1,6 3-1,-7-5-7,0 0 1,0-1-1,-1 1 0,1 0 1,0-1-1,0 0 0,0 1 1,0-1-1,0 0 0,0 0 1,0 0-1,0 0 0,0 0 1,0-1-1,0 1 1,0-1-1,0 1 0,0-1 1,0 0-1,3-1 0,3-2 28,0-1 1,-1 0-1,10-8 0,-8 5-42,92-83 33,-52 44-31,-30 30 18,-1-1-1,-1-1 1,0-1 0,-1 0-1,-2-1 1,0-1 0,20-41-1,-18 33-101,3-8-3,-18 37 80,-1-1-1,1 1 1,0-1 0,0 1 0,0-1-1,0 1 1,0 0 0,0 0-1,0-1 1,0 1 0,0 0-1,1 0 1,-1 0 0,0 0-1,1 1 1,-1-1 0,1 0-1,-1 0 1,1 1 0,-1-1-1,1 1 1,0-1 0,-1 1-1,1 0 1,0 0 0,-1 0-1,1 0 1,3 0 0,1 1-30,1-1-1,-1 2 1,1-1 0,-1 1 0,12 4-1,-3 0 23,0 1-1,0 1 1,-1 0-1,1 1 0,-2 1 1,0 0-1,0 0 0,22 25 1,-27-25 16,0 0 1,-1 0 0,0 1-1,0 0 1,-2 1 0,1-1-1,-1 1 1,-1 0 0,0 0-1,-1 1 1,0-1-1,1 16 1,-2 5 36,-2-24-38,0 0-1,1 0 1,0 0-1,0 0 1,1 0-1,4 12 1,-6-20 1,1 0 0,-1 0 0,1 0 0,-1 0 0,1 0 0,-1 0 0,1 0 0,0-1 0,-1 1 0,1 0 0,0-1 0,0 1 0,0 0 0,-1-1 0,1 1 0,0-1 0,0 1 0,0-1 0,0 1 0,0-1 0,0 0 0,0 0 0,0 1 0,0-1 0,0 0 0,0 0 0,0 0 1,0 0-1,0 0 0,0 0 0,0 0 0,0-1 0,2 1 0,3-2 29,0 0 1,1-1-1,-1 1 1,8-5-1,-1 0-12,1 0 10,22-15 1,-14 8 22,-6 4-25,2 0-12,0-2-1,-1 0 1,0 0-1,0-2 1,-2 0-1,16-17 0,15-27 7,44-71-1,27-72 45,-85 137-63,-4 0 0,22-75-1,-42 115 38,-2 0 1,0 0-1,3-33 0,-9 55-49,0 0-1,0 0 0,1 0 0,-2-1 0,1 1 0,0 0 0,0 0 0,-2-3 1,2 4 6,0 1 1,0 0-1,0 0 1,0 0-1,0-1 1,0 1 0,-1 0-1,1 0 1,0 0-1,0-1 1,0 1 0,0 0-1,-1 0 1,1 0-1,0 0 1,0 0-1,0 0 1,-1-1 0,1 1-1,0 0 1,0 0-1,-1 0 1,1 0-1,0 0 1,0 0 0,-1 0-1,-8 5 19,4 0-13,1 1 1,0-1-1,0 1 0,0 0 1,1 0-1,0 0 0,0 0 0,0 1 1,-2 8-1,-3 9-4,-10 19 5,-16 65 0,24-57 51,2 1 0,1 0 0,4 1 0,1-1 0,9 86 0,-4-111 9,2 1-1,10 38 0,-11-51 1,1-1 1,1 0-1,0 0 1,1 0-1,1-1 1,9 14-1,-15-24-38,1-1 0,-1 0 0,1 0-1,-1 1 1,1-1 0,-1-1 0,1 1 0,0 0-1,0-1 1,0 1 0,0-1 0,0 0 0,1 0 0,-1 0-1,0-1 1,0 1 0,1-1 0,-1 1 0,0-1-1,1 0 1,-1-1 0,0 1 0,0 0 0,1-1 0,2-1-1,8-1-15,-1-2 0,0 1 0,0-2 0,19-10 0,-13 5-20,-1-2 1,0 1-1,-1-2 1,-1 0-1,15-18 1,70-87 79,-74 85 21,-5 4-118,-17 21 22,1 1-1,0 0 0,0 0 0,1 0 0,0 1 0,0 0 0,0 1 1,11-8-1,-17 14 3,0 0 1,-1-1-1,1 1 1,-1 0-1,1 0 0,0 0 1,-1 0-1,1 0 1,0 0-1,-1 0 1,1 0-1,-1 0 1,1 0-1,0 0 1,-1 0-1,1 0 1,0 0-1,-1 1 1,1-1-1,-1 0 0,1 0 1,-1 1-1,1-1 1,-1 0-1,1 1 1,-1-1-1,1 1 1,-1-1-1,1 1 1,-1-1-1,1 1 1,-1-1-1,0 1 0,1 0 1,1 2 9,0 0-1,-1 0 1,0 0 0,1 0-1,-1 1 1,1 3 0,1 10 6,0 0-1,-2 0 1,0 1 0,0-1 0,-4 31 0,-1-22 41,-1-1 0,0 1 0,-13 31 1,15-48-33,-1-1 0,-1 1 0,1-1 0,-1 0 0,-1 0 0,0 0 1,0-1-1,0 0 0,-13 11 0,14-13 8,-1-1 1,0 1-1,0-1 1,-1 0-1,0-1 1,1 0-1,-1 0 0,0 0 1,0-1-1,-1 0 1,1 0-1,-12 1 1,17-3-24,-23 2 32,-31-2 0,49-1-47,-1 0 1,1 0 0,-1-1 0,1 0 0,0 0-1,-1-1 1,1 1 0,-8-6 0,4 1-32,0 0 1,-10-9 0,20 15 58,1 1-22,0 0 1,0 0-1,0 0 0,0 0 1,0 0-1,-1-1 0,1 1 1,0 0-1,0 0 0,0 0 0,0 0 1,0 0-1,0-1 0,0 1 1,0 0-1,0 0 0,0 0 1,0 0-1,0 0 0,0-1 1,0 1-1,0 0 0,0 0 0,0 0 1,0 0-1,0 0 0,0-1 1,0 1-1,0 0 0,0 0 1,0 0-1,0 0 0,1 0 1,-1-1-1,0 1 0,0 0 1,0 0-1,0 0 0,0 0 0,0 0 1,0 0-1,0 0 0,1 0 1,-1 0-1,0-1 0,0 1 1,0 0-1,0 0 0,0 0 1,1 0-1,-1 0 0,0 0 0,0 0 1,0 0-1,0 0 0,0 0 1,1 0-1,9-2-55,159 7 201,-77 0 14,108-9 1,-154-3-388,67-18 0,-73 15-607,10-5-1926,-21 1-4573,-23 13 4432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4:30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15 7712,'-76'-11'3520,"63"19"-3072,8-8 2496,10 0-1696,16 0 2399,7 8-2079,39 0 1472,4 4-1760,29-9 736,-5 2-1152,26-10-288,0 2-352,5-5-96,-18 0-64,-13-7-2368,-15 6 1248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7:50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2976,'3'-3'468,"1"1"1,-1-1-1,1 1 1,0-1-1,0 1 1,5-2-1,18-11 3890,-1-6 2337,-16 11 1724,-5 19-5992,-5-4-2156,1 0 1,-1 0 0,0 0-1,0 0 1,-1 0-1,1 0 1,-2 5 0,-1 16 8,-59 501 1341,50-478-1423,8-35-162,1 0 0,0 0 1,0 1-1,1 22 0,3-37-41,1 1-1,0-1 1,0 0 0,-1 1-1,1-1 1,0 0 0,3-1 0,-4 1-6,4 0 14,1-1 0,0 0 1,0 0-1,-1-1 0,1 0 1,-1 0-1,9-4 0,19-6 29,2 4-73,1 2-1,0 1 1,47 0-1,109 10 61,-117-1 32,-58-4-232,1 2 0,-1 0-1,0 1 1,28 8 0,-43-10-918,-21-4-14164,-6 9 7087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6:2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87 2560,'-2'-5'523,"1"1"0,0-1 0,0 1 0,0-1 0,1 0 0,-1-8 0,1 7 787,0 0 0,-1 0 0,-2-11 0,3 10-232,0 3 21,-3 7-583,2 0-519,0-1 0,1 1 0,-1 0-1,1-1 1,0 1 0,0-1 0,0 5-1,-1 6 14,-6 279 775,9-181-455,3-23-54,0-13-83,8 143 362,-8-92 197,-5-134-1923,0 0 0,0 0 0,1 0 0,1 0 0,-1 0 0,1 1 0,0-1 0,5-8 0,9-13-1863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6:2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3072,'0'-3'189,"0"1"1,1-1-1,-1 1 0,0-1 1,0 0-1,0 1 0,-1-1 1,0-2-1,2-6 4524,-1 21-2282,3 11-1965,-1 0 0,-1 0 0,-2 25 0,1-8-5,5 381 1742,-5-341-1521,12 82 1,-13-139-39,-1-16-1649,0-12-3093,0-13-366,5-4 1430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6:2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1079 167 3552,'-4'-5'361,"1"0"1,1 0-1,-1 0 0,1-1 1,0 1-1,0-1 0,-1-7 0,2 10-150,0 0 0,-1 0 0,1 0 0,-1 1-1,1-1 1,-1 0 0,0 1 0,0 0-1,0-1 1,0 1 0,0 0 0,-3-3-1,-29-19 1002,21 17-923,0 0-1,0 0 0,0 2 1,-1 0-1,0 0 0,-22-4 1,3 4 131,-60-2 0,-81 11 129,147-1-499,0 1 0,-44 11 0,55-10-74,1 0 0,-1 2 0,1-1 0,0 2 0,-17 11 0,20-10 16,1 1 1,1 0-1,0 1 1,0 0-1,1 1 1,1 0-1,-10 18 1,1-4 72,-104 167 4,101-162-18,1 2-1,-25 62 1,36-72-24,0 0 0,2 1 0,0 1 0,2-1 1,-2 29-1,5-24 8,1 0-1,1 0 1,2 0 0,1 0-1,1-1 1,1 0 0,2 0-1,0 0 1,2-1 0,2 0-1,0-1 1,1 0 0,2-1-1,1-1 1,0 0 0,2-1-1,37 37 1,-36-42 44,34 25-1,-43-36-46,0-1 0,1 0-1,0-1 1,0 0-1,0-1 1,12 4 0,-4-4 37,1-1 1,-1-1 0,20 1 0,61-4 129,-92 1-181,51-3 251,73-12 0,-96 8-172,-1-1 1,0-2-1,46-20 1,-52 18-46,0-2 0,0-1 0,-1-1 0,-1-2 0,-1-1 0,-1 0 1,0-2-1,29-33 0,-14 4 108,-3-1 0,44-80 0,-65 102 26,19-48 1,-29 60-114,-2 1 1,0-1 0,0 0-1,1-32 1,-4 21-5,-2-1-1,-1 1 1,-2 0-1,0 0 1,-2 1 0,-15-44-1,13 48-20,-1 2 0,0-1 0,-2 1 0,0 0 0,-1 1 0,-2 1 0,0 0 0,-23-24 0,23 28-29,-1 1 0,0 0 1,-1 2-1,-1-1 0,0 2 0,-1 1 0,0 0 1,0 1-1,-35-12 0,29 14-5,0 1-1,-1 2 1,-38-4 0,49 8-44,1 0 0,-1 0 0,1 1 1,-1 1-1,1 0 0,-1 1 0,1 1 0,-20 7 1,29-9-255,-1 0 1,0 1-1,1 0 1,0-1-1,0 1 1,0 1 0,0-1-1,0 1 1,0-1-1,1 1 1,0 0-1,0 0 1,0 1-1,0-1 1,1 1-1,-1-1 1,1 1-1,0 0 1,-2 8 0,-2 23-1925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6:3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1197 2560,'-10'-1'815,"10"6"164,1 7 507,0-11-1417,-1-1 0,0 1-1,1-1 1,-1 1 0,0-1 0,1 1 0,-1-1 0,0 1 0,1-1 0,-1 0-1,1 1 1,-1-1 0,1 1 0,-1-1 0,1 0 0,-1 0 0,1 1-1,0-1 1,-1 0 0,1 0 0,-1 0 0,1 1 0,0-1 0,-1 0 0,1 0-1,-1 0 1,1 0 0,0 0 0,0-1 0,21 1 1166,-16-2-1062,0 0-1,-1 0 1,1 0-1,0-1 1,-1 0-1,1 0 1,-1-1-1,0 1 1,0-1-1,0 0 1,-1 0-1,1-1 1,5-7-1,4-5 117,-2 0-1,17-31 0,2-10 121,22-39 121,0 7 63,25-40 248,-52 84-619,-18 31-95,0 1 0,13-17 0,-21 31-129,0-1-1,0 1 1,0 0 0,0-1 0,1 1-1,-1 0 1,0-1 0,0 1-1,1 0 1,-1 0 0,0-1 0,1 1-1,-1 0 1,0 0 0,1-1 0,-1 1-1,0 0 1,1 0 0,-1 0-1,1-1 1,-1 1 0,0 0 0,1 0-1,-1 0 1,1 0 0,-1 0 0,0 0-1,1 0 1,-1 0 0,1 0-1,-1 0 1,0 0 0,1 0 0,-1 1-1,1-1 1,-1 0 0,0 0 0,1 0-1,-1 0 1,0 1 0,1-1 0,-1 0-1,0 0 1,1 1 0,-1-1-1,0 0 1,1 1 0,10 21 24,-5-9-63,2 4 40,-2 0 1,1 1-1,-2 0 1,0 1-1,2 23 1,6 98 74,-12-118-81,5 226 396,-6-238-283,-1 0 0,0 0 1,0 0-1,-1 0 0,-6 19 0,7-27-63,0 1 0,0-1 0,0 0 1,-1 0-1,1 0 0,0 0 0,-1 0 0,1 0 0,-1 0 0,0-1 0,1 1 1,-1 0-1,0-1 0,0 1 0,0-1 0,0 0 0,0 0 0,-1 0 0,1 0 1,0 0-1,-1 0 0,1-1 0,0 1 0,-1-1 0,1 1 0,0-1 0,-1 0 1,1 0-1,-4 0 0,0-1-35,0 0 1,0-1-1,0 1 1,0-1-1,1 0 1,-1-1-1,0 0 0,1 1 1,0-2-1,-1 1 1,-4-5-1,-8-7 151,-25-26-1,25 23-118,4 4-116,1 0-1,1-1 0,1 0 0,-11-18 0,-5-8-616,35 61 16,-2-11 634,0 0 1,1-1-1,0-1 0,0 1 1,1-1-1,0 0 0,0 0 1,1-1-1,-1-1 1,1 1-1,1-1 0,-1-1 1,1 0-1,17 6 0,-2-3 78,-1-2 0,1 0-1,0-1 1,0-2-1,27 0 1,-33-2 20,0-1 0,0-1 0,1-1-1,25-6 1,-35 6-25,0-1 0,0 0-1,0 0 1,-1-1-1,1 0 1,-1 0 0,0-1-1,-1-1 1,14-11-1,-8 2 46,0 0-1,-1-1 1,-1 0-1,-1-1 1,12-25-1,39-101 311,-49 109-374,9-35 35,-13 39-156,-9 30 101,0 1 1,0-1-1,0 1 0,0-1 0,0 1 1,1-1-1,-1 1 0,0-1 0,0 1 1,0-1-1,0 1 0,0-1 1,-1 1-1,1-1 0,0 1 0,0-1 1,0 1-1,0-1 0,-1 0 0,1 1 1,0 0 0,-1 0-1,1 0 1,0 0 0,-1 0-1,1 0 1,0 1 0,-1-1-1,1 0 1,0 0 0,-1 0-1,1 0 1,0 0-1,-1 0 1,1 1 0,0-1-1,0 0 1,-1 0 0,1 1-1,0-1 1,0 0 0,0 0-1,-1 1 1,1-1 0,0 0-1,0 0 1,0 1 0,0-1-1,-1 0 1,1 1 0,0-1-1,0 0 1,0 1-1,-4 9-29,0-1 0,1 1 0,0 0 0,0 0-1,1 0 1,1 0 0,-1 18 0,0-16 23,0 14-14,-7 81-128,8-83 154,1-1-1,5 37 0,-5-58 25,1 0-1,-1 0 0,0 0 1,1-1-1,0 1 1,-1 0-1,1 0 0,0 0 1,0 0-1,0-1 1,0 1-1,0 0 0,0-1 1,0 1-1,1-1 1,-1 0-1,2 3 0,-2-4-7,0 0-1,0 1 0,-1-1 0,1 0 1,0 0-1,0 0 0,-1 1 1,1-1-1,0 0 0,0 0 0,0 0 1,-1 0-1,1 0 0,0 0 0,0 0 1,-1-1-1,2 1 0,0-1 8,0 0-1,0 0 1,0 0 0,-1 0-1,1 0 1,-1 0-1,1 0 1,-1-1 0,3-1-1,8-14 103,0 0-1,-1 0 1,11-24 0,-8 15 4,28-56 49,-23 43-225,48-73 0,-60 104-61,-6 8 109,-1-1-1,0 1 1,0 0-1,0 0 1,0 0-1,0 0 1,0 0-1,0 0 1,0 0-1,0 0 1,0 0-1,0 0 0,1 0 1,-1 0-1,0 0 1,0 0-1,0 0 1,0 0-1,0 0 1,0 0-1,0 0 1,0 0-1,0 0 1,1 0-1,-1 0 1,0 0-1,0 0 1,0 0-1,0 0 1,0 0-1,0 0 0,0 0 1,0 0-1,0 1 1,0-1-1,0 0 1,0 0-1,1 0 1,-1 0-1,0 0 1,0 0-1,0 0 1,0 0-1,0 0 1,0 0-1,0 0 1,0 1-1,0-1 1,0 24-105,-38 217 219,-31 23-16,-34 87 293,92-304-92,-3-1 0,-21 49 0,23-74 63,12-20-352,0-1 1,-1 0-1,1 1 0,0-1 1,-1 1-1,1-1 0,-1 0 0,1 1 1,0-1-1,-1 0 0,1 1 1,-1-1-1,1 0 0,-1 0 0,1 1 1,-1-1-1,1 0 0,-1 0 1,1 0-1,-1 0 0,1 0 1,-1 0-1,0 0 0,1 0 0,-1 0 1,1 0-1,-1 0 0,1 0 1,-1 0-1,1 0 0,-1 0 1,1-1-1,-1 1 0,1 0 0,-1 0 1,1-1-1,-1 1 0,1 0 1,-1 0-1,1-1 0,0 1 0,-1-1 1,0 0-1,-1-2 8,0 0-1,0 0 1,1 0 0,-1 0 0,1-1-1,-1 1 1,-1-7 0,-5-30-17,6 32-17,1 0-3,-22-121 78,21 105-78,0-1 0,1 1 0,4-32 0,-3 53-23,1-1 0,-1 1 1,1-1-1,0 1 0,1 0 1,-1-1-1,1 1 1,-1 0-1,1 0 0,0 0 1,0 0-1,0 0 0,0 0 1,1 1-1,-1-1 0,1 1 1,0-1-1,-1 1 0,1 0 1,0 0-1,0 1 0,7-4 1,3 0-60,1 0 1,0 1-1,0 1 0,19-2 1,-27 4 104,94-12-26,-55 9 170,0-2 0,80-22 0,-113 24-110,-1 0 1,1 0-1,-1-1 1,0-1-1,-1 0 1,1 0-1,-1-1 0,0-1 1,-1 0-1,0 0 1,0 0-1,-1-1 1,0-1-1,0 1 1,7-13-1,1-7-25,0 0 0,-2-1-1,15-48 1,-7 10 76,-1-3 35,58-126 0,-76 191-169,0 1 1,0-1-1,1 1 0,-1 0 1,8-8-1,-10 12 43,0 0 0,0 0-1,0 1 1,0-1 0,0 0 0,0 0-1,1 1 1,-1-1 0,0 0 0,0 1-1,1-1 1,-1 1 0,0 0-1,1-1 1,-1 1 0,0 0 0,1 0-1,-1 0 1,0 0 0,1 0 0,-1 0-1,0 0 1,1 1 0,-1-1 0,0 0-1,1 1 1,-1-1 0,0 1 0,0-1-1,1 1 1,0 1 0,1 0-2,1 0 1,-2 1 0,1 0-1,0-1 1,0 1 0,-1 0-1,0 0 1,1 0 0,-1 1-1,0-1 1,-1 0 0,1 1-1,0 0 1,-1-1 0,1 7-1,1 4 63,0 0 0,0 26 0,-3-33-57,1 27 106,-2 1 0,-2-1 0,0 0 0,-3 0 0,-1 0 0,-1-1 0,-20 51 0,24-72-13,-2-1 1,1-1-1,-14 21 0,17-29-65,1 0 1,-1 0-1,0 0 0,0 0 0,0 0 0,0 0 0,0-1 0,0 1 0,0-1 0,-1 1 0,1-1 0,0 0 0,-1 0 0,1 0 0,-1 0 0,1 0 1,-1-1-1,0 1 0,1-1 0,-1 0 0,0 1 0,1-1 0,-1 0 0,0-1 0,1 1 0,-1 0 0,0-1 0,1 0 0,-1 1 0,1-1 1,-1 0-1,1 0 0,-1-1 0,1 1 0,0 0 0,-1-1 0,-1-1 0,-30-26-56,31 26-13,0 0 1,0 0-1,0-1 0,1 1 0,0 0 1,-1-1-1,1 0 0,-3-7 0,6 11 17,-1 0 1,0 0-1,0 0 0,0-1 0,1 1 0,-1 0 0,0 0 0,0 0 0,1 0 1,-1 0-1,0-1 0,0 1 0,1 0 0,-1 0 0,0 0 0,0 0 0,1 0 1,-1 0-1,0 0 0,1 0 0,-1 0 0,0 0 0,0 0 0,1 0 0,-1 0 1,0 0-1,1 0 0,-1 0 0,0 0 0,0 0 0,1 1 0,-1-1 0,21 4-116,1-1 44,-6-2 118,0 0-1,1-1 0,-1-1 1,0-1-1,1 0 0,-1-1 1,26-9-1,-21 4 4,0-1 1,-1-1-1,0-1 1,0-1-1,31-25 0,-7-1 182,39-44-1,-56 55-147,-1-3 0,44-62-1,-50 57-2,-1-1 0,-2 0 0,19-59 0,-6-18-12,18-130-1,-47 234-34,11-83-88,-11 79 18,-1-1 0,0 1 0,-1 0 0,-5-26 0,6 39 51,0 0 0,0-1 0,0 1 0,0 0-1,-1 0 1,1-1 0,0 1 0,0 0 0,0 0 0,0-1-1,0 1 1,0 0 0,0 0 0,0 0 0,-1-1-1,1 1 1,0 0 0,0 0 0,0 0 0,0 0 0,-1-1-1,1 1 1,0 0 0,0 0 0,0 0 0,-1 0 0,1 0-1,0 0 1,0 0 0,0-1 0,-1 1 0,1 0-1,0 0 1,-8 6-201,-7 16 11,5 0 122,1 0-1,1 0 0,1 1 1,1 0-1,-4 28 1,3-17 58,-18 101-102,-9 151-1,33-251 101,1 0-1,1 0 1,3 0-1,10 50 1,-7-50 35,10 39 175,-15-67-148,1 0 0,0 0 1,0 0-1,1 0 0,0 0 0,0-1 0,8 11 1,-10-16-22,-1 1 0,1 0 0,-1-1 0,1 1 0,0-1 0,-1 0 0,1 1 0,0-1 0,0 0 0,0 0 1,0 0-1,0 0 0,0-1 0,0 1 0,1-1 0,-1 1 0,0-1 0,0 0 0,0 1 0,1-1 0,-1 0 0,0-1 0,0 1 1,0 0-1,4-1 0,11-9 83,0 0 1,0-1 0,-1 0-1,0-2 1,19-19 0,-6 6 75,-4 2-135,-1 0 0,23-33-1,-22 27 44,-23 28-80,8-10 94,-1 0 0,10-16-1,-17 25-75,-1 0 0,1-1-1,0 1 1,-1 0-1,0 0 1,0-1-1,0 1 1,0-1-1,-1 1 1,1-1 0,-1 1-1,0-1 1,0 1-1,0-1 1,-1-5-1,1 8-42,-1-1 0,0 0 1,0 0-1,1 1 0,-1-1 0,0 0 0,0 1 0,0-1 0,-1 1 0,1-1 0,0 1 0,-1 0 0,1 0 0,0-1 0,-1 1 0,0 0 0,1 0 0,-1 0 0,1 1 1,-1-1-1,0 0 0,0 1 0,0-1 0,1 1 0,-1-1 0,0 1 0,0 0 0,-4 0 0,2 0-15,-1 0 0,0 0-1,1 1 1,-1 0 0,0 0 0,1 0-1,-1 0 1,1 1 0,-1 0 0,1 0 0,-5 3-1,2-1 0,1 1 0,-1 0 0,1 0 0,0 1 0,0 0 0,1 0 0,-1 0 0,2 1 0,-1 0-1,1 0 1,0 0 0,0 0 0,0 1 0,1-1 0,1 1 0,-1 0 0,1 0 0,-1 11 0,1-8 39,1 0 0,0 0 1,0 1-1,1-1 0,1 0 1,3 20-1,-3-26 7,0-1 1,1 1-1,-1 0 1,1-1-1,0 1 0,0-1 1,0 0-1,1 1 0,0-1 1,-1 0-1,1-1 0,1 1 1,-1 0-1,0-1 0,1 0 1,0 0-1,7 5 0,-7-6 15,-1-1 0,1 0 0,-1 0 0,1 0-1,-1 0 1,1-1 0,0 1 0,-1-1-1,1 0 1,0 0 0,-1 0 0,1-1 0,0 1-1,-1-1 1,1 0 0,0 0 0,-1 0 0,6-3-1,2-1 25,0 0-1,0-2 0,0 1 0,10-10 0,120-105 296,7-4-444,-134 114 95,19-14-90,-31 24 91,1-1 1,-1 1-1,0 0 1,0 0-1,1 0 1,-1 1-1,1-1 1,-1 0-1,1 1 0,-1 0 1,1-1-1,-1 1 1,4 1-1,-5-1-2,0 1 0,1-1 0,-1 1 1,0 0-1,0-1 0,1 1 0,-1 0 0,0 0 0,0 0 0,0 0 0,0 0 0,0 0 0,0 0 0,0 1 0,-1-1 0,1 0 0,0 0 0,-1 1 0,1-1 0,-1 0 0,1 1 0,-1-1 0,0 0 0,1 1 0,-1-1 0,0 3 0,1 4 22,0-1-1,-1 1 0,-1 14 0,-6 18 40,5-30-19,0-1 0,0 1 0,1 0 0,0 1 0,1-1 0,1 15 0,2-27 133,0-1 0,-1 1 0,0 0-1,1-1 1,-1 0 0,3-4 0,25-29-197,-15 21 52,1 1 0,0 1 0,23-14-1,-27 20-54,-1 0-1,1 1 0,1 1 0,-1 0 0,1 1 0,17-4 0,-27 7 16,-1 1 1,1 0-1,-1 0 1,1 0-1,-1 0 0,1 0 1,-1 0-1,1 1 1,-1-1-1,1 1 0,-1-1 1,1 1-1,-1 0 0,0 0 1,3 2-1,-3-2 8,-1 0 1,1 0-1,-1 0 0,1 1 0,-1-1 0,0 0 0,0 1 1,0-1-1,0 1 0,0 0 0,0-1 0,0 1 0,-1-1 1,1 1-1,0 0 0,-1 0 0,0 0 0,1-1 0,-1 1 1,0 0-1,0 3 0,0 6 39,-2 0 0,1 0 1,-5 13-1,-2 17 63,7-36-65,-1 23 75,2-28-96,0 0-1,0 1 1,-1-1-1,1 0 1,0 1-1,1-1 1,-1 1-1,0-1 0,0 0 1,0 1-1,0-1 1,0 0-1,0 0 1,0 1-1,0-1 1,1 0-1,-1 1 1,0-1-1,0 0 1,0 1-1,1-1 1,-1 0-1,0 0 1,0 0-1,1 1 0,-1-1 1,0 0-1,0 0 1,1 0-1,-1 1 1,0-1-1,1 0 1,-1 0-1,0 0 1,1 0-1,-1 0 1,0 0-1,1 0 1,-1 0-1,0 0 0,1 0 1,-1 0-1,0 0 1,1 0-1,-1 0 1,0 0-1,1 0 1,-1 0-1,0 0 1,1-1-1,-1 1 1,0 0-1,1 0 1,-1 0-1,0 0 1,0-1-1,1 1 0,-1 0 1,0 0-1,0-1 1,1 1-1,-1 0 1,0-1-1,16-11 122,26-29 1,8-6-24,-42 40-166,1 1 1,-1 0-1,1 1 0,0 0 0,13-6 0,-18 10 38,-1 0 0,1 0 0,-1 0 0,1 0 0,0 1 0,0-1 0,-1 1 0,1 0 0,0 0 0,0 0 0,-1 1 0,1-1 0,0 1 0,-1 0 1,1 0-1,0 0 0,5 3 0,39 27-43,-36-23 130,0 0 0,17 9 0,-24-15-10,0 0 0,0-1-1,0 1 1,0-1 0,0 0-1,0 0 1,0 0-1,1-1 1,-1 0 0,6 0-1,48-9-5584,-29 4-2797,-21 4 5046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6:3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23 148 5728,'-22'-12'2592,"30"9"-2240,6-2 576,9 2-576,40-6 704,3 6-608,34-10 832,-2 1-704,33-8 256,-9 4-480,7-4-64,-16 5-160,-10 3 192,-16 7-192,-16 5-448,-13 5 128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6:3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273 679 2816,'1'0'57,"0"-1"58,0 1 1,0 0-1,0-1 0,0 1 1,0 0-1,0-1 1,0 0-1,0 1 1,0-1-1,0 1 0,-1-1 1,2-1-1,-11 1 6769,-16 2-5896,12 1-857,1 1 1,-1 0-1,1 0 0,0 1 1,0 0-1,1 2 0,-19 9 1,14-5-52,0 0 0,0 1 0,1 1 0,-14 14 0,25-21-70,0-1 1,-1 1-1,1 0 0,1 1 0,-1-1 1,1 1-1,0-1 0,0 1 1,1 0-1,0 0 0,0 0 1,0 0-1,1 1 0,0-1 1,-1 12-1,2-15 5,0 0-1,1 0 1,-1-1 0,1 1 0,0 0-1,-1-1 1,1 1 0,1-1 0,-1 1-1,0-1 1,1 1 0,-1-1-1,1 0 1,-1 0 0,1 1 0,0-1-1,0 0 1,0-1 0,0 1 0,1 0-1,-1-1 1,0 1 0,1-1 0,-1 0-1,4 2 1,2 0 55,1 0 0,0 0 1,-1-1-1,1 0 0,0-1 0,14 1 1,-10-1 14,0-1 1,0-1 0,19-3-1,-25 2-32,0 1-1,0-1 1,-1-1 0,1 1-1,-1-1 1,1 0-1,-1-1 1,7-4 0,-4 1 74,-1 0 0,0-1 1,-1 0-1,0 0 0,0-1 1,0 0-1,7-15 0,-10 18-75,-1-1-1,0 0 1,0 0 0,-1 0-1,0 0 1,0-1 0,-1 1-1,0-1 1,0 1 0,0-1-1,-1 1 1,-1-1-1,1 1 1,-1-1 0,0 1-1,-1-1 1,0 1 0,0 0-1,0 0 1,-1 0 0,-4-8-1,5 13-48,0-1-1,0 1 1,0-1-1,0 1 1,-1 0-1,1 0 1,-1 0-1,1 0 1,-1 1-1,0-1 1,1 1 0,-1-1-1,0 1 1,0 0-1,-4-1 1,-2 0-39,0 0 1,-1 0-1,-12 1 1,8 0-8,1 1 1,-1 1 0,-19 3-1,26-3 3,0 1-1,0 0 1,0 0 0,0 1-1,1-1 1,-1 1-1,1 1 1,-6 4-1,11-8 35,-1 1 0,1 0-1,0-1 1,0 1-1,0 0 1,0 0-1,0 0 1,1 0 0,-1 0-1,0 0 1,0 0-1,1 0 1,-1 0-1,0 0 1,1 0-1,-1 0 1,1 1 0,0-1-1,-1 0 1,1 0-1,0 1 1,0-1-1,-1 0 1,1 0 0,0 1-1,0-1 1,1 0-1,-1 0 1,0 1-1,0-1 1,1 0-1,-1 0 1,0 1 0,1-1-1,-1 0 1,1 0-1,0 0 1,-1 0-1,1 0 1,0 0 0,0 0-1,0 0 1,-1 0-1,1 0 1,0 0-1,0 0 1,0-1-1,1 1 1,-1 0 0,0-1-1,0 1 1,0-1-1,0 1 1,1-1-1,-1 1 1,0-1 0,2 0-1,3 1 31,-1 0 0,1-1 0,-1 0 1,1 0-1,-1-1 0,1 1 0,-1-1 0,1 0 0,-1-1 0,8-2 0,6-3 81,27-14 0,-27 9 17,0 1 0,-1-2 0,-1 0 0,0-2 0,-1 0 0,0 0 0,-1-1 0,-1-1 0,0-1 0,16-29 0,4-15 291,49-126 0,-67 148-400,53-136 328,-68 173-336,0 0-1,0 0 0,1 1 1,-1-1-1,1 0 1,0 1-1,0-1 0,0 1 1,0-1-1,4-2 0,-6 5-5,0 0 0,0 0 0,1 0 0,-1 0 0,0 0 0,0-1 0,1 1 0,-1 0-1,0 0 1,0 0 0,0 0 0,1 0 0,-1 0 0,0 0 0,0 0 0,1 0 0,-1 0-1,0 0 1,0 0 0,1 0 0,-1 0 0,0 0 0,0 0 0,1 0 0,-1 1 0,0-1 0,0 0-1,1 0 1,-1 0 0,0 0 0,0 0 0,0 1 0,1-1 0,-1 0 0,0 0 0,0 0-1,0 1 1,0-1 0,0 0 0,1 0 0,-1 0 0,0 1 0,4 12-34,-3-9 21,3 16-23,-1 1 0,0-1 0,-1 28 0,-5 64-8,2-99 46,-7 86-101,-25 113-1,-36 90 345,-35 41 433,97-323-628,0 0 159,-14 31-1,19-47-146,1-1 0,-2 1 0,1-1-1,0 1 1,-1-1 0,1 0 0,-1 0 0,0 0-1,0 0 1,0 0 0,0-1 0,-1 1 0,1-1 0,-6 3-1,8-5-43,0 0 1,0 0-1,0 1 0,0-1 0,0 0 0,0 0 0,0 0 0,-1 0 0,1 0 0,0 0 0,0-1 0,0 1 0,0 0 0,0-1 1,0 1-1,0 0 0,0-1 0,0 1 0,0-1 0,0 0 0,0 1 0,0-1 0,0 0 0,1 1 0,-1-1 0,0 0 0,0 0 1,1 0-1,-1 0 0,0 0 0,1 0 0,-1 0 0,0-1 0,-1-4 1,-1 1 0,1 0 0,1 0 0,-1-1-1,-1-6 1,3 5-22,-1 0 0,1 0-1,1 1 1,-1-1 0,1 0 0,0 0-1,0 0 1,1 1 0,0-1-1,0 1 1,1-1 0,0 1 0,0 0-1,6-8 1,0 0-15,0 0 0,2 1 0,0 1-1,20-19 1,-10 13 43,2 1-1,0 1 0,1 1 1,1 1-1,0 1 0,1 1 1,48-15-1,-58 22 66,0 1-1,1 0 1,21-1-1,-33 5-388,0-1-1,1 1 0,-1 1 1,0-1-1,1 1 1,-1 0-1,0 0 0,0 0 1,0 1-1,0 0 1,0 0-1,0 0 1,0 0-1,7 6 0,7 11-2194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6:3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1012 2720,'-1'-7'1350,"7"8"717,-5-1-1969,0 1-1,0-1 1,0 0-1,0 0 0,0 1 1,0-1-1,0 0 1,0 0-1,0 0 1,0 0-1,2-1 0,0 1 76,0-2-1,-1 1 0,1 0 0,0 0 0,0-1 0,0 0 0,-1 1 0,1-1 0,-1 0 0,0 0 0,5-5 0,-2 0 162,1-1 0,6-13 0,10-13 162,40-55 432,-36 62-1520,-27 39 581,-5 23 1,2-7-6,-84 620 1344,83-592-737,-3 14 1778,2-98-770,7 1-1510,2 1-1,9-47 0,1 2-38,28-157-13,-26 172-58,1 1 0,3 1-1,31-63 1,-41 101-14,1 0 0,0 0 0,2 1 0,-1 1 0,2 0 0,0 0 0,0 1 0,17-11 0,-25 20 20,1 1 0,-1-1 0,0 1 0,1 1-1,-1-1 1,1 1 0,0 0 0,0 1 0,0-1-1,0 1 1,0 0 0,0 0 0,0 1 0,1 0-1,-1 0 1,0 1 0,0-1 0,0 1 0,0 1-1,11 3 1,-9-2 23,0 0 0,-1 1 0,0-1 0,0 2 0,0-1 0,-1 1 0,1 0 0,-1 0 0,0 1 0,-1 0 0,1 0 0,-1 0 0,0 1 0,-1 0 0,5 8-1,-3-3 15,-1 1 0,-1-1 0,0 1 0,-1 0 0,0 0 0,-1 0 0,0 0 0,-1 0 0,-1 16 0,0-12 74,-2-1 0,0 1 0,-1 0 0,0-1-1,-1 0 1,-12 28 0,12-36-15,1 0 1,-2-1-1,1 1 0,-1-1 1,-1 0-1,1 0 0,-11 9 1,12-12-38,0-1 1,0 0 0,0 0-1,0 0 1,-1-1-1,1 1 1,-1-1-1,0 0 1,1 0 0,-1-1-1,-9 2 1,6-1 9,0-2 0,0 1 0,0-1 0,0 0 0,0-1 0,-15-3 0,6 0-37,0-1-1,1-1 1,-1 0-1,1-2 1,1 0-1,-19-12 1,6-1-115,1-1-1,-35-37 0,58 55 16,4 4 77,0 0-1,0 0 0,0 0 0,0 0 1,0 0-1,-1 0 0,1 0 0,0-1 0,0 1 1,0 0-1,0 0 0,0 0 0,0 0 1,-1 0-1,1 0 0,0 0 0,0 0 1,0 0-1,0 0 0,0 0 0,-1 0 0,1 0 1,0 0-1,0 0 0,0 0 0,0 1 1,0-1-1,0 0 0,-1 0 0,1 0 1,0 0-1,0 0 0,0 0 0,0 0 0,0 0 1,0 0-1,0 0 0,0 1 0,-1-1 1,1 0-1,0 0 0,0 0 0,0 0 0,0 0 1,0 0-1,0 1 0,0-1 0,0 0 1,0 0-1,0 0 0,0 0 0,0 0 1,0 0-1,0 1 0,0-1 0,0 0 0,0 0 1,-1 7-76,1-5 61,0 0 0,1 0 1,-1 0-1,1 0 0,-1 0 0,1-1 1,0 1-1,0 0 0,0 0 1,0-1-1,0 1 0,0 0 0,0-1 1,0 0-1,1 1 0,-1-1 1,1 1-1,-1-1 0,1 0 0,2 1 1,1 2 11,0-2 1,0 1 0,0-1-1,1 0 1,10 3-1,-3-3 9,0 0 0,0-1 0,0 0 0,16-2 0,-18 0 0,17 0 8,-1-3-1,1 0 0,-1-1 0,0-2 0,38-14 0,124-65 213,-6 3-189,35 13 46,-112 38 43,-56 15-45,54-28-1,-93 40-67,-1-1-1,1 0 1,-1-1-1,19-15 0,-27 19 342,-8 4-137,-9 6-98,4-1-154,0-1-1,-20 8 1,10-5 53,7-2-19,-37 14-189,-67 37 1,104-49 151,1 0 0,0 1 0,0 1 0,1 0 1,0 1-1,1 0 0,0 0 0,0 1 0,-14 23 0,21-28 41,1 1-1,0-1 1,0 1-1,0 0 0,1-1 1,0 1-1,1 0 1,-1 13-1,2-19 13,0 0-1,0 1 1,0-1-1,0 0 1,0 0-1,1 0 1,-1 0-1,1 0 1,0 0-1,-1 0 1,1-1-1,0 1 1,0 0-1,0 0 1,0 0-1,3 1 1,-3-1 17,1-1-1,0 0 1,-1 0 0,1 0 0,0-1 0,0 1 0,0 0 0,0-1 0,-1 1-1,1-1 1,0 0 0,0 1 0,0-1 0,0 0 0,0 0 0,0 0 0,0-1-1,0 1 1,0 0 0,3-2 0,3 0 63,-1 0 0,0-1-1,1 0 1,-1 0 0,-1-1 0,10-6-1,36-30 171,-32 20-178,0-1 1,-2 0-1,30-46 1,-32 45-67,5-11 39,24-51-1,-40 75-446,-9 17 175,-8 19 120,10-18 65,0 0-1,1 0 1,1 0 0,-1 0 0,1 0 0,1 1 0,0-1-1,0 0 1,3 9 0,-3-12 37,1-1 0,0 1 0,0 0 0,0-1 0,1 1 0,0-1 0,0 0 0,0 0 0,1 0 0,0 0 0,0-1 0,0 1 0,0-1 0,7 5 0,-9-8 17,1 1 0,-1-1 0,1 0 0,-1 0 0,1-1 0,-1 1-1,1-1 1,-1 1 0,1-1 0,0 0 0,-1 0 0,1 0 0,0 0 0,-1 0 0,1-1 0,0 1 0,-1-1 0,4-1 0,4-1 61,0-1 0,-1 0-1,13-8 1,207-128 611,-189 109-658,-21 15-32,-13 10 31,-5 5-52,-1 0 0,1 0 0,0 1-1,0-1 1,0 0 0,-1 1 0,1-1-1,0 0 1,0 1 0,0-1 0,0 1-1,0 0 1,0-1 0,0 1 0,1 0-1,-1-1 1,0 1 0,0 0 0,0 0 0,0 0-1,0 0 1,0 0 0,0 0 0,3 1-1,19 0-68,-17-1 77,-1 0 1,1 1-1,0-1 1,-1 1-1,1 0 0,7 3 1,-7-2-2,-1 1-1,1 0 1,-1 0 0,0 0 0,0 0 0,0 1-1,-1 0 1,1 0 0,-1 0 0,0 0 0,0 1-1,0-1 1,-1 1 0,1 0 0,-1 0 0,0 1-1,-1-1 1,1 1 0,2 10 0,-2-8 50,1 3-46,0 1 0,1-1-1,0 0 1,10 14 0,-14-23 20,1 0 0,-1 0 0,1 0 1,-1 0-1,1 0 0,0 0 0,0-1 0,0 1 0,0-1 0,0 1 0,0-1 1,0 0-1,0 0 0,0 0 0,1 0 0,-1 0 0,0 0 0,1-1 0,-1 1 1,1-1-1,-1 0 0,1 0 0,-1 0 0,1 0 0,-1 0 0,1 0 0,-1 0 1,4-2-1,9-3 65,-1-2 1,0 0 0,0 0-1,23-18 1,-14 9-24,14-7 23,-2 1-40,-2-1 0,49-42 0,-60 42 26,-2 0-1,-1-1 1,0-1 0,26-48 0,-17 18 38,30-83-1,-44 100-65,-3-1-1,8-47 1,-18 83-57,0-1 0,-1 0 0,0 0 0,1 1 0,-2-1 0,1 0 0,0 1 0,-1-1 0,1 0 0,-1 1 0,0-1 0,0 1 0,-1-1 0,-1-3 0,2 6 5,1 0-1,-1 1 1,0-1-1,0 1 0,0-1 1,0 0-1,0 1 0,0-1 1,0 1-1,0 0 1,0-1-1,0 1 0,0 0 1,0 0-1,0-1 1,0 1-1,0 0 0,0 0 1,0 0-1,0 0 1,0 1-1,-1-1 0,1 0 1,0 0-1,0 1 0,0-1 1,0 0-1,0 1 1,0-1-1,-1 2 0,-3 0-13,-1 1 1,1 0-1,-9 7 0,8-5 0,0 0 0,0 1 0,1 0 0,0 0 1,0 0-1,-7 14 0,1 0-50,-8 26 0,16-40 75,-16 45-81,1 1 0,4 1-1,1 0 1,-7 69-1,19-104 102,0 0-1,1 0 0,1 0 0,4 26 0,-3-35 18,-1-1 0,2 0 0,-1 0 0,1 0 0,0-1 0,1 1-1,0-1 1,0 0 0,1 0 0,0 0 0,9 10 0,-11-14-4,0 0 1,0-1-1,0 0 0,0 0 1,0 0-1,0 0 1,1 0-1,-1 0 1,1-1-1,-1 0 0,1 0 1,0 0-1,-1 0 1,7 0-1,-3-1 15,-1 0-1,1 0 1,-1-1-1,1 0 1,-1 0-1,1-1 1,-1 1-1,6-4 1,3-1 22,0-2 0,-1 1 0,0-2 0,0 0 0,-1-1 0,14-13 0,1-7-32,-22 23-79,0 0 0,1 0 0,0 0-1,14-10 1,-21 18 38,1-1-1,-1 0 1,0 0-1,1 0 1,-1 0-1,0 1 1,0-1-1,1 0 1,-1 0-1,0 1 1,0-1-1,1 0 1,-1 1-1,0-1 1,0 0-1,0 0 1,0 1-1,0-1 1,1 0-1,-1 1 1,0-1-1,0 0 1,0 1-1,0-1 1,0 0-1,0 1 1,-1 13-16,-4 23 1,3-25-28,0 0 1,1 1-1,0 17 1,1-27 49,1 1 1,-1-1 0,1 1 0,0-1 0,0 1 0,0-1 0,0 1 0,1-1 0,-1 0 0,1 1 0,0-1 0,0 0 0,0 0 0,0 0-1,1-1 1,2 4 0,-4-5 21,1 0 0,-1-1 0,0 1 0,1 0 0,-1-1 0,0 1 0,1-1 0,-1 0 0,1 1-1,-1-1 1,1 0 0,-1 0 0,1 0 0,-1 0 0,1 0 0,-1 0 0,1 0 0,-1-1 0,2 1 0,31-11 276,-30 9-261,286-89 92,-118 43 22,-137 38-110,-23 6-29,1 1 1,18-4-1,-28 7-10,-2 0 5,0 0-1,0 0 0,0 0 0,1-1 1,-1 1-1,0 0 0,0-1 0,0 1 1,1-1-1,0 0 0,-6 4-48,-1 1 1,1-1-1,-1 0 0,0 0 1,-10 4-1,-7 2-32,0 0 1,1 1-1,0 1 0,-30 21 1,49-30 70,0 0 0,0 0 0,0 0 0,0 0 0,0 0 0,0 0 1,1 1-1,-1-1 0,1 1 0,-3 4 0,4-6 4,0 0 1,0 0-1,-1 0 0,1 0 1,0 0-1,0 0 0,0 1 1,0-1-1,0 0 0,0 0 1,0 0-1,1 0 0,-1 0 1,0 0-1,1 0 0,-1 1 1,0-1-1,1 0 0,0 0 1,-1 0-1,1-1 0,-1 1 1,1 0-1,0 0 0,0 0 1,0 0-1,-1-1 0,1 1 1,0 0-1,0-1 0,2 2 1,2 1 27,0-1 0,0 0 0,1 0 1,-1 0-1,0 0 0,1-1 0,-1 0 0,1 0 1,0-1-1,-1 1 0,1-1 0,-1 0 1,1-1-1,0 0 0,-1 1 0,1-2 0,-1 1 1,6-3-1,7-2 35,0-1 0,-1-2 1,32-19-1,-32 16-49,0-1 0,0 0 0,23-25 0,36-51-1,-76 89-13,147-197 76,-118 157-72,98-152 77,-105 152-77,-1-1 0,-3 0 0,15-47-1,-32 86-24,-1 1 1,1-1-1,-1 0 0,1 0 0,-1 0 0,0 0 0,0 1 0,1-1 1,-2-4-1,1 6 14,0 0 1,0-1 0,0 1 0,0 0-1,0 0 1,-1 0 0,1-1 0,0 1 0,0 0-1,0 0 1,0 0 0,-1 0 0,1 0-1,0-1 1,0 1 0,0 0 0,-1 0-1,1 0 1,0 0 0,0 0 0,0 0-1,-1 0 1,1 0 0,0 0 0,0 0 0,-1 0-1,1 0 1,0 0 0,0 0 0,-1 0-1,1 0 1,0 0 0,0 0 0,0 0-1,-1 0 1,1 0 0,0 0 0,0 0-1,0 1 1,-1-1 0,1 0 0,-6 4-65,1-1-1,0 1 1,-9 9 0,11-10 85,-23 22-79,2 1 0,1 1 0,1 1 0,-22 38 0,20-24 9,2 1 0,2 1 1,1 1-1,3 1 1,2 0-1,-11 59 0,23-91 60,0-1-1,0 1 0,2 0 0,0 0 0,0-1 0,4 21 1,-2-25 10,0 0 0,1 0 1,0-1-1,0 1 1,1-1-1,0 0 1,0 0-1,1 0 1,0-1-1,12 14 1,-11-14 25,0 0-1,0-1 1,1 0 0,0 0 0,1-1 0,-1 1 0,1-2 0,0 1 0,0-1-1,1 0 1,-1-1 0,1 0 0,-1 0 0,1-1 0,0 0 0,0-1 0,0 0-1,0 0 1,1-1 0,8-1 0,-2-1 5,0 0-1,-1-2 1,1 0-1,-1-1 1,0 0-1,-1-1 1,1-1-1,-1 0 1,0-1-1,13-11 1,-17 12-17,-1 0 0,0-1 1,0-1-1,-1 1 0,0-2 0,0 1 1,-1-1-1,-1 0 0,1 0 0,-2-1 1,1 0-1,-2 0 0,7-20 0,-10 29-27,-1 1 0,0 0-1,0-1 1,1 1 0,-1-1-1,0 1 1,0 0 0,-1-1-1,1 1 1,0 0 0,0-1-1,-1 1 1,1 0 0,0-1 0,-2-1-1,2 2-4,-1 1-1,1-1 1,-1 1-1,1 0 1,0-1-1,-1 1 0,1 0 1,-1-1-1,1 1 1,-1 0-1,1 0 1,-1-1-1,1 1 1,-1 0-1,1 0 1,-1 0-1,1 0 1,-1 0-1,0 0 0,1 0 1,-1 0-1,1 0 1,-1 0-1,1 0 1,-1 0-1,1 0 1,-1 0-1,1 0 1,-1 1-1,1-1 1,-1 0-1,1 0 0,-1 1 1,1-1-1,-1 0 1,1 1-1,-1-1 1,1 0-1,-1 1 1,-9 8-64,0 0 1,0 0 0,1 1-1,1 1 1,0-1 0,0 1-1,-10 20 1,13-22 38,1 0 1,0 1-1,0 0 0,1 0 1,0 0-1,1 0 1,0 0-1,-1 16 0,2-22 38,1 1 1,0-1-1,1 0 0,-1 1 0,1-1 0,0 0 0,0 0 0,0 1 0,0-1 0,1 0 1,-1 0-1,1 0 0,0 0 0,0-1 0,1 1 0,-1 0 0,1-1 0,0 0 1,0 0-1,0 0 0,0 0 0,7 4 0,-8-5 14,1-1 0,-1 0 1,1 0-1,-1 0 0,1 0 0,0 0 0,0-1 1,-1 1-1,1-1 0,0 0 0,0 0 0,0 0 1,-1 0-1,1 0 0,0 0 0,0-1 0,3-1 1,4-1 48,1-1 1,-1 0-1,10-6 0,-20 10-70,179-104 515,-146 81-507,0-2-1,-2-1 1,30-33-1,0-6 135,-59 64-163,-1-1 1,1 1-1,0-1 0,0 1 1,-1 0-1,1 0 0,0-1 1,0 1-1,4-1 1,-6 2 12,1 0 1,0 0 0,-1 0-1,1 0 1,-1-1 0,1 1-1,0 0 1,-1 1 0,1-1-1,0 0 1,-1 0-1,1 0 1,-1 0 0,1 0-1,0 0 1,-1 1 0,1-1-1,-1 0 1,1 1 0,-1-1-1,1 0 1,-1 1 0,1-1-1,-1 0 1,1 1 0,-1-1-1,0 1 1,1-1 0,-1 1-1,1-1 1,-1 1 0,0-1-1,0 1 1,1 0 0,-1-1-1,0 1 1,0-1 0,0 2-1,2 5-3,-1-1 0,0 1 0,-1-1 0,1 1 0,-1 0 0,-1-1 0,1 1 0,-1 0 0,0-1 0,-1 1 0,0-1 0,0 0 0,0 0-1,-1 1 1,1-1 0,-1 0 0,-6 7 0,-5 7 30,0 0 0,-2-1 0,-25 24-1,26-28 102,-1-1-1,-1 0 0,-33 21 1,42-31-55,0 1 0,-1-1 0,1 0 0,-1-1 0,0 0 0,0 0 0,0-1 0,0 0 1,-1-1-1,1 0 0,-14-1 0,17 0-28,0-1-1,0-1 1,0 1-1,0-1 1,1 0 0,-7-4-1,9 5-39,0 0 0,0-1 0,-1 0-1,2 0 1,-1 0 0,0 0 0,0 0 0,1-1-1,-1 1 1,1-1 0,-4-5 0,5 7-1,1 0 0,0 0 0,-1 0 0,1 0 0,0 0 1,0 0-1,0 0 0,0 0 0,0 0 0,0 0 0,0 0 0,0 0 0,0 0 0,0 0 0,0 0 0,1 0 1,-1 0-1,0 0 0,1 1 0,-1-1 0,1 0 0,-1 0 0,1 0 0,-1 0 0,1 0 0,0 1 1,-1-1-1,1 0 0,0 1 0,1-2 0,0 0-14,1 0 0,0 0 0,0 0 0,0 1 0,0-1 0,0 1 0,4-2 0,12-1-33,-1 0-1,1 1 0,33-1 1,-25 3 50,199-8-716,-182 9-3525,-18 1-2490,-22-1 3749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6:3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85 7552,'-22'-33'3424,"27"26"-2976,-1-1 384,6 3-544,3-7-32,0 9-160,5-5-224,1 4 64,-3-1 800,8 5-384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6:3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28 140 6976,'-28'-8'3168,"51"8"-2752,-1-3-576,14-2 0,51-10 1248,11-2-576,41-11 96,1 5-384,26-1 0,-13 8-128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7:1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21 241 3648,'0'0'110,"-1"0"0,1 0 0,-1 0 1,1 0-1,-1 0 0,1 0 0,-1 0 0,1 0 0,-1 0 1,1 1-1,-1-1 0,1 0 0,-1 0 0,1 1 0,0-1 1,-1 0-1,1 1 0,-1-1 0,1 0 0,0 1 0,-1-1 1,1 0-1,0 1 0,0-1 0,-1 1 0,1-1 0,0 1 0,0-1 1,0 1-1,-1-1 0,1 1 0,0-1 0,0 2 0,0-2-13,0 0-1,0 1 0,0-1 0,0 0 0,0 1 0,0-1 0,0 1 0,-1-1 0,1 0 1,0 1-1,0-1 0,0 0 0,-1 1 0,1-1 0,0 0 0,0 1 0,-1-1 0,1 0 1,0 0-1,0 1 0,-1-1 0,1 0 0,0 0 0,-1 0 0,1 1 0,0-1 0,-1 0 0,1 0 1,0 0-1,-1 0 0,1 0 0,-1 0 0,27-2 4245,-20 1-4116,0-1 0,1 1-1,-1-2 1,0 1 0,-1-1-1,1 0 1,10-6-1,-15 8-219,56-37 351,-2-2 0,61-58-1,-63 45-29,-53 53-330,0 0 1,0 0-1,-1 0 1,1 0 0,0 0-1,0 0 1,0 0-1,0 0 1,0 0-1,0 0 1,0 0 0,0 0-1,0 0 1,0 0-1,-1 0 1,1 0-1,0 0 1,0 0-1,0 0 1,0 0 0,0 0-1,0-1 1,0 1-1,0 0 1,0 0-1,0 0 1,0 0-1,0 0 1,0 0 0,0 0-1,0 0 1,0 0-1,0 0 1,0-1-1,0 1 1,0 0 0,0 0-1,0 0 1,0 0-1,0 0 1,0 0-1,0 0 1,0 0-1,0 0 1,0 0 0,0-1-1,0 1 1,0 0-1,0 0 1,0 0-1,0 0 1,0 0-1,0 0 1,0 0 0,0 0-1,0 0 1,0 0-1,0 0 1,1 0-1,-1 0 1,0-1 0,0 1-1,0 0 1,0 0-1,-7 1-156,4 1 135,0 1-1,0-1 1,0 1 0,0 0 0,0 0-1,-3 6 1,-3 2 20,-2 2-32,1 0-1,-13 23 0,18-28 42,2-1 1,-1 1-1,1 0 0,0 0 0,1 0 0,-1 1 0,0 8 0,3-15 18,0 1 0,0 0-1,0-1 1,0 1-1,1 0 1,-1-1 0,1 1-1,0 0 1,-1-1-1,1 1 1,0-1 0,0 0-1,1 1 1,-1-1-1,1 0 1,-1 1-1,1-1 1,-1 0 0,1 0-1,0 0 1,0-1-1,0 1 1,0 0 0,1-1-1,-1 1 1,0-1-1,1 0 1,-1 0 0,1 0-1,3 2 1,2-1 119,1 1 0,-1-1 1,0-1-1,1 0 0,0 0 1,-1 0-1,1-1 0,12-2 1,1-1-40,0-1 1,-1-1 0,1-1-1,-1-1 1,0-1 0,-1-1-1,22-13 1,53-24-247,-93 45 130,-1 0-1,0 1 1,0-1-1,0 1 1,1 0 0,-1-1-1,0 1 1,0 0-1,1 0 1,-1 0-1,0 0 1,1 0 0,-1 0-1,0 0 1,0 0-1,1 0 1,-1 1-1,0-1 1,0 0 0,1 1-1,1 0 1,-2 0 12,0 1 1,1-1-1,-1 0 0,0 1 1,0-1-1,0 0 1,0 1-1,0-1 0,0 1 1,0 0-1,-1-1 1,1 1-1,1 3 0,0 5 90,-1 1-1,1 0 1,-2-1-1,0 14 1,0-18-15,0-5-46,0-1 0,0 1 0,0 0-1,0-1 1,0 1 0,-1-1 0,1 1 0,0 0 0,1-1 0,-1 1 0,0-1 0,0 1 0,0 0 0,0-1 0,0 1 0,1-1 0,-1 1 0,0-1 0,0 1 0,1-1 0,-1 1 0,0-1-1,1 1 1,-1-1 0,1 1 0,0 0 0,0-2 30,1 1 0,0-1 0,0 0 0,0 1-1,0-1 1,-1 0 0,1 0 0,0 0 0,2-2 0,44-34 455,6-3-358,-38 29-177,-7 5-57,0 0 0,0 0 0,0 1 1,1 1-1,13-5 0,-20 8 65,-1 0 0,1 1-1,0-1 1,-1 1 0,1 0 0,0 0 0,-1 0 0,1 0-1,0 1 1,-1-1 0,1 1 0,0-1 0,-1 1 0,1 0-1,-1 0 1,1 0 0,-1 0 0,0 1 0,1-1 0,-1 1-1,0-1 1,0 1 0,0 0 0,0 0 0,0 0 0,1 2-1,24 31 105,14 15 338,-36-45-389,1 1 0,-1-1 1,1-1-1,0 1 1,0-1-1,8 5 0,-13-9-203,0 1-1,1-1 0,-1 1 0,0-1 1,0 0-1,1 1 0,-1-1 0,0 0 1,0 0-1,1 0 0,-1 0 0,0 0 1,1 0-1,-1 0 0,0 0 0,0 0 1,1-1-1,-1 1 0,0-1 0,0 1 0,0-1 1,1 1-1,-1-1 0,2-1 0,6-2-2153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7:50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53 248 6048,'-5'-5'1446,"4"4"-1048,0-1 0,-1 1 0,1 0 0,0 0 0,-1 0 0,1 0 0,0 0 0,-1 0 0,1 0 0,-3 0 0,-18-11 7559,13 8-4442,12-1-1247,18-2-201,121-16 959,34-7-1913,271-47-418,-179 33-697,-243 39-132,26-4-733,104-6 1,-155 15 786,0 0 0,0 0-1,0 0 1,1 0 0,-1 0-1,0 0 1,0 0 0,0 0 0,1 0-1,-1 0 1,0 0 0,0 0-1,0 0 1,1 0 0,-1 0-1,0 0 1,0 0 0,0 1-1,1-1 1,-1 0 0,0 0-1,0 0 1,0 0 0,0 0-1,1 0 1,-1 1 0,0-1-1,0 0 1,0 0 0,0 0-1,0 0 1,0 0 0,0 1 0,1-1-1,-1 0 1,0 0 0,0 0-1,0 1 1,0-1 0,0 0-1,0 0 1,0 0 0,0 1-1,0-1 1,0 0 0,0 0-1,0 0 1,0 1 0,0-1-1,0 0 1,0 0 0,0 0-1,-1 1 1,1-1 0,0 0-1,0 0 1,0 0 0,0 0 0,0 1-1,0-1 1,0 0 0,-1 0-1,-12 17-3500,5-8 1241,-15 23-2070,-3 10-3803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7:1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60 6816,'-46'-27'3072,"33"19"-2656,13 3 480,10 2-576,16-6-288,6 1-32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7:1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226 560 2912,'5'4'6730,"-8"-6"-6584,0 0 0,-1-1 0,1 1 0,0 1 0,0-1 0,-1 0 0,1 1 0,-1 0 0,0 0 0,1 0 0,-1 0 0,-4 0 0,-1 0-68,0 1 0,-1-1 0,1 2 0,-10 0 0,13 0-38,0 0 0,1 0 0,-1 0 0,1 0 0,-1 1 0,1 0 0,0 0 0,0 1 0,-1 0 0,2-1 0,-8 7 0,7-6 6,-1 2 32,0 0 0,0 0 0,1 0 0,-10 12 0,14-15-49,-1 0 1,1 1 0,0-1-1,0 0 1,0 1-1,0-1 1,0 1-1,0-1 1,1 1 0,-1 0-1,1-1 1,0 1-1,0 0 1,0-1-1,0 1 1,0-1-1,1 1 1,1 4 0,0-1 50,0 0 1,0-1 0,1 1 0,0-1 0,0 0 0,0 0-1,1 0 1,0 0 0,0-1 0,0 0 0,1 1 0,-1-1-1,1-1 1,5 4 0,0 0 57,1-1 1,0 0-1,0-1 1,0 0-1,24 7 0,-15-8-18,0-1 0,0-1 0,0 0 0,1-2 0,37-3 0,101-25 429,-2-18-133,-147 42-380,0 0-1,0 0 1,-1-1-1,1-1 0,-1 1 1,0-1-1,-1-1 0,12-10 1,-16 12-34,0 1 0,0-1 0,0 0 0,0 0 0,-1 0 0,0 0 0,0-1 0,0 1 0,-1-1 0,0 0 0,0 0 0,0 0 0,-1 0 0,0 0-1,0 0 1,0-7 0,-1 12-8,0 0 0,0 0 0,0 0 0,0 0 0,0 0 0,0 0 0,0 0 0,-1 0 0,1 0 0,0 0 0,-1 0 0,1 0-1,-1 0 1,1 0 0,-1 0 0,1 0 0,-1 1 0,1-1 0,-1 0 0,0 0 0,1 1 0,-1-1 0,0 0 0,-1 0 0,0 0-11,1 1 0,-1-1 1,1 1-1,-1 0 1,1-1-1,-1 1 0,1 0 1,-1 0-1,0 0 1,1 0-1,-1 1 0,1-1 1,-1 0-1,-1 1 1,-5 2-23,0 0 1,0 0 0,1 1 0,-14 8-1,5-1 11,0 0-1,-17 17 1,29-24 36,1-1 0,-1 1 0,1 0 0,-1 1 0,1-1 0,0 1 0,1-1 0,-1 1 0,1 0 0,0 0 0,0 0 0,1 0 0,-2 6 0,3-8 42,0 0-1,0 0 0,0 1 1,1-1-1,-1 0 1,1 0-1,0 0 0,0 0 1,0 0-1,0 0 1,0 0-1,1 0 0,-1 0 1,1 0-1,0-1 1,0 1-1,0-1 0,0 1 1,0-1-1,5 3 1,-2-1 94,0 0 0,0 0 0,0-1 1,0 0-1,1 0 0,0 0 0,-1 0 1,1-1-1,11 2 0,-12-3-90,0-1-1,1 1 1,-1-1 0,0-1-1,0 1 1,0-1 0,1 0-1,-1 0 1,0 0 0,5-3-1,8-3-5,23-14 0,-18 9-41,26-15-13,-35 18-15,1 1 1,-1 0 0,2 1 0,-1 1 0,23-6-1,-37 12 12,0-1-1,0 1 0,0 0 0,0-1 0,0 1 0,1 0 1,-1 0-1,0 0 0,0 0 0,0 0 0,0 0 1,1 0-1,-1 0 0,0 1 0,0-1 0,0 0 0,0 1 1,0-1-1,0 1 0,1-1 0,-1 1 0,0-1 1,0 1-1,-1 0 0,1 0 0,0-1 0,0 1 0,0 0 1,0 0-1,-1 0 0,1 0 0,0 1 0,0 1 6,0 0 0,0 0 0,-1 0 0,1 1 0,-1-1 0,0 0 0,0 0 0,0 0 0,0 1 0,-2 4 0,-4 17 74,4-18 29,1 0-1,0 0 1,-1 9-1,2-16-80,0 1 0,-1-1 0,1 1 0,0-1 0,0 0 0,0 1-1,0-1 1,1 1 0,-1-1 0,0 0 0,0 1 0,0-1 0,0 0 0,0 1-1,0-1 1,1 1 0,-1-1 0,0 0 0,0 1 0,0-1 0,1 0-1,-1 0 1,0 1 0,0-1 0,1 0 0,-1 0 0,0 1 0,1-1 0,-1 0-1,0 0 1,1 0 0,-1 1 0,0-1 0,1 0 0,-1 0 0,1 0-1,-1 0 1,0 0 0,1 0 0,0 0 0,15-4 325,-13 3-229,115-50 799,27-9-1272,-143 59 324,-1 1 0,1-1 0,0 1 0,0-1 0,0 1 0,-1 0 0,1 0 0,0 0 0,0 0 0,0 0 0,0 0-1,-1 0 1,1 0 0,0 1 0,0-1 0,2 2 0,-2-1 17,-1 0-1,0-1 1,0 1-1,0 0 1,0 0-1,0 0 1,0 1-1,0-1 1,-1 0-1,1 0 1,0 0-1,0 1 1,-1-1 0,1 0-1,-1 1 1,1-1-1,-1 0 1,0 1-1,0-1 1,1 0-1,-1 2 1,1 30-55,-1-27 90,-1 1 0,2-1 0,-1 0 0,1 1 0,0-1 0,0 0 0,1 0 0,3 10 0,-5-15 7,1 0 0,0 0 0,0 0 0,-1 0 0,1 0 0,0 0 0,0 0 1,0 0-1,0 0 0,0-1 0,0 1 0,0 0 0,0-1 0,0 1 0,1-1 0,-1 1 0,0-1 1,0 1-1,0-1 0,1 0 0,-1 0 0,0 1 0,1-1 0,-1 0 0,0 0 0,0 0 0,1-1 1,-1 1-1,0 0 0,2-1 0,2 0 35,0-1 1,-1 0-1,1 0 0,-1 0 1,0 0-1,6-4 0,52-39 85,86-80 0,-118 94-152,-2-1-1,49-69 0,32-79 48,-75 122-14,-3 3-313,26-65 0,-56 119 273,-1 0-1,1 0 1,-1 0 0,0 0 0,1 0 0,-1 0 0,0 0 0,0 0 0,0 0 0,1 0-1,-1 0 1,0 0 0,-1 0 0,1 0 0,0 0 0,0-2 0,-1 3-2,1-1 1,0 1 0,-1 0-1,1-1 1,0 1 0,-1 0-1,1-1 1,0 1 0,-1 0-1,1-1 1,-1 1 0,1 0-1,-1-1 1,1 1 0,0 0-1,-1 0 1,1 0 0,-1 0-1,1 0 1,-1-1 0,1 1-1,-1 0 1,0 0 0,-2 1-21,-1-1 0,1 0 0,0 1 0,0 0 0,0-1 0,0 1 0,0 1 0,0-1 0,-3 2 0,-7 5 18,0 1 1,1 1-1,0 0 0,0 0 0,1 1 1,1 1-1,0 0 0,0 0 0,-12 23 1,1 1-59,2 2 1,-19 53 0,24-53 68,-10 45 0,21-69 16,1-1 0,0 1 0,0-1 0,2 1 0,-1-1 0,2 1 0,2 17 0,-1-24 24,0 0-1,0 0 1,0 0 0,1-1-1,0 1 1,0-1 0,1 1-1,4 5 1,-5-8 4,0-1 1,0 1-1,0-1 1,1 1-1,-1-1 0,1 0 1,0 0-1,0-1 1,0 1-1,0-1 0,0 0 1,1 0-1,5 2 1,2-1 14,0 0 1,0-1 0,1 0-1,-1 0 1,0-2 0,1 1-1,-1-2 1,1 1-1,-1-2 1,1 0 0,-1 0-1,0-1 1,0-1 0,0 0-1,-1 0 1,1-1-1,-1-1 1,0 0 0,0 0-1,-1-1 1,16-14 0,-20 15-66,1-1 0,-1 0 1,0 0-1,0-1 0,-1 0 0,5-10 1,-8 14-27,0-5-14,-2-4 30,45 14-157,-41-1 169,0 1 0,0 0 0,0 0 0,0 0 0,0 0 0,0 1 0,0-1 0,0 1 0,0 0 0,-1 0-1,1 1 1,-1-1 0,0 1 0,1-1 0,2 5 0,-3-4 3,-1 0 1,0 0-1,-1 0 0,1 1 0,0-1 0,-1 1 0,0-1 0,0 1 1,0-1-1,0 1 0,0-1 0,-1 1 0,1 0 0,-1-1 1,0 1-1,-1 0 0,0 6 0,-9 33 68,7-33-53,0-1 1,1 1-1,0-1 0,0 16 1,2-24 10,0 0 0,0-1 0,0 1 0,0 0 0,0 0 0,0 0 0,0 0 1,0 0-1,1 0 0,-1 0 0,0 0 0,1-1 0,-1 1 0,1 0 0,-1 0 0,1 0 1,-1-1-1,1 1 0,-1 0 0,1-1 0,0 1 0,-1 0 0,1-1 0,0 1 0,0-1 1,-1 1-1,1-1 0,0 1 0,0-1 0,0 0 0,0 1 0,-1-1 0,1 0 0,0 0 0,0 0 1,0 0-1,2 0 0,2 0 51,1 0 0,-1-1 0,1 1-1,-1-1 1,6-2 0,-10 2-64,86-21 301,6-1-26,120-47 1,-193 61-289,0-1 1,29-21-1,-27 17-242,-14 10-9,-10 5 111,-14 10-8,-14 8 37,-36 14 0,42-22 140,1 1 1,1 1-1,0 1 0,-20 16 1,39-28-18,1 0 1,0 1 0,-1-1 0,1 1 0,0-1 0,0 1-1,1 0 1,-1 0 0,0 0 0,1 0 0,-2 5 0,3-7 13,-1 1 0,1-1 0,0 1 0,0-1 1,0 1-1,0-1 0,0 1 0,0-1 0,1 1 1,-1-1-1,0 0 0,1 1 0,-1-1 1,1 1-1,-1-1 0,1 0 0,0 1 0,0-1 1,-1 0-1,1 0 0,0 0 0,0 1 1,0-1-1,0 0 0,1 0 0,-1 0 0,2 1 1,-1-1 19,1 1 0,-1-1 1,1 0-1,-1 0 0,1 0 1,0 0-1,-1 0 0,1 0 1,0-1-1,0 0 0,-1 1 1,7-1-1,-3-1 32,0 1 0,0-1 0,-1 0 0,1-1 0,10-3 0,-3-1 38,0 0 0,-1-1 0,0 0 0,17-14 0,-23 16-116,0-1-1,0 0 0,0 0 0,-1 0 1,0 0-1,0-1 0,-1 0 0,1 0 1,-2 0-1,1 0 0,-1-1 1,0 0-1,0 1 0,-1-1 0,0 0 1,1-16-1,-3 24-1,0 0 0,0 0 0,0-1 1,0 1-1,0 0 0,0 0 0,0 0 0,0-1 1,-1 1-1,1 0 0,0 0 0,0 0 0,0-1 1,0 1-1,0 0 0,0 0 0,0 0 0,-1 0 1,1-1-1,0 1 0,0 0 0,0 0 0,0 0 0,-1 0 1,1 0-1,0 0 0,0 0 0,0-1 0,-1 1 1,1 0-1,0 0 0,0 0 0,0 0 0,-1 0 1,1 0-1,0 0 0,0 0 0,-1 0 0,1 0 1,0 0-1,0 0 0,0 0 0,-1 0 0,1 1 0,0-1 1,-1 0-1,-8 4-201,1 3 117,0 0 0,0 0 1,-12 17-1,18-22 101,0 0 0,1 0 1,-1 1-1,1-1 1,0 1-1,-1-1 0,1 1 1,1 0-1,-1-1 0,0 1 1,0 0-1,1 0 1,0-1-1,-1 1 0,1 0 1,0 0-1,1 0 0,-1 0 1,0-1-1,2 5 1,-1-4-2,1 1 0,-1 0-1,1 0 1,0-1 0,0 1 0,0-1 0,1 1 0,-1-1 0,1 0 0,0 0 0,0 0 0,0 0 0,0-1 0,1 1 0,-1-1 0,1 0 0,4 3 0,-3-3 50,1 0 0,-1-1 0,1 1 0,0-1 0,0 0 0,-1 0 0,1-1 0,0 0 1,0 0-1,0 0 0,0-1 0,5-1 0,13-3 17,-1-1 0,-1-2 1,39-17-1,58-41 44,-97 51-78,0-1-1,-1-1 0,36-37 1,-30 25-37,-1-2 0,-1 0 0,-2-2 0,32-61 0,-20 27-134,45-119-1,-80 183 125,1 2-24,0-1-1,0 1 0,-1-1 0,1 1 0,-1-1 1,1 0-1,-1 1 0,0-1 0,0 0 1,0 1-1,0-1 0,0 0 0,0 0 0,0 1 1,-1-4-1,0 4-131,-2 4 31,-3 6 37,0 0 0,0 1-1,-6 15 1,-141 335-271,146-341 372,2 1 1,0-1-1,1 1 1,1 0-1,-1 31 0,4-43 38,0 1-1,0-1 0,1 1 1,1-1-1,-1 0 0,2 0 1,-1 1-1,1-1 0,0 0 1,0-1-1,1 1 1,0-1-1,1 0 0,-1 0 1,9 10-1,-11-15-11,0 0 0,0 0 0,0-1 0,0 1 0,1 0 0,-1-1 0,0 1 0,1-1 0,-1 0 0,1 0 0,0 0 0,-1 0 0,1 0 0,0-1 0,-1 1 0,6 0 0,-4-1 2,1-1-1,-1 1 1,0-1-1,1 0 1,-1 0-1,0 0 1,0 0-1,0-1 1,7-4-1,2-2 10,-1 0 0,1-1 0,-2-1-1,21-21 1,-14 10 7,-1 0 1,27-42-1,19-52 23,-44 80-95,160-293-66,-172 316 14,-1 1 0,-1-1 1,0 1-1,-1-1 1,5-22-1,-8 34 64,-1-1-1,0 0 1,0 0-1,0 1 1,0-1 0,0 0-1,0 1 1,0-1-1,0 0 1,0 0-1,0 1 1,0-1-1,0 0 1,-1 1-1,1-1 1,0 0-1,0 1 1,-1-1 0,1 0-1,-1 1 1,1-1-1,0 1 1,-1-1-1,1 1 1,-1-1-1,1 1 1,-1-1-1,0 1 1,1-1 0,-1 1-1,1 0 1,-1-1-1,0 1 1,1 0-1,-1-1 1,0 1-1,1 0 1,-1 0-1,0 0 1,1 0 0,-1 0-1,0 0 1,0 0-1,1 0 1,-2 0-1,-3 0-47,0 1 0,0 0-1,0 0 1,-9 4 0,5-2 33,1 1 0,0 1-1,1-1 1,-1 1 0,1 0 0,0 1 0,0 0 0,-8 8 0,5-3-17,0 0-1,1 1 1,-15 26-1,10-9 16,0 0 0,2 2 0,-14 50 1,-11 97 32,36-176-5,-12 94 62,13-81 12,0 0 0,0 0 0,1 0 1,5 22-1,-6-36-51,0 0 0,0 0 0,1 0 0,-1 1 0,0-1 1,1 0-1,-1 0 0,1 0 0,-1 0 0,1 0 0,-1 0 0,1 0 0,0 0 0,0 0 0,-1 0 0,1 0 1,0 0-1,0 0 0,0-1 0,0 1 0,0 0 0,0-1 0,0 1 0,0-1 0,0 1 0,0-1 1,0 1-1,1-1 0,-1 0 0,0 1 0,0-1 0,0 0 0,1 0 0,-1 0 0,0 0 0,0 0 0,0 0 1,1 0-1,-1-1 0,0 1 0,1-1 0,18-3 88,-1-1 1,0-2-1,0 0 0,18-9 1,10-4-7,-18 7-93,-10 5-112,0 1-1,31-8 1,-28 14-165,-21 1 251,0 0 0,0 1 0,-1-1 0,1 0 0,0 0 0,-1 0 0,1 0 0,0 1 0,-1-1 0,1 0 0,0 1 1,-1-1-1,1 0 0,-1 1 0,1-1 0,-1 1 0,1-1 0,-1 1 0,1-1 0,-1 1 0,1-1 0,-1 1 0,1 0 1,-1-1-1,0 1 0,0-1 0,1 1 0,-1 1 0,0 6-20,0 1 0,-1 0 0,0 0 1,-1 0-1,0-1 0,0 1 0,-1 0 0,-5 11 1,-5 20-32,9-25 158,0 0 0,2 0-1,0 0 1,-1 26 0,3-40-59,0 1 0,1-1 0,-1 0 0,0 1 0,0-1 0,1 0 0,-1 1 0,1-1 0,-1 0 0,1 1 0,-1-1 0,1 0 0,0 0 0,0 1 0,0-1 0,1 1 0,-2-2-6,1 1 1,0-1-1,0 1 1,-1-1-1,1 0 1,0 1 0,0-1-1,0 0 1,0 0-1,-1 0 1,1 0 0,0 1-1,0-1 1,0 0-1,0-1 1,0 1 0,-1 0-1,1 0 1,2-1-1,2-1 78,0 0 0,-1 0-1,1-1 1,0 0 0,-1 0 0,8-6-1,140-107 387,-147 113-576,-1-1 0,1 1 1,-1 1-1,1-1 0,0 1 0,0 0 1,0 0-1,8-2 0,-12 5 69,-1-1 0,1 0 0,-1 1 0,1-1 0,-1 1 0,0-1 0,1 1 0,-1-1 0,0 1 0,0-1 0,1 1 0,-1-1 0,0 1 0,0 0 0,0-1 0,0 1 0,0-1 0,0 1 0,0 0 0,0-1 0,0 1 0,0-1 0,0 1 0,0-1 0,0 1 0,0 1 0,-4 12-29,0-1 0,0 1-1,-9 18 1,-9 9 55,-2 0-1,-2-2 1,-1-1-1,-38 40 1,27-36 43,-2-3 1,-2 0-1,-1-3 0,-2-2 1,-1-2-1,-61 32 0,96-58 62,0-1-1,0 0 0,-1-1 1,0-1-1,1 1 0,-1-2 1,-1 0-1,-22 1 1,32-2-90,1-1 1,-1-1 0,1 1 0,-1 0 0,1-1-1,-1 1 1,1-1 0,0 0 0,-1 0 0,-2-1-1,4 1-16,0 1-1,0-1 1,1 0-1,-1 0 0,0 1 1,0-1-1,0 0 0,1 0 1,-1 0-1,1 0 0,-1 0 1,1 0-1,-1 0 1,1-1-1,-1 1 0,1 0 1,0 0-1,-1 0 0,1 0 1,0 0-1,0-1 0,0 1 1,0 0-1,0 0 0,1-2 1,0-4-7,1 1 1,-1-1-1,1 1 1,1 0-1,-1-1 0,1 1 1,0 0-1,1 1 1,7-11-1,6-4 42,28-28 0,-11 18-111,1 2-1,1 1 1,2 2 0,45-23 0,204-93-2269,-251 123 340,-4 0-3293,-12 7 1812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7:1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7808,'4'-12'3520,"55"7"-3040,-5-3 1632,14 5-1248,48-9 288,0-1-704,42-7-65,-5 8-223,13-3 32,-21 7-96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7:2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5 805 3712,'0'0'41,"0"0"1,-1 1-1,1-1 1,0 0-1,0 0 1,0 0-1,-1 0 0,1 0 1,0 0-1,0 0 1,0 1-1,0-1 1,-1 0-1,1 0 1,0 0-1,0 0 0,0 1 1,0-1-1,0 0 1,-1 0-1,1 0 1,0 1-1,0-1 1,0 0-1,0 0 0,0 0 1,0 1-1,0-1 1,0 0-1,0 0 1,0 1-1,0-1 1,0 0-1,0 0 0,0 1 1,0-1-1,0 0 1,0 0-1,0 0 1,0 1-1,0-1 1,1 0-1,-1 0 0,0 0 1,0 1-1,0-1 1,13 7 2308,-10-6-1974,0 0-1,1 0 0,-1-1 0,0 1 0,1-1 0,-1 0 0,1 0 1,-1 0-1,0 0 0,1-1 0,-1 1 0,5-2 0,5-2 423,21-10 1,-30 12-505,22-9 423,127-61 1616,-133 60-2164,0 0 0,0-1 0,-2-1 0,0-1 0,20-21 0,-11 7 271,36-49 0,-39 44-771,-24 34 327,0 0 0,0 0 0,0 0 0,0 1 0,0-1 0,0 0 0,0 0 0,0 0-1,0 0 1,0 0 0,0 0 0,0 0 0,0 0 0,0 0 0,0 0 0,0 1 0,0-1-1,0 0 1,0 0 0,0 0 0,0 0 0,0 0 0,0 0 0,0 0 0,0 0 0,0 0 0,0 0-1,0 0 1,0 0 0,0 1 0,0-1 0,0 0 0,1 0 0,-1 0 0,0 0 0,0 0-1,0 0 1,0 0 0,0 0 0,0 0 0,0 0 0,0 0 0,0 0 0,0 0 0,0 0-1,1 0 1,-1 0 0,0 0 0,0 0 0,0 0 0,0 0 0,0 0 0,0 0 0,0 0 0,0 0-1,0 0 1,0 0 0,1 0 0,-1 0 0,0 0 0,0 0 0,0 0 0,0 0 0,0 0-1,0-1 1,0 1 0,1 10-142,-2 24 51,-2 1 0,-1-1 0,-10 39 0,-35 100 312,36-132-161,9-26 108,-1 0 0,-13 25-1,16-37-143,1-1 34,0 0 0,0 0 0,0 0 0,-1 0-1,1 0 1,-4 3 0,4-4-33,1-1-1,-1 1 0,1-1 1,-1 0-1,1 0 0,-1 1 1,0-1-1,1 0 0,-1 0 1,1 0-1,-1 0 0,0 0 0,1 1 1,-1-1-1,0 0 0,1-1 1,-1 1-1,0 0 0,1 0 1,-1 0-1,1 0 0,-1 0 1,0-1-1,1 1 0,-1 0 1,1 0-1,-1-1 0,1 1 0,-1 0 1,1-1-1,-1 1 0,1-1 1,-2 0-1,-3-4 53,1 0 1,-1 0-1,1 0 0,0-1 0,0 0 1,0 0-1,-2-6 0,-19-50 14,18 41-79,-14-27-1,5 19 54,7 14-208,0-1 1,-8-22-1,16 35 121,1 2 7,0 1 1,0-1 0,0 1 0,0-1 0,0 0-1,-1 1 1,1-1 0,0 1 0,0-1 0,-1 1-1,1-1 1,0 1 0,-1-1 0,1 1 0,0-1-1,-1 1 1,1-1 0,-1 1 0,1 0 0,-1-1-1,1 1 1,-1-1 0,1 1 0,-1 0 0,1 0-1,-1-1 1,1 1 0,-2 0 0,2 0 1,-1 0 0,1 0 1,0 1-1,-1-1 0,1 0 0,0 0 1,-1 1-1,1-1 0,0 0 0,0 1 1,-1-1-1,1 0 0,0 1 1,0-1-1,0 0 0,-1 1 0,1-1 1,0 1-1,0-1 0,0 0 0,0 1 1,0-1-1,0 1 0,0-1 1,0 0-1,0 1 0,0-1 0,0 1 1,0-1-1,0 1 0,2 15-67,0-12 75,0 1 0,0-1 1,0 1-1,0-1 0,1 1 0,0-1 0,0 0 0,0-1 1,0 1-1,1 0 0,-1-1 0,7 5 0,-3-4 45,-1 0-1,1 0 1,0-1 0,0 0-1,0 0 1,0-1 0,12 3-1,-1-2 90,1-1 0,-1-1 0,1-1 0,-1 0 0,0-1 0,19-4 0,-16 2 21,-1-2 0,24-7 0,-34 8-96,0 0 0,0-1 1,0 0-1,-1 0 0,0-1 0,10-8 1,5-8-101,-2-2 1,0 0-1,36-54 1,-51 69-63,-11 16-123,1 0 0,1 0-1,0 0 1,-3 14-1,-5 41 165,9-56 108,1 0 0,0 0 0,0 0 0,0 0-1,1 0 1,3 11 0,-4-15-16,1-1-1,-1 1 1,1 0 0,0-1 0,0 1-1,0-1 1,0 1 0,0-1-1,0 1 1,1-1 0,-1 0-1,0 1 1,1-1 0,-1 0 0,1 0-1,-1 0 1,1 0 0,-1 0-1,1-1 1,0 1 0,-1 0-1,1-1 1,0 1 0,0-1 0,-1 0-1,1 0 1,2 1 0,3-1 119,-1-1 0,0 1 0,1-1 1,-1 0-1,0 0 0,11-4 0,37-17 283,-43 17-366,11-6-11,0-1 0,0 0 0,-1-2-1,31-27 1,-46 35-53,12-9-341,-17 14 203,-1 1-19,-10 11-212,-22 22 323,2 2 0,2 1-1,1 1 1,-36 68 0,-14 46 77,-68 119 96,66-141 434,75-124-449,1 1-1,-2-1 1,1 0 0,-6 5-1,9-9-82,1 0 0,-1-1 0,0 1 0,1 0 0,-1-1-1,0 1 1,0 0 0,1-1 0,-1 1 0,0-1 0,0 0 0,0 1-1,0-1 1,0 0 0,0 1 0,1-1 0,-1 0 0,0 0 0,0 0-1,0 0 1,0 0 0,0 0 0,0 0 0,0 0 0,0 0 0,0 0-1,0-1 1,0 1 0,0 0 0,1-1 0,-1 1 0,0 0 0,0-1-1,0 1 1,1-1 0,-1 0 0,0 1 0,0-1 0,0-1 0,-1-1-13,0 0-1,0 0 1,1 0 0,0 0 0,-1 0 0,1-1 0,0 1 0,1-1 0,-1 1 0,1-1 0,-1 1 0,1 0 0,0-1-1,0 1 1,1-1 0,0-4 0,1-2 2,0 0 1,1 0-1,0 0 0,5-11 1,-5 14-12,78-163 79,-63 136-95,2 0 0,47-58 1,-44 68 14,2 1-1,0 0 1,1 2 0,39-23 0,-17 16 104,86-34-1,7-4 131,-82 31-129,27-13-166,-83 46 35,0 1 0,1 0-1,-1 0 1,1 0-1,0 0 1,-1 0 0,1 1-1,-1 0 1,1-1 0,0 1-1,6 1 1,-8 0 21,0-1 0,0 0 0,-1 1 0,1-1 0,0 1 0,-1 0 0,1 0 0,-1-1 0,1 1 0,-1 0 0,1 0-1,-1 0 1,1 1 0,-1-1 0,0 0 0,0 0 0,0 1 0,1-1 0,-1 1 0,-1-1 0,1 1 0,0-1 0,0 1 0,0 0 0,0 2 0,0 3-10,0-1 1,0 1-1,0 0 0,-1 0 1,0 0-1,0 0 0,-1 0 1,-2 10-1,-3 5 115,-9 26-1,4-15 187,10-28-221,1-4-47,0-1 0,0 0 0,0 0 0,0 1 0,0-1 1,0 0-1,0 0 0,0 1 0,0-1 0,0 0 0,0 0 0,-1 1 0,1-1 0,0 0 0,0 0 0,0 1 0,0-1 0,0 0 0,0 0 1,-1 0-1,1 1 0,0-1 0,0 0 0,0 0 0,0 0 0,-1 0 0,1 0 0,0 1 0,0-1 0,0 0 0,-1 0 0,1 0 0,0 0 1,-1 0-1,1-2 329,2-3-282,0 0 0,0 1-1,1-1 1,0 1 0,-1 0-1,2 0 1,-1 0 0,0 0 0,6-5-1,5-3-92,19-12 1,-23 17 83,18-12-102,2 2 0,0 1 0,0 1 0,48-16 0,-72 29-10,4-2-14,1 1 0,0 0 1,16-2-1,-25 5 57,0-1-1,1 1 1,-1 0 0,1 0 0,-1 0 0,0 0 0,1 1-1,-1-1 1,0 1 0,1-1 0,-1 1 0,0 0-1,0 0 1,1 0 0,-1 0 0,0 0 0,0 0 0,0 1-1,0-1 1,-1 1 0,1-1 0,2 4 0,-3-4 7,0 1 0,0-1 0,0 1 0,-1-1 0,1 1-1,-1 0 1,1-1 0,-1 1 0,0 0 0,0 0 0,1-1 0,-1 1 0,0 0 0,-1 0 0,1 2 0,-9 28 72,8-28-55,1-4 0,-1 1 0,1-1 0,0 0 0,0 0 0,0 1 0,0-1 0,0 0-1,-1 1 1,1-1 0,0 0 0,0 1 0,0-1 0,0 0 0,0 1 0,0-1 0,0 0 0,0 1-1,0-1 1,0 0 0,0 1 0,0-1 0,0 0 0,1 1 0,-1-1 0,0 0 0,0 1 0,0-1-1,0 0 1,1 1 0,-1-1 0,0 0 0,0 0 0,0 1 0,1-1 0,-1 0 0,0 0-1,1 1 1,-1-1 0,0 0 0,0 0 0,1 0 0,-1 0 0,0 0 0,1 1 0,-1-1 0,0 0-1,1 0 1,-1 0 0,0 0 0,1 0 0,-1 0 0,0 0 0,1 0 0,23-6 528,-18 4-533,10-4 20,1-1 1,-1-1 0,0 0 0,-1-2 0,0 1 0,15-14 0,-29 22-66,1-1 1,-1 1 0,1 0-1,-1 0 1,1 1-1,-1-1 1,1 0-1,0 0 1,-1 1 0,1-1-1,3 0 1,-5 1 24,1 1 1,0-1-1,-1 0 1,1 0-1,0 0 0,0 1 1,-1-1-1,1 0 1,-1 1-1,1-1 1,0 0-1,-1 1 1,1-1-1,-1 1 1,1-1-1,-1 1 1,1-1-1,-1 1 1,1 0-1,-1-1 1,1 1-1,-1-1 1,0 1-1,0 0 0,1-1 1,-1 1-1,0 1 1,2 3-1,-1 0 0,1 0 0,-1 0 1,0 10-1,-1-11 8,0 0 1,1 0-1,-1 0 1,1 0-1,0 0 1,0-1 0,1 1-1,-1 0 1,4 6-1,-3-6 35,1 0 1,-1-1-1,1 0 0,0 1 0,5 3 0,-6-6-5,-1 0 0,1 0-1,0 0 1,-1 0 0,1 0-1,0-1 1,0 1 0,0-1-1,-1 1 1,1-1 0,0 0-1,0 1 1,0-1 0,0 0 0,0 0-1,2-1 1,12-1 67,1-2 0,0 1 0,-1-2 0,31-13 0,60-37 267,-76 38-337,54-38 154,-61 38-485,51-28 0,-73 44 289,-1 0 0,1 0 1,-1 1-1,1-1 0,0 0 1,0 1-1,-1 0 0,1-1 1,0 1-1,0 0 0,0 0 1,-1 0-1,1 0 0,0 0 1,0 0-1,0 0 0,-1 1 1,1-1-1,0 1 0,0-1 0,-1 1 1,1 0-1,1 1 0,0 0-3,-1 0 0,0 0 0,1 1 0,-1-1 0,0 1 0,0 0 0,0 0 0,-1-1 0,1 1-1,-1 0 1,2 5 0,-1-2 27,0 0 0,0 0-1,-1 0 1,0 0 0,-1 1 0,1-1-1,-1 0 1,0 0 0,-1 0 0,-1 12-1,-3 3 56,-13 35 0,7-21 130,9-29 419,5-8-129,6-7-200,39-41 88,-11 11-548,21-17-36,-57 55 197,0 0 1,0 0 0,1 0-1,-1 0 1,0 0-1,1 0 1,-1 0-1,1 1 1,-1-1 0,1 0-1,0 1 1,-1 0-1,1-1 1,-1 1-1,1 0 1,0 0 0,-1 0-1,1 0 1,0 0-1,-1 0 1,3 1 0,-3-1-1,0 1 1,1-1 0,-1 1-1,0-1 1,0 1 0,0 0 0,0 0-1,0-1 1,0 1 0,-1 0 0,1 0-1,0 0 1,0 0 0,-1 0 0,1 0-1,0 0 1,-1 0 0,1 1 0,-1-1-1,1 0 1,-1 0 0,0 0-1,0 1 1,1-1 0,-1 0 0,0 0-1,0 1 1,0 1 0,-1 11-14,-1 1 0,0 0 1,-9 27-1,6-22 510,5-12 133,5-9-343,12-11-188,-12 8-8,32-25-37,1 3 0,69-36 0,-103 60-88,0 0 1,-1 1 0,1-1-1,0 1 1,0 0 0,0 0-1,0 1 1,0-1 0,6 1 0,-9 0 35,0 0 0,0 0 0,0 0 0,0 1 0,1-1 1,-1 0-1,0 1 0,0-1 0,0 1 0,0-1 0,0 1 1,0-1-1,0 1 0,-1 0 0,1-1 0,0 1 0,0 0 1,0 0-1,-1 0 0,1 0 0,0 0 0,-1 0 0,1 0 1,-1 0-1,1 0 0,-1 0 0,0 0 0,1 0 0,-1 0 1,0 0-1,0 0 0,1 0 0,-1 0 0,0 1 0,0-1 1,0 0-1,-1 1 0,1 4-17,-1 0 1,0 0-1,0 0 1,-2 6-1,1-7 63,1-1 0,0 1 1,0-1-1,0 1 0,1 0 0,-1-1 0,1 7 1,1-10-10,-1-1 0,0 1 1,1 0-1,-1 0 0,0 0 1,1 0-1,-1 0 1,1 0-1,-1 0 0,1-1 1,0 1-1,-1 0 0,1-1 1,0 1-1,0 0 0,-1-1 1,1 1-1,0-1 1,0 1-1,0-1 0,0 1 1,0-1-1,0 1 0,-1-1 1,1 0-1,0 0 1,2 1-1,29 1 206,-26-3-196,24 1 79,0-2 1,55-10 0,-70 9-84,-1-1-1,1 0 1,-1-1-1,0-1 1,0-1 0,0 1-1,18-14 1,-23 13-26,-1-1 0,0 0 0,0 0-1,-1 0 1,0-1 0,-1 0 0,0 0 0,0-1 0,-1 0 0,0 0 0,6-18 0,-9 10-490,-2 18 483,0 0 0,0-1 0,0 1 0,0 0 0,0 0 0,0-1 0,0 1 0,0 0-1,-1 0 1,1 0 0,0-1 0,0 1 0,0 0 0,0 0 0,0-1 0,0 1 0,-1 0 0,1 0 0,0 0 0,0 0 0,0-1-1,0 1 1,-1 0 0,1 0 0,0 0 0,0 0 0,0 0 0,-1 0 0,1 0 0,0 0 0,0-1 0,0 1 0,-1 0 0,1 0 0,0 0-1,0 0 1,-1 0 0,1 0 0,0 0 0,0 0 0,-1 0 0,1 0 0,0 1 0,0-1 0,0 0 0,-1 0 0,1 0 0,0 0-1,0 0 1,0 0 0,-1 0 0,1 0 0,0 1 0,0-1 0,0 0 0,-1 0 0,1 0 0,0 0 0,0 1 0,0-1 0,0 0 0,0 0-1,0 0 1,0 1 0,-1-1 0,-9 10-26,0 1 0,0-1 0,1 2 0,0-1 0,-11 21 0,17-28 50,1 1 0,-1 0 1,1 0-1,0 0 0,0 0 0,1 0 0,0 0 1,0 0-1,0 1 0,0-1 0,1 0 0,0 1 0,0-1 1,0 0-1,1 0 0,0 1 0,0-1 0,3 8 1,-3-10 14,0-1 0,0 1 0,1-1 0,-1 0 1,1 1-1,0-1 0,0 0 0,0 0 1,0 0-1,0 0 0,0-1 0,0 1 0,0 0 1,1-1-1,-1 0 0,1 1 0,-1-1 1,1 0-1,0 0 0,-1-1 0,1 1 1,0 0-1,-1-1 0,1 0 0,0 1 0,0-1 1,0 0-1,-1-1 0,5 0 0,8-1 39,0-1-1,-1-1 0,1 0 0,17-8 0,-10 3-69,126-50 109,-127 49-97,0-2-1,0 0 1,-2-2-1,32-26 1,-30 19-4,-2 0 1,0-1-1,-1-1 1,-2-1-1,26-47 1,50-142-105,-85 195 33,0-1-1,-1 0 1,0-1-1,-2 1 1,0-1-1,0-21 1,-4 41 51,0 0 0,0 0 1,0-1-1,0 1 1,0 0-1,0 0 1,0-1-1,0 1 0,0 0 1,0-1-1,0 1 1,0 0-1,0 0 1,0-1-1,0 1 0,0 0 1,0 0-1,0-1 1,-1 1-1,1 0 1,0 0-1,0 0 1,0-1-1,-1 1 0,1 0 1,0 0-1,0 0 1,0-1-1,-1 1 1,1 0-1,0 0 0,0 0 1,-1 0-1,1 0 1,0 0-1,0 0 1,-1-1-1,1 1 0,0 0 1,0 0-1,-1 0 1,1 0-1,0 0 1,-1 0-1,1 0 0,0 0 1,0 1-1,-1-1 1,1 0-1,0 0 1,-1 0-1,-11 7-240,3 3 229,0 1 1,0-1-1,1 1 1,1 1-1,0-1 1,0 1-1,-6 19 1,0 2-41,-13 56 0,18-47 94,1 1 0,2-1 0,2 1 0,2 0 0,2 0 0,6 45 0,-6-81 15,0 1 0,0-1-1,1 0 1,0 1 0,0-1 0,1 0 0,0 0-1,0-1 1,0 1 0,1 0 0,0-1 0,0 0-1,7 7 1,-9-11 5,1 0 0,-1 0 0,1-1 0,-1 1 0,1-1 0,0 0 0,0 0 0,0 0 0,0 0 0,0 0 0,0-1 0,0 1 0,0-1 0,0 0 0,0 1 0,0-2 0,0 1 0,0 0 0,0 0 0,5-2 0,-1 0-25,-1 0 0,1 0-1,-1 0 1,1-1 0,-1 0 0,0 0-1,0-1 1,7-5 0,6-6-65,-1-1 0,31-36 0,-31 28 100,-17 23-75,0-1 1,0 1 0,0 0-1,0 0 1,0 0 0,1 0-1,-1 0 1,0 0 0,1 0-1,-1 0 1,1 0 0,-1 1-1,1-1 1,-1 0 0,1 1-1,-1 0 1,1-1 0,2 1-1,-1 0-9,1 0 0,-1 0-1,0 0 1,1 1 0,-1-1-1,1 1 1,-1 0 0,5 2-1,3 2-2,-1 0 0,0 1-1,0 0 1,13 11 0,-22-16 21,5 3-17,-1 1-1,0-1 1,9 10-1,-13-11 24,1-1-1,-1 0 0,0 0 1,1 1-1,-1-1 0,0 1 0,0-1 1,-1 1-1,1 0 0,0-1 1,-1 1-1,0 0 0,1 4 1,-1 18-26,0-23 75,5-1 75,-2 1-83,1-1 0,-1 0 0,1 0 0,0 0 0,-1 0 0,1 0 0,0-1 0,-1 0 0,1 1 0,0-2 0,0 1 0,-1 0 0,7-2 0,9-2 94,24-8 0,-36 10-77,19-8-76,-1-1 1,0-1-1,-1-1 0,0-1 0,22-18 1,-26 20-192,-19 12 201,-1 0 0,0 0 1,1-1-1,-1 1 0,0 0 0,1 0 0,-1 0 0,0-1 0,1 1 0,-1 0 0,1 0 0,-1 0 0,1 0 0,-1 0 0,0 0 1,1 0-1,-1 0 0,1 0 0,-1 0 0,0 0 0,1 0 0,-1 0 0,1 0 0,-1 1 0,0-1 0,1 0 0,-1 0 0,0 0 0,1 1 1,-1-1-1,0 0 0,1 0 0,-1 1 0,0-1 0,1 0 0,-1 1 0,0-1 0,0 0 0,1 1 0,-1-1 0,0 0 0,0 1 0,0-1 1,0 0-1,1 1 0,-1-1 0,0 1 0,0-1 0,0 0 0,0 1 0,0-1 0,0 1 0,1 18-59,5 26 0,-3-22 295,-3-22-209,1 1 0,-1-1 0,0 1 0,0-1 0,1 0 0,-1 1 0,1-1 0,0 1-1,-1-1 1,1 0 0,0 0 0,0 1 0,-1-1 0,1 0 0,0 0 0,0 0 0,0 0 0,1 0 0,-1 0 0,0 0 0,0 0 0,0-1 0,1 1 0,-1 0 0,0-1 0,1 1 0,-1-1 0,1 1 0,-1-1 0,0 0 0,1 1 0,-1-1-1,1 0 1,-1 0 0,1 0 0,-1 0 0,3-1 0,6 0 86,-1-1 0,1-1 0,-1 0 0,15-6 0,-11 4-165,292-110-99,-303 115 35,-4 0 19,-9 5-55,-39 18-76,28-11 200,-34 23-1,53-32 49,-1 0-1,1 0 1,0 0-1,-1 1 1,1-1-1,1 1 0,-1-1 1,-3 7-1,5-9 3,1 0-1,-1 0 1,1 0-1,-1 1 0,1-1 1,0 0-1,-1 0 1,1 1-1,0-1 0,0 0 1,0 0-1,0 1 1,0-1-1,0 0 0,0 0 1,1 1-1,-1-1 0,0 0 1,1 0-1,-1 1 1,0-1-1,1 0 0,0 0 1,-1 0-1,1 0 1,0 0-1,-1 0 0,1 0 1,0 0-1,0 0 1,0 0-1,0 0 0,0 0 1,2 0-1,2 2 29,0 0-1,0 0 0,1-1 1,-1 0-1,1 0 1,0-1-1,11 2 1,45 2 288,-42-4-225,38 0-346,76-7-1,-129 6-470,0-1 0,-1 1 1,1-1-1,-1 0 0,1 0 0,-1 0 0,1-1 0,-1 1 0,0-1 0,0 0 1,7-5-1,2-2-1933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7:2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1529 88 7456,'-40'-15'3392,"22"10"-2944,14 2 1952,4 6-1408,0-6-64,4 3-544,-4-5-96,5 10-160,-10-5-4160</inkml:trace>
  <inkml:trace contextRef="#ctx0" brushRef="#br0" timeOffset="1">0 60 11296,'15'-12'5120,"75"1"-4449,-5 2 1121,4 9-1120,64-8 0,5 1-416,13-1-160,-15 3-64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7:2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172 721 3488,'-8'4'7066,"13"-10"-3802,5-9-2467,-9 13-372,130-239 2952,-90 160-3016,13-19-105,80-108 0,-119 184-202,-12 18-20,1 0 1,0 0 0,0 0-1,1 0 1,6-6-1,-11 12-36,0 0 0,1 0 0,-1 0-1,0 0 1,0 0 0,0 0-1,0 0 1,0-1 0,1 1 0,-1 0-1,0 0 1,0 0 0,0 0-1,0 0 1,0 0 0,1 0-1,-1-1 1,0 1 0,0 0 0,0 0-1,0 0 1,0 0 0,0 0-1,0-1 1,0 1 0,0 0 0,0 0-1,0 0 1,0 0 0,0-1-1,0 1 1,0 0 0,0 0 0,0 0-1,0 0 1,0-1 0,0 1-1,0 0 1,0 0 0,0 0 0,-11 7-155,3 2 80,0 1 1,-12 21-1,-84 159 560,9 13-90,74-158-234,-95 226 380,101-236-472,-117 261 884,129-290-834,1-2-29,0 0 1,0 0-1,0-1 1,0 1-1,0-1 0,-1 1 1,1-1-1,-1 0 1,0 0-1,0 0 1,0-1-1,0 1 1,-6 3-1,9-6-81,-1 0 0,1 0-1,0 0 1,-1 1 0,1-1 0,0 0 0,-1 0-1,1 0 1,-1 0 0,1 0 0,0 0 0,-1 0 0,1 0-1,0 0 1,-1 0 0,1 0 0,0 0 0,-1-1-1,1 1 1,0 0 0,-1 0 0,1 0 0,0 0-1,-1 0 1,1-1 0,0 1 0,0 0 0,-1 0 0,1-1-1,0 1 1,-1-1 0,-3-12 2,6-15-23,3 8-12,1 1 0,0-1 0,18-35 0,37-52 8,-52 95-3,0 0 0,0 1 0,1 0 0,1 0 0,-1 1 0,2 1 0,0 0 0,0 0 0,0 2 0,18-10 0,2 3 88,0 1 0,1 1 0,44-9 0,-3 2 300,76-29 0,-120 36-163,0-2 0,-1 0-1,-1-2 1,0-1 0,29-24 0,-49 36 103,-11 12-301,-15 19-123,14-21 215,-3 5-111,0 0 0,0 1 0,1 0 0,1 0 0,-5 13 1,8-19 7,1 0 0,-1 0 0,1 0 0,1 0 1,-1 0-1,1 1 0,0-1 0,0 0 0,0 0 0,1 1 1,0-1-1,0 0 0,0 0 0,4 7 0,-4-9 22,0 0-1,0-1 0,0 1 1,1-1-1,-1 1 1,1-1-1,0 0 1,0 1-1,0-1 0,0 0 1,0 0-1,0-1 1,0 1-1,1 0 0,-1-1 1,1 1-1,-1-1 1,1 0-1,0 0 0,-1 0 1,1 0-1,0 0 1,0-1-1,-1 1 1,7-1-1,0 0 18,0 0 0,0-1 0,0 0 0,0-1 0,0 0 0,-1-1 0,10-3 0,182-75 259,-186 75-278,0 0-1,-1-1 1,0-1-1,0 0 1,-1-1-1,18-15 1,-29 23-13,0 0 1,0 0-1,0 0 1,0 0 0,-1 0-1,1 0 1,0 0-1,0 0 1,-1 0 0,1-1-1,0 1 1,-1 0-1,1 0 1,-1-1 0,0 1-1,1 0 1,-1-1-1,0 1 1,0 0 0,0-1-1,0 1 1,0-2-1,-1 2-11,1 0 0,-1 0 0,0-1-1,0 1 1,1 0 0,-1 1 0,0-1 0,0 0-1,0 0 1,0 0 0,0 0 0,-1 1-1,1-1 1,0 0 0,0 1 0,0-1 0,0 1-1,-1 0 1,1-1 0,0 1 0,-1 0 0,1 0-1,0 0 1,-2 0 0,-5-1-8,0 1 1,0 0 0,0 1-1,1 0 1,-1 0-1,0 1 1,1 0-1,-1 0 1,1 1-1,0 0 1,-11 6-1,10-5 14,-1 1-1,1 1 0,1-1 1,-1 1-1,1 0 0,0 1 0,0 0 1,1 0-1,-7 9 0,11-12 3,0 0 0,-1 1 0,1-1 0,1 0 1,-1 1-1,0-1 0,1 1 0,0-1 0,0 1 0,1 0 0,-1-1 0,1 1 0,0 0 0,0 0 0,1-1 0,-1 1 0,1 0 1,0-1-1,0 1 0,1-1 0,-1 1 0,1-1 0,0 0 0,0 1 0,1-1 0,-1 0 0,1 0 0,0-1 0,0 1 0,0-1 0,0 1 1,1-1-1,-1 0 0,1 0 0,0 0 0,0-1 0,0 1 0,0-1 0,0 0 0,1 0 0,-1-1 0,1 1 0,-1-1 0,1 0 0,5 0 1,0 0 29,0-1 1,0 0 0,0-1-1,0 0 1,0-1 0,0 0 0,15-5-1,3-3 55,35-18 0,-41 18-41,1-1-1,-2-2 1,0 0 0,0-1-1,-2-1 1,0 0 0,19-21-1,-23 18-38,0-1-1,18-32 1,19-44 81,-50 92-79,123-279-182,-121 273 148,3-7 19,-1 0 0,-1 0 0,-1-1 0,0 1 0,-1-1 0,1-18 0,-3 34-7,-1 0 0,0 0 0,0 0 0,0 0 0,0 0 0,0 0 0,0 0 0,0 0 0,-1 0 0,1 1 0,0-1 0,0 0 0,-1 0 0,1 0 0,0 0 0,-1 0 0,1 0 0,-1 0 0,0 1 0,1-1 0,-1 0 0,0 0 0,1 1 0,-1-1 0,0 0-1,1 1 1,-1-1 0,0 1 0,0-1 0,0 1 0,0 0 0,0-1 0,0 1 0,0 0 0,1-1 0,-1 1 0,0 0 0,0 0 0,0 0 0,-2 0 0,0 0-7,0 1-1,0 0 0,1-1 0,-1 1 0,0 0 1,1 1-1,-1-1 0,0 0 0,1 1 0,0-1 1,-1 1-1,1 0 0,0 0 0,-3 3 1,-2 4-9,0 0 1,0 1 0,1 0 0,0 0-1,1 0 1,-8 21 0,-18 75 3,24-77 13,-5 15-2,-31 126-150,33-123 286,-5 77 0,14-116-80,1-1 0,0 0 1,0 0-1,0 0 0,1 0 1,0 0-1,1 1 1,-1-1-1,1-1 0,1 1 1,-1 0-1,6 9 1,-7-14-24,0-1 1,1 0 0,-1 0 0,0 0-1,1 1 1,-1-1 0,0-1 0,1 1 0,-1 0-1,1 0 1,0 0 0,-1-1 0,1 1 0,0-1-1,-1 1 1,1-1 0,0 0 0,0 0-1,-1 1 1,1-1 0,0 0 0,0-1 0,-1 1-1,1 0 1,3-1 0,5-2 25,0 0-1,1 0 1,10-6 0,-5 2-16,110-38 106,-28 11-182,158-78 0,-243 104 64,-8 5-142,-13 10 61,-21 12-31,0-2 1,-32 15-1,-29 18 92,77-42-4,1 0 1,0 1-1,1 1 1,-19 20-1,27-26 16,0-1 1,1 1-1,-1 0 1,1 0-1,0 0 0,0 1 1,0-1-1,1 0 1,-1 1-1,1-1 0,0 1 1,1-1-1,-1 8 1,1-10-8,0 1-1,0-1 1,0 1 0,0-1 0,1 1 0,-1-1 0,1 0-1,0 1 1,0-1 0,-1 0 0,2 1 0,-1-1 0,0 0 0,0 0-1,1 0 1,-1 0 0,1 0 0,0 0 0,-1-1 0,1 1-1,0 0 1,0-1 0,0 0 0,0 1 0,0-1 0,3 1 0,-2-1 15,1 0 1,0 0 0,-1 0 0,1-1 0,0 1-1,-1-1 1,1 0 0,0 0 0,0-1 0,-1 1-1,1-1 1,0 1 0,-1-1 0,1 0 0,5-3-1,5-2 30,0-1 0,18-12 0,-12 5 4,-1-1 1,-1 0 0,0-1-1,-1-1 1,-1-1 0,-1-1-1,14-20 1,-20 25-28,-1-1 1,-1 1-1,11-31 1,-14 33-12,19-58 15,-4-2 0,12-84 0,-25 126-20,-5 24 0,8-56 52,-8 56-79,-1-1 0,0 1 0,0 0 1,-1-1-1,0 1 0,0-1 1,-2-7-1,3 14 20,0-1-1,0 1 1,-1-1 0,1 1 0,0 0-1,0-1 1,0 1 0,0 0 0,-1-1-1,1 1 1,0 0 0,0-1 0,0 1-1,-1 0 1,1 0 0,0-1 0,-1 1-1,1 0 1,0 0 0,-1-1 0,1 1-1,0 0 1,-1 0 0,1 0 0,0 0 0,-1 0-1,1-1 1,0 1 0,-1 0 0,1 0-1,-1 0 1,1 0 0,0 0 0,-1 0-1,1 0 1,0 0 0,-1 0 0,1 1-1,-1-1 1,1 0 0,0 0 0,-1 0-1,1 0 1,0 0 0,-1 1 0,1-1-1,0 0 1,-1 0 0,1 0 0,-1 1-1,0 1 13,-1-1 0,0 1-1,1-1 1,-1 1 0,1 0-1,0 0 1,-3 3 0,-1 10 63,-1-1 1,2 1 0,0 0-1,-3 27 1,0-7 16,-3 21 129,-4 76 0,13-104-148,1 1 1,1-1-1,2 0 0,10 47 1,-10-65-101,0 3 109,8 22 0,-10-32-123,1 0 1,-1 0-1,1 0 1,0 0-1,-1 0 1,1-1-1,1 1 1,-1 0-1,0-1 1,1 0 0,-1 0-1,4 3 1,-5-5-134,0 1 1,1 0 0,-1-1 0,1 1-1,-1-1 1,1 0 0,-1 1 0,1-1-1,-1 0 1,1 0 0,0 0 0,-1 0 0,1 0-1,-1 0 1,3-1 0,0 0-565,1 0 1,-1-1-1,1 0 1,-1 0 0,5-2-1,0-2-2234,0 0 1,0-1-1,15-13 0,-6 3-727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7:2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37 105 10400,'4'-37'3344,"0"23"-2027,-2 10-1184,14-25 1997,-11 10 3383,-5 19-5469,0 0 1,0 0 0,0 0 0,0 0-1,0 0 1,0 1 0,0-1 0,0 0-1,0 0 1,0 0 0,0 0-1,0 0 1,-1 0 0,1 0 0,0 0-1,0 0 1,0 0 0,0 1 0,0-1-1,0 0 1,0 0 0,0 0-1,-1 0 1,1 0 0,0 0 0,0 0-1,0 0 1,0 0 0,0 0 0,0 0-1,-1 0 1,1 0 0,0 0 0,0 0-1,0 0 1,0 0 0,0 0-1,0 0 1,0 0 0,-1 0 0,1 0-1,0-1 1,0 1 0,0 0 0,0 0-1,0 0 1,0 0 0,0 0 0,0 0-1,0 0 1,-1 0 0,1 0-1,0 0 1,0-1 0,0 1 0,0 0-1,0 0 1,0 0 0,0 0 0,0 0-1,0 0 1,0-1 0,0 1 0,0 0-1,0 0 1,0 0 0,0 0-1,0 0 1,-7 8 458,6-8-375,-1 3-35,-6 6 1,1-1-1,0 1 0,1 1 1,0-1-1,0 1 0,-6 15 0,12-25-123,0 0-1,0 0 0,0 1 1,0-1-1,0 0 0,0 0 1,0 0-1,0 0 0,0 1 1,0-1-1,0 0 0,0 0 1,0 0-1,0 0 0,0 1 1,0-1-1,0 0 0,0 0 1,0 0-1,0 0 0,0 0 1,0 1-1,0-1 0,0 0 1,0 0-1,1 0 0,-1 0 1,0 0-1,0 0 0,0 1 1,0-1-1,0 0 0,0 0 1,1 0-1,-1 0 0,0 0 1,0 0-1,0 0 0,0 0 1,0 0-1,1 0 0,-1 0 1,0 0-1,0 0 0,0 0 1,0 0-1,1 0 0,-1 0 1,0 0-1,0 0 0,0 0 1,0 0-1,0 0 0,1 0 1,-1 0-1,0 0 0,14-4-2379,-9 3 1411,25-6-2073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7:51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38 847 4160,'4'10'6639,"1"0"-5797,0-1-1,1 0 1,6 9-1,-9-15-708,0 0 0,0 0 1,0-1-1,0 1 0,1-1 1,-1 0-1,1 0 0,-1-1 1,1 1-1,0-1 0,-1 1 0,1-1 1,0 0-1,0-1 0,0 1 1,0-1-1,0 1 0,0-1 1,0 0-1,0-1 0,0 1 0,0-1 1,0 0-1,0 1 0,0-2 1,-1 1-1,1 0 0,4-3 1,-4 2-62,0 0 1,0-1 0,0 1-1,0-1 1,0 0 0,-1 0-1,1 0 1,-1-1 0,0 1 0,0-1-1,0 0 1,0 1 0,-1-1-1,1 0 1,-1-1 0,0 1-1,-1 0 1,1-1 0,-1 1 0,0-1-1,0 1 1,0-1 0,0-5-1,-1 5-65,-1-1 0,0 1 0,0 0 0,0 0 0,0 0 0,-1 1 0,0-1 0,0 0 0,0 1 0,-1-1 0,1 1 0,-1-1 0,0 1-1,0 0 1,-1 0 0,1 1 0,-8-7 0,8 8-45,0-1 0,-1 0 0,0 1 0,1 0-1,-1 0 1,0 0 0,0 0 0,0 1 0,-1-1 0,1 1 0,0 0-1,0 0 1,-1 1 0,1-1 0,0 1 0,-1 0 0,1 0-1,-1 0 1,1 1 0,0 0 0,-6 1 0,5 0 31,0 0 1,0 1 0,0 0 0,0 0-1,1 0 1,-1 0 0,1 1-1,0-1 1,0 1 0,0 0-1,0 1 1,1-1 0,0 1-1,0-1 1,0 1 0,0 0 0,1 0-1,-2 6 1,-3 7 53,2 0 1,1-1-1,0 2 1,-2 22-1,5-25 114,0 1 1,0 0-1,2 0 0,2 16 0,-2-26-88,0 0 0,1 0 0,-1-1 0,1 1 0,1-1 0,-1 1 0,1-1 0,0 0 0,1 0 0,0 0 0,-1-1 0,9 10 0,-6-10 8,0 0-1,1-1 1,-1 1 0,1-1 0,0 0 0,0-1 0,0 0 0,1 0 0,-1 0-1,1-1 1,0 0 0,-1-1 0,1 0 0,15 1 0,2-3 62,1 0 1,-1-1-1,31-8 0,-30 5-65,0-1 0,-1-2 0,1 0 0,-2-2 0,38-20 0,-32 12 5,-2-1 0,0-1 0,47-45 0,92-103 232,-142 144-329,-6 8 61,-2-2 0,0 0-1,-1 0 1,-1-2 0,19-30 0,-18 17-34,-1-2 1,-2 1 0,-1-2 0,12-62 0,-17 61-110,-2 0 0,-2-1 0,-1 1 0,-5-58 0,3 88 49,-1-1 1,-1 1 0,1 0-1,-1 0 1,-1 0-1,1 0 1,-1 0-1,0 0 1,-1 1-1,0 0 1,0-1-1,0 1 1,-6-6-1,8 11 24,1 0 1,-1-1-1,0 1 0,1 0 0,-1 0 0,0 0 0,0 0 1,0 0-1,0 0 0,0 1 0,0-1 0,0 1 0,0-1 0,0 1 1,0 0-1,0-1 0,-5 2 0,3-1-8,-1 1 0,0-1 0,1 1-1,-1 1 1,1-1 0,-6 3 0,4-1 1,-1 0 0,1 1 0,1 0-1,-1 0 1,0 1 0,1 0 0,0 0 0,0 0 0,1 0 0,-1 1 0,1 0-1,-4 7 1,-3 8-39,0 1-1,-8 26 0,18-44 63,-25 69 9,-33 148 1,52-181 61,1 0 0,3 1 0,1-1 0,2 1 0,8 63 0,-3-72-101,20 116 78,-19-127 5,0 0 0,1 0 0,1 0 1,18 34-1,-22-49-1,0-1 0,0 1 0,1 0 0,0-1 1,0 0-1,0 0 0,1-1 0,-1 1 0,1-1 0,0 0 0,1-1 0,-1 1 0,0-1 0,1-1 1,0 1-1,0-1 0,0 0 0,0-1 0,14 2 0,-2-2 71,0 0 0,0-1-1,-1-2 1,1 0 0,0-1-1,25-6 1,-29 4-94,-1 0-1,1 0 1,-1-1 0,0-1 0,0-1-1,-1 0 1,0 0 0,0-1 0,-1-1-1,-1 0 1,1-1 0,-1 0 0,-1-1-1,0 0 1,-1 0 0,0-1 0,-1 0-1,-1-1 1,0 0 0,0 0 0,-2 0-1,0-1 1,0 0 0,-2 0 0,4-19-1,-6 20-5,0 0 0,-1-25-1,0 33-32,-1 0-1,1 0 1,-2 0-1,1 1 1,-1-1-1,0 0 1,0 1-1,0-1 1,-5-7-1,5 11-7,0 0-1,1 0 0,-1 0 1,0 0-1,0 0 1,0 0-1,0 1 0,-1-1 1,1 1-1,0-1 1,-1 1-1,1 0 0,-4-1 1,1 0-12,0 1 0,-1 0 0,1 0 1,-1 1-1,-10-1 0,1 2-25,0 1 0,0 0 0,-25 8 1,28-6 40,1 0 0,-1 1 1,1 0-1,0 1 0,0 0 1,0 1-1,1 0 0,-13 12 1,17-13 32,0 0 1,0 0 0,1 0-1,0 1 1,0 0 0,0 0-1,1 1 1,0-1 0,0 1-1,1 0 1,0 0 0,-3 16-1,4-15 1,0 1-1,1-1 1,1 1 0,0-1-1,0 1 1,1 0-1,0-1 1,0 1-1,1-1 1,1 0 0,-1 1-1,1-1 1,1 0-1,0-1 1,0 1-1,1-1 1,0 1 0,0-1-1,1-1 1,0 1-1,1-1 1,-1 0-1,1-1 1,0 1 0,1-1-1,0-1 1,10 6-1,-8-4 48,2-1 0,-1-1 0,1 0-1,0-1 1,0 0 0,0-1 0,0 0 0,0-1-1,1 0 1,21-1 0,-25-1-31,1 0 1,0-1-1,-1-1 1,1 1-1,-1-2 0,0 1 1,0-1-1,1-1 1,-2 0-1,1 0 0,0-1 1,-1 0-1,0 0 1,13-11-1,140-137 184,-136 129-151,7-7-176,55-41 1,-55 49 108,48-26-1,-49 36-92,38-13 0,-27 11 38,-39 15 98,-14 1-97,2 0 20,1 1 0,0 0 1,0 0-1,0 1 0,0 0 0,0 0 0,0 1 1,1 0-1,0 0 0,-9 7 0,-6 3 50,0 1 1,0 2-1,2 0 0,0 1 0,1 1 0,1 1 0,1 1 0,1 0 1,1 1-1,-24 45 0,35-59-3,1-1 0,0 1 0,1 0-1,0 0 1,0-1 0,1 1 0,0 0 0,0 1 0,1 10 0,0-15 7,0 0 0,1-1 1,-1 1-1,1 0 1,0 0-1,0-1 0,1 1 1,-1-1-1,1 1 0,-1-1 1,1 0-1,0 0 0,0 1 1,1-1-1,-1-1 0,1 1 1,-1 0-1,1-1 0,0 1 1,0-1-1,0 0 1,4 3-1,2-2 18,-1 1 1,1-1-1,0 0 1,0-1-1,0 0 1,0-1-1,1 0 1,-1 0-1,0-1 1,0 0-1,19-3 1,-12 0 42,0 0 0,0-1 0,-1 0 0,1-2-1,-1 0 1,15-8 0,-16 6-51,-1-1 0,0 0 0,0-1-1,-1-1 1,0 0 0,13-16 0,57-82 24,-44 54-16,103-142 111,-116 159-152,-2-2 0,-2 0 0,32-83 0,-36 79 17,47-138-124,-57 158 56,-2 0 1,0-1-1,-1 1 0,-2-1 0,-1-41 1,-1 63 18,0-1 1,0 1 0,-1 0 0,0-1 0,1 1 0,-1 0 0,0 0 0,-1 0 0,1 0 0,-1 0 0,-2-4 0,4 6 23,-1 1 1,1-1 0,-1 0-1,0 1 1,1-1-1,-1 1 1,0-1-1,1 1 1,-1-1 0,0 1-1,0 0 1,0-1-1,1 1 1,-1 0-1,0 0 1,0-1 0,0 1-1,0 0 1,-1 0-1,0 0-2,1 1 0,-1-1 0,0 1 0,0-1 0,1 1-1,-1 0 1,0-1 0,1 1 0,-1 0 0,0 0 0,1 0-1,-3 3 1,-7 5-19,1 1 0,1 0-1,-1 1 1,2 0 0,-15 22 0,-30 72-60,26-43 81,3 2 0,-24 96 0,38-116-10,2 1 1,-4 56-1,12-81 48,0 0 0,0 0 1,2 0-1,1 0 1,0 0-1,2-1 0,10 31 1,-14-45 2,2 0 0,-1 0 0,0 0 0,1 0-1,0 0 1,0 0 0,0-1 0,1 1 0,0-1 0,0 0 0,0 0 0,0 0 0,0-1 0,1 0 0,0 0 0,-1 0 0,1 0 0,9 3 0,-6-4 10,1-1 0,0 0 1,0 0-1,0-1 0,0 0 0,-1-1 0,1 0 0,0 0 0,0-1 0,-1 0 0,12-4 0,0-2 43,0 0-1,-1-1 1,28-17-1,-27 12-92,-1 0 1,0-1-1,-1 0 0,0-2 1,-1 0-1,-1-1 0,14-21 1,-29 38 1,0 0 1,0 0-1,-1 0 1,1-1 0,0 1-1,0 0 1,-1-1 0,1 1-1,-1-1 1,1 1-1,-1 0 1,0-1 0,1 1-1,-1-1 1,0 1-1,0-1 1,0 1 0,0-1-1,0 1 1,-1-1 0,1 1-1,0-1 1,-1 1-1,1-1 1,-1 1 0,1 0-1,-2-2 1,0 0-137,3 3 49,1 16 50,-2-4 17,-1 16 29,1 0 0,2 0 0,1-1 0,12 53 0,-11-67-13,-1 1 83,2 1-1,0-2 1,0 1 0,15 24 0,-18-35-56,-1 0 1,1-1 0,0 1 0,0-1-1,0 0 1,0 0 0,1 1 0,-1-2-1,0 1 1,1 0 0,0 0 0,-1-1 0,1 1-1,0-1 1,0 0 0,0 0 0,0 0-1,0 0 1,0 0 0,0-1 0,0 0-1,0 1 1,0-1 0,0 0 0,0 0-1,0-1 1,0 1 0,0-1 0,6-1 0,15-6 100,-1-1 1,-1-1-1,29-17 1,61-45 8,-54 33-94,-30 21 10,-1-1 0,-1-1 0,-1-1 1,30-33-1,-46 45-34,7-9 1,-16 18-12,0 0 0,1 0 1,-1-1-1,0 1 0,0 0 0,0 0 1,1 0-1,-1 0 0,0-1 0,0 1 0,0 0 1,0 0-1,1 0 0,-1-1 0,0 1 1,0 0-1,0 0 0,0-1 0,0 1 0,0 0 1,0-1-1,0 1 0,0 0 0,0 0 1,0-1-1,0 1 0,0 0 0,0 0 0,0-1 1,0 1-1,0 0 0,0 0 0,0-1 0,0 1 1,0 0-1,0 0 0,0-1 0,-1 1 1,1 0-1,0 0 0,0 0 0,0-1 0,0 1 1,-1 0-1,1 0 0,0 0 0,0-1 1,-1 1-1,1 0 0,0 0 0,-1 0-9,-1 0 0,1 0-1,0 0 1,0 0 0,0 0 0,0 0-1,0 0 1,0 0 0,0 0-1,0 1 1,0-1 0,0 0 0,0 1-1,0-1 1,0 1 0,0-1 0,1 1-1,-3 1 1,-14 15-2,16-16 9,-10 13-1,0-1 1,0 2 0,2-1 0,0 2 0,1-1 0,-13 33 0,19-41 38,-1-1 0,2 1 0,-1 0 0,1 0 0,0 1 1,0-1-1,1 0 0,0 0 0,0 0 0,1 0 0,0 1 0,0-1 0,0 0 0,1 0 0,0 0 0,1-1 0,-1 1 0,1-1 0,8 13 1,-9-17-9,-1 1 0,1-1 0,0 0 0,0 1 1,1-1-1,-1 0 0,0 0 0,1-1 1,-1 1-1,1 0 0,-1-1 0,1 1 1,0-1-1,0 0 0,0 0 0,0 0 0,0-1 1,0 1-1,0-1 0,0 1 0,0-1 1,0 0-1,0 0 0,0 0 0,0-1 0,0 1 1,0-1-1,0 1 0,0-1 0,0 0 1,-1 0-1,1 0 0,0-1 0,0 1 1,-1-1-1,1 0 0,4-3 0,1-4 33,0-1 0,-1 1 0,0-1-1,-1-1 1,0 1 0,8-21 0,-7 13-28,-1 0 0,-1 0 0,5-36 0,-8 42-18,-2-1-1,1 0 1,-3-19 0,2 28-28,-1 1 0,1 0 0,-1-1 0,1 1 0,-1 0 0,0 0 0,0-1 0,-1 1 0,1 0 0,-1 0 0,1 0 0,-1 0 0,0 1 0,0-1 1,0 0-1,-1 1 0,1 0 0,0-1 0,-4-1 0,-2 0-50,0 1 0,0 1 0,-14-3 0,-6-2 296,30 5-197,0 1 1,0 0-1,-1 0 0,1-1 1,0 1-1,0 0 0,3 0 1,104-31 23,-70 22-22,1 1-76,0 2 1,49-4 0,-79 11 19,0 0-1,0 0 1,0 1 0,0 0 0,-1 1-1,1 0 1,0 0 0,14 7 0,-22-9 22,0 1 1,0 0 0,0 0-1,-1 0 1,1 0 0,0 0-1,-1 0 1,1 0 0,-1 1-1,1-1 1,-1 1 0,0-1-1,1 1 1,-1-1 0,0 1-1,0 0 1,0-1 0,0 1-1,-1 0 1,1 0 0,0 0-1,-1-1 1,1 1 0,-1 0-1,0 0 1,1 0 0,-1 0-1,0 0 1,0 0 0,0 0-1,-1 4 1,-1 6 36,0 0 0,-1 0 1,0 0-1,-8 17 0,-24 45 178,-1 5 288,33-70-383,3-9-111,0 0 0,0 0 0,0 0 0,0 0 1,0 1-1,0-1 0,0 0 0,0 0 0,0 0 1,0 0-1,0 0 0,0 0 0,0 0 0,0 0 0,0 0 1,0 0-1,0 0 0,0 0 0,0 0 0,0 0 1,0 0-1,0 0 0,0 1 0,0-1 0,0 0 1,0 0-1,0 0 0,1 0 0,-1 0 0,0 0 0,0 0 1,0 0-1,0 0 0,0 0 0,0 0 0,0 0 1,0 0-1,0 0 0,0 0 0,0 0 0,0 0 1,0 0-1,0 0 0,0 0 0,0 0 0,0 0 0,1 0 1,-1 0-1,0 0 0,0 0 0,0 0 0,0 0 1,0 0-1,0 0 0,0 0 0,0 0 0,0 0 1,0 0-1,0 0 0,0 0 0,17-15 357,128-118-39,-124 116-366,1 1 0,1 0 0,1 2 0,0 1 0,34-13 0,-57 25 35,1 1 0,-1-1 0,1 1 0,0-1 0,0 1-1,-1-1 1,1 1 0,0 0 0,0 0 0,0 0-1,-1 0 1,1 0 0,0 0 0,0 1 0,-1-1 0,1 0-1,0 1 1,-1 0 0,1-1 0,0 1 0,-1 0-1,1 0 1,-1 0 0,1 0 0,-1 0 0,1 0 0,-1 0-1,0 0 1,0 1 0,1-1 0,-1 0 0,1 3-1,2 4 10,0 0-1,0 1 0,-1-1 0,0 1 0,2 11 0,3 8 197,-7-24-182,12 24 166,-13-28-169,1 1 0,-1 0 0,1 0 1,-1-1-1,1 1 0,0 0 0,-1-1 0,1 1 1,0 0-1,-1-1 0,1 1 0,0-1 0,0 1 0,0-1 1,0 0-1,-1 1 0,1-1 0,0 0 0,0 0 1,0 1-1,0-1 0,0 0 0,0 0 0,0 0 1,0 0-1,-1 0 0,3 0 0,2-3 47,0 1 0,0-1-1,0 0 1,0 0 0,-1-1-1,1 1 1,-1-1 0,0 0 0,0 0-1,6-9 1,6-5 27,29-30-112,-16 16-21,2 0 0,2 2 0,49-36 0,-81 65 34,0 0-1,0 0 0,0 1 0,0-1 0,0 0 0,0 1 0,0-1 0,0 1 0,1-1 0,-1 1 0,0 0 0,0 0 0,0-1 0,1 1 0,-1 0 0,0 0 0,0 0 1,0 0-1,1 0 0,-1 0 0,0 1 0,0-1 0,2 1 0,-2 0 2,0-1 0,0 1 0,0 0 0,0 0 0,0 0 0,-1 0 0,1 1 0,0-1 0,0 0 0,-1 0 0,1 0 0,-1 1 0,1-1 0,-1 0 0,0 1 0,1-1 0,-1 0 0,0 1 0,0 0 0,1 5 4,-1-1 0,0 0 0,-1 0 0,1 1 0,-1-1 0,-1 0 0,-2 9 0,-18 43 83,13-38-60,3-4 5,-33 71-15,32-74 57,0 0 1,-1-1-1,0 0 1,-15 16-1,21-25-49,0-1-1,0 0 1,-1 0-1,1 0 0,-1 0 1,1 0-1,-1-1 0,1 1 1,-1-1-1,0 1 0,0-1 1,0 0-1,0 0 0,0-1 1,0 1-1,0 0 0,0-1 1,0 0-1,0 0 1,0 0-1,0 0 0,0 0 1,0-1-1,0 1 0,0-1 1,0 0-1,0 0 0,0 0 1,0 0-1,-3-2 0,-1-1 17,4 3-8,0 0 0,0 0-1,1-1 1,-1 1-1,1-1 1,-1 0 0,1 0-1,0 0 1,-3-2-1,5 3-17,1 1-1,-1-1 0,0 1 0,0 0 0,0-1 0,1 1 0,-1 0 0,0-1 0,0 1 1,1 0-1,-1-1 0,0 1 0,1 0 0,-1 0 0,0-1 0,1 1 0,-1 0 0,0 0 0,1 0 1,-1-1-1,1 1 0,-1 0 0,0 0 0,1 0 0,0 0 0,15-6 0,-13 5 7,32-8 67,1 2 0,0 1 0,51-1 0,-72 6-98,24-1 16,165-15 254,-183 14-201,36-10-1,-26 5-467,-12 3-3194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7:52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40 152 6464,'-23'-3'2944,"10"-6"-2560,10 6 2112,6 6-1440,2-6 1344,8 3-1377,14-5 769,4 10-1024,32-13 864,9-1-928,36-11 64,5 0-448,8-3-224,-13 3-32,0 0-160,-18 4 64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7:58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240 543 3552,'0'0'1147,"4"-6"2586,-9 4-1450,4 1-2146,0 0 0,0 1 0,1-1 1,-1 1-1,0-1 0,0 1 0,0 0 0,0 0 1,0-1-1,0 1 0,0 0 0,0 0 0,0 0 1,-1 0-1,-10 1 88,1 1-1,-1 0 1,1 1 0,0 1-1,0-1 1,0 2 0,-17 8-1,16-6-121,-1 0 0,1 0 0,0 1 0,1 1 0,-14 12 0,22-18-62,0 0 0,0 0 0,1 0 0,-1 0 0,1 0 0,0 1-1,0-1 1,0 1 0,0 0 0,1-1 0,-1 1 0,1 0 0,0 0 0,0 0 0,1 0 0,-1 0 0,1 0 0,-1 0 0,1 0-1,1 0 1,-1 0 0,1 0 0,1 7 0,-1-7 27,1 1 0,0-1 0,0 0-1,0 0 1,1 0 0,-1 0 0,1 0 0,0 0 0,0-1-1,1 1 1,-1-1 0,0 0 0,1 0 0,0 0-1,0-1 1,0 1 0,0-1 0,0 0 0,0 0 0,8 2-1,-6-2 10,1-1-1,-1 1 0,1-1 0,0-1 0,-1 1 0,1-1 1,0 0-1,0-1 0,-1 1 0,1-1 0,0-1 0,-1 1 1,12-5-1,-7 1 30,0-1 0,-1 1 0,0-2 0,0 1 0,-1-2 0,1 1 0,-2-1 0,16-17 0,-21 21-83,1-1 0,-1 0 0,0 0 0,0 0 0,0-1 0,-1 1 0,0-1 0,3-9 0,-4 12-23,-1-1 0,1 0 0,-1 0 0,0 0 0,0 1 1,-1-1-1,1 0 0,-1 0 0,1 0 0,-1 1 0,0-1 0,-1 0 0,1 1 0,-3-5 0,2 5-27,0 0 0,0 0-1,-1 0 1,1 0 0,-1 1-1,0-1 1,0 1 0,0 0-1,0 0 1,0 0 0,0 0-1,-1 0 1,1 1 0,-1 0-1,-4-2 1,2 1-13,0 1 0,0-1 0,0 1 0,0 1 0,-1-1 0,1 1 0,-11 1 0,7 0-14,0 0 0,1 1 0,-1 1 0,1-1 0,0 2 0,-14 5-1,23-8 56,-1-1-1,1 0 1,-1 0 0,1 0-1,0 0 1,-1 1-1,1-1 1,-1 0-1,1 0 1,0 0-1,0 1 1,-1-1-1,1 0 1,0 1-1,-1-1 1,1 0-1,0 1 1,0-1-1,-1 0 1,1 1 0,0-1-1,0 1 1,0-1-1,0 0 1,0 1-1,0-1 1,0 1-1,-1-1 1,1 0-1,0 1 1,0-1-1,1 1 1,-1-1-1,0 1 1,0-1-1,0 0 1,0 1-1,0-1 1,0 1 0,0-1-1,1 0 1,-1 1-1,0-1 1,0 0-1,1 1 1,-1-1-1,0 0 1,0 1-1,1-1 1,-1 0-1,0 1 1,1-1-1,-1 0 1,1 1-1,1 0 44,1 0 0,-1 1 0,1-1-1,-1 0 1,1 0 0,0 0-1,3 0 1,2 0 54,1 0 1,0 0-1,0-1 0,0-1 0,0 1 1,0-2-1,0 1 0,0-1 0,-1 0 1,1-1-1,-1 0 0,1 0 0,11-7 1,-8 3-32,0-1 1,-1 0-1,0 0 1,0-1 0,-1-1-1,0 0 1,0 0-1,10-16 1,22-40 372,54-110 1,-14 21 49,-64 122-422,-12 19-92,16-20 1,-23 34 22,1 0 0,0 1 0,0-1 0,0 0-1,0 0 1,0 0 0,0 0 0,0 0 0,0 0 0,0 0 0,0 0 0,0 0 0,0 1 0,0-1-1,0 0 1,0 0 0,1 0 0,-1 0 0,0 0 0,0 0 0,0 0 0,0 0 0,0 0-1,0 0 1,0 1 0,0-1 0,0 0 0,0 0 0,0 0 0,0 0 0,0 0 0,0 0 0,1 0-1,-1 0 1,0 0 0,0 0 0,0 0 0,0 0 0,0 0 0,0 0 0,0 0 0,0 0 0,0 0-1,1 0 1,-1 0 0,0 0 0,0 0 0,0 0 0,0 0 0,0 0 0,0 0 0,0 0-1,0 0 1,0 0 0,1 0 0,-1 0 0,0 0 0,-9 66-207,-132 795 149,124-778 257,-34 97-1,51-179-194,-2 5 59,0 0-1,0 0 1,0 0 0,-1-1-1,0 0 1,0 1-1,-7 9 1,9-14-32,0 0-1,0 0 1,0 0 0,0 0-1,-1 0 1,1 0 0,0 0-1,0 0 1,-1 0-1,1 0 1,-1 0 0,1-1-1,0 1 1,-1-1 0,1 1-1,-1-1 1,0 0 0,1 1-1,-1-1 1,1 0 0,-1 0-1,-1 0 1,0-1-6,1 1 1,0-1-1,-1 0 1,1 0-1,0 0 1,0 0-1,0-1 0,0 1 1,0-1-1,0 1 1,0-1-1,-3-3 1,-1-2-8,0 0 0,1-1 0,0 1 0,1-1 1,-1 0-1,-4-13 0,6 11-16,0-1 0,0 1 0,1-1 0,0 1 0,0-1-1,1 0 1,1 0 0,2-20 0,-2 24-6,2 1 0,-1-1 0,1 1 0,0-1-1,1 1 1,-1 0 0,1 0 0,0 0 0,1 0-1,-1 1 1,1-1 0,0 1 0,1 0 0,-1 0-1,10-7 1,-3 4 20,0 1-1,1 0 1,0 0-1,0 2 0,0-1 1,1 2-1,-1-1 1,1 2-1,26-5 0,-8 5 22,0 0 0,0 3 0,36 2 0,2 6-357,70 18 0,-131-24 147,10 3-3388,0 1 948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7:51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16 1472,'1'-1'156,"0"1"0,-1-1 1,1 0-1,0 1 0,-1-1 0,1 1 0,0-1 1,0 1-1,0-1 0,-1 1 0,1 0 0,0-1 1,0 1-1,0 0 0,0 0 0,0-1 1,0 1-1,-1 0 0,1 0 0,0 0 0,0 0 1,0 0-1,1 1 0,47-1 23297,-58 1-22910,1-1 0,-14 3 0,6 4-131,1 0 0,0 1 0,-19 12 0,48-15-449,-9-5-27,1 1 0,-1-1 1,1 0-1,0-1 0,-1 0 1,11-2-1,35-13-98,-31 9 220,-17 6-29,25-10 168,-25 10-168,-1 0-1,0 0 0,0 0 1,0 0-1,0 0 1,-1-1-1,1 1 1,0-1-1,-1 1 1,3-3-1,-4 3-14,0 1 1,0 0-1,0 0 0,0 0 0,0-1 1,0 1-1,-1 0 0,1 0 1,0 0-1,0 0 0,0-1 0,0 1 1,0 0-1,-1 0 0,1 0 0,0 0 1,0 0-1,0-1 0,0 1 1,-1 0-1,1 0 0,0 0 0,0 0 1,0 0-1,-1 0 0,1 0 0,0 0 1,0 0-1,0 0 0,-1 0 1,1 0-1,0 0 0,0 0 0,-1 0 1,1 0-1,0 0 0,0 0 0,-1 0 1,-13 0 55,12 0-30,-13 1-17,1 0 0,-19 4 0,8-3 24,15-3-2798,9 40-14678,-8-15 10139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8:00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46 1984,'12'-8'940,"-10"6"-498,0 0 0,0 1 0,0-1 0,0 1 0,0 0 0,1 0 0,-1 0 0,0 0 0,4-1 0,4-3 2413,-10 4-2793,0 1 1,0 0-1,0 0 0,0 0 0,0-1 1,0 1-1,0 0 0,1 0 0,-1 0 1,0-1-1,0 1 0,0 0 0,0 0 0,0-1 1,0 1-1,0 0 0,0 0 0,-1 0 1,1-1-1,0 1 0,0 0 0,0 0 0,0 0 1,0-1-1,0 1 0,0 0 0,0 0 1,-1-1-1,1 1 25,-1-1 0,0 1 0,0-1 0,1 1 0,-1-1 0,0 1 0,0-1 0,0 1 1,1 0-1,-1 0 0,0-1 0,0 1 0,0 0 0,0 0 0,0 0 0,0 0 0,1 0 0,-1 0 0,0 0 0,0 0 0,-1 0 1,-17 6 358,0 0 1,1 1 0,0 0-1,0 2 1,-22 14-1,-2 0-64,19-11-204,0 1 0,1 0 1,0 2-1,-29 25 1,45-34-117,0 1 0,0-1 1,1 1-1,0 0 1,0 1-1,1-1 1,-5 11-1,6-12-1,1 0 0,0 1 0,1-1 0,0 0 0,0 0 0,0 1 0,1-1 0,-1 0 0,2 1 0,-1-1 0,2 8-1,-1-9 14,0 0 0,1 1 0,0-1 0,0 0 0,0 0 0,0-1 0,1 1 0,-1 0 0,1-1 0,1 0 0,-1 0 0,1 1 0,-1-2 0,1 1 0,0 0 1,0-1-1,9 5 0,-10-6-34,0 0 1,1-1 0,-1 1 0,1-1 0,0 0 0,-1 0 0,1 0 0,0 0 0,0-1 0,-1 0 0,1 0 0,0 0 0,0 0 0,0 0-1,-1-1 1,1 1 0,0-1 0,0 0 0,-1 0 0,1-1 0,-1 1 0,1-1 0,-1 0 0,0 0 0,1 0 0,2-2 0,4-5 45,0-1 1,0 1-1,-1-1 1,0-1 0,-1 0-1,11-19 1,-5 4 6,0-1 0,8-27 0,-15 33-79,-1 0 1,-1 0-1,-1 0 1,-1 0-1,-1-1 1,-1-36-1,-1 56-21,-1 0 0,1 0-1,0 0 1,-1 0 0,1 0-1,-1 0 1,1 0 0,-2-2-1,2 4 5,0 0 0,0 0-1,0-1 1,-1 1-1,1 0 1,0 0-1,0-1 1,0 1 0,0 0-1,0 0 1,0 0-1,-1-1 1,1 1-1,0 0 1,0 0-1,0 0 1,-1 0 0,1-1-1,0 1 1,0 0-1,-1 0 1,1 0-1,0 0 1,0 0 0,-1 0-1,1 0 1,0 0-1,0-1 1,-1 1-1,1 0 1,0 0 0,0 0-1,-1 0 1,1 0-1,0 1 1,0-1-1,-1 0 1,1 0-1,0 0 1,0 0 0,-1 0-1,1 0 1,0 0-1,0 0 1,-1 0-1,1 1 1,0-1 0,0 0-1,0 0 1,-1 0-1,1 1 1,0-1-1,0 0 1,0 0 0,0 0-1,0 1 1,-1-1-1,1 0 1,0 1-1,-2 4-8,0 0 0,0 1 0,0 0 0,1-1 0,-1 1 0,1 0 0,1-1 0,-1 12 0,0 1 8,1 1 68,0-1 0,2 1 0,0 0 0,1-1 0,1 0 0,12 34 0,-14-45 3,1 0-1,0 0 0,0 1 1,1-2-1,8 13 0,-10-17-26,0 1-1,0-1 1,0 1 0,0-1-1,1 0 1,-1 0-1,1 0 1,-1 0-1,1-1 1,0 1-1,0-1 1,0 1-1,0-1 1,0 0-1,0 0 1,0 0-1,4 0 1,-2-1 34,1 0 0,-1-1 0,1 1 0,-1-1 1,0-1-1,1 1 0,9-4 0,38-20 220,-40 19-237,84-47-4,114-83 0,-186 117-37,-20 15-24,0 0 1,0 0-1,1 0 0,-1 0 1,1 1-1,0 0 0,0 0 1,12-4-1,-17 7 10,0 0 0,0 0 0,0-1-1,0 1 1,0 0 0,0 0 0,0 0 0,0 0 0,0 0 0,0 0 0,0 1-1,0-1 1,0 0 0,0 0 0,0 1 0,0-1 0,0 1 0,0-1 0,0 1-1,0-1 1,-1 1 0,1-1 0,0 1 0,0 0 0,-1 0 0,1-1-1,0 1 1,-1 0 0,1 0 0,0 0 0,-1 0 0,1-1 0,-1 1 0,0 0-1,1 0 1,-1 0 0,0 0 0,0 0 0,1 0 0,-1 0 0,0 0 0,0 0-1,0 0 1,0 2 0,0 3 26,-1 0-1,1 1 1,-1-1 0,-1 0-1,1 0 1,-3 8-1,-43 109 389,46-111-187,1-12-214,0 0 1,0 0 0,1 0 0,-1 0 0,0 0-1,0 0 1,0 0 0,1 0 0,-1 0 0,0 0-1,0 0 1,0 0 0,1 0 0,-1 0-1,0 0 1,0 0 0,1 0 0,-1 0 0,0 0-1,0 0 1,0 0 0,1 0 0,-1 0 0,0 0-1,0 0 1,0-1 0,0 1 0,1 0 0,-1 0-1,17-15 371,-3 1-348,21-21-14,41-32 0,-66 59-17,-3 2-74,1 0 1,-1 1-1,1 0 0,13-6 0,-19 10 65,0 0-1,0 0 0,1 0 1,-1 1-1,0-1 1,1 1-1,-1 0 0,0 0 1,1 0-1,-1 0 0,0 0 1,1 0-1,-1 0 0,0 1 1,1-1-1,-1 1 1,0 0-1,1 0 0,-1 0 1,0 0-1,0 0 0,0 0 1,2 2-1,33 27 146,-29-21-24,1-2 0,0 1 0,1-1 0,0-1 0,0 0 0,15 7 0,-9-7-33,0-1 0,1-1 1,-1 0-1,1-1 0,0-1 0,19 0 0,-6-3-577,0 0 1,47-9-1,-45 6-320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8:02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356 805 3648,'6'-2'952,"1"1"0,0 0 0,0 0 0,0 0 0,8 2 0,-15-1-894,10-2 2736,-12-1-812,0 2-1808,0 0 0,-1 0-1,1 0 1,0 1 0,0-1-1,0 1 1,-4 0 0,-17 1 191,0 1 0,0 1 0,-37 10 1,33-4-128,0 1 1,-38 20-1,52-24-169,1 0 30,1 1-1,0 0 1,0 0 0,1 1 0,-16 14 0,21-16-63,0-1 0,0 1 1,0 0-1,1 0 1,0 0-1,0 1 0,1 0 1,0-1-1,0 1 0,0 0 1,-1 9-1,3-13 7,1-1 0,0 0 0,-1 0 0,1 0 0,0 0 0,0 1 0,0-1 0,0 0 0,1 0 0,-1 0 0,1 0 0,-1 0 0,1 1 0,0-1 0,0 0 0,1 2 0,-1-3-12,0 0 0,0 0 0,0 0 1,0 0-1,0 0 0,0 0 0,1 0 0,-1 0 0,0-1 0,1 1 1,-1 0-1,1-1 0,-1 1 0,0-1 0,1 1 0,-1-1 0,1 0 0,0 0 1,-1 0-1,1 0 0,-1 0 0,1 0 0,-1 0 0,3 0 0,11-4 123,0 0 0,-1-1 0,1 0 0,-1-1 0,14-8 0,-14 7-70,14-7 28,0-1-1,35-26 0,-48 29-63,-1 1 1,-1-2-1,0 0 1,0 0-1,15-23 0,-22 27-17,17-26-128,-21 32 50,0 1 1,-1-1-1,0-1 0,1 1 0,-1 0 1,0 0-1,-1 0 0,1-1 1,0-2-1,-20 24-188,15-13 236,1 0-1,0 0 0,0 1 0,0-1 0,1 1 1,-1 0-1,1-1 0,1 1 0,-1 0 0,1 0 1,0 0-1,0 0 0,1 0 0,0 0 1,0 1-1,0-1 0,1 0 0,0 0 0,0 0 1,0 0-1,1 0 0,0-1 0,0 1 0,6 11 1,46 66 617,-52-80-538,1 1 0,0-1 0,0 1-1,0-1 1,0 0 0,1-1-1,-1 1 1,1-1 0,7 5 0,-9-6-61,0-1 0,0 1 1,0 0-1,0-1 0,0 1 1,0-1-1,0 1 1,0-1-1,0 0 0,0 0 1,0 0-1,1 0 0,-1 0 1,0-1-1,0 1 0,0-1 1,0 1-1,0-1 1,0 0-1,0 0 0,0 0 1,2-1-1,1-2 113,8-3-38,-1-1 1,18-17 0,60-58 90,-20 19-109,-37 31 19,-2-1 0,37-53-1,38-80-20,-71 108-103,-3-1 1,26-69-1,15-108-35,-72 231 37,1 0-25,-1 1 1,0-1-1,0 0 0,0 0 0,-1 1 1,0-9-1,0 14 47,0 0-1,0-1 1,0 1-1,0 0 1,0 0 0,0 0-1,0 0 1,0 0-1,0 0 1,0 0 0,0-1-1,0 1 1,0 0-1,0 0 1,0 0 0,0 0-1,0 0 1,0 0-1,0 0 1,0 0 0,-1-1-1,1 1 1,0 0-1,0 0 1,0 0 0,0 0-1,0 0 1,0 0-1,0 0 1,0 0 0,-1 0-1,1 0 1,0 0-1,0 0 1,0 0 0,0 0-1,0 0 1,0 0-1,0 0 1,-1 0 0,1 0-1,0 0 1,0 0-1,0 0 1,0 0 0,0 0-1,0 0 1,-1 0-1,1 0 1,0 0 0,0 0-1,0 0 1,0 0-1,0 0 1,0 1 0,0-1-1,0 0 1,0 0-1,0 0 1,-1 0 0,1 0-1,0 0 1,0 0-1,0 0 1,0 1 0,0-1-1,0 0 1,-7 10-166,6-7 138,-9 14-60,-32 53-36,3 3 0,-34 89 0,56-113 163,-20 97-1,32-123-10,2 1 0,1 0 1,1 0-1,1 0 0,1 0 0,5 34 1,-4-47 30,1 0-1,0 0 1,1-1 0,0 1 0,0-1 0,1 0 0,0 0 0,1-1 0,0 0 0,9 11-1,-10-15 5,0 0-1,1 0 1,-1 0-1,1-1 0,0 0 1,0 0-1,1 0 0,-1-1 1,1 0-1,0 0 0,-1-1 1,1 1-1,0-2 0,1 1 1,-1-1-1,9 1 1,-6-2-18,-1-1 0,1 0 1,-1 0-1,0-1 1,0 0-1,0 0 1,0-1-1,0 0 0,0-1 1,-1 0-1,1 0 1,-1-1-1,8-6 1,4-4-56,-1 0 0,-1-1 0,30-35 0,-38 40 13,-1-1-1,0-1 0,12-22 1,-22 33-7,-4 6-33,-4 6-57,1 2 59,0 0 1,1 0-1,1 1 0,0 0 0,1 0 1,1 1-1,0-1 0,0 1 0,1 0 1,-1 26-1,4-36 59,0-1 0,0 1 0,1-1 0,-1 0 0,1 1 0,0-1 0,0 0 0,0 0 0,0 0 0,1 0 0,-1 0 0,1 0 1,0 0-1,-1 0 0,1 0 0,1-1 0,-1 1 0,0-1 0,1 0 0,-1 1 0,1-1 0,0 0 0,0-1 0,-1 1 0,1 0 0,0-1 0,1 1 0,-1-1 0,0 0 0,0 0 0,0-1 0,1 1 0,-1-1 1,5 1-1,2-1 29,-1-1 0,1 0 0,-1 0 0,0-1 0,1 0 0,-1-1 0,0 0 1,0-1-1,-1 1 0,16-10 0,-20 11-39,-1-1 0,1 1 1,-1-1-1,0 0 0,0 1 0,0-2 1,0 1-1,0 0 0,-1 0 0,0-1 0,1 0 1,-1 1-1,0-1 0,-1 0 0,1 0 1,-1 0-1,1 0 0,-1 0 0,-1 0 1,1-1-1,0 1 0,-1 0 0,0 0 1,0-1-1,0 1 0,-2-5 0,2 5-25,-1 1 0,-1-1 0,1 0 0,0 1 0,-1-1 0,0 1 0,0 0 0,0-1 0,0 1 0,0 0 0,-1 0 0,1 0 0,-1 1 0,0-1 0,0 0 0,0 1 0,0 0 0,0 0 0,0 0 0,-1 0 0,1 0 0,-6-1 0,2 1 4,0-1-1,0 2 1,-1-1-1,1 1 0,-1 0 1,1 0-1,-1 1 0,1 0 1,-1 1-1,-9 1 1,9-1-1,1 1 1,-1 0-1,0 0 1,0 1-1,1 0 1,0 0-1,0 1 1,-13 8 0,8-5 14,9-4-54,13-5 166,32-6-94,79-28 1,-42 10 146,5 0-235,66-18-142,-144 43 197,1 0 0,-1 0 0,1 1 0,-1 0 0,0 0 0,1 0 0,11 3 0,-15-3 13,-1 1 0,1-1 0,0 1 0,-1 0 0,1 0 0,0 1 1,-1-1-1,0 0 0,1 1 0,-1-1 0,0 1 0,0 0 1,1 0-1,-1 0 0,-1 0 0,1 0 0,0 0 0,0 1 1,-1-1-1,2 4 0,-1 1 34,0-1 0,0 1 0,-1 0 0,0 0 0,0-1 1,-1 1-1,0 0 0,0 0 0,-1 0 0,0 0 0,0-1 0,0 1 0,-3 6 1,0 1 114,-1 0 1,-1 0 0,0-1-1,-1 0 1,-8 13 0,11-21 24,5-5 18,9-9 148,2-2-241,-2 2-69,0-1-1,10-10 1,-8 7-34,16-13-1,-15 16-45,79-61-90,-79 62 110,1 0 1,0 2-1,0 0 0,0 0 1,21-6-1,-31 12 22,0 0-1,0 1 1,0-1 0,0 1-1,0 0 1,0 0-1,0 0 1,0 0 0,4 1-1,-5 0 8,-1-1-1,0 1 1,0 0-1,0 0 0,0-1 1,0 2-1,0-1 1,0 0-1,-1 0 1,1 0-1,0 1 1,-1-1-1,1 1 0,0-1 1,-1 1-1,0 0 1,3 3-1,-2-1 16,-1 0-1,1 0 1,-1 0-1,1 0 0,-1 0 1,-1 0-1,1 0 1,0 0-1,-1 1 1,0-1-1,0 0 1,-1 6-1,-1 4 107,-1 0-1,-6 18 1,5-21-55,1-1 0,0 1 0,1 0 0,-1 18 0,3-29-58,0 1 0,0 0 0,0-1 0,0 1 0,0-1 1,0 1-1,0-1 0,0 1 0,1-1 0,-1 1 0,0-1 0,0 1 0,0-1 0,1 1 1,-1-1-1,0 1 0,1-1 0,-1 1 0,0-1 0,1 1 0,-1-1 0,1 0 1,-1 1-1,1-1 0,-1 0 0,1 1 0,0-1 0,0 1 52,0-1 1,1 0-1,-1 0 1,0 0-1,1 1 0,-1-1 1,1 0-1,-1 0 0,0-1 1,1 1-1,1-1 0,-1 1-299,1-1-1,0 0 1,-1 0 0,1 0-1,-1 0 1,1 0 0,-1 0-1,0-1 1,1 1-1,-1-1 1,3-2 0,-3 0-870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8:02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10 125 3232,'-1'-1'160,"1"1"0,-1-1 0,0 1-1,0-1 1,1 1 0,-1-1 0,1 0 0,-1 1 0,0-1 0,1 0-1,0 0 1,-1 1 0,1-1 0,-1 0 0,1-1 0,0 1 80,0 1 1,0-1 0,0 1-1,1-1 1,-1 0-1,0 1 1,1-1-1,-1 1 1,0-1 0,1 1-1,-1-1 1,1 1-1,-1-1 1,1 1-1,0-1 1,6-7 338,2-6 1234,-6 11-1398,-1-1 1,1 1-1,0-1 0,0 1 1,0 0-1,0 0 1,6-4-1,2 0 174,1 0-1,0 1 1,1 0 0,-1 1-1,1 0 1,25-5 0,-28 8-347,0 0 0,0 1 1,0 1-1,0-1 0,1 1 1,-1 1-1,0 0 0,0 0 1,19 6-1,-23-5-142,0 1-1,-1 0 1,1 0 0,-1 0-1,0 0 1,0 1 0,0 0-1,-1 0 1,1 0-1,-1 0 1,0 1 0,0 0-1,-1-1 1,1 2 0,-1-1-1,3 7 1,0 1 36,-1-1 0,-1 1 0,0 0 0,-1 0-1,-1 0 1,2 19 0,-1 13 232,-1-9-980,0-12-3042,1-9 1184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8:03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72 7968,'-8'-20'3616,"16"28"-3136,5-5 1856,6 1-1376,62 1 2143,9-2-1759,63-11 384,4 4-992,31-7-192,-12 3-320,-1-9-128,-26 10-64,-1-6-2720,-27 6 1472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8:16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83 1888,'3'-1'420,"-1"1"0,1 0 1,0 0-1,0 0 0,0 0 0,-1 0 1,1 1-1,0-1 0,0 1 0,4 1 1,16 2 3958,-23-5-4203,1 1 0,-1-1 0,0 1-1,1-1 1,-1 1 0,0 0 0,0-1-1,1 1 1,-1-1 0,0 0 0,0 1-1,0-1 1,0 1 0,0-1 0,1 1 0,-1-1-1,0 1 1,0-1 0,0 1 0,0-1-1,-1 1 1,1-2 0,-6-4 9,-1 0 1,0 0-1,0 1 0,0 0 1,-1 0-1,1 1 0,-12-5 1,6 3-86,-1 1 1,1 0 0,-1 1 0,0 0 0,-19-2 0,26 6-116,0-1 1,0 1-1,0 1 0,1-1 1,-1 1-1,0 0 0,0 1 1,1-1-1,-1 1 0,1 1 1,-1-1-1,1 1 0,-8 5 0,6-2 11,0-1-1,0 1 1,1 1-1,0 0 0,1 0 1,-1 0-1,1 0 0,0 1 1,1 0-1,-8 16 0,11-20 38,0 0 0,0 1 0,0 0 0,1-1 0,0 1 0,0 0 0,0 0 0,0 0 0,1 0 0,0 0 0,0-1 1,0 1-1,1 0 0,-1 0 0,1 0 0,0 0 0,1 0 0,-1-1 0,1 1 0,0-1 0,0 1 0,0-1 0,4 6 0,-3-8 25,-1 1 1,1-1-1,0 1 1,-1-1-1,1 0 1,0 0 0,1 0-1,-1-1 1,0 1-1,0-1 1,1 0-1,-1 1 1,1-1-1,-1-1 1,1 1-1,-1-1 1,1 1-1,-1-1 1,1 0-1,6-1 1,2 0 106,1-1 0,-1 0-1,-1 0 1,23-9 0,-28 9-103,-1 0 0,1-1-1,-1 0 1,0 0 0,0 0-1,5-5 1,-9 7-59,0 1 1,0-1-1,0 0 1,-1 0-1,1 0 0,0 0 1,0 0-1,0 0 0,-1 0 1,1 0-1,-1 0 1,2-2-1,-2 2-7,-1 1-1,1-1 1,0 1-1,0-1 1,0 0-1,0 1 1,0-1 0,-1 1-1,1-1 1,0 1-1,0-1 1,-1 0-1,1 1 1,0-1 0,-1 1-1,1 0 1,-1-1-1,1 1 1,-1-1-1,1 1 1,-1 0 0,1-1-1,-1 1 1,1 0-1,-1-1 1,1 1-1,-1 0 1,1 0 0,-1 0-1,0-1 1,1 1-1,-1 0 1,0 0-1,-4-1-1,0-1 0,0 1 0,0 1 0,0-1 0,0 1-1,0-1 1,0 2 0,-1-1 0,1 0 0,0 1-1,0 0 1,0 0 0,-9 4 0,6-1-26,0 0 1,0 0-1,1 0 1,0 1-1,0 1 1,0-1-1,-9 11 1,-1 2 18,2 2 0,0-1 0,1 2 0,1 0 0,-10 24 0,-20 52 75,36-79-27,1 1 0,0-1 1,-3 29-1,8-39 34,0 0-1,1 1 1,0-1 0,1 0-1,1 12 1,-1-16-20,0-1 0,0 0 0,-1 0 0,2 0-1,-1 0 1,0 0 0,1 0 0,-1-1 0,1 1 0,0 0 0,0-1-1,0 1 1,0-1 0,0 1 0,1-1 0,3 3 0,0-2 27,0 0 0,0-1 0,0 0 0,0 0 1,0 0-1,1-1 0,-1 1 0,1-2 0,-1 1 1,1-1-1,-1 0 0,1 0 0,0 0 0,11-3 1,7-3 93,0-1 0,32-13 0,-43 14-502,-1 0 1,0-1-1,0-1 0,21-16 0,-30 21-687,1 1-1,-1-1 1,1 1-1,-1 0 1,9-3-1,9 1-1854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8:17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4800,'13'-5'2176,"0"18"-1888,-13-4 1696,5-3-1152,-5 11 1696,5 6-1440,-10-3 608,5 0-992,-5 0-257,0 5-287,2-9 32,3-1-128,-5-3 192,10 1-160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8:17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30 5888,'-8'-24'1898,"8"24"-1876,0 0 0,0-1 0,0 1 0,0 0-1,0 0 1,0 0 0,0-1 0,0 1 0,0 0-1,0 0 1,0 0 0,-1-1 0,1 1-1,0 0 1,0 0 0,0 0 0,0-1 0,0 1-1,0 0 1,-1 0 0,1 0 0,0 0 0,0 0-1,0-1 1,0 1 0,-1 0 0,1 0 0,0 0-1,0 0 1,0 0 0,-1 0 0,1 0-1,0 0 1,-1 0 0,-4-1 186,0 1-1,0 1 1,0-1-1,0 0 1,0 1-1,1 0 1,-1 0-1,0 1 1,0 0-1,1-1 1,-1 1-1,1 1 1,-6 2 0,-11 8 300,-27 22 1,36-26-187,-8 6 5,0 1 0,1 1 0,0 0 0,2 2 0,0 0-1,-26 39 1,40-54-238,1 1 1,0 0-1,0-1 0,0 1 1,-2 10-1,4-13-48,-1-1 0,1 1-1,0 0 1,0-1 0,0 1 0,0 0 0,0-1 0,0 1 0,0 0 0,1-1-1,-1 1 1,1-1 0,-1 1 0,1 0 0,-1-1 0,1 1 0,0-1-1,0 0 1,0 1 0,0-1 0,2 3 0,-1-3-9,0 1 0,0-1 0,0 1 0,1-1 0,-1 0 0,0 0 1,1 0-1,-1 0 0,1 0 0,-1 0 0,1-1 0,-1 1 0,1-1 0,0 0 0,3 0 1,2 0 51,0-1 1,0-1 0,13-3 0,-13 3-33,0 0 0,0-1-1,0 0 1,-1-1 0,0 1-1,0-1 1,0-1 0,0 1-1,0-1 1,-1-1 0,0 1-1,11-13 1,-3 1 68,-1-1 1,-1-1-1,0 0 0,-2 0 1,0-1-1,-1 0 0,-1-1 0,9-36 1,-19 108-196,-12 73-94,-11 117 647,19-156-193,-36 317 1638,41-394-1868,-1 6 199,-1 0 0,0 0 1,-7 17-1,10-29-194,-1 0 1,0 0-1,0 0 0,-1 0 0,1 0 0,0 0 0,-1 0 0,1 0 0,-1-1 0,1 1 0,-1-1 0,-2 2 1,3-2-19,0 0 1,0-1 0,-1 1 0,1-1-1,0 0 1,-1 1 0,1-1 0,0 0 0,-1 0-1,1 0 1,-1 0 0,1 0 0,0 0 0,-1 0-1,1 0 1,0 0 0,-1-1 0,1 1-1,0-1 1,-1 1 0,1-1 0,-2-1 0,-1 0 0,0-1 0,0 0 0,1 0 0,-1 0 0,1 0 1,0-1-1,0 1 0,0-1 0,-3-4 0,-21-41 83,21 36-102,-16-35-5,1-2-1,3 0 1,-16-68 0,33 112-46,-1 1 24,1 1 0,0-1-1,0 0 1,0 0 0,1 0 0,0-9 0,0 13-51,1-1 0,-1 1 0,0 0 0,1-1 0,-1 1 1,1 0-1,0 0 0,-1 0 0,1-1 0,0 1 0,0 0 1,0 0-1,0 0 0,0 0 0,0 0 0,0 0 0,0 1 1,0-1-1,0 0 0,1 0 0,-1 1 0,0-1 0,1 1 1,-1-1-1,0 1 0,1 0 0,-1-1 0,0 1 0,3 0 1,14-2-3645,1 0 1,-1 1 0,33 4 0,-7 4-1039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8:18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9888,'-18'3'4480,"-1"26"-3904,11-18 1311,3 6-1151,-3-2 0,8 5-480,-5-4-96,10 4-96,-5-8-1600,8 5 832,5-17-8031,6 3 4831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8:20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17 262 3136,'-16'4'7557,"16"-3"-7453,1-1-1,0 1 1,0-1-1,-1 1 1,1-1-1,0 0 1,0 1 0,0-1-1,-1 0 1,1 0-1,0 1 1,0-1-1,0 0 1,0 0 0,0 0-1,-1 0 1,1 0-1,0 0 1,0 0-1,0 0 1,0-1 0,1 1-1,0-1 97,1 0-1,-1-1 0,0 1 1,0 0-1,0-1 1,1 1-1,2-4 0,3-4 319,-1 1 0,11-17 1,-17 25-504,58-97 648,-43 69-425,-3 6-249,-12 35-176,-68 479 1542,53-410-945,-22 156 993,33-213-285,2-24-559,2-12-92,4-19 109,18-55-1,-2 14-387,25-128-295,3-16 51,-40 182 26,3 0-1,0 1 1,2 0 0,24-37-1,-33 60 1,1 0 0,1 0 0,0 1 0,0 0-1,0 0 1,1 1 0,0 0 0,16-11 0,-17 15 5,-1-1 1,1 1-1,-1 0 1,1 1 0,0 0-1,0 0 1,0 0-1,0 1 1,0 0 0,1 0-1,-1 1 1,0 0-1,12 1 1,-14 0 16,-1 0-1,1 0 1,0 1 0,-1-1-1,1 1 1,-1 0-1,0 0 1,1 1 0,-1-1-1,0 1 1,0 0 0,-1 0-1,1 0 1,-1 1 0,1-1-1,-1 1 1,0 0-1,0 0 1,-1 0 0,1 0-1,-1 0 1,0 0 0,3 10-1,0-1 14,-2 1-1,0-1 1,0 1-1,-1 0 0,-1 0 1,0 0-1,-1 14 1,-1-10 46,-1-1 0,0 0 0,-2 0 0,0-1 0,0 1 0,-2-1-1,0 0 1,-9 17 0,11-26 8,0 1 0,-1 0 0,0-1 0,0 0 0,-1 0 0,0-1 0,0 1 0,0-1 0,-1 0 0,0-1 0,0 0 0,-1 0 0,1-1 0,-1 1 0,0-2 0,0 1 0,-11 2 0,12-4-35,0-1 1,-1 0 0,1 0 0,-1-1 0,1 0-1,-1 0 1,1 0 0,-1-1 0,1-1 0,-1 1-1,1-1 1,0 0 0,0-1 0,0 0 0,0 0-1,0 0 1,1-1 0,0 0 0,-12-9 0,12 9-67,-8-8-311,22 12 177,5 2 194,0-1 0,0 0 0,0-1 0,23-2 0,-12 0-17,4 1 29,0-2 0,-1 0 0,0-2 0,0-1 1,0-1-1,-1-2 0,0 0 0,28-15 1,16-17 17,91-72 0,20-12-139,-159 112 162,-11 7-16,0 0-1,17-14 1,-25 16-166,-6 4-59,-12 5-93,3 2 211,0 1 0,0 0 0,1 0 0,0 2 1,1-1-1,-1 1 0,-9 13 0,-1 5 41,-31 55-1,42-67 45,1 0 0,1 1-1,1 0 1,1 1 0,0-1-1,1 1 1,-3 21 0,8-37-6,-1 1 1,1-1 0,0 0-1,0 0 1,1 0 0,-1 0 0,0 0-1,1 1 1,-1-1 0,1 0-1,0 0 1,0 0 0,-1 0 0,1 0-1,1 0 1,0 2 0,-1-3-17,1 0-1,-1 0 1,0 0 0,0-1 0,0 1 0,0 0-1,1-1 1,-1 1 0,0 0 0,0-1 0,1 1-1,-1-1 1,1 0 0,-1 0 0,0 1 0,1-1-1,-1 0 1,1 0 0,-1 0 0,0 0 0,1-1-1,-1 1 1,1 0 0,-1-1 0,3 0 0,3-2 40,1 0 0,-1-1 0,1 0 1,-1-1-1,0 1 0,-1-1 0,1-1 0,9-9 1,3-5 61,23-33 1,3-12-82,44-85 0,-69 102-48,-20 48 14,0-1-4,1 0 1,0-1-1,-1 1 1,1 0-1,-1 0 0,0-1 1,1 1-1,-1 0 1,0-1-1,0 1 1,0-1-1,0 1 1,0 0-1,0-1 1,0 1-1,-1-3 1,1 4 0,0 0 0,0-1 0,0 1 0,0 0 0,0-1-1,-1 1 1,1 0 0,0 0 0,0-1 0,0 1 0,-1 0 0,1 0 0,0-1 0,0 1 0,0 0 0,-1 0 0,1 0 0,0-1 0,-1 1 0,1 0 0,0 0 0,0 0 0,-1 0 0,1 0 0,0 0 0,-1 0 0,1 0 0,0 0 0,-1-1 0,0 2 0,-11 3-153,-8 10-88,13-6 221,0 1 0,1 0 0,0 0 0,0 1 0,1-1 0,0 1 0,1 0 0,0 1 0,0-1 0,1 1 0,1 0 0,-3 17 0,4-19 52,1 1 1,0-1 0,0 0-1,0 0 1,1 0 0,0 0-1,1 0 1,0 0-1,1 0 1,0 0 0,0-1-1,1 1 1,0-1 0,0 0-1,7 10 1,-8-15-3,0 1 0,0-1 0,0 0 0,0 0 0,0-1 0,1 1 1,-1-1-1,1 1 0,-1-1 0,1 0 0,0-1 0,0 1 0,0 0 0,0-1 0,0 0 0,0 0 0,0-1 0,1 1 1,-1-1-1,0 1 0,0-1 0,1-1 0,-1 1 0,0-1 0,0 1 0,6-3 0,-2 0 3,-1 0 0,1-1 0,-1 0 0,0 0 0,0 0 0,0-1 0,-1 0 0,11-10 0,2-6 29,20-27 0,-23 28-49,23-36-52,3-3 104,-34 50-74,-1-1 0,-1-1 0,1 1 1,-2-1-1,1 0 0,3-13 1,-9 24 10,0 0 1,0 0 0,0 0 0,-1 0 0,1 0 0,0 0 0,0 0 0,0 0-1,0 0 1,0 0 0,0 0 0,0 0 0,0 0 0,0 0 0,0 0 0,0 0 0,0 0-1,0 0 1,-1 0 0,1 0 0,0 0 0,0 0 0,0 0 0,0 0 0,0 0-1,0 0 1,0 0 0,0 0 0,0 0 0,0-1 0,0 1 0,0 0 0,0 0 0,0 0-1,0 0 1,0 0 0,0 0 0,0 0 0,0 0 0,0 0 0,0 0 0,0 0-1,0 0 1,0 0 0,-4 6-228,1 45-67,1-29 329,1 33-1,5 43-95,-4-94 100,0 0 0,0 1 0,0-1 0,1 0 1,0 0-1,-1 1 0,1-1 0,1 0 0,-1 0 0,1 0 1,0 0-1,0 0 0,4 6 0,-6-9-25,1-1-1,-1 1 0,1 0 0,-1-1 1,1 1-1,-1-1 0,1 1 1,-1 0-1,1-1 0,-1 0 1,1 1-1,0-1 0,-1 1 1,1-1-1,0 0 0,-1 1 1,1-1-1,0 0 0,0 0 0,-1 1 1,1-1-1,0 0 0,0 0 1,0 0-1,-1 0 0,1 0 1,0 0-1,0 0 0,-1-1 1,1 1-1,0 0 0,0 0 1,-1 0-1,1-1 0,0 1 0,-1 0 1,1-1-1,0 1 0,0-1 1,3-2 16,0 0 0,-1-1 1,1 1-1,-1-1 0,3-4 0,-3 5-32,122-140 243,-93 113-261,0 0 1,48-32 0,-72 57 0,-1 0 0,1 1 0,0-1 0,1 2 0,-1-1 0,0 1 0,17-3 0,-23 5-5,0 1 1,1 0 0,-1 0-1,0 0 1,1 0 0,-1 1-1,0-1 1,1 1 0,-1-1-1,0 1 1,0 0 0,1 0-1,-1 0 1,0 0 0,0 0-1,0 0 1,0 1 0,0-1 0,-1 1-1,1-1 1,2 4 0,0 0 30,0 0 0,0 0 0,-1 1 1,0-1-1,0 1 0,4 11 0,5 17-28,9 26 444,44 91 0,-63-147-526,0 0-1,1 0 0,-1-1 1,1 1-1,0-1 0,0 1 1,0-1-1,0 0 0,0 0 1,1-1-1,0 1 0,7 4 1,-12-8-708,1 1 740,0 0 0,0 0 0,0-1 0,0 1 0,0 0 0,0 0 0,0 0 1,0 0-1,0 0 0,0 0 0,0 0 0,0-1 0,0 1 0,0 0 0,0 0 0,0 0 0,0 0 0,0 0 0,0 0 0,1 0 0,-1 0 0,1-1-1257,-1 1 1257,0 0 0,0 0 0,1 0 0,-1 0 0,0 0 0,0 0 0,0 0 0,0 0 1,0 0-1,-1-5-1837,0-3-1256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8:20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32 8480,'-42'-20'3840,"25"11"-3360,7 6 128,5 6-352,10 6-224,9-1-1536,4 4 832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1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3904,'1'8'7734,"2"-12"-5207,-2 2-1845,-1-1 0,0 1 0,1 0 1,-1-1-1,0 1 0,0 0 0,0-1 0,-1-2 1,1-4-226,0 1-178,1 0 1,1 1-1,-1-1 1,1 1-1,0 0 1,7-14-1,-1 3-84,17-26 1,-19 35-86,1 0 0,-1 0 0,2 1 0,-1 0 0,1 0 0,18-13 0,-22 17-46,1 1 0,0 0 0,1 0-1,-1 1 1,0 0 0,1 0 0,0 0 0,-1 0 0,1 1-1,0 0 1,0 0 0,0 1 0,-1-1 0,13 2 0,-12 0 30,0 0 1,0 0 0,0 1-1,-1-1 1,1 2 0,0-1-1,-1 0 1,1 1-1,-1 0 1,0 1 0,0-1-1,9 9 1,-8-6-10,0 0 0,-1 1 0,0 0 0,0 0 0,0 0-1,-1 1 1,0 0 0,5 14 0,-6-11-33,0-1 0,0 1-1,-1 0 1,0-1 0,-1 1-1,0 0 1,-1 0-1,0 0 1,0 0 0,-2 0-1,1 0 1,-1 0 0,-1-1-1,0 1 1,-8 18 0,-13 21 193,-58 113 23,59-122-167,-53 72-1,54-85 43,7-8-237,0-1 1,-26 24-1,35-38 30,6-5 62,1 0 0,-1 0 0,0-1 0,0 1 0,0 0 0,0 0 0,0 0 0,0 0 0,0 0 1,0 0-1,0 0 0,0-1 0,0 1 0,0 0 0,0 0 0,0 0 0,0 0 0,0 0 0,1-1 0,-1 1 0,0 0 0,-1 0 0,1 0 1,0 0-1,0 0 0,0 0 0,0-1 0,0 1 0,0 0 0,0 0 0,0 0 0,0 0 0,0 0 0,0 0 0,0-1 0,0 1 0,0 0 0,0 0 1,-1 0-1,1 0 0,0 0 0,0 0 0,0 0 0,0 0 0,0 0 0,0 0 0,0-1 0,-1 1 0,1 0 0,0 0 0,0 0 0,0 0 1,0 0-1,0 0 0,0 0 0,-1 0 0,1 0 0,0 0 0,0 0 0,0 0 0,0 0 0,0 0 0,-1 0 0,1 0 0,0 0 0,0 1 0,0-2-23,11-16-5,-6 8 146,0 1-1,1 0 1,12-14-1,-3 8 57,2 0-1,-1 1 1,2 1-1,-1 1 1,2 0-1,-1 1 1,2 1-1,-1 1 1,35-10-1,-40 15-83,-1 0-1,1 1 0,-1 0 0,1 1 0,0 0 0,-1 1 0,1 1 0,0 0 1,-1 1-1,1 1 0,-1 0 0,1 1 0,-1 0 0,-1 1 0,25 12 0,-30-13-80,-1 1 1,-1 0-1,1 0 0,0 0 0,-1 0 0,0 1 0,-1 0 0,1 0 0,-1 0 0,0 1 1,5 12-1,-8-18-192,-1 1 0,1-1 0,-1 0 0,0 0 0,0 0 0,1 0 0,-1 1 0,0-1 1,0 0-1,0 0 0,0 0 0,-1 1 0,1-1 0,0 0 0,0 0 0,-1 2 0,1-3-165,-1 0 0,1 1-1,0-1 1,0 1 0,0-1-1,-1 1 1,1-1 0,-6 4-4905,5-4 4905,1 1-1,-1-1 1,1 0 0,0 0-1,-1 0 1,0 0 0,-8-1-3463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8:21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197 592 3712,'19'-11'1729,"-18"11"-1606,-1-1 0,1 1-1,0 0 1,0-1 0,-1 1 0,1 0 0,0 0 0,0-1 0,-1 1-1,1 0 1,0 0 0,0 0 0,-1 0 0,1 0 0,0 0 0,0 0 0,0 0-1,-1 0 1,1 1 0,2 0 1525,-3-1-1542,0 0 0,0-1 0,0 1 0,0 0 0,0 0 0,0 0-1,0 0 1,0-1 0,0 1 0,0 0 0,0 0 0,0 0-1,0-1 1,0 1 0,0 0 0,0 0 0,0 0 0,0 0 0,0-1-1,0 1 1,0 0 0,-1 0 0,1 0 0,0 0 0,0-1 0,0 1-1,0 0 1,0 0 0,0 0 0,-1 0 0,1 0 0,0-1 0,-3 1 142,-1 0 0,1 0 0,0 0 0,0 1 1,-1-1-1,1 1 0,-6 2 0,2-2-159,-6 3 36,1-1 1,-1 2-1,1 0 0,0 0 0,0 1 0,1 1 1,0 0-1,0 0 0,-19 18 0,25-20-97,0 0 0,0 0 0,0 0 0,1 1 0,0 0 1,0-1-1,0 2 0,1-1 0,0 0 0,0 1 0,1-1 0,0 1 0,0 0 0,0 0 0,1 0 0,0 0 0,1 0 0,-1 0 0,2 11 0,-1-13 29,1-1-1,0 1 1,1-1-1,-1 1 0,1-1 1,-1 0-1,1 1 0,1-1 1,-1 0-1,0-1 0,1 1 1,0 0-1,0-1 0,0 1 1,1-1-1,-1 0 0,1 0 1,-1 0-1,1 0 1,0-1-1,0 0 0,0 0 1,0 0-1,1 0 0,-1 0 1,1-1-1,-1 0 0,1 0 1,8 1-1,1-1 59,1-1-1,-1 0 0,0-1 1,1-1-1,-1 0 1,0 0-1,0-2 1,0 0-1,0 0 1,-1-2-1,0 1 1,22-14-1,-26 14-87,0-1 0,0 0 0,0-1 0,-1 0 0,0 0 0,0-1 0,-1 1 0,0-2 0,0 1 0,-1-1 0,0 0 0,-1-1 0,0 1 0,0-1-1,-1 0 1,0 0 0,3-17 0,-6 24-21,-1 0 0,1 0 0,-1 0-1,0 0 1,0-1 0,0 1 0,0 0 0,-1 0-1,1 0 1,-1 0 0,0 0 0,0 0 0,0 0-1,0 0 1,-1 0 0,-1-3 0,0 2-31,0 0 1,-1 0 0,1 1 0,-1-1 0,0 1-1,0 0 1,-1 0 0,1 0 0,-8-3-1,0 1 14,-1 0 0,1 1-1,-1 1 1,1 0-1,-1 0 1,0 1-1,0 1 1,0 0 0,0 1-1,0 1 1,0 0-1,0 0 1,-20 6-1,32-7 9,0 0-1,0 1 0,0-1 1,0 0-1,-1 1 1,1-1-1,0 1 0,0 0 1,0-1-1,0 1 0,0-1 1,0 1-1,0 0 1,0 0-1,0 1 0,0-2 4,1 1-1,0-1 1,0 0-1,0 1 1,0-1-1,0 1 1,0-1-1,0 0 1,0 1-1,0-1 1,0 1-1,0-1 1,0 0-1,0 1 1,0-1-1,0 1 1,1-1-1,-1 0 1,0 1-1,0-1 1,0 0-1,0 1 1,1-1-1,-1 0 1,0 1-1,0-1 1,1 0 0,0 1-1,1 1 23,0 0 0,1-1 0,-1 1 0,1-1 0,-1 1 1,1-1-1,0 0 0,-1 0 0,1 0 0,5 1 0,18 1 160,-1-1 0,1-1 0,0-1 0,0-2 0,0 0 1,41-10-1,-57 9-121,-1 0-1,1-1 1,-1 0 0,0 0 0,0-1 0,-1 0 0,1-1 0,-1 0 0,0 0 0,-1-1 0,1 0 0,-1 0-1,-1-1 1,12-16 0,-6 5 22,-1-1-1,0 0 0,-1-1 1,-2-1-1,10-33 1,2-26 30,-11 40-143,26-71 0,1 12-247,-36 187-246,-39 281 471,-22 0 212,60-363-161,-12 70 90,-4-1-1,-30 85 1,41-143 4,-1-1-1,-13 24 1,18-35-33,-1 0 0,1 0 0,-1-1 0,0 1 0,0-1 0,0 0 0,0 0 0,0 0 0,-1 0 0,1 0 1,-1-1-1,0 0 0,0 0 0,-5 3 0,8-5-41,0 0-1,0 1 1,0-1 0,-1 0 0,1 1 0,0-1-1,0 0 1,0 0 0,0 0 0,0 0-1,0 0 1,0 0 0,0 0 0,-1-1-1,1 1 1,0 0 0,0-1 0,0 1 0,0 0-1,0-1 1,0 1 0,0-1 0,0 0-1,0 1 1,1-1 0,-1 0 0,0 0-1,0 1 1,0-1 0,1 0 0,-1 0 0,0 0-1,0-1 1,0 0 10,1-1 0,-1 1 0,0 0 0,1-1 0,0 1 1,-1-1-1,1 1 0,0-1 0,0 1 0,0 0 0,1-1 0,-1 1 0,2-5 0,1-2-2,0 0 0,1 0-1,0 1 1,1-1 0,6-9-1,30-35 38,-32 42-55,1 0-1,0 0 1,1 2 0,0-1-1,1 1 1,0 1-1,0 0 1,0 0 0,1 2-1,1-1 1,-1 2-1,1 0 1,0 0 0,0 1-1,0 1 1,0 0-1,18 0 1,-22 2-119,-1 1 0,1 0-1,-1 1 1,12 2 0,-16-2-574,-1 0 0,0 0 0,1 1 0,-1 0 0,0-1 0,6 5 0,12 13-2452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7:44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465 76 2816,'1'1'327,"0"-1"-1,1 0 1,-1 0-1,0 0 1,0 0-1,1 0 1,-1 0 0,0 0-1,0-1 1,1 1-1,-1 0 1,0-1 0,0 1-1,1-1 1,-1 1-1,0-1 1,0 0-1,0 1 1,0-1 0,2-1-1,-3 1-152,0 1 0,0-1 0,0 1 0,0-1-1,0 1 1,0-1 0,0 1 0,0-1 0,0 1 0,0-1-1,0 1 1,0 0 0,-1-1 0,1 1 0,0-1 0,0 1-1,0-1 1,-1 1 0,1-1 0,0 1 0,-14-15 1002,8 10-905,0 1-1,0 1 1,0-1 0,-1 1-1,1 0 1,-13-4 0,5 3 37,-1 0 1,-18-2 0,25 6-288,1-1 0,-1 1 0,1 1 0,0-1 0,-1 1 0,1 1 0,0-1 0,0 1 0,0 1 0,0-1 0,0 1 0,0 0 0,1 0 0,-1 1 0,1 0-1,-9 8 1,6-5-22,1 1 0,0 0-1,1 0 1,0 1 0,0 0-1,1 0 1,0 0 0,1 1-1,-1 0 1,-4 15-1,7-16 94,0 0 0,0 1 0,1 0 0,-1 11 0,2-18-31,1 0 1,0 0-1,0 0 0,0 0 1,1 0-1,-1 0 0,1 0 0,0 0 1,-1 0-1,2 0 0,-1 0 0,0 0 1,0-1-1,1 1 0,-1 0 1,1-1-1,3 4 0,-2-3 39,0 0-1,0 0 1,0 0-1,1-1 1,-1 1-1,1-1 1,-1 0-1,1 0 1,0 0-1,5 1 1,-2-1 190,1-1-1,-1 0 1,1 0 0,14 0 0,-26-1-284,-1 1-1,1 0 1,0 1-1,0-1 1,0 1 0,0-1-1,1 1 1,-1 1 0,0-1-1,1 0 1,-1 1-1,1-1 1,0 1 0,-5 5-1,-4 6-156,-1 0 1,-13 20-1,4 2 132,0 1 1,3 1-1,0 0 0,3 1 1,-12 44-1,25-75 115,1 1 1,0 1-1,0-1 1,1 0-1,0 0 0,1 1 1,0-1-1,2 12 1,-2-17-33,1-1 1,0 1 0,0 0 0,0-1-1,0 1 1,1 0 0,0-1 0,0 0-1,0 1 1,0-1 0,0 0 0,0 0 0,1 0-1,-1-1 1,1 1 0,0 0 0,0-1-1,0 0 1,0 0 0,1 0 0,-1 0 0,5 2-1,2-1 48,0 1 0,0-2 0,1 1 0,-1-1 0,1-1 0,-1 0 0,1 0 0,-1-1 0,12-2 0,14-2 135,47-13-1,-17 4-77,-55 11-173,1 0 0,-1-1 0,0 0 0,0-1 1,0 0-1,18-9 0,-22 10-1977,-6 21-9952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7:45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 8224,'1'-3'9032,"0"8"-6356,-1 0-3393,-1 2 958,1-5-204,-1 1 0,1-1 0,-1 1 0,1-1-1,-1 1 1,0-1 0,0 1 0,0-1 0,0 0-1,0 0 1,-3 4 0,3-7 46,0 1 0,0-1 0,0 0-1,1 0 1,-1 0 0,0 0 0,1 0 0,-1-1-1,1 1 1,-1 0 0,1 0 0,0 0 0,-1 0 0,1-1-1,0 1 1,0-2 0,0 3-93,0 0 0,0 0 0,-1 0-1,1 0 1,0-1 0,0 1 0,0 0 0,0 0 0,0 0 0,0 0 0,0 0-1,0-1 1,0 1 0,0 0 0,0 0 0,0 0 0,-1 0 0,1 0 0,0 0-1,0 0 1,0-1 0,0 1 0,0 0 0,-1 0 0,1 0 0,0 0-1,0 0 1,0 0 0,0 0 0,0 0 0,-1 0 0,1 0 0,0 0 0,0 0-1,0 0 1,0 0-7,0 0-1,0 0 0,0 0 1,0 0-1,0 0 1,0 0-1,0 0 0,0 0 1,0 0-1,0 0 0,0-1 1,0 1-1,0 0 1,0 0-1,1 0 0,-1 0 1,0 0-1,0 0 0,0 0 1,0 0-1,0 0 1,0 0-1,0 0 0,0 0 1,0 0-1,0 0 0,0-1 1,0 1-1,0 0 1,0 0-1,0 0 0,0 0 1,0 0-1,0 0 0,0 0 1,0 0-1,0 0 1,0 0-1,0 0 0,0-1 1,0 1-1,0 0 0,0 0 1,0 0-1,0 0 1,-1 0-1,1 0 0,0 0 1,0 0-1,0 0 0,0 0 1,0 0-1,0 0 1,0 0-1,0 0 0,0 0 1,0 0-1,0 0 0,0 0 1,-1-1-1,4-10-8936,4 7 6106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7:46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18 5568,'0'-1'283,"-1"0"0,1 0 0,-1-1 0,1 1 0,-1 0 0,1 0 0,-1 0 0,0 0 1,0 0-1,1 0 0,-1 0 0,0 0 0,0 0 0,-2-1 0,2 2-74,0 0 0,0 0 0,-1 0 0,1 0 0,0 0 1,0 0-1,0 0 0,-1 0 0,1 1 0,0-1 0,0 0 0,-2 2 0,-6 0 149,-4 2-3,2 1 0,-1 0 1,0 1-1,1 0 0,0 1 0,1 0 0,-1 0 0,-10 11 0,-8 9 234,-33 40-1,52-55-473,0 1-1,1-1 1,0 1-1,-10 23 1,16-31-32,1 0-1,0 0 1,1 0 0,-1 0 0,1 1-1,0-1 1,0 0 0,1 0-1,-1 1 1,1-1 0,0 0 0,1 1-1,-1-1 1,1 0 0,0 1-1,3 7 1,-3-11-27,0 1 0,0-1 0,0 0 0,1 0 0,-1 0 0,0 0 0,1 0 0,-1 0 0,1 0 0,0-1 0,0 1 0,0 0 0,0-1 0,0 0 0,0 1 0,0-1 0,0 0 0,0 0 0,1 0 0,-1 0 0,0-1 0,1 1 0,-1 0 0,0-1 0,1 0 0,-1 0 0,1 0 0,-1 0 0,1 0 0,-1 0 0,1 0 0,-1-1 0,0 1 0,1-1 0,-1 0 0,0 0 0,4-2 0,0-1 41,0 0 0,-1-1 0,0 1 0,0-1 0,0-1 0,-1 1 1,0-1-1,0 0 0,5-8 0,2-9 61,11-29-1,-12 28-51,-2 3-42,-1 7 25,-1-1 1,-1 0 0,0 0-1,4-25 1,-8 30-58,-1 7-35,0-1 1,1 1 0,-1 0-1,1-1 1,-1 1 0,1 0-1,0-1 1,2-3 0,-3 7-4,0 0 1,0 0-1,0 0 1,0 0-1,0 0 1,0 0-1,0 1 0,0-1 1,0 0-1,0 0 1,0 0-1,0 0 1,0 0-1,0 0 1,0 0-1,0 0 1,0 1-1,0-1 1,0 0-1,0 0 1,0 0-1,0 0 1,0 0-1,0 0 1,0 0-1,0 0 1,0 0-1,1 1 1,-1-1-1,0 0 1,0 0-1,0 0 0,0 0 1,0 0-1,0 0 1,0 0-1,0 0 1,0 0-1,0 0 1,0 0-1,1 0 1,-1 0-1,0 0 1,0 0-1,0 0 1,0 1-1,0-1 1,0 0-1,0 0 1,0 0-1,1 0 1,-1 0-1,0-1 1,0 1-1,0 0 1,0 0-1,0 0 1,0 0-1,0 0 0,0 0 1,1 0-1,-1 0 1,0 0-1,0 0 1,0 0-1,0 0 1,0 0-1,1 12-205,-1-11 211,3 166-312,1 37 501,-6-139 91,-11 72 0,-4-26 286,16-107-481,1 1 1,-1-1-1,0 0 1,0 1-1,-1-1 0,1 0 1,-5 6-1,6-9-55,-1 1-1,0-1 1,0 0-1,1 0 0,-1 0 1,0 0-1,0 0 0,0-1 1,-1 1-1,1 0 1,0 0-1,0-1 0,0 1 1,0 0-1,-1-1 1,1 1-1,0-1 0,-1 0 1,1 1-1,0-1 0,-1 0 1,1 0-1,0 0 1,-1 0-1,1 0 0,0 0 1,-1 0-1,-1-1 1,-3-1 47,1 0 1,-1-1 0,1 0-1,0 0 1,0 0-1,0 0 1,-8-8 0,0-1 62,-17-19 0,20 20-79,4 5 28,0-1 0,1 0 0,-7-9 0,11 15-87,0-1 1,1 1 0,-1 0 0,0-1 0,1 1 0,-1 0-1,1-1 1,-1 1 0,1-1 0,0 1 0,0-1 0,-1 1 0,1 0-1,0-1 1,0 1 0,0-1 0,1 1 0,-1-1 0,0 1-1,0-1 1,1 1 0,-1-1 0,1 1 0,0 0 0,0-3 0,1 3-22,0-1 1,0 0-1,-1 0 1,1 1-1,0-1 1,0 1-1,1-1 1,-1 1-1,0 0 1,0 0-1,1 0 1,-1 0-1,5 0 1,34-6-2342,-31 6 1235,13-2-3702,4 2 1425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7:47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8640,'0'12'3904,"-9"8"-320,9-12-2305,-5 0 1601,5-1-1664,-8 6-96,3-1-672,-5-4-160,10 4-160,-3-9-32,3 2-32,-5-5-2240,10 0 1184,-10-16-11359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8:43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215 736 1408,'9'-9'1155,"-9"8"-721,1 1-1,-1-1 0,1 0 0,-1 0 1,1 0-1,-1 0 0,1 0 0,-1 0 1,0 0-1,0 0 0,0 0 1,1 0-1,-1-1 0,-9-6 2527,9 8-2840,-1 0 1,1 0-1,-1 0 0,0 0 1,1 0-1,-1 0 0,1 0 1,-1 0-1,1 0 0,-1 0 1,1 1-1,-1-1 0,0 0 1,1 0-1,-1 1 0,1-1 1,-1 0-1,1 1 0,0-1 1,-1 0-1,1 1 0,-1-1 0,1 1 1,-27 18 1157,7-4-729,7-7-437,1 1 0,0 0 1,1 1-1,0 1 1,0-1-1,1 2 1,1-1-1,0 2 1,0-1-1,2 1 1,-1 0-1,2 1 0,-1-1 1,2 1-1,0 1 1,1-1-1,0 1 1,1-1-1,1 1 1,0 0-1,1 0 1,1 21-1,1-32-60,-1 0 0,1 0 0,-1 0 1,1 0-1,1 0 0,-1 0 0,1 0 0,-1 0 0,1 0 0,0-1 0,0 1 0,1-1 1,-1 1-1,1-1 0,-1 0 0,1 0 0,5 4 0,-5-5-13,-1-1-1,1 1 0,-1-1 1,1 0-1,0 0 0,-1 0 1,1 0-1,0 0 0,0-1 1,-1 1-1,1-1 0,0 0 1,0 0-1,0 0 0,0 0 1,-1 0-1,1-1 0,0 1 1,0-1-1,-1 0 0,1 0 1,0 0-1,-1 0 0,1 0 1,-1-1-1,5-2 0,9-7 46,0-1-1,-1 0 0,-1-2 1,0 0-1,19-24 1,54-85 54,-72 101-137,-9 12-24,19-30 69,-23 36-87,0 1 0,0 0 0,-1-1 0,0 0 0,0 1 0,0-1 0,0 0 0,1-6 0,-15 46-594,8-17 631,2 0 0,0 0 0,1 0 0,1 1 0,1-1 0,0 0 0,5 29 0,-3-40 82,-1 0 1,1 0-1,1 0 0,5 13 0,-6-18-34,-1-1 1,1 1-1,0 0 0,0 0 1,0-1-1,4 5 0,-5-7-11,0 1-1,0 0 1,0 0-1,0-1 0,0 1 1,0 0-1,0-1 1,1 1-1,-1-1 1,0 0-1,0 1 1,1-1-1,-1 0 1,0 0-1,0 1 0,1-1 1,1-1-1,-1 1 6,1-1-1,-1 0 1,1 0-1,-1 0 1,1 0-1,-1 0 0,1-1 1,-1 1-1,0-1 1,0 0-1,0 1 1,0-1-1,0 0 1,2-3-1,27-38 123,-18 24-103,80-116 146,-84 121-161,-1 0 0,12-25 0,-17 30-95,-1 1 0,0 0 0,0 0 0,0-1 0,-1 1-1,0-16 1,-1 8-507,0 15 379,1 3 85,33 23-74,-14-12 143,-2-1 57,0-1 0,0-1 0,1 0 0,1-2 0,0 0 0,0-1 0,29 5 0,-43-11 19,-1 0 0,1-1 1,-1 0-1,1 0 0,-1 0 0,1-1 1,-1 0-1,0 0 0,1 0 1,-1-1-1,0 0 0,0 0 0,10-5 1,-12 5-38,0 1 0,0-1 0,0 0 0,0 0 0,0-1 0,-1 1-1,1 0 1,-1-1 0,1 0 0,-1 0 0,0 1 0,0-1 0,-1 0 0,1-1 0,-1 1 0,1 0 0,-1 0 0,0-1 0,0 1 0,0 0 0,-1-1 0,1-4 0,-1 2-7,0 1 1,-1 0-1,0-1 0,0 1 1,0 0-1,0 0 0,-1-1 1,0 1-1,0 1 0,0-1 1,-1 0-1,0 0 0,-3-4 1,5 8-30,-1-1-1,1 1 1,-1-1 0,1 1 0,-1-1 0,0 1 0,0 0 0,1 0-1,-1 0 1,0 0 0,0 0 0,0 0 0,0 1 0,0-1-1,0 1 1,0-1 0,0 1 0,-1 0 0,1 0 0,0 0 0,0 0-1,0 0 1,0 0 0,0 1 0,0-1 0,0 1 0,0-1 0,0 1-1,0 0 1,0-1 0,0 1 0,0 0 0,0 1 0,0-1 0,-2 2-1,-2 2-4,0-1 0,0 1 0,1-1 0,-1 2 0,1-1-1,0 0 1,1 1 0,-1 0 0,1 0 0,1 1 0,-1-1-1,1 1 1,-4 9 0,5-8 13,0 0 1,1 1-1,-1-1 0,2 0 0,-1 1 1,1-1-1,1 1 0,-1-1 0,1 1 1,1-1-1,3 11 0,-1-1 124,2-1-1,0-1 1,1 1-1,0-1 1,20 30-1,-26-44-81,1 0-1,-1 0 1,1 0 0,0 0-1,-1 0 1,1 0-1,0-1 1,0 1-1,0-1 1,0 1-1,0-1 1,1 0 0,-1 0-1,0 0 1,1 0-1,-1 0 1,0 0-1,1-1 1,3 1-1,-3-1 8,1 0-1,-1-1 1,1 1-1,-1-1 1,0 0-1,1 0 1,-1-1-1,0 1 1,0 0-1,0-1 1,0 0-1,5-4 1,13-10 31,0-2 0,18-21 1,-19 19-18,37-30 1,-39 38-95,0 0 0,1 1 0,0 0 0,32-11 0,-37 17 12,-1 0 0,0 1 0,1 1 0,0 1-1,0 0 1,-1 0 0,1 2 0,0-1 0,0 2 0,0 0 0,21 4 0,-31-4 14,0 0 183,-6-2 152,-17-5 52,6 2-410,-1 1 1,1 0-1,-1 1 1,0 0-1,0 1 1,1 0-1,-1 2 1,0-1-1,0 2 0,0 0 1,1 0-1,-1 1 1,1 1-1,-1 0 1,1 1-1,1 1 1,-22 12-1,29-15 42,-1 1-1,2 0 1,-1 1-1,0-1 1,1 1-1,0 0 1,0 0-1,0 0 1,1 1-1,0-1 1,0 1-1,-3 8 1,4-10 15,1 0 1,-1 0-1,1 1 1,0-1-1,1 1 1,-1-1-1,1 1 1,0-1-1,0 1 1,0-1-1,0 1 1,1-1-1,0 1 1,0-1-1,0 0 1,0 1-1,1-1 0,3 7 1,-3-9 12,-1 0 1,1 0-1,0-1 0,-1 1 0,1 0 1,0 0-1,0-1 0,1 0 1,-1 1-1,0-1 0,0 0 0,1 0 1,-1 0-1,0 0 0,1 0 1,-1-1-1,1 1 0,-1-1 0,1 1 1,-1-1-1,1 0 0,0 0 1,-1 0-1,1-1 0,-1 1 0,3-1 1,5-1 51,-1 0 0,0 0 0,0-1 0,-1-1 0,17-8 1,-8 1-7,-2 0 1,1-2 0,-1 0 0,-1-1 0,21-26 0,-24 27-65,-1-1 0,0-1 0,9-19 0,-19 34-17,0-1 0,1 1 0,-1-1 0,0 1 0,0 0 0,1-1 0,-1 1 1,0-1-1,0 1 0,0-1 0,0 1 0,0-1 0,0 1 0,0-1 0,0 1 0,0-1 0,0 1 0,0-1 0,0 1 1,0-2-1,-1 2-8,1 0 1,0 0 0,0 0 0,-1-1 0,1 1 0,0 0 0,0 0 0,-1 0 0,1 0-1,0 0 1,-1 0 0,1-1 0,0 1 0,0 0 0,-1 0 0,1 0 0,0 0 0,-1 0-1,1 0 1,0 0 0,-1 0 0,1 0 0,-1 1 0,0-1-22,-1 0 0,1 1 0,-1-1 0,0 1 0,1 0 0,0 0 0,-1-1 0,1 1 0,-1 0 0,1 0 1,-2 2-1,0 1 33,1 0 1,-1 0 0,1 0 0,0 1-1,0-1 1,1 0 0,-1 1 0,1 0-1,0-1 1,0 1 0,1 0 0,-1 5-1,1-1 17,0-1 0,0 1 0,1-1 0,0 1 0,5 15 0,-5-20 2,1 0 0,0 0 0,-1 0 0,2 0 0,-1 0 1,0-1-1,1 1 0,0-1 0,0 1 0,0-1 0,0 0 0,0 0 1,1-1-1,-1 1 0,1-1 0,0 1 0,-1-1 0,1 0 0,0-1 1,0 1-1,1-1 0,-1 1 0,8 0 0,-6-1 18,0 0-1,0-1 1,0 0-1,0 0 1,0 0-1,0-1 1,0 0-1,0 0 0,0 0 1,0-1-1,0 0 1,-1 0-1,1-1 1,-1 1-1,1-1 1,5-5-1,12-11 101,-1-1-1,24-29 0,-29 31-125,-6 4 7,0 0 0,-1 0 0,-1-1 0,0-1 0,-1 1 0,8-22 0,29-104-47,-33 99 68,50-213 35,-61 249-72,4-13-60,-2-1-1,0 0 1,-2 0-1,0 0 1,-2-21-1,1 40 50,0 1-1,0 0 1,0-1-1,0 1 1,0 0 0,0-1-1,0 1 1,0-1-1,0 1 1,0 0-1,0-1 1,-1 1-1,1 0 1,0-1-1,0 1 1,0 0-1,-1-1 1,1 1 0,0 0-1,0-1 1,0 1-1,-1 0 1,1 0-1,0-1 1,-1 1-1,1 0 1,0 0-1,-1 0 1,1-1-1,0 1 1,-1 0 0,1 0-1,-1 0-6,0 0 0,0 1-1,1-1 1,-1 0 0,0 1 0,1-1 0,-1 0-1,1 1 1,-1-1 0,0 1 0,1-1-1,-1 1 1,1-1 0,-2 2 0,-1 2-33,0 0-1,1 0 1,-1 1 0,-2 5 0,-3 13 26,2-1-1,-5 25 1,6-20 11,-48 246-15,28-135 112,-9 70 134,28-176 72,2 0 0,0 36 0,-2-55 52,3-11-168,3-9-16,6-53 107,-3 44-259,1 1-1,1-1 1,1 1-1,0 0 1,1 0 0,0 1-1,1 0 1,1 0 0,0 1-1,1 0 1,0 0 0,15-12-1,-5 6-102,1 0 0,33-21-1,-47 36 76,0-1 1,0 1-1,0 1 0,1-1 0,-1 1 0,1 1 0,0-1 0,0 1 1,0 1-1,0 0 0,0 0 0,15 0 0,-21 1 19,0 0 0,-1 0 1,1 1-1,0-1 0,-1 1 0,1-1 0,0 1 0,-1-1 0,1 1 0,-1 0 1,1 0-1,-1 0 0,1 0 0,-1 0 0,0 0 0,1 0 0,-1 1 0,0-1 1,0 0-1,0 1 0,0-1 0,0 0 0,0 1 0,0 0 0,-1-1 0,1 1 1,-1-1-1,1 1 0,-1 0 0,1-1 0,-1 1 0,0 0 0,0 1 0,0 0 20,0 0 0,0 0 0,0 0 0,0-1 0,-1 1 0,0 0 0,1 0 0,-1-1 0,0 1 0,0 0-1,0-1 1,-1 1 0,1-1 0,-1 0 0,1 1 0,-1-1 0,0 0 0,0 0 0,0 0 0,-3 3 0,0-2 15,1-1 0,-1 1 0,0-1 0,1 1 0,-1-1 0,0-1 0,0 1 1,-1-1-1,1 0 0,0 0 0,0 0 0,-1-1 0,1 1 0,0-2 0,-1 1 1,1 0-1,0-1 0,0 0 0,-1 0 0,1-1 0,-9-3 0,13 5-8,-20-6 27,21 6-55,0 0 1,-1 0-1,1 0 0,0 0 0,0 0 1,0 1-1,-1-1 0,1 0 1,0 0-1,0 0 0,-1 0 0,1 0 1,0 0-1,0 0 0,0 0 1,0 0-1,-1 1 0,1-1 1,0 0-1,0 0 0,0 0 0,0 0 1,-1 1-1,1-1 0,0 0 1,0 0-1,0 0 0,0 1 0,2 10-405,5 4 374,0-1 0,12 18 1,-15-25 50,1-1 1,0 0 0,1 0 0,-1 0-1,1 0 1,10 7 0,-12-11 9,0 0 0,1 0 1,-1 0-1,0-1 0,1 1 1,-1-1-1,1 0 0,-1-1 0,1 1 1,0-1-1,-1 0 0,1 0 1,-1 0-1,1-1 0,0 1 0,-1-1 1,1 0-1,8-4 0,6-2 43,0-2-1,33-19 1,-51 28-63,11-7 11,0-1 1,0 0-1,-1-1 1,0 0 0,-1-1-1,0 0 1,0 0 0,10-16-1,-3-3 20,0-1 1,19-52-1,15-67-37,-24 58 4,26-82 0,-23 73-93,-28 90 27,0-1 0,-1 1-1,0 0 1,0-1-1,-1 1 1,-1-1 0,-3-16-1,4 26 62,0 1-1,0-1 1,0 1-1,0-1 1,0 1-1,-1-1 1,1 1-1,0-1 1,0 1-1,-1 0 1,1-1-1,0 1 1,-1-1-1,1 1 1,0 0-1,-1-1 1,1 1-1,-1 0 1,1 0-1,0-1 1,-1 1-1,1 0 1,-1 0-1,1-1 1,-1 1-1,1 0 1,-1 0-1,1 0 1,-1 0-1,1 0 1,-1 0-1,1 0 0,-1 0 1,1 0-1,-1 0 1,1 0-1,-1 0 1,1 0-1,-1 0 1,1 1-1,-1-1 1,1 0-1,0 0 1,-2 1-1,-1 0-22,0 1 0,0 0 0,0-1 0,0 1 0,-4 4 0,-6 7-8,1 0 0,0 1 1,1 1-1,0 0 0,1 0 0,1 1 0,1 1 0,-8 17 0,-42 146-267,47-140 257,-12 53 164,-13 128-1,35-206-71,0 0 1,2 0 0,-1 0-1,2 0 1,-1-1-1,2 1 1,0-1-1,1 1 1,1-1-1,10 23 1,-13-33-33,0 0 0,0 1 0,1-1 0,0 0 0,5 5 0,-7-7-5,0-1 1,0 0-1,0 0 1,0 0-1,0-1 1,0 1-1,1 0 1,-1 0-1,0-1 1,0 1-1,1 0 0,-1-1 1,1 1-1,-1-1 1,1 0-1,-1 0 1,0 1-1,1-1 1,-1 0-1,4 0 1,0-2 30,-1 1 0,1-1 1,0 0-1,0 0 1,-1 0-1,1-1 0,-1 1 1,1-1-1,-1 0 0,7-7 1,3-4 40,18-23 0,-14 15-154,-17 21 66,32-34-89,-30 32 78,0 0-1,0 0 1,1 0 0,-1 1 0,1 0 0,-1 0 0,1 0-1,5-2 1,-8 3 11,-1 1 0,0 0-1,1 0 1,-1 0 0,1 0 0,-1 0-1,1 0 1,-1 0 0,1 0 0,-1 0-1,0 0 1,1 0 0,-1 0 0,1 0-1,-1 0 1,1 0 0,-1 0-1,1 0 1,-1 1 0,0-1 0,1 0-1,-1 0 1,0 1 0,1-1 0,-1 0-1,1 0 1,-1 1 0,0-1 0,0 0-1,1 1 1,-1-1 0,0 0 0,1 1-1,-1-1 1,0 1 0,0-1-1,0 0 1,0 1 0,1-1 0,-1 1-1,0-1 1,0 1 0,0-1 0,0 1-1,0-1 1,0 1 0,-3 26 4,2-19-5,-3 24 69,2 1-1,3 42 1,-1-68 44,0-4-71,0-1 0,1 1-1,-1-1 1,1 0 0,-1 0-1,1 1 1,1 2 0,-2-4-11,0-1 0,1 1 1,-1-1-1,1 1 0,-1-1 1,1 1-1,-1-1 0,1 0 1,0 1-1,-1-1 0,1 0 1,-1 1-1,1-1 0,0 0 1,-1 0-1,1 0 0,0 1 1,-1-1-1,1 0 0,0 0 1,-1 0-1,1 0 0,0 0 1,-1 0-1,1 0 0,0-1 1,-1 1-1,1 0 0,0 0 1,0-1-1,5-1 51,-1 0 1,1 0-1,-1-1 0,1 0 1,-1 0-1,0-1 0,0 0 0,0 0 1,-1 0-1,6-6 0,8-7 32,155-125-383,-172 141 253,0 0 0,1 0 1,-1 0-1,0 1 1,1-1-1,-1 0 1,0 1-1,1-1 1,-1 1-1,1-1 1,0 1-1,2-1 0,-4 1 22,0 0-1,1 0 1,-1 0-1,0 0 1,0 1-1,1-1 1,-1 0-1,0 0 0,1 0 1,-1 0-1,0 0 1,0 1-1,0-1 1,1 0-1,-1 0 0,0 0 1,0 0-1,0 1 1,1-1-1,-1 0 1,0 0-1,0 1 0,0-1 1,0 0-1,0 0 1,0 1-1,1 0 1,-3 15-36,-6 6-58,-20 41 0,-172 321 176,68-167 298,131-216-373,-4 8 35,-1 0-1,-1-1 1,0 1 0,-14 11 0,20-18-19,0-1 0,-1 0 0,1 0 1,0 0-1,-1 0 0,0 0 0,1 0 0,-1 0 0,0 0 1,1-1-1,-1 1 0,0-1 0,0 1 0,1-1 0,-1 0 0,0 1 1,0-1-1,0 0 0,1 0 0,-1 0 0,0-1 0,0 1 1,0 0-1,1-1 0,-1 1 0,0-1 0,0 1 0,1-1 1,-1 0-1,0 0 0,1 0 0,-1 0 0,1 0 0,0 0 0,-1 0 1,-2-3-1,1 0-12,0 0 0,1 0 0,-1 0 0,0 0 0,1-1 0,0 1 0,0 0 1,1-1-1,-1 0 0,1 1 0,0-1 0,0 0 0,0 0 0,1 0 0,0 1 0,0-1 0,0 0 0,0 0 0,1 0 1,0 0-1,2-6 0,-1 2 4,1 1 1,0 0-1,1 0 1,-1 0 0,2 0-1,-1 1 1,1-1-1,0 1 1,0 0-1,1 1 1,8-8-1,-2 4 32,1 0-1,0 1 0,1 1 1,0 0-1,17-7 0,76-24 100,-64 24-36,15-2-727,-17 11-5354,-10 6 1978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8:56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1146 3488,'-2'0'245,"1"0"0,0 1 0,0-1-1,0 1 1,0-1 0,0 1 0,-1 0 0,1-1 0,0 1 0,-1 1 0,2-2-123,0 1 0,0-1 0,-1 0 0,1 0 1,0 1-1,0-1 0,0 0 0,0 1 0,0-1 1,-1 0-1,1 0 0,0 1 0,0-1 0,0 0 1,0 1-1,0-1 0,0 0 0,0 1 0,0-1 1,0 0-1,0 1 0,0-1 0,0 0 0,0 1 1,0-1-1,1 0 0,-1 1 0,0-1 0,0 0 1,0 0-1,0 1 0,0-1 0,1 0 0,-1 0 1,0 1-1,0-1 0,1 0 0,-1 0 0,0 0 1,0 1-1,1-1 0,-1 0 0,0 0 0,0 0 1,1 0-1,-1 1 0,2-1 79,-1 0 0,0 1 1,1-1-1,-1 0 0,0 0 1,1 0-1,-1 0 0,0 0 0,1 0 1,-1 0-1,0 0 0,1 0 0,-1-1 1,2 0-1,19-8 956,43-27 207,73-55 0,-114 74-1234,-2 0-61,-1-1-1,-1-1 1,-1 0-1,-1-2 1,18-24-1,-28 34-24,0 0 1,0 0-1,7-18 0,-12 23-54,0-1-1,-1 0 0,0 1 0,0-1 0,0 0 1,-1 0-1,0 0 0,-1-8 0,0 15 5,0-1 1,1 0-1,-1 1 0,0-1 1,0 1-1,-1-1 1,1 0-1,0 1 0,0-1 1,0 0-1,0 1 0,0-1 1,-1 1-1,1-1 0,0 1 1,0-1-1,-1 1 0,1-1 1,-1 1-1,1-1 0,0 1 1,-1-1-1,1 1 0,-1-1 1,1 1-1,-1 0 1,1-1-1,-1 1 0,1 0 1,-1-1-1,1 1 0,-1 0 1,0 0-1,1 0 0,-1-1 1,1 1-1,-1 0 0,0 0 1,1 0-1,-1 0 0,0 0 1,1 0-1,-1 0 0,-1 1 1,0-1-13,0 1-1,-1 0 1,1-1 0,-1 1-1,1 0 1,0 1 0,0-1-1,0 0 1,-4 3 0,2 0-4,0 1 1,1-1-1,-1 1 1,-4 8-1,2-3-4,-1 0 19,1 2-1,0-1 0,1 0 1,0 1-1,0 0 0,2 0 0,-1 1 1,-2 22-1,5-29 9,1 1 0,0 0 0,0 0 0,0 0-1,1 0 1,0-1 0,0 1 0,1 0 0,-1-1 0,2 1 0,-1-1 0,1 1 0,0-1 0,0 0-1,1 0 1,-1-1 0,9 10 0,-7-9 116,0-1 0,1 1-1,0-1 1,13 8 0,-15-11-57,-1 0-1,1 0 1,0 0 0,0-1 0,0 0 0,0 0-1,0 0 1,0 0 0,0-1 0,0 0 0,7 0-1,2-1 53,1-1 0,-1-1-1,1 0 1,-1 0 0,0-2-1,0 1 1,-1-2-1,0 0 1,0 0 0,0-1-1,11-9 1,0-1-84,-2-2 1,0 0 0,-1-1-1,23-31 1,-9 15-338,-33 36 303,-1 0 1,0-1-1,0 1 1,0 0-1,0 0 1,0 0 0,0-1-1,0 1 1,1 0-1,-1 0 1,0 0-1,0 0 1,0 0-1,0 0 1,1-1-1,-1 1 1,0 0-1,0 0 1,0 0 0,1 0-1,-1 0 1,0 0-1,0 0 1,1 0-1,-1 0 1,0 0-1,0 0 1,0 0-1,1 0 1,-1 0 0,0 0-1,0 0 1,0 0-1,1 0 1,-1 0-1,0 0 1,0 0-1,0 0 1,1 1-1,-1-1 1,2 11-27,-4 19 168,2-28-128,-10 52 134,6-37 13,1 0 0,-2 29 1,5-46-146,0 1 0,0-1 0,0 0 0,0 0 1,0 0-1,0 0 0,0 1 0,0-1 0,0 0 1,0 0-1,0 0 0,0 0 0,0 1 0,0-1 0,0 0 1,0 0-1,0 0 0,0 0 0,0 1 0,1-1 1,-1 0-1,0 0 0,0 0 0,0 0 0,0 0 0,0 0 1,0 0-1,1 1 0,-1-1 0,0 0 0,0 0 1,0 0-1,0 0 0,1 0 0,-1 0 0,0 0 0,0 0 1,0 0-1,0 0 0,1 0 0,-1 0 0,0 0 1,0 0-1,0 0 0,0 0 0,1 0 0,10-6 240,15-15-77,15-25-189,13-14 38,-47 54-69,-1 1 0,1-1 1,0 1-1,0 1 0,0-1 0,1 1 1,8-3-1,-15 7 37,-1-1 1,1 1-1,0 0 1,-1-1-1,1 1 0,0 0 1,0 0-1,0 0 1,-1 0-1,1 0 0,0 0 1,0 0-1,0 0 1,-1 0-1,1 0 0,0 0 1,0 1-1,-1-1 0,1 0 1,0 1-1,-1-1 1,1 0-1,0 1 0,0-1 1,-1 1-1,1-1 1,-1 1-1,1-1 0,-1 1 1,1-1-1,-1 1 1,1 0-1,-1-1 0,1 1 1,-1 0-1,0-1 1,1 1-1,-1 0 0,0 0 1,1-1-1,-1 3 1,1 0 24,0 1 1,-1 0 0,1 0-1,-1 0 1,0 0 0,-1 8 0,-1 2 11,0-6-70,1 0-1,0 1 0,0-1 0,1 0 1,1 12-1,-1-18 51,1-1 1,-1 1-1,0-1 1,1 1-1,-1-1 1,1 1-1,0-1 1,-1 1-1,1-1 1,0 0-1,0 1 1,0-1-1,0 0 1,0 0-1,0 1 0,0-1 1,0 0-1,1 0 1,-1 0-1,0 0 1,1-1-1,-1 1 1,0 0-1,1-1 1,-1 1-1,1 0 1,-1-1-1,1 0 1,0 1-1,-1-1 0,1 0 1,-1 0-1,1 0 1,2 0-1,11-1 57,0-1 0,0 0 0,0-1 0,-1-1 0,1 0 0,-1-1 0,0 0 0,15-9 0,-18 8-14,0 0 0,-1-2 0,0 1 0,0-1 0,-1 0 0,1-1 0,7-10 0,-2 0-27,-1-1 0,20-33 1,63-160-210,-65 136 174,32-91 74,-52 128-85,-2 0 1,6-55 0,-11 56-16,-1 13-82,-1 1-1,-1-51 0,-2 75 105,0 0 1,0 0-1,0 1 1,0-1-1,0 0 1,0 0-1,0 1 1,0-1-1,-1 0 1,1 0-1,0 1 1,0-1-1,-1 0 1,1 1-1,0-1 1,-1 0-1,1 1 1,-1-1-1,1 1 1,-1-2-1,0 2 3,1 0 0,-1 0 0,1 0 0,-1 1 0,1-1 0,-1 0 0,1 0 0,-1 0 0,1 0 0,0 1 0,-1-1 0,1 0 0,-1 0 0,1 1 0,0-1 0,-1 0 0,1 1 0,0-1 0,-1 0 1,1 1-1,0-1 0,0 0 0,-1 2 0,-18 32-289,6-3 215,1-1 0,-7 34-1,-13 72-65,28-119 131,-11 73 123,3 1 1,0 166-1,23-86 48,-11-167-134,1 0-1,0-1 1,-1 1-1,1 0 1,0-1-1,1 1 1,-1-1-1,1 1 0,-1-1 1,1 0-1,0 0 1,0 0-1,1 0 1,-1 0-1,0 0 1,1-1-1,3 3 1,-2-2 11,1 0 0,0 0 0,0-1 0,0 1 1,0-1-1,0-1 0,0 1 0,0-1 0,1 0 1,7 1-1,6-1 1,1-1 1,-1-1 0,0-1 0,0-1-1,28-7 1,-47 10-28,30-7 107,0-1-1,0-2 1,36-16 0,-63 24-98,61-34 115,-57 31-117,0 0 0,-1 0 0,1-1 0,-1 0-1,0 0 1,9-13 0,-9 10-6,-1-1 0,-1 0-1,1 0 1,-1 0 0,-1 0 0,0-1-1,2-12 1,-3 15-13,-1-1 0,-1 1 0,1 0-1,-1 0 1,0-1 0,-1 1 0,0 0 0,-1 0-1,1 0 1,-5-11 0,6 17 1,-1 0 1,0 0-1,0 0 0,0 1 1,0-1-1,0 0 0,0 0 1,0 1-1,-1-1 0,1 1 0,0-1 1,-1 1-1,0-1 0,1 1 1,-1 0-1,0 0 0,1 0 1,-4-1-1,3 1-12,-1 1 1,0-1-1,1 1 0,-1 0 0,0 0 1,0 0-1,1 1 0,-1-1 0,1 1 1,-1-1-1,0 1 0,1 0 0,-1 0 1,-3 2-1,-3 2 5,0 0-1,1 0 1,-1 1-1,1 1 1,0-1 0,1 1-1,0 0 1,0 1 0,-10 14-1,2 0-16,1 1 1,-17 37-1,27-52 46,1 0 0,0 0 0,0 0-1,1 0 1,0 0 0,1 1 0,0-1 0,0 17 0,1-21-6,0 1 0,1-1 0,0 0 1,0 1-1,0-1 0,0 0 0,1 0 1,-1 0-1,1 1 0,0-2 0,0 1 1,1 0-1,-1 0 0,1-1 0,0 1 1,0-1-1,0 0 0,5 4 0,0-2 43,-1 0 1,1-1-1,0 0 0,0-1 0,0 1 0,0-1 0,0-1 0,1 0 1,-1 0-1,1-1 0,0 0 0,0 0 0,10-1 0,0-1 9,0 0-1,-1-2 1,0 0-1,1-1 1,20-8 0,-29 8-37,-1 0 0,1 0 0,-1-2 0,-1 1 0,1-1 0,-1 0 0,0 0 1,0-1-1,-1 0 0,8-9 0,4-10 67,31-48-1,-41 59-89,-1 0-1,-1 0 1,-1-1-1,0 0 1,6-28-1,-10 30-11,0 0 0,-1 0 1,0-21-1,-2 17-33,2 16 47,-1 1 1,1-1-1,-1 0 0,1 1 0,0-1 0,-1 1 1,1-1-1,0 1 0,0 0 0,0-1 0,0 1 0,0 0 1,0-1-1,1 1 0,-1 0 0,0 0 0,1 0 0,-1 0 1,0 0-1,1 1 0,-1-1 0,1 0 0,0 1 1,-1-1-1,3 0 0,5-2-19,0 0 0,1 1 0,11-1 0,-15 2-2,0 1-1,-1 0 1,1 0 0,0 0-1,0 0 1,0 1 0,-1 0-1,1 0 1,0 1 0,-1 0 0,8 3-1,-10-3 16,0-1 1,0 1-1,0 0 0,0 0 0,-1 1 0,1-1 1,-1 0-1,1 1 0,-1 0 0,0-1 0,0 1 1,0 0-1,0 0 0,-1 0 0,1 1 0,-1-1 1,0 0-1,0 0 0,0 1 0,0 3 0,1 2-7,-2 1-1,1-1 1,-1 1 0,-1-1-1,0 0 1,0 1-1,-3 10 1,-24 65-3,3-8 112,24-74-92,1 0 0,-1 0 0,1 0 0,-1 0 0,1-1 0,0 1 0,0 0 0,0 0-1,1 0 1,-1 0 0,1 0 0,0 0 0,-1 0 0,1 0 0,0-1 0,1 1 0,-1 0 0,0-1 0,1 1 0,3 3 0,-3-3 20,1-1 0,0 0 1,0 1-1,0-1 0,0 0 1,0 0-1,0 0 1,0-1-1,1 1 0,-1-1 1,1 0-1,-1 0 0,1 0 1,0 0-1,-1-1 0,5 1 1,12 0 14,-1-2 1,1 1 0,-1-2 0,0-1-1,0 0 1,0-2 0,0 0 0,0-1-1,25-12 1,-17 5-39,0-2-1,-2-1 0,0-1 1,-1-1-1,33-31 1,-12 8-61,1 3 1,72-46-1,-116 83 53,-5 3 5,-10 8 10,-21 18 13,-124 109-244,134-117 284,13-11-36,0 0 1,1 1-1,0 0 0,1 0 0,0 1 0,-9 15 1,17-25-9,0 1 0,0 0 0,0-1 0,0 1 0,1 0 0,-1 0 1,1-1-1,-1 1 0,1 0 0,0 0 0,0 0 0,0-1 0,0 1 1,0 0-1,0 0 0,0 0 0,1 0 0,-1-1 0,0 1 0,1 0 0,0 0 1,-1-1-1,1 1 0,0 0 0,0-1 0,0 1 0,0-1 0,0 1 1,0-1-1,1 0 0,-1 1 0,0-1 0,1 0 0,-1 0 0,1 0 1,-1 0-1,1 0 0,2 1 0,-1 0 15,1-1 0,-1 0-1,0 0 1,0 0 0,1 0 0,-1-1-1,0 1 1,1-1 0,-1 0 0,1 0 0,-1 0-1,1-1 1,-1 1 0,0-1 0,1 0-1,-1 1 1,0-2 0,0 1 0,6-3 0,-3 1-15,-1 0 1,1-1 0,-1 1 0,0-1 0,0-1 0,0 1-1,0-1 1,-1 0 0,8-10 0,3-9-53,-1 0 1,-1-1-1,-1-1 1,-2 0-1,13-45 1,-31 92-197,-17 49 10,22-56 209,0 0-1,1-1 1,1 1-1,0 15 1,1-25 35,1 1 1,-1 0 0,1 0-1,-1-1 1,1 1-1,1 0 1,-1-1-1,1 1 1,0-1-1,0 0 1,0 1-1,0-1 1,1 0 0,0 0-1,3 4 1,-3-6-8,-1 0 0,1-1 0,-1 1 0,1-1 0,0 1 0,-1-1 0,1 0 0,0 0 0,0 0 1,0 0-1,0-1 0,0 1 0,0-1 0,0 0 0,4 0 0,7 0 101,28-5-1,-32 4-59,32-6-56,0-2 0,-1-2 0,0-2 0,-1-1 0,0-3 0,-1-1 0,-1-1 0,-1-3 0,-1 0 0,-1-3 0,57-50 0,-80 63-25,-7 7 39,1 0-1,0 0 0,0 0 1,10-6-1,13-6-338,-41 38 301,-1-1 0,-1 0 0,-30 33-1,40-49 42,-69 79-81,66-75 39,-3 3 3,0-1 0,-8 15 0,16-23 31,0 1 1,0 0-1,1 0 0,-1 0 1,1 0-1,0 0 0,0 0 1,0 0-1,0 0 0,0 1 1,1-1-1,-1 0 1,1 0-1,0 1 0,1 3 1,-1-5-2,1 0 0,-1 0 0,1-1 1,0 1-1,0 0 0,0 0 1,0-1-1,0 1 0,1-1 1,-1 1-1,0-1 0,1 1 0,-1-1 1,1 0-1,-1 0 0,1 1 1,0-1-1,-1 0 0,1-1 1,0 1-1,3 1 0,0 0 21,0-1 1,0 0-1,0 1 0,0-2 0,0 1 0,1-1 0,7 0 1,-3-1 11,0-1 0,0 0 1,0 0-1,-1-1 0,12-5 1,47-25 3,-28 8-19,73-59 0,-102 75-14,24-21 9,-2-1 1,-1-2-1,47-62 0,31-70 118,-87 128-192,-2 4 19,-1-1 0,28-70 0,-5-18 38,-34 91-18,-1 0 0,3-35 1,-9 58-37,0-13-192,-4 18 96,-5 10 13,-45 75-37,23-31 95,-9 6 1,20-32 31,1 2 1,1-1-1,2 2 0,-12 30 0,12-17 38,3 1 1,-9 53-1,16-68 27,1 0 0,2 0 0,0 0 0,7 50 0,-4-64-4,1 0-1,0 0 1,1-1 0,1 1 0,0-1-1,12 20 1,-14-26 0,1 0-1,0-1 1,0 1 0,0-1-1,0 0 1,1 0 0,0-1-1,0 1 1,1-1 0,-1 0-1,1 0 1,0-1 0,0 0 0,11 5-1,-12-7 0,-1-1 0,1 1 1,0-1-1,-1 0 0,1 0 0,0 0 0,-1-1 0,1 1 0,-1-1 0,1 0 1,-1 0-1,1-1 0,-1 0 0,0 1 0,1-1 0,-1-1 0,0 1 0,0-1 0,-1 1 1,1-1-1,3-4 0,2-1-15,-1 0 0,0-1 1,0 0-1,-1 0 0,0-1 0,-1 0 1,7-13-1,-3 2-18,-1 0 0,0-1 0,7-32 0,-14 42 3,-2 12 6,0 0 1,0 0-1,0 0 0,0 0 1,0 0-1,1 0 0,-1 0 0,0 0 1,0 0-1,0 0 0,0 0 0,0 0 1,0 0-1,0 0 0,0 0 1,0 0-1,0 0 0,0 0 0,0 0 1,0 0-1,0-1 0,0 1 0,-4 21-198,-5 8 177,2 0 0,1 1 0,2 0 1,-2 57-1,10-38 332,-4-49-292,0 1 0,0-1 0,-1 0 0,1 1 0,0-1 0,0 1 0,1-1 0,-1 0 0,0 1 0,0-1 0,0 1 0,0-1 0,0 1 0,0-1 0,0 0 0,1 1 0,-1-1 0,0 0 0,0 1 0,1-1-1,-1 0 1,0 1 0,0-1 0,1 0 0,-1 0 0,0 1 0,1-1 0,-1 0 0,0 0 0,1 1 0,-1-1 0,1 0 0,-1 0 0,0 0 0,1 0 0,-1 0 0,1 0 0,-1 1 0,0-1 0,1 0 0,-1 0 0,1 0 0,-1 0 0,1-1 0,-1 1 0,0 0 0,1 0 0,-1 0 0,1 0 0,22-11 280,-16 7-244,2-1-3,1-1 0,-1-1 0,0 0 0,14-13 0,5-4 76,39-34-148,-43 36-14,0 2-1,1 0 1,43-24 0,-67 43 28,0 1 0,0-1 0,0 0 0,0 1 0,0-1-1,0 1 1,0 0 0,0-1 0,0 1 0,1 0 0,-1-1 0,0 1 0,0 0 0,0 0-1,0 0 1,1 0 0,-1 0 0,0 1 0,0-1 0,0 0 0,2 1 0,-2 0 3,0 0 0,0-1 0,0 1 0,-1 0 0,1 0 0,-1 0 0,1 0 0,0 0 0,-1 0 0,1 0 1,-1 0-1,0 0 0,1 0 0,-1 0 0,0 0 0,0 0 0,0 0 0,1 2 0,-1 4-29,-1 1 1,1 0-1,-1-1 0,0 0 1,-4 10-1,-3 9 53,-2-1 0,-17 32 1,14-39 379,45-37 326,-16 6-620,25-19-185,71-42 1,-110 73 71,0 0 0,0 0 0,-1 0 1,1 0-1,0 1 0,0-1 0,0 1 1,0-1-1,0 1 0,0 0 0,0 0 0,3 0 1,-4 0 6,0 0 0,0 1 1,-1-1-1,1 0 0,0 0 1,-1 1-1,1-1 1,0 1-1,-1-1 0,1 1 1,0-1-1,-1 1 1,1-1-1,-1 1 0,1-1 1,-1 1-1,1 0 0,-1-1 1,0 1-1,1 0 1,-1-1-1,0 1 0,1 0 1,-1 0-1,0-1 0,0 1 1,0 0-1,0 0 1,0-1-1,0 1 0,0 0 1,0 0-1,0 1 1,-1 7-14,0 0 1,0-1 0,-1 1-1,-1 0 1,1 0 0,-1-1-1,-1 0 1,0 1 0,-8 12 0,-10 25 73,25-46 532,6-5-514,11-8-216,41-35 127,-46 29-272,-15 20 203,0 0 54,-1 1 26,1-1 1,0 0 0,0 0 0,-1 0 0,1 0 0,0 0-1,-1 0 1,1 0 0,-1 0 0,1 0 0,-1 0-1,-1 1 1,-16 16 127,13-10-147,10-8 142,-3 0-97,0-1 1,0 0 0,0 0-1,0 0 1,0 0-1,0 0 1,3-2 0,39-33 143,22-22-314,-63 56 151,1 0 1,-1-1 0,1 1 0,-1 0 0,1 1 0,0-1-1,6-1 1,2-2 7,-4 1-146,2 2-54,-10 2 404,-4 9-444,1-3 207,1-1 0,-1 0 0,0 1 0,0-1 0,-1 0 0,0 0 0,-8 8 0,-3 5 58,-1 3-115,2 1 0,1 0 0,0 1 0,-14 39 0,26-60 118,0 0 0,1 0-1,-1 1 1,1-1 0,-1 0 0,1 0 0,0 0 0,0 3 0,0-4-29,0 0 1,0-1 0,0 1-1,0 0 1,1-1 0,-1 1-1,0-1 1,0 1 0,1 0-1,-1-1 1,0 1 0,1-1 0,-1 1-1,0-1 1,1 1 0,-1-1-1,1 1 1,-1-1 0,1 1-1,-1-1 1,1 0 0,-1 1-1,1-1 1,-1 0 0,1 0-1,0 1 1,-1-1 0,1 0-1,-1 0 1,1 0 0,0 1 0,2-1 1,0 0 0,0 0 0,0-1 0,-1 1 0,1-1 0,0 1 0,-1-1 0,1 0 1,0 0-1,-1 0 0,1 0 0,-1 0 0,1-1 0,-1 1 0,0-1 0,4-3 0,3-3 72,-1 0 0,12-15 0,-9 8-64,-1 0 0,-1-1 0,-1-1 0,0 1 0,-1-2 0,6-20 0,-11 31-82,0 1 0,0-1 0,-1 1 0,1-12 1,-2 18 57,0 0 1,0 0-1,0 0 1,0 0 0,0 0-1,0 0 1,0 0-1,0 0 1,0 0 0,0 0-1,0 0 1,0 0-1,0 0 1,0 0 0,0 0-1,0 1 1,0-1-1,0 0 1,0 0 0,0 0-1,0 0 1,0 0-1,0 0 1,0 0 0,-1 0-1,1 0 1,0 0-1,0 0 1,0 0 0,0 0-1,0 0 1,0 0-1,0 0 1,0 0 0,0 0-1,0 0 1,0 0-1,0 0 1,0 0 0,0 0-1,-1 0 1,1 0-1,0 0 1,0 0 0,0 0-1,0 0 1,0 0-1,0 0 1,0 0 0,0 0-1,0 0 1,0 0-1,0-1 1,0 1 0,0 0-1,0 0 1,0 0-1,0 0 1,0 0 0,0 0-1,0 0 1,0 0-1,0 0 1,-1 0 0,1 0-1,0 0 1,-6 8-106,-7 13 83,-14 29-77,3 0 1,3 2-1,1 1 1,-19 86-1,24-69 175,-15 62 289,24-110-314,-2 0-1,0 0 1,-21 36 0,24-49-21,-1-1 0,0 1 0,-1-1 1,1-1-1,-2 1 0,-13 11 1,16-16 7,0 1-1,0-1 1,-1 0 0,1 0-1,-1 0 1,1-1 0,-1 0 0,0 0-1,0 0 1,0-1 0,0 0-1,-12 1 1,11-2-1,0-1-1,-1 0 1,1 0 0,0-1-1,0 0 1,0 0-1,1-1 1,-1 0-1,0 0 1,1 0 0,0-1-1,-9-6 1,6 2-22,-1 0 0,2-1 0,-1 0 0,1-1 1,1 0-1,0 0 0,0 0 0,1-1 0,0 0 0,1 0 0,0-1 1,1 0-1,-5-23 0,6 23-5,1 0 1,1 0-1,0 0 1,1 0-1,0 0 1,0 0-1,2 0 1,-1 0-1,2 0 1,-1 0-1,2 0 0,-1 1 1,2-1-1,7-13 1,-8 18-8,1-1 0,0 2 0,1-1 0,0 1 0,0 0 0,0 0 0,1 0 0,13-8 0,-1 3-11,0 0-1,23-8 0,-8 7-1289,1 1 0,0 2-1,48-6 1,-38 7-241,-32 6-149,6-1-4960,-13 3 3293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8:56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777 85 6304,'0'-18'2848,"14"2"-2464,-6 8-128,12 8-224</inkml:trace>
  <inkml:trace contextRef="#ctx0" brushRef="#br0" timeOffset="1">1 100 8224,'19'-36'3712,"42"15"-3200,-5 12 1376,10 5-1120,39-4 703,-2 2-895,21-1-288,-6 2-192,0 2-32,-18 3-32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8:57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39 122 9056,'-39'-33'4096,"55"28"-3552,12 2 128,9 3-480,40-9 1184,8 5-769,52-10 673,4 2-768,15 0-192,-13 3-192,-15-3 32,-20 7-96,-8 1-1504,-16 4 768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08:57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63 9792,'-83'-59'4448,"34"64"-3872,35-5-640,28-5 352,10 1-64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1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904 77 3968,'-1'-1'241,"0"-1"-1,0 1 1,1 0 0,-1 0-1,0-1 1,0 1 0,1-1 0,-1 1-1,1 0 1,0-1 0,-1 1-1,1-1 1,0 1 0,0-3-1,0 3-45,-1 0 0,1 0-1,0 0 1,-1 0 0,1 1-1,0-1 1,-1 0 0,1 0 0,-1 0-1,1 1 1,-1-1 0,1 0-1,-1 1 1,0-1 0,1 0-1,-1 1 1,0-1 0,0 1-1,-1-2 1,-18-8 2226,15 8-1770,-9-3 110,1 1 1,-1 0 0,-1 1-1,-27-2 1,16 2-384,15 2-177,0 0 1,0 1-1,0 1 0,0-1 1,0 2-1,-18 4 1,-13 2 212,24-5-33,1 2 0,1 0 0,-30 13 0,33-13-193,7-2-77,-1 0 0,1 1 0,0-1 0,1 1 0,-1 0 0,1 1 0,-1-1 0,-4 7 0,-3 5 260,-16 24 0,17-24-139,-28 53 67,7-11 21,1-8 15,-91 136 1159,55-90-1152,59-83-216,0 0 1,1 0 0,1 1 0,0 0 0,1 0 0,0 1 0,1 0 0,-4 22 0,3-4 88,2 1-1,-1 62 1,7-70 18,0 0 0,9 37 0,-8-51-178,0 0 1,1 0 0,1 0 0,0 0-1,0-1 1,2 0 0,-1 0 0,1-1-1,1 0 1,-1 0 0,2-1 0,0 1-1,0-2 1,0 1 0,1-2-1,0 1 1,1-1 0,-1-1 0,14 7-1,-5-4-105,91 43 175,-77-39-158,37 14 149,-60-24-97,1 0 1,-1-1 0,1 0 0,21 0-1,28-2 146,0-3-1,91-17 0,-120 13-140,0 0 0,-1-3 0,0 0 0,0-2 1,-1-1-1,40-25 0,-58 31-17,8-5 24,18-15-1,-31 22-20,0 0 0,0-1 0,-1 0 0,0 0 0,0-1 0,6-10 0,53-101-92,81-133 260,-144 249-184,11-16 1,18-36 0,-27 48 21,0 0 0,-1 0 0,0 0 0,-1-1 0,0 1 0,0 0 0,0-1 0,0 1 0,-1-1 0,-1-10 0,-4-13-49,-1 0 0,-2 0 0,0 1 0,-19-40-1,-63-111 120,65 132 88,16 27-167,-2 1-1,0 0 1,-2 1 0,0 0-1,-20-23 1,27 37 15,0 0 1,0 1 0,0-1-1,-1 1 1,1 0 0,-1 1-1,0-1 1,0 1 0,-1 1-1,1-1 1,-1 1 0,-13-1-1,-5 0-238,0 2-1,-37 2 0,61-1 183,-46 5-3970,-53 13 0,66-11-371,28-6 3019,0 0 1,1 1 0,-1 0 0,1 0-1,0 0 1,0 1 0,-9 4-1,-3 12-3198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29:38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17 841 3328,'2'-7'8893,"0"-3"-8884,0 2 529,12-33 112,-13 35-541,1 1-1,-1-1 0,5-9 1,-4 11 100,-1 0 1,0 0 0,1 0 0,-1 0 0,-1 0 0,1 0-1,0-6 1,-4 46-170,-1-1-1,-12 50 0,1-9 403,-1 42 119,15-100-419,1 1-1,0-1 1,1 1 0,5 24-1,-5-40-18,0 1-1,0 0 1,1-1-1,-1 1 0,1-1 1,2 5-1,-4-7-94,1 0-1,-1-1 1,0 1 0,1-1 0,-1 1-1,1 0 1,-1-1 0,1 1-1,-1-1 1,1 1 0,0-1-1,-1 1 1,1-1 0,0 0 0,-1 1-1,1-1 1,0 0 0,-1 0-1,1 1 1,0-1 0,-1 0 0,1 0-1,0 0 1,0 0 0,-1 0-1,1 0 1,0 0 0,0 0-1,-1 0 1,1 0 0,0 0 0,0 0-1,-1-1 1,1 1 0,0 0-1,-1-1 1,2 0 0,8-6 173,0-2 0,-1 1 0,12-15 0,-13 15-163,10-14 7,0-1-1,-2-1 0,-1 0 0,0-1 0,-2-1 1,18-50-1,-27 65-84,-1 3-60,0 1 0,0-1 0,-1 0 0,-1 0 0,2-10 0,-3 18 93,0 0 1,0 0-1,0 0 0,0-1 1,0 1-1,0 0 1,1 0-1,-1 0 0,0-1 1,-1 1-1,1 0 1,0 0-1,0 0 1,0 0-1,0-1 0,0 1 1,0 0-1,0 0 1,0 0-1,0-1 0,0 1 1,0 0-1,0 0 1,0 0-1,-1 0 1,1 0-1,0-1 0,0 1 1,0 0-1,0 0 1,0 0-1,-1 0 0,1 0 1,0 0-1,0 0 1,0-1-1,-1 1 0,1 0 1,0 0-1,0 0 1,0 0-1,0 0 1,-1 0-1,1 0 0,0 0 1,0 0-1,0 0 1,-1 0-1,1 0 0,0 0 1,0 0-1,0 0 1,-1 1-1,1-1 1,0 0-1,0 0 0,-1 0 1,1 0 1,-1 1 0,1-1-1,-1 1 1,1-1 0,-1 1 0,0-1 0,1 1 0,0-1 0,-1 1-1,1-1 1,-1 1 0,1 0 0,0-1 0,-1 1 0,1 0 0,0 0-1,-1 10-11,1 1 0,0-1-1,0 0 1,2 0 0,-1 0-1,1 0 1,5 13 0,-5-16 37,0 0 0,1 0 0,0 0 0,1 0 0,0-1 0,0 1 1,0-1-1,1 0 0,10 12 0,-11-16 37,-1 0 1,1 1-1,-1-1 0,1-1 1,0 1-1,1 0 0,-1-1 1,0 0-1,1 0 0,-1 0 1,1-1-1,-1 1 0,1-1 1,0 0-1,0 0 0,-1-1 1,1 0-1,8 0 0,-4-1-1,0 0-1,-1-1 0,1 0 0,-1-1 1,0 1-1,1-2 0,-2 1 0,1-1 1,0 0-1,-1-1 0,1 0 1,-1 0-1,-1-1 0,1 0 0,-1 0 1,0 0-1,0-1 0,6-9 0,-3 3-43,0-1 0,-2 0 0,0 0 0,0-1-1,-2 0 1,0 0 0,0 0 0,-1-1 0,2-20-1,-1-35 28,-5 62-115,-1 0-1,0 1 1,0-1 0,0 1-1,-1-1 1,-4-9-1,2 26-264,4 0 314,1 0 0,0 0 0,1-1 0,-1 1 0,1 0 0,1 0 0,0-1 0,0 1 0,6 9-1,0-1 67,1-1-1,0 0 0,15 14 1,-21-25-11,0 1 0,1-1 0,-1 0 0,1 0 0,0-1 0,0 0 0,1 0 0,-1 0 0,11 4 0,-13-6 5,1 0-1,0 0 0,-1 0 1,1 0-1,0-1 1,0 0-1,0 0 1,-1 0-1,1 0 1,0 0-1,0-1 0,0 1 1,-1-1-1,1 0 1,0-1-1,4-1 1,1-2 22,-1-1 1,0 0 0,0 0-1,-1 0 1,0-1 0,0 0-1,11-14 1,-5 2 55,0 0 0,11-23 0,7-25-127,-28 59 15,0 0 0,-1 0 1,0-1-1,-1 1 0,0-1 1,0-9-1,0 16-11,-2-1 0,1 1 0,0-1 0,0 1 0,-1-1 0,1 1 0,-1 0 0,0-1 0,0 1 0,0 0-1,0 0 1,0 0 0,0 0 0,0 0 0,-1 0 0,1 0 0,-1 0 0,0 0 0,1 0 0,-1 1 0,0-1 0,0 1 0,0-1 0,0 1 0,0 0 0,0 0 0,-1 0 0,1 0 0,0 0 0,-1 0-1,1 1 1,0-1 0,-1 1 0,1 0 0,-1 0 0,1 0 0,0 0 0,-1 0 0,1 0 0,-1 0 0,1 1 0,0-1 0,-1 1 0,1 0 0,0 0 0,-1 0 0,1 0 0,0 0 0,0 0 0,0 0 0,0 1-1,0-1 1,-3 4 0,-1 3-17,-1 0 0,1 0 0,1 0 0,-1 1 0,1 0 0,1 0-1,0 1 1,0-1 0,1 1 0,-4 16 0,3 0 48,0-1 0,1 1-1,1 28 1,2-40-6,1-1-1,0 0 1,1 1 0,0-1-1,1 0 1,0 0 0,7 15 0,-8-22 10,1 0 0,0 0 0,1-1 0,-1 1 1,1-1-1,0 0 0,0 0 0,1 0 0,0 0 1,0-1-1,0 0 0,0 0 0,0 0 0,1 0 1,0-1-1,10 4 0,-4-3 44,0-1-1,1 0 1,0-1 0,0 0-1,-1-1 1,1 0 0,0-1-1,0-1 1,17-2 0,-16 1-22,0 0 0,0 0 1,0-2-1,0 0 0,-1 0 1,1-1-1,-1-1 0,0 0 1,-1-1-1,0 0 0,17-13 1,-12 5-5,-1 0 0,0-1 0,-1-1 1,21-31-1,46-84 129,-67 105-152,11-17-9,-1-1-1,-3-1 1,-2-1-1,19-62 1,-26 53 10,9-94-1,-21 137-47,-1-1 1,0 0-1,0 1 0,-6-26 0,6 36 4,0 0-1,-1 0 1,0 0-1,0 0 1,0 0-1,0 0 1,0 0-1,-3-3 1,4 6 15,0 0 0,0-1 0,-1 1 1,1 0-1,0 0 0,-1-1 0,1 1 0,0 0 1,-1 0-1,1 0 0,0-1 0,-1 1 0,1 0 1,0 0-1,-1 0 0,1 0 0,-1 0 0,1 0 1,0 0-1,-1 0 0,1 0 0,-1 0 1,1 0-1,0 0 0,-1 0 0,1 0 0,-1 0 1,-1 1-14,1 0-1,-1 0 1,1 0 0,-1 0 0,1 0 0,0 1 0,-1-1 0,1 0 0,0 1 0,-1 1 0,-10 15-48,2 0 0,0 1 0,1 1-1,-7 22 1,1-3 54,-1 1 33,2 1 1,2 0-1,1 1 1,3 0-1,1 0 1,2 1-1,2 0 1,2 0-1,2 0 0,8 52 1,-6-75 6,1 0-1,10 29 1,-13-44-6,1 1-1,1-1 1,-1 0 0,1 0 0,-1 0 0,2-1 0,-1 1 0,0-1 0,1 1-1,0-1 1,0 0 0,0-1 0,7 6 0,-9-8 1,-1 0 0,1 0 0,0 0 0,0-1 0,0 1 0,0 0 0,-1-1 0,1 1 0,0-1 0,0 0 0,0 0 0,0 1 0,0-1 0,0 0 0,0-1 0,0 1 0,0 0 0,0-1 0,0 1 0,0-1 0,0 1 0,3-3 0,0 0 20,0 0 0,0-1 0,-1 1-1,1-1 1,6-8 0,-8 9-12,29-33 136,-2 0-1,26-42 1,46-90-131,-99 162-35,32-54 2,-4-2 0,24-67 0,-41 87 23,-1 0-1,-3-2 0,-1 1 0,3-62 1,-11 97-31,-2-17-101,1 24 98,0 1 0,-1-1 0,1 0 0,0 0 1,-1 0-1,1 1 0,-1-1 0,1 0 0,-1 0 0,1 1 1,-1-1-1,1 1 0,-1-1 0,0 0 0,1 1 0,-1-1 1,0 1-1,0-1 0,1 1 0,-1 0 0,0-1 0,-1 1 1,1-1 3,1 1 0,-1 0 1,0 0-1,1 0 0,-1 0 0,0 0 1,0 0-1,1 0 0,-1 0 1,0 0-1,1 0 0,-1 0 1,0 0-1,0 0 0,1 1 1,-1-1-1,0 0 0,1 0 0,-1 1 1,1-1-1,-1 0 0,0 1 1,1-1-1,-1 1 0,1-1 1,-2 2-1,-13 14-111,0 0 1,2 2-1,-15 22 1,26-37 117,-35 52-5,4 2 0,-31 70 0,45-80 89,2 2 1,2-1 0,-16 95-1,25-101 2,1 0-1,1 65 1,4-90-50,1 0 1,1 1 0,0-1-1,2 0 1,0 0 0,0-1 0,2 1-1,0-1 1,10 18 0,-13-29-195,0 0 1,1 1-1,0-2 1,0 1-1,7 7 1,-8-10-520,-1 0 1,1 0 0,0 0-1,0-1 1,0 1 0,-1-1-1,5 2 1,12 1-2671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29:42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1301 3808,'-47'15'2783,"47"-15"-2700,0 0 0,0 0 0,0 0 0,0 0 0,0 0 0,0 0 0,0 1 0,0-1 0,0 0 0,0 0 0,0 0 0,0 0 0,0 0 0,0 0 0,0 1 0,0-1 0,0 0 0,0 0 0,0 0 0,0 0 0,0 0 0,0 0 0,0 1 0,0-1 0,0 0 0,0 0 0,0 0 0,0 0 0,0 0-1,1 0 167,-1 1-166,6 7 1277,-4-7-1214,0 1 1,0-1-1,0 1 1,0-1-1,0 1 1,0-1-1,0 0 1,3 1-1,5 0 275,-1-1 0,0-1 0,1 1 0,-1-1 0,0-1 0,1 0 0,-1 0 0,0-1-1,0 0 1,0 0 0,0-1 0,16-8 0,-17 7-278,0 0 1,0-1-1,-1 0 0,1 0 1,-1-1-1,-1 0 0,1 0 1,-1-1-1,8-10 0,0-3 110,0-1 0,11-24 0,-3-3 111,-2 0 0,22-83 0,-12 33 69,-28 89-448,-1 7-6,0-1 1,-1 1-1,1 0 0,0-1 1,0 1-1,3-4 0,-4 6 17,0 0-1,0 0 0,0 0 0,0 0 1,0-1-1,0 1 0,0 0 0,0 0 1,0 0-1,0 0 0,0 0 0,0 0 1,1 0-1,-1 0 0,0-1 0,0 1 1,0 0-1,0 0 0,0 0 0,0 0 1,0 0-1,1 0 0,-1 0 0,0 0 1,0 0-1,0 0 0,0 0 0,0 0 1,0 0-1,1 0 0,-1 0 0,0 0 1,0 0-1,0 0 0,0 0 0,0 0 1,0 0-1,1 0 0,-1 0 0,0 0 1,0 0-1,0 0 0,0 0 0,0 0 1,0 0-1,1 0 0,-1 0 0,0 1 1,0-1-1,3 9-94,14 252-257,-15-178 296,-11 198 471,9-268-372,-3 23 183,3-34-189,-1 1 1,1-1-1,-1 0 0,0 0 1,1 1-1,-1-1 0,0 0 1,0 0-1,0 0 1,-1 0-1,-1 3 0,2-5-10,1 0 0,-1 0-1,0 1 1,1-1-1,-1 0 1,0 0 0,1 0-1,-1 0 1,0 0 0,1 0-1,-1 0 1,0 0 0,1-1-1,-1 1 1,1 0-1,-1 0 1,0 0 0,1-1-1,-1 1 1,1 0 0,-1-1-1,1 1 1,-1-1-1,1 1 1,-1 0 0,1-1-1,-1 1 1,1-1 0,-1 0-1,-16-17 162,16 17-145,-114-143 147,110 138-312,-1 1 1,-1 0-1,1 0 0,-12-7 0,18 12 123,-1 0 0,1 0 0,0 0 0,0 0 0,0 0 0,0 0 0,-1 0-1,1 0 1,0 0 0,0 0 0,0 0 0,0 0 0,-1 0 0,1 0 0,0 0 0,0 1 0,0-1 0,0 0 0,0 0 0,0 0 0,-1 0 0,1 0 0,0 0-1,0 0 1,0 1 0,0-1 0,0 0 0,0 0 0,0 0 0,0 0 0,0 0 0,0 1 0,-1-1 0,1 0 0,0 0 0,0 0 0,0 0 0,0 1-1,0-1 1,0 0 0,0 0 0,0 0 0,0 0 0,0 1 0,1-1 0,-1 0 0,0 0 0,0 0 0,0 1 0,1 11-127,1-8 121,0-1-1,1 1 0,-1 0 0,1-1 1,-1 1-1,1-1 0,0 0 1,0 0-1,1 0 0,-1 0 0,5 2 1,7 5 11,21 10 0,-27-16 15,0 0-1,0-1 0,0 0 0,1 0 0,-1-1 1,1-1-1,0 1 0,-1-1 0,12-1 0,10-2 266,46-8 0,-31 2-169,-2-2 1,64-22-1,-86 23-59,0 0 1,-1-1-1,0-2 0,0 0 0,-1-1 0,27-23 1,-38 27-29,0 0 0,-1 0 1,0-1-1,-1 0 0,0 0 1,0-1-1,-1 0 0,0 0 1,-1-1-1,4-11 1,-3-1-13,0 0 0,-1 0 0,2-48 0,-6 67-28,0-1-1,-1 1 1,0-1 0,0 0-1,-1 1 1,1-1-1,-1 1 1,-1-1 0,-1-6-1,2 10 8,1 1 1,-1 0-1,1 0 0,-1 0 0,1 0 0,-1 0 0,0 0 1,1 0-1,-1 0 0,0 1 0,0-1 0,0 0 1,0 0-1,0 1 0,0-1 0,0 0 0,0 1 0,0-1 1,0 1-1,0-1 0,0 1 0,0 0 0,0-1 0,0 1 1,-1 0-1,1 0 0,0 0 0,0 0 0,0 0 0,-1 0 1,1 0-1,0 0 0,0 0 0,0 1 0,0-1 0,0 0 1,-1 1-1,1-1 0,0 1 0,0-1 0,-1 2 0,-4 1-21,1 1 0,0-1-1,0 1 1,0 0 0,0 0-1,-5 8 1,-2 4-16,0 1 0,2 1 0,0-1 1,1 2-1,-10 29 0,18-46 40,-4 11-1,1-1-1,0 1 0,1 0 0,0 0 1,-2 26-1,5-33 23,0 1 0,0-1-1,1 1 1,0-1 0,0 1 0,1-1 0,-1 0 0,1 0 0,0 1 0,1-1-1,0-1 1,0 1 0,0 0 0,5 6 0,-2-5 16,0 0 1,1 0-1,-1-1 1,1 0-1,0 0 1,1-1-1,-1 0 1,1 0-1,0-1 1,1 0-1,9 3 1,-13-5 16,0 0 0,0-1 0,1 0 0,-1-1 0,0 1-1,0-1 1,1 0 0,-1 0 0,0 0 0,1-1 0,-1 0 0,0 0 0,0 0 0,0-1 0,0 0 0,0 1 0,0-2 0,0 1 0,-1-1 0,9-5 0,-1-2-1,-1-1 0,0 0 0,-1 0 0,-1-1 0,1 0 0,13-26 0,36-85 45,-43 81-120,-11 26-117,1 1 1,10-17 0,-9 22-11,-3 11 93,-2 6 11,-2 22-5,-2 0 1,-1-1-1,-10 49 0,3-23 29,-39 251 25,10-5 636,11-73-40,26-211-177,2-22 10,1-21-333,3-52 16,17-100 0,-11 116-82,28-101-1,-17 97-136,38-80 1,-37 104 63,1 2 0,3 0 1,45-55-1,-41 57-57,2 1 1,59-54-1,-86 88 80,1-1-1,-1 2 0,1-1 0,-1 1 1,1 0-1,0 0 0,1 0 1,12-3-1,-17 5 10,0 1 0,1 0 0,-1-1 0,1 1 0,-1 0 0,0 0-1,1 0 1,-1 1 0,1-1 0,-1 1 0,0-1 0,1 1 0,-1 0 0,0 0 0,0 0 0,0 0 0,1 0 0,-1 0 0,0 0-1,0 1 1,-1-1 0,1 1 0,0 0 0,0-1 0,-1 1 0,3 4 0,1 3 20,0 0 0,-1 0 0,0 0 0,-1 0 0,0 1 0,0 0 0,-1 0 0,0-1 0,-1 1 0,0 0 0,-1 15 0,-1-7-8,0 1 1,-1-1 0,-1 0-1,-1 0 1,-9 25-1,10-35 13,-1 1 0,0-1 0,-1 1-1,1-2 1,-2 1 0,1 0 0,-1-1 0,0 0-1,-1 0 1,1-1 0,-2 0 0,1 0 0,0-1 0,-1 1-1,-10 4 1,3-3 65,1-1 0,-1 0 0,-1-1 0,1-1 0,-1 0 0,1-1 0,-33 2 1,30-4-56,-2 0-2,-1 0 0,1-2 0,-26-3 0,10 5-337,41-5 182,5 2 131,1 0 1,18-1-1,7 0-25,38-5-128,-22 3 143,0-3-1,64-16 1,-80 11 6,-1-1 0,49-28 0,-82 41 8,44-26 53,-1-1 0,41-34 0,76-75-151,-107 97 112,-101 92-251,-20 26 96,9-12 160,-61 93 1,110-147-8,1 0 1,1 1-1,0-1 0,0 1 0,-6 26 1,12-39-10,-1 1 0,1-1 1,0 1-1,0-1 1,0 1-1,0-1 1,0 1-1,0-1 1,0 1-1,0 0 0,0-1 1,0 1-1,0-1 1,0 1-1,0-1 1,0 1-1,1-1 1,-1 1-1,0-1 0,0 1 1,1-1-1,-1 1 1,0-1-1,1 1 1,-1-1-1,0 0 0,1 1 1,0 0 0,0-1 0,-1 0 0,1 0 0,0 0 1,0 0-1,0 0 0,-1 0 0,1 0 0,0 0 0,0 0 0,-1 0 0,1-1 0,0 1 1,0 0-1,-1 0 0,2-1 0,4-2 26,-1 0 0,0 0 0,0-1 0,6-4 0,-2-1 60,0-1 1,-1 1 0,0-2 0,0 1 0,12-23 0,-9 10-34,-1 0 1,9-28 0,-11 28-26,4-28 1,-10 44-99,-1 0 0,-1 0 0,1 0 0,-1 0 0,-1 0 0,1 0 0,-1 0 0,-3-11 0,4 18 60,0 0 0,0-1 0,0 1 1,0 0-1,0 0 0,0 0 0,0 0 0,0 0 1,0 0-1,0 0 0,0 0 0,0-1 0,0 1 0,0 0 1,0 0-1,0 0 0,0 0 0,0 0 0,0 0 1,0 0-1,0 0 0,-1 0 0,1-1 0,0 1 1,0 0-1,0 0 0,0 0 0,0 0 0,0 0 0,0 0 1,0 0-1,-1 0 0,1 0 0,0 0 0,0 0 1,0 0-1,0 0 0,0 0 0,0 0 0,0 0 0,-1 0 1,1 0-1,0 0 0,0 0 0,0 0 0,0 0 1,0 0-1,-1 0 0,-4 7-87,-3 10-26,5-9 95,1 0 1,0 0-1,1 0 0,0 0 0,0 0 0,1 0 1,-1 0-1,2 0 0,-1 1 0,2-1 0,-1 0 0,3 9 1,-2-11 32,0 0 0,1-1 0,-1 1 0,1-1 0,0 0 0,0 0 0,1 0 0,0 0 0,0 0 0,0-1 0,0 0 0,1 0 0,-1 0 0,1 0 0,0-1 0,0 1 0,7 2 0,2-1 47,-1 0 0,1-2 0,0 1 0,0-2 1,0 0-1,1 0 0,-1-1 0,0-1 0,20-2 0,-22 0-25,0 0 0,0 0-1,-1-1 1,1-1 0,0 0-1,-1 0 1,0-1 0,0-1-1,-1 0 1,1 0 0,-1-1-1,-1-1 1,1 1 0,-1-2-1,11-12 1,-5 4-18,-1-2 1,0 0-1,-2 0 0,0-1 1,-1-1-1,-1 0 0,8-24 1,-15 33-72,0 1 0,0-1 0,-1 0 0,0 0 0,-1-22 0,2 38 26,-1 0 0,1 0 0,-1 1 0,2 5 0,3 19-39,-1 1 0,3 59-1,-7-54-18,13 65 0,-14-98 82,0 6 63,1-1 0,0 0 0,1 1 0,7 12 0,-9-18-45,0 0-1,1 0 0,-1 0 1,1 0-1,-1-1 0,1 1 1,0 0-1,0-1 0,0 0 1,0 1-1,0-1 0,0 0 1,0 0-1,0 0 0,0 0 1,0-1-1,1 1 1,-1 0-1,0-1 0,5 1 1,6-1 2,1 0 1,0-1 0,-1 0 0,1-1 0,16-5 0,68-24 24,-69 20-26,0-2 1,0-1 0,-2-1 0,0-1-1,-1-2 1,0 0 0,-1-2 0,-2 0 0,0-2-1,-1-1 1,27-37 0,-32 38-43,-1 1 73,14-24 0,-30 42-75,-3 6-38,-7 11-34,-19 37 0,-2-1 1,-2-2-1,-46 52 0,64-84 109,9-10 11,0 0-1,0 1 1,1-1-1,0 2 1,0-1-1,1 0 1,-1 1-1,-3 10 1,8-17-12,0 0 0,-1 0 1,1 0-1,0 1 0,0-1 0,-1 0 0,1 0 1,0 1-1,0-1 0,0 0 0,1 1 1,-1-1-1,0 0 0,0 0 0,1 1 1,-1-1-1,1 0 0,-1 0 0,1 0 0,-1 0 1,1 0-1,0 0 0,0 0 0,-1 0 1,1 0-1,0 0 0,0 0 0,0 0 0,0 0 1,0 0-1,0-1 0,0 1 0,0-1 1,0 1-1,1 0 0,-1-1 0,0 0 0,2 1 1,1 0 7,0 0-1,0 0 1,0-1 0,0 1 0,0-1-1,0 0 1,-1 0 0,1-1 0,0 1 0,0-1-1,6-1 1,-2-2 13,-1 0-1,1 0 0,-1 0 1,0-1-1,0 0 0,0 0 1,0-1-1,-1 0 0,0 0 1,0 0-1,-1-1 0,0 0 1,8-14-1,2-7-48,-1-1 0,13-42 1,-18 45 50,11-37-332,-40 130 59,15-53 241,0-1 1,1 1 0,-4 26-1,7-34 4,0 0 1,1 0-1,0 1 0,0-1 0,0 0 1,1 0-1,0 1 0,0-1 0,0 0 0,1 0 1,3 7-1,-4-11 8,0 0 0,0 0 0,0 0 1,1 0-1,-1 0 0,0-1 0,1 1 0,0 0 0,-1-1 0,1 1 1,0-1-1,0 0 0,0 0 0,0 1 0,0-1 0,0-1 1,0 1-1,0 0 0,0 0 0,1-1 0,-1 1 0,0-1 0,0 0 1,1 1-1,3-2 0,2 1 3,0-1 0,0-1 0,0 0-1,0 0 1,14-6 0,-3 0 15,-1-1-1,32-21 1,-46 27-17,28-20 35,-1 0 0,-1-2 0,-2-2 1,40-45-1,81-131 129,-125 165-173,-3-1 0,-1 0 0,-2-1 0,-2-2 0,-2 1 0,-1-2 0,12-82 0,-16 73-9,1-2-66,5-98-1,-15 152 75,-3-37-176,3 36 170,0 0 0,0 0-1,0 0 1,-1 0 0,1 0-1,0 0 1,0 0 0,-1 0-1,1 0 1,-1 0 0,1 0-1,-1 1 1,1-1 0,-1 0-1,1 0 1,-1 0 0,0 1-1,1-1 1,-1 0 0,0 1-1,0-1 1,0 1 0,1-1-1,-1 1 1,0-1 0,0 1-1,0-1 1,0 1 0,0 0-1,-1-1 1,1 1 2,1 0-1,-1 0 1,1 1 0,-1-1-1,0 0 1,1 0 0,-1 0-1,0 1 1,1-1 0,-1 0-1,1 1 1,-1-1 0,1 0-1,-1 1 1,1-1 0,-1 1-1,1-1 1,-1 1 0,1-1-1,0 1 1,-1-1 0,1 1-1,-10 14-107,2 0 0,0 0-1,-8 25 1,-12 26 23,-48 124 98,64-154-21,2 0 0,1 1 0,-5 57 1,10-54 53,2 1 0,3 0 0,0-1 0,3 0 0,1 1 0,14 50 1,17 18 139,-32-98-138,1 0-1,1 0 1,0-1 0,0 1-1,1-1 1,0 0 0,11 10-1,-15-17-25,0 0 0,0-1 0,1 0 0,0 1-1,-1-1 1,1 0 0,0-1 0,0 1 0,0-1 0,0 0 0,0 0 0,0 0-1,0 0 1,1-1 0,-1 1 0,0-1 0,0 0 0,1-1 0,-1 1-1,0-1 1,0 1 0,0-1 0,0-1 0,0 1 0,0-1 0,0 1-1,0-1 1,0 0 0,-1 0 0,7-5 0,9-10 20,-1 0 1,0-1-1,-1-1 0,23-35 1,-25 33-2,-2-1 1,12-22 0,-21 35-50,0 0 0,-1 0 0,0 0 1,0 0-1,-1-1 0,0 1 0,-1-1 0,0-10 0,0 17 8,-1 1 0,0-1-1,0 1 1,0-1 0,-1 1-1,1-1 1,-1 1 0,1-1-1,-1 1 1,0-1 0,0 1-1,0 0 1,0-1 0,0 1-1,-1 0 1,1 0 0,-1 0-1,1 0 1,-4-3 0,3 4-2,1 0 0,-1 0 1,0 0-1,1 0 0,-1 0 1,0 1-1,0-1 1,0 0-1,0 1 0,1 0 1,-1-1-1,0 1 1,0 0-1,0 0 0,0 0 1,0 0-1,0 0 1,0 1-1,0-1 0,0 0 1,0 1-1,0 0 1,1-1-1,-1 1 0,0 0 1,0 0-1,-2 2 1,-4 2-21,0 1 0,1-1 0,0 1 0,-9 9 0,2 1-4,-1 0 1,2 1-1,0 1 1,2 0 0,0 1-1,0 0 1,2 0-1,0 1 1,-6 26 0,13-39 35,0 0 1,1 0-1,0 1 1,0-1-1,1 0 1,1 11-1,-1-16-1,0 0 0,1 0 0,-1 1-1,1-1 1,-1 0 0,1 0 0,0 0-1,0 1 1,0-1 0,0 0 0,0 0 0,1-1-1,-1 1 1,1 0 0,-1 0 0,1-1 0,-1 1-1,1 0 1,0-1 0,0 0 0,0 1 0,0-1-1,0 0 1,3 1 0,4 1 25,1-1-1,-1 0 1,1 0 0,0-1-1,-1 0 1,1-1 0,12-1-1,69-10 54,-74 8-73,72-13 17,-2-3-1,0-5 1,-2-3 0,-1-3 0,111-59 0,-180 82 0,18-11 67,-31 17-88,0 0 0,0 0 0,-1 0 0,1-1 1,-1 1-1,1 0 0,-1-1 0,0 0 0,1 1 1,-1-1-1,0 1 0,0-1 0,1-2 0,-2 4-8,0-1-1,0 1 1,0 0-1,0 0 1,0 0-1,0-1 1,0 1-1,0 0 0,-1 0 1,1 0-1,0-1 1,0 1-1,0 0 1,0 0-1,0 0 0,0-1 1,-1 1-1,1 0 1,0 0-1,0 0 1,0 0-1,-1 0 0,1-1 1,0 1-1,0 0 1,0 0-1,-1 0 1,1 0-1,0 0 0,0 0 1,0 0-1,-1 0 1,1 0-1,0 0 1,0 0-1,-1 0 0,1 0 1,0 0-1,0 0 1,-1 0-1,1 0 1,-14 2-98,7 0 78,1 1-1,0 0 1,0 1 0,0-1-1,1 1 1,-1 0 0,-6 7-1,-26 22-10,-40 44-1,64-61 51,-1 0-44,0 1 0,2 0 1,0 1-1,-17 32 0,29-47 34,0 0 1,0-1-1,0 1 0,1 0 0,-1 0 0,1 0 0,-1 0 1,1 0-1,0 0 0,0-1 0,1 1 0,-1 0 0,1 0 1,-1 0-1,1 0 0,0 0 0,0-1 0,1 4 1,-1-4-1,1 0 1,-1 0 0,0 0 0,0 0-1,1 0 1,-1 0 0,1-1 0,0 1 0,-1 0-1,1-1 1,0 0 0,0 1 0,0-1 0,0 0-1,0 0 1,0 0 0,0 0 0,1 0 0,-1-1-1,0 1 1,5 0 0,-2-1-4,1 0 0,0-1-1,-1 0 1,1 0 0,-1 0 0,1-1 0,-1 0 0,0 0-1,0 0 1,0 0 0,0-1 0,0 0 0,0 0 0,6-6 0,5-3 35,-1-1 0,-1 0 0,0-1 0,21-28 0,39-69 119,-63 94-126,98-179 81,-76 127-153,-3-1 0,-4-1-1,25-101 1,-24 66 62,15-115 1,-41 210-56,1-1 1,-1 1 0,-1 0 0,0 0 0,0 0-1,-1 0 1,-1-1 0,-4-17 0,5 26 20,0 1 0,0-1 0,0 0 0,-1 1 0,1-1 0,0 1 0,-1-1 0,0 1 0,0 0 0,1-1 0,-1 1 0,0 0 0,-1 0 1,1 1-1,0-1 0,-1 0 0,1 1 0,-1-1 0,1 1 0,-1 0 0,0 0 0,1 0 0,-1 0 0,0 1 0,0-1 0,0 0 0,1 1 0,-1 0 0,0 0 0,0 0 0,0 0 0,0 0 0,0 1 0,1-1 1,-1 1-1,0 0 0,0 0 0,1 0 0,-1 0 0,0 0 0,-4 4 0,-4 2-29,1 1 0,0 0 0,0 0 0,0 1 0,1 0-1,1 1 1,0 0 0,-7 12 0,-3 5 60,1 1 0,-13 33 0,8-7-8,2 0 1,3 1 0,2 1-1,3 0 1,2 1 0,2 0-1,3 1 1,4 78 0,3-54 106,23 138 0,-11-148-1783,-3-26-3814,-9-40 3613,-3-8-469,-2-16-1296,-1-9 123,-1-1 1232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29:42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4 7968,'-52'-3'3616,"60"6"-3136,6 3 1568,6-3-1216,56 2 1631,14 2-1407,43-1 128,-6-3-736,39-3-128,-15 0-192,1-3 128,-25 3-160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29:46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1208 5472,'-28'14'1760,"28"-14"-1732,-1 0 1,1 0-1,0 1 0,-1-1 1,1 0-1,0 0 0,0 0 1,-1 0-1,1 1 1,0-1-1,-1 0 0,1 0 1,0 0-1,0 1 0,-1-1 1,1 0-1,0 0 0,0 1 1,0-1-1,-1 0 1,1 1-1,0-1 0,0 0 1,0 1-1,-1 1 184,1-1 1,-1 1-1,1-1 0,0 1 0,0 0 0,0-1 1,0 1-1,0-1 0,0 1 0,0 0 1,0-1-1,1 1 0,-1-1 0,1 1 0,-1-1 1,1 1-1,0-1 0,-1 1 0,1-1 1,0 0-1,0 1 0,0-1 0,0 0 0,0 0 1,0 1-1,0-1 0,1 0 0,1 1 1,0 0 12,0-1 0,0 0 1,0 0-1,0 0 0,0 0 1,0-1-1,1 1 0,-1-1 1,0 0-1,0 0 0,0 0 1,0 0-1,1-1 0,-1 1 0,0-1 1,0 0-1,0 1 0,0-1 1,0-1-1,4-1 0,2-2 45,0-1 0,0 0-1,-1 0 1,12-11-1,-4 2-52,-2-1-1,0 0 1,-1 0-1,20-35 0,35-80 615,-4 8 8,-52 106-801,-12 17-42,0 0 1,0 0 0,1 0-1,-1-1 1,0 1 0,0 0-1,0 0 1,0 0 0,0 0 0,0 0-1,1-1 1,-1 1 0,0 0-1,0 0 1,0 0 0,0 0-1,0 0 1,1 0 0,-1 0-1,0 0 1,0 0 0,0 0-1,1 0 1,-1 0 0,0 0 0,0 0-1,0 0 1,0 0 0,1 0-1,-1 0 1,0 0 0,0 0-1,0 0 1,0 0 0,1 0-1,-1 0 1,0 0 0,0 0 0,0 0-1,0 0 1,1 0 0,-1 1-1,0-1 1,0 0 0,0 0-1,0 0 1,1 0 0,0 13-89,-14 129-56,10-115 168,-8 35 77,-30 97 1,14-63 75,-74 334 568,99-420-673,-4 17 464,2 0 0,-3 39 0,16-89 98,40-138-244,-22 64-308,54-159-180,-54 173 42,49-132 115,-55 168-17,43-75 0,-50 100-88,1 0 0,1 1 0,1 0 0,1 2 0,25-23 0,-38 38 19,1-1 0,-1 1 0,1 1 0,0-1 0,0 1 0,0 0 1,1 0-1,-1 1 0,1 0 0,-1 0 0,1 0 0,9 0 0,-12 2 15,0 0 0,-1 0 0,1 0 0,-1 1-1,1-1 1,0 1 0,-1 0 0,1 0 0,-1 1 0,1-1 0,-1 1-1,0-1 1,0 1 0,0 0 0,0 0 0,0 0 0,0 1 0,0-1-1,-1 1 1,1 0 0,-1-1 0,0 1 0,0 0 0,3 5 0,1 4 31,-1-1 0,0 1 0,0 0 0,-2 0 0,1 1 0,-2-1 0,3 25 1,-4-20 3,0 0 1,-1 0 0,-1 1 0,-1-1 0,-6 23 0,3-19 2,-2 0 0,0-1 1,-2 0-1,-18 32 1,20-39 26,-1-1 0,0 0 1,-1-1-1,-1 0 0,0-1 1,0 0-1,-23 17 0,25-22-8,0-1-1,0 1 0,-1-2 1,0 1-1,1-1 0,-18 4 1,19-5-20,-1-1 0,0 1 0,0-1-1,0-1 1,0 0 0,0 0 0,0 0 0,0-1 0,0 0 0,0-1 0,-14-4 0,17 4-22,0 0 1,0-1-1,0 0 1,0 0-1,0 0 1,1 0-1,0-1 1,-1 1 0,1-1-1,1 0 1,-5-6-1,8 10-3,0 0 0,0 0 0,-1 0 0,1 0 0,0 0 0,0 0 0,0 0-1,0-1 1,-1 1 0,1 0 0,0 0 0,0 0 0,0 0 0,0-1 0,0 1 0,0 0 0,0 0-1,0 0 1,-1 0 0,1-1 0,0 1 0,0 0 0,0 0 0,0 0 0,0-1 0,0 1 0,0 0-1,0 0 1,0 0 0,0-1 0,0 1 0,0 0 0,0 0 0,0 0 0,1-1 0,-1 1 0,0 0-1,0 0 1,0 0 0,0 0 0,0-1 0,0 1 0,0 0 0,1 0 0,-1 0 0,0 0 0,0 0 0,0-1-1,0 1 1,0 0 0,1 0 0,-1 0 0,0 0 0,0 0 0,0 0 0,1 0 0,15 0-213,-12 1 209,13 0 36,1-1 0,21-2 1,26-5 0,101-26 1,-127 22-32,-1-2 1,-1-2 0,0-1 0,64-39 0,54-45 217,-20 10-298,-107 73 49,13-7 44,-1-2 0,42-36 0,-79 59-19,-2 2 9,0 1 1,0-1-1,0 0 1,-1 1-1,1-1 1,0 0-1,-1 0 0,1 0 1,0 1-1,-1-1 1,1 0-1,-1 0 1,1 0-1,-1 0 1,1 0-1,-1 0 1,0 0-1,0 0 0,1-1 1,-1 1-3,0 1 0,0 0-1,-1 0 1,1-1 0,0 1 0,0 0 0,0 0-1,0 0 1,0-1 0,-1 1 0,1 0 0,0 0 0,0 0-1,0 0 1,-1 0 0,1-1 0,0 1 0,0 0-1,0 0 1,-1 0 0,1 0 0,0 0 0,0 0 0,-1 0-1,1 0 1,0 0 0,0 0 0,0 0 0,-1 0 0,1 0-1,0 0 1,0 0 0,-1 0 0,1 0 0,0 0-1,0 0 1,-1 0 0,1 0 0,0 1 0,-11 2-91,5 0 70,1 0 0,0 0-1,0 0 1,0 0 0,0 1-1,1 0 1,0 0 0,-6 7-1,1-2-5,-14 16 42,2 1 0,0 1 0,-23 39 0,-40 94-107,43-65 64,35-78 63,1 0 1,0 0-1,2 0 1,-2 18 0,5-16 50,0-19-77,0 1 1,0-1-1,0 0 1,0 1-1,0-1 1,0 1-1,0-1 1,0 1-1,1-1 0,-1 0 1,0 1-1,0-1 1,0 0-1,1 1 1,-1-1-1,0 0 1,0 1-1,1-1 1,-1 0-1,0 1 1,1-1-1,-1 0 0,0 0 1,1 1-1,-1-1 1,1 0-1,-1 0 1,0 0-1,1 1 1,-1-1-1,1 0 1,-1 0-1,1 0 0,-1 0 1,0 0-1,1 0 1,-1 0-1,1 0 1,-1 0-1,1 0 1,-1 0-1,0 0 1,1-1-1,-1 1 1,1 0-1,-1 0 0,1-1 1,19-10 171,-17 9-131,8-7 11,0 0 0,-1-1 0,1 0 0,-2 0 1,16-22-1,36-65-40,-50 78-49,126-229-14,-127 229 65,-5 12-66,-1-1-1,0 0 0,0 0 1,-1 0-1,3-14 1,-5 22 42,-1 0 1,0 0-1,0 0 1,0-1 0,0 1-1,0 0 1,0 0-1,0 0 1,0 0 0,0 0-1,0-1 1,0 1 0,0 0-1,0 0 1,0 0-1,0 0 1,0-1 0,0 1-1,0 0 1,0 0 0,0 0-1,0 0 1,0 0-1,0-1 1,0 1 0,-1 0-1,1 0 1,0 0 0,0 0-1,0 0 1,0-1-1,0 1 1,0 0 0,0 0-1,-1 0 1,1 0 0,0 0-1,0 0 1,-8 6-52,-9 18-63,1 0 0,1 0 1,-22 52-1,29-56 123,1 0-1,1 1 1,0 0 0,2 0 0,0 0-1,0 23 1,4-36 12,0 0 1,0 0-1,1 0 1,3 14 0,-3-19-6,0 1 1,0-1 0,0 0-1,1 0 1,-1 1 0,1-1 0,0 0-1,0 0 1,0-1 0,0 1 0,1 0-1,-1-1 1,5 4 0,-2-2 16,1-1-1,0 0 1,0 0-1,0 0 1,0 0 0,0-1-1,1 0 1,-1-1 0,1 1-1,0-1 1,-1-1 0,1 1-1,0-1 1,-1 0 0,1 0-1,0-1 1,-1 0 0,1 0-1,-1-1 1,7-2-1,1-1-3,0 0 0,-1-1 0,0 0 0,0-1 0,-1-1 0,0 0-1,0-1 1,12-11 0,-11 7-38,-1 0-1,0-1 1,-1 0 0,10-16-1,30-63-18,-37 65 80,-14 27-50,5-7 14,-1 0 0,5-14 0,-9 21-28,0-1 0,0 1 0,1 0 0,-1-1 0,1 1-1,0-1 1,-1 1 0,1 0 0,0 0 0,0-1 0,-1 1-1,1 0 1,2-2 0,-3 3 4,1 0 1,0 0-1,-1 0 1,1 0-1,-1 0 1,1 0-1,-1 0 1,1 0-1,-1 0 1,1 0-1,-1 1 1,1-1-1,-1 0 1,1 0-1,-1 0 1,1 1-1,-1-1 1,0 0-1,1 0 1,-1 1-1,1-1 0,-1 0 1,0 1-1,1-1 1,-1 1-1,0-1 1,1 0-1,-1 2 1,26 25-68,21 32 1,-40-48 47,0 0 1,-1 0 0,0 0-1,0 1 1,-2 0-1,7 22 1,0 19 26,9 34 79,-19-85-66,0 0 0,-1-1 0,1 1 0,0 0 0,0-1 0,0 1 0,1 0 0,-1-1 0,0 0 0,0 1 0,1-1 0,-1 0 0,1 1 0,-1-1 0,1 0 0,0 0 0,-1 0 0,1-1 0,0 1 0,0 0 0,0 0 0,-1-1 0,1 0 0,0 1 0,0-1 0,3 0 0,3 1 23,-1-1 1,1 0-1,-1-1 1,1 0-1,-1 0 1,8-3-1,3-2-18,-1 0-1,1-1 1,-1-1-1,-1-1 1,0 0-1,0-1 1,0-1-1,-2 0 1,1-1-1,13-16 1,2-8 7,-1-1 0,37-64 0,-23 30 37,22-38 45,-31 42-185,30-87 0,-48 102 104,-2-2 0,-3 0 0,6-69 0,-16 114-44,0 1 0,-1 0 0,0 0 0,0 0 0,-1-1 0,0 1 0,-4-15 0,4 21 4,1 0 0,-1 0 0,0 0 0,1 0 0,-1 0 0,0 1 0,0-1 0,0 0 0,0 1 0,-1-1 0,1 1 0,0-1 0,-1 1 0,-2-3 0,2 4 3,1-1 0,0 1-1,0 0 1,0 0 0,-1-1-1,1 1 1,0 0 0,0 0-1,-1 0 1,1 0 0,0 1-1,0-1 1,0 0 0,-1 0-1,1 1 1,0-1 0,0 1-1,0-1 1,0 1 0,0-1-1,0 1 1,0 0 0,0-1-1,0 1 1,-2 2 0,-2 2-6,0 0 0,0 0 0,0 1 1,1 0-1,0 0 0,0 0 0,-5 10 0,-20 53-75,22-50 88,-63 191-87,60-167 82,1-1-1,2 2 1,0 44 0,6-56 80,1 0 0,1-1 1,2 1-1,2 0 0,1-1 1,16 52-1,-19-74-42,0-1-1,1 0 1,-1 0 0,2 0-1,-1 0 1,1-1-1,11 13 1,-14-18-15,0 0 1,1 0-1,-1 0 0,1 0 1,-1-1-1,1 1 0,0-1 0,0 0 1,0 0-1,-1 0 0,1 0 0,0 0 1,0 0-1,0-1 0,0 1 1,1-1-1,-1 0 0,0 0 0,0 0 1,0-1-1,0 1 0,0-1 1,0 0-1,0 1 0,0-1 0,4-2 1,7-3 24,-1-1 1,1 0 0,23-18-1,-30 20-28,106-80 139,-49 35-104,99-83-338,-158 128 189,-9 12 101,-4 5 1,-20 27-109,-17 29 150,34-46-28,0 0 1,1 0 0,1 1-1,2 0 1,-11 48 0,18-68 4,-1 0 1,1 0-1,0 0 1,0 0 0,0 0-1,0 1 1,0-1-1,1 0 1,0 0-1,-1 0 1,1 0-1,0-1 1,0 1 0,1 0-1,-1 0 1,0 0-1,1-1 1,0 1-1,0-1 1,0 1-1,0-1 1,0 0 0,3 3-1,1-3 14,-1 0 0,1 0 0,-1-1-1,1 0 1,-1 0 0,1 0 0,-1-1 0,1 0-1,9-1 1,-1-1 10,-1 0-1,0-1 0,1-1 1,-1 0-1,-1-1 0,25-12 1,68-49 36,-94 59-56,27-19 3,2-2-60,57-29 0,76-21 35,-90 43-36,-76 32-220,-14 7 219,-21 10 72,6 0-39,1 2 0,0 0 0,-30 33 1,-48 67 76,87-101-57,-20 33 1,29-43-6,0 1 0,0 0 0,1 1 0,0-1 0,0 0 0,0 1 0,1-1 0,0 1 0,-1 9-1,2-15-4,0 0 0,0 0 0,0 1 0,0-1 0,1 0 0,-1 0 0,0 0 0,1 0 0,-1 1 0,1-1 0,-1 0 0,1 0 0,-1 0 0,1 0 0,0 0 0,-1 0 0,1 0 0,0-1 0,0 1 0,0 0 0,-1 0 0,1 0 0,0-1 0,0 1 0,0-1 0,0 1 0,1 0 0,-1-1 0,0 0 0,0 1 0,0-1 0,0 0 0,2 1 0,3-1 15,1 1-1,-1-1 1,0 0 0,0-1 0,8-1-1,12-3-13,0 0-1,-1-2 1,1-1-1,-2-1 0,1-2 1,-2 0-1,1-1 1,-1-1-1,-1-2 0,26-21 1,-6-4 24,-1-1 1,46-64-1,-77 93-17,-5 5-5,41-50-84,64-102 0,31-132 41,-57 68 117,-81 211-97,0-1 0,4-24 0,-7 33-2,0 0-1,0-1 1,0 1 0,0 0-1,-1-1 1,1 1 0,-1 0 0,0-1-1,-1 1 1,1 0 0,-3-4-1,3 6 13,1 1 0,-1 0 0,0 0 0,0 0 0,0 0 0,0 0 0,0 0 0,0 0 0,0 0 0,0 1 0,0-1 0,0 0 0,0 0 0,-1 1 0,1-1 0,0 1 0,-1-1 0,1 1 0,0 0 0,-1 0 0,1-1 0,0 1 0,-1 0 0,1 0 0,0 0 0,-1 0 0,1 1 0,0-1 0,-1 0-1,-2 1 1,0 0-9,0-1 3,1 1 1,-1 0-1,0 0 0,0 1 1,1-1-1,-1 1 0,0-1 1,1 1-1,0 0 1,-6 5-1,1-1-33,1 1 0,-12 15-1,1 2 15,1 1 0,1 1 0,-23 49-1,-25 86-19,62-156 52,-40 128 40,32-102-21,-1 9-13,1 1 0,3 0 0,-5 73 0,11-80 27,1 0 0,2-1 1,2 1-1,1-1 0,9 33 1,-11-55-13,0-1 0,1 1 0,0-1 1,1-1-1,0 1 0,0 0 0,13 16 0,-15-23-7,-1-1-1,1 1 0,-1 0 0,1-1 0,0 0 0,0 1 1,0-1-1,0 0 0,1-1 0,-1 1 0,0 0 1,1-1-1,-1 0 0,1 0 0,0 0 0,-1 0 0,1-1 1,0 1-1,-1-1 0,1 0 0,0 0 0,-1 0 1,1-1-1,0 1 0,0-1 0,-1 0 0,5-1 0,10-5-1,-1-1-1,0-1 1,0 0-1,0-1 1,28-24-1,73-73 42,-83 73 17,50-52-27,-81 81-46,0 1 0,0-1 0,0 1-1,0-1 1,-1 0 0,0 0 0,0-1 0,0 1-1,4-11 1,-7 14 0,1 0-1,-1 1 1,0-1 0,0 0-1,1 0 1,-1 1 0,0-1-1,-1 0 1,1 0 0,0 1-1,0-1 1,-1 0 0,1 1-1,-1-1 1,1 0 0,-1 1-1,0-1 1,0 1 0,0-1-1,0 1 1,0-1 0,0 1-1,0 0 1,0-1 0,0 1-1,0 0 1,-1 0 0,-1-1-1,-1-1-13,0 1-1,0 0 1,0 0-1,-1 0 1,1 1-1,-1-1 1,1 1-1,-1 0 1,-4 0-1,-1 0 8,-1 0 0,1 1 0,0 0-1,0 1 1,-1 0 0,1 0 0,0 1 0,0 1 0,1 0-1,-1 0 1,0 1 0,1 0 0,0 0 0,0 1 0,0 0-1,1 1 1,-1 0 0,1 1 0,1-1 0,-1 1-1,1 1 1,0 0 0,-7 11 0,3-4 5,2 1 0,0 0 0,1 1 0,0 0 0,2 0 0,0 1 0,1-1 0,0 1 0,2 1 0,0-1 0,1 0 0,0 20 0,2-32 27,0 0 0,0-1-1,0 1 1,1 0 0,0 0 0,0 0 0,1-1 0,0 1 0,0 0-1,0-1 1,0 0 0,1 1 0,0-1 0,0 0 0,0-1 0,1 1 0,-1 0-1,1-1 1,9 8 0,-5-7-5,1 0 1,1 0-1,-1 0 0,1-1 0,-1-1 0,1 0 0,1 0 1,-1-1-1,0 0 0,0 0 0,1-1 0,-1-1 1,1 0-1,-1 0 0,0-1 0,1 0 0,16-5 0,-11 1 5,1-1-1,-1 0 0,0-2 1,0 1-1,-1-2 0,0 0 1,-1-1-1,0-1 0,17-15 0,-6 1 22,-1-1 0,-2-1 0,34-51-1,81-118-47,-122 167-224,-7 14-5,-7 14 153,-2 8 49,-45 178 6,-14 47 15,58-222 49,-1-1-1,-1 0 1,0 0 0,0 0 0,0-1 0,-1 1 0,-1-1-1,1 0 1,-1 0 0,-8 7 0,12-14-33,1 0 1,-1 0-1,1 0 1,-1 0-1,1 0 0,-1 0 1,1 0-1,-1-1 1,0 1-1,0 0 1,1-1-1,-1 0 0,0 1 1,0-1-1,-2 0 1,0 0 0,0-1 0,0 1 0,0-1 1,1 0-1,-1 0 0,0 0 0,-4-2 1,-1-2 15,0 0 1,0 0-1,0-1 1,0 0-1,-7-8 1,9 8 14,3 4-38,1-1 0,0 0 0,0 1 0,0-1 0,0 0 0,0-1 0,1 1 0,0 0 0,-1-1 0,-2-6 0,5 10 1,0-1 0,0 1 0,1-1 0,-1 1-1,0-1 1,0 1 0,0-1 0,0 1 0,1 0 0,-1-1-1,0 1 1,0-1 0,1 1 0,-1 0 0,0-1-1,1 1 1,-1 0 0,0-1 0,1 1 0,-1 0-1,1 0 1,-1-1 0,1 1 0,-1 0 0,0 0-1,1 0 1,-1 0 0,1-1 0,0 1 0,17-4 0,-18 3 0,176-21 45,-44 8-159,35-18 279,-154 30-98,-6 1-441,-1 0-1,1 0 1,-1 0 0,1-1 0,-1 0-1,0-1 1,0 1 0,8-5 0,-14 7 291,-1 0-1,1 0 1,0-1 0,0 1-1,0 0 1,0 0 0,0 0-1,0 0 1,0-1 0,0 1-1,0 0 1,0 0 0,-1 0-1,1 0 1,0 0 0,0 0-1,0-1 1,0 1 0,0 0-1,0 0 1,-1 0 0,1 0 0,0 0-1,0 0 1,0 0 0,0 0-1,-1 0 1,1 0 0,0 0-1,0 0 1,0 0 0,-1 0-1,1 0 1,0 0 0,0 0-1,0 0 1,0 0 0,-1 0-1,1 0 1,0 0 0,0 0-1,0 0 1,-18-1-2537,-24 2-2323,-5 2 1631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29:46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33 148 10208,'-33'-30'4640,"33"12"-4032,0 6 799,4 9-895,1-15 704,4 6-704,6-6-320,-1 6-160,6 0-96,-3 3 0,-3 6-3391,5 3 1887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29:47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58 156 10464,'-58'-26'4736,"69"26"-4096,27-9 1119,13 5-1087,59-8 1120,7 3-992,63-8-224,0 5-352,23-9-96,-23 3-64,5 3-1952,-29 2 1024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0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241 255 3136,'13'-11'2441,"-12"11"-2211,0-1 0,0 0 0,0 1 1,0-1-1,-1 0 0,1 1 0,0-1 1,0 0-1,0 0 0,0 0 0,-1 0 1,1 0-1,-1 0 0,1 0 0,0 0 1,-1 0-1,0 0 0,1 0 0,-1 0 1,0 0-1,1 0 0,-1-1 0,0 1 1,0-1-1,-7 31 1610,3-12-1486,-1 0-1,-14 30 1,0 1 190,-4 23 230,-20 104-1,-30 218 459,46-286-987,12-52-101,12-43-44,-6 19 169,9-29-153,-1 0 0,1 0 0,-1-1 0,0 1 0,0 0 0,1-1-1,-1 1 1,-1-1 0,1 1 0,0-1 0,-2 2 0,3-3-89,0 0 0,0 0 0,0 0 0,0 0 0,-1 0 0,1 0 1,0 0-1,0 0 0,0 0 0,0 0 0,-1 0 0,1 0 0,0 0 0,0 0 0,0 0 0,0 0 0,0-1 0,0 1 0,-1 0 0,1 0 1,0 0-1,0 0 0,0 0 0,0 0 0,0 0 0,0-1 0,0 1 0,0 0 0,-1 0 0,1 0 0,0 0 0,0 0 0,0-1 0,0 1 0,0 0 1,0 0-1,0 0 0,0 0 0,0-1 0,0 1 0,-3-13 481,1-11-201,4-9-337,7-47 0,-1 28 32,24-180 51,-20 164-58,31-92-1,-23 101-67,43-120 30,-50 147 40,2 0 0,1 1 0,28-38 0,-23 39-64,34-34-1,-45 53 44,1 1 0,0 0 0,0 1 0,1 0 0,1 1-1,13-7 1,-23 14 22,1-1-1,-1 1 1,0 0-1,1 0 1,-1 0-1,1 0 1,-1 1-1,1 0 1,-1-1-1,1 1 1,-1 0 0,1 1-1,0-1 1,-1 1-1,1 0 1,-1-1-1,0 1 1,1 1-1,-1-1 1,0 0-1,0 1 1,1 0-1,-1 0 1,-1 0-1,1 0 1,0 0-1,4 5 1,2 2 3,-1 0-1,-1 1 1,0 0 0,0 0 0,0 1 0,7 19-1,-2 0 81,-1 1 0,-1 0 0,-2 0 0,-1 1 0,5 64 0,-12-83-24,0 1 0,-1-1 0,0 0-1,-6 24 1,5-28 31,-1 0 0,0-1 0,0 0-1,0 1 1,-1-1 0,-1 0 0,-8 12-1,8-15-50,1-1-1,-1 0 0,0 0 1,0 0-1,0-1 1,-1 1-1,1-1 0,-1 0 1,0-1-1,0 1 0,0-1 1,0-1-1,0 1 1,0-1-1,-11 1 0,-10 0 126,-1-1 1,-37-4-1,32 2-153,-11 0-182,-1 2 1,-78 12-1,121-13-225,-1 0 0,0 1 0,0-1 0,1 1 0,-1 0 0,0 0-1,1 0 1,-1 0 0,1 0 0,-1 1 0,1-1 0,0 1 0,-1 0 0,1-1-1,0 1 1,0 0 0,0 0 0,0 0 0,-2 5 0,-2 13-2471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0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361 810 1568,'8'-4'1661,"-2"2"6,-4 1-1274,1 0 0,-1 0 0,1 0 1,-1-1-1,1 1 0,-1-1 0,0 0 0,1 0 1,-1 0-1,2-3 0,-3 5-292,-1 0 0,1-1 1,-1 1-1,1-1 0,-1 1 0,0-1 0,1 1 1,-1-1-1,0 1 0,0-1 0,1 1 0,-1-1 1,0 0-1,0 1 0,0-1 0,0 1 0,1-1 1,-1 0-1,0 1 0,0-1 0,0 1 1,0-1-1,0 0 0,-1 1 0,1-1 0,0 0 1,0 1-1,0-1 0,0 1 0,-1-1 0,1 1 1,0-1-1,-1 1 0,1-1 0,0 1 0,-1-1 1,1 1-1,-1-1 0,1 1 0,-1-1 0,0 0 1,0 1-36,0 0 0,0-1 0,0 1 0,0 0-1,0 0 1,0-1 0,0 1 0,0 0 0,0 0 0,1 0 0,-1 0 0,0 0 0,0 1 0,0-1 0,0 0 0,-2 1 0,-21 8 332,8-2-232,2 0-61,-1 0 0,1 1 0,0 0 0,-23 20 0,-46 48 165,49-43-185,23-22-130,-13 11 42,-28 35-1,47-51 2,-1 1 1,2 0-1,-1 0 1,1 0-1,0 1 0,1 0 1,-1 0-1,2 0 1,-1 0-1,-2 13 1,5-18 35,0-1 1,-1 1 0,1-1 0,0 1-1,0 0 1,1-1 0,-1 1 0,1-1-1,-1 1 1,1-1 0,0 1 0,-1-1-1,1 1 1,1-1 0,-1 0 0,0 1-1,1-1 1,-1 0 0,1 0 0,-1 0 0,1 0-1,2 2 1,0-2 44,0 1 0,-1-1 0,1-1 0,0 1-1,0 0 1,0-1 0,0 0 0,0 0 0,1 0 0,-1 0 0,0-1 0,0 0 0,6 0-1,2 0 67,0-1 0,0 0 0,0-1-1,0 0 1,0-1 0,-1 0 0,1-1-1,-1 0 1,19-10 0,-22 9-89,-1 0 0,1 0 0,-1 0 1,0-1-1,-1 0 0,1-1 0,-1 1 1,0-1-1,-1-1 0,0 1 0,0-1 1,0 1-1,6-17 0,23-98-131,-28 91 74,-2-1 0,-1 0-1,-1-45 1,-2 74 9,0 3-6,0-1-1,0 0 1,0 1-1,0-1 1,0 0 0,0 0-1,0 1 1,0-1-1,0 0 1,0 1-1,-1-1 1,1 0 0,0 1-1,0-1 1,-1 0-1,1 1 1,0-1-1,-1 1 1,1-1 0,-1 0-1,0 0 1,-3 14-61,-1 38 59,0 54-1,6-83 44,0 1 0,2-1 0,0 1 0,13 40-1,-13-53 34,1 0 0,0 0 0,11 17 0,-13-23-34,0 0 0,1-1 0,0 1-1,0-1 1,0 1 0,1-1 0,-1 0 0,1-1-1,-1 1 1,1 0 0,6 2 0,-8-4-10,0-1 1,1 1 0,-1-1-1,0 1 1,1-1-1,-1 0 1,0 0 0,1 0-1,-1 0 1,0-1-1,1 1 1,-1 0 0,0-1-1,0 0 1,1 0-1,-1 1 1,0-1 0,0 0-1,0-1 1,0 1-1,0 0 1,0-1 0,2-2-1,5-3 72,-1-1 0,0-1 0,9-11 0,-15 16-102,7-8 28,-1 0 1,-1-1-1,0 1 1,-1-2-1,8-22 0,15-71 124,-27 98-160,1-4-5,-1 0 1,2-18-1,-4 25 11,0 0 0,0 1 0,-1-1 0,0 1 0,0-1 0,0 1 0,0-1 0,-4-7 0,4 11 0,1 1-1,-1-1 1,1 0-1,0 0 1,-1 0-1,1 0 1,1-4-1,-1 5-9,0 0 0,0 0-1,0-1 1,0 1-1,0 0 1,0 0-1,0 0 1,-1-1-1,1 1 1,0 0-1,-1 0 1,1 0 0,-1 0-1,1 0 1,-1 0-1,1 0 1,-2-2-1,53 2-314,-49 1 322,16 0 13,-1 1 0,19 2 0,-31-1-23,1-1 0,0 0 1,0 1-1,-1 0 1,1 1-1,-1-1 0,0 1 1,0 0-1,0 0 1,6 5-1,-5-3 6,0 1 0,0 1 0,0-1 0,0 1-1,-1 0 1,-1 0 0,1 1 0,-1-1 0,5 12 0,-4-5 46,-1 0-1,0 0 1,-1 0 0,3 27 0,-5-26-95,6 28 0,-5-38 66,-1 1 1,1-1 0,1 0-1,-1 1 1,1-1 0,0 0-1,0-1 1,4 6 0,-5-8 11,0 0 1,0 0-1,0 0 1,0-1-1,0 1 1,0-1-1,0 1 1,0-1-1,1 0 1,-1 0-1,1 0 1,-1 0-1,1-1 1,-1 1 0,1 0-1,-1-1 1,1 0-1,-1 0 1,1 0-1,0 0 1,-1 0-1,1 0 1,-1-1-1,1 1 1,-1-1-1,5-1 1,0 0 7,-1-1 0,1 0 0,0 0 1,-1-1-1,0 0 0,0 0 0,0-1 0,7-6 1,4-8 16,-1 0 1,0-1 0,19-34-1,2-4-269,-37 58 220,0 0 0,1 0 0,-1 0 0,0 0 1,0 0-1,0 0 0,0-1 0,0 1 0,0 0 0,0 0 1,0 0-1,0 0 0,0 0 0,0 0 0,0 0 1,0 0-1,0 0 0,1 0 0,-1 0 0,0 0 0,0 0 1,0 0-1,0 0 0,0 0 0,0 0 0,0 0 1,0 0-1,0 0 0,1 0 0,-1 0 0,0 0 0,0 0 1,0 0-1,0 0 0,0 0 0,0 0 0,0 0 0,0 0 1,0 0-1,0 0 0,1 0 0,-1 0 0,0 0 1,0 0-1,0 0 0,0 0 0,0 1 0,0-1 0,0 0 1,0 0-1,0 0 0,0 0 0,0 0 0,0 0 1,0 0-1,0 0 0,0 0 0,0 0 0,0 1 0,3 9-89,0 12 4,-2-11 73,-1 6 10,2 1 1,0 0 0,1 0-1,0-1 1,2 1 0,10 26-1,-5-29 93,-10-14-77,1-1 1,-1 1-1,1-1 1,0 1-1,-1-1 1,1 1-1,0-1 1,-1 1-1,1-1 0,0 0 1,-1 1-1,1-1 1,0 0-1,0 0 1,-1 0-1,1 1 1,0-1-1,0 0 1,0 0-1,-1 0 0,1 0 1,0 0-1,0 0 1,1-1-1,2 0 25,0-1 0,0 0-1,0 0 1,0 0 0,0-1-1,0 1 1,0-1 0,6-6-1,27-34 75,-26 30-72,128-158 201,-3-6-20,-96 124-184,-22 26-26,0 0 0,-2-1 0,-1-1 0,-2 0 0,0-1 0,-2 0 0,8-37 0,-4-6-178,11-143 0,-26 189 237,-4 15-109,4 12 33,-1 0 1,1-1 0,0 1-1,-1 0 1,1 0 0,0 0-1,0 0 1,-1 0 0,1 0-1,0 0 1,-1 0 0,1 0-1,0 0 1,-1 0 0,1 0-1,0 0 1,-1 0 0,1 0-1,0 0 1,-1 0 0,1 0-1,0 0 1,-1 0 0,1 1 0,0-1-1,0 0 1,-1 0 0,1 0-1,0 0 1,0 1 0,-1-1-1,1 0 1,0 1 0,-4 3-46,0 1 0,0-1 1,1 1-1,0 0 0,0 0 1,-4 11-1,0-2 62,-11 24-106,-24 77 1,20-50 72,9-29 29,2 1-1,1 0 0,2 1 1,1 0-1,2 0 0,2 0 1,2 50-1,3-62-77,9 118-164,-8-124 300,1 0 0,0-1 0,2 0-1,0 0 1,11 23 0,12 8 208,-28-49-259,0 1 0,0-1 1,0 0-1,0 1 1,0-1-1,1 0 0,-1 0 1,1 0-1,-1 0 0,1 0 1,-1 0-1,1 0 1,-1-1-1,1 1 0,0 0 1,0-1-1,-1 0 1,1 1-1,0-1 0,-1 0 1,1 0-1,3 0 0,2 0 15,0-1 1,0 0-1,-1-1 0,11-2 0,-10 1 26,0 0 1,0 0 0,0-1 0,0 1-1,-1-2 1,1 1 0,-1-1 0,0 0-1,0 0 1,-1 0 0,0-1 0,0 0-1,0 0 1,0-1 0,6-12 0,1-6 114,-1-1 0,16-53 0,-24 70-160,7-19-41,23-43 0,-33 71 28,0 0 1,0 0-1,0-1 1,0 1-1,0 0 1,0 0-1,0 0 1,0 0-1,0 0 0,0 0 1,0 0-1,0 0 1,0-1-1,0 1 1,0 0-1,1 0 1,-1 0-1,0 0 1,0 0-1,0 0 1,0 0-1,0 0 1,0 0-1,0 0 1,0-1-1,0 1 1,0 0-1,1 0 1,-1 0-1,0 0 1,0 0-1,0 0 1,0 0-1,0 0 1,0 0-1,0 0 1,1 0-1,-1 0 1,0 0-1,0 0 1,0 0-1,0 0 1,0 0-1,0 0 1,0 0-1,1 0 1,-1 0-1,0 0 1,0 1-1,3 6-38,0 12 91,-3-18-51,5 202 74,-6-131-53,1-64 46,0-1 1,1 1-1,-1-1 1,1 1-1,1 0 1,3 11-1,-5-19-55,0 1-1,0-1 0,0 0 0,0 0 1,0 1-1,0-1 0,0 0 1,0 1-1,0-1 0,0 0 1,1 0-1,-1 1 0,0-1 0,0 0 1,0 0-1,0 1 0,0-1 1,1 0-1,-1 0 0,0 1 1,0-1-1,0 0 0,1 0 1,-1 0-1,0 1 0,0-1 0,0 0 1,1 0-1,-1 0 0,0 0 1,0 0-1,1 0 0,-1 1 1,0-1-1,1 0 0,-1 0 0,0 0 1,0 0-1,1 0 0,-1 0 1,0 0-1,1 0 0,-1 0 1,12-16 471,53-107-289,25-40-192,-90 163-2,3-5-39,1 0-1,-1 0 1,9-8-1,-12 13 36,1-1 0,-1 1 0,0-1 0,1 1 0,-1 0 0,1-1 0,-1 1 0,0-1 0,1 1 0,-1 0 0,1 0 0,-1-1 1,1 1-1,0 0 0,-1 0 0,1-1 0,-1 1 0,1 0 0,-1 0 0,1 0 0,-1 0 0,1 0 0,0 0 0,-1 0 0,1 0 0,-1 0 0,1 0 0,0 0 0,-1 1 0,1-1 0,-1 0 0,1 0 0,-1 0 0,1 1 0,-1-1 0,1 0 0,-1 1 0,1-1 0,-1 0 0,1 1 0,-1-1 0,0 1 1,1-1-1,-1 1 0,0-1 0,1 1 0,-1-1 0,0 1 0,0-1 0,1 1 0,-1-1 0,0 1 0,0-1 0,0 2 0,3 7 2,-1 0 0,0 0-1,-1 0 1,0 1 0,0-1 0,-1 0 0,0 1 0,-2 9 0,-2 12 1,-10 35 0,2-21 20,-3-1-1,-36 78 1,-56 77 103,103-190-114,-4 4 86,0 1 0,0-1 0,-17 18 0,24-29-69,-1 0 0,0 0-1,0 0 1,0 0 0,-1-1-1,1 1 1,0-1 0,-1 1-1,1-1 1,-1 0 0,1 0-1,-1 0 1,1 0 0,-1-1-1,-3 1 1,3-1-9,1 0 0,0 0 0,0 0 0,-1-1 0,1 1 0,0-1 0,0 1 0,0-1 0,0 0 0,0 0 0,0 0 0,0 0 0,0 0 0,0 0 0,0 0 0,0-1 0,1 1 0,-3-3 1,-1-1-33,0-1 1,0 1 0,1-1 0,0-1 0,-1 1-1,2 0 1,-1-1 0,-4-13 0,7 17 9,0 0 1,1 0-1,-1 0 1,1 0 0,-1 0-1,1 0 1,0 0-1,0 0 1,0 0-1,0 0 1,1 0-1,-1 0 1,1 0-1,0 0 1,0 1-1,0-1 1,0 0-1,1 0 1,-1 0 0,1 1-1,-1-1 1,1 1-1,0 0 1,2-3-1,8-6-12,0 1 1,0 0-1,1 1 0,0 0 0,25-11 0,74-25 370,-77 33-2196,-1-1 0,42-24 1,-71 35 1326,-5 2 315,1-1 0,-1 1 0,1 0 0,0 0 0,-1-1 0,1 1 0,-1 0 0,1-1 1,-1 1-1,1-1 0,-1 1 0,1-1 0,-1 1 0,1-1 0,-1 1 0,0-1 0,1 1 1,-1-1-1,0 0 0,1 1 0,-1-1 0,0 1 0,0-1 0,0 0 0,1 1 1,-1-1-1,0 0 0,0 0 0,0-6-2457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0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 7040,'-19'-21'3178,"28"23"-1450,-1 0-1312,32 2 1203,62-3-1,-49-1-1111,510 0 496,-539 0-1601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1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128 102 7872,'-61'-26'3584,"19"8"-3104,27 11 96,11 2-416,-1-7 0,5 8-96,14-10-256,5 11 96,9-6-2976,0 6 1664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3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73 3232,'5'-14'893,"-4"10"-538,0 0 0,1 1 0,-1-1 1,1 0-1,4-5 0,-5 7 48,0 1 0,0-1 1,0 0-1,0 1 0,0-1 1,-1 0-1,1 1 0,-1-1 1,1 0-1,-1 0 0,0 0 1,0 1-1,1-1 0,-1 0 1,-1-2-1,0 13-251,-1 0-1,0 0 1,0 0 0,-5 10-1,-2 6-18,-56 159 832,25-73-250,4-11-59,5-18-32,-28 119-1,48-143-448,-28 113 1048,37-155-868,-1 4 527,2-15-7,6-8-464,12-15-334,-6 7-37,4-1-38,1 0-1,0 1 1,0 1 0,1 1 0,30-13 0,-12 8 67,73-16 0,-66 20-143,77-6 0,-100 15 65,0 1-1,1 1 1,-1 0 0,0 2-1,0 0 1,28 9 0,-34-9-13,-6-1 56,0 0 0,-1 0 0,1 1-1,-1-1 1,10 6 0,-13-4 133,17 9-17000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1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146 659 3552,'5'-3'488,"-4"3"-414,0-1 0,0 1 0,0-1 1,0 1-1,-1-1 0,1 1 1,0-1-1,0 0 0,-1 1 0,1-1 1,-1 0-1,1 1 0,0-1 0,-1 0 1,1 0-1,-1 0 0,0 0 1,1 1-1,0-3 0,0-2 561,-2 11 4026,0-6-4496,0 1 1,-1 0-1,1-1 1,0 1-1,0 0 1,0 0-1,0-1 1,0 1-1,0 0 1,0 0-1,0 0 1,0 0-1,-1 2 1,-2 2 130,-14 14 393,3-4-380,1 1 0,0 0 0,-14 23 1,24-33-260,-5 9 21,0 0 0,1 0 0,-11 29 0,18-39-49,-1 0 1,1 1-1,0-1 0,1 0 1,-1 0-1,1 0 0,0 1 1,0-1-1,1 0 0,-1 1 0,1-1 1,0 0-1,1 0 0,-1 0 1,1 0-1,0 0 0,3 5 1,-2-5 80,1 0 0,0 0 1,0 0-1,0-1 1,1 1-1,-1-1 0,1 0 1,0 0-1,0-1 1,0 0-1,1 0 0,-1 0 1,1 0-1,0-1 1,11 3-1,-14-4-36,1 0-1,0 0 1,-1 0-1,1-1 1,0 1 0,0-1-1,-1 0 1,1-1 0,0 1-1,0 0 1,-1-1-1,1 0 1,0 0 0,-1 0-1,1 0 1,-1-1 0,1 0-1,-1 1 1,0-1-1,1 0 1,-1-1 0,0 1-1,-1 0 1,1-1 0,0 0-1,-1 1 1,4-5-1,-2 0 35,0-1 0,-1 1-1,0 0 1,0-1-1,-1 0 1,0 1 0,0-1-1,1-14 1,-2 4-53,0 1 1,-4-35-1,2 42-37,0 1-8,0 0 0,0 0 0,-1 1 0,0-1 0,0 0 0,-1 1-1,0 0 1,-6-11 0,5 12-53,-1 0 0,0 0-1,0 1 1,0-1 0,-6-4 0,9 9 28,1 1 1,-1-1-1,1 1 1,-1-1 0,0 1-1,0 0 1,0 0-1,1 0 1,-1 0-1,0 0 1,0 1 0,0-1-1,0 0 1,0 1-1,-1 0 1,1-1-1,0 1 1,0 0 0,0 0-1,0 0 1,0 0-1,0 1 1,0-1 0,-1 0-1,-2 2 1,4-1 10,0-1 0,0 1 0,0-1 0,0 1 0,0-1 0,0 1 0,0 0 0,0 0 0,1-1 0,-1 1 0,0 0 0,0 0 0,1 0 0,-1 0 0,1 0 0,-1 0 0,1 0 0,-1 0 0,1 0 0,-1 0 0,1 0 0,0 0 0,0 1 0,-1-1 0,1 0 0,0 0 0,0 0 0,0 0 0,1 0 0,-1 1 0,0-1 0,0 0 0,0 0 0,1 1 0,0 1 18,0-1 1,0 1-1,0-1 1,0 0-1,1 0 1,-1 0-1,1 0 1,-1 0-1,1 0 1,0 0 0,0 0-1,0 0 1,0-1-1,2 3 1,-2-3 14,0-1 1,0 1 0,0 0-1,0 0 1,0-1-1,0 1 1,0-1 0,0 0-1,0 1 1,1-1 0,-1 0-1,0 0 1,0-1-1,0 1 1,0 0 0,0-1-1,0 1 1,0-1 0,0 0-1,0 1 1,0-1-1,0 0 1,0 0 0,0 0-1,0-1 1,1 0 0,5-5 124,-1 0 0,0 0 0,0 0 0,7-11 0,-9 12-69,95-114 908,30-38-265,-102 120-611,-2-2 0,29-55 0,-8-21 205,-17 41-177,-27 68-164,6-14-54,-5 19-56,0 12-128,-3 9 189,0 0 0,-3 34-1,0-3 62,-7 99-64,-51 274 1,-28-48 253,20-146-24,48-174 48,-2-1 0,-33 59 0,54-110-193,-22 31 228,21-31-185,0-1 1,0 1-1,-1-1 1,1 0-1,-1 0 1,0 0-1,1-1 1,-1 1-1,-5 2 1,7-4-26,-1 1 0,0 0 0,-1 0 1,1-1-1,0 1 0,0-1 0,0 0 1,0 0-1,0 0 0,0 0 0,-1 0 0,1 0 1,0 0-1,0-1 0,0 1 0,0-1 1,0 1-1,0-1 0,0 0 0,0 0 1,0 0-1,0 0 0,0 0 0,1 0 1,-1-1-1,0 1 0,1-1 0,-1 1 1,-2-4-1,-1-2 1,1 1 1,0-1 0,0-1 0,0 1-1,-5-16 1,2 5-37,1-1-1,1 1 1,1-1 0,1 0 0,0 0-1,0-36 1,4 47 3,-1 0-1,1 1 1,0-1 0,1 0-1,0 1 1,0-1 0,1 1-1,0-1 1,0 1 0,1 0-1,-1 1 1,2-1 0,-1 0-1,1 1 1,0 0 0,0 0-1,0 1 1,1-1 0,9-6-1,1 2 19,-1 1-1,2 0 1,-1 1-1,1 1 1,18-6-1,89-18 29,56 2-23,-29 6-5707,-113 17 3296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1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100 863 5568,'0'-5'440,"-1"-12"4213,-3 23-1816,-7 19-2342,1 1 0,-11 48 0,10-35-342,10-34-151,-32 130 416,30-117-329,1-1-1,0 1 0,2 0 0,0 0 0,4 32 0,-3-44 42,1 0 0,0 0 0,-1 0 1,2 0-1,4 10 0,-6-15-77,0 1 1,0-1-1,0 1 1,0-1-1,0 0 1,0 1-1,0-1 0,0 0 1,1 0-1,-1 1 1,0-1-1,1 0 1,-1 0-1,1-1 1,-1 1-1,1 0 1,0 0-1,-1-1 0,1 1 1,0-1-1,-1 0 1,1 1-1,0-1 1,2 0-1,-1 0 12,0-1 0,0 1-1,0-1 1,-1 0 0,1 0 0,0 0 0,-1 0-1,1-1 1,-1 1 0,1-1 0,-1 1 0,0-1-1,0 0 1,3-2 0,2-4 80,-1 0 0,9-13 0,-13 19-123,27-46 128,-3-1-1,-1-1 0,25-75 1,-13 0-214,-37 120-157,-3 11-49,2 13 150,0 1-1,2-1 1,0 0-1,7 35 1,-6-42 103,1 4 13,0 0-1,1 0 0,0-1 1,2 0-1,7 17 0,-9-25 24,-1 0 0,2 0 0,-1 0 0,1-1 0,0 0 0,0 0 0,1 0 0,-1-1 0,1 0 0,1 0 0,-1 0 0,10 4 0,-11-6 52,0-1-1,0 1 1,0-1 0,0-1-1,1 1 1,-1-1-1,1 0 1,-1 0 0,1 0-1,-1-1 1,1 0-1,0 0 1,-1-1 0,11-1-1,-12 1-23,1-1-1,0 0 1,0 0-1,-1 0 1,1 0 0,-1-1-1,0 0 1,0 0-1,0 0 1,0 0-1,0-1 1,-1 1-1,1-1 1,-1 0 0,0 0-1,4-8 1,3-6-7,-2-1 1,0-1 0,-2 1-1,0-1 1,-1 0-1,-1-1 1,0 1 0,-2-1-1,-1 1 1,0-1-1,-1 0 1,-5-31 0,4 48-66,0-1 1,-1 1 0,1-1-1,-1 1 1,0-1 0,0 1-1,0 0 1,0 0 0,-1 0-1,0 0 1,1 1 0,-1-1-1,-1 1 1,1 0 0,-7-6-1,9 9 7,1-1 0,-1 1 0,0-1-1,0 1 1,1-1 0,-1 1-1,0 0 1,0-1 0,0 1 0,0 0-1,1 0 1,-1 0 0,0-1-1,0 1 1,-1 0 0,1 0 6,1 1 0,-1-1 0,1 0 0,0 0 0,-1 0 0,1 0 0,0 1 0,-1-1 0,1 0 0,0 0 0,-1 1 0,1-1 0,0 0 0,0 1 0,-1-1 0,1 0 0,0 1 0,0-1 0,-1 0 0,1 1 0,0-1 0,0 0 0,0 1 0,-1 1-3,1 0-1,0 0 1,0-1 0,0 1 0,0 0-1,0-1 1,0 1 0,0 0-1,1 0 1,-1-1 0,0 1-1,1 0 1,1 2 0,1 1 2,0 0 1,0 0 0,1-1 0,-1 1-1,1-1 1,1 0 0,-1 0 0,0 0-1,7 4 1,7 3 33,23 12 1,-27-16-1,-13-6-20,7 3 23,1 0 1,-1 0-1,11 2 1,-16-5-10,0 0-1,0 0 1,1-1 0,-1 0-1,0 0 1,1 0 0,-1 0-1,0 0 1,1 0-1,-1-1 1,0 0 0,0 0-1,4-1 1,11-7 137,-1-1 0,0-1 0,23-19 0,77-68 536,-65 52-519,-25 24-140,-1-2 0,38-46 0,-45 44-29,-2 0-1,-1-2 1,17-41 0,-12 20 62,15-63 0,-25 72 3,-3-2 1,3-41 0,-10 74-51,0 8-24,-1-1-1,0 1 1,1-1-1,-1 1 0,0-1 1,0 1-1,0 0 0,0-1 1,-1 1-1,1-1 1,0 1-1,0 0 0,-1-1 1,1 1-1,-2-3 0,2 4 7,0 0 1,0 0-1,0 0 0,0 0 0,0-1 0,0 1 0,-1 0 0,1 0 0,0 0 0,0 0 0,0 0 0,0 0 1,0-1-1,-1 1 0,1 0 0,0 0 0,0 0 0,0 0 0,0 0 0,-1 0 0,1 0 0,0 0 1,0 0-1,0 0 0,-1 0 0,1 0 0,0 0 0,0 0 0,0 0 0,0 0 0,-1 0 0,1 0 0,0 0 1,0 0-1,0 0 0,-1 0 0,1 0 0,0 0 0,0 0 0,0 1 0,0-1 0,0 0 0,-1 0 1,1 0-1,0 0 0,0 0 0,0 0 0,0 1 0,0-1 0,0 0 0,0 0 0,-1 0 0,1 0 1,0 1-1,-6 11-63,6-12 62,-55 152-308,-35 85 224,2 17 35,9 89 634,65-278 800,25-100-1317,1 1 0,2 1 0,2 1 0,0 0 0,27-38 0,-41 67-74,2-2-48,0-1 1,0 1-1,0 0 0,9-7 0,-12 11 45,-1 1 1,1-1 0,0 0 0,0 1 0,-1-1 0,1 1-1,0-1 1,0 1 0,0 0 0,0-1 0,0 1 0,0 0-1,-1-1 1,1 1 0,0 0 0,0 0 0,0 0 0,0 0-1,0 0 1,0 0 0,0 0 0,0 0 0,0 1 0,0-1-1,0 0 1,0 0 0,0 1 0,0-1 0,-1 1 0,1-1-1,0 1 1,0-1 0,0 1 0,-1-1 0,1 1 0,0 0-1,-1-1 1,1 1 0,0 0 0,-1 0 0,2 1 0,3 8 1,-1-1 1,1 1 0,-2 1 0,1-1 0,3 19-1,4 14-119,-8-35 135,1 0 1,-1 1 0,1-2-1,1 1 1,0 0-1,0-1 1,0 0 0,1 0-1,10 10 1,-11-13 24,0 0 0,0-1 0,0 1 0,0-1 0,1 0 0,-1-1 0,1 0 0,0 0 0,0 0 0,-1 0 0,1-1 0,0 0 0,0 0 0,12 0 0,-9-2 2,0 0-1,-1 0 0,1-1 1,0 0-1,0 0 0,-1-1 1,1 0-1,-1-1 1,0 1-1,0-2 0,0 1 1,0-1-1,13-12 0,2-4 18,0-2 0,30-38 1,-52 59-50,3-3-9,6-7-51,15-23 0,-23 31 75,1 0 0,-1 0 0,0-1 0,-1 1 0,1 0 0,-1-1 1,0 1-1,0-1 0,0 0 0,0-5 0,-1 10-15,0 0-1,0 0 1,0 0-1,0 0 1,0-1-1,0 1 1,0 0-1,0 0 1,0 0-1,0 0 1,0 0-1,0 0 1,0 0-1,0 0 1,0-1-1,0 1 1,0 0 0,0 0-1,0 0 1,0 0-1,0 0 1,0 0-1,0 0 1,0 0-1,0 0 1,0-1-1,-1 1 1,1 0-1,0 0 1,0 0-1,0 0 1,0 0-1,0 0 1,0 0-1,0 0 1,0 0-1,0 0 1,0 0-1,0 0 1,-1 0-1,1 0 1,0 0-1,0-1 1,0 1-1,0 0 1,0 0-1,0 0 1,0 0-1,0 0 1,0 0-1,-1 0 1,-4 6-31,-4 8-25,-8 21 18,2 0 0,1 2 0,2-1-1,1 2 1,-5 41 0,14-68-5,1-1 0,0 18-1,1-25 48,0 1 1,1-1-1,-1 0 0,1 1 0,-1-1 0,1 0 0,0 0 0,0 1 1,1-1-1,-1 0 0,4 4 0,-4-6 15,0 1 0,0-1 0,1 0 1,-1 0-1,0-1 0,1 1 0,-1 0 0,1 0 0,-1-1 1,1 1-1,0-1 0,-1 1 0,1-1 0,-1 1 1,1-1-1,0 0 0,-1 0 0,1 0 0,0 0 0,-1 0 1,1-1-1,0 1 0,-1 0 0,1-1 0,0 1 0,-1-1 1,1 1-1,-1-1 0,1 0 0,-1 0 0,1 0 0,-1 0 1,0 0-1,1 0 0,-1 0 0,1-1 0,3-4 17,-1 0-1,0 0 0,0 0 0,-1-1 1,0 0-1,0 1 0,0-1 1,-1 0-1,3-12 0,-1-5 31,2-39 1,-5 39-30,0 9-33,-1-28 0,0 39-18,0 0 1,-1-1-1,0 1 1,0 0-1,0 0 1,-1 0-1,1 0 0,-1 0 1,0 0-1,0 0 1,-3-4-1,4 7 5,0 0 1,1 0-1,-1 1 0,1-1 0,-1 0 1,0 1-1,0-1 0,1 0 0,-1 1 1,0-1-1,0 1 0,0 0 0,1-1 1,-1 1-1,-2-1 0,3 1-3,-1 0-1,1 0 0,-1 0 1,1 0-1,-1 0 1,1 0-1,0 0 0,-1 1 1,1-1-1,-1 0 1,1 0-1,0 0 0,-1 1 1,1-1-1,-1 0 1,1 0-1,0 1 1,-1-1-1,1 0 0,0 1 1,0-1-1,-1 0 1,1 1-1,-1 1 3,0 0-1,0-1 1,1 1 0,-1 0-1,0 0 1,1 0 0,0 0-1,-1-1 1,1 1 0,0 0 0,0 0-1,0 0 1,1 4 0,-1-5 13,0 0 0,0 0 1,0 0-1,0 0 0,0 0 1,1 1-1,-1-1 0,1 0 1,-1 0-1,1 0 0,-1 0 1,1 0-1,-1 0 0,1 0 1,0 0-1,0-1 1,-1 1-1,1 0 0,0 0 1,0 0-1,0-1 0,0 1 1,0 0-1,0-1 0,0 1 1,0-1-1,0 0 0,0 1 1,0-1-1,0 0 0,1 1 1,-1-1-1,0 0 0,0 0 1,0 0-1,0 0 0,1 0 1,-1 0-1,0 0 0,0-1 1,2 1-1,4-3 36,0 1 0,0-1 0,0 0-1,0-1 1,7-3 0,69-51 22,-19 12-95,128-88 146,-173 119-89,0-1 1,-1 0 0,22-27-1,-17 13-3,30-51-1,-25 30-16,40-100 0,6-63-4,-68 196 2,0-2-34,7-28 0,-12 43 23,-1 1-1,1-1 0,-1 1 1,0-1-1,0 0 1,0 1-1,-1-1 1,1 1-1,-1-1 0,0 1 1,-3-9-1,3 13 6,1 0 0,0-1 0,0 1 0,0 0 0,0-1 0,-1 1 0,1 0 0,0-1 0,0 1 0,-1 0-1,1-1 1,0 1 0,-1 0 0,1 0 0,0-1 0,0 1 0,-1 0 0,1 0 0,-1 0 0,1 0 0,0-1 0,-1 1 0,1 0 0,0 0-1,-1 0 1,1 0 0,-1 0 0,0 0 0,0 0-7,0 1 0,0-1 1,0 0-1,0 1 0,1-1 0,-1 1 0,0-1 0,0 1 0,0-1 0,0 1 0,-1 1 0,-2 2-25,0 1 1,0-1-1,1 1 0,-6 8 0,-11 25-25,-18 48 0,-13 51-17,30-79 31,1-1-58,-18 80 0,33-109 112,0 0 0,2 0 0,1 0 0,2 0 0,2 33 0,2-26 38,1-1 1,14 46-1,-16-69-12,1 0 0,0-1 0,0 1 0,1-1 0,0 0 0,1-1 0,0 1 0,1-1 0,0-1 0,0 1 0,11 9 0,-14-15-11,-1-1-1,0 1 0,1-1 1,-1 0-1,1 0 1,0 0-1,0-1 0,0 1 1,0-1-1,0 0 0,0 0 1,0 0-1,0-1 1,0 1-1,0-1 0,1 0 1,-1 0-1,0-1 0,0 1 1,0-1-1,0 0 1,0 0-1,0 0 0,0-1 1,0 1-1,0-1 0,3-2 1,9-6 51,0-1 0,-2 0 0,1-1 0,22-24 0,-18 16-16,-3 5-42,10-9 55,24-30 1,-44 47-53,0-1 0,-1 0 1,0 0-1,0 0 0,-1-1 0,0 1 0,0-1 1,-1 0-1,2-10 0,-4 18-22,-1 0 0,0-1 0,1 1 0,-1 0 0,0-1-1,0 1 1,0 0 0,0-1 0,0 1 0,0 0 0,0-1 0,0 1 0,-1 0-1,1 0 1,-1-1 0,1 1 0,-1 0 0,1 0 0,-1-1 0,1 1-1,-1 0 1,0 0 0,0 0 0,0 0 0,1 0 0,-1 0 0,0 0 0,0 0-1,-1 1 1,1-1 0,0 0 0,0 1 0,0-1 0,0 0 0,-3 0-1,0 0-3,0 1-1,-1-1 0,1 1 0,-1-1 1,1 2-1,0-1 0,-1 0 0,1 1 0,-8 1 1,3 1-13,-1 0 1,0 1 0,1 0 0,0 0 0,0 1 0,0 0-1,1 1 1,-1 0 0,1 0 0,1 1 0,-1 0 0,1 0-1,1 1 1,-1 0 0,1 0 0,0 0 0,-8 19 0,7-14 20,2 0-1,0 0 1,0 1 0,1 0 0,1 0 0,0 0 0,1 1 0,1-1-1,0 1 1,1-1 0,4 29 0,-4-38 14,1 0 0,0 0 0,0 0 0,0 0 0,1-1 0,0 1 0,0 0 0,0-1 0,0 1 0,1-1 0,0 0 0,0 0 0,0 0 0,0 0 0,1-1 0,-1 1 0,1-1 0,0 0 0,0 0 0,0 0 0,0-1 0,1 1 0,-1-1 0,8 3 0,3-1 97,0 0-1,0 0 0,0-2 1,1 0-1,-1 0 0,1-2 1,-1 0-1,1-1 0,-1 0 1,1-1-1,23-7 0,8-5-1477,0-2-1,58-31 0,-60 29-893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2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1313 5728,'-1'0'125,"1"0"-1,-1 0 1,0 0 0,1 1 0,-1-1-1,0 0 1,1 0 0,-1 1-1,0-1 1,1 1 0,-1-1 0,1 0-1,-1 1 1,1-1 0,-1 1 0,1-1-1,-1 1 1,1-1 0,-1 1 0,1 0-1,0-1 1,-1 1 0,1-1 0,0 1-1,-1 0 1,1-1 0,0 1-1,0 0 1,0 0 0,0-1 0,0 1-1,0 0 1,0-1 0,0 1 0,0 0-1,0-1 1,0 1 0,0 0 0,0 0-1,0-1 1,1 1 0,-1-1 0,0 1-1,1 0 1,-1-1 0,0 1-1,1 0 1,-1-1 0,1 1 0,-1-1-1,1 1 1,-1-1 0,2 1 0,-1 1 23,1-1 1,-1 1-1,1-1 1,0 0-1,-1 0 1,1 1-1,0-1 1,0-1-1,0 1 1,0 0-1,0 0 1,0-1-1,0 1 1,0-1-1,0 1 1,0-1-1,0 0 1,0 0-1,0 0 1,0 0-1,0 0 1,1-1-1,-1 1 1,0 0-1,0-1 1,3-1-1,-1 0-9,0 0-1,0-1 0,-1 1 1,1-1-1,-1 1 0,1-1 1,-1 0-1,0-1 0,-1 1 1,1 0-1,0-1 0,-1 1 1,3-5-1,14-35 386,-1 0-1,-3-1 0,12-49 1,22-62 603,-39 123-971,-7 21-176,0 1 0,9-18 0,-11 27 11,-1 1 0,0-1 0,0 0 0,1 1 0,-1-1 0,0 1 0,1-1 0,-1 1 0,1-1-1,-1 1 1,1-1 0,-1 1 0,1-1 0,-1 1 0,1 0 0,-1-1 0,1 1 0,0 0 0,-1 0 0,1-1-1,-1 1 1,1 0 0,0 0 0,-1 0 0,1 0 0,0-1 0,-1 1 0,1 0 0,0 0 0,-1 1 0,1-1-1,0 0 1,-1 0 0,1 0 0,0 0 0,-1 0 0,1 1 0,-1-1 0,1 0 0,0 1 0,-1-1-1,1 0 1,-1 1 0,1-1 0,-1 1 0,1 0 0,3 2-14,0 1-1,-1 0 1,0 0 0,6 8-1,-3-1 44,0 0 0,-1 0 0,0 1-1,-1-1 1,6 25 0,7 64 146,-15-82-168,13 115 142,-13-104-28,-2 0-1,-5 47 1,5-72-42,-1 0 0,1-1 1,-1 1-1,-1 0 1,1-1-1,0 1 0,-1-1 1,0 1-1,-2 3 1,3-6-37,0 0 0,0 0 0,0 1 0,0-1 0,0 0 0,0 0 0,-1-1 0,1 1 0,0 0 0,-1 0 0,1-1 0,0 1 0,-1 0 0,1-1 0,-1 0 0,1 1 0,-1-1 1,1 0-1,-1 0 0,1 1 0,-1-1 0,1 0 0,-1-1 0,1 1 0,-3 0 0,0-2-9,0 1 0,-1-1-1,1 0 1,0 0 0,0 0 0,0 0 0,0-1 0,0 0 0,0 0-1,1 0 1,0 0 0,-1 0 0,-3-6 0,-7-9-179,-17-30-1,22 34 137,-36-68-680,44 81 169,0 4 187,3 12 56,-1-8 255,0 0 0,1-1 1,2 9-1,-1-10 33,-1 0 0,1-1 1,0 1-1,0-1 1,0 0-1,0 0 1,1 0-1,0-1 0,-1 1 1,1-1-1,1 0 1,3 3-1,-1-2 19,0-1-1,-1 0 1,1-1-1,0 1 1,0-1 0,1 0-1,12 1 1,-6-2 52,-1-1 0,1 0 0,0-1 0,0 0 0,-1-1 0,1-1 0,-1 0 0,20-8 0,-15 4 14,-1-1 0,-1-1 0,0-1-1,0 0 1,-1-1 0,0 0 0,0-2 0,14-15 0,-4-1-51,-1 0 1,-2-2-1,20-33 1,-6 10 63,-23 36-74,-1 0 0,0-1-1,9-20 1,-15 25-26,-6 14-2,0 0 1,0 0-1,0 0 1,0 0-1,0 0 1,0 0-1,0 0 1,0 0-1,0 0 1,0-1-1,0 1 1,0 0-1,0 0 1,0 0-1,0 0 1,0 0-1,0 0 1,0 0-1,0 0 0,0 0 1,0 0-1,0 0 1,0 0-1,0 0 1,0 0-1,0 0 1,1 0-1,-1 0 1,0-1-1,0 1 1,0 0-1,0 0 1,0 0-1,0 0 1,0 0-1,0 0 1,0 0-1,0 0 0,0 0 1,0 0-1,0 0 1,0 0-1,0 0 1,1 0-1,-1 0 1,0 0-1,0 0 1,0 0-1,0 0 1,0 0-1,0 0 1,0 0-1,0 0 1,0 0-1,0 0 1,0 1-1,0-1 0,0 0 1,0 0-1,0 0 1,0 0-1,1 0 1,-1 0-1,0 0 1,0 0-1,0 0 1,0 0-1,-1 21-286,-1-9 221,-1 60 144,10 122 1,-5-175-55,0 0 0,7 24 0,-7-36 49,0-1 0,0 1 1,1 0-1,0-1 0,0 0 1,1 0-1,-1 0 0,10 11 1,-13-16-50,1 0 1,-1-1 0,1 1 0,-1 0 0,1-1 0,0 1 0,-1-1-1,1 1 1,0-1 0,0 1 0,-1-1 0,1 1 0,0-1 0,0 0-1,-1 1 1,1-1 0,0 0 0,0 0 0,0 0 0,0 0 0,0 0-1,-1 1 1,1-1 0,0-1 0,0 1 0,0 0 0,0 0 0,0 0-1,-1 0 1,1-1 0,0 1 0,0 0 0,0-1 0,1 0 0,0-1 22,1 0 1,-1-1 0,0 1 0,0-1 0,0 1 0,0-1-1,1-3 1,-2 5-24,6-12 71,-1 1 0,0-1 0,-1 0 0,4-16 0,-5 15-36,17-58 125,24-65-14,-38 121-156,-5 9-85,0 1 1,1 0-1,0 0 1,0 0-1,5-7 1,-8 29-308,-112 567 152,93-490 257,2-1 9,-24 103 663,40-191-666,-1 1 0,0-1 1,1 0-1,-1 0 0,-1 0 1,1 0-1,-5 7 0,7-11-34,-1 0 0,1 0 0,0 1 0,0-1 0,0 0 1,-1 0-1,1 0 0,0 1 0,-1-1 0,1 0 0,0 0 0,-1 0 0,1 0 0,0 1 0,-1-1 0,1 0 0,0 0 0,-1 0 0,1 0 0,0 0 0,-1 0 0,1 0 0,0 0 0,-1 0 0,1 0 0,0 0 0,-1 0 0,1-1 0,0 1 0,-1 0 0,1 0 1,0 0-1,0 0 0,-1 0 0,1-1 0,0 1 0,-1 0 0,0-2-5,-1 0 1,1 0-1,0 0 1,0 0 0,0 0-1,1-1 1,-1 1-1,0 0 1,1 0 0,-1-4-1,-5-29-116,2 1 0,1-58 0,6 49-5,15-83 0,-13 105 75,1 0-1,1 0 1,0 0 0,2 1-1,17-30 1,-21 42 41,0 1 1,0-1-1,1 1 0,1 1 1,-1-1-1,1 1 1,0 0-1,0 0 0,1 1 1,-1 0-1,1 1 1,12-6-1,5 1 6,-1 1 0,52-9 0,-52 13 80,-1-1-1,0-1 1,0-1-1,30-13 1,-38 11 15,0 0 0,-1-1-1,0-1 1,-1 0 0,0-1 0,-1 0 0,20-25 0,65-109 230,-83 123-275,114-199 294,-123 211-340,-4 9-9,0 0-1,0 1 1,0-1 0,0 0-1,0 0 1,0 0 0,1 1-1,-1-1 1,3-1-1,-4 2 7,0 1 0,0 0-1,0 0 1,1 0-1,-1 0 1,0 0-1,0 0 1,1 0 0,-1 0-1,0 0 1,0 0-1,1 0 1,-1 0-1,0 0 1,0 0-1,1 0 1,-1 1 0,0-1-1,0 0 1,0 0-1,1 0 1,-1 0-1,0 0 1,0 0-1,0 1 1,1-1 0,-1 0-1,0 0 1,0 1-1,8 13-17,-5-5 47,0 1 0,-1 0 0,-1 0 0,0 0 0,0 0 1,-1 1-1,-1 14 0,1 2-7,0 17-137,1 9 171,-2 1-1,-14 86 0,12-120 31,2-15-50,0 0 1,1-1-1,-2 1 1,1 0-1,0 0 1,-1 0-1,-4 8 0,5-12-33,1-1-1,-1 1 0,1-1 0,-1 1 0,1-1 0,0 1 0,-1-1 0,1 0 0,-1 1 0,0-1 0,1 0 0,-1 1 0,1-1 0,-1 0 0,0 0 0,1 1 0,-1-1 0,1 0 1,-1 0-1,0 0 0,1 0 0,-1 0 0,0 0 0,1 0 0,-1 0 0,0 0 0,1 0 0,-1 0 0,0-1 0,1 1 0,-1 0 0,1 0 0,-1 0 0,0-1 0,1 1 0,-1 0 1,1-1-1,-1 1 0,1-1 0,-1 1 0,1-1 0,-1 1 0,1-1 0,-1 0 0,-4-5-68,0 1 0,1-1-1,-5-8 1,5 9 0,-35-58-215,38 59-36,5 6 28,9 4 290,-9-5 10,-1-1 0,1 1-1,0-1 1,-1 0 0,1-1 0,-1 1 0,1 0 0,0-1 0,-1 0 0,1 0-1,-1 0 1,1 0 0,-1-1 0,0 0 0,0 1 0,4-3 0,5-5 12,1 0 0,16-17 0,-13 11-21,103-85 54,30-27 50,-128 107-96,-1-2 0,-1-1 0,-2 0 0,0-1 1,-1-1-1,-2 0 0,13-30 0,63-192-109,-69 181 148,-4 0 0,-2-2 0,9-89 0,-24 149-72,1 3-95,-1 0-1,0 0 0,0 1 1,0-1-1,-1-7 1,1 12 104,0 0 1,0 0-1,0 0 1,0-1 0,0 1-1,0 0 1,0 0 0,0 0-1,0 0 1,0-1-1,0 1 1,0 0 0,0 0-1,0 0 1,-1 0 0,1-1-1,0 1 1,0 0 0,0 0-1,0 0 1,0 0-1,0-1 1,0 1 0,0 0-1,-1 0 1,1 0 0,0 0-1,0 0 1,0 0-1,0-1 1,0 1 0,-1 0-1,1 0 1,0 0 0,0 0-1,0 0 1,0 0 0,-1 0-1,1 0 1,0 0-1,0 0 1,0 0 0,0 0-1,-1 0 1,1 0 0,0 0-1,0 0 1,0 0-1,-1 0 1,1 0 0,0 0-1,-8 11-301,-6 21 116,5-8 190,2 1 0,-6 35 1,-2 54 63,11-83-63,-5 55 30,1 88 1,9-131 22,2-1-1,2 0 1,2 0-1,13 47 1,-18-81-22,5 18 35,15 35 0,-19-55-23,0 0-1,1 1 1,-1-1 0,1 0-1,0-1 1,1 1 0,-1-1 0,1 1-1,0-1 1,9 6 0,-11-9 5,1 0 0,0 0 0,0 0 0,0-1 0,0 0 0,1 0 0,-1 0 0,0 0 0,0 0 0,1-1 0,-1 0 0,0 0 0,1 0 0,-1 0 1,0-1-1,1 0 0,5-1 0,8-4-12,-1 0 1,30-15-1,-30 13-18,4-2 72,0 0 0,-1-2 0,-1 0 0,27-22 1,-43 32-73,0-1 1,1 0 0,-2-1 0,1 1 0,0-1 0,-1 1 0,1-1 0,-1 0-1,0 0 1,0 0 0,1-4 0,-3 7-17,0 0 0,1-1 0,-1 1 0,0 0 0,0-1 0,0 1 0,0 0 0,0 0 0,-1-1 0,1 1 0,0 0 0,0 0 0,-1-1 0,1 1 0,-1 0 0,1 0 0,-1 0 0,0 0 0,1 0 0,-1 0 0,0 0 0,0 0 0,1 0 0,-1 0 0,0 0 0,0 0 0,0 0 0,0 1 0,0-1 0,-1 0 0,1 1 0,0-1 0,0 1 0,0 0 0,0-1 0,-1 1 0,1 0 0,-3-1 0,0 0-14,-1 0 1,0 1-1,-1-1 1,1 1-1,0 0 1,0 1-1,0-1 1,0 1-1,0 0 1,1 0-1,-1 1 1,0-1-1,0 1 1,1 0-1,-1 0 1,1 1-1,-7 4 1,6-4 2,0 1 0,0 0 0,1 0 1,-1 0-1,1 1 0,0-1 1,1 1-1,-1 0 0,1 0 1,0 1-1,0-1 0,0 0 1,1 1-1,-2 6 0,2-7 23,1 1 0,0-1-1,0 1 1,0 0 0,1-1 0,0 1-1,0 0 1,1-1 0,-1 1 0,1 0-1,0-1 1,1 1 0,-1-1 0,1 1-1,0-1 1,1 0 0,-1 0 0,1 0-1,0 0 1,0 0 0,1-1 0,-1 1-1,1-1 1,0 0 0,0 0-1,8 6 1,-5-6 29,0 0-1,0-1 0,1 0 1,-1 0-1,1 0 1,-1-1-1,1 0 1,0-1-1,15 2 0,-10-3 30,-1-1-1,1 0 0,-1 0 0,1-1 1,19-7-1,1-2 10,-1-3 1,0 0-1,46-30 0,77-65 167,-69 44-216,-84 64-49,1-1 1,-1 0-1,1 1 1,0 0-1,4-2 1,-6 2 27,-1 1 0,1 0 1,-1 0-1,0 0 0,1 0 1,-1 0-1,0 0 0,1 0 1,-1 0-1,1 0 0,-1 0 0,0 0 1,1 0-1,-1 0 0,1 0 1,-1 0-1,0 0 0,1 1 1,-1-1-1,0 0 0,1 0 1,-1 0-1,0 1 0,1-1 1,-1 0-1,0 0 0,1 1 1,-1-1-1,0 0 0,0 1 0,1-1 1,-1 0-1,0 1 0,0-1 1,0 0-1,1 1 0,-1-1 1,0 0-1,0 1 0,0-1 1,0 1-1,0-1 0,0 0 1,0 1-1,0-1 0,0 1 1,0-1-1,0 0 0,0 1 1,-1 10 66,-1 0 1,0 0-1,0 0 1,-1-1 0,0 1-1,-6 10 1,-6 27 8,5-19-73,7-23 32,1 1 1,0-1-1,0 0 0,1 1 1,-2 7-1,3-14-31,0 0-1,0 0 1,0 0-1,0 0 1,0 1-1,0-1 1,0 0-1,1 0 1,-1 0 0,0 0-1,0 0 1,0 0-1,0 0 1,0 0-1,0 1 1,0-1-1,0 0 1,0 0-1,0 0 1,0 0-1,0 0 1,0 0-1,1 0 1,-1 0 0,0 0-1,0 0 1,0 0-1,0 0 1,0 0-1,0 0 1,0 0-1,0 1 1,1-1-1,-1 0 1,0 0-1,0 0 1,0 0 0,0 0-1,0 0 1,0 0-1,0-1 1,1 1-1,-1 0 1,0 0-1,0 0 1,0 0-1,0 0 1,0 0-1,0 0 1,0 0 0,1 0-1,3-3 43,54-57 192,-34 40-284,1 1 0,0 2 0,42-22 0,-57 33 10,1 1-1,21-7 1,-29 10 37,1 2 0,-1-1 1,0 0-1,1 1 0,-1-1 1,1 1-1,-1 0 0,0 0 1,1 1-1,-1-1 0,1 1 1,-1-1-1,0 1 0,5 2 1,-7-3-3,0 1 0,0 0 1,0 0-1,0-1 0,0 1 0,0 0 1,0 0-1,0 0 0,0 0 0,0 0 1,0 0-1,-1 0 0,1 1 0,-1-1 1,1 0-1,0 2 0,0 1 15,0-1-1,0 1 0,-1 0 1,1-1-1,-1 8 1,-1 2 63,-1-1 0,-4 19 1,-1-8-30,5-16-42,0-1 1,0 1 0,1 0-1,0-1 1,-1 9-1,2-14-6,0-1 0,0 0 0,0 1-1,0-1 1,0 1 0,0-1 0,0 1 0,1-1 0,-1 1-1,0-1 1,0 0 0,0 1 0,0-1 0,1 1 0,-1-1-1,0 0 1,0 1 0,1-1 0,-1 0 0,0 1 0,1-1-1,-1 0 1,0 1 0,1-1 0,-1 0 0,0 0 0,1 1-1,-1-1 1,1 0 0,-1 0 0,0 0 0,1 0 0,-1 1-1,1-1 1,-1 0 0,1 0 0,-1 0 0,1 0-1,-1 0 1,0 0 0,1 0 0,0 0 0,2-1 15,0 1 0,0-1 0,0 0 0,0 0 0,0 0-1,4-3 1,120-74-81,-72 43-58,-50 32 121,-1 0 0,1 1 0,0-1 0,-1 1 0,1 0 0,0 1 0,1-1 0,5 0 0,-9 2-3,0-1 0,0 1 1,0 0-1,0 1 0,0-1 0,0 0 0,0 1 1,0-1-1,0 1 0,0-1 0,0 1 0,0 0 1,0 0-1,0 0 0,0 0 0,-1 0 1,1 0-1,0 1 0,-1-1 0,1 0 0,-1 1 1,3 2-1,-1 1 22,0 0 0,0 0 1,0 1-1,0-1 0,-1 1 0,4 10 1,5 39 214,-1-8-109,-10-44-126,3 7 50,0 1 0,1-1 0,0 0 1,10 19-1,-13-27-55,0 0 1,0-1 0,0 1-1,1 0 1,-1-1-1,0 1 1,1-1 0,-1 1-1,1-1 1,0 0-1,-1 0 1,1 0 0,0 0-1,0 0 1,-1 0-1,1 0 1,0-1 0,0 1-1,0 0 1,0-1-1,0 0 1,0 0 0,0 1-1,0-1 1,0 0 0,1 0-1,-1-1 1,0 1-1,0 0 1,0-1 0,0 1-1,0-1 1,3-1-1,6-4-505,1 0 0,-1-1 0,0 0-1,12-10 1,40-39-4601,-35 29 1097,19-15-5173,-33 33 5488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2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23 201 9728,'-23'18'4384,"76"-6"-3808,-16-12 1823,6 3-1439,60-15 1152,11 3-1216,38-19-416,-5-1-288,17-19-192,-12 12 32,-5-6-4128,-19 12 2241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3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55 135 2656,'2'-8'299,"-2"7"-237,0-1 1,1 1-1,-1-1 1,1 0-1,-1 1 1,1-1-1,-1 1 0,1-1 1,0 1-1,0 0 1,0-1-1,0 1 1,1-2-1,14-17 547,46-60 7705,-60 76-7108,-6 14-375,-9 32 449,-5 24-342,-41 326 2333,49-312-2846,10-77-413,-22 187 406,18-126-92,3 66 1,2-117-135,-1 0 0,0 0 0,-3 17 0,3-30-214,0 0 1,0 1-1,0-1 0,0 0 0,0 1 1,0-1-1,0 0 0,0 0 1,-1 1-1,1-1 0,0 0 0,0 0 1,0 1-1,0-1 0,0 0 0,-1 0 1,1 1-1,0-1 0,0 0 1,0 0-1,-1 0 0,1 1 0,0-1 1,0 0-1,-1 0 0,1 0 1,-1 0-74,1 0 0,-1 0 0,1-1 0,0 1 0,-1 0 0,1 0 0,-1-1 0,1 1 1,0 0-1,-1-1 0,1 1 0,0 0 0,0-1 0,-1 1 0,1-1 0,0 1 0,0 0 0,0-1 1,-1 1-1,1-1 0,0 1 0,0-1 0,0 0 0,-1-9-1289,0 0 1,0 0-1,1 0 1,1 0-1,-1 0 1,4-11-1,4-13-1197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3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29 445 7456,'-19'-49'2421,"18"47"-2316,1-1 0,-1 1 0,0 0 0,1-1-1,-1 1 1,1 0 0,0-1 0,0-3 0,-2-12 84,0 1 198,1 1 1,0 0-1,4-26 1,-1 32-200,0 0-1,0 1 1,2 0 0,-1-1 0,1 1 0,0 0 0,1 1 0,0-1 0,0 1 0,1 0 0,0 0 0,1 1 0,-1 0-1,11-8 1,-2 2-2,0 1-1,2 0 1,-1 2-1,1 0 1,1 1-1,18-7 1,-15 7-57,1 1-1,0 2 1,0 0 0,1 1 0,-1 1-1,1 1 1,0 2 0,0 0 0,0 1-1,0 1 1,0 1 0,0 1 0,28 8-1,-34-6 29,-1 1-1,1 0 0,-1 1 0,27 16 0,-35-18-75,-1 0 1,0 0-1,-1 1 0,1 0 0,-1 0 0,0 1 0,-1-1 0,1 1 1,-1 1-1,-1-1 0,7 14 0,-6-8 65,-1 0 0,0 1 0,-1-1 0,-1 1 0,0-1 0,-1 1 0,0 0 0,-1-1 0,0 1-1,-2 0 1,1-1 0,-2 1 0,0-1 0,0 1 0,-1-1 0,-1 0 0,0-1 0,-1 1 0,-7 12 0,5-11-52,-1 0 0,-1-1 1,1 0-1,-2 0 0,0-1 0,-1-1 0,0 1 1,0-2-1,-1 0 0,0 0 0,-1-2 1,0 1-1,-1-2 0,0 0 0,-28 9 1,25-12-78,0 0 0,-1-1 0,1-1 1,-23-1-1,-8-4-2562,44 2 1022,15-1-3092,7 4 1895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3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90 1472,'-3'-9'4309,"-4"17"-1594,7-7-2422,-1 0 0,0 1 0,0-1 0,0 0 0,1 0 0,-1 0 0,0 0 0,-1 0 0,1 0 0,0 0 0,0 0 0,0 0 1,-1-1-1,1 1 0,0-1 0,-3 2 0,0-1 555,0 0-1,0 0 1,-1 0 0,1-1 0,-7 1 0,21-7 1486,15-1-247,55-7-2038,-16 2 33,65-3 0,-9 16-16,-40 1-36,-44-2 18,0-1 0,0-2 0,0-1 0,-1-2 0,1-2 0,36-13 0,-56 16-39,4-1-1513,-12 1-2921,-4 5 2330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4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114 125 3808,'-54'12'2298,"47"-10"-839,1-1 0,0 0 0,-1 0 0,1-1 0,-9 0 0,9 0 150,6 0-1526,0 0 0,-1 0 1,1 0-1,0 0 0,-1 0 1,1 0-1,0 0 0,0 0 1,-1-1-1,1 1 0,0 0 0,0 0 1,-1 0-1,1 0 0,0-1 1,0 1-1,-1 0 0,1 0 1,0-1-1,0 1 0,0 0 1,0 0-1,-1-1 0,1 1 0,0 0 1,0 0-1,0-1 0,0 1 1,0 0-1,0-1 0,0 1 1,0 0-1,0-1 0,0 1 0,0 0 1,0 0-1,0-1 0,0 1 1,0 0-1,0-1 0,0 1 1,0 0-1,0 0 0,0-1 1,0 1-1,0 0 0,1-1 0,-1 1 1,0 0-1,8-10 410,1 0 1,0 1-1,0 0 0,1 1 1,21-15-1,-27 21-457,0 0 0,0 0 0,1 1 0,-1-1 1,1 1-1,-1 0 0,1 0 0,-1 1 0,9-1 0,3 2 88,24 4 1,-25-3-49,23 2 1,53-8 182,93-17 1,16-1-203,-135 16-129,-10 0-1465,-18 5-3473,-18 4 1736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5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67 6048,'-1'0'92,"1"-1"1,0 1-1,-1 0 1,1 0-1,-1-1 0,1 1 1,0 0-1,-1-1 1,1 1-1,0 0 1,0-1-1,-1 1 1,1 0-1,0-1 0,0 1 1,-1-1-1,1 1 1,0 0-1,0-1 1,0 1-1,0-1 1,0 1-1,0-1 0,0 1 1,0-1-1,0 1 1,0-1-1,0 1 1,0 0-1,0-1 1,0 1-1,0-1 0,0 1 1,0-1-1,0 1 1,1-1-1,-1 1 1,0 0-1,0-1 0,1 1 1,-1 0-1,0-1 1,0 1-1,1 0 1,-1-1-1,0 1 1,1 0-1,-1-1 0,1 1 1,-1 0-1,0 0 1,1 0-1,-1-1 1,1 1-1,7-6 2253,-7 5-1920,-1 1 0,1-1 0,0 1 0,-1-1 0,1 1 0,0-1 1,-1 0-1,1 0 0,-1 1 0,1-1 0,-1 0 0,0 0 0,1 1 0,-1-1 0,1 0 0,-1-1 0,-6 1-43,6 1-376,0 0 0,0 0 1,0 0-1,0 1 0,-1-1 0,1 0 0,0 0 0,0 0 0,0 0 0,0 0 0,0 0 0,-1 0 0,1 0 0,0 0 0,0 0 0,0 0 0,0 0 0,0 0 1,-1 0-1,1-1 0,0 1 0,0 0 0,0 0 0,0 0 0,0 0 0,0 0 0,-1 0 0,1 0 0,0 0 0,0 0 0,0 0 0,0-1 0,0 1 0,0 0 1,0 0-1,0 0 0,0 0 0,-1 0 0,1 0 0,0-1 0,0 1 0,0 0 0,0 0 0,0 0 0,0 0 0,0 0 0,0-1 0,0 1 0,0 0 0,0 0 1,0 0-1,0 0 0,0-1 0,-2-6 126,1 7-133,1 0 0,0 0 0,0-1 0,0 1 0,0 0 0,0 0 0,0 0 0,-1 0 0,1-1 0,0 1 0,0 0 0,0 0 0,0 0 0,0 0 0,0-1 0,0 1 0,0 0 0,0 0 0,0 0 0,0-1 0,0 1 0,0 0 0,0 0 0,0 0 0,0 0 0,0-1 0,0 1 0,0 0 0,0 0 0,0 0 0,1 0 0,-1-1 0,0 1 0,0 0 0,0 0 0,0-6 17,0 6-18,0 0 0,0 0 0,0-1 0,0 1 0,0 0 0,0 0-1,0 0 1,0 0 0,-1 0 0,1-1 0,0 1 0,0 0 0,0 0 0,0 0 0,0 0 0,0 0 0,0-1 0,-1 1 0,1 0 0,0 0 0,0 0 0,0 0 0,0 0 0,-1 0 0,1 0 0,0 0 0,0 0 0,0 0 0,0 0 0,-1 0 0,1 0 0,0 0 0,0 0 0,0 0 0,0 0 0,-1 0 0,1 0 0,0 0 0,0 0 0,0 0 0,0 0 0,-1 0 0,1 0-1,0 0 1,0 0 0,0 0 0,0 1 0,-1-1 0,1 0 0,0 0 0,0 0 0,0 0 0,0 0 0,0 0 0,0 1 0,-1-1 0,1 1-58,-1 0 0,0 1 0,0-1 0,1 0 1,-1 1-1,1-1 0,-1 0 0,1 1 0,-1 2 0,0 34-6,1-17 127,-7 181 968,-4 281 523,5-382-1363,-3 99 246,9-195-369,0 0 1,-1 0 0,1 0-1,-3 8 1,3-13-74,0 0 0,0 0 0,0 0 0,0 0 1,0 1-1,0-1 0,0 0 0,0 0 0,0 0 1,0 0-1,0 0 0,-1 1 0,1-1 1,0 0-1,0 0 0,0 0 0,0 0 0,0 0 1,0 1-1,0-1 0,-1 0 0,1 0 0,0 0 1,0 0-1,0 0 0,0 0 0,0 0 0,-1 0 1,1 0-1,0 1 0,0-1 0,0 0 0,0 0 1,0 0-1,-1 0 0,1 0 0,0 0 0,0 0 1,0 0-1,0 0 0,-1 0 0,1 0 1,0 0-1,0 0 0,0-1 0,0 1 0,-1 0 1,0-1-109,0-1 0,0 1 0,0-1 0,0 1 1,0-1-1,1 0 0,-1 1 0,1-1 0,-1-2 1,-5-24-2832,1-1 0,-2-50 1,6 27 145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5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26 237 7872,'-20'-32'2560,"19"31"-2505,1 1 0,-1-1 1,1 1-1,-1-1 1,1 1-1,0-1 1,0 0-1,-1 1 0,1-1 1,0 0-1,0 1 1,0-1-1,-1 0 0,1 1 1,0-1-1,0 0 1,0-1-1,0-4-46,0 2 257,0 0 1,0 0-1,0 0 0,0 0 1,1 0-1,-1 0 1,1 0-1,0 0 0,0 0 1,1 0-1,-1 1 0,4-6 1,0 1-9,1 0 0,1 1 0,-1 0 0,1 0 0,0 1 0,1 0 0,0 0 0,0 1 0,11-6 0,-5 3-82,2 1 0,-1 1 1,1 0-1,25-5 0,-3 3 208,0 2-1,54 0 1,-66 5-60,1 2 1,-1 2-1,0 0 1,35 9-1,-53-10-233,0 1 0,0 0-1,0 0 1,0 1 0,-1 0-1,1 0 1,-1 1 0,0 0-1,-1 0 1,1 0 0,-1 1-1,0 0 1,0 0 0,-1 1-1,0 0 1,0 0 0,0 0-1,-1 0 1,0 1 0,5 13-1,-6-9 37,0-1-1,-1 1 1,0 0-1,0 0 0,-1 22 1,-3-5 227,-6 38 0,5-48-256,-1 1-1,-1-1 1,-1 0-1,-1 0 1,-1 0 0,0-1-1,-14 22 1,15-29-65,0 0 1,-2-1 0,1 0-1,-1-1 1,0 0-1,-1 0 1,0 0 0,0-2-1,-1 1 1,0-1-1,-22 10 1,19-11-110,0-1-1,0-1 1,-1 0-1,1 0 1,-24 1 0,-9-3-8495,84 0-944,-5 5 5473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4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13 3808,'0'0'118,"0"-1"0,0 1 0,-1-1 0,1 1 0,0 0 0,0-1 0,0 1 0,1-1 0,-1 1 0,0 0 0,0-1 0,0 1 0,0 0 0,0-1-1,0 1 1,0-1 0,1 1 0,-1 0 0,0-1 0,0 1 0,1 0 0,-1 0 0,0-1 0,0 1 0,1 0 0,-1 0 0,0-1 0,1 1 0,4-3 4397,-6 4-4244,-1-1 1,1 1-1,0-1 0,-1 0 1,1 0-1,0 1 1,-1-1-1,1 0 1,0 0-1,-1 0 0,0-1 1,-11 2 428,-12 9-400,2 1 1,-1 2-1,2 0 1,-1 1-1,-22 20 0,31-21-267,1 0 0,0 1-1,0 0 1,2 1-1,0 0 1,0 1 0,2 0-1,-12 26 1,16-31 48,1 0 0,1 0 1,0 1-1,-2 11 0,4-17 1,1 0 0,-1 0 0,1 0 0,0-1 0,1 1 0,-1 0 0,1 0 0,1 0 0,2 10 0,-3-14-33,0 0-1,0-1 0,0 1 0,0 0 0,1 0 1,-1 0-1,0-1 0,1 1 0,-1-1 0,1 1 1,0-1-1,-1 1 0,1-1 0,0 0 0,0 0 0,0 0 1,0 0-1,0 0 0,0 0 0,0-1 0,0 1 1,0-1-1,0 1 0,1-1 0,-1 0 0,4 0 1,-1 0 36,-1-1 1,1 1 0,-1-1 0,1 0-1,-1 0 1,1-1 0,-1 0 0,0 1-1,0-1 1,0 0 0,0-1 0,5-3-1,1-3 11,-2 1 0,1-1 0,-1-1 0,-1 0 0,0 0 0,0 0-1,8-17 1,0-6 25,15-45-1,-17 35-304,12-74 0,-22 107-301,-2 15 253,-2 22 178,1-17 57,0 24 6,2 69-96,-1-87 177,1 0 1,1-1-1,1 1 0,7 21 1,-9-32 20,0 0-1,0 0 1,1-1 0,4 8 0,-6-11-85,-1 0 0,1 0 1,-1-1-1,1 1 0,-1 0 0,1-1 1,0 1-1,-1-1 0,1 1 0,-1-1 1,1 1-1,0-1 0,0 1 0,-1-1 1,1 0-1,0 1 0,0-1 0,0 0 1,-1 0-1,1 1 0,0-1 0,0 0 1,0 0-1,-1 0 0,1 0 1,0 0-1,0 0 0,0 0 0,0-1 1,-1 1-1,1 0 0,0 0 0,0-1 1,0 1-1,-1 0 0,1-1 0,1 0 1,2-3 56,0-1 1,0 0 0,0 0 0,-1-1-1,0 1 1,0-1 0,0 1 0,3-11 0,1 1-54,34-79 45,17-34-310,-58 128 209,0-1 1,0 1-1,0-1 1,0 1-1,0 0 1,1-1 0,-1 1-1,0 0 1,0-1-1,1 1 1,-1 0-1,0-1 1,0 1 0,1 0-1,-1-1 1,0 1-1,1 0 1,-1 0-1,1-1 1,-1 1 0,0 0-1,1 0 1,-1 0-1,1 0 1,0-1-1,-1 2 13,0-1 0,1 0 1,-1 0-1,1 1 0,-1-1 0,0 0 0,1 0 0,-1 1 0,0-1 0,1 0 0,-1 1 0,0-1 0,1 1 0,-1-1 0,0 0 0,0 1 0,0-1 0,1 2 0,6 26 36,-7-25-29,3 14 65,0-1 1,2 1-1,-1 0 0,2-1 1,0 0-1,1 0 0,10 16 1,-16-30-32,0-1 0,0 1 1,0-1-1,0 1 1,0-1-1,0 1 0,1-1 1,-1 0-1,1 1 1,-1-1-1,1 0 0,-1 0 1,1 0-1,0 0 1,0 0-1,-1-1 0,1 1 1,0 0-1,0-1 1,0 0-1,0 1 0,-1-1 1,1 0-1,0 0 1,0 0-1,0 0 0,0 0 1,0 0-1,0-1 1,0 1-1,-1 0 0,1-1 1,0 0-1,0 1 1,0-1-1,-1 0 0,1 0 1,0 0-1,1-2 1,5-4 19,-1 0 0,0-1 0,-1 0 0,1 0-1,-1-1 1,-1 1 0,7-15 0,14-21 17,-19 33-142,-3 6-35,0-1-1,-1 1 1,2 0-1,-1 0 1,1 0-1,5-4 1,-9 9 107,0 0 0,0 0 1,0 0-1,0 0 1,0 0-1,0 0 1,0 1-1,0-1 1,0 0-1,0 0 0,0 1 1,0-1-1,0 1 1,0-1-1,0 1 1,0 0-1,-1-1 0,1 1 1,0 0-1,0-1 1,-1 1-1,2 2 1,11 6 66,-11-9-40,0 1 0,-1-1 0,1 0 0,-1 1 0,1-1 0,0 0 0,-1 0 0,1 0-1,0 0 1,-1-1 0,1 1 0,0 0 0,-1-1 0,1 1 0,0-1 0,-1 1 0,1-1 0,-1 0 0,1 0 0,-1 0 0,0 0 0,2-1 0,2-2 15,-1-1 1,1 1-1,-1-1 1,4-7-1,4-3-36,-11 4-54,3 9 192,-3 1-235,-1 1 79,0-2-52,0-6 53,0 6 7,-5 4 130,-1-2-339,5-3 390,1 3-185,0 0 1,0 0-1,0 0 1,0 0-1,0 0 1,0 0-1,0 0 0,0 0 1,0 0-1,0 0 1,0 0-1,0 0 1,0 0-1,-1 0 1,1 0-1,0 0 1,0 0-1,0 0 1,0 0-1,0 0 1,0 0-1,0 0 1,0 0-1,0 0 1,0 0-1,0 0 1,0 0-1,-1 0 1,1 0-1,0 0 1,0 0-1,0 0 1,0 0-1,0 0 1,0 0-1,0 0 1,0 0-1,0 0 1,0 0-1,0 0 1,0-1-1,0 1 1,0 0-1,0 0 1,0 0-1,0 0 1,0 0-1,0 0 1,0 0-1,-23 21-18754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5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8320,'-8'-9'3744,"11"14"-3232,2-1 1952,1 8-1440,2 5 1631,3 4-1535,-2 4 864,-1 5-1152,-8-1-32,6-2-480,-6-6-288,0 0-32,0-6 64,0-2-32,0-8-3264,0-2 1760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5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24 4896,'-1'-3'407,"0"1"0,0-1-1,1 0 1,-1 1 0,1-1 0,-1-5 0,-2 64 10419,-7 41-6866,-4 34-3093,11-54-414,3 1 0,16 133 1,1-117-381,5 47 88,-18-123-411,-3-14-753,-2-8-309,-3-13-1824,3-4 933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5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59 281 5632,'-35'-42'1834,"25"28"-1124,8 9-705,0 2 231,1 0 1,-1 0-1,1 0 0,0 0 1,0 0-1,0-1 1,0 1-1,0 0 1,1-1-1,-1 1 1,1-1-1,0 1 1,0-1-1,1-5 1,1 3 69,0-1 1,1 1 0,-1 0 0,1 0-1,0 0 1,1 1 0,0-1 0,-1 1-1,2 0 1,-1 0 0,0 0 0,10-8-1,-3 5-13,0 0 0,1 1-1,-1 0 1,1 0 0,17-5-1,-8 4 52,0 2-1,0 0 0,1 1 0,0 1 0,0 1 0,0 1 0,0 1 0,0 1 0,40 6 0,-41-3-33,-1 1-1,0 1 0,0 1 0,-1 0 0,0 2 0,0 0 1,0 1-1,-1 1 0,-1 1 0,29 22 0,-37-24-164,-1-1-1,0 2 1,0-1-1,-1 1 1,0 0-1,-1 0 1,0 1-1,0 0 1,-2 0-1,1 0 1,-1 0 0,-1 1-1,0 0 1,0 0-1,-1 0 1,0 23-1,-1-16-44,-2 0-1,0 0 1,-1-1-1,-1 1 1,-1-1-1,0 0 1,-1 0 0,-1 0-1,-1-1 1,-12 24-1,15-34-75,0 0 0,-1 0 0,0-1 0,-7 8 0,10-11-20,-1-1 0,1 0 0,-1 0-1,0 0 1,1 0 0,-1 0 0,0-1 0,0 1 0,-1-1 0,1 0 0,0 1 0,-7 0 0,5-2-87,0 0 0,0 0-1,0 0 1,0 0 0,0-1 0,0 0 0,0 0 0,0-1 0,0 1 0,0-1 0,0 0-1,1 0 1,-1 0 0,1-1 0,-1 0 0,1 0 0,-4-4 0,-2-1-1143,0-1 1,-8-10-1,-12-19-5995,24 31 4453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5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11 106 5824,'-10'-4'8430,"15"-5"-6994,2 2-974,0 0 0,0 0 0,0 1 1,1 0-1,0 1 0,0-1 0,1 2 0,-1-1 0,15-5 0,-4 3-99,1 1 1,0 1-1,31-5 1,-45 9-303,0 1 1,0 0-1,1 0 0,-1 0 1,0 0-1,1 1 1,-1 0-1,0 1 1,0-1-1,0 1 1,0 0-1,0 0 1,8 5-1,-11-4-38,0-1 0,0 0 0,0 1-1,0-1 1,0 1 0,0 0 0,-1 0 0,1 0 0,-1 1 0,0-1 0,0 0 0,0 1-1,0-1 1,-1 1 0,0 0 0,1 0 0,-1-1 0,0 1 0,-1 0 0,1 0 0,-1 0-1,0 5 1,0 1 18,-1-1 0,-1 0 0,1 0 0,-1 0-1,-1 0 1,0 0 0,0-1 0,-1 1 0,0-1-1,0 0 1,-1 0 0,0 0 0,0 0 0,-1-1-1,-7 7 1,-11 10 90,-2 0 0,-46 32 0,54-42 45,-6 2 105,17-12-3,0 1-1,-12 10 1,20-14-217,0-1-1,0 1 0,0-1 0,1 0 1,-1 1-1,0-1 0,0 0 1,0 0-1,0 0 0,0 0 1,0 0-1,2 0 0,226-32 1194,-220 31-1233,13-3-104,126-23-1770,-119 22 818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5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8384,'1'-1'3866,"1"4"-1688,3 10 289,-4-3-1707,-1 0-1,0 0 1,0 0-1,-2 12 1,-1 4-94,0 59 557,-4 52-19,-7 303 113,15-307-1306,-1-78-2342,-5-69-2895,5-7 2933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5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8 200 8384,'-7'-28'2704,"7"27"-2660,0 1 1,0 0-1,-1-1 0,1 1 1,0-1-1,0 1 1,0-1-1,0 1 1,0-1-1,0 1 1,0-1-1,0 0 0,0 1 1,0 0-1,1-1 1,-1 1-1,0-1 1,0 1-1,0-1 1,1 1-1,-1-1 0,0 1 1,1-1-1,3-7 306,0 1-1,1 0 0,0 0 1,0 0-1,0 1 0,1 0 1,10-10-1,-4 7 122,-3 1-158,-1 1 0,2 0 0,11-6-1,-5 4-29,1 2-1,0 0 0,0 0 0,0 2 0,1 0 0,0 1 0,0 1 0,29-2 0,-16 5 241,1 1-1,0 2 1,57 12-1,-71-11-260,0 1 0,-1 1 0,0 1 0,0 0 0,-1 1 0,0 1 0,0 0 0,16 13 0,-26-16-150,0 0 1,0 0-1,-1 1 1,1-1-1,-1 1 1,-1 0-1,1 1 0,-2-1 1,1 1-1,-1 0 1,0 0-1,0 0 1,-1 0-1,0 0 1,0 1-1,-1-1 0,0 1 1,-1-1-1,0 1 1,0-1-1,-1 1 1,0-1-1,-2 11 1,-2-2-19,0 0 0,0 1 0,-2-2 0,0 1 0,-1-1 0,0 0 0,-2-1 0,0 1 1,0-2-1,-14 14 0,16-18-66,-2-1 1,1-1 0,-1 0 0,-1 0-1,1-1 1,-18 9 0,20-12-20,0 0-1,-1-1 1,1 0-1,-1-1 1,0 0 0,0 0-1,0-1 1,0 0 0,-17-1-1,19 0-143,-1-1 0,1-1 0,-1 1 0,1-1 0,-1-1-1,1 1 1,0-1 0,0 0 0,-12-8 0,6 2-1295,1-1 0,0 0 0,-19-20-1,19 19-1910,34 26-9637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5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12224,'16'14'5535,"-16"-11"-4831,0 1 1664,0 1-1440,-6-5 1472,6 3-1376,-5 3-192,0-3-480,1-3-480,4 4 64,0-8-2112,9 1 1216,10-15-5887,6 6 3807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5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98 12544,'-14'24'5695,"-14"-11"-4959,14-8 1152,9 4-1184,-9-6 480,9 6-672,1-9-448,13-5-3968,5 1 2144</inkml:trace>
  <inkml:trace contextRef="#ctx0" brushRef="#br0" timeOffset="1">761 93 11968,'-37'5'5407,"26"-10"-4703,17-4 0,8 5-544,24-17-2975,9 0 1535,23 1-5696,2 2 3904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5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3392,'0'0'17269,"15"13"-14027,-12-9-3120,1 0-1,0 0 0,1 0 0,-1-1 0,1 0 1,0 0-1,-1 0 0,1 0 0,1-1 1,-1 1-1,6 0 0,9 4 290,32 5 1,-13-6-116,1-2 0,50-2 0,-19 0-11,193 2-338,-262-4-1521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0:5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93 11040,'-13'-5'2104,"8"4"-369,8 0-280,21 0 1421,1-3-1729,213-33 4250,116-3-5264,-345 39-254,16-1-254,32 2 0,-17 6-3608,-34-5 2049,0 1 1,0 1-1,0-1 1,7 5-1,6 4-2775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7:0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8128,'-10'11'3680,"1"12"-3168,4-11 1600,0 5-1248,-8-1-64,10-1-512,-2-1-1,5 1-159,-5-4 64,10 2-96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4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4064,'-1'3'7050,"-1"5"-3368,-9 49-1780,11-47-1706,1 1 0,0-1 1,0 1-1,1-1 0,0 0 0,1 0 0,4 11 0,1 5 150,-6-19-145,0 0 0,1-1 1,-1 1-1,1-1 0,1 0 0,0 0 1,-1 0-1,2 0 0,4 4 0,-8-8-135,0-1 0,0 0-1,1 1 1,-1-1 0,1 0 0,-1 0-1,1 0 1,-1 0 0,1 0 0,0 0-1,-1-1 1,1 1 0,0-1-1,0 1 1,0-1 0,-1 1 0,1-1-1,0 0 1,0 0 0,0 0 0,0 0-1,-1 0 1,1 0 0,0-1-1,0 1 1,0-1 0,0 1 0,-1-1-1,1 1 1,0-1 0,-1 0 0,1 0-1,-1 0 1,1 0 0,-1 0-1,1 0 1,-1-1 0,2-1 0,6-7 85,-1 0 1,0 0 0,-1-1-1,0 0 1,-1-1 0,6-15 0,16-27 60,-24 48-160,-1-1 0,0 0-1,0 0 1,-1 0 0,2-8-1,8-21-41,-11 29-144,-1 5-2,4 5 70,0 0 62,-1-1-1,1 0 0,-1 0 1,1-1-1,0 1 0,0-1 1,-1 0-1,1 0 0,6 1 1,37 2-19,-38-4-45,18 0-63,0 0 0,0-2 0,46-9 0,-70 10-192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0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4 119 5312,'-3'0'8469,"4"-5"-5387,15-2-1956,0 0 0,1 1 0,0 0-1,31-5 1,-17 4-525,206-39 947,-173 36-1486,-24 5-28,75 1-1,-104 4-57,-6 0-294,0 0 0,0 0 1,0-1-1,0 0 0,8-2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0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8384,'0'-18'4613,"5"22"-1950,-4-4-2501,0 1 0,-1-1 0,1 1 0,0-1 0,-1 1 0,1 0 0,-1-1 0,1 1 0,-1 0 0,1-1 0,-1 1 0,1 0 0,-1-1 0,1 2 0,4 15 735,-1-1 0,0 1 0,-2-1 0,1 1-1,-1 25 1,-6 232 1930,1 10-2278,4-152-811,-1-77-2649,0-52 2167,-1 8-336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0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17 5984,'-12'-14'1920,"12"14"-1907,0 0 0,0-1 0,0 1 0,0 0 0,0 0 0,0 0 0,0 0 1,0 0-1,0 0 0,0 0 0,0-1 0,-1 1 0,1 0 0,0 0 0,0 0 0,0 0 0,0 0 1,0 0-1,0 0 0,0 0 0,0 0 0,0 0 0,-1 0 0,1 0 0,0 0 0,0 0 0,0 0 1,0-1-1,0 1 0,0 0 0,0 0 0,-1 0 0,1 0 0,0 0 0,0 0 0,0 0 0,0 0 1,0 1-1,0-1 0,0 0 0,-1 0 0,1 0 0,0 0 0,0 0 0,0 0 0,0 0 0,0 0 1,0 0-1,0 0 0,0 0 0,0 0 0,-1 0 0,1 0 0,0 1 0,0-1 0,0 0 0,-3 2 233,0 1-1,0-1 0,1 1 1,-1 0-1,0 0 0,1 0 1,0 0-1,0 0 0,0 1 1,0-1-1,1 0 0,-1 1 1,-1 6-1,-13 28 1874,-35 60 0,5-12-544,39-73-1308,-16 34 933,-25 72 0,30-58-633,3 2 1,3-1-1,3 2 1,-3 72-1,12-83-428,3-1-1,1 0 1,3 0 0,2 0-1,3-1 1,1 0 0,3-1-1,23 50 1,-25-67-111,1-2-1,2 0 1,22 30 0,-25-42-137,1 0-1,1-1 1,1-1 0,0-1 0,27 20 0,-22-21-654,1-1 1,30 13-1,48 17-896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0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6240,'0'0'88,"0"0"0,0-1 0,0 1 0,-1-1 0,1 1 0,0-1 0,0 1 0,0 0 0,0-1 0,0 1 0,0-1 0,0 1 0,0-1 0,0 1 0,0-1 0,0 1 0,1 0 0,-1-1 0,0 1 0,0-1 0,0 1 1,0-1-1,1 1 0,-1 0 0,0-1 0,1 1 0,-1 0 0,0-1 0,0 1 0,1 0 0,-1-1 0,1 1 0,1-1 80,-1 1 0,0-1 0,1 1 0,-1 0 0,0 0 0,1 0 0,-1 0 0,1 0 0,-1 0 0,0 0 1,2 0-1,6 2 900,0 1 1,14 5 0,-14-4-685,0 1 1,0 0-1,0 1 1,0 0-1,-1 1 1,0-1 0,0 2-1,-1-1 1,0 1-1,0 0 1,-1 0-1,6 11 1,5 11 302,-1 0 0,17 46 1,-7-8 327,-4 2 0,19 103 0,-27-87-555,-4 0 1,-2 141-1,-34 102 226,18-251-646,-23 142 20,20-170-172,-1 0-1,-24 59 0,32-97-321,-1 0-1,0 0 0,-1-1 1,-1 0-1,1 0 0,-2 0 1,-9 11-1,-12 9-1528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0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7 854 4576,'0'0'90,"-1"0"0,1 0 1,0 1-1,-1-1 0,1 0 0,0 0 1,-1 0-1,1 1 0,-1-1 0,1 0 1,0 1-1,0-1 0,-1 0 0,1 1 1,0-1-1,0 0 0,-1 1 0,1-1 1,0 0-1,0 1 0,0-1 1,-1 1-1,1-1 0,0 1 0,0-1 5,1 1-1,-1-1 0,0 0 1,0 1-1,1-1 0,-1 0 1,0 0-1,1 1 0,-1-1 1,0 0-1,1 0 1,-1 0-1,0 1 0,1-1 1,-1 0-1,0 0 0,1 0 1,-1 0-1,1 0 0,0 0 1,25 1 3000,-7-3-2160,-12 2-662,-1 0 0,1-1 0,0 0-1,-1-1 1,1 1 0,-1-1 0,1 0 0,-1-1 0,10-4 0,-2-4-10,1 0 0,-2-1 0,1 0 0,-2-1 0,1 0 0,18-29 0,55-99 259,-73 116-480,11-16 11,50-103 294,-56 99-28,20-74 0,-30 89-36,-3 0 1,0-1-1,1-51 0,-6 78-255,0 0 1,0 0 0,-1 0-1,1-1 1,-1 1 0,0 0-1,-2-5 1,3 9-28,0-1 0,0 1 0,0 0 0,-1-1 0,1 1 1,0 0-1,0-1 0,0 1 0,-1 0 0,1 0 0,0-1 0,-1 1 0,1 0 0,0 0 1,0 0-1,-1-1 0,1 1 0,0 0 0,-1 0 0,1 0 0,0 0 0,-1 0 0,1 0 1,0 0-1,-1 0 0,1 0 0,-1-1 0,1 2 0,0-1 0,-1 0 0,1 0 0,-1 0 1,0 1-3,-1-1 0,1 1 0,-1 0 0,1 0 0,-1 0 1,1 1-1,-1-1 0,1 0 0,0 0 0,0 1 1,-1 1-1,-9 13 206,0 0 0,1 0 0,-11 28 0,-19 60 1124,29-68-1062,1 2-1,2-1 1,2 1 0,1 1-1,3-1 1,0 0 0,8 74-1,-5-103-320,-1-3-69,0-1 1,1 1-1,0 0 0,0-1 1,0 1-1,1-1 1,-1 1-1,1-1 1,0 0-1,1 0 0,0 0 1,3 5-1,7 1-901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0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13888,'-20'71'6271,"6"-15"-5439,9-31 800,5-4-1056,-3 0-96,3 3-288,0-6-352,3-1 64,-3-5-4832,5-3 2720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0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30 2720,'0'-2'177,"-1"1"0,1-1 1,0 0-1,0 1 0,-1-1 1,1 0-1,0 1 0,1-1 0,-1 0 1,0-1-1,1 2 102,-1 0 0,0 1 0,1-1-1,-1 0 1,0 1 0,1-1 0,-1 1 0,1-1 0,-1 0 0,4-2 3186,-6 5-1859,-10 5 509,-18 15-185,19-11-1529,0 1-1,0 1 0,1-1 1,1 2-1,-13 21 0,-31 76 1021,49-101-1276,-68 141 1220,8-16-490,33-66-492,4 0 0,2 2-1,-20 98 1,39-129-232,2 0 1,2 1-1,1-1 0,2 0 1,2 1-1,2-1 0,10 42 0,-2-29-8,2-1 0,3-1 0,2-1 0,43 79 0,-52-109-113,1-1-1,15 19 1,-20-30-137,1 1 0,0-1 0,0-1-1,0 0 1,1 0 0,11 6 0,-18-11-30,1-1 1,0 1-1,0-1 0,0 1 1,0-1-1,1 0 0,-1 0 1,0 0-1,0 0 0,1-1 1,-1 1-1,0-1 0,1 0 1,-1 0-1,0 0 0,1-1 1,-1 1-1,0-1 0,1 1 1,-1-1-1,0 0 0,0-1 1,4-1-1,36-14-1554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0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96 6048,'-23'-10'1952,"21"10"-1842,1-1 1,0 1 0,0-1 0,0 1-1,0 0 1,-1 0 0,1 0 0,0-1-1,0 1 1,-1 0 0,-1 1-1,2-1 54,1 0-1,-1 0 1,0 0-1,1 0 1,-1 0 0,1 0-1,-1 0 1,0 0-1,1 0 1,-1 0-1,1 0 1,-1-1-1,1 1 1,-1 0-1,1 0 1,-1 0-1,0-1 1,1 1-1,-1 0 1,1-1-1,0 1 1,-1-1-1,0 0 1,-11-7 6534,15 9-6385,0 0 0,0-1 0,0 1 0,0-1 0,1 0 1,-1 0-1,0 0 0,5-1 0,3 0 192,17 1 143,62 0 97,116-14 1,-153 8-815,45-9-2726,-96 15 2209,-1-1 0,1 0 1,0 0-1,0 0 1,-1 0-1,1 0 1,0 0-1,-1 0 0,1 0 1,-1-1-1,1 1 1,-1 0-1,0-1 0,0 1 1,1-1-1,-1 0 1,0 1-1,0-1 1,0-2-1,5-6-2955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0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11232,'-1'38'5603,"0"-22"-4755,1 0 1,3 23 0,5 24 1555,11 105 696,-18-158-3075,17 259 1355,-22 2-3895,3-266 1337,1 1-1,-1-1 0,0 1 1,0-1-1,-4 11 0,-1 0-2084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0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6400,'6'-3'700,"0"0"1,0 0 0,0 1-1,13-2 1,-18 3-658,10-1 705,0 0 0,-1 1 0,1 1 0,0-1 0,-1 2 0,1-1 0,0 1 0,20 6 0,-20-4-453,0 0 0,0 1 0,0 1 0,0 0 0,-1 0 1,0 1-1,0 1 0,0-1 0,-1 2 0,0-1 1,0 1-1,-1 1 0,8 10 0,-3 0 24,0 1-1,-2 0 1,12 28-1,21 69 472,-26-64-446,-2 0 0,-2 1 0,7 66 0,-16-40-15,-4 1 0,-13 119 0,4-124-43,-4 0 0,-28 97 0,-117 274-1235,149-428 740,6-11-314,-1 0 0,-1-1-1,1 1 1,-1-1 0,-1 0-1,-8 12 1,4-12-1264,9-7 1734,0 0 1,0 0 0,0 0 0,-1 0 0,1 0-1,0 0 1,0 0 0,0 0 0,0 0 0,-1 0 0,1 0-1,0 0 1,0-1 0,0 1 0,0 0 0,0 0-1,-1 0 1,1 0 0,0 0 0,0 0 0,0 0 0,0 0-1,0 0 1,0 0 0,-1-1 0,1 1 0,0 0-1,0 0 1,0 0 0,0 0 0,0 0 0,0 0 0,0-1-1,0 1 1,-2-20-3531,2 15 2914,2-35-2787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4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153 611 2976,'1'-1'144,"0"-1"-1,0 1 1,0 0 0,0-1-1,0 1 1,0 0 0,0 0-1,0 0 1,0 0 0,1 0-1,-1 0 1,0 0 0,1 1-1,-1-1 1,2 0 0,9-6 2959,-11 7-2974,-1 0-1,1 0 0,0-1 1,-1 1-1,1 0 0,-1-1 1,1 1-1,-1 0 0,1-1 1,-1 1-1,1-1 0,-1 1 1,1-1-1,-1 1 0,0-1 1,1 1-1,-1-1 0,0 1 1,0-1-1,1 0 0,-1 1 1,0-1-1,0 1 0,0-1 0,1-1 1,-2 2-5,1-1 1,0 1 0,-1-1 0,1 1-1,-1-1 1,1 1 0,-1-1-1,1 1 1,-1-1 0,1 1-1,-1 0 1,1-1 0,-1 1-1,0 0 1,1 0 0,-1-1-1,1 1 1,-1 0 0,-1 0-1,-2-1 74,0 0 0,0 0 0,-1 1 0,1-1 0,0 1 0,-1 0 0,-4 1 0,1 1-164,-1 0 1,1 1-1,-1 0 1,1 0-1,0 1 1,0 0 0,1 0-1,-1 1 1,-7 6-1,10-7-21,0 0 0,1 1-1,-1 0 1,1 0-1,0 0 1,1 1 0,-1-1-1,1 1 1,0 0 0,0 0-1,1 0 1,0 0 0,-2 7-1,2-5 32,1-1 1,0 1-1,0 0 0,1-1 0,0 1 0,2 12 0,-2-16-14,1-1 0,0 1-1,-1 0 1,2-1 0,-1 1-1,0-1 1,1 0 0,0 1-1,-1-1 1,1 0 0,0 0-1,1 0 1,-1 0 0,1-1-1,4 5 1,-3-4 27,0 0 0,0 0 0,0 0 1,1-1-1,-1 0 0,1 0 0,0 0 0,-1 0 0,1-1 0,0 0 0,0 0 1,0 0-1,0 0 0,0-1 0,0 0 0,0 0 0,1 0 0,-1-1 0,0 0 0,0 0 1,-1 0-1,1 0 0,0-1 0,0 0 0,-1 0 0,1 0 0,-1-1 0,1 1 1,-1-1-1,6-5 0,-4 3 3,-1-1 1,0 0-1,-1 0 1,1 0-1,-1 0 1,0-1-1,-1 1 1,1-1-1,-1 0 1,-1 0-1,1 0 0,-1-1 1,-1 1-1,2-9 1,-2 7-58,0 0 1,-1 0-1,0 0 1,0 0-1,-1-1 1,0 1 0,0 0-1,-1 0 1,-1 0-1,1 1 1,-6-12-1,5 14-53,-1 0 0,0 0 0,0 0 0,0 1 1,0 0-1,-1 0 0,0 0 0,-6-5 0,7 7 4,1 1-1,-1-1 1,0 1 0,0 0 0,0 0-1,0 0 1,0 0 0,0 1-1,-1-1 1,1 1 0,0 0 0,-9 0-1,12 1 33,1 0 0,-1 0 0,0 0 0,1 0 0,-1 0 0,1 0-1,-1 0 1,1 0 0,-1 0 0,0 1 0,1-1 0,-1 0 0,1 0-1,-1 0 1,1 1 0,-1-1 0,1 0 0,-1 1 0,1-1 0,-1 1-1,1-1 1,0 0 0,-1 1 0,1-1 0,-1 1 0,1-1-1,0 1 1,0-1 0,-1 1 0,1-1 0,0 1 0,0 0 0,-1-1-1,1 1 1,0-1 0,0 1 0,0 0 0,0-1 0,0 1 0,0-1-1,0 1 1,0 0 0,0-1 0,0 1 0,1-1 0,-1 1 0,0-1-1,1 2 1,-1-1 24,1 1-1,-1-1 1,1 1-1,0-1 1,-1 1-1,1-1 1,0 1-1,0-1 1,0 0-1,0 1 0,0-1 1,1 0-1,-1 0 1,0 0-1,1 0 1,-1 0-1,2 1 1,4 0 86,-1-1 0,1 1 0,-1-1 0,1 0 0,-1-1 0,1 0 0,-1 0 0,1 0 0,7-2 1,6-2 337,31-9 0,-35 8-304,-1 0 1,0 0-1,0-2 0,0 0 0,0-1 1,19-14-1,-23 14-82,-1-2 0,0 0 0,0 0 0,-1 0 1,14-23-1,-11 12 37,-1 0 0,15-39 0,12-31-4,13-38-50,-48 119-69,0 0 0,1 0-1,0 1 1,0 0 0,11-15 0,-15 24 32,0 1-1,0-1 1,0 0 0,0 0 0,0 1 0,0-1 0,0 0 0,0 1 0,0-1 0,0 0-1,0 0 1,0 1 0,0-1 0,0 0 0,0 0 0,1 1 0,-1-1 0,0 0 0,0 0-1,0 1 1,1-1 0,-1 0 0,0 0 0,0 0 0,0 0 0,1 1 0,-1-1 0,0 0 0,0 0-1,1 0 1,-1 0 0,0 0 0,1 0 0,-1 0 0,0 1 0,0-1 0,1 0 0,-1 0-1,0 0 1,1 0 0,-1 0 0,0 0 0,0 0 0,1-1 0,-1 1 0,0 0 0,0 0-1,1 0 1,-1 0 0,0 0 0,1 0 0,-1 0 0,0-1 0,0 1 0,0 0 0,1 0-1,-1 0 1,0-1 0,0 1 0,0 0 0,1 0 0,-1 0 0,0-1 0,0 1 0,0 0-1,0 0 1,0-1 0,0 1 0,1-1 0,2 32-169,-1 49 39,-14 130 0,-52 150 360,49-294-22,-2 0-1,-3 0 1,-3-2-1,-32 63 1,43-104 66,-2 1 1,-28 37-1,37-54-160,0-1 0,-1 0-1,0 0 1,-11 9-1,14-13-56,0 0 0,0-1 0,0 1 0,0-1 0,0 1 0,0-1 0,-1 0-1,1 0 1,0-1 0,-1 1 0,1-1 0,-1 1 0,1-1 0,-5-1 0,5 1-9,-1-1 0,1 1 1,0-1-1,0 0 0,-1-1 0,1 1 1,0 0-1,0-1 0,0 0 1,0 0-1,1 0 0,-1 0 1,0 0-1,-4-5 0,6 5-37,-1 1 0,1-1 0,0 0 0,0 0 0,-1 0 0,1 0 0,0 0 0,1 0-1,-1 0 1,0 0 0,1 0 0,-1 0 0,1 0 0,-1-1 0,1 1 0,0 0 0,0 0 0,0 0 0,0-1-1,1 1 1,-1 0 0,0 0 0,1 0 0,1-3 0,0 0-13,1-1 1,0 1 0,1 0-1,-1 0 1,1 0-1,0 1 1,0 0-1,1-1 1,-1 1-1,1 1 1,0-1-1,7-3 1,1-1 31,0 2 0,0 0 1,28-9-1,-21 9-26,1 1 1,-1 0 0,1 2-1,0 0 1,0 2-1,0 0 1,0 1-1,0 1 1,0 1-1,36 9 1,-45-7-104,-1 1 0,0 1 0,0 0 0,0 0 0,-1 1 0,12 10 0,-1-2-3688,-21-14 3525,1-1 1,-1 1-1,1-1 0,0 1 0,-1-1 1,1 0-1,0 1 0,-1-1 0,1 0 1,0 0-1,0 0 0,-1 1 0,1-1 1,0 0-1,0 0 0,-1 0 0,1 0 1,0 0-1,0 0 0,-1 0 0,1-1 0,0 1 1,0 0-1,-1 0 0,1-1 0,0 1 1,-1 0-1,1-1 0,0 1 0,-1 0 1,1-1-1,0 1 0,-1-1 0,1 1 1,-1-1-1,1 0 0,-1 1 0,1-2 1,17-14-4293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0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11 965 3904,'-1'1'242,"-9"2"747,10-2-900,0-1 1,0 0-1,0 0 1,0 1-1,0-1 1,0 0-1,0 1 0,0-1 1,0 0-1,0 0 1,0 1-1,0-1 1,0 0-1,0 0 1,0 1-1,1-1 1,-1 0-1,0 0 1,0 0-1,0 1 0,0-1 1,0 0-1,1 0 1,-1 0-1,0 1 1,0-1-1,0 0 1,1 0-1,-1 0 1,0 0-1,0 0 1,1 1-1,-1-1 0,0 0 1,0 0-1,1 0 1,-1 0-1,0 0 1,1 0 34,0 1 0,-1-1 0,1 0 0,-1 0 0,1 0 0,0 0 0,-1 0 0,1 0 0,0 0 0,-1 0 0,1 0 1,0 0-1,-1 0 0,1 0 0,-1-1 0,1 1 0,0 0 0,-1 0 0,1-1 0,-1 1 0,1 0 0,0-1 0,-1 1 0,1-1 0,0 0 0,4-2 715,2-1-457,1-1 0,-2 1 1,1-1-1,0-1 1,-1 1-1,0-1 0,0 0 1,-1 0-1,0-1 1,6-8-1,7-15 348,15-31 0,-32 59-695,36-68 406,44-97-226,-1-86-82,-69 212-38,-1 1-1,-3-2 1,2-43 0,-8 78-76,-1-1 1,0 1-1,-1 0 1,0-1 0,0 1-1,-1 0 1,0 0-1,-4-11 1,5 16-21,1 0 0,-1 0 0,0 0 0,0 0 0,0 0 0,0 0 0,-1 1 0,1-1 0,0 0 0,-1 1 0,1-1 0,-1 1 0,0-1 0,1 1 0,-1 0-1,0 0 1,0-1 0,0 1 0,0 1 0,-2-2 0,2 1 3,1 1 0,-1 0 0,1 0 0,0 0 0,-1 0 0,1 0-1,-1 0 1,1 1 0,0-1 0,-1 0 0,1 1 0,-1-1 0,1 1 0,0-1-1,0 1 1,-1 0 0,1 0 0,0-1 0,0 1 0,0 0 0,0 0 0,0 0-1,0 0 1,0 0 0,0 0 0,0 1 0,-1 1 0,0 0 4,-5 7 70,0 0 0,1 0 0,0 1 0,1-1 0,0 1 0,-4 15 0,7-22-48,-16 52 441,1 1 1,3 1-1,3 0 0,2 0 1,3 1-1,3 0 0,2 0 1,8 76-1,-5-117-434,2 24 67,13 60 1,-15-97-138,-1 0 0,0-1 0,1 1 0,0-1 0,0 1 0,5 6 1,-7-10-63,1-1 0,-1 1 0,1-1 1,0 1-1,-1 0 0,1-1 0,-1 1 1,1-1-1,0 0 0,-1 1 1,1-1-1,0 0 0,0 1 0,-1-1 1,1 0-1,0 0 0,0 1 0,-1-1 1,1 0-1,0 0 0,0 0 1,0 0-1,-1 0 0,1 0 0,0-1 1,0 1-1,0 0 0,-1 0 0,1 0 1,0-1-1,0 1 0,-1 0 0,1-1 1,0 1-1,-1-1 0,1 1 1,0-1-1,-1 1 0,1-1 0,-1 1 1,1-1-1,-1 1 0,1-1 0,0 0 1,14-20-4245,3-1 1381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0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97 7968,'-7'0'906,"6"0"-700,-1 0 0,1 0 0,0 0 0,-1 0 0,1 0 0,0 0 0,0 0 0,-1-1 0,1 1 0,0 0 0,0-1 0,-3-1 0,4 2-113,0 0 1,0 0 0,0 0 0,0 0 0,0 0-1,-1-1 1,1 1 0,0 0 0,0 0 0,0 0-1,0-1 1,0 1 0,0 0 0,0 0-1,0 0 1,-1 0 0,1-1 0,0 1 0,0 0-1,0 0 1,0-1 0,0 1 0,0 0 0,0 0-1,0 0 1,0-1 0,0 1 0,1 0 0,-1 0-1,0 0 1,0-1 0,0 1 0,0 0-1,0 0 1,0 0 0,8-10 1838,16-8 103,-12 10-1748,0 1-1,1 0 0,0 1 0,0 0 0,1 1 1,-1 0-1,1 2 0,0-1 0,0 2 1,1-1-1,-1 2 0,0 0 0,1 1 0,17 2 1,-26-1-215,-1 0 0,1 0 0,0 1 0,5 2 1,-9-3-52,-1-1 1,1 1 0,-1 0-1,1 0 1,-1 0 0,0-1-1,1 1 1,-1 0 0,0 1-1,0-1 1,0 0 0,0 0-1,0 0 1,0 1 0,0-1 0,0 1-1,0-1 1,-1 0 0,2 4-1,-1-1 28,-1 1-1,0-1 1,0 1 0,0-1-1,0 1 1,-1-1 0,0 0-1,0 1 1,0-1-1,-2 5 1,-3 6 61,-12 21 0,14-28-70,-41 70 284,23-42 66,2 1 0,-16 42-1,35-76-318,-1 1-1,1-1 0,0 1 1,0 0-1,0-1 0,1 1 1,0 0-1,-1 7 0,2-9-28,-1 0-1,1 0 0,0 0 0,-1 0 1,1 0-1,0-1 0,0 1 0,0 0 1,0-1-1,0 1 0,1 0 1,-1-1-1,0 1 0,1-1 0,-1 0 1,1 1-1,3 1 0,1 1 14,1 0 1,0 0-1,1-1 0,-1 1 0,0-2 0,1 1 1,-1-1-1,1 0 0,0-1 0,0 0 1,0 0-1,0 0 0,0-1 0,0-1 0,15-1 1,-8-1-360,-1-1 1,1 0 0,0-1 0,-1-1 0,0 0 0,0-1 0,16-10 0,-5 3-1004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0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6 5216,'0'0'133,"0"-1"0,0 1 0,0 0 0,0 0 0,0 0 0,0-1 0,0 1 0,0 0 0,0 0 0,0-1 0,0 1 0,0 0 1,0 0-1,-1 0 0,1 0 0,0-1 0,0 1 0,0 0 0,0 0 0,0 0 0,-1 0 0,1-1 0,0 1 0,0 0 0,0 0 0,0 0 0,-1 0 0,1 0 0,0 0 0,0 0 1,0 0-1,-1 0 0,1 0 0,0 0 0,0-1 0,-1 1 0,-11 3 2128,-16 11-128,11-3-1507,1 1 0,1 1 1,0 1-1,0 0 0,1 1 1,1 0-1,-17 27 0,-5 14 452,-26 61 0,52-99-890,-28 54 1084,-46 131 0,68-147-1007,2 1 0,2 0-1,3 0 1,2 1 0,3 0 0,2 0-1,3 0 1,3 0 0,1-1-1,22 82 1,-23-118-216,36 131 183,-31-124-181,0 0 0,1-1 0,21 34 0,-28-55-145,0 0 0,0-1 0,0 1 0,0-1 0,1 0 0,0-1 0,0 1 0,6 4 0,-8-8-144,0 1-1,0 0 0,0-1 0,0 0 0,0 1 0,0-1 0,0-1 0,1 1 0,-1 0 0,0-1 0,1 1 0,-1-1 1,0 0-1,1 0 0,-1-1 0,1 1 0,5-2 0,22-6-1548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0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28 118 5472,'-28'-16'11690,"37"11"-7530,30-10-885,15-3-2070,-31 10-869,37-9 0,80-5-111,-41 7-5501,-74 14 2668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0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9728,'1'-13'3011,"1"22"-485,4 29 745,-5-35-3120,18 255 6827,-19 6-5342,-1-116-1333,-7 81-2180,7-198 725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0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8064,'0'0'87,"0"-1"-1,-1 1 1,1 0 0,0 0 0,0-1 0,0 1-1,0 0 1,0-1 0,0 1 0,-1 0 0,1-1 0,0 1-1,0 0 1,0 0 0,0-1 0,0 1 0,0 0-1,0-1 1,0 1 0,0 0 0,0-1 0,0 1 0,1 0-1,-1-1 1,0 1 0,0 0 0,0 0 0,0-1-1,0 1 1,1 0 0,-1-1 0,0 1 0,0 0 0,0 0-1,1-1 1,-1 1 0,0 0 0,0 0 0,1-1-1,0 1 55,1 0 0,-1 0-1,0 0 1,1 0 0,-1 0-1,0 0 1,1 0 0,-1 0-1,0 1 1,3 0 0,3 1 480,0 0 0,0 1 0,12 7 0,-10-4-111,0-1 0,-1 1 0,0 1 0,0 0 1,11 11-1,-4 3 103,-1-1 1,0 2 0,-2 0-1,17 38 1,30 106 1034,-52-147-1484,25 84 1390,30 159 1,-52-193-1088,-3 1-1,-4-1 1,-7 106-1,-3-115-220,-24 101 0,-31 51-252,58-197-385,-1-1 0,-1-1-1,0 1 1,-1-1 0,-12 18 0,-6 1-1017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1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32 832 4992,'-19'3'1589,"18"-3"-1422,0 0 0,0 1 0,0-1 0,1 0 0,-1 1 0,0-1 0,0 1 0,0-1 0,1 1 0,-1 0 0,0-1 0,1 1 0,-1-1 0,1 1 0,-2 1 0,21 1 4116,-8-2-3882,0 0 0,0-1 1,0 0-1,0-1 1,0 0-1,0 0 0,0-2 1,0 1-1,0-1 0,-1-1 1,21-9-1,-18 6-290,-1 0 0,0-1 0,0-1 0,0 0-1,-1 0 1,0-1 0,-1 0 0,0-1 0,9-14 0,3-9 22,-2-2 0,-2 0 1,-1-1-1,15-48 0,45-208 881,-62 191-636,-14 90-342,0 6-68,0 0-1,0-1 1,-1 1 0,0 0-1,0 0 1,-1 0 0,1 0-1,-1 0 1,-1 0 0,-1-6-1,3 12 26,0-1-1,-1 1 1,1-1 0,0 1-1,0 0 1,0-1-1,-1 1 1,1-1-1,0 1 1,0 0 0,-1-1-1,1 1 1,0 0-1,-1 0 1,1-1-1,0 1 1,-1 0 0,1 0-1,0-1 1,-1 1-1,1 0 1,-1 0-1,1 0 1,-1 0-1,1-1 1,0 1 0,-1 0-1,1 0 1,-1 0-1,1 0 1,-1 0-1,-1 1-3,1-1 0,0 0-1,-1 1 1,1 0-1,0-1 1,0 1 0,-1 0-1,1-1 1,0 1-1,-1 2 1,-3 1 0,0 1 1,1 0-1,-8 10 1,6-5 119,1 0 0,0 1 1,1 0-1,0 0 0,0 0 0,1 0 0,-2 20 0,-4 86 603,9-101-718,-1 164 501,4-128-201,13 75-1,-12-104-184,1 0 0,2 0 0,0-1-1,12 26 1,-16-43-51,0 0 0,0-1-1,0 0 1,1 1-1,-1-1 1,6 4 0,-9-7-51,11 3-818,-10-4 699,-1 0 0,0 0 1,0 0-1,1 0 0,-1 0 0,0 0 0,0 0 0,1 0 1,-1 0-1,0 0 0,0 0 0,1 0 0,-1 0 0,0 0 0,0 0 1,1 0-1,-1 0 0,0-1 0,0 1 0,1 0 0,-1 0 0,0 0 1,0 0-1,0 0 0,1-1 0,-1 1 0,0 0 0,0 0 1,0 0-1,1-1 0,-1 1 0,0 0 0,0 0 0,0-1 0,0 1 1,0 0-1,0-5-1718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1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3 114 5888,'0'-1'312,"-1"0"1,1 0-1,0 0 0,0 0 1,-1 0-1,1 0 1,0-1-1,0 1 1,0 0-1,0 0 0,0 0 1,0 0-1,0 0 1,1 0-1,-1 0 0,0 0 1,0 0-1,1 0 1,-1 0-1,1 0 1,-1 0-1,1 0 0,-1 0 1,1 0-1,0 1 1,-1-1-1,1 0 0,0 0 1,0 1-1,0-1 1,0 0-1,-1 1 1,3-2-1,4-5 127,5-2 162,0 1 1,0 1 0,1 0-1,24-10 1,-25 11-477,1 2 1,-1-1 0,19-3 0,-27 7-95,1 1 1,-1-1-1,1 1 1,0 0-1,-1 0 1,1 0-1,-1 0 1,1 1-1,-1 0 1,1 0-1,-1 0 1,1 0-1,4 3 1,-8-3-6,1 0 1,0 0-1,-1 1 1,1-1-1,0 0 0,-1 1 1,0-1-1,1 1 1,-1-1-1,0 1 1,0 0-1,0-1 1,0 1-1,0 0 1,0 0-1,0 0 1,-1 0-1,1 0 0,-1 0 1,1 0-1,-1 3 1,0-2 12,0 0 0,0 1 0,0-1 1,0 0-1,-1 0 0,0 0 0,0 1 0,1-1 0,-2 0 1,1 0-1,0 0 0,-1 0 0,-2 4 0,-3 2 16,0-1-1,-1 0 0,0 0 0,0-1 1,0 1-1,-13 6 0,-62 34 225,39-24-127,40-22-141,1-1-6,1 0 1,0 0 0,0 1 0,0-1-1,0 0 1,0 1 0,0-1 0,1 1-1,-1-1 1,0 1 0,1 0 0,-3 4-1,4-6-2,0 0 0,0 0 0,0 0 0,0 1-1,0-1 1,0 0 0,0 0 0,0 0 0,0 1-1,0-1 1,0 0 0,0 0 0,0 0 0,0 1 0,0-1-1,0 0 1,0 0 0,0 0 0,0 1 0,0-1-1,1 0 1,-1 0 0,0 0 0,0 0 0,0 0-1,0 1 1,1-1 0,-1 0 0,0 0 0,0 0 0,0 0-1,0 0 1,1 0 0,-1 0 0,0 0 0,12 6 27,-1 0 0,1-2 0,0 1 0,17 3 0,3 1 17,-29-8-42,18 5 187,-1 2 0,0 0 0,26 15 0,-42-21-90,1 1 0,-1 0 0,0 0 0,0 0 0,0 0-1,0 1 1,-1 0 0,1-1 0,-1 1 0,0 1 0,0-1-1,0 0 1,-1 1 0,0-1 0,0 1 0,0 0 0,0 0-1,-1 0 1,1 0 0,0 6 0,-2-5 0,0 0-1,-1 1 1,1-1 0,-1 0-1,0 1 1,-1-1 0,0 0-1,-3 8 1,-2 1-5,-14 26 0,11-25-333,-1-2 0,0 1 0,-1-1 0,-1-1 0,0 0-1,-1-1 1,0 0 0,0-1 0,-2-1 0,-30 16 0,-4 3-1215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1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2240,'-50'26'1392,"47"-25"-810,1 1 1,-1 0 0,0 0-1,1 0 1,0 1-1,-1-1 1,1 0-1,0 1 1,0-1-1,1 1 1,-1 0-1,-1 4 1596,4-5-1243,-1-1-891,0-1 1,1 0-1,-1 1 1,0-1-1,0 0 0,0 1 1,0-1-1,0 0 1,1 1-1,-1-1 1,0 0-1,0 0 1,0 1-1,1-1 0,-1 0 1,0 0-1,0 1 1,1-1-1,-1 0 1,0 0-1,1 0 0,-1 1 1,30 0 1412,16 0-877,22-8-2,-38 2-489,37 0 0,-58 5-84,0 0 0,0 1 0,0 0 0,-1 0 0,1 1 0,-1 0-1,1 1 1,13 6 0,-19-8 29,-1 0-1,1 0 1,-1 1 0,0-1-1,0 1 1,0 0 0,0-1-1,0 1 1,0 0 0,0 0-1,0 1 1,-1-1-1,1 0 1,-1 0 0,0 1-1,1-1 1,-1 1 0,0-1-1,-1 1 1,1-1 0,0 1-1,-1 0 1,1-1 0,-1 1-1,0 0 1,0 0 0,0-1-1,0 1 1,0 0-1,-1-1 1,1 1 0,-1 0-1,-1 3 1,-2 3 64,1 0 0,-1-1 0,-1 1 0,1-1 0,-1 0 0,-1 0 1,0-1-1,-9 10 0,-50 43 547,56-53-602,8-6-42,1-1 0,-1 0 0,1 1 0,-1-1 0,1 1 0,-1-1 1,1 1-1,0-1 0,-1 1 0,1-1 0,0 1 0,-1-1 0,1 1 0,0-1 1,0 1-1,-1-1 0,1 1 0,0 0 0,0-1 0,0 1 0,0 0 0,0 0 0,0-1 0,0 1-1,1-1 1,-1 1 0,0-1-1,0 0 1,1 1-1,-1-1 1,0 1 0,1-1-1,-1 0 1,1 1-1,-1-1 1,0 0 0,1 0-1,-1 1 1,1-1 0,-1 0-1,1 0 1,0 1-1,4 0 4,1 1-1,-1-1 0,11 1 0,-12-2 0,21 4 9,1 0 0,-1 2 0,48 18 0,-71-23 42,0 0 0,0-1 0,-1 1 0,1 0 0,0 0-1,-1 0 1,1 0 0,-1 1 0,1-1 0,-1 0 0,0 1 0,0-1 0,1 1 0,-1-1 0,0 1-1,0-1 1,1 3 0,-2-3-10,0 0-1,0 0 1,0 0-1,0 0 0,0 0 1,0 0-1,0 0 1,0-1-1,-1 1 1,1 0-1,0 0 0,0 0 1,-1 0-1,1 0 1,-1 0-1,1 0 1,0-1-1,-1 1 1,0 0-1,1 0 0,-1-1 1,1 1-1,-1 0 1,0-1-1,0 1 1,1-1-1,-1 1 1,0-1-1,0 1 0,0-1 1,0 1-1,1-1 1,-1 0-1,-2 1 1,-21 7 228,-1-1 0,0 0 0,-50 5 0,-57-3-198,75-5-2399,56-4 2181,0 0 0,1 0 0,-1 0-1,0 0 1,0 0 0,0 0 0,1 0 0,-1 0 0,0 0 0,0 1 0,0-1-1,1 0 1,-1 0 0,0 1 0,0-1 0,1 1 0,-1-1 0,0 0 0,1 1-1,-1-1 1,1 1 0,-1 0 0,0-1 0,1 1 0,-1-1 0,1 1 0,0 0-1,-1-1 1,1 1 0,-1 0 0,1 0 0,0-1 0,0 1 0,-1 0 0,1 0-1,0-1 1,0 1 0,0 0 0,0 1 0,3 21-2421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1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11296,'-9'-7'13951,"9"10"-14207,6 1 160,13 1-7136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4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157 856 1728,'1'-1'151,"-1"-1"-1,1 1 1,-1 0-1,1-1 1,0 1-1,0 0 1,-1 0 0,1 0-1,0 0 1,0-1-1,0 1 1,0 0 0,0 0-1,0 1 1,1-1-1,-1 0 1,0 0 0,0 1-1,1-1 1,1 0-1,6-6 4042,-31 8 1144,-12 0-4661,24 3-593,0 0 0,1 1 0,0-1 1,-13 10-1,15-9-125,2-2 42,1 1 0,-1 0 0,0 1 0,1-1 1,0 1-1,0 0 0,0 0 0,1 0 0,0 0 0,0 1 1,0-1-1,1 1 0,-1 0 0,1 0 0,-2 9 0,2-4 92,0 0-1,1 0 0,0 1 1,1-1-1,0 0 0,1 0 1,3 21-1,-3-29-15,-1 0-1,1 0 1,0 1 0,1-1-1,-1 0 1,0 0-1,1-1 1,0 1 0,-1 0-1,1 0 1,0-1 0,3 3-1,-4-4-30,-1 0 1,1-1-1,0 1 0,0-1 0,0 1 1,0-1-1,0 1 0,0-1 1,-1 0-1,1 0 0,0 1 0,0-1 1,0 0-1,0 0 0,0 0 0,0 0 1,2 0-1,-2 0 10,1-1 0,0 1 0,-1-1 0,1 1 0,-1-1 0,1 0 0,-1 0 0,1 0 0,-1 0 0,0 0 0,1 0 0,-1 0 0,2-2 0,1-2 63,0 0 0,0 0 0,0-1-1,-1 0 1,0 0 0,0 0 0,3-8 0,14-50 175,-12 34-138,-7 26-143,14-51 106,-14 49-153,-1 0 0,1 0 1,-1-1-1,0 1 0,-1 0 0,-1-11 0,1 17-310,0 3 99,-3 15-5,0 24 308,4-30-21,0 0-1,2 1 1,-1-1-1,2-1 1,5 20-1,-7-26-16,1-1 0,-1 0-1,1 0 1,0 0 0,0 0-1,1-1 1,-1 1 0,1 0 0,0-1-1,0 0 1,0 0 0,0 0 0,0 0-1,1 0 1,-1 0 0,1-1 0,0 0-1,8 4 1,-5-4 66,0-1-1,0 1 0,0-1 1,0-1-1,1 1 1,-1-1-1,0-1 1,8 0-1,58-14 360,-71 15-432,62-19 94,-2-3-1,0-2 1,-1-3-1,66-40 1,-109 56-20,28-22 1,-36 22 25,-9 9-187,-9 7-301,-4 6 311,0 0 0,1 1 0,0 0-1,1 1 1,0 0 0,1 0 0,-11 22-1,14-21 84,0-1-1,0 1 0,1 0 0,1 0 0,0 0 1,1 0-1,1 1 0,-1 22 0,2-34 10,1 1 0,0-1 0,0 1-1,0-1 1,1 0 0,-1 1 0,1-1 0,0 0-1,0 1 1,0-1 0,0 0 0,1 0-1,-1 0 1,1 0 0,0 0 0,0 0 0,3 3-1,-5-5-8,1-1-1,0 1 0,0-1 1,-1 1-1,1-1 1,0 1-1,0-1 0,0 0 1,-1 0-1,1 1 0,0-1 1,0 0-1,0 0 1,0 0-1,-1 0 0,1 0 1,0 0-1,0 0 0,0 0 1,0 0-1,0 0 1,-1-1-1,1 1 0,0 0 1,0-1-1,0 1 0,-1 0 1,1-1-1,0 1 1,1-2-1,1 0 50,0-1-1,1 0 1,-1 0-1,0 0 1,5-7 0,19-31 205,25-54 1,0 3-122,-24 41-126,-1-1-1,35-99 1,17-117 6,-72 240-126,0 0 0,-2-1 0,2-45 0,-7 72 60,0 0 0,0 1 0,-1-1-1,1 0 1,0 0 0,-1 1-1,1-1 1,-2-2 0,2 3 17,0 1 1,0-1-1,-1 1 0,1 0 0,0-1 1,-1 1-1,1-1 0,0 1 1,-1 0-1,1-1 0,-1 1 1,1 0-1,0-1 0,-1 1 0,1 0 1,-1 0-1,1-1 0,-1 1 1,1 0-1,-2 0 0,1 0-2,-1 0-1,1 1 0,-1-1 1,1 1-1,-1-1 1,1 1-1,-1-1 0,1 1 1,0 0-1,-1 0 0,1 0 1,0 0-1,0 0 1,-1 0-1,1 0 0,0 0 1,0 0-1,0 1 1,0-1-1,1 0 0,-2 2 1,-10 17-56,0 1 0,1 0 0,2 0 1,-12 36-1,-20 98 33,33-123 61,-1 6 3,2 1-1,-4 56 0,10-80 7,1-1-1,0 1 0,2-1 0,-1 0 0,2 1 0,0-1 0,0 0 0,1 0 0,12 25 0,-14-35 7,1 0-1,-1 0 0,1 1 1,0-2-1,1 1 0,-1 0 1,0-1-1,1 1 0,0-1 0,0 0 1,0 0-1,0 0 0,0-1 1,9 4-1,-6-4 38,0 0 1,0 0-1,0-1 0,1 1 1,-1-2-1,0 1 0,1-1 0,-1 0 1,11-2-1,4-2 20,-1 0 1,0-2-1,0 0 1,-1-1-1,29-15 0,-3-2-53,49-35 0,-80 49 4,22-22 1,-11 8-165,-26 24 119,0 0 0,0 0 0,0 1 0,0-1 0,0 0 0,0 0-1,0 0 1,0 0 0,0 0 0,0 0 0,0 0 0,0 0 0,0 0-1,0 0 1,0 0 0,0 0 0,0 0 0,0 1 0,1-1 0,-1 0 0,0 0-1,0 0 1,0 0 0,0 0 0,0 0 0,0 0 0,0 0 0,0 0 0,0 0-1,0 0 1,0 0 0,0 0 0,0 0 0,0 0 0,0 0 0,1 0 0,-1 0-1,0 0 1,0 0 0,0 0 0,0 0 0,0 0 0,0 0 0,0 0-1,0 0 1,0 0 0,0 0 0,0 0 0,0 0 0,1 0 0,-1 0 0,-5 10-235,-53 62-304,43-50 509,2 1 1,-14 27-1,22-37 40,0 0 0,0 1 0,1-1-1,1 1 1,-4 26 0,7-34 26,0 0-1,1 0 1,-1 0-1,1 1 1,2 5-1,-3-10-17,0-1-1,0 1 0,1-1 1,-1 1-1,1-1 0,-1 1 1,1-1-1,0 0 0,-1 1 1,1-1-1,0 0 1,0 1-1,0-1 0,0 0 1,0 0-1,0 0 0,0 0 1,0 0-1,1 0 1,-1 0-1,0 0 0,1 0 1,2 0-1,-3-1 18,1 0 0,-1 0 0,1 0 0,-1 0 0,0-1 0,1 1-1,-1-1 1,0 1 0,1-1 0,-1 1 0,0-1 0,1 0 0,-1 0 0,0 0 0,0 1 0,0-1 0,0 0 0,0 0 0,0 0 0,1-2-1,17-26 208,-17 25-185,25-46 69,-2-2 0,-3 0 0,-2-1 0,16-66 0,33-222-189,-56 266-95,-12 73 149,2-14-81,0-1-1,-1 1 1,0 0-1,-2-1 1,-1-23-1,1 40 82,0-1 0,0 1 0,0-1 1,0 1-1,0 0 0,0-1 0,0 1 0,0 0 0,0-1 1,0 1-1,-1 0 0,1-1 0,0 1 0,0 0 0,0-1 1,0 1-1,-1 0 0,1-1 0,0 1 0,0 0 0,0 0 1,-1-1-1,1 1 0,0 0 0,-1 0 0,1-1 0,0 1 1,-1 0-1,1 0 0,0 0 0,-1 0 0,1-1 0,0 1 1,-1 0-1,0 0 0,0 1-6,0-1 0,0 1 0,0-1 0,0 1 0,0 0 0,1-1 0,-1 1 0,0 0 0,0 0-1,0-1 1,1 1 0,-1 0 0,-1 2 0,-3 6-15,-1 0 1,1 1-1,0 0 0,1 0 0,1 0 0,-4 12 0,-11 71-40,13-60 26,-7 35-84,-23 157 266,32-173-266,7 87 0,-2-103 186,-1-14 93,-2-15-73,2 1 0,-1-1 0,1 1 0,0-1 0,0 1 0,1-1 0,0 0 0,0 0 0,0 0 0,6 9 0,-8-15-56,1 0 0,-1 0 1,1 0-1,0 0 0,-1-1 0,1 1 0,0 0 0,0 0 0,-1-1 0,1 1 0,0-1 0,0 1 0,0 0 0,0-1 1,0 0-1,0 1 0,0-1 0,0 0 0,0 1 0,0-1 0,0 0 0,0 0 0,0 0 0,0 0 0,0 0 0,1 0 0,-1 0 1,0 0-1,0 0 0,0-1 0,0 1 0,0 0 0,0-1 0,0 1 0,0-1 0,0 1 0,0-1 0,-1 1 0,2-2 0,5-2 61,0-1 0,-1 0 0,0-1 0,6-6 0,-12 11-73,27-26 119,19-22 9,87-70-1,-115 108-426,-8 9-48,-10 2 329,0 0 0,1 0 0,-1 0 0,0 0 1,0 0-1,0 0 0,0 0 0,1 0 0,-1 0 0,0 0 0,0 0 0,0 1 1,0-1-1,1 0 0,-1 0 0,0 0 0,0 0 0,0 0 0,0 0 0,0 1 1,0-1-1,1 0 0,-1 0 0,0 0 0,0 0 0,0 1 0,0-1 0,0 0 1,0 0-1,0 0 0,0 1 0,0-1 0,0 0 0,0 0 0,0 0 0,0 0 1,0 1-1,0 14-20,0 1 0,1-1 0,1 0 0,0 1 0,5 14 0,-5-24 74,1 0 0,-1 0 1,1 0-1,0-1 0,0 1 1,1-1-1,0 1 0,0-1 0,0 0 1,0-1-1,1 1 0,0-1 0,0 0 1,9 6-1,-12-8-19,1 0 1,0-1-1,0 0 0,0 1 1,0-1-1,0 0 0,0 0 0,0 0 1,0-1-1,0 1 0,0-1 1,0 0-1,1 0 0,-1 0 1,0 0-1,0 0 0,6-2 1,-5 0 27,1 0 0,0 0 0,-1 0 1,1 0-1,-1-1 0,0 0 0,0 0 1,0 0-1,0 0 0,5-7 1,36-37 280,-20 23-289,-1-1 1,-2-1-1,24-35 1,52-134-107,-3-30 288,-63 143-356,-3-1 1,23-113-1,-52 195 108,0-1 0,1 1 0,-1 0 0,0-1 0,0 1 1,0 0-1,0-1 0,0 1 0,0-1 0,0 1 0,-1-2 0,-4 2-262,-6 9 70,-2 5 149,0 1-1,0 0 1,2 1 0,0 0-1,1 1 1,0 1 0,-8 17 0,-2 15-27,-20 66 1,14-18 110,5 1 1,-14 164 0,34-234 86,1 0 0,0 0 0,10 54 0,-10-80-65,0-1 0,1 1 0,-1-1 0,0 0 0,1 1 0,-1-1 0,1 0 0,-1 1-1,1-1 1,-1 0 0,1 0 0,0 0 0,0 1 0,0-1 0,0 0 0,1 1 0,-1-1-20,0-1 0,0 0 0,-1 1-1,1-1 1,0 0 0,0 0 0,0 0 0,0 1 0,-1-1-1,1 0 1,0 0 0,0 0 0,0 0 0,0-1-1,0 1 1,-1 0 0,1 0 0,0 0 0,0-1 0,0 1-1,5-3 50,0-1 0,-1 1 0,1-1-1,-1 0 1,7-7 0,-8 7-23,30-28 176,-6 6-233,48-36 1,-59 49-6,7-5-468,-24 18 477,1 0-1,-1-1 1,0 1-1,0 0 1,1 0-1,-1 0 1,0 0 0,0 0-1,0 0 1,1 0-1,-1 0 1,0 0-1,0 0 1,1 0-1,-1 0 1,0 0-1,0 0 1,1 0-1,-1 0 1,0 0 0,0 0-1,1 0 1,-1 0-1,0 0 1,0 0-1,0 1 1,1-1-1,-1 0 1,0 0-1,0 0 1,0 0-1,1 0 1,-1 1 0,0-1-1,0 0 1,0 0-1,0 0 1,0 1-1,1-1 1,-1 0-1,0 0 1,0 0-1,0 1 1,0-1 0,0 0-1,0 0 1,0 1-1,0-1 1,0 0-1,0 0 1,0 1-1,0-1 1,0 0-1,0 0 1,0 1-1,0-1 1,-2 20-184,1-14 104,-5 26 19,5-25 75,0-1 0,-1 0 0,2 0 0,-1 1 0,1-1-1,0 1 1,2 11 0,-1-12 12,0 1-1,1-1 0,0 0 1,0 0-1,1-1 0,-1 1 1,7 9-1,-7-12 6,0-1 0,-1 0 0,1 0 0,0 0 1,0 0-1,0-1 0,1 1 0,-1 0 0,0-1 0,1 0 0,-1 1 0,1-1 0,-1 0 1,1 0-1,-1-1 0,1 1 0,0 0 0,-1-1 0,1 0 0,5 1 0,1-2 16,1 0 0,-1-1 0,0 0 0,1 0-1,-1-1 1,0 0 0,0-1 0,-1 0 0,1 0 0,-1-1-1,0 0 1,9-7 0,12-11-28,44-45 1,-72 67-12,63-63-144,-61 62 40,-2 5-26,-5 4-110,-3 7 188,1-1 0,0 1 1,0 0-1,2 0 1,-5 21-1,8-26 89,0 1-1,1-1 1,1 0-1,0 0 1,0 0-1,0 1 1,1-1-1,1-1 1,-1 1-1,2 0 1,-1-1-1,7 11 1,-10-18-31,0-1 1,0 1 0,1-1-1,-1 1 1,0-1-1,1 1 1,-1-1-1,1 1 1,-1-1 0,1 1-1,-1-1 1,1 0-1,-1 1 1,1-1-1,-1 0 1,1 0-1,-1 1 1,1-1 0,-1 0-1,1 0 1,-1 0-1,1 0 1,0 1-1,-1-1 1,1 0 0,0 0-1,1-1 27,-1 1 0,0 0 0,0-1 0,0 1 0,0-1-1,1 0 1,-1 1 0,0-1 0,0 0 0,0 0 0,2-1 0,1-4 108,1 1 0,-1-1 0,7-11 0,-1 1-56,-1-1 1,0 0-1,-2-1 0,0 1 1,7-31-1,-13 45-107,-1 0 0,0 0-1,0 0 1,-1 0 0,1 0 0,-1 0 0,1 1-1,-1-1 1,0 0 0,0 0 0,0 1 0,0-1 0,0 0-1,-1 1 1,1-1 0,-1 1 0,0 0 0,-4-5 0,5 5 2,-1 1 1,0-1 0,0 0 0,0 1 0,0-1 0,0 1-1,-1 0 1,1 0 0,0 0 0,-1 0 0,1 0 0,0 0 0,-1 1-1,1-1 1,-1 1 0,1-1 0,-1 1 0,1 0 0,-1 0 0,0 0-1,-4 1 1,6 0 19,-11-2 0,4-3 108,7 1-30,6-2 40,0 0-98,1 0-1,0 0 0,0 1 1,0-1-1,0 1 0,1 1 0,-1-1 1,1 1-1,12-4 0,4 0-176,38-7-1,-32 9 49,48-3 1,-66 8 73,0 0 0,0 1 0,0 0 0,0 1 0,0 0 0,0 1 0,16 6 1,-24-8 29,0 0 1,1 1 0,-1-1 0,0 1-1,-1 0 1,1 0 0,0 0 0,0 0 0,-1 1-1,0-1 1,1 1 0,-1-1 0,0 1 0,0 0-1,0 0 1,-1 0 0,3 5 0,-3-4 5,0 0 0,0 0 0,0 0 1,-1 1-1,1-1 0,-1 0 0,0 1 1,-1-1-1,1 0 0,-1 1 0,1-1 0,-1 0 1,-2 5-1,1-4-89,1-3 157,1-1 0,-1 1 0,0 0-1,1 0 1,0-1 0,-1 1 0,1 0-1,0 0 1,0 0 0,0 2 0,0-4-49,0 0 1,0 0 0,0 1 0,1-1 0,-1 0-1,0 0 1,0 0 0,0 0 0,1 0-1,-1 0 1,0 1 0,0-1 0,0 0-1,1 0 1,-1 0 0,0 0 0,0 0 0,0 0-1,1 0 1,-1 0 0,0 0 0,0 0-1,0 0 1,1 0 0,-1 0 0,0 0-1,0 0 1,1 0 0,13-5 201,114-58 285,-124 62-545,0 0 1,-1 0 0,1 0-1,0 0 1,0 0-1,0 1 1,0-1 0,0 1-1,0 0 1,0 0-1,0 1 1,0-1-1,0 1 1,0 0 0,-1 0-1,1 0 1,0 1-1,0-1 1,-1 1 0,1 0-1,-1 0 1,4 3-1,6 5 41,-1 0-1,0 1 1,-1 1-1,12 15 1,0 0 216,-17-22-1010,3 4 2158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1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 11456,'6'0'5215,"-6"17"-4543,-6-4 1472,6-1-1312,-8 2 352,2 2-672,-8-4-608,9 5 32</inkml:trace>
  <inkml:trace contextRef="#ctx0" brushRef="#br0" timeOffset="1">588 34 13312,'33'-13'6015,"-24"17"-5247,-4-4 1920,0 0-1632,-1 0 160,1 0-768,0-7-576,4 2 64,5-4-5728,0 5 3168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1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20 4064,'-8'-2'740,"0"0"0,1 1 1,-1 0-1,-12 0 0,20 1-661,0 0 0,-1 0 0,1 0 0,0 0-1,0 0 1,0 0 0,0 0 0,-1 0 0,1 0 0,0 0 0,0 0 0,0 0-1,0 0 1,-1 0 0,1 0 0,0 0 0,0 0 0,0 0 0,0 0 0,0 0-1,-1-1 1,1 1 0,0 0 0,0 0 0,0 0 0,0 0 0,0 0 0,0 0-1,0-1 1,0 1 0,-1 0 0,1 0 0,0 0 0,0 0 0,0 0 0,0-1-1,0 1 1,0 0 0,0 0 0,0 0 0,0 0 0,0-1 0,0 1-1,0 0 1,0 0 0,0 0 0,0 0 0,0-1 0,0 1 0,0 0 0,0 0-1,0 0 1,1 0 0,-1-1 0,0 0 1382,-4 2 601,4 0-1922,0-1 0,0 0 0,-1 0 0,1 0 0,0 1 0,-1-1 0,1 0-1,0 0 1,-1 0 0,1 0 0,0 0 0,0 0 0,-1 0 0,1 0 0,0 1 0,-1-1 0,1 0-1,0 0 1,-1-1 0,1 1 0,0 0 0,-1 0 0,1 0 0,0 0 0,-1 0 0,1 0 0,0 0-1,-1 0 1,1-1 0,0 1 0,0 0 0,-1 0 0,1 0 0,0 0 0,-1-1 0,1 1-87,0-1 1,0 1 0,0 0 0,0 0-1,0-1 1,0 1 0,0 0-1,0 0 1,0-1 0,0 1 0,0 0-1,0 0 1,0 0 0,1-1-1,-1 1 1,0 0 0,0 0 0,0-1-1,0 1 1,0 0 0,1 0 0,-1 0-1,0 0 1,0-1 0,0 1-1,0 0 1,1 0 0,-1 0 0,0 0-1,0 0 1,1 0 0,-1 0-1,0-1 1,0 1 0,0 0 0,1 0-1,-1 0 1,0 0 0,0 0-1,1 0 1,-1 0 0,0 0 0,0 0-1,1 0 1,-1 0 0,0 1-1,0-1 1,0 0 0,1 0 0,42 3 1162,91 4-508,1-1-584,119-6-279,-250 0 14,22 1 12,-24-1-166,-1 1 0,0-1 0,0 0 1,0 1-1,0-1 0,0 1 0,0-1 0,0 1 0,0-1 1,0 1-1,1 1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1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 9984,'0'0'126,"0"-1"1,0 1-1,0 0 0,-1 0 1,1 0-1,0-1 1,0 1-1,0 0 1,0 0-1,0 0 1,-1-1-1,1 1 0,0 0 1,0 0-1,0-1 1,0 1-1,0 0 1,0 0-1,0-1 0,0 1 1,0 0-1,0 0 1,0-1-1,0 1 1,0 0-1,0 0 1,0-1-1,0 1 0,0 0 1,0 0-1,0-1 1,1 1-1,-1 0 1,0 0-1,0 0 1,0-1-1,0 1 0,1 0 1,11-7 3255,21-2 4,-29 8-3107,92-15 1646,127-4 1,-181 17-2007,46-2-615,-29 6-4495,-33-1-836,2 0 1873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2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46 5216,'-19'8'13957,"48"-2"-10747,-5-3-2722,-1-2-1,1-1 1,0 0-1,27-5 1,30-7-333,97-22-236,-145 23-2745,-23 9 1172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2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9792,'-6'-11'2636,"6"11"-2588,0 0 1,0 0-1,0 0 1,0 0-1,0 0 1,1 0-1,-1 0 1,0 0-1,0 0 1,0 0-1,0 0 1,0 0-1,0 0 0,0 0 1,0 0-1,1 0 1,-1 0-1,0 0 1,0 0-1,0 0 1,0 0-1,0 0 1,0 0-1,0 0 1,0 0-1,1 0 1,-1 0-1,0 0 0,0 0 1,0 0-1,0 0 1,0 0-1,0 0 1,0 0-1,0 0 1,0 0-1,1 0 1,-1 0-1,0 0 1,0 1-1,0-1 0,0 0 1,0 0-1,0 0 1,0 0-1,0 0 1,0 0-1,0 0 1,2 2 278,0 0 1,-1 0-1,1 0 1,0 0-1,-1 0 0,0 0 1,1 0-1,-1 0 1,0 0-1,1 4 1,6 24 964,-2 0 0,0 1 1,1 47-1,-6 100 343,-2-92-994,0-28-490,0-17-488,4 49 0,-3-86 267,1-1-469,-1 0-1,1 0 1,-1 0 0,0 0 0,-1 0 0,1 0 0,-1 5-1,0 1-1780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2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7456,'-39'0'2421,"37"0"-2335,0 0 0,1 0-1,-1 0 1,0 0 0,0 1 0,1-1 0,-1 1 0,0-1-1,1 1 1,-3 1 0,-1 0-36,-5 1 215,0 1 1,0 0-1,1 1 0,0 0 0,0 1 1,0 0-1,0 0 0,-11 12 0,7-3 282,1 1-1,1 0 1,0 1 0,-16 34-1,20-37-287,-11 27 174,1 1 1,2 0-1,1 1 0,3 1 0,2 0 0,1 0 0,3 1 1,0 88-1,6-95-304,2-1 1,1 0-1,3 0 1,0 0-1,3-1 0,1 0 1,1-1-1,32 61 1,-30-71-270,1 0 0,1-1 0,2-1 0,38 40 0,-37-46-453,0-1 0,0 0 0,2-2 0,0 0 0,0-1 0,28 11 0,-25-14-1628,40 10 0,26 2-840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2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8640,'23'10'2784,"-7"3"-1696,72 73 2085,-65-63-1456,30 43 0,-40-46-1316,0 1 0,-1 0 0,-1 1 0,-1 0 0,10 31 0,4 23 441,-4 1 1,15 111 0,-26-106-257,-4 1 1,-6 86 0,-2-116-446,-1 0 0,-3 0 0,-26 96 0,25-123-551,-1-1 0,-1 0 0,-1 0 0,-2-1 0,0 0 0,-1-1 0,-2-1 0,0 0 0,-25 25 0,-13 6-1772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2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25 724 5632,'-16'0'1834,"15"0"-1788,1 0-1,0 0 0,-1 0 0,1 0 0,0 0 0,0 0 1,-1 0-1,1 0 0,0 0 0,-1 0 0,1 1 1,0-1-1,-1 0 0,1 0 0,0 0 0,0 0 0,-1 0 1,1 1-1,0-1 0,0 0 0,-1 0 0,1 0 0,0 1 1,0-1-1,0 0 0,0 0 0,-1 1 0,1-1 1,0 0-1,0 1 0,0-1 0,0 0 0,0 0 0,0 1 1,0-1-1,0 0 0,0 1 0,0-1 0,0 0 0,0 1 1,0-1-1,0 0 0,0 1 0,0-1 0,0 0 1,0 1-1,4 10 1831,-2-8-1606,1 0 0,-1 0 0,0 0 0,1-1 0,-1 1 0,1-1 0,0 0 0,0 0-1,0 0 1,0 0 0,0 0 0,0 0 0,1-1 0,-1 0 0,0 0 0,1 0 0,-1 0 0,1 0 0,-1-1-1,8 1 1,2-1 69,0 0-1,1-1 0,-1-1 1,15-3-1,-12 1-275,-1 0 0,0-1 0,0 0 0,0-1 0,-1-1 0,0 0 0,0-1 1,-1-1-1,0 0 0,0-1 0,-1 0 0,0-1 0,-1 0 0,-1 0 0,1-2 0,8-14 0,5-10-38,-2-2 1,26-64-1,24-88-176,-40 86 51,-28 85 87,0 1 1,-1 0 0,0-30 0,-3 46-14,0 0 0,0 1 0,-1-1 0,1 0 1,-1 1-1,1-1 0,-1 0 0,-2-4 0,3 7 28,0 0 0,-1-1 0,1 1 0,0-1 0,-1 1 0,1-1 0,-1 1 0,1 0 0,0-1 0,-1 1 0,1 0-1,-1-1 1,1 1 0,-1 0 0,1 0 0,-1-1 0,1 1 0,-1 0 0,1 0 0,-1 0 0,1 0 0,-1 0 0,1 0 0,-1 0 0,0 0 0,1 0 0,-1 0 0,1 0 0,-1 0 0,1 0 0,-1 0 0,1 0 0,-1 0 0,1 1 0,-1-1 0,1 0 0,-1 0 0,1 1 0,-1-1 0,1 0 0,-1 1 0,1-1 0,0 0 0,-1 1 0,1-1-1,0 1 1,-1 0 0,1-1 4,-3 2 88,0 1 1,0 0-1,0 0 1,1 0-1,-1 0 1,1 0 0,0 0-1,0 1 1,0-1-1,-2 7 1,-6 18 387,1 0 0,1 1 1,-5 42-1,-1 92 538,14-156-1002,-1 141 466,2-128-436,2 0 0,0 1-1,0-1 1,2 0 0,8 22 0,-10-35-833,1 0 0,-1 0-1,6 7 1,0-1-1098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2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10880,'-23'0'4928,"18"16"-4289,5-8 1697,5 1-1408,1 7 768,2 1-992,-2 1-416,2-3-160,3-1-128,3-1 0,-5-5-2272,1-1 1248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2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 5632,'-5'-13'8208,"5"17"-5009,0 1-2612,-12 181 4466,3-75-4271,3-39-498,2-13-208,3 88 1,1-138-102,2 1-702,-2 0-1,1 0 0,-1 0 0,-3 21 0,-2-27-2456,0-3 982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4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46 8640,'-18'-17'3904,"28"9"-3392,-7 1 576,2 7-704,5-8-160,4 8-128,-1-5-96,0 5 0,0 0-3264,1 5 1792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2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11 135 7040,'-10'-9'3200,"10"0"-2752,5 2 2048,6 2-1440,3-7 1471,3-1-1439,13-7 640,3 7-1024,18-4 192,1 8-544,6-3-320,-2 7-64,-9 1-224,-8 4 160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2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16 749 6048,'-13'0'1719,"11"0"-527,9 0 297,-1 0-1213,0-1 1,0 0-1,0 0 1,0 0-1,-1-1 1,1 0-1,0 0 1,-1-1-1,1 1 1,-1-1-1,0 0 1,0-1-1,0 1 1,-1-1-1,1 0 1,-1 0-1,8-10 1,3-5-49,-1-1 1,23-43-1,-29 48-34,19-34-21,61-98 171,39-34-152,-121 173-162,11-17 42,14-28 0,-27 46 0,0 0 0,-1 0 0,-1-1-1,1 0 1,-1 0 0,0 1 0,-1-1 0,1-14 0,-2 20-44,0 0 1,0 1-1,0-1 0,0 0 1,-1 0-1,1 1 0,-1-1 0,1 0 1,-1 1-1,1-1 0,-1 0 0,0 1 1,-1-3-1,1 3-13,0 1 0,0-1 0,0 0 0,1 1-1,-1-1 1,0 1 0,0-1 0,0 1 0,0 0 0,0-1 0,0 1 0,0 0 0,0 0-1,0 0 1,0 0 0,0-1 0,0 2 0,0-1 0,0 0 0,0 0 0,0 0 0,0 0 0,0 0-1,0 1 1,0-1 0,0 0 0,0 1 0,1-1 0,-2 2 0,-13 6 304,1 2 0,0 0 0,1 1-1,-18 18 1,21-19-194,0 2 0,1-1 1,1 1-1,0 1 0,0-1 0,1 1 0,1 0 0,0 1 0,1 0 0,0 0 0,2 0 0,-4 20 0,2 4-15,1-1-1,3 1 1,4 61-1,-1-70-108,1 0 0,2 0-1,11 39 1,-10-51-1336,14 29 1,-19-43 808,1 1 0,0-1 0,0 0 1,0-1-1,1 1 0,-1 0 0,1-1 1,-1 1-1,1-1 0,0 0 0,5 4 1,15 6-2339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2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92 8320,'-12'-6'2672,"12"6"-2625,0 0 1,0 0 0,0-1 0,0 1-1,-1 0 1,1 0 0,0 0 0,0-1-1,0 1 1,0 0 0,0 0 0,0 0 0,0-1-1,0 1 1,0 0 0,0 0 0,0-1-1,0 1 1,0 0 0,0 0 0,0-1-1,0 1 1,0 0 0,0 0 0,0 0-1,0-1 1,0 1 0,0 0 0,0 0-1,0 0 1,0-1 0,1 1 0,-1 0-1,0 0 1,0 0 0,0-1 0,0 1-1,1 0 1,-1 0 0,6-7 1850,27-16 1617,-19 12-2655,19-10 0,-29 19-754,1 0 0,-1 0 1,0 0-1,1 0 0,-1 1 1,1 0-1,-1 0 0,1 0 1,7 0-1,-10 1-50,1 0 0,0 0 0,0 1-1,-1-1 1,1 1 0,0 0 0,-1 0 0,1 0-1,0 0 1,-1 0 0,0 0 0,1 1 0,-1-1 0,0 1-1,1 0 1,-1-1 0,0 1 0,0 0 0,-1 0 0,1 1-1,0-1 1,-1 0 0,1 0 0,-1 1 0,0-1 0,0 1-1,2 3 1,-1 2 41,0-1 0,0 0 1,-1 1-1,0-1 0,0 1 0,-1-1 0,1 1 0,-3 13 0,0-11-8,0 0-1,0-1 0,-1 1 0,-1 0 1,0-1-1,0 1 0,-1-1 1,-10 15-1,3-8-1,0 0-1,-1-1 1,-24 20 0,24-25-64,12-9-14,-1 0 1,0 1-1,0-1 0,1 0 0,-1 1 1,1-1-1,-1 1 0,1-1 1,0 1-1,0 0 0,-1 0 0,0 3 1,2-5-5,0 1 1,0-1 0,0 0 0,0 1-1,1-1 1,-1 0 0,0 0-1,0 1 1,0-1 0,1 0 0,-1 0-1,0 1 1,0-1 0,1 0 0,-1 0-1,0 0 1,0 0 0,1 1 0,-1-1-1,0 0 1,1 0 0,-1 0-1,0 0 1,1 0 0,-1 0 0,0 0-1,1 0 1,-1 0 0,0 0 0,1 0-1,-1 0 1,1 0 8,20 2 26,0-1-1,1-2 1,38-4 0,-57 4-44,6 0-227,0-1 1,0-1 0,13-5 0,-13 5-1699,1 0 1,-1 0 0,13-2-1,-8 5-753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2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10464,'5'-9'4736,"-10"18"-993,15 0 609,-6-1-3040,-4 1 32,5 3-800,-5-3-288,0 3-160,-5-3-448,5-2 224,-4-2-4288,-1 4 2432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2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10816,'5'-26'9727,"-2"26"-12575,8 0 1537</inkml:trace>
  <inkml:trace contextRef="#ctx0" brushRef="#br0" timeOffset="1">445 0 14368,'5'5'6527,"0"-1"-2527,-5-8-3552,4 4-320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39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32 300 2496,'-5'0'15535,"5"0"-15453,0 0 0,-1 0 0,1-1 0,0 1 0,-1 0 0,1 0 0,0 0 0,-1 0 0,1-1 0,0 1 0,-1 0 0,1 0 0,0 0 0,0-1 0,-1 1 0,1 0 0,0 0 0,0-1 0,0 1 0,-1 0 0,1-1 0,0 1 0,0 0 0,0-1 0,0 1 0,0 0 0,0-1 0,-3-14 642,4-13-250,1 16-351,0 0 0,0 1 0,1-1 0,1 1 0,0-1 0,8-16 0,-8 21-78,1-1-1,0 1 1,0 0-1,0 1 1,1-1-1,0 1 1,0 0-1,1 0 1,14-9-1,-2 4 19,0 1-1,1 0 0,1 1 1,0 1-1,0 1 1,0 1-1,1 1 0,0 1 1,22-1-1,-37 4-45,1 1 0,-1 0 1,1 0-1,-1 1 0,1 0 0,-1 0 0,0 1 0,0 0 0,0 0 0,11 6 0,-14-6-1,0 0 0,0 1 0,0-1 0,0 1 0,-1 0 0,0 0 0,1 0 0,-1 0 0,0 1 0,-1-1 0,1 1-1,-1 0 1,1 0 0,-1 0 0,0 0 0,0 0 0,-1 0 0,2 7 0,0 3 78,-1 0 1,-1 0-1,0 0 1,-1 0-1,-1 1 0,-4 27 1,0-15 67,-2 0 0,-15 41 0,16-54-90,0-1 1,-1 0 0,0 0 0,-1-1 0,0 0 0,-1 0 0,-1-1-1,1 0 1,-2-1 0,-22 18 0,10-12 8,-1 0-1,-1-2 1,0-1 0,-46 16 0,41-23-49,26-6-10,0 1-1,1-1 0,-1 1 0,0 0 1,-4 2-1,16-6 5,0 1 0,0 1 0,0-1 0,0 1 0,0 1 0,0-1 0,13 2 0,-4 0 17,19-1-87,-1 2 0,37 6 0,-56-5 3,0 0-1,-1 2 1,1 0-1,-1 0 1,0 1 0,26 16-1,-35-17 87,0-1 0,-1 1 0,0-1 0,1 2 0,-2-1-1,1 0 1,-1 1 0,0 0 0,0 0 0,0 0 0,-1 1 0,0-1 0,0 1-1,2 11 1,-4-14 3,0-1-1,0 1 0,0 0 0,-1-1 1,1 1-1,-1 0 0,0-1 0,-1 1 1,1 0-1,0-1 0,-1 1 0,0-1 1,0 1-1,0-1 0,0 1 0,-1-1 1,1 0-1,-1 1 0,0-1 0,0 0 1,0 0-1,0 0 0,-1 0 0,1-1 1,-1 1-1,1-1 0,-1 1 0,0-1 1,-6 3-1,3-2-39,-1-1 0,0 0 0,0 0 1,0-1-1,0 0 0,0 0 0,0 0 0,0-1 1,0 0-1,-11-2 0,-8 1 56,-8 2-14,-138-7-30,54 3 1,102 3-58,9-1-257,-1 1 1,0-1 0,-9-3-1,-8-3-4281,25 6 4441,-1 1 0,1 0 0,0 0 0,0 0-1,-1-1 1,1 1 0,0 0 0,0 0 0,0-1 0,-1 1 0,1 0 0,0-1 0,0 1 0,0 0 0,0 0 0,0-1 0,0 1 0,-1 0 0,1-1 0,0 1 0,0 0 0,0-1 0,0 1 0,0 0 0,0-1 0,0 1 0,1 0 0,-1-1 0,0 1 0,0 0 0,0-1 0,0 1 0,0 0 0,0 0-1,1-1 1,-1 1 0,0 0 0,0-1 0,0 1 0,1 0 0,-1 0 0,0-1 0,0 1 0,1 0 0,-1 0 0,0 0 0,0 0 0,1-1 0,-1 1 0,0 0 0,1 0 0,-1 0 0,24-12-3669,15 0-2687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40.0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253 87 4480,'-2'-5'599,"1"0"0,-1 0 0,0 0 0,1 0-1,0 0 1,1 0 0,-1 0 0,1-1 0,0-7 0,0 12-412,0-1 1,0 1-1,0 0 1,-1 0-1,1 0 1,0 0-1,-1-1 1,1 1-1,0 0 0,-1 0 1,0 0-1,1 0 1,-1 0-1,0 0 1,1 0-1,-1 0 0,0 0 1,0 1-1,0-1 1,1 0-1,-1 0 1,0 1-1,0-1 1,0 0-1,-1 1 0,1-1 1,0 1-1,0 0 1,0-1-1,0 1 1,0 0-1,0 0 0,-1-1 1,1 1-1,0 0 1,0 0-1,0 0 1,-1 1-1,1-1 1,0 0-1,0 0 0,0 1 1,0-1-1,0 0 1,-1 1-1,1-1 1,-2 2-1,-4 2 92,1 1 0,-1-1 0,0 2 0,1-1 0,0 0 0,1 1 0,-1 0 0,-5 9-1,-4 6 339,-16 31 0,11-16-103,1 1 1,-15 46-1,29-71-450,2 0 0,-1 1 0,2-1 0,0 1-1,0 0 1,1-1 0,1 1 0,0 0 0,1 0 0,0 0-1,4 18 1,-3-25-8,0 0 0,1 0-1,-1 0 1,1 0 0,0-1-1,0 0 1,1 1 0,0-1-1,0-1 1,0 1 0,0 0-1,1-1 1,-1 0 0,1 0-1,0 0 1,1-1 0,-1 0-1,1 0 1,8 4 0,-2-3 24,-1 0 0,1-1 0,0-1 0,0 1 0,0-2 0,0 0 1,0 0-1,0-1 0,15-2 0,-4-1-9,0-1 1,-1 0-1,1-2 0,-1-1 1,0 0-1,-1-2 1,0-1-1,32-19 0,-40 20-45,0 0 0,0-1 0,0 0-1,-2-1 1,1-1 0,-1 0-1,-1 0 1,0-1 0,-1-1 0,0 1-1,-1-1 1,-1-1 0,7-16-1,-9 16-35,-1 0-1,0 0 0,-1 0 1,3-31-1,-6 36-13,0 0 1,-1-1-1,0 1 0,0 0 1,-1 0-1,-1 0 0,0 0 0,-4-12 1,5 17 26,-1 1 0,1 0 0,-1 0 0,1 0 0,-1 0-1,0 0 1,-1 1 0,1-1 0,-1 1 0,1 0 0,-1 0 0,0 0 0,0 0 0,0 1 0,-1 0 0,1-1 0,-1 2 0,1-1 0,-1 0 0,1 1 0,-1 0 0,0 0 0,0 1-1,-5-1 1,-7 0-10,1 2 1,-1 0-1,0 0 0,1 2 0,-28 7 0,-87 34-166,93-30-363,19-9-2227,31-9-2976,20-1 588,14 1 1679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40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30 8064,'0'-1'222,"-1"0"1,1 0-1,0 0 0,0 0 1,-1 0-1,1 0 1,0 0-1,0 0 0,0 0 1,0 0-1,0 0 0,0 0 1,1 0-1,-1 0 1,0 0-1,0 0 0,10-12 10552,-11 14-10557,1 0 0,-1 0-1,0 0 1,0 0 0,0 0 0,0 0 0,0 0 0,0-1-1,0 1 1,0 0 0,-1 0 0,-1 1 88,-2 1-49,0 1 1,0 0 0,0 1 0,0-1 0,-6 8 0,6-6-132,4-7 64,2 0-167,-1 0 0,1 0-1,-1 0 1,1 0 0,0 0 0,-1 1-1,1-1 1,0 0 0,0 0 0,0 1-1,-1-1 1,1 1 0,2-2 0,14-7 1,29-10 1,-45 18 30,-23 37 692,21-35-847,10-15-6089,-7 12 5145,-1 0 0,1 1 0,-1-1 0,0 0 0,0 0 0,0 0 0,0 0 0,0 0 0,-1-1 0,1 1 0,0-3 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41.4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9 7040,'-2'-9'9437,"-14"10"-229,19 2-9054,1 0 1,0 0 0,0-1 0,0 1 0,0-1 0,0 0 0,0-1 0,1 1 0,-1-1 0,1 0 0,-1 0 0,1 0 0,5 0 0,12 1-34,34-3 1,-23 0-44,126-5 189,16 5-166,-57-1-218,-66-3 138,-50 4 38,-223 242 495,58-61-95,14-20-395,133-141-35,-22 33 0,15-19-124,7-15-455,14-17 163,1 1 0,-1 0-1,0-1 1,1 1-1,-1 0 1,1 0 0,0 0-1,0 0 1,-1 0 0,0 4-1,19-3-7452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42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68 1248,'0'-2'238,"0"-1"0,0 1 0,0-1 0,0 1 0,0 0 0,1-1 0,0 1 0,-1 0 0,1 0 0,0-1 0,0 1 0,0 0 0,0 0 0,0 0 0,1 0 0,-1 0 1,1 0-1,-1 1 0,4-4 0,3-4 366,-2-4 6240,-11 22-5357,-99 213 5757,76-153-6112,-25 99 1,-7 153 691,52-257-1519,3-1 1,2 1-1,8 74 1,0-86-340,2-1-1,2 0 1,3 0 0,23 62-1,-33-107-197,0-1 1,0 0-1,0 0 0,1-1 1,0 1-1,0 0 0,0-1 1,1 0-1,5 6 0,-6-8-105,0 0-1,0 0 1,0 1-1,1-2 1,-1 1-1,1 0 1,-1-1-1,1 0 1,0 0-1,-1 0 1,1 0-1,0 0 1,0-1-1,0 1 1,4-1-1,12-2-3995,29-5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4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20 8800,'0'-1'163,"0"0"0,0 1 0,0-1 0,0 0 0,0 0 0,0 1 0,1-1 0,-1 0 0,0 1 0,0-1 0,0 0 0,1 1 0,-1-1 1,0 1-1,1-1 0,-1 0 0,1 1 0,-1-1 0,0 1 0,1-1 0,-1 1 0,1-1 0,-1 1 0,1 0 0,0-1 0,-1 1 0,1 0 0,-1-1 0,1 1 0,0 0 1,-1-1-1,2 1 0,2-1 122,1 1 0,-1 0 0,1 0 1,7 1-1,3-1 417,311 5 1938,-230-3-2629,103 4 765,-1 15-4075,-170-14 387,-20-2-3104</inkml:trace>
  <inkml:trace contextRef="#ctx0" brushRef="#br0" timeOffset="1">104 63 9632,'-85'-20'4384,"72"25"-3840,8-5-64,10 0-384,11 0 192,7 0-192,22 0-1024,5 0 512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43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71 2976,'-1'-3'259,"0"0"0,0-1 0,0 1 0,1 0 0,0-1 0,-1 1 0,1 0 0,0-1 1,1 1-1,-1 0 0,2-6 0,0-16 6349,-2 43-3273,7 32 0,10 26-1098,30 74-595,-42-137-1452,11 31 602,-2 0-1,16 90 1,-25-83-492,-2 1 0,-3-1 0,-2 0 0,-2 1-1,-2-1 1,-2-1 0,-3 1 0,-22 61 0,-5 0-1444,-71 146 0,99-240-136,-17 25 1,21-35 85,-1 0 0,1 0 1,-2-1-1,-12 12 0,10-13-205,0 1 0,-22 8-1,32-15 1380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5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1824,'0'0'1941,"-10"6"1088,1 6 3734,4-11-5974,4 1-700,-1 1 0,1-1-1,0 0 1,0 1 0,0-1-1,0 1 1,0-1 0,0 1-1,1-1 1,0 1 0,-1 0-1,1-1 1,0 1 0,0-1-1,1 5 1,0 3 216,0 0 1,-1 0 0,-1 15-1,1 2 46,0 377 2540,1-399-3281,1-13-2319,-2-28-7701,0 26 7146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1:5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3488,'0'0'5781,"10"-10"-85,42 3-2000,-13 1-3094,-21 3-407,0 0 1,21-7 0,-19 1-84,0 0 0,-1-1-1,0-1 1,29-24 0,-28 20-892,1 1 0,0 1 1,30-14-1,-48 26 377,-1 1 0,0-1 0,0 0 0,1 1 0,-1-1-1,0 1 1,1 0 0,-1-1 0,0 1 0,1 0 0,-1 1 0,0-1 0,1 0-1,-1 1 1,0-1 0,3 2 0,10 5-2706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18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11 309 3552,'-10'-11'6267,"10"15"-3915,0 0-2273,0-2 83,1 1 0,0 0 0,-1-1-1,1 1 1,0 0 0,1-1 0,-1 1-1,0-1 1,1 0 0,-1 1 0,1-1 0,2 3-1,1-1 59,-1 1-1,0-1 0,1 0 1,7 5-1,-9-7-158,0-1 0,0 1 0,1-1 0,-1 0 0,0 0-1,1-1 1,-1 1 0,1-1 0,-1 0 0,1 1 0,-1-1 0,1-1-1,-1 1 1,1-1 0,-1 1 0,0-1 0,1 0 0,5-2 0,-6 1-22,1 1 1,-1-1 0,1 0 0,-1 0-1,0 0 1,0 0 0,0 0 0,0-1-1,0 1 1,0-1 0,-1 0 0,1 0-1,-1 0 1,0 0 0,0 0 0,0-1-1,2-4 1,1-7 20,-1 0 0,-1-1 0,0 1 0,-2-1 0,1 1 0,-2-1 0,0 0 0,-1 1 0,0-1 0,-2 0 0,-6-25 0,7 35-68,-1 0 0,0 0 0,0 0 0,-1 1 0,1-1 0,-1 1-1,-6-7 1,8 10 29,0 0 0,1 0 0,-1 1 0,0-1 0,0 0 0,0 1 0,0 0 0,0-1 0,0 1 0,0 0 0,-1 0-1,1 0 1,0 0 0,-1 0 0,1 1 0,-1-1 0,1 1 0,-1-1 0,1 1 0,-1 0 0,1 0 0,-1 0 0,-2 1-1,2 0 2,1 0-1,0 1 1,0-1-1,0 1 1,0-1-1,0 1 1,0 0-1,0-1 1,1 1-1,-1 0 0,0 0 1,1 0-1,0 0 1,0 1-1,-1-1 1,0 5-1,-3 5 76,-6 25 0,11-37-96,-4 17 117,1 0 0,1 0 0,1-1 0,0 1 0,2 0 0,-1 0 0,2 0 0,0 0 0,1 0 0,1-1 0,1 1 0,0-1 0,1 0 0,0-1 0,2 1 0,17 28 0,-22-40-56,0 0 0,1-1 0,-1 1 0,1-1 0,-1 1 0,1-1 0,0 0 0,0 0 0,1-1 0,-1 1 0,0-1 0,1 0 0,0 0 0,6 2 0,-4-3-16,-1 0 0,0-1-1,1 1 1,-1-1 0,1 0 0,-1-1 0,1 1 0,-1-1 0,1-1-1,9-2 1,3-3 5,0-1 0,0-1 0,-1 0 0,0-1-1,-1-1 1,0-1 0,-1 0 0,20-20 0,-10 6-14,-2-2 1,0 0 0,35-57-1,35-56-394,-87 131 277,0 1 0,1 0 0,9-9 0,-16 18 80,-1 0 0,0 0-1,0-1 1,1 1 0,-1 0 0,0 0 0,0-1 0,1 1 0,-1 0-1,0 0 1,1 0 0,-1-1 0,0 1 0,1 0 0,-1 0-1,0 0 1,1 0 0,-1 0 0,0 0 0,1 0 0,-1 0-1,0 0 1,1 0 0,-1 0 0,1 0 0,-1 0 0,0 0-1,1 0 1,-1 0 0,0 0 0,1 0 0,-1 0 0,0 1-1,1-1 1,-1 0 0,0 0 0,0 0 0,1 1 0,-1-1-1,0 0 1,0 0 0,1 1 0,-1-1 0,0 0 0,0 1-1,1-1 1,-1 0 0,0 1 0,0-1 0,7 24 204,-4-13-117,35 115 483,-30-99-321,1-1-1,1 1 1,1-2-1,17 28 1,-25-47-173,1 0-1,-1-1 1,1 0-1,0 1 1,1-1-1,-1-1 1,1 1 0,0-1-1,0 1 1,0-2-1,1 1 1,0 0 0,-1-1-1,1 0 1,0-1-1,0 1 1,1-1 0,-1 0-1,0-1 1,1 1-1,-1-1 1,11 0 0,46-4 132,-56 2-261,0 0 1,0-1-1,1 0 0,-2 0 1,1 0-1,11-6 1,-18 8-7,0 0 0,0-1 0,0 1 0,0 0 0,0 0 0,0 0 0,0 0 0,0-1 0,0 1 0,0 0 0,0 0 1,0 0-1,0 0 0,0-1 0,0 1 0,0 0 0,0 0 0,0 0 0,0 0 0,-1-1 0,1 1 0,0 0 0,0 0 1,0 0-1,0 0 0,0 0 0,0 0 0,0 0 0,-1-1 0,1 1 0,0 0 0,0 0 0,0 0 0,0 0 0,0 0 1,-1 0-1,1 0 0,0 0 0,0 0 0,0 0 0,0 0 0,0 0 0,-1 0 0,1 0 0,0 0 0,-16-8-2971,-11-6-2856,13-1 3364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19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356 8 6560,'-5'-2'452,"1"1"1,-1 0-1,0 0 1,1 0-1,-1 0 1,-6 1-1,9 0-255,0 1 0,1-1 0,-1 0-1,0 1 1,0 0 0,0-1 0,1 1 0,-1 0-1,0 0 1,1 0 0,-1 0 0,0 0 0,1 1-1,0-1 1,-1 0 0,1 1 0,0-1-1,-2 3 1,-8 10 711,0 2-1,1-1 1,1 1-1,0 1 1,-7 21-1,-7 29 530,-11 31 70,-37 64-867,51-117-726,7-15-610,-2 0-1,-27 42 0,59-79-11307,-14 4 11310,24-15-3567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21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47 861 6400,'-29'-10'2058,"28"10"-2001,0 0 0,1-1 0,-1 1 0,1 0 0,-1 0-1,0 0 1,1 0 0,-1 0 0,1 0 0,-1 0 0,0 0-1,1 0 1,-1 0 0,0 0 0,1 0 0,-1 0 0,0 0-1,1 1 1,-1-1 0,1 0 0,-1 0 0,0 1 0,1 0-1,-1-1 1,1 1 0,0-1 0,0 1 0,-1-1 0,1 1 0,0-1-1,0 1 1,0-1 0,-1 1 0,1 0 0,0-1 0,0 1 0,0-1-1,0 1 1,0 0 0,0-1 0,1 2 0,0 3 362,1 1 0,0-1 1,4 10-1,-3-9-25,91 241 5366,-89-227-5470,-1 1 0,-1 0 1,-1 1-1,0-1 1,-3 31-1,1-25-139,0-19 20,0 0-1,-1 0 1,0 0 0,0 0-1,-1 0 1,-3 11 0,5-19-153,0 0 0,0 1 0,-1-1 0,1 0 0,0 1 0,0-1 0,0 0 0,0 1 0,0-1 0,0 0 0,0 1 0,-1-1 0,1 0 0,0 1 0,0-1 0,0 0 0,-1 1 0,1-1 0,0 0 0,0 0 0,-1 1 1,1-1-1,0 0 0,0 0 0,-1 0 0,1 0 0,0 1 0,-1-1 0,1 0 0,0 0 0,-1 0 0,1 0 0,0 0 0,-1 0 0,1 0 0,-1 0 0,1 0 0,0 0 0,-1 0 0,1 0 0,0 0 0,-1 0 0,1 0 0,0 0 0,-1 0 0,1 0 0,0-1 1,-1 1-1,1 0 0,0 0 0,-1 0 0,1-1 0,0 1 0,0 0 0,-1 0 0,1-1 0,0 1 0,-1 0 0,-1-3 49,0 1 0,1-1 0,-1 0 0,0 1 0,-2-7 0,-32-100 71,21 58-217,9 30 67,1 0 0,0 0 1,2 0-1,1-1 0,1 0 1,0 0-1,2 1 0,0-1 0,9-40 1,-5 42 23,0 1 1,1-1-1,1 1 1,1 1 0,1-1-1,1 2 1,0-1-1,1 1 1,1 1 0,23-26-1,-26 33 12,1 1-1,-1 0 0,1 0 1,1 1-1,12-6 0,-18 10-15,1 0 0,0 0-1,0 1 1,0 0 0,0 0-1,0 1 1,0 0 0,0 0 0,1 0-1,-1 1 1,0 0 0,7 0-1,-10 1 4,0 0-1,0 0 0,0 0 1,-1 0-1,1 0 0,0 0 1,-1 1-1,1 0 0,-1-1 1,0 1-1,0 0 0,1 0 0,-1 0 1,0 0-1,0 1 0,-1-1 1,1 1-1,0-1 0,-1 1 1,0-1-1,0 1 0,2 3 1,1 7 85,1 0 1,-2 1 0,3 17 0,-5-27-82,1 12 97,0 0-1,-1 0 0,0 0 1,-2 0-1,-3 30 1,2-34-50,-1-1 1,0 1 0,-1 0-1,0-1 1,-1 0-1,0 0 1,-1 0 0,-10 15-1,14-24-42,0 1 0,0-1-1,0 0 1,0 0 0,-1 0 0,1 0-1,-1 0 1,1 0 0,-1-1-1,0 1 1,0-1 0,0 0 0,1 0-1,-1 0 1,0 0 0,-1 0 0,1 0-1,0-1 1,0 0 0,0 0-1,-5 0 1,4 0 1,-1-1 0,0 0 0,0 0-1,1 0 1,-1-1 0,0 1 0,1-1 0,-1 0-1,1 0 1,0-1 0,0 1 0,0-1 0,-5-5 0,5 5-33,-9-9-117,12 11 123,1 1-1,0 0 1,0-1-1,-1 1 1,1 0 0,0-1-1,0 1 1,0-1-1,0 1 1,0 0-1,0-1 1,0 1-1,0-1 1,-1 1-1,1-1 1,1 1-1,-1 0 1,0-1 0,0 1-1,0-1 1,0 1-1,0 0 1,0-1-1,0 1 1,0-1-1,1 1 1,-1 0-1,0-1 1,0 1-1,1 0 1,-1-1-1,0 1 1,0 0 0,1-1-1,-1 1 1,0 0-1,1 0 1,-1-1-1,0 1 1,1 0-1,15-9-78,0 2 0,0 0-1,1 1 1,0 0 0,29-5-1,-18 4 44,34-12-1,155-86 220,-134 61 115,-80 43-276,1-1 11,0 0-1,0 0 0,0-1 0,0 1 0,-1-1 0,1 1 1,0-1-1,-1-1 0,0 1 0,4-5 0,-7 8-28,0 0 0,1 0 0,-1-1 0,0 1 0,0 0 0,0 0 0,0 0 0,0 0 0,0 0 0,0-1 0,0 1 0,0 0 0,0 0-1,1 0 1,-1 0 0,0-1 0,0 1 0,0 0 0,0 0 0,0 0 0,0 0 0,0-1 0,0 1 0,0 0 0,0 0 0,-1 0 0,1-1 0,0 1 0,0 0 0,0 0 0,0 0-1,0 0 1,0 0 0,0-1 0,0 1 0,0 0 0,-1 0 0,1 0 0,0 0 0,0 0 0,0 0 0,0-1 0,0 1 0,0 0 0,-1 0 0,1 0 0,0 0 0,0 0 0,0 0-1,0 0 1,-1 0 0,1 0 0,0 0 0,0 0 0,0 0 0,-1 0 0,1 0 0,0 0 0,0 0 0,0 0 0,0 0 0,-1 0 0,1 0 0,0 0 0,0 0 0,0 0 0,-1 0-1,-13 5-283,5 0 234,-1 1 0,0 0 0,1 1 0,0 0 0,1 0 0,-1 1 0,-12 16 1,9-8 76,0-1 0,2 2 0,-16 30 0,21-36-7,0 1 0,1 0 0,0 0 0,1 0 0,0 0 0,0 13 0,2-21 1,1 0 1,0 0-1,0 0 0,1 0 1,-1-1-1,1 1 1,0 0-1,0 0 1,3 7-1,-3-9 2,1 0-1,-1 1 1,1-1 0,0 0-1,-1 0 1,1 0 0,0 0-1,0 0 1,0 0 0,0-1-1,1 1 1,-1-1 0,0 0-1,1 1 1,4 1 0,-2-2 24,1 1-1,-1-1 1,1 0 0,0 0 0,-1-1 0,1 1 0,0-2 0,0 1 0,-1 0 0,1-1 0,0 0 0,-1 0 0,8-3 0,-6 1-19,0 1 0,0-2 0,0 1 0,0-1 1,0 0-1,-1 0 0,0-1 0,0 0 0,8-8 0,-8 6-25,0 0-1,-1-1 1,1 0-1,-2 0 1,1 0-1,-1-1 1,0 0-1,-1 1 1,0-1-1,0-1 1,-1 1-1,-1 0 1,1 0-1,-1-1 1,-1-14-1,0 18-34,0 0 0,-1 0 0,0 0 0,0 0 0,0 0 0,-1 0 0,0 0 0,0 0 0,-1 0 0,0 1 0,0-1 0,0 1 0,0 0 0,-1 0 0,0 0 0,0 0 0,0 0 0,-1 1 0,1 0 0,-1 0 0,0 0 0,0 1 0,0 0 0,-9-4 0,3 2-11,1 1-1,-1 1 1,0 0 0,0 0 0,0 1 0,-1 1 0,1 0 0,-14 0 0,135-28 573,-70 21-406,1 1-1,-1 2 0,77 0 1,-110 5-145,0 1 0,-1 0 1,1 0-1,-1 1 1,1-1-1,-1 1 1,0 1-1,0-1 1,0 1-1,0 0 1,10 8-1,-12-8 33,0 0 0,-1 1 0,0 0 0,1-1 0,-1 1 0,0 1-1,-1-1 1,1 0 0,-1 1 0,0-1 0,0 1 0,0 0 0,-1-1 0,1 1 0,0 9 0,0 11 106,-1 0 0,-1 0 0,-2-1 1,-7 48-1,-1-21 151,8-46-252,1-8 28,5-14 58,5-25-119,3 0-1,2 1 1,26-54-1,-35 85-28,0 0 0,8-9 0,-11 16 27,0 0 0,1 1 1,-1-1-1,1 1 0,-1-1 1,1 1-1,0 0 0,0 0 1,0 1-1,5-3 1,-8 4 16,1-1 1,0 1 0,-1 0-1,1 0 1,0 0 0,-1 0-1,1 0 1,0 1 0,-1-1-1,1 0 1,0 0 0,-1 0-1,1 1 1,0-1 0,-1 0 0,1 0-1,-1 1 1,1-1 0,0 1-1,-1-1 1,1 1 0,-1-1-1,1 1 1,-1-1 0,1 1-1,-1-1 1,0 1 0,1-1-1,-1 1 1,0 0 0,1 0-1,8 21 19,-9-22-16,4 16 41,-1-1 0,0 0 1,-2 1-1,1 20 0,-2-17 1,1 0 0,7 32 0,-6-45-29,-1-1-1,1 0 0,0 0 1,0 0-1,0 0 0,1 0 1,0-1-1,0 1 0,0-1 1,0 0-1,1 0 0,-1 0 0,1 0 1,5 3-1,-6-5 3,0 0-1,1 0 0,-1-1 1,0 0-1,1 0 0,0 0 1,-1 0-1,1 0 0,0-1 1,-1 1-1,1-1 1,0 0-1,-1 0 0,1-1 1,0 1-1,-1-1 0,1 1 1,0-1-1,-1 0 1,6-3-1,3-1 0,-1 0 1,1-1-1,-1 0 0,18-14 0,-11 5-41,-1-1 0,0-1 0,-2 0 0,0-1 0,-1-1 0,0 0-1,-2-1 1,0 0 0,-2-1 0,11-27 0,-19 42 0,0 0 1,0 0 0,-1 0-1,1 0 1,-2 0 0,1-1-1,0 1 1,-1 0 0,0 0-1,-1 0 1,1-1 0,-1 1-1,0 0 1,-1 0 0,-4-11 0,5 15 8,0 0 0,0 0 1,0 0-1,-1 1 0,1-1 1,0 0-1,-1 1 0,0-1 1,1 1-1,-1 0 1,0 0-1,0-1 0,1 1 1,-1 0-1,0 0 0,0 1 1,0-1-1,0 0 0,-1 1 1,1-1-1,0 1 1,0-1-1,0 1 0,0 0 1,0 0-1,-1 0 0,1 0 1,0 1-1,0-1 0,-3 1 1,1 0-10,0 1 0,0-1 0,0 0 0,0 1 1,0 0-1,0 0 0,1 0 0,-1 1 0,1-1 0,-1 1 1,1 0-1,0 0 0,0 0 0,-4 6 0,3-3 52,1 0 1,0 0-1,1 0 0,0 1 0,0-1 1,0 1-1,1-1 0,0 1 0,0 0 1,0 0-1,1-1 0,0 1 0,2 13 1,0-7 27,1 0 1,0-1 0,0 0 0,1 1 0,1-1 0,9 17 0,-10-21-24,1 0 0,0 0 1,1-1-1,0 1 0,0-1 1,1-1-1,0 1 0,13 9 1,-17-14-10,0 0 0,1 0 0,-1 0 0,1-1 0,-1 1 0,1-1 0,-1 1 0,1-1 0,0-1 0,0 1 0,0 0 1,-1-1-1,1 0 0,0 0 0,0 0 0,0 0 0,0-1 0,0 1 0,-1-1 0,1 0 0,0 0 0,0 0 0,5-4 1,0 0 27,0-1 0,0 0 0,-1 0 0,0-1 0,8-8 0,33-43 0,-19 22-94,51-62-35,-81 98 82,0 0 0,0-1 1,0 1-1,1-1 0,-1 1 0,0 0 0,1-1 1,-1 1-1,0 0 0,0-1 0,1 1 0,-1 0 0,1 0 1,-1-1-1,0 1 0,1 0 0,-1 0 0,1 0 0,-1-1 1,0 1-1,1 0 0,-1 0 0,1 0 0,-1 0 0,1 0 1,-1 0-1,0 0 0,1 0 0,-1 0 0,1 0 0,-1 0 1,1 0-1,-1 0 0,1 1 0,0-1 0,-1 1 3,1 0 0,0 0 0,-1 0 0,1 0 0,-1 0 0,1 0 0,-1 1 0,0-1 0,1 0 0,-1 0 0,0 0 0,0 3 0,-1 40 151,1-44-151,-19 134 304,10-81-245,9-52-55,0 1 0,0-1 0,0 0 0,0 0 0,0 1 0,0-1 0,0 0 0,0 0 0,0 1 0,1-1 0,-1 0 0,1 0 0,-1 1 0,1-1 0,0 1 0,6-15 237,1-10-251,2 1-1,0-1 1,22-32 0,-25 44-28,1 1 0,0 0 1,1 0-1,0 1 1,0 0-1,1 1 0,0 0 1,19-11-1,-27 17 19,1 0-1,0 1 1,1-1-1,-1 1 1,0 0-1,0 0 1,0 0-1,1 0 1,-1 1 0,0-1-1,1 1 1,4 0-1,-5 0 9,-1 1 0,0 0 0,1-1 0,-1 1 0,0 0 0,0 0-1,0 0 1,0 1 0,0-1 0,0 0 0,0 1 0,-1-1 0,1 1 0,0 0 0,-1-1-1,1 1 1,-1 0 0,2 3 0,6 10 18,-1 1 0,-1-1 0,8 28 1,-8-20 26,14 26 1,-17-42-30,-1-1-1,1 0 1,0 1-1,1-2 1,-1 1-1,1 0 1,0-1-1,9 6 0,-12-9 7,0 0-1,1-1 0,-1 0 0,1 1 0,0-1 0,-1 0 1,1 0-1,0-1 0,0 1 0,-1-1 0,1 1 0,0-1 1,0 0-1,0 0 0,0 0 0,0 0 0,-1 0 0,1-1 1,0 0-1,0 1 0,0-1 0,-1 0 0,1 0 0,-1 0 1,1-1-1,3-1 0,2-3 1,0 1 0,0-1 0,-1-1 1,0 1-1,0-1 0,9-13 0,33-48 22,40-79-1,-70 115-128,1-3 94,-2-2 1,-1 0-1,-2 0 0,19-75 0,-14 21-110,11-109 1,-22 125 186,-9 72-78,1 0 0,-1 1-1,-1-1 1,1 0 0,0 0 0,-2-3 0,2 5-3,0 1 1,0 0-1,0 0 0,0 0 1,0 0-1,0 0 1,0-1-1,0 1 0,0 0 1,0 0-1,0 0 1,0 0-1,0 0 0,0-1 1,0 1-1,-1 0 0,1 0 1,0 0-1,0 0 1,0 0-1,0 0 0,0 0 1,0 0-1,0 0 1,-1-1-1,1 1 0,0 0 1,0 0-1,0 0 0,0 0 1,0 0-1,0 0 1,-1 0-1,1 0 0,0 0 1,0 0-1,0 0 1,0 0-1,0 0 0,-1 0 1,1 0-1,0 0 0,-7 13-92,1 7 72,1 0-1,0 1 1,2 0-1,-1 23 1,-1 2 37,2-21 8,-8 57 180,1 84 0,16 10 24,-1-136-147,1 0-1,14 51 1,-14-67-182,-4-17-270,-1 0 1,1-1 0,0 1-1,1-1 1,-1 1 0,5 5 0,-7-12 282,0 1 0,0-1 0,0 1 0,0-1 0,1 0 0,-1 1 0,0-1 0,0 0 0,0 1 0,1-1 0,-1 0 0,0 0 0,1 1 0,-1-1 1,0 0-1,0 0 0,1 0 0,-1 1 0,0-1 0,1 0 0,-1 0 0,1 0 0,-1 0 0,0 0 0,1 1 0,-1-1 0,0 0 0,1 0 0,-1 0 0,1 0 1,-1 0-1,0 0 0,1 0 0,-1 0 0,0-1 0,1 1 0,-1 0 0,1 0 0,-1 0 0,0 0 0,1 0 0,-1-1 0,0 1 0,1 0 0,-1 0 1,0-1-1,0 1 0,1 0 0,-1 0 0,0-1 0,0 1 0,1 0 0,-1-1 0,0 1 0,0 0 0,0-1 0,1 1 0,-1-1 0,10-25-3667,5-52-4001,-14 70 7171,7-38-4743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21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72 144 10560,'-42'-21'3904,"23"16"-3040,8 1 1311,31 4-1599,13 0 2112,14 0-1536,5-3 544,15-11-992,22-2-416,35-1-192,4-1-2144,-15 2 1120,-15 4-4927,2 3 3295,5 1-5088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22.9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17 336 4064,'-1'0'130,"1"0"-1,-1 0 1,0 0 0,1 0 0,-1 1 0,0-1-1,1 0 1,-1 0 0,0 0 0,1 1 0,-1-1-1,0 0 1,1 1 0,-1-1 0,1 1 0,-1-1-1,1 1 1,-1-1 0,1 1 0,-1-1 0,1 1-1,0-1 1,-1 1 0,1-1 0,-1 1 0,1 0-1,0-1 1,0 1 0,-1 0 0,1-1 0,0 1-1,0 1 1,0 0 339,1 0 0,0 1-1,0-1 1,0 0 0,0 1-1,0-1 1,0 0 0,0 0 0,2 2-1,-2-3-296,3 5 694,0 0 0,1 0 0,0 0 0,6 6 0,-10-11-756,0 0-1,1 0 1,-1 0-1,0 0 1,0 0-1,1-1 1,-1 1-1,1 0 1,-1-1-1,0 1 1,1-1-1,-1 1 1,1-1-1,-1 0 1,1 1-1,0-1 1,-1 0-1,1 0 1,-1 0-1,1-1 1,-1 1-1,1 0 1,-1 0-1,1-1 1,-1 1-1,1-1 1,1 0-1,2-3 102,1 1 0,-1-1 0,1 0 1,-1 0-1,-1-1 0,7-7 0,25-35 186,-11 13-187,115-150 724,-88 111-264,-22 29-156,-33 50-515,1 1 0,0-1 0,0 1 0,1 0 0,0 0 0,0-1 1,0 10-1,1 63 338,1-60-262,1-1-1,1 1 0,1-1 0,1 1 1,7 20-1,-9-32 17,0 0 1,0 0-1,1 0 1,0 0-1,0-1 1,1 1-1,-1-1 1,1 0-1,1 0 1,-1-1-1,1 0 1,0 0-1,0 0 1,1-1-1,7 5 0,-11-8-57,0 1-1,1-1 0,-1 0 0,0 0 0,0-1 0,0 1 0,1-1 0,-1 0 0,0 1 1,1-1-1,-1-1 0,0 1 0,0 0 0,1-1 0,-1 0 0,0 0 0,0 0 0,0 0 1,0 0-1,0 0 0,0-1 0,0 0 0,0 0 0,0 1 0,-1-1 0,1-1 0,-1 1 0,4-5 1,3-3 30,-1 0 1,0-1 0,-1 0 0,0 0 0,9-24 0,9-21-23,39-93 49,-45 113-608,-18 34 250,-1 5 118,1 83 141,1-23-28,-10 96 0,4-134 96,-7 29 1,9-46-22,-1 0 0,0 0-1,0 0 1,-1 0 0,0 0 0,0-1 0,-6 9 0,9-15-31,-1 1 1,1-1-1,0 1 0,-1-1 1,1 1-1,0-1 0,-1 0 1,0 0-1,1 0 1,-1 0-1,0 0 0,0 0 1,1 0-1,-1-1 0,0 1 1,0-1-1,0 1 1,0-1-1,0 0 0,-2 1 1,1-2-3,1 1 0,-1-1 0,1 1 0,-1-1 0,1 0 0,0 0 0,-1 0 0,1 0 0,0 0 0,0-1 0,0 1 0,0 0 0,0-1 0,0 0 0,-2-2 0,0 1 14,1-1 1,0 0-1,0 0 1,0 0-1,0 0 1,1-1-1,0 1 1,0-1-1,-2-6 1,3 8-12,0 0 1,1 1 0,-1-1-1,1 0 1,0 0 0,0 0 0,0 0-1,0 1 1,0-1 0,0 0-1,1 0 1,0 1 0,-1-1 0,1 0-1,0 1 1,0-1 0,1 0-1,1-2 1,1-1-92,1 0 1,0 0-1,0 1 0,1 0 0,0 0 1,-1 0-1,2 0 0,-1 1 0,0 0 1,1 1-1,0-1 0,0 1 0,0 1 1,0-1-1,0 1 0,1 1 0,-1-1 1,1 1-1,-1 0 0,14 1 0,-13 0-537,-1 1 0,1 0 0,-1 0 0,1 1 0,10 3 0,-11-2-396,-1 0 1,0 0-1,0 0 1,0 0-1,0 1 1,7 7-1,11 12-2734,5-2-2912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23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51 9056,'-61'-39'3360,"50"39"-2624,11-3-192,11-2-2848,8 1 1152,4 4-1152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27.5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299 708 4992,'-14'-3'7776,"-3"3"-2913,2 3-4311,1 1-1,-1 0 0,1 0 0,0 2 0,1-1 1,-21 13-1,25-12-474,0 0 1,1 1 0,0 0-1,0 0 1,0 0 0,1 1-1,0 1 1,0-1-1,-10 19 1,8-10-23,1 1-1,1 0 1,0 1 0,-5 26 0,5-10 240,-3 55 0,9-84-224,1-1 0,0 1 0,0-1 0,1 1-1,0-1 1,0 0 0,0 1 0,0-1 0,1 0 0,0 0 0,4 8 0,-5-11-33,1 0 0,-1 0 0,1 0 1,0 0-1,-1 0 0,1 0 0,0-1 0,0 1 1,0-1-1,0 1 0,0-1 0,1 0 1,-1 0-1,0 0 0,0 0 0,1 0 0,-1 0 1,1-1-1,-1 1 0,1-1 0,-1 0 0,1 1 1,-1-1-1,1 0 0,-1-1 0,5 0 1,2 0-46,-1-2 0,0 1 0,0-1 0,1-1 0,-2 1 0,1-1 0,0-1 0,-1 0 1,0 0-1,0 0 0,0 0 0,-1-1 0,12-13 0,2-6-239,0-2-1,19-34 1,-38 60 244,140-232-739,-139 230 742,-1-1 0,1 1 0,-1-1 0,1 1-1,-1-1 1,0 0 0,0-3 0,-1 6 1,0 1 0,0-1 0,1 1 0,-1-1 0,0 1 0,0-1 0,0 1 0,0-1 0,0 0 0,0 1 0,-1-1 1,1 1-1,0-1 0,0 1 0,0-1 0,0 1 0,-1-1 0,1 1 0,0-1 0,0 1 0,-1-1 0,1 1 0,0 0 0,-1-1 0,1 1 0,0-1 0,-1 1 0,1 0 0,-1-1 0,1 1 0,-1 0 0,1 0 0,-1-1 0,1 1 0,-1 0 0,1 0 0,-1 0 0,1 0 0,-1-1 0,1 1 0,-1 0 0,1 0 0,-1 0 0,1 0 0,-1 0 0,1 0 0,-1 0 0,1 1 0,-1-1 0,1 0 1,-1 0-1,0 0 0,1 0 0,0 1 0,-1-1 0,0 1 0,-1 0 27,-1 0 1,1 0-1,0 0 0,0 1 1,0-1-1,0 1 1,0-1-1,0 1 1,0 0-1,-3 4 1,-15 23 202,19-27-223,-6 12 35,0 0 0,1 0 1,1 1-1,0 0 0,1 0 1,1 0-1,0 0 0,1 1 0,1-1 1,0 1-1,1-1 0,1 1 0,1-1 1,0 1-1,0-1 0,2 0 0,0 0 1,1 0-1,10 23 0,-11-31 6,0 0-1,1-1 1,-1 1-1,1-1 1,0 0-1,1-1 0,0 1 1,-1-1-1,2-1 1,12 9-1,-16-11-15,1 0 1,-1 0-1,1-1 0,0 0 0,-1 1 1,1-1-1,0-1 0,0 1 0,0 0 0,0-1 1,0 0-1,0 0 0,0 0 0,-1 0 1,1-1-1,0 0 0,0 0 0,0 0 0,0 0 1,-1 0-1,1-1 0,0 1 0,4-4 1,-1 0-18,1-1 1,-1 0-1,0-1 1,0 0-1,-1 0 1,7-8-1,30-50-157,-37 54 110,155-241-1069,-139 219 1086,-2-1 1,-2-1 0,-1-1-1,-1 0 1,-2-1-1,-2-1 1,-1 0-1,8-60 1,-15 70 61,-2 0-1,-2-45 1,0 64-51,-1 0 1,0 1 0,-1-1-1,0 0 1,0 1 0,-1-1-1,0 1 1,0 0-1,-1 0 1,0 0 0,0 0-1,-8-9 1,11 16 8,-1-1 0,1 0-1,-1 0 1,1 1 0,-1-1 0,0 1 0,0 0 0,1-1-1,-1 1 1,0 0 0,0 0 0,0 0 0,0 0 0,-1 0-1,1 1 1,0-1 0,0 1 0,0-1 0,-4 1 0,4 0-9,-1 1 0,1-1 1,0 1-1,0 0 1,-1 0-1,1 0 0,0 0 1,0 0-1,0 1 1,0-1-1,0 0 1,0 1-1,1 0 0,-1-1 1,0 1-1,1 0 1,-1 0-1,-1 3 1,-4 7 0,1 0 0,1 0 0,0 0 1,0 1-1,1 0 0,1 0 0,-3 24 1,-1-4 0,-43 251 399,41-207-148,2 133 1,8-193-199,0 0 0,2 0 1,-1-1-1,2 1 0,0-1 1,1 1-1,9 17 0,-13-32-42,1 1-1,-1 0 1,1 0 0,0-1-1,0 1 1,0-1-1,0 0 1,1 1 0,-1-1-1,1 0 1,-1 0-1,1-1 1,0 1 0,-1 0-1,1-1 1,0 0-1,0 0 1,0 0 0,0 0-1,0 0 1,1 0-1,-1-1 1,0 0 0,4 1-1,5-1 28,0-1-1,0 0 1,0-1 0,23-7 0,11-4-125,-1-3 0,0-1 1,-2-2-1,0-2 0,-1-2 1,-1-2-1,46-37 0,-81 57 84,8-6-106,-1 0 0,20-21 0,-33 31 114,1 0-8,0 0-1,0 0 1,0-1-1,0 1 0,0-1 1,0 1-1,-1-1 1,1 1-1,0-1 0,-1 1 1,1-3-1,-1 3-209,-1-15 0,0 13 187,-1 1 0,1 0 1,-1-1-1,0 1 0,0 0 1,0 0-1,0 0 0,0 1 1,0-1-1,0 0 0,0 1 1,-1-1-1,1 1 0,-1 0 1,1 0-1,-1 0 0,1 0 1,-1 0-1,0 1 0,0-1 1,1 1-1,-1-1 0,0 1 1,0 0-1,1 0 0,-1 0 1,0 1-1,0-1 0,1 1 1,-1-1-1,-4 3 0,-4 1 31,0 0 0,0 1 0,1 0 0,0 1 0,0 0 0,0 1 0,1 0 0,0 0 0,0 1 0,1 0 0,0 1 0,0 0 0,1 0 0,-11 19 0,6-8 70,1 1 1,1 1-1,1 0 0,0 0 1,2 0-1,1 1 0,-6 42 1,11-58-31,1 1 0,0-1 0,0 1 0,1-1 0,0 1 0,0-1 0,0 1 0,1-1 0,0 0 0,1 0 0,3 8 0,-4-12-10,-1 0-1,1 0 0,0 0 0,0 0 0,0 0 0,0-1 1,1 1-1,-1-1 0,1 0 0,0 1 0,-1-1 0,1 0 1,0-1-1,0 1 0,0 0 0,0-1 0,0 0 0,1 1 1,-1-1-1,0-1 0,1 1 0,-1 0 0,1-1 1,-1 0-1,7 0 0,-6 0 7,0 0 0,0-1 0,0 0 0,0 0 0,0 0 0,-1 0-1,1 0 1,0-1 0,0 0 0,-1 1 0,1-2 0,3-1 0,-3 0-24,0 0 0,0 0-1,0 0 1,0-1 0,-1 1-1,0-1 1,0 0 0,4-7 0,3-10-27,-1-1 1,13-43 0,4-53-6,-3 9 9,-20 96-103,0 0-1,-1-1 0,-1 1 0,0-17 0,-12 97-572,1 53 707,6 140 1,5-163 232,-1-68-167,-2 0-1,0 1 1,-2-1 0,-1 0-1,-11 32 1,16-57-82,-1 0 0,0-1 1,0 1-1,-1 0 0,1 0 0,-1-1 1,1 1-1,-1-1 0,0 1 0,0-1 1,0 0-1,0 0 0,0 0 0,0 0 1,-1 0-1,1 0 0,-1-1 0,1 1 1,-1-1-1,0 0 0,1 0 0,-1 0 1,0 0-1,0 0 0,0 0 0,0-1 1,0 1-1,0-1 0,0 0 0,0 0 1,0 0-1,0 0 0,-4-2 0,-9 0-52,1-2-1,0 0 0,-25-10 1,-44-25-366,39 17 214,17 9 119,0-2 0,2 0 0,-35-27 0,60 41 61,-1 0 0,1 0 0,0 0 1,0 0-1,-1 0 0,1 0 0,0 0 0,0-1 0,0 1 0,1 0 1,-1-1-1,0 1 0,0-1 0,1 1 0,-1-1 0,1 1 1,-1-1-1,1 1 0,0-1 0,-1 0 0,1 1 0,0-1 1,0 1-1,0-1 0,1-3 0,0 3-19,0 0-1,0 0 1,0 0-1,0 0 1,0 0-1,1 0 1,-1 0 0,1 0-1,-1 1 1,1-1-1,0 1 1,0-1-1,0 1 1,0 0 0,0-1-1,0 1 1,0 0-1,2-1 1,19-5 88,0 0 1,0 1 0,0 2-1,36-4 1,-32 5 120,14-2 75,65-18 0,-89 18-189,-1-1 0,0 0 0,0-1 0,0-1 1,-1-1-1,23-16 0,120-113 72,-101 85-122,122-114 320,-177 165-326,8-8 55,1-1 0,11-17 0,-20 25-53,1 0 1,-2-1-1,1 1 1,0 0-1,-1-1 1,1 1 0,-1-1-1,0 0 1,0 0-1,0 1 1,-1-1-1,0 0 1,1 0 0,-2-5-1,1 7-12,-1 0-1,1 0 0,-1 1 1,1-1-1,-1 0 1,0 0-1,0 1 1,0-1-1,0 1 1,0-1-1,-1 1 0,1-1 1,0 1-1,-1 0 1,1 0-1,-1-1 1,1 1-1,-1 0 0,1 0 1,-1 1-1,0-1 1,-2-1-1,1 1-5,0 0 1,0 0-1,-1 0 1,1 0-1,-1 1 0,1-1 1,0 1-1,-1 0 0,1 0 1,-1 0-1,-4 1 0,0 1 18,0 1-1,0 0 1,0 0-1,0 1 1,1 0 0,0 0-1,0 1 1,0 0-1,0 0 1,1 0 0,0 1-1,0 0 1,0 0-1,1 1 1,0 0-1,0 0 1,1 0 0,-1 0-1,2 1 1,-1-1-1,1 1 1,0 0-1,1 0 1,0 0 0,0 1-1,1-1 1,0 0-1,0 1 1,1 8-1,0 0 27,2 1-1,0-1 0,1 0 0,0 0 0,1 0 0,2-1 0,-1 1 0,15 26 0,-14-31 5,0-1 0,1 0 0,1 0 0,-1-1 0,2 0-1,-1 0 1,2-1 0,-1 0 0,1-1 0,0 0 0,1-1 0,17 10-1,-22-14-14,1 0 0,0-1-1,0 1 1,0-2-1,0 1 1,1-1-1,-1 0 1,0 0 0,1-1-1,-1 0 1,1 0-1,-1-1 1,0 0-1,11-3 1,-9 2 8,-1-1 1,1-1-1,-1 1 0,0-1 1,-1-1-1,1 1 1,-1-1-1,0-1 0,0 1 1,0-1-1,11-13 0,2-8-104,-1-1-1,-1-1 0,23-52 0,-15 29-15,38-83-58,-52 103 117,-1 0 1,10-49-1,6-116-2,-1-1-25,-20 160-70,-1 0 0,-2-58 0,-3 94 104,0 0-1,0 0 0,-1 0 1,1 0-1,0 0 0,-1 1 1,1-1-1,-1 0 0,1 0 1,-1 0-1,0 1 0,0-1 0,0 1 1,-1-3-1,1 4 19,1-1 0,-1 1-1,1-1 1,-1 1 0,0 0 0,1-1 0,-1 1 0,1 0-1,-1 0 1,0-1 0,1 1 0,-1 0 0,0 0-1,1 0 1,-1 0 0,0 0 0,1 0 0,-1 0 0,0 0-1,1 0 1,-1 0 0,0 0 0,1 1 0,-1-1-1,0 0 1,1 0 0,-1 1 0,1-1 0,-1 0 0,0 1-1,1-1 1,-1 1 0,1-1 0,-1 0 0,1 1-1,-1-1 1,1 1 0,0 0 0,-1-1 0,1 1-1,-4 4 10,1-1 0,0 1 0,1-1-1,-1 1 1,1 0 0,0 0-1,0 0 1,1 0 0,0 0-1,-2 10 1,1-4-6,-53 338 18,48-291-8,-3 41 163,6 196 1,4-288-171,0 2 55,0 0 0,1-1 0,0 1 1,0 0-1,1-1 0,0 1 0,1-1 0,5 13 0,-8-20-40,1 0-1,-1-1 1,0 1 0,1 0 0,-1-1 0,1 1-1,-1-1 1,1 1 0,-1-1 0,1 1-1,-1-1 1,1 1 0,0-1 0,-1 1 0,1-1-1,-1 0 1,1 1 0,0-1 0,-1 0-1,1 0 1,0 1 0,0-1 0,-1 0 0,1 0-1,1 0 1,0 0-1,-1-1-1,0 1 1,0-1-1,1 1 1,-1-1-1,0 1 1,0-1-1,1 0 1,-1 0-1,0 1 1,0-1-1,0 0 1,1-1-1,4-6 1,0 1 0,0-1 0,5-11-1,-7 13-17,17-24-225,1 0 1,33-33 0,26-34 187,-76 91-4,-4 5 30,0 0 1,0 0-1,0 0 1,-1-1-1,1 1 1,0 0 0,0-1-1,-1 1 1,1-1-1,-1 1 1,1 0-1,-1-1 1,0 1 0,0-1-1,1 1 1,-1-1-1,0 1 1,-1-3-1,1 4 17,1-1-1,-1 1 0,0 0 0,0 0 0,0-1 0,0 1 1,0 0-1,1-1 0,-1 1 0,0 0 0,0 0 0,0-1 0,1 1 1,-1 0-1,0 0 0,0 0 0,1-1 0,-1 1 0,0 0 0,0 0 1,1 0-1,-1 0 0,0 0 0,1 0 0,-1-1 0,0 1 0,1 0 1,-1 0-1,0 0 0,1 0 0,-1 0 0,0 0 0,1 0 0,-1 0 1,0 0-1,1 0 0,-1 1 0,0-1 0,1 0 0,0 0 7,294 0 573,-294 0-575,0 0 0,-1 0 0,1 0-1,0 0 1,-1 0 0,1 0 0,0 0 0,0 0 0,-1 0-1,1 0 1,0 0 0,-1 1 0,1-1 0,0 0-1,-1 0 1,1 1 0,0-1 0,-1 1 0,1-1 0,-1 0-1,1 1 1,-1-1 0,1 1 0,-1-1 0,1 1 0,-1 0-1,1-1 1,-1 1 0,0-1 0,1 1 0,-1 0-1,0-1 1,1 1 0,-1 0 0,0-1 0,0 2 0,0 2 41,0 0 0,-1-1 1,1 1-1,-1 0 1,0-1-1,-1 5 1,-3 9 12,-6 35-105,5-32 89,2 1-1,-2 24 0,3-17-52,1 1 99,1 45 0,2-66-62,-1-1 0,1 1-1,1 0 1,-1-1-1,1 1 1,1-1 0,-1 0-1,1 0 1,1 0 0,7 13-1,-10-19-12,0 0-1,0 1 1,0-1-1,0 1 1,0-1-1,1 0 1,-1 0-1,0 0 1,1 0-1,-1 0 1,1 0-1,-1 0 1,1 0 0,0 0-1,-1-1 1,1 1-1,0-1 1,-1 1-1,1-1 1,0 0-1,2 1 1,-2-2-9,1 1 0,-1-1 0,1 1 0,-1-1 0,0 0 0,1 0 0,-1 0 0,0 0 0,0 0 0,0-1 0,0 1 0,0-1 1,3-2-1,2-4-43,0 0 1,0-1 0,0 1-1,-1-1 1,9-19 0,19-47-74,14-28-117,-36 82 187,0-1-1,25-29 0,-32 44 22,1 0 1,0 0-1,1 1 0,-1 0 1,1 0-1,1 1 0,-1 0 1,1 0-1,12-5 0,-15 7 16,0 1-1,0 0 1,0 0-1,1 0 1,-1 1-1,0 0 1,1 0-1,8-1 0,42-6-396,-70 16 358,-8 0 34,1 0 0,-27 16 0,39-19-15,1 1 1,0 0 0,0 0-1,0 1 1,1 0 0,0 0-1,-12 15 1,11-8 51,-1 0-1,2 0 1,0 0 0,0 1-1,-4 18 1,1 4 26,-6 39 1,14-62-46,0 0-1,0 15 1,2-26 4,0 1 1,0-1-1,1 0 1,-1 1-1,1-1 0,-1 0 1,1 0-1,0 1 1,0-1-1,1 0 0,-1 0 1,1 0-1,-1 0 1,3 2-1,-3-4-8,-1-1-1,1 1 1,-1-1-1,1 1 1,0-1 0,-1 1-1,1-1 1,0 0-1,0 1 1,-1-1 0,1 0-1,0 0 1,-1 0-1,1 0 1,0 1-1,0-1 1,0 0 0,-1 0-1,1 0 1,0-1-1,0 1 1,-1 0-1,1 0 1,0 0 0,0 0-1,-1-1 1,1 1-1,0 0 1,0-1 0,19-14 50,-12 6-54,0-1-1,-1 1 1,0-1 0,-1-1-1,0 1 1,8-24 0,-3 11-126,88-206-633,-99 227 746,1 1 0,0-1 1,-1 0-1,1 0 0,-1 0 1,0 0-1,1 0 0,-1-3 1,0 4 9,0 1 1,0 0 0,0-1 0,0 1-1,0 0 1,-1-1 0,1 1-1,0 0 1,0-1 0,0 1-1,0 0 1,0-1 0,-1 1 0,1 0-1,0 0 1,0-1 0,-1 1-1,1 0 1,0 0 0,0-1-1,-1 1 1,1 0 0,0 0 0,0 0-1,-1 0 1,1-1 0,0 1-1,-1 0 1,1 0 0,0 0-1,-1 0 1,1 0 0,0 0 0,-1 0-1,1 0 1,0 0 0,-1 0-1,1 0 1,-1 0 0,1 0-1,0 0 1,-1 0 0,1 0 0,0 0-1,0 1 1,-1-1 0,1 0-1,0 0 1,-1 0 0,1 1-1,0-1 1,-1 0 0,0 1 7,-1 0 1,1 0-1,0 0 1,-1 1-1,1-1 0,0 0 1,0 0-1,0 1 1,0-1-1,0 1 0,0-1 1,0 1-1,-1 2 1,-8 24 67,9-25-68,-3 15 45,0 0-1,1 0 0,1 1 0,1-1 0,1 1 0,0-1 0,1 1 0,1-1 0,1 1 0,1-1 0,0 0 0,1 0 0,10 22 0,-11-33-7,0 1 1,0-1-1,0 0 0,1 0 0,0-1 0,1 1 0,-1-1 1,11 8-1,-14-12-27,2 1 1,-1-1-1,0 0 1,0 0-1,1 0 1,-1 0-1,1 0 0,-1-1 1,1 0-1,0 1 1,0-2-1,0 1 1,-1 0-1,1-1 1,0 1-1,0-1 0,0 0 1,0-1-1,7 0 1,-4-2 4,1 1-1,-1-1 1,0-1 0,0 0-1,-1 1 1,1-2 0,-1 1 0,0-1-1,0 0 1,-1 0 0,10-11 0,3-7-28,27-45 0,-30 44-14,3-4-1,-1 0-1,-2-1 1,-1-1 0,17-51-1,-28 70-11,-1 6 60,-1 0 0,0 0 0,0 0 0,0 0-1,-1-6 1,-2 6-126,-2 9 50,-4 10 16,3 4 45,1 1-1,0 0 1,1 0-1,1 0 1,1 34-1,0-12 93,0-18-11,1-1 0,1 0-1,5 36 1,-5-55-80,0 0 0,0 0 0,0 0 0,0 0 0,0 0 1,1 0-1,-1 0 0,4 4 0,-4-6-6,-1-1-1,1 1 1,-1-1 0,1 1 0,0-1-1,-1 1 1,1-1 0,0 0 0,-1 1-1,1-1 1,0 0 0,-1 0 0,1 1-1,0-1 1,0 0 0,0 0 0,-1 0-1,1 0 1,0 0 0,0 0 0,-1 0-1,1 0 1,0 0 0,0 0 0,-1-1-1,1 1 1,0 0 0,0 0 0,-1-1-1,1 1 1,0 0 0,-1-1 0,1 1-1,0-1 1,-1 1 0,1-1 0,-1 1-1,1-1 1,-1 1 0,1-2 0,10-9-9,-2-1 1,1 0-1,-1 0 0,10-21 1,15-20-130,-16 31 98,1 1 0,1 1 0,0 0-1,2 2 1,0 0 0,1 2 0,1 0 0,37-18-1,-41 22-56,3-1-49,-13 8 75,-10 5 63,0 0 1,-1 0-1,1 0 0,0 0 0,0 0 0,0 0 1,0 0-1,0 0 0,0 0 0,-1 0 1,1 0-1,0 0 0,0 0 0,0-1 0,0 1 1,0 0-1,0 0 0,0 0 0,0 0 1,0 0-1,0 0 0,0-1 0,-1 1 1,1 0-1,0 0 0,0 0 0,0 0 0,0 0 1,0 0-1,0-1 0,0 1 0,0 0 1,0 0-1,0 0 0,0 0 0,0 0 0,0 0 1,0-1-1,0 1 0,1 0 0,-1 0 1,0 0-1,0 0 0,0 0 0,0 0 1,0-1-1,0 1 0,0 0 0,0 0 0,0 0 1,0 0-1,1 0 0,-1 0 0,0 0 1,0 0-1,0 0 0,0 0 0,0-1 0,0 1 1,0 0-1,1 0 0,-11 0-15,2 2 16,0 1 0,0 1 0,0 0 0,0 0 0,0 0 0,1 1 0,0 0 0,0 0 0,-8 9 0,5-5 16,0 2 0,1-1 0,1 1-1,-1 1 1,2 0 0,0 0 0,-6 13 0,-32 95 150,40-105-114,1 0-1,0 0 1,1 0-1,-1 21 1,3-31-31,1-1 0,0 0 1,0 1-1,1-1 0,-1 0 0,1 0 1,0 1-1,0-1 0,0 0 0,1 0 1,-1 0-1,1 0 0,0 0 1,0-1-1,1 1 0,-1 0 0,1-1 1,-1 0-1,1 0 0,6 5 0,-1-3 23,0 0-1,0-1 0,0 0 1,1 0-1,0-1 1,0 0-1,0 0 0,14 1 1,2 0 14,47-1 0,-26-4-593,-1-2 1,0-3-1,67-15 0,-107 19-44,-1 1 0,1-1 0,-1 1 0,0-1-1,0 0 1,0-1 0,0 1 0,0-1 0,0 0-1,0 0 1,-1 0 0,1 0 0,3-5-1,-6 6 168,0 0-1,1 0 1,-1 0-1,0 0 1,0-1-1,0 1 1,0 0-1,-1 0 1,1-1-1,-1 1 1,1 0-1,-1-1 1,0 1-1,0 0 0,0-1 1,0 1-1,0-1 1,-1 1-1,1 0 1,-1-1-1,1 1 1,-1 0-1,0 0 1,0 0-1,0-1 1,-2-2-1,-18-24-5176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4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45 5216,'4'-33'1696,"-4"33"-1662,0-1 1,0 0-1,0 1 1,0-1-1,0 1 1,0-1-1,0 1 1,0-1-1,1 1 1,-1-1-1,0 1 1,0-1-1,0 1 1,1-1-1,-1 1 1,0-1-1,0 1 1,1 0-1,-1-1 1,8-1 6446,-9 14-5208,-3 14-1077,-5 14 984,-2 0 0,-24 57 1,26-74-675,5-12-23,0 0 0,-1-1-1,-8 14 1,13-24-469,0 0 0,0 0-1,0 0 1,0 1 0,0-1 0,0 0-1,0 0 1,0 0 0,0 0 0,0 0 0,0 0-1,0 0 1,0 0 0,0 0 0,0 0-1,0 0 1,0 0 0,0 0 0,0 0 0,0 0-1,-1 0 1,1 0 0,0 0 0,0 0-1,0 0 1,0 1 0,0-1 0,0 0 0,0 0-1,0 0 1,0 0 0,0 0 0,0 0-1,0 0 1,0 0 0,0 0 0,0 0 0,-1 0-1,1 0 1,0 0 0,0 0 0,0 0-1,0-1 1,0 1 0,0 0 0,0 0 0,0 0-1,0 0 1,0 0 0,0 0 0,0 0-1,0 0 1,0 0 0,0 0 0,0 0 0,0 0-1,0 0 1,-1 0 0,1 0 0,0 0-1,0 0 1,0 0 0,0 0 0,0-1 0,-1-5 357,2-9-27,30-97 109,-31 110-658,1 0 1,0 0-1,0 0 1,0 0-1,0 0 1,0 0-1,0 0 1,0 0-1,1 1 1,-1-1-1,1 0 1,-1 1-1,1-1 1,3-2-1,2 1-1921,-1-1 1,1 1-1,7-3 0,-1 0-1263,21-6-1917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27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53 102 14048,'-33'-50'5183,"14"37"-3999,19 5-352,0 4-3424,10-5 1248,4 1-2335,6 4 2079,21-1-5152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28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29 3552,'0'-1'171,"0"0"-1,0 0 1,1 0 0,-1 0-1,1 0 1,-1 0-1,1 0 1,-1 0 0,1 0-1,-1 1 1,1-1 0,0 0-1,-1 0 1,1 1 0,0-1-1,0 0 1,0 1 0,1-2-1,18-9 5378,-19 10-5240,-11 4 7352,-23 7-6285,4 0-859,9-4-411,0 1 0,0 0 0,1 2 0,1 0 0,-35 22 0,51-29-102,0 0 0,0 0 0,0 0 0,0 0 0,0 0 0,0 0 0,1 0 0,-1 1 1,-1 3-1,2-5 1,1 0 1,-1 1 0,1-1 0,0 1 0,0-1 0,-1 1 0,1-1 0,0 0 0,0 1 0,0-1 0,1 1-1,-1-1 1,0 1 0,0-1 0,1 1 0,-1-1 0,1 0 0,-1 1 0,1-1 0,1 2 0,4 6 52,1-1 0,0 0 0,0 0 0,1-1 0,0 0 0,10 7 1,0 0 6,118 91 293,-52-46 411,-83-58-743,0-1 1,-1 1-1,1-1 0,0 0 1,-1 1-1,1-1 1,-1 1-1,1 0 0,-1-1 1,1 1-1,-1-1 1,1 1-1,-1 0 0,1-1 1,-1 1-1,0 0 1,0-1-1,1 1 0,-1 0 1,0 0-1,0-1 1,0 1-1,0 0 0,0 0 1,1-1-1,-2 1 1,1 1-1,0-1 38,-1 0 0,1 1 0,-1-1 0,0 0 0,0 0 0,0 0 0,1 0 0,-1 0 0,0 0 0,0 0 0,0 0 1,-1 0-1,1-1 0,-1 2 0,-4 1 113,-1 1 0,1-1 1,-1-1-1,0 1 0,-7 1 1,-19 1 8,1-2 0,-64-1 0,-1 0-874,54-1-3097,48 2-446,4 2 3114,15-1-2812,8 1 1317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29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15 288 5824,'-3'-5'544,"-7"-14"883,10 18-1279,0 0-1,0 0 1,-1 0 0,1 0-1,0 0 1,0 0 0,0 0-1,0 0 1,0 0 0,0 0-1,0 0 1,0 0 0,1 0-1,-1 0 1,0 0-1,1 0 1,-1 0 0,1 0-1,-1 0 1,1-1 0,-1 2 30,1-1 0,-1 1 1,0-1-1,1 1 1,-1-1-1,0 1 0,1-1 1,-1 1-1,0 0 1,1-1-1,-1 1 0,1 0 1,-1-1-1,1 1 1,-1 0-1,1-1 0,-1 1 1,1 0-1,-1 0 1,1 0-1,-1 0 0,1-1 1,-1 1-1,1 0 1,-1 0-1,1 0 0,-1 0 1,1 0-1,0 0 1,0 1-44,0 0 1,-1-1-1,1 1 1,0-1 0,0 1-1,-1 0 1,1 0-1,-1-1 1,1 1-1,-1 0 1,1 0 0,-1 0-1,1 0 1,-1 0-1,0 1 1,3 7 234,-1 1 1,2 15-1,-3-20 101,2 15 122,0-1-1,2 0 1,11 31-1,-14-44-428,1 1 1,0-1-1,0 0 0,1 1 0,0-1 0,0-1 0,0 1 0,1-1 0,0 1 0,0-1 0,0-1 0,1 1 0,8 5 0,-11-8-86,0-1 0,0 0 0,0 1 0,0-1 0,0 0 0,1 0 0,-1-1 0,0 1 1,0-1-1,1 1 0,-1-1 0,0 0 0,0 0 0,1-1 0,-1 1 0,0-1 0,0 0 0,1 1 0,-1-1 0,0-1 0,0 1 1,0 0-1,4-3 0,-2 0-11,0 1 1,0-1 0,-1-1 0,1 1 0,-1-1 0,0 0 0,0 0-1,0 0 1,0 0 0,-1-1 0,3-6 0,19-48 12,-3-1 0,24-105 0,-44 156-210,0-1 1,-1 0-1,0 0 0,-1-20 1,0 28-108,0 0 1,0 0-1,-1 0 1,1 0-1,-1 0 1,0 0-1,0 0 1,0 0-1,0 0 1,0 0 0,-1 1-1,1-1 1,-1 0-1,0 1 1,0-1-1,0 1 1,0 0-1,0 0 1,0 0-1,0 0 1,-5-3-1,6 5-94,-1-1-1,1 1 0,-1-1 1,1 1-1,-1 0 0,1 0 1,-1 0-1,0 0 1,1 0-1,-1 0 0,1 0 1,-1 0-1,1 0 0,-1 1 1,1-1-1,-1 1 0,-1 0 1,2-1 79,0 1 1,0-1 0,0 1-1,0-1 1,1 1 0,-1 0-1,0-1 1,0 1 0,0 0-1,1-1 1,-1 1 0,0 0-1,1 0 1,-1 0 0,1 0-1,-1-1 1,1 1 0,-1 0-1,1 0 1,-1 0 0,1 0-1,0 0 1,0 0 0,0 0-1,-1 0 1,1 0 0,0 0-1,0 2 1,7 16-4490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29.9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9 9568,'-3'-2'787,"-1"-3"1721,4 5-2478,0 0 1,0 0-1,0 0 1,0 0 0,0 0-1,0 0 1,0 0 0,0 0-1,0 0 1,0 0 0,0 0-1,0-1 1,0 1-1,0 0 1,0 0 0,0 0-1,0 0 1,0 0 0,0 0-1,0 0 1,0 0 0,0 0-1,0 0 1,0 0 0,0 0-1,0 0 1,0 0-1,0-1 1,0 1 0,0 0-1,0 0 1,0 0 0,0 0-1,0 0 1,0 0 0,0 0-1,1 0 1,-1 0-1,0 0 1,0 0 0,0 0-1,0 0 1,0 0 0,0 0-1,0 0 1,0 0 0,0 0-1,0 0 1,0 0 0,0 0-1,0 0 1,1 0-1,-1 0 1,0 0 0,0 0-1,0 0 1,0 0 0,0 0-1,0 0 1,0 0 0,0 0-1,2 10 3325,8 62 718,-2 36-2285,-8-81-1370,1 0 0,1 1 0,1-1 0,8 31 1,-10-59-391,0 1 0,-1 0 0,1-1 0,0 1 0,0 0 0,-1-1 0,1 1 0,0-1 0,-1 1 0,1-1 0,-1 1 0,1-1 0,-1 0 0,1 1 0,0-2 0,8-14-56,0-1 1,7-23 0,6-11-195,-14 36 178,0 1 1,0-1 0,1 2 0,1-1 0,1 1 0,0 1-1,0 0 1,1 0 0,1 1 0,13-9 0,-23 19 92,-1-1 0,0 1-1,1-1 1,-1 1 0,1 0 0,0 0 0,-1 0 0,1 0 0,0 1 0,-1-1-1,4 0 1,-5 1-20,0 1 0,1-1 0,-1 0-1,0 0 1,0 1 0,0-1-1,0 0 1,0 1 0,0-1 0,0 1-1,0-1 1,0 1 0,0 0 0,0-1-1,-1 1 1,1 0 0,0 0 0,0 0-1,-1-1 1,1 1 0,0 0 0,-1 0-1,1 0 1,-1 0 0,1 0-1,-1 0 1,0 0 0,1 0 0,-1 0-1,1 2 1,1 11 118,0 0 0,-1 0 0,-1 0 0,0 0 0,0 0 0,-1 0-1,-6 24 1,4-21 8,0 0-1,2 0 0,0 0 0,2 29 1,-1-45-146,0 0 1,0 1-1,0-1 0,1 0 1,-1 0-1,0 0 0,1 0 1,-1 0-1,1 0 1,-1 0-1,1 0 0,-1 0 1,1 0-1,0 0 1,-1 0-1,2 1 0,-1-2-3,-1 0 0,1 1 0,0-1-1,-1 0 1,1 0 0,-1 1-1,1-1 1,0 0 0,-1 0 0,1 0-1,0 0 1,-1 0 0,1 0 0,0 0-1,-1 0 1,1 0 0,-1 0 0,1-1-1,0 1 1,1 0 0,2-3 0,1 0 1,0 0 0,-1 0-1,1 0 1,5-6 0,-8 7-18,46-45-19,15-11 12,-49 45 34,1 1 0,0 1 0,0 0 0,1 1 0,1 1 0,24-10 0,-39 18-1,-1 0 0,1 1 1,0-1-1,0 1 0,-1 0 0,1 0 0,0-1 0,0 1 1,0 0-1,-1 0 0,1 1 0,0-1 0,0 0 0,-1 1 0,1-1 1,0 1-1,0-1 0,-1 1 0,1 0 0,0-1 0,-1 1 1,1 0-1,-1 0 0,0 0 0,1 1 0,-1-1 0,0 0 0,1 0 1,-1 1-1,0-1 0,0 1 0,0-1 0,0 1 0,0-1 1,0 4-1,3 4 21,-1 0 0,0 0 0,-1 1 0,0-1 1,0 13-1,0-6-229,0 0 1,-2 0-1,0 1 1,-1-1-1,-5 25 0,4-33-512,0 0-1,0 0 1,-1 0-1,0-1 0,-7 12 1,7-14-287,0-1 0,-1 1 1,0 0-1,0-1 0,0 0 1,0 0-1,0 0 0,-9 5 1,-19 5-7633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38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3 117 2720,'-1'-2'230,"1"-1"0,-1 1 0,1 0 0,0 0 0,0-1 0,0 1 0,0 0 0,0 0 0,0 0 0,1-1 0,-1 1 0,1 0 0,0 0 0,-1 0 0,1 0 0,0 0 0,0 0 0,0 0 0,3-3 0,-2 2 299,0-1-1,-1 1 1,1 0 0,-1 0 0,0 0 0,0-1-1,0 1 1,0-1 0,0-4 0,-1 7-453,0 0 1,0 0 0,0 1 0,0-1 0,0 0 0,0 1-1,0-1 1,1 0 0,-1 1 0,0-1 0,0 0-1,1 1 1,-1-1 0,0 0 0,0 1 0,1-1-1,-1 1 1,1-1 0,-1 1 0,1-1 0,-1 1 0,1-1-1,-1 1 1,1-1 0,-1 1 0,1-1 0,-1 1-1,1 0 1,0-1 0,-1 1 0,1 0 0,0 0-1,-1-1 1,1 1 0,0 0 0,-1 0 0,1 0 0,0 0-1,1 0 1,8-2 24,8-2 101,-1 1-1,1 1 1,-1 0 0,1 1 0,32 3 0,-19 0-21,181 9 628,-29-1-221,367 19 319,-535-28-896,530 28 616,-3 16-263,266 22 234,-794-66-605,118 4 64,-103-5-76,0-2 1,39-7-1,-63 9-108,0-2 0,0 1 0,-1 0 0,1-1 0,8-3 0,-12 4-17,-1 1 1,1-1 0,0 0 0,0 1 0,0-1-1,0 0 1,-1 1 0,1-1 0,0 0 0,-1 0-1,1 0 1,-1 0 0,1 1 0,-1-1 0,1 0-1,-1 0 1,1 0 0,-1 0 0,0 0-1,0 0 1,0 0 0,1 0 0,-1 0 0,0-1-1,0 1 1,0 0 0,-1 0 0,1 0 0,0 0-1,0 0 1,0 0 0,-1 0 0,0-1 0,-1-3-449,0 1 1,0-1 0,-1 1 0,1 0 0,-6-6 0,-27-28-5862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52.7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14 676 3328,'0'-12'7808,"1"13"-6918,1 3-676,0 0-1,-1 0 1,1 0-1,-1 0 1,0 1-1,0-1 1,0 0-1,-1 0 1,0 1-1,0-1 1,0 6 0,-2 9 42,-6 25 0,3-12 216,-1 8 181,1 49 0,5-61-2,1-28-615,-1 0 0,0 0-1,0 0 1,0 0 0,1 0 0,-1 0-1,0 0 1,0 0 0,0 0 0,1 0 0,-1 0-1,0 0 1,0 0 0,0 0 0,1 0-1,-1 0 1,0 0 0,0 0 0,0 0-1,0-1 1,1 1 0,-1 0 0,0 0-1,0 0 1,0 0 0,0 0 0,0-1 0,1 1-1,-1 0 1,0 0 0,0 0 0,0 0-1,0-1 1,6-7 53,-1-1 0,0 1 0,-1-1 0,0 0 0,-1-1 0,4-13 0,1 1-8,64-225-101,-50 165-61,-17 63 142,0 0-1,2 1 1,0-1 0,16-26 0,-23 45-59,0-1-1,0 1 1,0 0 0,0 0 0,0 0 0,0 0 0,0 0 0,0 0 0,0 0-1,0 0 1,0 0 0,0-1 0,0 1 0,0 0 0,0 0 0,0 0 0,0 0-1,0 0 1,0 0 0,0 0 0,0 0 0,1 0 0,-1 0 0,0 0 0,0 0-1,0 0 1,0-1 0,0 1 0,0 0 0,0 0 0,0 0 0,0 0-1,0 0 1,1 0 0,-1 0 0,0 0 0,0 0 0,0 0 0,0 0 0,0 0-1,0 0 1,0 0 0,0 0 0,1 0 0,-1 0 0,0 0 0,0 1 0,0-1-1,0 0 1,0 0 0,0 0 0,0 0 0,0 0 0,0 0 0,0 0 0,0 0-1,1 0 1,-1 0 0,0 0 0,0 0 0,0 0 0,0 1 0,0-1-1,1 10 119,-1 19 121,-33 320 1033,28-228-450,5-117-810,0-1 0,0-1 1,0 0-1,0 0 1,0 0-1,1 0 1,-1 0-1,1 0 1,-1 1-1,1-1 0,0 0 1,1 3-1,-1-5-7,-1 1 0,1-1 0,-1 0-1,1 1 1,0-1 0,-1 1 0,1-1 0,-1 0-1,1 0 1,-1 1 0,1-1 0,0 0-1,-1 0 1,1 0 0,0 0 0,-1 0-1,1 0 1,0 0 0,-1 0 0,1 0-1,0 0 1,-1 0 0,1 0 0,0 0-1,-1 0 1,1-1 0,-1 1 0,1 0-1,0 0 1,-1-1 0,1 1 0,-1 0-1,1-1 1,-1 1 0,1-1 0,-1 1-1,1-1 1,0 0 0,40-27 46,2 1 1,66-31-1,37-21-16,-161 100-442,8-12 395,0 1 0,1-1-1,0 2 1,0-1 0,1 1 0,0-1 0,-6 23-1,9-25 23,1 0-1,-1 0 0,1 0 0,1 1 1,-1-1-1,1 0 0,1 0 0,0 1 1,0-1-1,0 0 0,6 15 0,-5-15 43,1 0-1,1-1 0,0 1 0,7 10 0,-10-16-43,0 0 0,1-1 0,-1 1 0,1-1 0,-1 1 0,1-1 0,0 1 0,-1-1 0,1 0 0,0 0 0,0 0 0,0 0 0,0 0 0,0 0 0,0-1 0,0 1 0,0-1 0,0 1 0,0-1 0,1 0 0,-1 0 0,4 0 0,0-1 18,0 0 0,-1-1 0,1 0-1,0 0 1,-1 0 0,0 0 0,1-1 0,-1 0-1,0 0 1,0-1 0,-1 1 0,1-1 0,-1 0-1,1 0 1,-1-1 0,-1 1 0,7-11-1,-3 5 6,-1 0-1,0-1 0,-1 0 0,0 0 0,-1 0 0,0-1 0,3-22 1,-6 29-56,-1-1 0,1 1 1,-1 0-1,-1-1 1,1 1-1,-1-1 0,0 1 1,0 0-1,-1-1 1,1 1-1,-1 0 1,0 0-1,-1 0 0,1 0 1,-1 1-1,-6-9 1,7 11 10,-1 0 1,1 0 0,-1 0 0,0 0 0,1 1 0,-1-1-1,-4-1 1,6 3-1,0-1 0,-1 1 0,1-1 1,-1 1-1,1-1 0,-1 1 0,1 0 0,-1 0 0,1 0 0,-1 0 0,1 0 0,-1 0 0,1 0 0,-1 0 0,1 0 0,-1 1 1,0 0-1,-2 4-100,5 2 53,1-5 63,-1 0-1,1 0 1,-1-1 0,1 1-1,0 0 1,-1-1-1,1 0 1,0 1 0,0-1-1,0 0 1,0 0 0,0 0-1,4 1 1,0 0 22,0-1 0,1 1 0,11 0 0,-4-1-49,1 0 0,24-4 1,-34 3 48,1-1 1,0-1-1,-1 1 1,1-1-1,-1 0 1,0 0-1,0 0 1,1-1-1,8-6 1,7-9 49,0-1 1,-1 0-1,-1-2 1,-1 0-1,30-46 1,60-128 15,-104 186-56,74-166 187,-70 152-196,0 0 1,-2-1 0,-1 0 0,-1 0-1,1-44 1,-5 62-13,0-1 0,0 0 0,-1 1-1,0-1 1,-1 1 0,1 0 0,-4-9 0,4 14-11,1 0 0,-1 0 0,1 0 1,-1 1-1,1-1 0,-1 0 0,0 0 0,1 0 1,-1 0-1,0 1 0,0-1 0,0 0 0,0 1 1,0-1-1,0 0 0,1 1 0,-1-1 0,0 1 0,0 0 1,-2-1-1,2 1-6,-1 0 0,0 0 0,1 0 0,-1 1 0,1-1 0,-1 0 0,1 1 1,-1 0-1,1-1 0,-1 1 0,1 0 0,-1-1 0,1 1 0,0 0 0,-1 0 0,1 0 0,0 0 0,-2 2 1,-5 6 18,-1 1 0,1-1 0,0 1 0,1 1 0,1 0 0,-1 0 0,2 0 0,-1 0 1,2 1-1,-4 13 0,-4 17 30,-7 67-1,15-84-39,-38 327 399,38-287-368,4 0 1,2 0-1,16 92 1,-15-139-138,-2-10-589,0 0-1,1-1 0,2 10 0,-3-17 613,-1 1 0,0-1-1,0 0 1,0 1 0,0-1 0,0 0-1,0 1 1,0-1 0,1 0-1,-1 1 1,0-1 0,0 0 0,0 0-1,1 1 1,-1-1 0,0 0-1,0 0 1,1 1 0,-1-1 0,0 0-1,0 0 1,1 0 0,-1 0-1,0 1 1,1-1 0,-1 0 0,0 0-1,1 0 1,-1 0 0,0 0-1,1 0 1,-1 0 0,0 0 0,1 0-1,-1 0 1,0 0 0,1 0-1,-1 0 1,0 0 0,1 0 0,0-1-1,11-10-3758,6-16 683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53.0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72 8736,'-30'-16'4448,"41"20"-2528,-3 1-1152,6-5 1119,6 0-1087,4 0 0,18-5-480,19-4 64,20 0-224,-1-3-64,-3 0-64,-2 3-2144,-19 6 1152,-9-3-5759,-13 20 3743,-34 2-1568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53.4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60 395 5568,'-9'-2'896,"1"1"-1,-18-2 1,10 2 3377,25 1-3063,1-1 1,-1 0-1,13-3 1,4-3 189,30-14 0,40-18-237,321-123 517,-158 74-1396,-126 54-1495,0 11-3660,-35 15 1448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54.5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1 219 4480,'4'-22'1518,"-3"16"-920,0 0-1,0 0 1,1 0 0,4-11-1,-3 13 33,1-5 3388,-3 10-3947,-1-1 0,0 0 1,0 1-1,1-1 0,-1 1 1,0-1-1,0 1 0,0-1 1,1 0-1,-1 1 0,0-1 1,0 1-1,0-1 0,0 1 1,0-1-1,0 1 0,0-1 1,0 1-1,0-1 0,0 1 1,0-1-1,-1 1 0,3 27 349,1 0-1,1 0 1,1 0-1,2-1 1,11 33-1,-8-37-190,18 35 0,0-4 124,-12-18-46,-4-12-95,16 50 0,-22-55-71,2 0 0,9 18 0,-11-23-122,-2-2 206,-4-11-194,0 0-1,0 0 0,0 0 0,0-1 1,1 1-1,-1 0 0,0 0 1,0-1-1,1 1 0,-1 0 0,1 0 1,-1-1-1,1 1 0,-1 0 0,1 0 1,0-1-13,-1 0 1,0 0 0,0 0-1,1 0 1,-1 0 0,0 0-1,0 0 1,0 0 0,1 0-1,-1 0 1,0 0 0,0 0-1,0 0 1,1 0 0,-1 0-1,0 0 1,0-1 0,0 1-1,1 0 1,-1 0 0,0 0 0,0 0-1,0 0 1,0-1 0,0 1-1,1 0 1,-1 0 0,0 0-1,0 0 1,0-1 0,0 1-1,0 0 1,0-1 0,4-7 182,-4 8-163,8-25 113,-1 0-1,-1-1 0,-1 1 0,1-33 1,1 7-33,35-165 88,-29 174-142,1 1 1,2 0-1,21-39 1,1-4-268,-37 83 191,-1 1 1,0-1-1,0 1 0,0-1 1,1 1-1,-1-1 0,0 1 1,1-1-1,-1 1 0,0-1 1,1 1-1,-1-1 0,1 1 1,-1 0-1,1-1 0,-1 1 1,1 0-1,-1-1 0,1 1 1,-1 0-1,2-1 0,-2 1-56,1 1 0,-1-1 0,0 0 0,1 0 0,-1 0-1,0 1 1,1-1 0,-1 0 0,1 0 0,-1 1-1,0-1 1,0 0 0,1 1 0,-1-1 0,0 0 0,0 1-1,1-1 1,-1 1 0,0-1 0,0 0 0,1 2-1,6 29-3534,-6-29 3422,3 26-3840,1 5 1269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56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1 785 5152,'-1'2'2085,"3"6"-1553,-1-6-469,0 0 0,0-1 0,-1 1 0,1 0 1,0-1-1,0 1 0,1-1 0,-1 1 0,0-1 1,3 3-1,3 0 365,0 0 0,0-1 1,0 1-1,0-1 0,1-1 1,0 1-1,-1-1 0,1-1 1,8 2-1,12-1 584,33 0-1,-54-2-880,1 0 59,0 0 57,0 0 1,0 0-1,0-1 0,14-3 1,-21 4-211,1-1 1,-1 1-1,1-1 1,-1 1 0,1-1-1,-1 0 1,0 0-1,1 0 1,-1 0 0,0 0-1,0 0 1,0 0-1,0 0 1,1 0-1,-1 0 1,-1 0 0,1-1-1,0 1 1,0 0-1,0-1 1,-1 1 0,1-1-1,-1 1 1,1-1-1,-1 1 1,0-1-1,1 1 1,-1-1 0,0 1-1,0-3 1,0 2-19,0 0 1,-1 0-1,1-1 0,-1 1 1,0 0-1,1 0 0,-1 0 1,0 0-1,0 0 0,0 0 1,0 1-1,-1-1 0,1 0 1,0 0-1,-1 1 1,1-1-1,-1 1 0,-2-2 1,0 0 24,0 0 0,0 0 0,-1 0 0,1 1 1,-1 0-1,-9-3 0,6 3 29,0 0-1,-1 0 0,1 1 1,-1 1-1,1-1 1,-1 1-1,1 1 1,-1-1-1,1 2 1,0-1-1,-1 1 0,1 0 1,0 1-1,0 0 1,0 0-1,0 1 1,1 0-1,-1 0 1,1 1-1,0 0 0,1 0 1,-1 0-1,-6 8 1,11-11-53,1 0 1,0-1 0,-1 1 0,1 0-1,0 0 1,0 0 0,1 0 0,-1 0-1,0 0 1,0 0 0,1 1-1,0-1 1,-1 0 0,1 0 0,0 0-1,0 1 1,0-1 0,0 0 0,0 0-1,1 0 1,-1 0 0,1 1-1,-1-1 1,1 0 0,0 0 0,0 0-1,0 0 1,0 0 0,0 0 0,0-1-1,3 4 1,4 5 56,1-1 0,0-1 0,0 1 0,15 10 0,-15-12-5,10 8 16,6 4 87,33 22 1,-51-37-135,0 0 1,0 0-1,0-1 1,1 0-1,-1 0 1,1-1-1,0 0 1,0 0 0,0-1-1,9 1 1,-11-3-1,0 0 1,1 0 0,-1 0-1,0 0 1,0-1 0,0 0-1,-1 0 1,1-1 0,0 0-1,8-5 1,5-6 111,27-22-1,-41 31-142,58-57-63,-5 3-54,-37 40 100,58-46 25,-72 59 65,-3 3-93,0 0 0,0 0 0,0 0 0,8-3 0,-11 6-4,1-1-1,-1 1 1,1 0 0,-1-1-1,0 1 1,1 0 0,-1 0 0,1 0-1,-1 0 1,1 0 0,-1 0-1,1 0 1,-1 0 0,1 1 0,-1-1-1,0 1 1,1-1 0,-1 1 0,0-1-1,3 2 1,-2 1 6,-1-2 7,0 0 0,-1-1 0,1 1 0,0 0 0,-1-1 0,1 1 0,0-1 0,0 1 0,-1-1 0,1 0 0,0 1 0,0-1 0,0 0 0,0 1 0,0-1-1,0 0 1,1 0 0,-1 1-68,-39 0 386,19 0-356,-33 4-1,45-4 10,0 1 0,0 0 0,0 0 0,0 1 0,1 0 0,-1 0 0,1 0 0,-7 6 0,5-4 16,1 0 0,0 1-1,0 0 1,1 1 0,-1 0 0,1 0 0,1 0-1,-1 1 1,-6 13 0,10-16 22,-1 0 1,2 1-1,-1-1 1,0 0-1,1 1 1,0-1-1,1 1 1,-1 0-1,1-1 1,0 1-1,0-1 1,1 1-1,0 0 1,0-1-1,0 1 1,0-1-1,3 6 1,-1-4-2,0-1-1,0 1 1,0-1 0,1 0 0,0 0 0,0 0 0,0-1 0,1 1 0,0-1 0,0 0 0,0 0-1,7 3 1,-5-3 20,0-1-1,0 0 0,0-1 0,1 0 1,0 0-1,-1-1 0,1 0 1,0 0-1,0-1 0,9 1 0,2-1 59,0-2 0,0 0-1,-1 0 1,1-2-1,-1 0 1,25-9 0,-6 0-109,-1-2 1,37-20 0,-49 22 72,0-2 0,-1-1-1,-1-1 1,-1-1 0,0-1 0,-1-1 0,-1 0 0,-1-2-1,-1 0 1,-1-1 0,0 0 0,24-50 0,-7-2-65,30-95 0,-48 120-16,-3 0 0,-1-1 0,4-62 0,-14 90-13,-1 1 1,-2-23 0,1 33 2,-1 0 0,0 0 0,-1 0 0,0 0 1,-8-17-1,11 26 22,-1 1 1,0-1-1,0 0 1,0 1-1,0-1 0,0 1 1,0-1-1,0 1 1,-1-1-1,1 1 1,0 0-1,-1-1 1,1 1-1,-1 0 1,1 0-1,-1 0 1,0 0-1,1 1 1,-1-1-1,0 0 1,0 1-1,0-1 1,-3 0-1,3 1-2,-1 1 0,1-1 0,-1 1 0,1-1 0,-1 1 0,1 0 0,0 0 0,-1 0 0,1 0 0,0 0 0,0 1 0,0-1 0,0 1 1,0-1-1,0 1 0,0 0 0,-2 3 0,-3 3-26,0 1 0,0 0 0,2 1 0,-1 0 0,1-1 0,0 2 0,-3 11 0,-20 81 165,7 11-37,-6 134 1,25-227-66,-6 145 95,9-142-46,1 1 1,1-1-1,1 1 1,11 37-1,-14-58-20,0-1 0,1 1-1,-1-1 1,1 1 0,0-1 0,0 1-1,3 4 1,-4-7-24,0 0 1,1 0-1,-1-1 0,0 1 0,0 0 1,0 0-1,1 0 0,-1-1 0,0 1 1,0-1-1,1 1 0,-1-1 0,1 0 1,-1 1-1,0-1 0,1 0 0,-1 0 1,1 0-1,-1 0 0,0 0 0,1 0 1,1-1-1,7-1 75,0-1-1,0 0 1,-1 0 0,16-8 0,37-25 11,-32 18-78,-21 13-36,36-20-55,-1-2 0,61-49 0,-115 85-18,0 0 0,1 1 0,0 1 0,1-1 0,0 1 1,-12 23-1,18-28 105,-1-1 0,1 0 1,1 1-1,-1-1 0,1 1 0,0-1 1,0 1-1,1 0 0,-1 7 1,2-9-12,-1 0 0,1 0 0,0 0 0,0 0 0,0 0 0,1 0 0,-1 0 0,1-1 0,0 1 0,0 0 0,0-1 0,0 1 0,1-1 0,4 5 0,-5-6 19,0 0 1,1 0 0,-1 0 0,1 0 0,0 0-1,-1-1 1,1 1 0,0-1 0,0 1-1,0-1 1,0 0 0,0 0 0,0-1 0,0 1-1,4 0 1,-2-1-5,0 0 0,0-1 0,0 1 0,0-1 0,-1 0 1,1 0-1,0 0 0,-1-1 0,7-2 0,-4 1-16,-1-1 0,1 1 0,-1-1 1,0-1-1,-1 1 0,1-1 0,-1 0 0,0 0 1,0 0-1,0-1 0,-1 0 0,0 0 0,5-9 1,-6 8 1,0 0 1,0 0-1,-1 0 1,0 0-1,-1-1 1,0 1 0,0-1-1,0 0 1,-1 1-1,0-11 1,-1 14-30,0 0 0,0-1 0,0 1 0,0 0 0,-1 0 1,1 0-1,-1 0 0,0 0 0,0 0 0,-1 0 0,1 0 0,-1 1 0,0 0 0,0-1 0,0 1 1,0 0-1,0 0 0,-8-4 0,4 2-62,4 3 28,5 2 32,0 1 21,1-1-1,0 1 1,-1-1 0,1 0-1,0 0 1,3-1 0,15-3 104,32-10 1,-33 8-118,30-6 0,-43 11-2,0 1 1,1-1 0,-1 1 0,0 0-1,0 1 1,1 0 0,-1 0 0,7 2-1,-11-2 22,0 1 1,0-1-1,0 0 0,0 1 0,-1-1 0,1 1 1,-1 0-1,1 0 0,-1 0 0,0 0 0,1 0 1,-1 1-1,3 3 0,1 4 116,-1 0-1,8 16 1,-10-18-33,1 0 0,0 0 1,0-1-1,10 13 0,-11-16-32,4 3 150,0 1 0,11 8 1,-15-13-166,1-1 1,-1 0-1,1 0 1,0 0-1,-1 0 1,1-1-1,0 0 1,0 1-1,4-1 1,19 2-222,0-1 0,0-2 0,0 0 1,0-2-1,0-1 0,36-9 1,-16-1-1849,-42 11 1201,0 0 0,0-1-1,0 1 1,0-1 0,-1 0-1,9-7 1,-12 9 593,-1 1 0,1-1 0,-1 1 1,1-1-1,0 0 0,-1 1 0,1-1 0,-1 0 0,0 0 0,1 1 0,-1-1 1,0 0-1,1 0 0,-1 0 0,0 1 0,0-1 0,0 0 0,0 0 0,0 0 1,1 0-1,-2 0 0,1 1 0,0-1 0,0 0 0,0-1 0,-1-1-304,-1 0-1,1 0 1,-1 1-1,1-1 1,-5-5-1,-20-24-4373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9:0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1131 4224,'-8'4'959,"7"1"266,2-5-1062,0 1 1,0 0-1,-1-1 0,1 1 0,0 0 0,0-1 1,0 1-1,0-1 0,0 1 0,0-1 0,0 0 1,1 1-1,0-1 0,4 1 315,-1 0 1,1-1-1,0 1 0,-1-1 1,1-1-1,-1 1 0,1-1 1,-1 0-1,11-3 0,-6 1-43,0-1-1,0 0 0,0-1 0,9-7 1,-5 3-179,-1 0 0,-1-2 0,0 0 0,0 0 0,-1-1 0,0 0 0,-1-1 0,11-19 0,4-12 242,25-61 0,-24 49-268,-17 39-188,2-5-500,-18 91-168,2-36 580,-45 300 243,-37-9 534,61-257-159,-3-2-1,-43 73 1,45-88 65,22-40-490,2-5 128,0 1-1,0-1 1,0 0-1,-7 7 1,5-8 407,4-9-259,6-19-38,-4 17-334,44-137 223,-28 92-222,64-164 8,-72 194-51,88-231 55,-81 208-49,15-40-145,52-105 0,-76 177 114,4-7-99,0 0 1,24-32-1,-32 48 87,0 0-1,1 0 1,0 0-1,0 0 1,0 0 0,0 1-1,1 0 1,0 0-1,-1 0 1,1 0-1,0 1 1,0 0 0,0 0-1,1 0 1,-1 1-1,9-2 1,-11 3 10,0 0-1,0 0 1,-1 0 0,1 0 0,0 1 0,0-1-1,-1 1 1,1 0 0,0 0 0,-1 0-1,1 0 1,0 0 0,-1 1 0,0-1-1,1 1 1,-1-1 0,0 1 0,0 0 0,0 0-1,0 0 1,0 0 0,0 0 0,0 1-1,2 3 1,0 3 12,1 0 1,-2 0-1,1 0 0,-1 0 0,-1 0 1,3 12-1,-2 1 19,-1 0 0,-1 1 0,0-1 0,-2 0-1,-1 1 1,-1-1 0,0 0 0,-2 0 0,0 0 0,-2-1 0,-11 28 0,12-36 54,0 0 1,-1 0-1,0 0 1,-1-1-1,0 0 1,-1 0 0,-1-1-1,-14 14 1,20-23-32,1 1 0,0-1 0,-1 0 0,1 0 0,-1 0 1,0-1-1,1 1 0,-1-1 0,0 0 0,0 0 0,0 0 1,-6 0-1,7-1-24,0 0 1,1 0-1,-1 0 0,0-1 1,0 1-1,0-1 1,0 0-1,1 0 0,-1 0 1,0 0-1,1 0 1,-1-1-1,1 1 0,-1-1 1,1 1-1,0-1 1,-3-3-1,4 4-14,0 0-1,0 0 1,1 0 0,-1 0-1,0 0 1,1 0 0,-1 0 0,0 0-1,1-1 1,0 1 0,-1 0-1,1 0 1,0-1 0,-1 1-1,1 0 1,0-1 0,0 1 0,0 0-1,0-1 1,0 1 0,1 0-1,-1 0 1,0-1 0,1-1-1,0 1-6,0 0-1,0 0 0,0 0 1,0 1-1,0-1 0,0 0 1,0 0-1,1 0 0,-1 1 1,1-1-1,0 1 0,-1-1 1,1 1-1,2-1 0,12-7-57,1 0-1,20-7 1,261-108 186,-237 95-114,-2-3-1,103-75 1,-138 87-176,-24 26 103,-1 1-1,0-1 0,-4 9 0,1 0-45,-32 92-89,24-74 148,1 0 0,-11 55 0,21-83 70,1 0 0,-1-1 0,1 1 0,0 0 0,1 0 0,-1 0 0,1-1 0,0 1 0,0 0-1,0 0 1,3 4 0,-3-8 3,-1 1-1,1-1 1,0 1-1,0-1 1,0 1-1,0-1 1,0 0-1,1 0 1,-1 1-1,0-1 1,1 0-1,-1 0 0,0 0 1,1 0-1,-1-1 1,1 1-1,0 0 1,-1-1-1,1 1 1,0-1-1,-1 1 1,1-1-1,0 0 1,-1 1-1,1-1 1,0 0-1,0 0 0,-1-1 1,1 1-1,0 0 1,-1 0-1,1-1 1,3-1-1,0 1 14,1-2 0,-1 1 0,0-1 0,0 0 0,0 0 0,0 0 0,0 0 0,0-1 0,-1 0 0,0 0 0,0 0 0,4-7 0,0 0 10,0 0 0,-1-1 0,0 0 0,5-14 0,0-4-3,-1-1 0,13-61 0,-20 71-65,-1-1 0,-1 1 0,-1-1 0,-1 1 0,-4-29 0,4 43 5,-2-1 1,1 1-1,-1 0 0,-4-10 0,6 15 15,-1 1-1,0-1 0,0 0 0,0 0 1,-1 1-1,1-1 0,0 0 0,0 1 1,-1 0-1,1-1 0,-1 1 0,0 0 1,1 0-1,-1-1 0,0 1 0,1 1 1,-1-1-1,-2-1 0,3 2-1,0 0 0,0-1 1,0 1-1,0 0 0,0 0 0,0 0 0,0 0 0,0 0 0,0 0 0,0 0 1,0 1-1,0-1 0,0 0 0,0 0 0,1 1 0,-1-1 0,0 1 0,0-1 1,0 1-1,0-1 0,1 1 0,-1-1 0,0 1 0,-1 1 0,0 1-20,0-1-1,0 1 0,0 0 1,0 0-1,-2 5 0,-1 4 4,0 0-1,1 0 0,1 0 1,-1 1-1,2-1 0,0 1 1,1 0-1,0-1 0,0 1 1,3 22-1,-1-26 33,1 1 1,0-1-1,0 0 0,1 0 1,0 0-1,0 0 0,1-1 1,0 1-1,1-1 0,0 0 1,0 0-1,0 0 0,1-1 1,1 0-1,8 8 0,-10-11 29,0-1 0,0 1 0,0-1 0,0 0 0,1-1-1,-1 1 1,1-1 0,0 0 0,0-1 0,0 1 0,-1-1 0,2 0-1,-1-1 1,9 1 0,-7-2 7,1 1 0,-1-1 0,1-1 1,-1 0-1,0 0 0,1-1 0,-1 0 0,0 0 0,14-8 0,-3-2-11,0-1-1,0-1 1,-1 0-1,-1-1 1,-1-1-1,16-21 1,78-121 104,-92 133-78,24-50 69,-30 51-336,24-35 0,-36 60 204,0-1 0,1 1 0,-1-1-1,0 1 1,0 0 0,1-1 0,-1 1 0,0-1-1,1 1 1,-1 0 0,0-1 0,1 1-1,-1 0 1,0 0 0,1-1 0,-1 1 0,1 0-1,-1 0 1,1-1 0,-1 1 0,1 0 0,-1 0-1,1 0 1,-1 0 0,1 0 0,-1 0-1,0 0 1,1 0 0,-1 0 0,1 0 0,-1 0-1,2 0 1,-1 1-6,-1 0 0,1-1 1,0 1-1,0 0 0,-1 0 0,1 0 0,0 0 0,-1 0 1,1 0-1,-1 0 0,1 0 0,-1 0 0,1 2 0,1 5-42,0 0 0,0 1 1,0 8-1,-1 367 43,-1-366 33,0-4 19,-1-1 0,0 0 0,-1 1 0,0-1 0,-1 0 0,-6 17 0,9-29-45,-1 1 35,1-1 0,-1 1-1,0-1 1,0 1 0,0-1-1,0 1 1,0-1 0,-2 2 0,3-3-11,-1 1 1,1-1-1,-1 0 0,1 0 1,-1 1-1,0-1 1,1 0-1,-1 0 1,1 0-1,-1 0 1,0 0-1,1 0 1,-1 0-1,0 0 1,1 0-1,-1 0 1,1 0-1,-1 0 1,0 0-1,1 0 1,-1 0-1,1-1 1,-1 1-1,0 0 1,1 0-1,-1-1 1,1 1-1,-1 0 1,1-1-1,-1 1 1,0-1-1,-6-5 30,0-1 0,1 0 0,0 0 0,-8-11-1,-23-37-138,22 31-33,-4-5 60,-38-55 6,50 76-292,11 16 89,2 4 205,6 11 42,1-1 1,0 0 0,2-1-1,0 0 1,2-2-1,19 20 1,-32-35 30,0 0 1,0-1-1,0 1 0,0-1 0,1 0 1,-1 0-1,1 0 0,0-1 1,0 1-1,0-1 0,0-1 1,0 1-1,0-1 0,0 1 0,1-1 1,-1-1-1,0 1 0,1-1 1,-1 0-1,8-1 0,-4-1 1,0-1-1,-1 0 1,0 0 0,1 0-1,-2-1 1,1-1 0,0 1-1,12-11 1,0-2 155,31-35 1,26-49 55,-28 35-35,13-21-129,-30 40-150,36-59-749,-68 106 825,0 0 1,0 0-1,0 0 1,1 0-1,-1 0 1,0 0-1,0-1 1,0 1-1,0 0 1,0 0-1,1 0 0,-1 0 1,0 0-1,0 0 1,0 0-1,0 0 1,0 0-1,1 1 1,-1-1-1,0 0 1,0 0-1,0 0 0,0 0 1,0 0-1,1 0 1,-1 0-1,0 0 1,0 0-1,0 0 1,0 0-1,0 0 1,0 1-1,0-1 1,0 0-1,1 0 0,-1 0 1,0 0-1,0 0 1,0 0-1,0 1 1,0-1-1,0 0 1,0 0-1,0 0 1,0 0-1,0 0 1,0 1-1,0-1 0,0 0 1,0 0-1,0 0 1,0 0-1,0 0 1,0 1-1,3 10-65,1 37-6,-2 69 0,-3-68 122,-8 182-44,7-213 35,-5 22-1,6-34 29,-1 0 0,1-1-1,-2 1 1,1-1 0,0 1-1,-1-1 1,-6 8 0,8-11-38,0-1 0,0 1 0,-1-1 0,1 0 0,-1 1 1,1-1-1,-1 0 0,1 0 0,-1 0 0,0 0 1,1 0-1,-1 0 0,0-1 0,0 1 0,0 0 1,0-1-1,1 0 0,-1 1 0,0-1 0,0 0 0,0 0 1,-2 0-1,-3-1 43,0-1 0,0 1 1,0-1-1,-12-6 0,16 7-66,-15-6 8,0-1-1,1-1 0,0-1 1,0 0-1,1-1 0,1-1 1,-15-14-1,13 10-80,1 0 0,-21-27 0,39 42-350,6 3 306,8 5 107,15 6-25,-1-1 1,36 9 0,67 9 27,-126-28 9,4 1 2,-1-1 0,1 0 0,-1 0 0,1-1 0,-1-1 1,1 0-1,0 0 0,19-4 0,-22 1 43,-1 0 0,1 0 0,-1-1 0,1 0 1,-1 0-1,0-1 0,-1 0 0,1 0 0,-1 0 0,0-1 1,7-9-1,6-8 37,27-45 0,-35 51-107,133-212-27,-131 206-259,-11 19-38,-8 14 85,1 4 187,0 0-1,0 1 1,-2 15-1,-4 11 27,-2 12 63,2 0 0,-8 98 0,18-143 12,1 1 0,0-1 1,1 1-1,0-1 0,2 11 0,-3-17 1,1-1-1,-1 1 0,1 0 1,-1 0-1,1-1 1,0 1-1,-1 0 1,1-1-1,0 1 0,0-1 1,0 1-1,1-1 1,-1 1-1,0-1 1,1 0-1,-1 1 1,0-1-1,1 0 0,-1 0 1,1 0-1,0 0 1,-1-1-1,1 1 1,0 0-1,-1-1 0,1 1 1,0-1-1,0 1 1,0-1-1,2 0 1,0 0 11,1 0 0,-1-1 0,0 0 0,0 0 0,-1 0 0,1 0 1,0 0-1,0-1 0,6-3 0,29-22-35,-34 23-17,20-18 30,0 0-1,-1-2 1,25-33-1,55-88 185,-95 132-179,10-14 56,30-60 1,-22 20-131,32-127 0,-1-68 78,-48 213-75,3-3-28,2-17-403,-15 65 153,-4 12 46,-4 21 1,-46 294-170,28-143 562,-7 54-15,18 2-31,15-228 14,0-3 32,0 0 0,0 0-1,0 0 1,1 0 0,2 10 0,-3-15-100,0 0 1,0 0-1,0 1 1,0-1-1,0 0 1,0 0 0,0 0-1,0 0 1,1 1-1,-1-1 1,0 0-1,0 0 1,0 0-1,0 0 1,1 0 0,-1 1-1,0-1 1,0 0-1,0 0 1,0 0-1,1 0 1,-1 0 0,0 0-1,0 0 1,0 0-1,1 0 1,-1 0-1,0 0 1,0 0 0,0 0-1,1 0 1,-1 0-1,0 0 1,0 0-1,1 0 1,-1 0 0,0 0-1,0 0 1,0 0-1,0 0 1,1-1-1,7-6 196,2-13-113,-2 1 0,0-1 0,10-40 0,-5 19-96,2-13-119,19-49-439,-34 102 555,0 1 0,0 0 0,0 0 0,0 0 0,0 0 1,0 0-1,0 0 0,0-1 0,0 1 0,0 0 0,0 0 0,0 0 0,0 0 1,0 0-1,0 0 0,0 0 0,0-1 0,0 1 0,0 0 0,0 0 0,0 0 1,1 0-1,-1 0 0,0 0 0,0 0 0,0 0 0,0 0 0,0 0 0,0 0 1,0-1-1,0 1 0,0 0 0,1 0 0,-1 0 0,0 0 0,0 0 0,0 0 1,0 0-1,0 0 0,0 0 0,1 0 0,-1 0 0,0 0 0,0 0 0,0 0 1,0 0-1,0 0 0,0 0 0,0 0 0,1 0 0,-1 0 0,0 0 0,0 1 1,3 7-52,0 14-9,0 72-176,-1-78 284,0 1 0,1-1 0,8 27 0,-9-39-38,-1-1 0,0 1 0,1-1 0,0 0-1,0 1 1,0-1 0,0 0 0,0 0 0,0 0-1,1 0 1,0-1 0,0 1 0,-1-1 0,5 3 0,-4-4 13,-1 1 1,1-1 0,0 0 0,0 0-1,0-1 1,0 1 0,0-1 0,0 1-1,0-1 1,0 0 0,0 0 0,0 0-1,0-1 1,0 1 0,-1-1 0,1 0-1,0 1 1,0-1 0,3-2 0,14-6 8,-1 0 1,0-2 0,0 0-1,21-18 1,66-61-102,-88 74 49,-14 12 15,21-18 55,0 0 1,-1-2-1,-2-1 1,26-37-1,-23 17-36,-1 0 0,-3-2-1,21-65 1,0-9-25,23-72-36,-62 186 70,5-21-193,7-30 1,-16 50-44,-2 7 83,-2 6-36,-1 8 25,0 0 0,0 0 0,-6 28 0,-27 119-194,17-67 250,3 4 82,-12 193 1,27-114 225,5-152-93,1 1 0,2 0 0,0-1-1,2 0 1,8 24 0,-12-42-81,0-1 1,0 0-1,1 0 0,0 0 1,-1 0-1,6 5 0,-7-8-18,1-1 1,0 1-1,0 0 1,0-1-1,0 0 1,0 1-1,0-1 0,0 0 1,0 0-1,0 0 1,1 0-1,-1-1 1,0 1-1,1 0 0,2-1 1,-1 0-7,0 0 0,0 0 0,0-1 0,0 1 0,0-1 0,-1 0 0,1-1 0,0 1 0,0 0 0,-1-1 0,1 0 0,0 0 0,-1 0 0,0-1 0,0 1 0,1-1 0,-1 1 0,-1-1 0,4-4 0,7-7 31,-1-1-1,15-25 0,-8 11-11,-2 0 0,-1-1 0,-2-1 0,0 0 0,9-36-1,-21 60-84,-1 0-1,1 0 0,-1 0 1,-1 0-1,1 0 1,-1 0-1,-2-12 0,2 18 34,0 0-1,0 0 1,0 0 0,-1-1-1,1 1 1,0 0 0,-1 0-1,1 0 1,-1 0 0,1 0-1,-1 0 1,0 0 0,1 0-1,-1 0 1,0 0 0,0 0-1,0 0 1,0 1 0,0-1-1,0 0 1,0 1 0,0-1-1,0 0 1,0 1-1,0-1 1,0 1 0,0 0-1,0-1 1,0 1 0,-1 0-1,1 0 1,0 0 0,0-1-1,0 1 1,-1 0 0,0 1-1,-1-1-7,-1 1 0,1 0 0,0-1 0,0 1 0,-1 1 0,1-1 0,0 0 0,0 1 0,0 0 0,-5 3 0,2 1-6,0 1 1,0 0-1,1 0 0,-1 0 1,2 1-1,-1 0 0,-5 14 1,3-8 54,1 0 1,1 1-1,0 0 1,1 1-1,0-1 1,1 1-1,1-1 1,1 1-1,0 0 1,2 21 0,0-32-33,0 0 1,0 0-1,0 0 1,0-1 0,1 1-1,0 0 1,0-1-1,0 1 1,1-1 0,-1 1-1,1-1 1,6 7-1,-3-6 25,-1 0 0,1 0 0,0 0 0,0-1 1,0 0-1,0-1 0,1 1 0,7 2 0,-1-1-32,0-1 0,0-1 0,1 0 1,-1 0-1,1-2 0,-1 0 0,1 0 0,0-1 1,14-2-1,-18 1-647,1-1 1,0 0 0,-1-1-1,0 0 1,1-1 0,-1 0-1,19-11 1,-24 12-17,1-1-1,-1 0 1,0-1 0,0 1-1,0-1 1,-1 0 0,1 0-1,-1 0 1,0-1 0,-1 1-1,1-1 1,-1 0 0,3-11-1,8-18-2169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56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103 303 7456,'-56'-51'2784,"32"48"-2176,1-6-160,23 6 1312,9-6-1056,15-9 1056,13-3-1024,10-3-1,20-11-447,41 2 64,35 0-192,-11 6-416,-5 6 128,3 6-7007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57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331 98 1728,'0'-1'110,"1"-1"1,-1 1-1,1-1 0,-1 1 0,1-1 1,-1 1-1,1-1 0,0 1 1,0 0-1,-1-1 0,1 1 1,0 0-1,0 0 0,1 0 0,-1 0 1,0 0-1,2-2 0,-2 2 104,1 0-1,0-1 0,-1 1 0,1-1 0,-1 0 1,0 1-1,0-1 0,1 0 0,-1 0 0,0 0 1,0-2-1,0-1 498,0 0 1,-1 0 0,0 0 0,0-5-1,-1-2 1059,1 12-1709,0-1 0,0 1 0,0 0 0,0-1 0,0 1 0,0-1 0,-1 1 0,1 0 0,0-1 0,0 1 0,-1 0 0,1-1 0,0 1 0,0 0 0,-1-1 0,1 1 0,0 0 0,-1-1 0,1 1 0,0 0 0,-1 0 0,1 0 0,-1-1 0,1 1 0,0 0 0,-1 0 0,1 0 0,-1 0 0,1 0 0,0 0 0,-1 0 0,1 0 0,-1 0 0,1 0 0,-1 0 0,1 0 0,0 0 0,-1 0 0,1 0 1,-1 0-1,1 0 0,0 0 0,-1 1 0,0-1 0,-26 10 800,19-7-623,-49 22 1167,-66 39 0,111-58-1325,3-1-24,1-1-31,-1 1 0,1 0 0,0 0-1,0 1 1,0 0 0,-8 9 0,15-14-20,0-1 0,1 1 0,-1 0 1,0 0-1,1-1 0,-1 1 0,1 0 0,-1 0 1,1 0-1,-1 0 0,1 0 0,-1 0 1,1-1-1,0 1 0,0 0 0,-1 0 0,1 0 1,0 0-1,0 0 0,0 0 0,0 0 0,0 0 1,0 0-1,0 0 0,1 0 0,-1 0 0,0 0 1,1 0-1,-1 0 0,0 0 0,1 0 1,-1 0-1,1 0 0,-1 0 0,1-1 0,0 1 1,-1 0-1,1 0 0,0-1 0,1 2 0,2 1 39,1 0-1,1 0 1,-1 0-1,0-1 1,10 3-1,-10-3-43,38 14-43,1-2 126,-2 3 0,0 1 0,42 26-1,-77-40-109,-1 0 71,1 0 0,-1 0 0,0 1-1,6 5 1,-11-10-19,0 1 1,-1-1-1,1 1 0,0-1 1,-1 1-1,1 0 0,-1-1 1,1 1-1,-1 0 0,0-1 1,1 1-1,-1 0 0,1 0 1,-1-1-1,0 1 1,0 0-1,1 0 0,-1 0 1,0-1-1,0 1 0,0 0 1,0 0-1,0 0 0,0-1 1,0 1-1,0 0 0,0 0 1,-1 0-1,1-1 0,0 1 1,0 0-1,-1 0 0,1-1 1,-1 1-1,1 0 0,0 0 1,-1-1-1,1 1 0,-1 0 1,1-1-1,-1 1 0,0-1 1,1 1-1,-1-1 0,0 1 1,1-1-1,-2 1 0,-5 2 131,1 0 0,0 0 0,-1 0 0,1-1 0,-1 0-1,-12 1 1,-44 3 621,61-6-751,-32 0 325,1-1 0,-62-11 0,17 1-359,76 11 33,-18-3-347,14 0-460,12 0-667,2 2-117,1-1 1,0 1-1,16 1 0,-2-1-811,18-3-145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2:59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30 7040,'-3'-5'918,"-13"-19"1870,15 23-2132,0 1-421,-1 1 0,0-1 0,1 1 0,-1-1 0,0 1 0,1 0 0,-1 0 0,1 0-1,-1 0 1,1 0 0,0 0 0,-1 0 0,1 0 0,0 0 0,0 0 0,0 1 0,-1-1 0,2 1 0,-1-1-1,-1 3 1,-2 3-60,1-1 0,0 1-1,-4 10 1,5-9 47,0 0 0,0 1-1,0-1 1,1 1 0,1-1-1,0 0 1,0 1 0,0-1 0,3 15-1,-2-17-135,1-1 1,0 1-1,0-1 0,0 1 0,1-1 0,-1 0 0,2 0 0,-1 0 1,0 0-1,1 0 0,0-1 0,0 1 0,0-1 0,8 6 0,-9-9-44,-1 1 0,0-1 0,1 0 0,-1 0 0,1 0-1,-1 0 1,1-1 0,-1 1 0,1-1 0,0 1 0,-1-1-1,1 0 1,0 0 0,-1 0 0,1 0 0,0-1 0,-1 1 0,1-1-1,3-1 1,6-2 87,-1 0 0,21-12 1,-27 13-117,22-13 35,0-1 0,-1-1 0,-1-2 0,-1 0 0,-1-2 0,22-26 0,-45 49-131,-4 4 113,1 0 0,0-1 0,0 2 0,0-1 0,1 0 0,-1 0 0,1 1-1,-1 6 1,3-2 62,0 0-1,1-1 0,0 1 0,0 0 1,1 0-1,1-1 0,0 1 1,0-1-1,1 0 0,0 0 1,0 0-1,1-1 0,0 1 0,1-1 1,0 0-1,7 8 0,-11-14-53,1 1-1,-1-1 1,1 0-1,-1 0 1,1 0-1,0 0 1,-1 0 0,1-1-1,0 1 1,0-1-1,0 0 1,0 0-1,1 0 1,-1 0-1,0 0 1,0-1-1,6 1 1,-5-1-22,0-1-1,1 1 1,-1-1 0,0 0 0,0 0-1,0 0 1,0-1 0,0 0 0,-1 1-1,1-1 1,0-1 0,-1 1 0,6-5-1,8-7 53,0-1 0,29-35 0,-39 41-65,0-1-1,0 0 1,-1-1-1,0 1 1,-1-1-1,0 0 1,5-17-1,8-18 68,-18 87-302,1-15 138,-1-7 134,-5 33 0,4-20 190,1-30-145,3-2-65,-1 0-1,0-1 1,0 1-1,1-1 1,-1 1 0,0-1-1,0 0 1,0 0-1,0 0 1,0 0 0,0 0-1,0 0 1,0 0-1,0-1 1,-1 1 0,4-3-1,6-5 32,135-74-35,-131 74-27,1 0 1,-1 2-1,2 0 0,-1 1 1,27-6-1,-41 11 8,-1 1-1,1 0 1,0-1 0,-1 1 0,1 0 0,-1 0-1,1 0 1,-1 0 0,1 0 0,-1 1 0,1-1-1,-1 0 1,1 1 0,-1-1 0,1 1 0,-1 0-1,1-1 1,-1 1 0,0 0 0,1 0 0,-1 0-1,0 0 1,0 0 0,0 0 0,0 0 0,0 0-1,0 1 1,0-1 0,0 0 0,0 1 0,0-1-1,-1 0 1,1 1 0,-1-1 0,1 1 0,-1-1-1,1 1 1,-1 2 0,1 2 77,0 1-1,-1-1 1,1 0 0,-1 0 0,-1 1-1,1-1 1,-1 0 0,-2 8 0,-16 44 438,19-58-504,0 0 1,0 0 0,0 1-1,0-1 1,0 0 0,0 0 0,0 0-1,0 0 1,0 0 0,0 1-1,0-1 1,0 0 0,0 0 0,0 0-1,0 0 1,0 1 0,0-1-1,0 0 1,0 0 0,0 0 0,0 0-1,0 0 1,0 1 0,0-1-1,0 0 1,0 0 0,0 0 0,0 0-1,0 0 1,0 0 0,0 1-1,1-1 1,-1 0 0,0 0 0,0 0-1,0 0 1,0 0 0,7-2 94,12-13-120,-13 10 96,14-11-57,16-18 1,21-19 12,-50 48-68,14-11-85,-20 16 117,-1 0-1,1-1 0,-1 1 0,1 0 0,-1 0 0,1-1 0,-1 1 0,1 0 0,-1 0 0,1 0 1,-1 0-1,1 0 0,-1 0 0,1 0 0,-1 0 0,1 0 0,0 0 0,-1 0 0,1 0 1,-1 0-1,1 1 0,-1-1 0,1 0 0,-1 0 0,1 0 0,-1 1 0,1-1 0,-1 0 0,0 1 1,1-1-1,-1 0 0,1 1 0,-1-1 0,0 1 0,1-1 0,-1 1 0,0-1 0,1 1 1,1 5-38,-1-1 0,0 1 0,0 0 0,0-1 0,0 1 0,-1 0 0,0 0 0,0-1 0,-1 1 0,-2 11 0,0 18 740,6-35-690,-3 0-16,0 0 1,0-1 0,1 1 0,-1 0 0,0 0 0,0 0-1,1 0 1,-1 0 0,0 0 0,0 0 0,0 0-1,1 0 1,-1 0 0,0 0 0,0 0 0,1 0 0,-1 0-1,0 0 1,0 0 0,0 0 0,1 0 0,-1 0-1,0 0 1,0 0 0,0 1 0,1-1 0,-1 0 0,0 0-1,0 0 1,0 0 0,1 0 0,-1 1 0,0-1 0,0 0-1,0 0 1,0 0 0,0 0 0,0 1 0,1-1-1,-1 0 1,0 0 0,0 1 0,0-1 0,0 0 0,0 0-1,0 0 1,0 1 0,0-1 0,0 0 0,0 0 0,0 1-1,0-1 1,0 0 0,0 1 0,0 0 308,14 25-512,-10-10 96,12 35 347,-16-51-225,0 1 1,0 0 0,0 0 0,1-1 0,-1 1 0,0 0 0,1-1 0,-1 1 0,1 0 0,-1-1 0,1 1 0,-1 0 0,1-1 0,-1 1 0,1-1 0,-1 1 0,1-1 0,0 1 0,-1-1 0,1 0 0,0 1 0,-1-1 0,1 0 0,0 0-1,0 1 1,-1-1 0,1 0 0,0 0 0,0 0 0,-1 0 0,1 0 0,0 0 0,0 0 0,0 0 0,-1 0 0,1 0 0,1-1 0,4 0 39,0-1-1,0 0 1,11-5-1,-6 2-125,-6 3 79,0-1 1,-1 0-1,0 1 0,1-2 1,-1 1-1,5-5 0,-7 6-381,0 0 0,0 0 0,-1 0-1,1-1 1,0 1 0,-1 0 0,3-5 0,-4 7 134,0-1 0,0 1 0,0-1 0,0 1 0,0 0 0,0-1 0,0 1 0,0-1 0,0 1 0,0 0 0,0-1 0,-1 1 0,1-1 0,0 1 0,0 0 0,0-1 0,0 1 0,-1 0 0,1-1 0,0 1 0,0 0 0,-1-1 0,1 1 0,0 0 0,-1 0 0,1-1 0,0 1 0,-1 0 0,1 0 0,0-1 0,-1 1 0,1 0 0,0 0 0,-1 0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3:00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58 4736,'0'-4'266,"1"0"-1,0 1 1,0-1 0,0 0-1,1 1 1,-1-1 0,4-5 0,-4 8-95,0-1 1,1 0-1,-1 1 1,1-1-1,-1 1 0,1 0 1,0-1-1,-1 1 1,1 0-1,0 0 1,0 0-1,0 0 1,0 1-1,0-1 1,3 0-1,-2 0 254,0 0 1,1 0-1,-1 1 0,1 0 1,-1-1-1,1 1 1,-1 0-1,7 2 0,-9-2-313,1 0-1,-1 1 0,1 0 1,-1-1-1,0 1 0,0 0 1,1-1-1,-1 1 0,0 0 1,0 0-1,0 0 0,0 0 1,0 0-1,0 0 0,0 1 1,0-1-1,0 0 0,0 0 1,-1 1-1,1-1 0,-1 0 1,2 3-1,-1 3 173,1 0-1,-1 0 0,0 0 1,0 0-1,-1 0 1,0 0-1,-2 11 1,1-5 231,-2 1 0,-7 24 0,3-22-327,0 0-1,-1-1 1,0 0-1,-2-1 1,1 0-1,-18 18 0,20-24-164,0-1-1,0 0 0,-12 8 0,14-12-168,1 0 0,0-1 0,-1 1 0,0-1-1,1 0 1,-1 0 0,0 0 0,-7 1 0,11-3-302,0 0 0,-1 0 0,1 0 0,0 0 0,0 0 0,-1 0 0,1 0 0,0-1 0,-1 1 0,1 0 0,0-1 0,0 1 0,0-1 0,-1 1 0,1-1 0,-2-1 0,23-14-9274,1 2 8031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3:03.1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197 587 4736,'-8'-8'5958,"0"13"-3180,-17 15-1247,0 1 0,-35 41 1,51-51-1306,1 0 0,0 1 0,0-1 0,2 2 0,-1-1 0,2 1 0,-1-1 1,-6 28-1,12-37-169,-1 0-1,1 0 1,-1 0 0,1 0 0,0 0 0,0 0-1,0 0 1,2 5 0,-2-7-32,0 0-1,1 0 0,-1 0 1,1 0-1,-1 0 1,1 0-1,-1 0 1,1 0-1,0 0 1,-1-1-1,1 1 1,0 0-1,0 0 0,-1-1 1,1 1-1,0-1 1,0 1-1,0-1 1,0 1-1,0-1 1,0 1-1,0-1 0,0 0 1,0 1-1,0-1 1,0 0-1,0 0 1,0 0-1,0 0 1,2 0-1,8-2 43,0 1 0,-1-2 0,1 0 1,0 0-1,10-5 0,-2 1-27,31-12 59,-1-2 1,67-41-1,-104 55-183,17-16-1,2-1-556,-32 25 608,0 0 1,0 0 0,0 0 0,0 1-1,1-1 1,-1 0 0,0 0 0,1 1-1,-1-1 1,1 1 0,-1-1-1,1 0 1,0 1 0,-1-1 0,1 1-1,0 2 1,1 25 37,0-24 20,1 0-1,-1-1 1,1 1 0,0 0 0,1-1 0,-1 1 0,1-1 0,-1 0 0,1 0 0,1 0-1,-1 0 1,0 0 0,1-1 0,0 1 0,0-1 0,0 0 0,0 0 0,1-1 0,-1 1-1,7 2 1,-8-4 6,0 0-1,0 0 1,0 0-1,0 0 1,0 0 0,0 0-1,0-1 1,0 0-1,0 0 1,0 1-1,0-2 1,0 1-1,0 0 1,0-1-1,0 1 1,0-1-1,0 0 1,0 0-1,0 0 1,0-1-1,3-1 1,-3 1-4,1 0 0,-1-1 0,1 1 0,-1-1 0,0 0 0,0 0 0,-1 0 0,1-1 0,-1 1 0,1 0 0,-1-1 0,0 0 0,0 0 0,-1 1 0,2-6 0,0-2-43,0-1-1,-1 1 1,-1-1-1,0 1 0,-1-1 1,0 1-1,-1-1 1,-3-17-1,1 11-211,3 13 202,-1 1 0,0 0-1,0-1 1,0 1 0,-1 0 0,-3-7 0,5 10-17,-1-1 0,1 1 0,-1-1 0,1 1-1,-1 0 1,1-1 0,0 1 0,0-1 0,0-2-1,0 4-36,1 0 78,0 0 0,0 0 1,1 0-1,-1 0 0,0 1 0,0-1 0,0 1 0,0-1 0,1 1 0,0 0 0,2 2-2,0-1-1,0 1 1,0-1-1,1 0 1,-1 0 0,0 0-1,1-1 1,-1 0 0,1 0-1,0 0 1,-1 0-1,1-1 1,0 1 0,8-2-1,3 0 102,0-1-1,-1 0 1,20-6-1,-16 3-42,-1-1 0,0 0 0,0-1 0,-1-1 0,1-1 0,-2 0 0,19-14 0,-11 2-17,-1 0-1,-1-2 1,-2 0-1,0-1 1,-1-1 0,22-39-1,-21 27-34,-2 0 0,-1-2 0,-2 1 1,15-57-1,-29 89-48,1 1 1,-1-1 0,0 1-1,0-1 1,-1 1 0,0-1-1,0 1 1,0-1 0,-1-7-1,1 12 46,0 1-1,0 0 0,0 0 0,0 0 0,-1 0 0,1-1 1,0 1-1,0 0 0,0 0 0,0 0 0,0 0 0,0 0 1,0-1-1,0 1 0,0 0 0,0 0 0,-1 0 1,1 0-1,0 0 0,0 0 0,0 0 0,0 0 0,0-1 1,0 1-1,-1 0 0,1 0 0,0 0 0,0 0 0,0 0 1,0 0-1,-1 0 0,1 0 0,0 0 0,0 0 0,0 0 1,-1 0-1,-4 5-26,-4 14 124,9-18-57,-19 53 148,2 0-1,-12 69 1,8-29-47,-9 16 430,-66 159 0,90-253-523,-16 31 352,32-46-198,-4-3-177,1 0 0,-1 0 0,0-1 0,0 0 0,-1 0 0,1 0 0,5-5 0,25-12 95,-25 15-114,0-1 0,0-1-1,17-13 1,0-1-39,7-5 99,-27 18-83,1 1-1,1 1 1,-1-1 0,1 2 0,13-7-1,-19 11-1,-1 0-1,0 0 1,0 1-1,0-1 0,1 1 1,3 0-1,-7 0 13,1 0 3,-1 0 0,0 0 0,0 0 1,1 1-1,-1-1 0,0 0 0,1 0 0,-1 0 0,0 0 0,0 1 0,1-1 0,-1 0 0,0 0 0,0 1 0,1-1 0,-1 0 0,0 0 0,0 1 0,0-1 1,0 0-1,1 0 0,-1 1 0,0-1 0,0 0 0,0 1 0,0-1 0,0 0 0,0 1 0,2 11 17,-2-10-13,4 28 101,-2 0 1,0 30-1,-2-54-77,0 0 1,1-1 0,0 1-1,0 0 1,3 9-1,-3-13-4,0 0-1,0 1 1,0-1-1,0 0 1,0 0-1,0 0 0,1 0 1,-1 0-1,1-1 1,-1 1-1,1 0 1,0-1-1,-1 1 1,1-1-1,4 3 1,-4-3 4,-1-1 1,0 0-1,1 0 1,-1 0 0,0 0-1,1 0 1,-1 0-1,0 0 1,1 0 0,-1 0-1,0-1 1,1 1-1,-1 0 1,0-1-1,1 1 1,-1-1 0,0 0-1,0 1 1,2-3-1,21-16 258,-9 3-237,-2-1 0,20-30 0,-4 5-201,-26 38 90,-2 3 44,0 0 0,0-1 1,0 1-1,0 0 1,0-1-1,0 1 1,-1 0-1,1-1 1,-1 1-1,1-1 0,-1 1 1,1-1-1,-1 1 1,1-3-1,-1 3-74,0 9-133,-9 59 197,9-66 32,0 7 43,0 0-1,0 0 0,1 0 0,3 13 0,-3-19-34,-1 0 1,1-1-1,-1 1 0,1 0 0,0-1 0,0 1 0,0 0 1,0-1-1,0 1 0,0-1 0,0 0 0,0 1 0,1-1 1,-1 0-1,1 0 0,-1 1 0,1-1 0,-1 0 0,1-1 1,-1 1-1,1 0 0,0 0 0,0-1 0,-1 1 1,1-1-1,4 1 0,4-1 52,0 0 1,0-1 0,1 0-1,-1-1 1,0 0 0,0-1-1,14-5 1,9-3-7,-7 4-13,40-10-46,-2-3 0,91-42 0,-134 53-56,-15 7 44,0-1 1,0 0 0,0 0-1,0 0 1,8-7-1,-13 7-277,-5 4 302,-6 2 65,-24 16-265,-39 33 0,70-50 188,0 0 0,0 1 1,1 0-1,-1-1 0,1 1 1,0 0-1,0 0 0,0 1 1,0-1-1,-2 5 0,4-7 18,-1 0 0,1 0 0,-1 0 0,1 1 0,0-1 1,0 0-1,-1 0 0,1 1 0,0-1 0,0 0 0,0 1 0,0-1 0,1 0 0,-1 0 0,0 1 0,0-1 0,1 0 0,-1 0 0,1 1 0,-1-1 0,1 0 1,-1 0-1,1 0 0,0 0 0,0 0 0,0 0 0,-1 0 0,1 0 0,0 0 0,0 0 0,0-1 0,0 1 0,2 1 0,2 0 5,0 0-1,1 0 1,-1 0 0,0 0-1,1-1 1,-1 0-1,1 0 1,-1-1 0,1 0-1,-1 0 1,1 0 0,-1 0-1,1-1 1,-1 0-1,1 0 1,5-2 0,4-2-14,0-1 0,0 0 0,-1-1 0,23-14 0,-25 12 0,-1 0 1,0-1 0,0 0 0,-1 0-1,0-1 1,-1-1 0,0 1 0,-1-2 0,0 1-1,6-15 1,6-16 40,26-83-1,-10 20-184,37-131-543,-73 230 619,-5 8-49,-5 12-6,3 2 98,1 0 1,0 0-1,-5 28 1,7-29 11,-111 539 360,104-465-10,11-86-325,0-1 1,-1 1 0,1 0 0,0 0 0,0 0 0,1 0 0,-1 0 0,0 0 0,1 0 0,-1 0-1,1 0 1,0 0 0,-1 0 0,3 3 0,-3-5-10,0 0 0,1 1 0,-1-1 0,1 1 0,-1-1 0,1 0 0,-1 0 0,1 1 0,-1-1 0,1 0 0,-1 0 0,1 0 1,-1 1-1,1-1 0,-1 0 0,1 0 0,-1 0 0,1 0 0,0 0 0,1 0-1,-1-1 0,1 1 0,-1 0 1,1-1-1,-1 1 0,1-1 0,-1 0 0,1 1 1,1-2-1,40-29 79,-25 17-79,21-11 1,0 2-52,0 3-1,56-20 1,-91 39 42,-1 0 0,0 0 0,0 0 0,1 1 0,-1-1 0,0 1 0,1 0 1,-1 0-1,0 1 0,1-1 0,-1 1 0,0-1 0,1 1 0,-1 0 0,0 0 0,5 3 0,-1 0-45,0 0 0,0 1 0,0 0 0,-1 0 0,8 10 0,-11-13-87,-1 1 0,0-1-1,1 1 1,-1 0 0,-1 0 0,1 0-1,0 0 1,-1 1 0,1-1 0,-1 0-1,0 1 1,0-1 0,-1 1 0,1 3-1,0-2-458,-1 1 0,0-1 0,-1 1-1,1-1 1,-1 1 0,-1-1 0,1 0-1,-3 8 1,0-3-539,-1 0 0,0 0 0,-1-1 0,1 0 0,-2 0 0,1 0 0,-2-1 0,-9 10 0,-20 10-3598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3:03.4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56 10720,'-86'-56'3968,"72"56"-3072,0 0-192,23 0-1408,10 6 416,15 6-3584,22 9 2112,1 0-3776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3:05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269 24 4896,'-1'-2'360,"0"1"1,0-1 0,-1 1-1,1-1 1,-1 1-1,1-1 1,-1 1 0,1 0-1,-1-1 1,0 1-1,1 0 1,-1 0-1,0 0 1,0 1 0,0-1-1,-3-1 1,1 2 21,0-1 0,1 1 0,-1 0 0,0 0 0,0 0 1,0 0-1,0 0 0,-5 2 0,2 0-197,1 0 1,-1 0 0,1 1-1,0 0 1,0 0-1,0 0 1,0 1-1,0 0 1,1 0 0,-6 5-1,4 0-89,0 0 1,1 0-1,0 0 0,1 1 1,-1 0-1,2 0 0,0 0 1,0 1-1,1-1 0,0 1 1,0 0-1,2 0 0,-1 0 1,1 0-1,1 20 0,1-27-14,0 1 0,-1-1 0,1 0 0,1 0-1,-1 0 1,1 0 0,-1 0 0,5 6-1,-6-9-49,1 0 0,-1 0 0,1 0 0,0-1 0,-1 1 0,1 0 0,0-1 0,-1 1 0,1 0 0,0-1 0,0 1 0,0-1 0,0 1 0,-1-1 0,1 0 0,0 1 0,0-1 0,0 0 0,0 0 0,0 1 0,0-1 0,0 0 0,0 0 0,0 0 0,0 0 0,0 0 0,0 0 0,0-1 0,0 1 0,0 0 0,0 0 0,0-1 0,0 1 0,-1 0 0,1-1 0,0 1 0,0-1 0,0 0 0,0 1 0,-1-1 0,1 1 0,0-1 0,-1 0 0,2-1 0,4-4 54,1-1 0,-1 0-1,0 0 1,-1-1-1,9-15 1,18-46 296,-23 45-726,19-31 0,-25 51 1,-2 8 199,-4 14 82,2-13 3,-6 42 72,-1 57 0,3-16 351,-16 66 144,14-120-192,-1 0 0,-18 46 0,19-61-157,-1-1 0,-2 0-1,1 0 1,-22 27 0,29-42-121,0-1-1,0 0 1,0 0 0,0 0-1,0-1 1,-1 1-1,1 0 1,-1-1-1,1 0 1,-1 1 0,1-1-1,-1 0 1,0-1-1,1 1 1,-1 0-1,0-1 1,0 1-1,-3-1 1,5 0-22,-1 0-1,1 0 1,-1-1-1,1 1 1,-1 0-1,1-1 1,-1 0 0,1 1-1,0-1 1,-1 0-1,1 1 1,0-1-1,-1 0 1,1 0-1,0 0 1,0 0 0,0 0-1,0-1 1,0 1-1,0 0 1,0 0-1,0-1 1,0 1-1,1 0 1,-1-1 0,1 1-1,-1-1 1,1 1-1,-1-1 1,1 1-1,0-1 1,0 1-1,-1-3 1,1 2-16,0-1 0,0 0 0,0 1 0,1-1 0,-1 0-1,1 1 1,-1-1 0,1 0 0,0 1 0,0-1 0,0 1 0,0-1 0,1 1 0,-1 0 0,0 0 0,1-1 0,0 1-1,0 0 1,-1 0 0,1 0 0,0 1 0,3-3 0,5-3-93,0 0 0,1 0 0,16-6 0,-22 10 110,64-29 24,52-27 69,-100 47-96,-1-1 0,0 0 0,30-28 1,-24 17 44,-2-1 1,0-2 0,-1 0 0,27-44-1,-25 28 48,-2-1 0,24-62-1,-42 85 130,-1 8-38,-3 10-97,-1 5-1,-5 33 161,0 28-122,-1 65-112,6-116-7,0 3 57,0 1 1,0-1-1,1 0 1,1 1-1,1-1 1,0 0-1,8 22 1,-11-37-76,0 1 1,1 0 0,-1-1-1,0 1 1,0-1 0,1 1 0,-1-1-1,0 1 1,1-1 0,-1 0 0,1 1-1,-1-1 1,0 1 0,1-1-1,-1 0 1,1 1 0,-1-1 0,1 0-1,-1 0 1,1 1 0,-1-1 0,1 0-1,0 0 1,-1 0 0,1 0-1,0 0 1,0 0 10,0 0 0,0 0 0,0 0 0,1 0 0,-1-1 0,0 1 0,0-1-1,0 1 1,0-1 0,0 1 0,0-1 0,0 1 0,1-2 0,-1 1-14,1 0 1,-1-1-1,1 1 1,-1-1-1,1 1 1,-1-1-1,0 1 1,0-1-1,0 0 1,0 0-1,0 0 1,0 0-1,0 1 0,-1-1 1,1 0-1,0-3 1,0-8-666,0 1 1,1-1 0,6-23-1,-1 8 725,2-4-12,20-47-1,-14 40 80,13-24 205,-27 60-334,0 1 0,1 0 0,-1 0 0,1-1 0,0 1 0,0 1 0,0-1 0,3-2 0,-5 4 9,0 0 0,1-1 0,-1 1 0,0 0 1,1 0-1,-1 0 0,0 0 0,1 0 0,-1 0 0,0 0 0,1 0 0,-1 0 1,0 1-1,1-1 0,-1 0 0,0 0 0,0 0 0,1 0 0,-1 0 0,0 0 0,1 1 1,-1-1-1,0 0 0,0 0 0,1 0 0,-1 1 0,0-1 0,0 0 0,0 0 1,1 1-1,5 8 247,-1 7-198,0 1 0,0 0 0,-2 0 1,0-1-1,1 30 0,-1-11 72,-2-25-93,3 29 150,1-1 0,19 69 1,-23-105-182,0 0 0,-1 0 0,1 1 0,1-1 0,-1 0 0,0 0 0,0 0 0,1 0 0,-1-1 0,3 4 0,-3-5 8,0 1 0,-1-1 0,1 0-1,0 1 1,0-1 0,0 1 0,0-1-1,-1 0 1,1 0 0,0 0 0,0 1 0,0-1-1,0 0 1,0 0 0,0 0 0,-1 0 0,1 0-1,0-1 1,0 1 0,0 0 0,0 0 0,0 0-1,-1-1 1,1 1 0,0-1 0,0 1-1,0 0 1,-1-1 0,1 1 0,0-1 0,-1 0-1,2 0 1,8-9 34,0 1-1,-1-1 0,0 0 0,-1-1 1,0 0-1,7-13 0,34-77 32,-35 68-29,31-51 0,-40 76-68,-1 0 1,5-14-1,7-12-141,-14 34-442,0 6 354,2 14 337,-1 0-29,5 12-26,22 53 0,-28-80 25,1 0 0,-1 0 0,1 0-1,1 0 1,-1 0 0,1-1 0,0 0 0,5 5 0,-8-8-47,0 0 0,0 0-1,0 0 1,1 0 0,-1-1 0,0 1 0,0 0 0,1-1 0,-1 1-1,0-1 1,1 0 0,-1 1 0,1-1 0,-1 0 0,0 0-1,1 0 1,-1 0 0,1 0 0,-1 0 0,1 0 0,-1 0 0,0-1-1,1 1 1,-1 0 0,0-1 0,1 1 0,-1-1 0,0 0-1,0 1 1,1-1 0,-1 0 0,0 0 0,0 0 0,0 0-1,0 0 1,0 0 0,0 0 0,1-2 0,4-5 26,0-1 1,0 0-1,-1 0 1,0 0-1,0-1 1,-1 0-1,3-12 1,-2 4-48,-1-1 1,-1 0 0,2-22 0,-5 37-7,1-6-59,-1-1 0,-1-19-1,1 29 73,0 0 1,-1 1-1,1-1 0,0 1 0,0-1 1,0 0-1,-1 1 0,1-1 0,0 0 1,0 1-1,-1-1 0,1 1 0,0-1 1,-1 1-1,1-1 0,-1 0 0,0 1 0,1 0 0,0 0 0,0 0-1,-1 0 1,1 0 0,0-1 0,-1 1-1,1 0 1,0 0 0,-1 0 0,1 0 0,0 0-1,-1 0 1,1 0 0,0 0 0,-1 0-1,1 1 1,0-1 0,0 0 0,-1 0 0,1 0-1,0 0 1,-1 1 0,0 0-28,-1 0 1,1 0-1,-1 0 1,1 0-1,0 1 1,0-1-1,-1 1 1,1-1-1,0 1 1,0 1-1,-5 9-38,1 0 0,1 1-1,0-1 1,0 1-1,-2 22 1,3-12 104,2 1 0,1 31 0,0-55-33,2 35 176,6 37 0,-6-63-135,0 0 0,0 0 0,0-1-1,1 1 1,1-1 0,-1 0 0,1 0 0,1 0 0,9 13 0,-14-21-35,0 0 0,0 1 1,0-1-1,1 0 1,-1 1-1,0-1 1,1 0-1,-1 0 0,0 1 1,1-1-1,-1 0 1,0 0-1,1 1 1,-1-1-1,0 0 1,1 0-1,-1 0 0,1 0 1,-1 0-1,0 1 1,1-1-1,-1 0 1,1 0-1,-1 0 0,0 0 1,1 0-1,-1 0 1,1-1-1,-1 1 1,0 0-1,1 0 0,-1 0 1,1 0-1,-1 0 1,1-1-1,9-12 110,0-4-46,-1-2 1,-1 1 0,8-29-1,-6 17 5,10-34-14,-8 27-50,31-71 0,-40 102-39,0 3-5,-1-1 0,0 0 0,0 0 0,-1-1 0,1 1 0,-1 0 0,0 0 0,1-8 0,-3 10-172,-2 7 116,-2 9 28,-17 66 170,-18 123 0,36-182-143,-2 30-22,3-26 159,-6 26 1,8-44 223,6-9-225,4-10-81,-8 9-37,1 1 0,-1 0-1,1 0 1,-1 0-1,1 0 1,0 0-1,0 0 1,0 1-1,0-1 1,0 0-1,0 1 1,3-2-1,32-11-51,-14 6 16,20-8-176,69-17 0,-102 31-1073,0 1 0,0 0 0,11 0 0,-21 14-3153,-2-10 3634,1 1 0,-1-1 0,0 0 0,0 0 0,0 1 0,-1-1 0,1-1 0,-6 6-1,7-7 531,0 0 0,0 0-1,0 0 1,0 0-1,-1 0 1,1 0-1,0 0 1,-1-1 0,1 1-1,0 0 1,-1-1-1,1 1 1,-1-1-1,1 0 1,-1 1 0,1-1-1,-1 0 1,1 0-1,-1 0 1,1 0-1,-1 0 1,1 0-1,-1 0 1,-1-1 0,-16-14-1402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3:06.2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93 8800,'-30'-30'3264,"36"22"-2528,-6-5-224,8 5-64,3-1-352,8-3-448,9 3 160,11 5-1184,11 4 768,17 0-5664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3:07.1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238 13 5984,'9'-12'11877,"-9"13"-10928,-2 31 671,-1 0 0,-9 36-1,0 0-963,11-55-581,-3 12 184,0 0 1,-11 38-1,-51 134 301,15-3-85,46-175-519,-13 35 0,3-11 57,14-40 15,0 0 1,0 0-1,0 0 1,0 0 0,0-1-1,-1 1 1,1 0-1,-1-1 1,1 1-1,-1-1 1,0 0-1,0 0 1,0 1-1,0-1 1,-1 0-1,1-1 1,-1 1-1,1 0 1,-5 1 0,30-11 293,41-10 1,75-10-37,41-7 89,38 1-428,-185 27-795,-31 6 347,0 0 0,0 1-1,0-1 1,0 0 0,-1 0-1,1 0 1,0 0-1,1-2 1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3:4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1248,'-16'3'6896,"7"-3"-5608,7 0-1025,-1 0 0,1-1 1,0 1-1,-1 0 0,1 1 0,-1-1 0,1 0 0,0 1 0,-1-1 1,1 1-1,0 0 0,-3 1 0,2 0 114,3-2-350,0 1 1,-1-1 0,1 0 0,0 1-1,-1-1 1,1 1 0,0-1 0,0 0-1,0 1 1,-1-1 0,1 1 0,0-1 0,0 0-1,0 1 1,0-1 0,0 1 0,0-1-1,0 1 1,0-1 0,0 1 0,0-1-1,0 0 1,0 1 0,0-1 0,0 1 0,-1 18 292,-1-1 1,-6 26 0,-1 13 263,2 32 75,4-1-1,4 0 1,16 113 0,-15-158-378,-2-32-177,1 0 1,0-1-1,4 20 0,-3-24 309,-2-6-968,0-1 257,0 0-1,0 0 1,0 0-1,0 0 1,0 1 0,0-1-1,0 0 1,0 0-1,1 0 1,-1 1-1,0-1 1,1 0 0,-1 0-1,1 1 1,0-2-1,8-5-2063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9:0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43 8384,'-55'-20'3808,"55"17"-3328,10-2-96,6 2-320,21-6-1728,8 6 928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3:4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6 282 4800,'-2'-7'1116,"1"1"0,0-1 0,0 0 1,0-9-1,1 7-394,1 0 0,3-17 0,-1 14-491,0 1 1,1-1-1,1 1 1,-1-1-1,8-10 1,-8 14-115,1 0 1,0 0 0,1 0 0,0 1 0,0-1 0,0 1 0,1 1-1,0-1 1,12-7 0,-11 9-119,0 0 1,0 0-1,1 1 0,0 0 0,14-5 0,-21 9 7,1-1-1,-1 1 0,0-1 1,0 1-1,1 0 0,-1 0 0,0 0 1,0 0-1,0 1 0,1-1 1,-1 0-1,0 1 0,0 0 1,0-1-1,0 1 0,0 0 1,0 0-1,0 0 0,0 0 1,0 1-1,0-1 0,0 0 1,-1 1-1,1-1 0,-1 1 1,1 0-1,-1-1 0,1 1 1,-1 0-1,0 0 0,1 2 1,5 11 73,-1 0 0,0 0 0,-1 1 1,0-1-1,-2 1 0,0 0 0,-1 0 1,1 20-1,-3 14 281,-7 68 1,5-99-340,0 0 1,-1 0-1,-1 1 0,-10 28 1,13-46-6,-9 25 234,-2-1 0,-25 44 0,33-64-191,0 0-1,-1 0 0,1 0 1,-1-1-1,0 1 1,-1-1-1,0 0 1,1-1-1,-1 0 0,-1 1 1,1-2-1,-1 1 1,1-1-1,-1 0 1,-13 4-1,17-7-4,-1 1-1,0-1 1,0 1 0,1-1-1,-1 0 1,0 0 0,0-1-1,-5 0 1,8 0-31,0 1 1,0 0-1,0 0 0,0-1 1,0 1-1,0-1 0,0 1 0,0-1 1,0 1-1,0-1 0,0 1 1,0-1-1,0 0 0,0 0 1,1 1-1,-1-1 0,0 0 0,1 0 1,-1 0-1,1 0 0,-1 0 1,1 0-1,-1 0 0,1 0 1,-1 0-1,1 0 0,0 0 0,0 0 1,-1 0-1,1-2 0,1 2-23,-1 0 0,1 0 0,-1 0-1,1 0 1,0 0 0,0 0 0,-1 0-1,1 0 1,0 1 0,0-1-1,0 0 1,0 0 0,0 1 0,0-1-1,0 1 1,0-1 0,0 1 0,0-1-1,0 1 1,0 0 0,3-1 0,2-2-5,11-3 55,0 0 1,0 1-1,0 0 1,25-2-1,73-3 12,-111 9-73,14 0 70,26 2-1,-40-1-54,-1 0 0,0 1-1,1-1 1,-1 1-1,0 0 1,0 0 0,1 0-1,-1 0 1,0 0-1,0 1 1,0 0 0,0-1-1,0 1 1,4 4-1,-7-6-24,0 0 0,0 1 0,1-1 0,-1 0-1,0 0 1,0 1 0,0-1 0,0 0-1,0 0 1,0 1 0,0-1 0,0 0 0,0 0-1,1 1 1,-1-1 0,0 0 0,0 0 0,0 1-1,0-1 1,-1 0 0,1 1 0,0-1-1,0 0 1,0 0 0,0 1 0,0-1 0,0 0-1,0 0 1,0 1 0,-1-1 0,1 0 0,0 0-1,0 0 1,0 1 0,0-1 0,-1 0 0,1 0-1,0 0 1,0 1 0,-6 2-3715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3:4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1162 60 2720,'-5'-6'339,"2"3"-7,1-1-1,-1 1 1,0 0-1,0 0 1,0 0-1,0 0 0,-1 1 1,1-1-1,-1 1 1,0 0-1,1 0 1,-1 0-1,0 0 1,0 1-1,-5-2 0,-10-1 445,-30-2 0,-9 4-302,-1 2 0,0 3 0,1 3-1,-1 2 1,-79 22 0,82-14-138,2 3 0,-55 26 0,84-33-221,1 1 0,1 1 1,-32 26-1,40-28-6,1 1 0,0 1 0,0 0 0,2 1 0,-20 29 0,-61 128 433,81-145-372,1 1 0,2 0 0,0 0 0,-6 48 0,13-62-101,2-1 0,0 1 0,0-1 1,1 0-1,1 1 0,0-1 0,1 0 1,1 0-1,8 22 0,6 4 188,38 62 0,-39-71-152,95 146 568,-94-151-540,1-2 1,1 0-1,1-1 0,45 35 0,-53-48-77,1 0 0,0-2 0,0 1 0,1-2 0,0 0 0,0-1 0,1 0 0,18 2 0,16 1-33,62 1-1,-103-8-16,117 0 182,-79-1-115,-32 0-13,-1 0 0,0 0 0,1-2 0,-1 1 0,0-2 0,0 0 0,20-8 0,-18 4-22,-2-2 0,1 0 0,-1-1-1,-1 0 1,0-1 0,15-16 0,65-81 269,-85 98-282,128-151 392,-70 85-434,-45 52 24,-2 0-1,0-2 1,-2 0-1,15-28 0,-18 21 96,-1 0-1,-2-1 0,13-63 1,-17 56-104,-1 1 1,-3-1 0,-2-53-1,-1 77 10,-1 0 0,-1-1 0,-1 2 0,-7-24-1,8 32-15,-1 0 0,0 0 0,-1 0 0,0 0 0,0 1 0,-1 0-1,0 0 1,0 0 0,0 0 0,-1 1 0,-9-8 0,1 4 30,-1 1 1,-1 0 0,0 0-1,0 2 1,0 0 0,-1 1-1,-28-7 1,-11 2-71,-1 2 0,-1 2 0,1 3 0,-63 3 0,70 2 41,-15 1-3148,51-1 143,0 0 1,-19 5-1,7 5-1073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3:5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565 512 2560,'-1'-10'4201,"-3"6"-2904,-1 1-1140,0 0-1,0 1 1,0-1-1,0 1 0,0 0 1,0 0-1,-1 0 1,1 1-1,-1 0 0,1 0 1,-7 0-1,-5 0-47,0 1-1,-25 3 1,24-2-62,0 2 0,0 0 0,1 2 0,-1-1 1,-23 11-1,21-6-42,0 1 0,1 0 1,0 2-1,1 0 0,-33 28 1,27-18 6,0 1 1,-36 45-1,56-61 5,0 1 0,0-1 1,1 1-1,0-1 0,0 1 0,1 0 0,0 0 0,0 0 1,1 1-1,0-1 0,1 0 0,0 0 0,0 1 0,0-1 1,3 12-1,1 3 109,1-1 1,1 0-1,1 1 0,13 26 1,-16-39-56,1 0 0,0 0 0,1-1 1,0 0-1,0 0 0,1 0 0,0-1 1,1 0-1,0-1 0,0 1 0,1-1 0,-1-1 1,15 9-1,-7-8 59,-1-1 1,0 0-1,1-1 1,0-1-1,0 0 1,25 2-1,-6-4 14,-1-1-1,39-4 1,-49 1-33,-1-1 0,1-1 0,38-11 0,-48 10-26,0-1-1,0 0 1,-1-1-1,0 0 1,0-1-1,-1 0 0,13-11 1,87-99 476,-106 111-519,123-129 171,-95 94-74,-3 0-1,34-60 1,-41 56-98,-3-1 1,20-61-1,-32 81-32,6-15-18,17-81 0,-29 107-9,0-1 1,-2 0-1,0 0 1,-1 0-1,-1 0 1,0 0-1,-1 1 1,-5-20-1,6 33 2,1-1-1,-2 1 0,1 0 1,0-1-1,-1 1 1,1 0-1,-1 0 1,0 0-1,0 0 0,0 0 1,0 0-1,-6-4 1,6 6-2,0-1 1,0 1 0,-1 0 0,1 0 0,-1 0-1,1 1 1,0-1 0,-1 0 0,1 1-1,-1 0 1,1 0 0,-1-1 0,1 1 0,-1 1-1,0-1 1,1 0 0,-1 1 0,1-1-1,-4 2 1,-6 3-65,1 0 1,-1 1-1,1 0 0,0 1 0,-19 15 1,22-15 78,0 1 1,0 0 0,1 0-1,0 0 1,0 1 0,1 0-1,0 0 1,-7 15 0,1 3-38,-15 52-1,9-15 10,2 1 0,4 0 0,2 1 0,-1 112 1,12-156 72,0 0 0,2 1 0,1-1 0,1 0 0,1-1 0,0 1 0,2-1 0,20 39 0,-26-56 3,1 1 0,0-1 0,0 0 0,0 1 0,1-1 0,-1-1 0,1 1 0,0-1 0,0 1 0,0-1 0,0 0 0,1 0 0,-1-1 0,1 0 0,0 1 0,0-2 0,0 1 0,0 0 0,0-1 0,0 0 0,0 0 0,0-1 0,0 1 0,1-1 0,-1 0 0,0 0 0,0-1 0,0 0 0,10-2-1,2-2 60,0-1 0,0 0 0,0-1 0,-1-1 0,18-11-1,71-55 549,-93 64-579,-1 0-1,18-19 1,-25 23-37,0 1 1,0-1 0,0 0 0,-1 1 0,1-2 0,-1 1 0,-1 0 0,3-9-1,-5 15-42,0 0 0,1-1-1,-1 1 1,0-1 0,0 1 0,0 0-1,0-1 1,0 1 0,0-1-1,0 1 1,0-1 0,0 1-1,0-1 1,0 1 0,0 0-1,0-1 1,0 1 0,0-1-1,0 1 1,-1-1 0,1 1-1,0 0 1,0-1 0,-1 0-1,0 1-26,0 0-1,0-1 0,0 1 0,0 0 0,0 0 1,0 0-1,0-1 0,0 1 0,-1 0 1,1 0-1,0 1 0,-2-1 0,-2 1-13,0 0-1,0 1 1,0-1-1,0 1 1,0 0 0,0 1-1,0-1 1,1 1-1,-1 0 1,1 0 0,-4 4-1,-5 4-30,-24 28 0,34-34 82,-1 0 0,1 1 0,0 0 0,0 0 1,1-1-1,0 1 0,0 1 0,0-1 0,0 0 0,1 0 1,0 1-1,1-1 0,0 1 0,0-1 0,0 1 0,0-1 1,1 0-1,0 1 0,1-1 0,1 7 0,-1-7 17,0 0 0,1 0 0,-1-1 0,1 1-1,0-1 1,0 0 0,1 1 0,0-1 0,5 6 0,-6-8 8,0-1 0,1 1 1,-1-1-1,0 1 0,1-1 1,-1 0-1,1 0 0,0-1 1,0 1-1,0-1 0,-1 1 1,1-1-1,1-1 0,5 2 1,-3-2 9,0 0-1,0 0 1,-1-1 0,1 1 0,0-2 0,-1 1-1,1-1 1,-1 0 0,11-5 0,-13 5-7,0 0-1,0 0 1,0-1 0,0 1 0,-1-1-1,1 0 1,-1 0 0,0 0 0,0-1-1,0 1 1,0-1 0,0 0 0,-1 0-1,0 0 1,3-7 0,0-5 98,-1-1-1,3-31 1,-6 41-134,-1-1 1,-1 0-1,1 0 0,-1 1 1,-1-1-1,1 0 0,-1 1 1,-1-1-1,0 1 0,0 0 1,0 0-1,0 0 0,-1 0 1,-1 1-1,-6-9 0,9 12-6,0 1-1,-1-1 1,1 1-1,-1 0 1,0 0-1,1 0 1,-1 0-1,0 0 0,0 1 1,-6-3-1,8 4-3,-1-1 0,1 1 0,0-1 0,0 1 0,0 0 0,0 0-1,-1-1 1,1 1 0,0 0 0,0 0 0,-1 0 0,1 0-1,0 0 1,0 1 0,-1-1 0,1 0 0,0 0 0,0 1 0,0-1-1,0 1 1,-1-1 0,1 1 0,0 0 0,0-1 0,0 1 0,0 0-1,0 0 1,0-1 0,1 1 0,-2 2 0,1-2-1,1 0 0,0 0 0,-1 0 0,1 0 0,0 0 0,0 0 0,0 0 0,-1 0 0,1 0 0,0 1 1,1-1-1,-1 0 0,0 0 0,0 0 0,0 0 0,1 0 0,-1 0 0,1 0 0,-1 0 0,1 0 0,-1 0 0,1 0 0,-1 0 0,1 0 0,0 0 1,1 1-1,2 3 18,0-1 1,0 0-1,9 6 0,-8-7 21,-1 0-1,1 0 1,-1 0 0,1-1-1,0 1 1,0-1-1,0 0 1,0-1-1,1 1 1,-1-1-1,0 0 1,1-1-1,-1 1 1,1-1-1,-1 0 1,0 0-1,1-1 1,-1 1-1,0-1 1,1 0-1,5-3 1,4-1 25,-1-2 1,-1 1 0,1-2 0,-1 0-1,-1 0 1,1-1 0,10-11-1,75-80 161,-78 78-140,-8 8-99,16-24-1,-28 37 19,0 0 0,1 0-1,0 0 1,-1 0 0,1 1-1,-1-1 1,1 0 0,0 1-1,0-1 1,-1 0-1,1 1 1,0-1 0,0 1-1,0-1 1,0 1 0,0-1-1,0 1 1,0 0 0,0-1-1,0 1 1,0 0 0,0 0-1,0 0 1,0 0-1,0 0 1,0 0 0,0 0-1,0 0 1,0 0 0,0 0-1,0 0 1,-1 1 0,1-1-1,0 0 1,0 1-1,0-1 1,0 1 0,0-1-1,0 1 1,0-1 0,-1 1-1,1 0 1,0-1 0,-1 1-1,2 1 1,2 2-19,-1 0 0,1 1 0,-1-1 0,0 0 0,0 1 0,-1 0 0,3 5 0,3 13 27,-1 0 0,-1 0 0,0 1 0,-2-1 0,-1 1 0,-1 0 0,-1 0 0,-4 43 0,2-53 39,-4 34 249,4-43-238,0-1 0,0 1 1,-1-1-1,0 0 0,1 0 1,-1 1-1,-1-1 0,-2 5 1,3-8-14,1 1 0,-1-1 0,1 1 0,-1-1 0,1 0 0,-1 1 0,0-1 0,0 0 0,1 0 0,-1 0 0,0-1 0,0 1 0,0 0 0,0-1 0,-2 1 0,-1 0 18,1-1 0,-1 0 0,1 0 0,-1 0 0,0 0 0,-7-2 0,5 0-50,-1 0 1,1 0-1,0-1 0,0 0 0,0 0 0,1-1 0,-1 1 1,-10-9-1,6 2-44,-5-3 124,-26-29 0,27 29-162,13 11-347,6 4 321,9 10 26,-8-6 32,0-1 0,0 1 1,1-1-1,-1 0 0,13 8 0,3 2 4,-6-5 97,0-1-1,0 0 1,1 0-1,0-2 0,1 0 1,-1-1-1,1 0 0,1-2 1,-1 0-1,33 3 0,-44-7-113,115 6 176,-111-6-145,-1 1 1,1 1-1,-1 0 1,13 4-1,-5-2 50,-15-3 55,0-1-64,-1 0 1,0 0 0,0 1 0,0-1 0,0 0-1,0 1 1,0-1 0,0 1 0,0 0 0,0-1-1,0 1 1,-1 0 0,3 1 0,-1-2 1,0 1-1,0-1 1,1 0 0,-1 1 0,0-1 0,1 0 0,-1-1-1,4 1 1,0-1-6,3 1 80,25-1-6,-32 1-75,0 0 0,0-1 1,0 1-1,0-1 1,-1 0-1,1 1 1,0-1-1,0 0 0,0 0 1,-1 0-1,1 0 1,2-3-1,3-2 97,-4 5-75,-1-1-1,1 0 1,-1 0 0,0-1-1,0 1 1,0 0 0,0-1-1,2-4 1,63-113 543,-55 96-553,-6 15 26,-1-1 0,-1 0 1,0 0-1,4-16 0,-7 23-45,0 0 0,-1-1 0,0 1 0,0 0 0,0-1 0,0 1-1,0-1 1,-1 1 0,0 0 0,1 0 0,-1-1 0,0 1 0,-1 0 0,1 0 0,0 0 0,-1 0 0,0 0-1,-4-5 1,5 6-7,-1 1 0,1-1 0,-1 1 0,0-1-1,1 1 1,-1 0 0,0-1 0,0 1 0,0 0-1,0 0 1,0 1 0,0-1 0,0 0 0,-1 1-1,1-1 1,0 1 0,0-1 0,0 1 0,-1 0-1,1 0 1,0 0 0,0 1 0,-1-1 0,1 0 0,0 1-1,0-1 1,0 1 0,-3 1 0,-2 1-24,1 0 0,0 0 1,0 0-1,0 1 0,0 0 1,0 0-1,1 1 0,-6 5 1,3 0 5,0-1-1,0 1 1,1 1 0,0 0 0,1 0 0,0 0 0,1 0 0,0 1 0,1 0 0,0 0 0,1 0-1,0 1 1,1-1 0,1 1 0,0-1 0,0 1 0,1 0 0,2 13 0,0-8 37,1-1 1,6 18-1,-8-29 15,1 0 0,0 0 0,1 0-1,0-1 1,-1 1 0,2-1 0,-1 1 0,9 8-1,-11-12-10,1 0-1,0-1 0,0 0 1,0 1-1,0-1 0,0 0 1,0 0-1,0 0 0,1 0 1,-1-1-1,0 1 0,0 0 1,1-1-1,-1 0 0,0 0 1,1 1-1,-1-1 0,0 0 1,1-1-1,-1 1 0,0 0 1,1-1-1,-1 1 0,0-1 1,3-1-1,5-2 38,0-1 1,0 0-1,0-1 1,9-6-1,-9 5-9,160-97 166,-100 62-200,119-54-9,-188 96 0,127-63-117,-115 54 161,-9 7 30,-3 3-37,-14 8-219,4 1 146,-1 1 0,2 0 0,0 1 0,0 0 0,1 0 0,0 1 0,-7 19 0,10-17 41,1 0-1,0 1 1,1-1-1,0 0 1,2 29-1,1-36 22,-1 0 1,1 0-1,1 0 0,-1-1 0,5 12 1,-3-9 18,-3-9-36,0-1 0,0 1 0,1 0 0,-1 0 0,0-1 1,0 1-1,1 0 0,-1 0 0,0-1 0,1 1 0,-1 0 1,1-1-1,-1 1 0,1-1 0,-1 1 0,1 0 0,-1-1 0,1 1 1,0-1-1,-1 0 0,1 1 0,0-1 0,-1 1 0,2-1 1,-1 0 1,0 0 0,0 0 1,0 0-1,0 0 1,0 0-1,0-1 1,0 1-1,0 0 1,-1-1-1,1 1 1,0-1-1,0 1 0,0-1 1,0 1-1,-1-1 1,1 1-1,0-2 1,3-1 41,0-1-1,-1-1 1,1 1 0,-1 0 0,4-9 0,7-18 149,15-55 1,3-37-140,-23 83-57,7-23 12,-4 1 0,-3-2 0,-2 1-1,-3-1 1,-7-109 0,2 157-89,-2 0 0,-5-20 0,6 31 41,1 0-1,-1 0 0,0 0 1,0 0-1,-1 0 1,0 0-1,0 0 0,0 1 1,0 0-1,-5-5 1,8 9 21,0-1 0,-1 1 1,1 0-1,0-1 0,-1 1 0,1 0 1,0 0-1,-1-1 0,1 1 1,0 0-1,-1 0 0,1 0 1,-1-1-1,1 1 0,0 0 1,-1 0-1,1 0 0,-1 0 0,1 0 1,-1 0-1,1 0 0,-1 0 1,1 0-1,0 0 0,-1 0 1,1 0-1,-1 1 0,1-1 0,-1 0 1,1 0-1,-1 1-10,0 0-1,0 0 1,0-1-1,1 1 1,-1 0-1,0 0 1,1 0-1,-1 0 1,0 0-1,1 0 1,0 0-1,-1 2 1,-3 11-143,0 0 0,-2 22 1,-1 22-44,2 108 0,23 62 183,-12-183 73,13 47 0,-15-77 37,1 0 0,0 1 1,1-2-1,1 1 0,1-1 0,13 20 1,-18-30-51,0 0 0,0-1 1,0 0-1,0 0 0,1 0 0,-1 0 1,1 0-1,0-1 0,0 1 1,0-1-1,0 0 0,7 2 1,-5-2-264,1-1 0,-1 0 0,1 0 0,-1 0 0,1-1 0,0 0 0,12-1 0,18-3-991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3:5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1130 3136,'-1'0'79,"0"0"0,1 0 0,-1 0 0,0 0 1,1 0-1,-1 0 0,0 0 0,1 0 0,-1 0 0,0 1 0,1-1 0,-1 0 0,0 1 1,1-1-1,-1 0 0,1 1 0,-1-1 0,1 1 0,-2 0 0,2-1-37,0 1-1,0 0 1,-1-1-1,1 1 1,0-1 0,0 1-1,0 0 1,0-1-1,0 1 1,0-1-1,0 1 1,0 0-1,1-1 1,-1 1-1,0-1 1,0 1-1,0 0 1,1-1 0,-1 1-1,0-1 1,1 1-1,-1-1 1,0 1-1,1-1 1,-1 1-1,1 0 1,2 2 87,1 0 1,-1 0-1,0-1 0,1 1 1,0-1-1,-1 0 1,1 0-1,0 0 0,0 0 1,0-1-1,0 0 1,1 0-1,-1 0 0,0 0 1,7 0-1,7 0 470,-1 0 0,27-4-1,-7-1 217,-1-2-1,64-20 0,-90 23-708,0 0-1,0-1 1,0 0 0,-1-1-1,0 0 1,0 0 0,0-1-1,-1 0 1,1-1 0,-1 1-1,-1-2 1,0 1 0,0-1-1,0 0 1,6-11 0,3-12 170,-1-1 1,13-43 0,-24 63-259,-4 12-8,6-13-229,-4 11 11,-1 10 75,5 82-153,-2-46 258,-6 135 273,3-150-121,-1-23-37,0-1-1,1 1 0,-2-1 1,1 1-1,-1-1 0,1 0 1,-1 1-1,-2 5 0,2-11-69,1 1-1,0-1 1,0 1 0,-1-1-1,1 1 1,0-1-1,-1 1 1,1-1 0,-1 1-1,1-1 1,-1 1-1,1-1 1,-1 0 0,1 1-1,-1-1 1,1 0-1,-1 0 1,1 1 0,-1-1-1,0 0 1,1 0-1,-1 0 1,1 1 0,-1-1-1,0 0 1,1 0 0,-1 0-1,1 0 1,-1 0-1,0 0 1,1 0 0,-1-1-1,0 1 1,1 0-1,-1 0 1,1 0 0,-1-1-1,0 1 1,-3-2 61,0-1 0,0 1 1,0-1-1,-4-4 0,0 1 46,-24-21 149,-43-30-87,50 44-256,19 10 29,0 0 1,0 0-1,0 0 1,-9-9 0,14 12 34,1 0 1,-1-1 0,1 1 0,-1 0-1,1-1 1,-1 1 0,1 0 0,-1-1-1,1 1 1,-1 0 0,1 0 0,-1-1 0,1 1-1,-1 0 1,1 0 0,-1 0 0,0 0-1,1 0-3,-1 0-1,1 0 0,0 0 1,0 0-1,0 0 0,0 0 1,0 0-1,0 0 0,0 0 1,0 0-1,0 0 0,-1 0 1,1 0-1,0 0 0,0 1 1,0-1-1,0 0 0,0 0 1,0 0-1,0 0 0,0 0 1,0 0-1,0 0 0,0 0 1,0 0-1,0 0 0,0 0 1,-1 1-1,1-1 0,0 0 1,0 0-1,0 0 0,0 0 0,0 0 1,0 0-1,0 0 0,0 0 1,0 1-1,0-1 0,0 0 1,0 0-1,0 0 0,1 0 1,-1 0-1,0 0 0,0 0 1,0 0-1,0 0 0,0 1 1,0-1-1,0 0 0,0 0 1,0 0-1,0 0 0,0 0 1,0 0-1,0 0 0,0 0 1,1 0-1,-1 0 0,0 0 1,0 0-1,0 0 0,0 0 1,0 0-1,0 0 0,0 0 1,15 12 46,1 0 1,0-2 0,1 0 0,-1-1 0,2 0 0,-1-2 0,1 0 0,20 5 0,-28-10 45,1-1 1,0-1-1,-1 1 1,1-2 0,0 1-1,0-1 1,-1-1-1,1 0 1,0-1-1,13-5 1,11-6 429,55-30 0,-45 20-314,-12 7 57,60-40 0,-79 46-186,0-1 0,-1 1 0,0-2 0,-1 0 0,0-1 0,11-16 0,30-46-304,-49 70 172,-5 8 50,-8 11 11,-2 12-107,1 0 0,1 0 0,-7 38 0,15-58 126,0 0 0,0 1 0,1-1 0,0 1 0,0-1 0,0 1 0,1-1 0,0 0-1,0 1 1,2 6 0,-2-10 18,0-1 1,-1 1-1,1 0 0,0 0 0,0 0 0,0-1 0,0 1 0,0-1 1,1 1-1,-1-1 0,0 1 0,1-1 0,-1 0 0,1 0 0,0 1 0,-1-1 1,1 0-1,0 0 0,-1-1 0,1 1 0,0 0 0,0-1 0,0 1 0,0-1 1,0 1-1,0-1 0,0 0 0,0 0 0,0 0 0,2 0 0,1-1 41,0 0 0,0-1 0,0 1 0,-1-1 0,1 0 0,-1 0 0,1-1 0,-1 1 0,0-1 0,5-4 0,3-3 0,-1 0 0,14-15 0,-13 9-87,0-1 1,16-28 0,-17 24-220,22-27 0,-33 48 227,0-1-1,0 1 0,0 0 1,0-1-1,1 1 0,-1 0 1,0 0-1,0-1 0,0 1 0,1 0 1,-1 0-1,0-1 0,0 1 1,0 0-1,1 0 0,-1 0 1,0 0-1,1-1 0,-1 1 1,0 0-1,0 0 0,1 0 0,-1 0 1,0 0-1,1 0 0,-1 0 1,0 0-1,1 0 0,-1 0 1,0 0-1,1 0 0,-1 0 1,0 0-1,0 0 0,1 0 0,-1 0 1,0 0-1,1 0 0,-1 0 1,0 0-1,1 0 0,-1 1 1,0-1-1,0 0 0,1 0 1,-1 0-1,0 1 0,0-1 1,0 0-1,1 0 0,-1 1 0,0-1 1,0 0-1,0 0 0,0 1 1,1-1-1,-1 0 0,0 1 1,0-1-1,0 0 0,0 1 1,0-1-1,4 24-46,-7 26 9,-12 68 0,5-52 56,-5 25 16,-41 136 0,48-199 32,-1 1 0,-1-2 0,-2 1 0,-1-1 0,-24 37 0,32-57-18,-1 1 1,0-1 0,0-1-1,0 1 1,-1-1-1,0 0 1,0 0 0,-10 5-1,11-7-14,0-2 0,0 1 0,-1-1-1,1 1 1,0-2 0,-1 1-1,1-1 1,-1 0 0,0 0 0,1-1-1,-1 0 1,-6 0 0,2-1-5,1 0 1,0 0-1,0-1 0,0 0 1,0-1-1,-19-7 1,29 10-27,-1-1 0,0 1 1,0-1-1,0 1 0,0-1 1,0 0-1,1 1 0,-1-1 1,0 0-1,1 1 0,-1-1 1,0 0-1,1 0 0,-1 0 1,1 0-1,-1 1 0,1-1 1,-1 0-1,1 0 0,0 0 1,0 0-1,-1 0 0,1 0 1,0 0-1,0 0 0,0 0 1,0 0-1,0 0 0,0 0 1,0 0-1,0 0 0,1 0 1,-1 0-1,0 0 0,1 0 1,-1-1-1,2-1-21,0-1 0,0 1-1,0-1 1,1 1 0,-1 0 0,1 0 0,5-4 0,5-4-30,0 2-1,1 0 1,28-14 0,-3 2-16,-13 6 40,5-2 28,44-35 1,-47 29 43,-1-2 0,41-48 0,51-69 29,13 3 135,-19 21-63,-85 83-186,-2 0 0,26-49 0,27-36-297,-77 116 316,1 0 1,0 1-1,1-1 1,-1 1-1,1 0 1,-1 0-1,9-5 0,-11 7 12,0 1-1,0 0 0,0-1 1,0 1-1,0 0 0,0-1 1,0 1-1,0 0 0,0 0 1,0 0-1,0 0 0,0 0 1,0 0-1,0 0 0,0 0 1,2 1-1,-2 0-6,0 0-1,1-1 1,-1 1 0,0 0-1,0 0 1,0 0 0,0 0-1,0 0 1,0 0 0,0 0-1,0 0 1,0 1 0,-1-1-1,1 0 1,1 2 0,1 5-8,0 0-1,-1 1 1,1-1 0,-2 0 0,3 15 0,-2 47-55,0-21 65,-2-27 77,0 0 0,-2 0 0,0-1 0,-11 43 0,13-62-33,0 0 0,-1 0 0,0 0 0,1 0 0,-1 0 0,0-1 0,0 1 0,0 0 0,0 0 0,-1 0 0,1-1 0,0 1 0,-1-1 0,1 1 0,-1-1 0,0 1 0,1-1 0,-4 2 0,2-2 9,0 0 0,0 0 1,1 0-1,-1-1 0,0 1 0,0-1 1,0 1-1,0-1 0,0 0 0,0 0 1,0-1-1,0 1 0,-5-2 0,-7-3 42,0 0 0,1-1 0,0 0-1,0-2 1,-16-10 0,30 18-96,0 0 0,0 0 0,-1-1-1,1 1 1,0 0 0,0 0 0,-1-1 0,1 1 0,0 0-1,0 0 1,-1 0 0,1 0 0,0-1 0,-1 1 0,1 0-1,0 0 1,-1 0 0,1 0 0,0 0 0,-1 0 0,1 0-1,0 0 1,-1 0 0,1 0 0,0 0 0,-1 0 0,1 0-1,-1 0 1,9 5-364,13-2 403,1 0 1,-1-1 0,34-1-1,-45-2-10,-1 0-1,1 0 1,0-1-1,-1-1 0,0 1 1,1-1-1,-1-1 1,0 0-1,-1 0 1,12-7-1,-3-2 41,0-1 0,0-1-1,-1-1 1,26-33 0,47-81-20,-37 52 125,110-161-144,-144 214-16,-2-2 0,0 0 0,-2-1 0,14-37 0,-16 31 0,-2-1 0,-2 0 0,-1 0 0,-2-1 0,2-51 0,-9 62-127,1 24 112,1 1 0,0-1-1,0 1 1,0 0 0,0-1 0,-1 1 0,1-1-1,0 1 1,0-1 0,-1 1 0,1-1 0,0 1 0,-1 0-1,1-1 1,0 1 0,-1 0 0,1-1 0,-1 1 0,0-1-1,1 1 0,-1 0 0,1 0 0,-1 0 0,1 1 0,-1-1 0,1 0 0,-1 0 0,1 0-1,-1 0 1,1 0 0,0 1 0,-1-1 0,1 0 0,-1 0 0,1 1 0,-1-1 0,1 0 0,0 1 0,-1-1 0,1 0 0,0 1 0,-1-1 0,1 1 0,-5 5-32,0 1-1,1-1 1,-7 15-1,2-3 14,-27 50-149,-30 83 1,50-106 152,2 0 0,2 1 0,-7 51 0,13-55 40,1 1 0,3 0 0,5 84 0,-1-112 1,1 1 0,0-1 0,2 1 0,-1-1 0,14 28 0,-12-34-4,-1 1-1,1-1 0,1 0 1,0 0-1,0-1 0,0 0 1,1 0-1,1-1 0,12 10 1,-9-9 41,1-1 0,-1 0 0,1-1 0,0 0 0,1-1 0,-1 0 0,1-2 0,0 1 0,0-2 0,24 2 0,-29-4-14,-1 0 0,0-1 0,1-1 0,-1 1 0,1-1 0,-1-1 0,0 1 1,0-1-1,-1-1 0,1 1 0,0-2 0,-1 1 0,0-1 0,0 0 0,-1 0 0,1-1 0,-1 1 0,0-2 0,0 1 0,-1-1 0,0 1 0,0-1 1,-1-1-1,6-11 0,1-9-25,-1 0 1,-1 0 0,-1-1-1,-2 0 1,-1-1 0,-1 1-1,-1-32 1,-5 31-92,1 29 70,1 0 1,0-1-1,0 1 1,0 0-1,-1 0 1,1 0-1,-1 0 1,1-1 0,-1 1-1,1 0 1,-1 0-1,1 0 1,-1 0-1,0 0 1,0 0-1,0 1 1,1-1-1,-1 0 1,0 0 0,0 1-1,-2-2 1,2 2 2,1 0 1,-1 0 0,1 0-1,-1 0 1,1 0 0,-1 0-1,0 0 1,1 0 0,-1 0 0,1 0-1,-1 1 1,1-1 0,-1 0-1,1 0 1,-1 1 0,1-1-1,-1 0 1,1 1 0,-1-1-1,1 0 1,0 1 0,-1 0-1,-8 11-167,8-10 137,-9 15-59,2 0-1,0 1 1,-6 21 0,2-4 42,7-21 40,0 0 1,1 1-1,1-1 0,0 1 0,1 0 0,1 0 0,0 0 0,1 1 0,1-1 0,0 0 1,6 28-1,-6-40 39,0 0 0,0 1 0,1-1 0,-1 0 0,1 0 0,0 0 1,0 0-1,0 0 0,0 0 0,0 0 0,5 3 0,-6-5 1,1 1 0,0-1 0,0 0 0,0 0 0,0 0 0,0 0 0,0 0 0,0 0 0,1 0 0,-1-1 0,0 1 0,0-1 0,1 0 0,-1 1 0,0-1 0,1 0 0,-1 0 0,0-1 0,3 1 0,7-4 77,0 0-1,-1-1 1,0 0 0,0-1 0,16-11-1,-7 4-46,21-12-33,26-16-146,-57 36 39,1 0 1,-1 0-1,1 1 1,19-4-1,-26 7 61,0 1 0,0-1 1,0 1-1,0 0 0,0 0 0,0 1 0,6 0 0,-8 0 16,-1-1 0,1 1-1,0-1 1,-1 1-1,1-1 1,0 1-1,-1 0 1,1 0-1,-1 0 1,1 0 0,-1 0-1,0 0 1,1 1-1,-1-1 1,0 0-1,0 1 1,2 1-1,0 5 10,1 1 0,-2-1 0,1 0 0,-1 1 0,0-1 1,-1 1-1,0-1 0,0 1 0,-1 0 0,-1 11 0,1-19 1,1 9 47,-1-6-23,0-1-1,0 1 1,0 0 0,0 0 0,-1-1 0,1 1-1,-1 0 1,-2 6 0,3-1 103,0-8-130,0-1-1,0 1 1,1 0-1,-1 0 1,0-1 0,0 1-1,0 0 1,0 0-1,0-1 1,0 1-1,-1 0 1,1 0-1,0-1 1,0 1-1,0 0 1,-1-1-1,1 1 1,0 0 0,-1-1-1,1 1 1,0 0-1,-1-1 1,1 1-1,-1-1 1,0 2-1,0-2-6,0 0 5,3 0 36,-1 0 540,13-8-150,113-68-138,-114 67-399,-8 4 78,1 0-1,0 1 1,1 0 0,-1 1 0,1-1-1,9-3 1,-15 7 30,-1 0 0,1 0 0,0 0 0,0 0 0,-1-1 1,1 1-1,0 0 0,0 0 0,-1 1 0,1-1 0,0 0 0,0 0 0,-1 0 0,1 0 0,0 1 0,-1-1 1,1 0-1,0 1 0,-1-1 0,1 0 0,0 1 0,-1-1 0,1 1 0,-1-1 0,1 1 0,0 0 0,-1-1 1,0 1-1,1-1 0,-1 1 0,1 0 0,-1-1 0,0 1 0,1 0 0,-1-1 0,0 1 0,0 0 0,0 0 1,1-1-1,-1 1 0,0 0 0,0 0 0,0 1 0,0 4 11,0 1 0,0 0 1,-1-1-1,-1 7 0,1-8-7,-1 7 59,1-4-130,0 1 0,-1 0 0,-5 15 0,-1-2 377,8-22-291,0 0 0,0 1 0,0-1 0,0 0 0,0 0 0,0 1 0,0-1 0,0 0 0,0 0 0,0 0 0,0 1 0,0-1 0,0 0 0,0 0 0,0 0 0,0 1 0,0-1 0,0 0 0,1 0 0,-1 0 0,0 1 0,0-1 0,0 0 0,0 0 0,0 0 0,0 0 0,1 1 0,-1-1 0,10-3 600,-3-3-512,1 0 1,-1 0-1,12-15 1,-11 12-137,19-16 1,-17 16 18,-6 5-21,0 0 1,1 0 0,-1 0-1,8-3 1,-11 6 20,-1 1 0,1-1 0,0 1 0,-1-1 0,1 1 0,0 0 0,0 0 0,-1-1 0,1 1 0,0 0 0,0 0 0,-1 0 0,1 0 0,0 0 0,0 0 0,0 0 0,-1 0 0,1 0 0,0 0 0,0 1 0,0-1 0,-1 0 0,1 0 0,0 1 0,-1-1 0,1 0 0,0 1 0,-1-1 0,1 1 0,0-1 0,-1 1 0,1-1 0,-1 1 0,1 0 0,-1-1 0,1 1 0,-1 0 0,1 1 0,6 21-133,-7-19 171,1-1 1,0 1 0,0-1 0,0 0 0,2 4-1,-2-5 444,-1-2-455,1 0-1,-1 0 1,1 0-1,0-1 1,-1 1-1,1 0 1,-1 0-1,1 0 1,-1-1-1,1 1 0,-1 0 1,1-1-1,-1 1 1,1 0-1,-1-1 1,1 1-1,-1-1 1,0 1-1,1-1 1,-1 1-1,0 0 1,1-1-1,-1 0 1,0 1-1,0-1 1,1 0-1,5-7-263,-6 13 171,0 0 1,0 0-1,0 0 0,-1 0 1,-1 9-1,1-12 86,1 0 0,-1-1 0,1 1 0,0 0 0,-1 0 0,1 0 0,0 0 1,0 0-1,1 2 0,0 8 95,-5 3-150,3-15 47,1 1 1,0-1 0,-1 1-1,1 0 1,0-1 0,-1 1-1,1 0 1,0-1 0,0 1-1,0 0 1,0-1-1,0 1 1,0 0 0,0 0-1,0-1 1,0 1 0,0 0-1,0-1 1,1 2 0,0 6 139,-2 1-66,1-8 23,2 2-197,-2-3 119,0 0 1,0 1 0,0-1-1,0 0 1,0 0 0,0 1-1,0-1 1,0 0 0,0 0-1,0 0 1,0 1 0,1-1-1,-1 0 1,0 0-1,0 0 1,0 1 0,0-1-1,0 0 1,0 0 0,1 0-1,-1 1 1,0-1 0,0 0-1,0 0 1,1 0 0,-1 0-1,0 0 1,0 0-1,0 1 1,1-1 0,-1 0-1,0 0 1,0 0 0,0 0-1,1 0 1,-1 0 0,0 0-1,0 0 1,1 0 0,-1 0-1,0 0 1,0 0-1,1 0 1,-1 0 0,0 0-1,0 0 1,0-1 0,1 1-1,-1 0 1,8-13 109,-3 6-166,-5 7 41,0 0 0,0 0 0,0 0 0,0 0 0,0 0 0,0 0 0,0 0 0,0 0-1,0 0 1,0 0 0,0 0 0,0 0 0,1 0 0,-1 0 0,0 0 0,0 0 0,0 0 0,0 0 0,0 0 0,0 0 0,0 0 0,0 0 0,0 0 0,0 0 0,0 0 0,0 0 0,0 0 0,0 0 0,0 0 0,0 0 0,0 0 0,0 0 0,0 0 0,0 0 0,0 0 0,1 0 0,-1 0 0,0 0-1,0 0 1,0 0 0,0 0 0,0 0 0,0 0 0,0 0 0,0 0 0,0 0 0,0 0 0,0-1 0,0 1 0,0 0 0,0 0 0,0 0 0,0 0 0,0 0 0,0 1-163,13 15-134,-11-13 312,0-1 0,1 1 0,-1 0 0,1-1 1,0 0-1,0 1 0,0-1 0,0 0 0,0-1 0,0 1 0,0 0 0,1-1 0,-1 0 1,0 0-1,1 0 0,0 0 0,-1 0 0,1-1 0,-1 1 0,1-1 0,0 0 0,-1 0 1,7-2-1,130-20 270,-54 7-204,-75 13-57,27-3-824,-11 5-2828,-3 3 1016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3:5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 4800,'-8'-8'2176,"27"16"-1888,-2-4 928,13 1-736,35-5 1568,6 0-1152,38-5 352,4 1-736,6-1-32,-10 2-288,4-10 192,-8 8-256,-2 2-1440,-12 3 704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3:5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18 927 2144,'-1'0'70,"1"0"1,-1 0-1,0 0 1,0 1 0,0-1-1,1 0 1,-1 0-1,0 1 1,0-1-1,1 0 1,-1 1-1,0-1 1,1 1-1,-1-1 1,0 1-1,1 0 1,-1-1-1,1 1 1,-1-1-1,1 1 1,-1 0-1,1-1 1,-1 1-1,1 0 1,0 0-1,-1 0 1,1-1-1,0 1 1,0 0-1,0 0 1,0 0-1,-1-1 1,1 1-1,0 0 1,0 0-1,1 0 1,-1-1 0,0 1-1,0 0 1,0 0-1,1 1 1,-1 0 112,0-1 1,1 1 0,-1 0 0,1 0 0,-1-1 0,1 1 0,0 0 0,0-1 0,-1 1 0,1-1 0,0 1-1,0-1 1,1 1 0,-1-1 0,0 0 0,0 1 0,1-1 0,-1 0 0,4 2 0,-2-2 65,1 0 1,0 0 0,-1-1 0,1 1-1,0-1 1,0 0 0,-1 0-1,1 0 1,0-1 0,0 1-1,-1-1 1,1 0 0,0 0-1,-1 0 1,5-2 0,1-2-28,1 1-1,-1-2 1,0 1 0,9-8 0,2-4-37,0-1 0,-1 0 1,21-27-1,-15 16-94,139-187 218,-150 196-283,45-65 9,67-126 0,-123 206-33,0-1-1,-1 0 1,0 0 0,0 0 0,1-7 0,-3 5-104,-6 7-63,5 2 139,-1 0-1,0 0 0,1 1 0,-1-1 1,1 0-1,-1 0 0,1 1 1,0-1-1,-2 4 0,-15 21-43,1 0-1,2 2 1,-15 35-1,-24 91-36,24-30 145,26-104-27,2 0 1,0 0 0,1 1-1,3 23 1,-1-36 31,0-1 1,0 1-1,1 0 0,0-1 1,4 9-1,-5-13 9,1 1-1,0-1 0,0 0 1,0 0-1,0 0 0,0 0 1,1 0-1,-1 0 0,1 0 1,0-1-1,0 0 1,5 4-1,-1-2 71,0-1-1,0 0 1,1-1 0,-1 1-1,1-1 1,-1-1 0,1 1-1,0-1 1,0-1 0,-1 1-1,1-1 1,10-2 0,-4 0 18,0 0 0,0-1 0,0-1-1,0 0 1,22-11 0,-24 9-86,0-1-1,-1 0 1,1-1-1,-2 0 1,1-1-1,-1 0 0,0 0 1,10-14-1,5-10 104,28-49 0,197-349 256,-245 422-410,13-25-11,16-41 0,-32 71-3,4-9-13,-1-1 0,0 1-1,-1-1 1,0 0-1,-1 0 1,2-19-1,-5 32 15,0 0 0,0 1-1,0-1 1,0 0 0,0 0-1,0 1 1,0-1 0,-1 0-1,1 0 1,0 1 0,0-1-1,0 0 1,-1 1-1,1-1 1,0 0 0,-1 1-1,1-1 1,-1 0 0,0 0-1,1 1 1,-1 0 0,1-1 0,-1 1-1,1 0 1,-1 0 0,1 0-1,-1 0 1,1 0 0,0 0 0,-1 0-1,1 0 1,-1 0 0,1 0-1,-1 0 1,1 1 0,-1-1 0,1 0-1,0 0 1,-1 0 0,1 0-1,-1 1 1,0-1 0,-2 3-31,1-1 0,-1 0 0,0 1 0,1-1 0,-1 1 0,-2 4 0,-28 43-37,3 1 0,2 1 0,2 2 0,-35 106 0,1 62 159,-6 23 302,59-214-137,6-25-38,0 0 0,0 0 0,-4 9 0,4-9 500,7-10-328,9-13-188,18-40 90,-11 24-312,-11 15-61,1 1 0,24-26-1,-36 42 87,1 1 0,-1 0 0,0-1 0,0 1 0,1 0 0,-1-1 0,0 1 0,0 0 0,1 0 0,-1 0 0,0-1 0,1 1 0,-1 0 0,1 0 0,-1 0-1,0 0 1,1-1 0,-1 1 0,0 0 0,1 0 0,-1 0 0,1 0 0,-1 0 0,0 0 0,1 0 0,-1 0 0,1 0 0,-1 0 0,0 1 0,1-1 0,-1 0 0,1 0-1,-1 0 1,0 0 0,1 0 0,0 1 0,0 0-6,-1 0 0,1 1-1,0-1 1,0 0 0,0 1-1,-1-1 1,1 0 0,0 1-1,-1-1 1,1 3 0,1 3-23,-1 1 0,0 0-1,0 8 1,-1-4 38,1 0 0,0 0 0,0 0 0,5 18 0,-5-27 14,0 1-1,0-1 0,1 1 0,-1-1 0,1 0 0,0 0 0,0 0 1,0 0-1,0 0 0,0 0 0,1 0 0,-1-1 0,1 1 0,0-1 0,0 0 1,0 0-1,0 0 0,0 0 0,4 2 0,2-2 75,-1 1 0,0-1 0,1-1 0,0 0 0,-1 0 0,1-1 0,0 0 0,-1 0 0,17-3 0,9-4 218,36-11 0,-49 12-223,-1-1-36,0 0 1,0-1-1,-1-1 0,0-1 1,32-22-1,-26 13-115,-1-1 1,-1 0-1,29-35 0,-45 46 97,0-1-1,-1 0 1,7-13-1,-2 2 3,-6 13-25,-3 6-11,-1 0-1,0 0 1,1 0 0,-1-1 0,0 1-1,0 0 1,0-1 0,-1 1 0,1-1-1,-1 1 1,1-4 0,-22 32-458,-12 29 317,-24 43-174,50-86 348,1 0 0,1 0 0,0 0 0,1 1 0,0 0 0,-2 18 0,5-30-11,1 1 1,0-1-1,0 1 1,0-1-1,0 1 1,1-1 0,-1 0-1,0 1 1,1-1-1,-1 1 1,0-1-1,1 0 1,0 1-1,-1-1 1,1 0-1,0 1 1,0-1 0,0 0-1,0 0 1,0 0-1,0 0 1,0 0-1,0 0 1,0 0-1,0 0 1,0 0-1,1-1 1,-1 1 0,0 0-1,3 0 1,-2-1 19,0 1 0,0-1 0,0 1 0,0-1 0,0 0 1,0 0-1,0 0 0,0 0 0,0 0 0,0-1 0,0 1 0,0-1 1,0 1-1,0-1 0,0 0 0,-1 1 0,1-1 0,0 0 1,0 0-1,0 0 0,2-3 0,2-3-15,0-1 1,0 0-1,-1 0 0,0 0 1,0 0-1,-1-1 1,0 0-1,3-13 0,-6 20-23,14-46 39,-2-1 0,13-98 0,-25 140-83,0 1-24,0 0-1,-1 0 1,1 0-1,-1 0 1,-1 0-1,0-7 1,-1 15-253,-1 7 188,-1 12 12,-1 9 61,2 1-1,2 0 1,1-1-1,6 57 0,-5-84 70,-1 0 0,1-1-1,-1 1 1,1 0 0,0 0-1,0-1 1,1 1 0,-1 0-1,0-1 1,1 1 0,0-1 0,-1 0-1,1 0 1,0 1 0,0-1-1,0 0 1,4 2 0,-4-3 12,1 1 0,-1-1 0,1 0 0,-1-1 0,1 1 0,-1 0 0,1-1 0,0 1 0,-1-1 0,1 0 0,0 0 0,0 0 0,-1 0 0,1-1 0,0 1 0,-1-1 0,1 1 0,-1-1 0,1 0 0,2-1 0,14-7 51,-1 0 0,0-1-1,-1-1 1,0-1 0,0 0 0,-1-1-1,16-18 1,93-115 118,-122 143-189,96-134 27,-76 101 4,35-74 0,-45 75-69,-1-1 0,8-45 0,-16 68 13,-2 2-4,4-20-158,-7 25 28,-1 7-27,-4 13-87,4-9 262,-17 34-123,11-25 54,-9 25-1,5-1 31,2 1 0,2 0 0,1 0 0,2 1 0,0 66 0,7-45 293,2 0 0,25 118-1,-27-168-195,7 25 290,-8-33-397,0 0 0,0-1 0,0 1-1,1-1 1,-1 1 0,0-1-1,1 0 1,0 0 0,3 4 0,-5-6-55,0 1 1,0-1 0,0 0-1,1 0 1,-1 1-1,0-1 1,0 0 0,0 0-1,1 1 1,-1-1 0,0 0-1,1 0 1,-1 0 0,0 0-1,0 1 1,1-1 0,-1 0-1,0 0 1,1 0-1,-1 0 1,0 0 0,1 0-1,-1 0 1,0 0 0,1 0-1,-1 0 1,0 0 0,1 0-1,-1 0 1,0 0 0,1 0-1,-1 0 1,0 0-1,0-1 1,1 1 0,-1 0-1,0 0 1,1 0 0,-1 0-1,0-1 1,0 1 0,1 0-1,-1 0 1,0 0 0,0-1-1,0 1 1,1 0-1,-1-1 1,0 1 0,0 0-1,0 0 1,0-1 0,0 1-1,1-1 1,1-16-4108,-2-4 981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3:5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6976,'-19'0'3168,"34"0"-2752,-1 0 128,5 0-384,32 0 768,7 0-512,17 0 32,-3 0-288,-2 0 128,-9 0-192,-12 0 320,-7 5-224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3:5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25 264 4224,'-19'-28'1920,"14"19"-1664,10 4 1344,4 2-928,19-10 640,5 1-768,44-14 480,4 5-576,41-9-96,0 6-224,30-6 256,-15 9-192,24-3 448,-15 6-352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4: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460 672 3808,'1'-1'256,"-1"-1"1,1 1-1,0 0 1,-1-1-1,1 1 1,-1-1-1,0 1 0,1-1 1,-1 1-1,0-1 1,0-2-1,-1 3-150,1 1-1,-1-1 1,0 1 0,0-1-1,0 1 1,0 0-1,0-1 1,0 1-1,0 0 1,0 0 0,0-1-1,0 1 1,0 0-1,0 0 1,1 0 0,-1 0-1,0 0 1,0 1-1,-1-1 1,-8 2 99,1-1-1,0 2 1,1-1 0,-1 1-1,-11 6 1,-47 26 685,53-26-736,-18 9 133,1 2 0,1 2 0,-34 31 0,46-36-214,0 2-1,1 0 1,1 1 0,1 0-1,-22 39 1,33-51-5,1 0 1,-1 0-1,1 0 1,1 0 0,-3 17-1,4-23-14,1 1-1,0-1 0,0 1 1,0-1-1,0 1 1,1-1-1,-1 1 1,1-1-1,-1 0 1,1 1-1,1 2 1,-1-4 3,-1 0 0,1 0 0,0 0 0,0 0 0,0 1 0,0-1 1,0-1-1,0 1 0,0 0 0,0 0 0,0 0 0,1-1 0,-1 1 0,0 0 0,0-1 1,1 1-1,-1-1 0,0 1 0,1-1 0,-1 0 0,2 0 0,3 1 79,-1-1 0,1 0 0,0-1 0,-1 1 0,1-1 0,0-1 0,-1 1 0,1-1 0,-1 1 0,6-4 0,10-5 137,22-14 0,-29 16-224,7-6-1,0-1 1,-2 0-1,1-2 0,-2 0 1,0-1-1,-1 0 1,-1-2-1,-1 0 1,14-25-1,8-19 19,51-127 0,-71 150-98,14-57 0,-26 79-12,-1-1 0,-1 1 0,-1-1 0,0 0 0,-2-29 0,-1 46 31,1-3-35,0-1 0,-1 1-1,0 0 1,0 0 0,-1 0 0,1 0 0,-5-9 0,6 15 42,0-1 0,-1 1 0,1 0-1,0-1 1,-1 1 0,1 0 0,0-1 0,-1 1-1,1 0 1,-1-1 0,1 1 0,-1 0 0,1 0-1,0 0 1,-1-1 0,1 1 0,-1 0 0,1 0-1,-1 0 1,1 0 0,-1 0 0,1 0 0,-1 0-1,1 0 1,-1 0 0,1 0 0,-1 0 0,1 0-1,-1 0 1,1 1 0,-1-1 0,1 0 0,-1 0-1,-14 11-86,13-10 78,-4 5-62,-1 1 0,1 0-1,0 1 1,0 0-1,-8 15 1,5-5-63,-14 34 1,17-33 135,1 1 1,1 0-1,1 0 1,0 0-1,1 23 1,0-15 1,0 21 29,1-1 1,8 68 0,-5-95 8,2 0 0,1 1 0,0-1 1,2-1-1,0 1 0,1-1 0,20 34 0,-24-49 74,-1 1 0,1-2 0,0 1 0,1 0-1,-1-1 1,1 0 0,0 0 0,0 0-1,0-1 1,1 1 0,9 3 0,-12-5-65,-1-1 0,1 0 0,0 0 1,-1-1-1,1 1 0,0-1 0,0 1 1,0-1-1,0 0 0,0 0 0,-1 0 1,1 0-1,0-1 0,0 1 0,0-1 1,0 1-1,-1-1 0,1 0 0,0 0 1,-1-1-1,1 1 0,-1 0 0,1-1 0,-1 0 1,1 1-1,-1-1 0,2-2 0,0-2-8,0 1-1,0 0 0,0-1 0,-1 0 0,0 0 1,0 0-1,1-6 0,14-48 264,-15 48-302,1-3-129,-1 0 1,0 0 0,0-19-1,-3 34 122,0 0 1,0 0-1,0 0 0,-1 0 0,1 0 0,0 0 0,0 0 0,0 0 0,0 0 0,0 0 0,-1 0 0,1 0 0,0 0 0,0 0 0,0 0 0,0 0 0,0 1 1,0-1-1,-1 0 0,1 0 0,0 0 0,0 0 0,0 0 0,0 0 0,0 0 0,0 0 0,0 0 0,-1 0 0,1 1 0,0-1 0,0 0 0,0 0 0,0 0 1,0 0-1,0 0 0,0 1 0,0-1 0,0 0 0,0 0 0,0 0 0,0 0 0,0 1 0,-3 14-21,0 0-1,1 0 0,1 1 1,1-1-1,0 0 1,1 1-1,0-1 0,1 0 1,1 0-1,8 24 1,-10-35 63,0-1 1,1 1 0,-1-1-1,1 1 1,0-1 0,0 0-1,0 0 1,0 0 0,1 0-1,2 3 1,-3-5 4,0 1 0,0-1 1,0 1-1,0-1 0,0 0 1,0 0-1,0 0 0,0 0 0,0 0 1,1-1-1,-1 1 0,0 0 0,1-1 1,-1 0-1,0 0 0,1 0 0,4 0 1,3-2 81,0 0 0,1 0 0,-1-1 0,0 0 0,-1-1 0,18-9 0,-4-1-33,31-23 1,-28 15-67,-1 0 0,-2-2 0,0-1 0,-1 0 0,-2-2 0,-1 0 0,25-46 0,-43 71-32,2-5-43,1 1 1,0 0-1,9-11 1,-13 17 44,1-1 0,-1 1 0,0-1 0,1 1 0,-1 0 0,1-1 0,-1 1 0,1 0 1,-1-1-1,1 1 0,-1 0 0,1 0 0,0-1 0,-1 1 0,1 0 0,-1 0 0,1 0 0,-1 0 0,1 0 0,0 0 0,-1 0 0,1 0 0,0 0 1,0 0-7,0 1 0,0 0 1,0-1-1,-1 1 0,1 0 1,0 0-1,-1 0 1,1 0-1,-1-1 0,1 1 1,-1 0-1,1 0 0,-1 0 1,0 0-1,1 0 1,-1 0-1,0 0 0,0 0 1,0 2-1,3 14-55,-1 1 0,0 0 0,-3 35 0,-13 53 25,11-88 109,-1-1 0,-1 1 0,-1-1 0,-8 18 0,12-31-21,0-1 0,0 0 0,0 0 0,-1 0-1,1-1 1,-1 1 0,0 0 0,1-1-1,-1 0 1,0 0 0,0 0 0,-1 0 0,1 0-1,0 0 1,-1-1 0,1 0 0,-1 1 0,1-1-1,-1-1 1,0 1 0,-5 0 0,3 0-12,0-1 0,0 0 0,-1-1 0,1 1 0,0-1 1,0 0-1,0-1 0,0 1 0,0-1 0,1-1 0,-1 1 1,-9-6-1,-4-3-51,-23-11 0,61 27-148,1 0-1,-1 0 0,25 1 1,76 2 384,-97-8-148,-1-1 1,42-8-1,-54 7-29,0 0 0,-1-2-1,1 1 1,-1-1 0,1 0-1,-1-1 1,-1 0 0,17-12-1,-15 8-2,0-1 0,0 0 0,-1 0 0,0-1-1,0 0 1,12-24 0,-7 6-30,21-56 0,-32 76-31,-1 0 0,3-15 0,-2 4-26,-3 12-122,-3 13 61,3-5 68,-11 41-131,2 0-1,2 0 0,-3 66 1,10-101 181,0 0 0,1 0 0,-1 0 0,1-1 1,0 1-1,1 0 0,-1 0 0,1-1 0,1 1 1,2 5-1,-4-9 22,1 1 0,0 0 0,0-1 0,0 0 0,0 0 1,0 1-1,1-1 0,-1-1 0,1 1 0,-1 0 0,1 0 0,0-1 0,0 0 1,0 1-1,-1-1 0,1 0 0,0-1 0,0 1 0,1 0 0,-1-1 1,3 1-1,4-1 59,-1 0 0,1-1 0,0 0 0,-1 0-1,1-1 1,0 0 0,-1-1 0,0 0 0,0-1 0,15-7 0,-2-1-55,0-2 0,36-30 0,36-42-43,-22 17-252,-71 69 250,0-1 1,-1 0-1,1 1 0,0-1 0,-1 0 0,1 1 1,0-1-1,-1 1 0,1-1 0,0 1 0,0-1 0,0 1 1,0 0-1,-1 0 0,1-1 0,0 1 0,0 0 0,0 0 1,0 0-1,0 0 0,0 0 0,0 0 0,0 0 0,-1 0 1,1 0-1,1 1 0,-1-1 0,0 1 1,0 0-1,0 0 1,0 0-1,-1 0 1,1 0-1,0 0 1,-1 0-1,1 0 1,-1 0-1,1 0 1,-1 0-1,1 0 1,-1 1-1,0-1 1,1 2-1,0 6-15,-1 1 0,1-1 0,-2 17-1,-5 7 148,0 0 0,-2-1 0,-13 32 0,21-64-107,0 1 0,0-1 0,0 0-1,0 0 1,0 0 0,0 0-1,0 0 1,-1 0 0,1 0 0,0 1-1,0-1 1,0 0 0,0 0-1,0 0 1,0 0 0,0 0 0,0 0-1,0 1 1,0-1 0,0 0 0,0 0-1,0 0 1,0 0 0,0 0-1,0 1 1,0-1 0,0 0 0,0 0-1,0 0 1,0 0 0,0 0 0,0 1-1,0-1 1,0 0 0,0 0-1,0 0 1,1 0 0,-1 0 0,0 0-1,0 0 1,0 1 0,0-1-1,0 0 1,0 0 0,0 0 0,1 0-1,-1 0 1,0 0 0,0 0 0,0 0-1,0 0 1,0 0 0,0 0-1,1 0 1,-1 0 0,0 0 0,0 0-1,0 0 1,1 0 0,10-6 346,15-17-154,-7 0-188,-1-1 0,16-27 0,7-11-185,-7 13-35,-34 49 189,0-1-1,1 1 0,-1-1 0,0 1 0,1-1 1,-1 1-1,1-1 0,-1 1 0,1 0 1,-1-1-1,1 1 0,-1 0 0,1-1 1,-1 1-1,1 0 0,-1 0 0,1-1 1,-1 1-1,1 0 0,0 0 0,-1 0 0,1 0 1,1 0-1,-2 0 4,1 0 0,-1 1 0,1-1 1,-1 0-1,1 1 0,-1-1 0,1 1 0,-1-1 1,1 0-1,-1 1 0,1-1 0,-1 1 0,0 0 0,1-1 1,-1 1-1,0-1 0,0 1 0,1 0 0,1 4-26,-1 1 0,0-1-1,2 10 1,2 93-96,-4-84 134,-1-18 12,0 1 1,0-1-1,1 0 1,2 11-1,-2-15 15,0 0 1,0 0-1,0 0 0,0 0 0,0 0 0,0-1 0,0 1 0,1 0 0,-1-1 0,0 1 0,1-1 1,0 1-1,-1-1 0,1 0 0,0 1 0,0-1 0,0 0 0,2 1 0,-3-2-8,1 0 0,0 1 0,0-1 0,0 0 0,0 0 0,-1 0 0,1 0 0,0 0 0,0 0 0,0-1 0,0 1 0,-1-1 0,1 1 0,0-1-1,-1 0 1,1 1 0,1-2 0,30-18 73,-29 17-75,29-22 71,-1-1 0,-1-2 1,39-44-1,84-125-78,-118 144 143,48-91 1,-70 112-155,0-1 0,-2 0 0,13-61 0,-17 55-100,-1 1 1,1-76-1,-10 100-44,2 14 139,0 0 0,0-1 0,0 1-1,0 0 1,0 0 0,0 0 0,-1 0-1,1 0 1,0 0 0,0-1 0,0 1 0,0 0-1,0 0 1,0 0 0,-1 0 0,1 0-1,0 0 1,0 0 0,0 0 0,0 0-1,-1 0 1,1 0 0,0 0 0,0 0-1,0 0 1,0 0 0,-1 0 0,1 0-1,0 0 1,0 0 0,0 0 0,0 0-1,0 0 1,-1 0 0,1 0 0,0 0-1,0 0 1,0 1 0,-2 0-26,1 0 0,-1 0 1,1 1-1,0-1 0,0 1 0,0 0 1,0-1-1,0 1 0,-2 3 0,-26 65-221,2 2-1,-18 78 1,3 65 241,35-162 13,2 1 0,3 60 0,3-96 5,1 0 0,0 0 0,1 0 1,1 0-1,10 28 0,-12-39 20,1-1 0,0 0 0,1 0 0,-1-1 0,1 1 1,0-1-1,0 0 0,6 5 0,-7-7 14,1 0 0,-1 0 0,1-1 1,0 0-1,0 1 0,0-1 0,0-1 0,0 1 1,0-1-1,1 1 0,-1-1 0,0 0 0,7 0 1,-4-1 1,1 0 0,0 0 0,0-1 0,-1 0 1,1-1-1,0 0 0,-1 0 0,1 0 0,7-5 0,0 0-16,0 0 0,-1-1 0,17-13-1,-20 10 18,1 0 0,-1 0-1,-1-1 1,0 0 0,-1 0 0,0-1-1,-1-1 1,-1 1 0,9-22 0,-9 18-42,0-1-1,-1-1 1,-1 1 0,-1-1 0,-1 0 0,-1 0 0,0 0 0,-1 0 0,-1-1 0,-5-32 0,5 48-24,-1 0 1,0 1-1,0-1 1,0 1-1,0 0 1,-1-1-1,1 1 0,-1 0 1,-3-4-1,4 6 10,1 0-1,-1 0 1,0 0-1,1 0 1,-1 1-1,0-1 1,0 0-1,0 1 1,0-1-1,0 0 1,1 1-1,-1 0 0,0-1 1,0 1-1,-1-1 1,1 1-1,0 0 1,0 0-1,0-1 1,0 1-1,0 0 1,0 0-1,0 0 1,0 0-1,0 1 1,0-1-1,0 0 1,0 0-1,0 0 0,0 1 1,0-1-1,0 1 1,0-1-1,0 1 1,-2 0-1,-1 2-23,0 0 0,1 1 0,-1-1-1,1 1 1,-1-1 0,1 1 0,0 0 0,1 0-1,-1 1 1,1-1 0,-4 8 0,0 5-67,-8 34 0,7-23 94,-2 4 18,2 0 0,1 0 0,-1 43 0,7-63 10,1-1-1,0 0 1,1 0 0,0 0-1,1 0 1,0 0 0,1 0-1,0-1 1,9 18 0,-11-25-4,1 0 1,-1 0-1,1 0 1,-1 0 0,1-1-1,0 1 1,0-1-1,0 0 1,0 0 0,0 0-1,0 0 1,1 0 0,-1-1-1,1 1 1,-1-1-1,1 0 1,0 0 0,0 0-1,7 0 1,4 0 50,1-1 0,0 0 0,22-4 0,-24 2-2,39-6-10,-1-2 1,-1-3 0,61-23-1,-79 24-37,0-1 0,-1-2 0,0-1 0,-2-2 0,0-1 0,-1-1 0,0-1 0,-2-2 0,-1 0 0,26-31 0,-49 50-18,3-2 19,-1-1 0,9-13 0,-13 18-24,0 1 0,0 0 0,-1-1 1,1 1-1,0 0 0,-1-1 0,0 1 0,1-1 1,-1 1-1,0-1 0,1 0 0,-1 1 0,0-1 1,0 1-1,0-1 0,0 1 0,-1-1 0,1 1 1,0-1-1,-1 1 0,0-4 0,1 5 2,-1 0 0,1 0 0,0-1-1,0 1 1,-1 0 0,1 0 0,0 0 0,0-1-1,-1 1 1,1 0 0,0 0 0,-1 0 0,1 0 0,0-1-1,0 1 1,-1 0 0,1 0 0,0 0 0,-1 0-1,1 0 1,0 0 0,-1 0 0,1 0 0,0 0-1,-1 0 1,1 0 0,0 0 0,-1 0 0,1 0-1,0 1 1,-1-1 0,1 0 0,-1 0 0,-10 6-60,10-5 41,-8 5-13,1 1-1,0-1 1,0 1-1,1 1 1,-13 15-1,-28 49 36,27-38 13,6-11-104,-23 50 0,34-64 94,0 1 1,1-1-1,0 1 0,1 0 1,0 0-1,1 0 1,0 0-1,0 0 1,1 11-1,1-19 8,-1 0 1,0 0-1,0 1 0,1-1 1,-1 0-1,1 0 1,0 1-1,-1-1 0,1 0 1,0 0-1,1 0 1,-1 0-1,0 0 0,0 0 1,1 0-1,-1-1 0,1 1 1,3 2-1,-4-3 8,1 0 0,0 0-1,0 0 1,0-1 0,0 1-1,0-1 1,0 1 0,0-1 0,0 0-1,0 0 1,0 0 0,0 0-1,0 0 1,0 0 0,0 0-1,0-1 1,0 1 0,0-1-1,0 1 1,0-1 0,2-1 0,2-1 13,-1 0 1,1-1 0,-1 1 0,1-1 0,-1-1 0,0 1 0,-1-1-1,1 0 1,-1 0 0,0 0 0,0 0 0,-1-1 0,1 1-1,-1-1 1,0 0 0,-1 0 0,3-10 0,2-6-38,-2 0 0,-1 0 0,4-43 0,-8 50-51,1 0-1,-2 0 1,-3-22 0,2 31-134,0 7 1,-2 14-99,2-6 239,-15 72-277,7-28 195,-19 157 173,18 2-34,5-91-135,-24 165 608,29-266-416,1-15-26,-1-1 1,1 1-1,-1-1 0,1 1 0,-1-1 0,-3 7 1,4-10-27,-1 0 1,0 0 0,1 0 0,-1 0 0,0 0 0,0 0-1,0 0 1,1 0 0,-1 0 0,0 0 0,0-1 0,0 1-1,0 0 1,-1-1 0,1 1 0,0-1 0,0 1 0,0-1 0,0 0-1,-1 1 1,1-1 0,0 0 0,0 0 0,-1 0 0,1 0-1,0 0 1,0 0 0,-3 0 0,-1-2 31,-1 1 0,0-1 0,1 0 1,0-1-1,0 1 0,0-1 0,-5-3 0,-7-3-13,6 3-25,1 0 0,0 0 0,0-1 0,1-1-1,0 1 1,0-1 0,0-1 0,1 0 0,1 0 0,-1 0 0,2-1 0,-1 0 0,1 0 0,-6-16-1,8 17-5,1-1-1,0 1 0,1-1 0,0 0 1,0 0-1,1 0 0,0 0 0,1 0 0,0 0 1,1 0-1,0 0 0,0 1 0,1-1 1,0 0-1,1 0 0,0 1 0,6-13 1,-2 9-6,1 0 1,0 0-1,0 0 1,2 1 0,-1 0-1,14-11 1,74-58-21,-60 55-70,1 2 0,51-24 0,49-8 101,-89 38 111,89-47 1,-123 56-109,0 0-1,-1-1 1,0-1-1,-1 0 1,0-1 0,-1 0-1,-1-1 1,0-1 0,18-27-1,-17 20-28,-1-1 0,-2-1-1,0 0 1,-1 0 0,6-30-1,-7 18-20,-2-1-1,1-69 0,-6 104 40,0 1 0,0-1-1,1 1 1,-1-1 0,0 0 0,0 1-1,1-1 1,-1 1 0,0-1-1,1 1 1,-1-1 0,0 1 0,1-1-1,-1 1 1,1-1 0,-1 1 0,1-1-1,-1 1 1,1 0 0,-1-1-1,1 1 1,-1 0 0,1-1 0,0 1-1,-1 0 1,1 0 0,-1 0-1,1 0 1,0 0 0,-1-1 0,1 1-1,0 0 1,-1 0 0,1 0-1,0 1 1,0-1 0,25 4-126,-23-3 114,-1 0 1,1 0 0,0 1-1,0 0 1,-1-1 0,1 1-1,-1 0 1,1 0 0,-1 0 0,0 1-1,0-1 1,0 1 0,0-1-1,0 1 1,-1-1 0,1 1-1,-1 0 1,0 0 0,2 4 0,0 3-31,0 0 1,-1 0 0,0 0 0,0 16 0,-1-4 19,-1 1 0,-1-1 0,-6 32 0,-19 66 35,8-40 32,17-77-24,0 0-1,1 1 1,0-1-1,0 0 1,0 0-1,0 1 1,1 5 0,-1-8 2,1 0-1,-1 0 1,0 0 0,1 0 0,-1 0 0,1 0 0,-1 0 0,1 0 0,0 0 0,-1 0 0,1 0 0,0 0 0,-1 0-1,1 0 1,0-1 0,0 1 0,0 0 0,0-1 0,0 1 0,0 0 0,0-1 0,0 1 0,2 0 0,3-1-13,0 1 1,0-1-1,-1 0 1,1-1 0,0 1-1,0-1 1,-1 0 0,1-1-1,-1 1 1,1-1 0,6-3-1,5-1 19,256-95 327,-225 79-349,-2-3 0,0-2-1,63-48 1,4-22 55,-111 95-64,0 1 1,-1-1-1,1 1 1,-1-1-1,0 0 0,0 0 1,0 1-1,0-1 1,0 0-1,0 0 1,0 0-1,0-3 1,-5 7-181,-6 7 89,-14 14-39,-71 69 66,55-56-8,1 2 1,-60 77-1,94-109 73,1-1 40,1 0 0,0 0 1,0 0-1,-5 10 0,8-14-24,-1 0-1,1 0 1,0 1 0,-1-1-1,1 0 1,0 0 0,0 0-1,0 0 1,0 0-1,0 0 1,0 1 0,0-1-1,0 0 1,0 0-1,1 0 1,-1 0 0,0 0-1,1 0 1,-1 0-1,1 0 1,-1 0 0,1 0-1,0 0 1,-1 0-1,1 0 1,0 0 0,0 0-1,-1-1 1,1 1-1,0 0 1,0 0 0,1 0-1,1 0 4,0 0 0,-1 0 0,1 0 1,0 0-1,0 0 0,0-1 0,0 1 0,0-1 0,0 0 0,0 0 0,0 0 0,0 0 0,0 0 0,0-1 0,-1 1 1,4-2-1,3-1 39,0 0 1,0 0-1,15-9 1,-14 6-29,-1 0-1,0-1 1,-1-1 0,0 1 0,0-1-1,0-1 1,-1 0 0,-1 0 0,1 0-1,-1 0 1,-1-1 0,0 0 0,4-12-1,2-7-21,-1-1-1,-1-1 0,6-43 0,-13 57-155,1-28 0,-3 44 145,0 1 0,0-1 0,0 1-1,0 0 1,0-1 0,0 1 0,0-1-1,0 1 1,0-1 0,0 1 0,0-1-1,0 1 1,0-1 0,-1 1 0,1 0-1,0-1 1,0 1 0,0-1 0,-1 1-1,1 0 1,0-1 0,-1 0 0,-6 6-157,-5 17-66,0 5 189,2-1-1,0 2 1,-6 29-1,13-43 45,0 1 0,1 0-1,1 0 1,0 0 0,1-1 0,1 1-1,4 28 1,-3-37 0,0 1 0,0 0 0,0 0 0,1-1 0,0 0 0,1 1 0,-1-1 0,1 0 0,0-1 0,7 8 0,-9-10 12,1-1 0,-1 0 0,1 1 0,0-1 0,-1-1 0,1 1 0,0 0 1,0-1-1,0 1 0,0-1 0,1 0 0,-1 0 0,0 0 0,1 0 0,-1-1 0,0 0 0,1 1 0,-1-1 0,0 0 1,1 0-1,-1-1 0,0 1 0,6-2 0,9-5 44,0 0-1,-1-1 1,0-1 0,-1-1-1,25-18 1,-17 11-34,-1-2 1,30-30-1,33-51 40,-82 96-62,182-258 120,-157 215-150,-3-1 0,-3-1 1,-1-1-1,-2-1 0,-3 0 1,19-95-1,-36 146 27,2-6-38,-1-1 0,0 0 0,0 0 0,0-1 0,-1 1 0,0 0 0,-2-12 0,2 18 30,0 1 1,0 0-1,0-1 1,0 1-1,-1-1 0,1 1 1,0-1-1,0 1 1,0-1-1,0 1 0,-1 0 1,1-1-1,0 1 1,-1-1-1,1 1 0,0 0 1,-1-1-1,1 1 1,0 0-1,-1-1 0,0 1 4,1 0-1,0 0 1,-1 0-1,1 0 0,0 0 1,-1 0-1,1 0 1,-1 0-1,1 0 1,0 0-1,-1 1 0,1-1 1,0 0-1,-1 0 1,1 0-1,0 0 1,0 1-1,-1-1 0,1 0 1,0 0-1,-1 1 1,-16 22-102,11-14 67,-36 51-115,3 0 0,3 3 1,-36 87-1,57-115 155,3 0 0,1 0-1,1 2 1,2-1 0,2 1-1,1 0 1,2 0 0,2 51 0,2-75 20,0 0 1,2 0-1,-1-1 1,1 1 0,1-1-1,0 1 1,1-1 0,1-1-1,6 13 1,-7-16 17,1 0-1,-1-1 1,1 0-1,0 0 1,1 0 0,0-1-1,0 0 1,0 0 0,1-1-1,0 0 1,0 0 0,0-1-1,13 5 1,-13-6 3,1-1 0,-1 0 1,1 0-1,-1-1 0,1 0 0,0-1 1,-1 1-1,1-2 0,0 1 0,-1-1 1,1-1-1,10-2 0,-10 1-28,0 0 0,-1 0 0,1-1 0,-1 0 0,0-1 1,0 1-1,0-2 0,10-7 0,-4-1 15,1 0 0,19-26 0,-20 21 7,-1 1 0,-1-1 0,0-1 1,15-38-1,-23 47-35,0 1 0,-1-1 1,0 0-1,0-1 0,-2 1 1,1 0-1,-2 0 1,1-1-1,-1 1 0,-1-1 1,-2-12-1,2 21-23,1 1 0,-1-1 1,0 0-1,0 0 0,0 1 0,0-1 0,0 1 1,0-1-1,-1 1 0,0-1 0,1 1 0,-1 0 1,0 0-1,0 0 0,0 0 0,0 0 0,0 0 1,-4-2-1,5 4 4,-1-1 0,0 1 0,0-1 1,0 1-1,0 0 0,0-1 0,0 1 1,0 0-1,0 0 0,1 0 0,-1 1 0,0-1 1,0 0-1,0 1 0,0-1 0,0 1 1,1 0-1,-1-1 0,0 1 0,0 0 0,1 0 1,-1 0-1,1 0 0,-1 1 0,1-1 0,-1 0 1,-1 3-1,-5 5 4,0 0 0,1 1 0,0 0 0,0 0 1,2 1-1,-1-1 0,-7 21 0,4-4-6,1 0 0,-6 34 0,10-39 16,1-1-1,0 1 1,2 0-1,1 0 1,3 28-1,-2-42 24,0-1 0,1 1 1,0-1-1,1 0 0,-1 1 0,1-2 0,1 1 1,4 7-1,-5-10 1,0 1 1,0-1-1,1-1 0,0 1 1,0 0-1,0-1 1,0 0-1,0 0 0,1 0 1,-1 0-1,1-1 0,9 4 1,-9-4-1,1-1 0,0 1 0,0-1 0,0-1 0,0 1 1,0-1-1,1 0 0,8-1 0,-2 0 12,7-1 60,1 0 0,-1-2-1,0 0 1,0-1-1,-1-1 1,1-1 0,-1-1-1,26-14 1,-23 9-57,-1-1 1,0-1-1,-1-1 0,-1 0 1,-1-1-1,24-30 0,5-15-92,66-118 0,-83 130-181,-18 32 9,-5 12 13,-6 6 210,-1 0 0,0 0 1,0 0-1,0 0 0,0 0 1,0 0-1,0 0 0,1 0 1,-1 0-1,0 0 0,0 0 0,0 0 1,0 0-1,0 0 0,0 0 1,0 0-1,1 0 0,-1 0 1,0 0-1,0 0 0,0 0 0,0 1 1,0-1-1,0 0 0,0 0 1,0 0-1,0 0 0,0 0 1,1 0-1,-1 0 0,0 1 1,0-1-1,0 0 0,0 0 0,0 0 1,0 0-1,0 0 0,0 0 1,0 1-1,0-1 0,0 0 1,0 0-1,0 0 0,0 0 0,0 0 1,0 0-1,0 1 0,0-1 1,0 0-1,-1 0 0,0 44-204,-13 76 1,-20 44 250,29-145 12,0 0 0,-2 0 1,0 0-1,-17 31 0,23-47-20,0-1 0,-1 0 1,0 0-1,1 0 0,-1 0 0,0 0 0,0-1 0,0 1 0,0 0 0,0-1 1,0 1-1,-1-1 0,1 0 0,0 0 0,-1 0 0,1 0 0,-1 0 0,1-1 0,-1 1 1,0-1-1,1 1 0,-1-1 0,-2 0 0,-1 0-2,1-1 0,-1 0 0,1 0 0,0 0 0,0 0 0,0-1 0,-1 0 0,1 0 0,1-1 0,-8-3 0,-7-3 36,18 9-62,0-1-1,-1 1 1,1-1-1,0 1 0,0-1 1,-1 1-1,1-1 1,0 0-1,0 1 0,0-1 1,0 0-1,0 0 1,0 0-1,-1-2 1,1 3-15,1 0 0,0-1 0,0 1 1,0 0-1,0 0 0,0 0 1,0-1-1,1 1 0,-1 0 1,0 0-1,0 0 0,0-1 1,0 1-1,0 0 0,0 0 0,0 0 1,0-1-1,0 1 0,1 0 1,-1 0-1,0 0 0,0 0 1,0-1-1,0 1 0,1 0 1,-1 0-1,0 0 0,0 0 0,0 0 1,0 0-1,1 0 0,-1 0 1,0-1-1,0 1 0,1 0 1,-1 0-1,0 0 0,0 0 1,0 0 8,12-2-13,0 1 1,-1 0-1,1 0 0,15 2 1,11-1 65,272-33 160,-185 16-1757,-114 16 680,1-1-1,-1 0 1,0-1 0,15-6 0,-23 8 624,9-5-2283,-13 5 2376,1 1 0,0-1-1,0 1 1,0-1-1,-1 1 1,1-1 0,0 1-1,0 0 1,-1-1 0,1 1-1,-1-1 1,1 1-1,0 0 1,-1-1 0,1 1-1,-1 0 1,1-1 0,0 1-1,-1 0 1,1-1-1,-1 1 1,1 0 0,-1 0-1,0 0 1,-22-10-2465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4:0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14 138 8736,'-14'-38'3936,"28"34"-3424,0 1 224,5 3-512,32-9 1664,7 0-1025,45-8 385,2 8-736,9-3-384,-11 3-96,-7-3 96,-16 8-64,-5-5-928,-8 6 448,-16 3-5407,-3 7 3231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9:0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1306 4896,'-1'0'210,"0"0"-1,0 0 1,-1 0 0,1 0-1,0 0 1,0 0 0,-1 0-1,1-1 1,0 1 0,0 0-1,-1-1 1,1 1 0,0-1-1,-1 0 1,2 0-76,-1 1-1,1-1 1,0 1-1,0-1 1,0 1-1,0-1 1,0 1 0,0-1-1,0 0 1,0 1-1,0-1 1,0 1-1,0-1 1,0 1 0,0-1-1,0 0 1,1 1-1,-1-1 1,0 1-1,0-1 1,1 1 0,-1-1-1,0 1 1,1-1-1,-1 1 1,0 0-1,1-1 1,73-101 3898,-14 21-3040,-33 41-716,2 2 0,2 2 0,48-46 0,-78 80-279,0 1 1,0 0-1,0 0 0,0 0 1,1 1-1,-1-1 0,0 0 1,1 0-1,-1 1 1,0-1-1,1 0 0,-1 1 1,2-1-1,-2 1-1,-1 0 0,1 0-1,-1 1 1,0-1 0,1 0 0,-1 0 0,0 0-1,1 0 1,-1 0 0,0 1 0,1-1-1,-1 0 1,0 0 0,1 1 0,-1-1 0,0 0-1,1 0 1,-1 1 0,0-1 0,0 0 0,0 1-1,1-1 1,-1 0 0,0 1 0,0-1-1,0 0 1,0 1 0,0-1 0,1 1 0,-1 0-1,0 5-29,1-1 0,-1 1 0,0 0-1,-1 0 1,0 6 0,0-5 44,-7 63-23,-14 206 15,21-264 96,1 0 0,1 0 0,0-1 0,1 1 0,0-1 0,1 1 0,8 20 0,-10-29-42,0 0-1,1 0 1,0 0-1,-1 0 0,1-1 1,0 1-1,1-1 1,-1 1-1,0-1 0,1 0 1,-1 0-1,1 0 0,0 0 1,-1 0-1,1-1 1,0 1-1,0-1 0,0 0 1,0 1-1,1-1 1,-1-1-1,4 2 0,-1-2-3,0 1 1,-1-1-1,1 0 0,0-1 0,0 1 0,-1-1 0,1 0 1,0-1-1,-1 1 0,1-1 0,-1 0 0,6-3 0,4-4 18,0 0 0,-1-1 0,0-1 0,-1 0 0,0-1 1,-1 0-1,0-1 0,-1 0 0,-1-1 0,0 0 0,9-17 0,8-21-81,39-102 0,-57 130 35,-4 10-9,5-10 68,-1-1 0,-1 0 0,5-30 0,-12 44-42,4-17 115,2-52-1,-5 59-332,0 15-72,1 9-253,-1 4 500,1 0 1,1 0 0,-1 0 0,1-1-1,0 0 1,1 1 0,-1-2-1,1 1 1,0 0 0,1-1-1,7 6 1,-3-4 26,-1-1-1,1 0 1,0-1 0,0 0-1,1-1 1,19 6-1,7-2 72,0-2 0,0-2-1,58 0 1,-78-3-86,45 1 235,104-11 1,-133 2-20,-32 7-202,1 0 0,-1 0 0,0-1 0,1 1 0,-1 0 0,0-1 0,0 1 0,0-1 0,1 0 0,-1 1 0,0-1 0,0 0 0,0 1 0,0-1 0,0 0 0,0 0 0,0 0 0,1-2 0,-5 1 46,-7 1-132,1 0 0,0 1 0,-1 0 0,1 1 0,0 0 1,-18 3-1,7 1 30,0 1 0,-19 9 1,19-6 10,1 1-1,0 1 1,1 0 0,1 1 0,-1 1 0,2 1 0,0 0-1,1 2 1,-18 21 0,19-19 35,0 1 0,1 1 0,1 0 0,1 1 0,1 0 0,1 1 0,1 0 0,-8 30 0,15-48 13,0 1-1,0 0 1,1-1-1,-1 1 1,1 0-1,0-1 1,0 1-1,1 0 0,-1-1 1,1 1-1,0 0 1,0-1-1,4 9 1,-4-12-3,0 1 1,0 0 0,0 0-1,1-1 1,-1 1 0,1-1-1,-1 1 1,1-1 0,-1 0-1,1 1 1,0-1 0,-1 0-1,4 1 1,-2-1 9,1 0 0,-1 0 0,0 0-1,0-1 1,1 1 0,-1-1 0,0 0 0,0 0 0,1 0-1,4-1 1,2-1 24,-1 0-1,-1-1 0,1 0 0,0 0 1,-1-1-1,14-8 0,-5 1 47,32-26-1,-32 21-24,0-1-1,0 0 0,23-35 1,32-63 325,-72 115-402,20-36 5,-2 0 0,20-57 1,-36 88-90,0 1 0,-1-2 0,0 1 0,0 0 1,1-10-1,-2 15 71,0-1 1,0 1-1,0 0 0,0-1 1,0 1-1,0-1 1,0 1-1,0 0 0,0-1 1,0 1-1,0-1 0,0 1 1,0-1-1,0 1 1,-1 0-1,1-1 0,0 1 1,0-1-1,0 1 0,-1 0 1,1-1-1,0 1 1,0 0-1,-1-1 0,1 1 1,0 0-1,-1 0 0,1-1 1,0 1-1,-1 0 1,1 0-1,0 0 0,-1-1 1,1 1-1,-1 0 0,1 0 1,0 0-1,-1 0 0,1 0 1,-1 0-1,1 0 1,-1 0-1,1 0 0,0 0 1,-1 0-1,1 0 0,-1 0 1,1 0-1,0 0 1,-1 0-1,1 0 0,-1 0 1,1 1-1,0-1 0,-1 0 1,0 1-1,-1 0-26,-1 1 1,0-1-1,1 1 0,-1 0 0,-3 4 0,-1 2 35,0 1-1,1 0 1,0 0-1,0 1 1,1 0 0,0 0-1,1 0 1,0 1-1,-3 15 1,2-3-57,1-1-1,1 1 1,0 36 0,3-47 67,1 0-1,0 1 1,1-1 0,1 0 0,-1 0-1,2 0 1,0 0 0,7 16-1,-8-22 30,0-1 0,0 0 0,0 0 0,0 0-1,1 0 1,0-1 0,0 1 0,0-1 0,1 0-1,-1 0 1,1-1 0,0 0 0,0 1 0,0-1-1,0-1 1,1 1 0,-1-1 0,1 0-1,9 2 1,-11-4-7,0 1 1,0-1-1,0 0 0,0-1 0,0 1 0,0-1 0,0 0 0,0 0 1,-1 0-1,1 0 0,0-1 0,0 0 0,-1 1 0,1-1 1,-1 0-1,0-1 0,0 1 0,5-4 0,5-7 44,0 0 1,18-25-1,-23 28-43,155-170 6,-156 173-33,37-39 45,43-56 0,-33 22 68,80-160 0,-123 217-108,25-50 2,37-106 1,5-100-689,-76 263 421,-5 21-158,-8 27 53,11-30 384,-75 278-291,69-254 296,-67 297-161,57-249 284,-9 97 1,22-140-53,2-1 0,2 1 0,0 0 0,2-1 1,1 1-1,9 31 0,-12-59-59,0 0 0,0 0-1,0-1 1,0 1 0,1 0 0,-1-1 0,1 1-1,2 2 1,-4-4-28,1-1-1,-1 1 1,1-1-1,-1 1 0,1-1 1,0 1-1,-1-1 1,1 0-1,0 1 1,-1-1-1,1 0 0,0 0 1,-1 1-1,1-1 1,0 0-1,0 0 0,-1 0 1,1 0-1,0 0 1,0 0-1,-1 0 1,1 0-1,0 0 0,0 0 1,-1-1-1,1 1 1,0 0-1,-1 0 1,1-1-1,0 1 0,-1 0 1,1-1-1,0 1 1,-1-1-1,1 1 0,-1-1 1,1 1-1,-1-1 1,1 1-1,0-2 1,8-9 72,-1 0 0,-1 0 0,0-1 1,-1 0-1,6-14 0,1-1 61,91-189-182,-97 197-324,-7 18 196,0 2 11,-2 9-35,-14 111-211,11-80 516,3 0 0,1 1 0,7 53 0,0-72-2,-5-22-102,-1 0 0,0-1-1,1 1 1,-1-1 0,1 1 0,-1 0-1,0-1 1,1 1 0,0-1-1,-1 1 1,1-1 0,-1 1 0,1-1-1,-1 0 1,1 1 0,0-1 0,-1 0-1,2 1 1,-1-1 4,0 0 0,-1 0 1,1 0-1,0 0 0,0 0 0,0 0 0,-1 0 1,1 0-1,0-1 0,0 1 0,0 0 0,-1 0 0,1-1 1,0 1-1,0-1 0,0 0 0,18-17 257,-4-2-172,15-29 1,1 1 111,0 5-253,2 1 0,2 2 0,50-44 0,-81 83-108,-3 7-39,-3 19-196,-1 4 152,4-20 244,1-1 0,0 0 0,0-1 0,1 1 0,0 0 1,0-1-1,1 1 0,0-1 0,0 0 0,1 0 0,0 0 0,0-1 1,1 0-1,9 9 0,-10-10 3,1-1 0,-1 0 1,1 0-1,0 0 0,0-1 1,0 0-1,1 0 0,-1-1 1,1 1-1,-1-1 0,1-1 0,0 1 1,0-1-1,0 0 0,-1-1 1,1 0-1,11 0 0,-8-2 59,0-1 0,0 1 0,-1-1 0,1-1 0,0 0 0,-1 0 0,0-1 0,0 0 0,-1-1-1,1 0 1,9-9 0,-3 1 11,-1 0 0,0-1 0,-1-1-1,19-30 1,-29 41-106,0 0 0,-1 0 0,0 0 0,0 0-1,0 0 1,-1 0 0,1 0 0,-1-1 0,0 1 0,-1-1 0,1 1-1,-1 0 1,0-1 0,-1 1 0,1-1 0,-1 1 0,-2-6 0,3 10 6,0 0 1,0 1 0,-1-1 0,1 0-1,0 0 1,0 1 0,-1-1 0,1 0-1,-1 0 1,1 1 0,-1-1 0,1 0-1,-1 1 1,1-1 0,-1 1 0,1-1-1,-1 1 1,0-1 0,1 1 0,-1-1-1,0 1 1,1 0 0,-1-1 0,-1 1-1,1 0-9,-1 0 0,1 0 0,0 0-1,0 0 1,-1 0 0,1 0 0,0 1-1,0-1 1,-1 0 0,1 1 0,0-1 0,0 1-1,-2 1 1,-3 2-61,1 0 0,0 0 0,0 1-1,-8 8 1,7-6 72,1 1 0,0-1-1,0 1 1,1 0 0,0 1 0,1-1-1,-1 1 1,2-1 0,-1 1 0,1 0-1,-1 13 1,1 2 66,1 0 0,1 0 0,3 27 1,-2-41-3,0 0 0,0 0 0,1 0 1,0 0-1,1 0 0,0-1 0,0 1 1,1-1-1,8 15 0,-10-22-28,-1-1 0,1 1 0,-1 0 0,1 0 0,-1-1 0,1 1 0,0 0 0,0-1 0,0 0 0,4 3 0,-5-4-9,0 1 0,1-1 0,-1 0 0,0 1 1,1-1-1,-1 0 0,0 0 0,1 0 1,-1 0-1,0 0 0,1 0 0,-1 0 0,1 0 1,-1 0-1,0-1 0,0 1 0,1-1 0,-1 1 1,0-1-1,0 1 0,1-1 0,0-1 1,9-7 77,-1-1 1,0-1 0,-1 0 0,0 0 0,10-17 0,-6 10-12,273-345 142,-285 361-249,0 1 1,1 0-1,-1-1 0,0 1 1,0 0-1,1 0 0,-1 0 1,0 0-1,1 0 0,-1 0 1,1 0-1,-1 1 1,1-1-1,0 0 0,-1 1 1,1-1-1,0 1 0,-1 0 1,1 0-1,0-1 0,2 1 1,-2 1 4,-1-1 1,0 1-1,1 0 0,-1-1 1,0 1-1,0 0 0,0 0 1,0 0-1,0 0 1,1 0-1,-2 0 0,1 0 1,0 0-1,0 0 0,0 0 1,0 0-1,-1 1 1,1-1-1,0 0 0,-1 1 1,1-1-1,-1 0 0,0 1 1,1-1-1,-1 0 0,0 2 1,2 10-74,-1-1 1,0 1 0,-1 0-1,-1 16 1,-11 56 79,-34 92 383,20-88-217,24-78-87,-1 0 1,-1 0-1,0 0 0,0 0 1,-1-1-1,-1 0 0,0 0 1,-11 14-1,16-23-46,1 0 0,-1 0-1,0 0 1,0 0 0,0 0 0,1 0 0,-1-1-1,0 1 1,0 0 0,0-1 0,0 1-1,-1-1 1,1 1 0,0-1 0,0 1-1,0-1 1,0 0 0,0 0 0,-1 1-1,1-1 1,0 0 0,0 0 0,0 0-1,-1 0 1,1 0 0,0-1 0,0 1-1,0 0 1,0-1 0,-1 1 0,1 0 0,0-1-1,0 1 1,0-1 0,0 0 0,-2-1-1,0 0 14,1-1 0,-1 0 0,0 0 0,1 0 0,-1 0 0,1 0 0,0-1 0,0 1 0,-3-7 0,0-5-1,0 0-1,0-1 0,2 1 0,0-1 1,0 0-1,1-21 0,2 35-39,0 0-1,0-1 1,0 1-1,0-1 1,1 1 0,-1 0-1,1-1 1,0 1-1,-1 0 1,1 0 0,0-1-1,1 1 1,-1 0-1,0 0 1,0 0-1,1 0 1,0 0 0,-1 1-1,1-1 1,0 0-1,-1 1 1,1-1-1,0 1 1,0 0 0,1-1-1,-1 1 1,0 0-1,0 0 1,0 1 0,1-1-1,-1 0 1,5 0-1,4 0-18,1 0-1,-1 0 1,0 1-1,1 1 1,15 2-1,92 17 135,-72-10-818,0-2 0,68 1 0,-102-9-3876,-4 0 1307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4:0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6816,'0'-18'3072,"33"15"-2656,-1-2 1248,11 5-992,38-4 864,4-1-896,13-2-64,-3 7-352,10-9 64,-16 4-160,16-7 160,-20 8-192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4:0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 7968,'-28'-16'3616,"23"20"-3136,-1-4 1280,3 0-1376,6 3-480,8 6 64,3 3 224,10 5-96,4-4-1504,5 4 736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4:0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6816,'-14'5'3072,"9"7"-2656,1-8 1728,4 1-1248,-5 4 480,5 3-800,-5-3-352,10 0-128,-5-2 256,5 1-192,-1-8-928,10 0 416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4:17.2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546 48 3232,'2'0'9086,"-10"-9"-4442,2 4-6177,-4 0 1614,1 0 1,0 1-1,-1 0 0,0 0 0,0 1 1,0 1-1,0 0 0,-1 0 1,1 1-1,-12 0 0,7 1-68,-1 0-1,0 1 1,0 1-1,0 1 0,1 0 1,-21 8-1,22-6-21,1 1 0,0 1 1,0 1-1,0 0 0,1 0 0,0 1 0,0 0 0,1 2 1,0-1-1,1 1 0,-14 20 0,13-16 49,1 1 0,1 0 0,0 0 0,1 1 0,1 0 0,0 1 0,2-1 0,0 1 0,-3 21-1,7-32 13,0 0 0,1 1 0,0-1 0,0 1 0,1-1 0,0 1 0,0-1 0,0 0 0,1 1 0,0-1 0,1 0 0,3 7-1,-3-9 36,0 1 0,1-1-1,0 1 1,0-1 0,0 0-1,1 0 1,-1-1 0,1 1-1,0-1 1,1 0 0,-1-1-1,1 1 1,10 4-1,-3-3 79,1 0-1,-1-1 1,1 0-1,0-1 1,26 1-1,-17-2 104,0-2 1,43-5-1,-39-2 319,-27 7-583,0-1-1,0 1 1,0 0-1,0 0 1,0 0-1,0 0 1,0 0-1,0 0 1,0 0-1,0 0 1,0 0-1,0 0 1,0 0-1,0 0 1,0 0-1,0 0 1,0 0-1,0 0 1,0 0-1,0-1 1,0 1-1,0 0 1,0 0-1,0 0 1,0 0-1,0 0 1,0 0-1,0 0 1,0 0-1,0 0 1,0 0-1,0 0 1,0 0-1,0 0 1,0 0-1,0-1 1,0 1-1,0 0 1,0 0-1,0 0 1,0 0 0,0 0-1,0 0 1,0 0-1,0 0 1,0 0-1,0 0 1,0 0-1,0 0 1,0 0-1,0 0 1,1 0-1,-1 0 1,0 0-1,0 0 1,0 0-1,0 0 1,0 0-1,0 0 1,0 0-1,0 0 1,0 0-1,0 0 1,0 0-1,0 0 1,0 0-1,1 0 1,-1 0-1,-7 0 64,-12 3-78,2 1-1,-1 1 1,0 1-1,1 0 1,-27 15-1,18-8 4,1 1 0,0 2 0,1 0 0,1 1 0,-39 37 0,53-44 2,1 0 1,0 0-1,0 0 1,-5 12-1,11-19 23,0 0-1,1 0 1,0 0-1,-1 0 1,1 1 0,0-1-1,0 0 1,1 0-1,-1 1 1,1-1-1,0 0 1,0 1-1,0-1 1,0 0 0,0 1-1,1-1 1,-1 0-1,1 1 1,0-1-1,2 5 1,-1-5 16,0-1 0,0 0-1,0 1 1,0-1 0,0 0 0,1 0-1,-1 0 1,1 0 0,-1 0 0,1-1-1,0 1 1,-1-1 0,1 0 0,3 2-1,6 1 73,0-1 0,14 2-1,12 0 38,-1-2 0,1-2 0,69-6 0,-91 4-59,-7 0-18,0 0 1,0-1-1,10-4 1,12-2-2007,-26 7 433,-1 0 1,1 1 0,0 0 0,9 0-1,4 3-1590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4:17.5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 7040,'11'-6'3200,"-6"15"-2752,-5-5 1632,4 1-1216,-4-2 1056,0 6-1088,-4 3 95,4 6-543,-5-1 0,0 4-256,-1-5 0,6 1-64,0-4 32,6-1-64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4:18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230 55 3648,'3'-7'355,"-1"3"326,-1 0 0,0 0 0,0 0 1,0 0-1,0 0 0,0 0 0,-1 0 0,0-6 0,0 10-627,0 0 0,0-1-1,0 1 1,0 0 0,0-1 0,-1 1-1,1 0 1,0-1 0,0 1 0,-1 0-1,1-1 1,0 1 0,0 0 0,-1 0-1,1 0 1,0-1 0,-1 1 0,1 0 0,0 0-1,-1 0 1,1 0 0,0-1 0,-1 1-1,1 0 1,0 0 0,-1 0 0,1 0-1,-1 0 1,1 0 0,0 0 0,-1 0-1,1 0 1,0 0 0,-1 0 0,-1 1 28,0-1 1,1 0-1,-1 1 1,1-1-1,-1 1 1,0 0-1,1-1 0,-3 3 1,-7 6 177,-1 1 0,2 1 1,0-1-1,0 2 0,-11 16 0,-8 9 99,19-25-238,-51 68 419,55-71-431,1 1 0,-1-1-1,2 1 1,-1 0 0,1 1-1,1-1 1,-3 13 0,6-20-67,-1 0 0,1 0 0,0 0 0,0 0 0,0 0 1,1-1-1,-1 1 0,1 0 0,-1 0 0,1 0 0,0-1 0,0 1 1,0 0-1,1-1 0,-1 1 0,1-1 0,-1 1 0,1-1 1,0 0-1,0 0 0,4 4 0,-5-5 9,1 1 0,0-1 0,0 0 0,0 0 0,0 0 0,0 0 0,0 0 0,1 0 0,-1-1 0,0 1 0,0-1 0,1 1 0,-1-1-1,0 0 1,0 0 0,1 0 0,-1 0 0,0 0 0,1 0 0,-1-1 0,0 1 0,0-1 0,1 0 0,-1 0 0,0 0 0,0 0 0,0 0 0,2-1 0,-1-1-7,0 1 0,1-1 0,-1 0 0,-1 0 0,1 0-1,0 0 1,-1 0 0,1-1 0,-1 1 0,0-1 0,0 1 0,-1-1 0,1 0 0,-1 0 0,1 0 0,-1 0 0,0-6 0,1-7 155,0-1 0,-3-33 0,1 21-147,0 12-31,-3-21 0,0 34-150,0 10 16,-1 11-18,7 38-40,11 56 0,-3-23 374,9 292 516,-16-246-323,-2-81 105,-2 0 1,-10 78-1,10-128-435,0 0 1,0-1-1,0 1 0,-1 0 1,1-1-1,-1 1 1,1 0-1,-1-1 0,0 1 1,1-1-1,-1 1 0,0-1 1,0 0-1,0 1 0,0-1 1,0 0-1,-1 0 1,-1 2-1,2-2-37,0-1 1,0 0-1,0 0 0,0 0 1,0 0-1,0 0 0,-1 0 1,1 0-1,0-1 0,0 1 1,0 0-1,0 0 0,0-1 1,0 1-1,0-1 0,1 1 1,-1-1-1,0 1 0,0-1 1,0 0-1,0 1 1,1-1-1,-1 0 0,0 0 1,0 0-1,1 1 0,-1-1 1,0-1-1,-12-16 9,1 0 1,0-1 0,2 0-1,0-1 1,1 0-1,1 0 1,1-1-1,0 0 1,2-1 0,1 1-1,0-1 1,0-33-1,4 53-133,-1 0-1,1 0 0,1-1 1,-1 1-1,0 0 1,0 0-1,1 0 0,0 0 1,-1 0-1,1 0 1,0 0-1,0 0 0,0 1 1,1-3-1,0 2-564,0 0 0,0 0 0,0 1 0,1-1 1,-1 1-1,0 0 0,1 0 0,-1-1 0,1 1 0,3-1 0,23-8-6502,3-3 2298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4:18.5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4 8896,'-14'-3'4032,"5"24"-3520,4-9 1856,2 4-1409,-13 5 577,7 1-896,0-1-288,4 0-224,0-5 32,10 5-96,0-9-2624,4 2 1377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4:22.0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1189 4384,'0'0'74,"1"0"-1,-1 0 1,0 0 0,1 1 0,-1-1-1,0 0 1,0 0 0,1 1 0,-1-1-1,0 0 1,0 1 0,0-1 0,1 0-1,-1 1 1,0-1 0,0 0 0,0 1-1,0-1 1,0 0 0,0 1 0,0-1-1,0 0 1,0 1 0,0-1 0,0 0-1,0 1 1,-5 2 774,4-2 51,9 1 1016,-7-2-1733,1 1 1,0-1-1,-1 0 0,1 0 0,-1-1 1,1 1-1,0 0 0,-1 0 1,1-1-1,-1 1 0,1-1 0,-1 1 1,1-1-1,-1 0 0,0 1 1,2-2-1,22-18 1503,-21 16-1477,9-8 161,-1-1 1,0 0 0,-1-1-1,11-17 1,32-63 303,-46 79-581,53-100 817,63-165 1,-118 266-868,-1-1 1,0 0 0,-2 0-1,1 0 1,-2-1 0,0 1-1,-1-29 1,0 44-53,-1-1-1,0 0 0,1 1 1,-1-1-1,1 1 1,-1-1-1,1 1 1,-1-1-1,1 1 1,-1-1-1,1 1 1,-1-1-1,1 1 0,0-1 1,-1 1-1,1 0 1,0-1-1,-1 1 1,1 0-1,0 0 1,-1 0-1,1-1 1,0 1-1,0 0 1,-1 0-1,1 0 0,1 0 1,22-1-2,-24 1 10,19 0-9,70 2 158,-75-1-198,0 1 1,-1 0-1,1 1 0,17 6 0,-27-7 35,-1-1 0,1 1 0,0 0 0,-1 0 0,0 0 0,1 0-1,-1 1 1,0-1 0,0 1 0,0 0 0,-1 0 0,1 0 0,0 0-1,-1 0 1,2 4 0,-1-1 18,-1 0 0,0 0 0,0-1-1,0 1 1,-1 0 0,0 1 0,0-1 0,-1 0 0,0 7-1,-2 29 197,-3-2 0,-17 78 0,13-77-170,1 0 0,-4 80 0,12-114 12,0 1 1,1-1-1,0 0 1,0 0-1,1 1 1,0-1 0,0 0-1,0 0 1,1-1-1,0 1 1,1 0-1,-1-1 1,8 9-1,-8-11 10,0-1-1,0 0 1,1 0-1,-1 0 1,1 0-1,0 0 1,0-1 0,0 1-1,0-1 1,0 0-1,0 0 1,0-1-1,1 0 1,-1 1-1,1-1 1,-1-1-1,1 1 1,0-1-1,-1 1 1,1-1-1,-1-1 1,8 0-1,1-1 15,-1-1-1,0-1 1,1 0-1,-1-1 1,14-7-1,59-37 148,-28 12-53,77-65-1,35-71-61,-102 101-11,-46 50-202,0 0 0,38-26-1,-58 47 94,1 0 0,-1 0-1,1 0 1,-1 0 0,1 1 0,0-1-1,-1 1 1,1-1 0,0 1-1,-1-1 1,1 1 0,0 0-1,0 0 1,0 0 0,-1 0 0,1 0-1,2 0 1,-4 5 24,-1-1 0,0 0 0,0 0 0,0 0 0,0 0 0,0-1 0,-1 1 0,0 0 0,0 0 0,-2 3 0,-28 36-73,28-38 87,-41 46 14,-2-3 0,-69 56 0,-37 37-112,144-131 112,0 1-1,-7 11 1,13-18-6,0 0 0,1 0 1,0 0-1,0 0 0,0 1 0,1-1 1,-1 1-1,0 6 0,2-10-11,0 1 0,0-1 0,0 1 0,0-1-1,0 1 1,0-1 0,1 0 0,-1 1 0,0-1 0,1 1 0,0-1 0,-1 0-1,1 1 1,0-1 0,-1 0 0,1 0 0,0 1 0,0-1 0,0 0 0,0 0-1,0 0 1,0 0 0,1 0 0,-1-1 0,0 1 0,0 0 0,1 0 0,-1-1-1,0 1 1,1-1 0,-1 1 0,1-1 0,1 1 0,5 1 75,-1-1 0,1 0 0,0 0-1,0-1 1,8 0 0,-4-1-43,-1 0 0,1-1-1,0 0 1,0 0 0,-1-2-1,0 1 1,1-1 0,-2-1-1,1 0 1,0-1 0,-1 0-1,0 0 1,0-1 0,12-12-1,-7 4 26,-1-1 0,0 0 0,-1-1 0,-1-1-1,-1 0 1,10-21 0,-3-5-48,22-83 1,-17 47-446,-21 68 161,-6 25 133,-4 30-59,-5 81 0,12-100 228,1-1-1,2 1 1,0-1 0,1 1-1,9 27 1,-11-45-9,1 0 0,0 0 1,1 0-1,-1-1 1,1 1-1,0-1 0,5 6 1,-6-9-2,-1 0 1,1 0-1,0 0 1,0 0-1,1-1 1,-1 1-1,0-1 1,0 1-1,1-1 1,-1 0-1,1 0 1,-1 0-1,1 0 1,0 0-1,-1-1 1,1 1-1,-1-1 1,1 0-1,3 0 1,11-2 31,0 0 0,0-2 0,0 0 0,0-1 1,17-8-1,-9 4-48,12-4-6,0-1 0,-1-2 1,-1-2-1,-1-1 0,0-1 0,49-41 0,-67 48-5,-1 0-1,0-1 1,-1-1 0,0 0 0,-1-1-1,14-24 1,-15 21 28,-9 16-26,0-2-1,0 1 1,0 0 0,-1-1 0,0 1-1,0-1 1,0 0 0,0 1-1,-1-1 1,2-7 0,-3 12-12,0 0 0,0 0 0,0-1 0,0 1 0,0 0 0,0-1 0,0 1 0,0 0 0,0-1 0,0 1 0,0 0 0,0 0 0,0-1 0,-1 1 0,1 0 0,0-1 0,0 1 0,0 0 0,0 0 0,0-1 0,-1 1 0,1 0 0,0 0 0,0 0 0,0-1 0,-1 1 1,1 0-1,0 0 0,0 0 0,-1 0 0,1-1 0,-10 5-182,-11 15-14,-139 172-131,143-168 326,1 1-1,1 0 0,-14 31 1,26-49 5,0 1 0,1-1-1,0 1 1,0 0 0,1 0 0,0 0 0,0 0 0,0 0 0,1 12 0,1-17 17,-1 1 0,0-1-1,0 0 1,1 1 0,0-1 0,-1 0-1,1 1 1,0-1 0,0 0 0,0 0 0,1 0-1,-1 0 1,0 0 0,1 0 0,-1 0 0,1 0-1,0 0 1,-1-1 0,1 1 0,0-1-1,0 1 1,0-1 0,0 0 0,1 1 0,-1-1-1,0-1 1,0 1 0,1 0 0,-1 0-1,3 0 1,1 0 17,-1-1-1,0 0 1,1 1-1,-1-2 1,1 1-1,-1-1 0,1 1 1,-1-1-1,0-1 1,1 1-1,-1-1 1,0 0-1,0 0 1,0-1-1,-1 1 0,1-1 1,0 0-1,-1 0 1,0-1-1,7-6 1,5-11 9,-1-1 0,0 0 0,-2-1 0,-1-1 1,11-30-1,55-167 235,-69 196-258,17-61-23,17-98 0,-27 94-224,5-174 0,-20 261 202,-1-1 1,0 0-1,0 1 1,-1-1-1,1 0 0,-1 1 1,0-1-1,0 1 1,0-1-1,-3-5 1,4 9 22,0 0 0,0 0 0,0 0 0,-1-1 0,1 1 0,0 0 0,0 0 0,-1 0 0,1 0 0,0 0 0,0 0 0,-1-1 0,1 1 1,0 0-1,0 0 0,-1 0 0,1 0 0,0 0 0,0 0 0,-1 0 0,1 0 0,0 0 0,0 0 0,-1 0 0,1 0 0,0 0 0,-1 1 1,1-1-1,0 0 0,0 0 0,-1 0 0,1 0 0,0 0 0,0 0 0,0 1 0,-1-1 0,1 0 0,0 0 0,0 0 0,0 1 0,-1-1 0,1 0 1,0 0-1,0 1 0,-9 15-145,-32 94-233,26-65 386,-49 158-152,51-154 136,2 1-1,-4 55 0,11-49 29,3 85-1,3-115 21,1 0 1,2 0-1,0 0 0,1-1 0,15 36 0,-18-54 3,0 0 0,0 0 0,1 0-1,6 7 1,-9-12-9,1 0 0,0 0-1,-1 0 1,1-1 0,0 1 0,0-1 0,0 1-1,0-1 1,0 0 0,0 1 0,0-1 0,1 0 0,-1 0-1,0-1 1,1 1 0,-1 0 0,5 0 0,-2-1 12,0-1 1,1 1-1,-1-1 1,0 0-1,0 0 1,0-1-1,1 1 1,-1-1-1,7-4 1,4-3 5,20-14 0,-9 3-36,-2-1 0,-1-1 1,26-31-1,-31 33-9,95-108 0,-107 120-101,1-1 0,0 1-1,12-9 1,-10 11-65,-10 6 162,0 0 1,1 0-1,-1 0 1,0 0-1,0 0 1,0 0-1,0 0 1,1 0-1,-1 0 1,0 0-1,0 0 1,0 0-1,0 0 1,1 1-1,-1-1 1,0 0-1,0 0 1,0 0-1,0 0 1,0 0-1,1 0 1,-1 0-1,0 0 1,0 0-1,0 1 1,0-1-1,0 0 1,0 0-1,1 0 1,-1 0-1,0 0 1,0 1-1,0 1-5,0-1 0,0 1 0,0 0 0,0 0-1,0 0 1,0 0 0,0 0 0,-1-1 0,0 5 0,-34 100-151,23-73 162,0 0-1,-11 63 1,23-92 7,-1 0 1,1 0-1,0 0 0,0 0 0,1 0 1,-1 0-1,1 0 0,0 0 1,0 0-1,0 0 0,0 0 1,4 7-1,-3-9 16,-1 1 0,1-1 0,0 0 0,0 0 0,0 1 0,0-1 0,0 0 1,0-1-1,1 1 0,-1 0 0,0-1 0,1 1 0,0-1 0,-1 0 0,1 0 0,0 0 0,-1 0 0,5 1 0,1-1 21,-1-1-1,1 1 1,-1-1-1,1-1 1,-1 1-1,0-1 1,1-1-1,-1 1 1,0-1-1,0-1 1,0 1-1,0-1 1,0 0-1,11-8 1,1-1-22,-1-2 0,0 0 0,23-24 0,82-103-67,-61 64 27,25-29-133,-75 85-10,-13 18 63,-7 10-1,-2 6 83,1 0 0,0 1 0,-9 17 1,6-9 9,-4 7-21,1 1 0,2 1 0,0 0 0,2 1 0,2 0-1,-8 49 1,16-75 58,0 0 1,1 0-1,0 0 0,0 0 0,1 0 0,0 0 0,0 0 1,0 0-1,4 10 0,-4-15-23,0 1 1,-1 0-1,1 0 1,1 0-1,-1-1 1,0 1-1,0 0 1,1-1-1,-1 1 1,1-1-1,-1 0 1,1 1-1,-1-1 1,1 0-1,0 0 1,0 0-1,-1 0 0,1 0 1,0-1-1,0 1 1,0 0-1,0-1 1,0 0-1,0 1 1,0-1-1,0 0 1,0 0-1,0 0 1,1 0-1,-1 0 1,0-1-1,2 0 1,5-1 25,0-1 0,0 0-1,-1 0 1,1-1 0,-1 0 0,0-1 0,0 0 0,8-6 0,0-2 34,0-1 0,21-23 0,-26 24-59,-1 0-1,-1 0 1,0-1 0,-1 0 0,0-1-1,10-29 1,-9 18-36,-2 0-1,-1-1 1,3-34-1,-8 55 22,0-1-1,-1 0 1,0 1 0,-1-1-1,1 0 1,-1 0 0,-1 1-1,1-1 1,-1 1-1,0 0 1,0-1 0,-1 1-1,-6-10 1,7 12-4,-1 0 0,0 0 0,0 1 1,-1-1-1,1 1 0,-1 0 0,1 0 0,-1 0 0,0 1 0,0-1 0,0 1 1,-1 0-1,1 0 0,-1 0 0,1 1 0,-1 0 0,1-1 0,-1 2 0,-8-2 1,8 2-18,-2-1 8,0 0 1,0 0-1,-1 1 0,1 0 1,0 1-1,0-1 1,0 1-1,0 1 0,0-1 1,0 1-1,-12 6 1,19-8 16,-1 0 0,0 1 0,0-1 0,1 1 0,-1-1 0,0 1 0,1-1 0,-1 1 1,0-1-1,1 1 0,-1 0 0,1-1 0,-1 1 0,1 0 0,-1-1 0,1 1 0,0 0 1,-1 0-1,1-1 0,0 1 0,-1 0 0,1 0 0,0 0 0,0 0 0,0-1 0,0 1 1,0 0-1,0 0 0,0 0 0,0 0 0,0 0 0,0-1 0,1 1 0,-1 0 0,0 0 1,0 0-1,1-1 0,-1 1 0,1 0 0,-1 0 0,0-1 0,1 1 0,-1 0 0,1-1 1,1 2-1,0 0 6,0 1 1,1-1 0,-1 1-1,1-1 1,-1 0 0,1 0-1,0 0 1,0-1 0,0 1 0,0-1-1,5 2 1,13 2 29,1-1 0,-1-2 0,1 0 0,-1-1-1,27-3 1,106-17 195,-130 15-202,48-10 159,0-3 0,83-31 1,-35 11-109,-2 1-955,-110 31-2133,-3 5 816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4:22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76 144 8640,'-42'-44'3904,"26"16"-3392,7 14 928,9 7-896,-9-10-64,9 4-320,0 1-192,4 3 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4:24.9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428 676 3232,'5'-1'546,"0"0"1,1 0-1,-1 0 1,1 0-1,-1 1 0,1 0 1,8 1-1,4 0 3899,-41 3-1427,3-1-2592,1 1 0,0 2 0,0 0-1,1 0 1,-31 17 0,18-5-222,0 1 0,2 2 0,-28 24 0,32-20-54,1 1 1,-32 42 0,44-50-84,0 1 0,1 1-1,1-1 1,1 1 0,-7 22 0,14-35-22,0 1 0,1-1 0,0 1 0,0-1 0,0 1 1,1-1-1,0 1 0,1-1 0,0 1 0,0-1 0,1 0 0,2 10 0,-3-14 12,1 1 0,-1-1 0,1 1 0,-1-1 0,1 0 0,0 1-1,0-1 1,1 0 0,-1 0 0,1-1 0,-1 1 0,1 0 0,0-1 0,0 0 0,0 1 0,0-1 0,0 0-1,1-1 1,-1 1 0,1-1 0,-1 1 0,1-1 0,-1 0 0,1 0 0,0-1 0,4 1 0,-3-1-5,0 0 0,-1 0 1,1-1-1,0 0 0,0 0 1,0 0-1,-1-1 0,1 1 1,0-1-1,-1 0 0,0 0 1,1-1-1,-1 0 0,0 1 1,4-5-1,2-2-6,1-1 0,-2 0 0,1-1-1,9-15 1,6-11 86,34-69-1,9-50-234,-46 89-40,-12 36 20,-8 22-19,-5 9-19,-5 15-6,3-1 138,1 1 0,0-1 0,1 1 0,-2 29 0,3-13 88,4 43 1,-1-58-16,1 1 1,0 0-1,2-1 1,0 0-1,0 0 1,2 0-1,0 0 1,1-1-1,8 15 1,-10-22 36,0-1 0,0-1 1,0 1-1,1-1 0,0 0 0,0 0 0,0 0 1,1-1-1,0 0 0,0 0 0,0-1 0,1 0 1,-1 0-1,1-1 0,0 0 0,0 0 0,0-1 1,1 0-1,14 1 0,-15-2-44,0 0 0,0-1-1,1-1 1,-1 1 0,0-1 0,0-1 0,0 0 0,0 0 0,0 0-1,-1-1 1,1 0 0,-1 0 0,1-1 0,-1 0 0,0-1 0,-1 1-1,1-1 1,-1-1 0,0 1 0,0-1 0,7-10 0,10-15-42,-1-1 1,33-67-1,-7 11 24,-47 87-26,14-25-26,1 1 0,32-38 0,-43 57 0,1 0 0,0 0-1,1 1 1,-1-1 0,1 2 0,0-1 0,1 1-1,-1 0 1,1 0 0,0 1 0,0 0 0,0 0-1,14-2 1,-7 2-29,8-1-4,-19 5 130,-7 1-10,-9 2-6,-4 1-65,1 0 0,1 1 1,-1 0-1,1 1 1,0 1-1,1 0 0,0 1 1,0 0-1,0 1 1,2 0-1,-1 1 0,1 1 1,1 0-1,0 0 1,1 1-1,0 0 1,-9 18-1,8-11 18,0 1 0,2 0 1,1 0-1,0 1 0,-4 25 0,9-37 37,1 1-1,0 0 1,0 0 0,1-1-1,1 1 1,0 0-1,0 0 1,1-1 0,0 1-1,1-1 1,0 1-1,9 18 1,-8-23-17,-1-1 0,1 1 0,0-1 0,0 1 0,0-1 0,1-1 0,0 1 0,0-1 0,0 1 0,8 4 0,-4-4 40,-1-1-1,0 0 1,1-1 0,0 0-1,0 0 1,15 2 0,5-2 87,0-2 0,0 0 0,51-7 0,-45 2-133,0-2 0,-1-2-1,0-1 1,0-2 0,-1-1 0,-1-1 0,0-2-1,33-21 1,-32 14 21,-2 0-1,0-3 0,48-49 1,-71 67-39,120-126-86,-65 65 290,-52 57-176,24-24 95,-2-2-1,53-77 1,-62 74-139,-3-1 1,-1-1-1,26-81 0,-3-53-102,-38 145 33,-2 1-1,-1-1 1,-3-54 0,1 79 22,-1-1 0,0 1 0,0-1 0,0 1 1,-4-9-1,5 14 55,0 1 1,-1-1-1,1 0 0,-1 0 1,1 0-1,-1 0 1,1 0-1,-1 0 0,1 0 1,-1 1-1,0-1 1,1 0-1,-1 1 0,0-1 1,0 0-1,0 1 1,1-1-1,-1 1 0,0-1 1,0 1-1,0-1 1,0 1-1,0 0 0,0-1 1,0 1-1,0 0 1,0 0-1,0 0 0,0 0 1,0 0-1,0 0 1,0 0-1,0 0 0,0 0 1,0 1-1,0-1 1,-2 1-1,-1 0-5,0 1 1,0 0-1,1 1 0,-1-1 1,0 1-1,1-1 1,-5 5-1,-1 3 23,-1 0 0,2 0 0,-1 1 0,2 0 0,-10 16 0,12-17-1,-43 75-67,-60 156-1,92-202 73,2 1 0,2 1-1,-13 83 1,18-71-29,1 88-1,7-116 98,1 0 0,1 0 0,1 0 0,1 0 0,16 42 0,-18-58-25,1 0-1,0-1 1,1 0 0,0 0-1,0 0 1,1-1-1,0 1 1,0-1-1,1-1 1,12 11 0,-14-13-20,0-1 1,0 0 0,0 0-1,0 0 1,1-1 0,-1 0-1,1 0 1,-1 0 0,1-1-1,0 0 1,0 0 0,-1 0-1,1-1 1,0 1 0,0-1-1,0-1 1,0 1 0,9-3-1,-5 0-15,0-1 0,0 0 0,-1 0 0,1-1 0,-1-1 0,0 1 0,0-1 0,-1-1 0,1 1 0,-2-2 0,15-15 0,2-7 29,39-64 0,-51 74 2,130-211-552,-142 231 494,0 0-1,0-1 1,0 1-1,0-1 1,1 1 0,-1 0-1,0-1 1,0 1-1,0-1 1,1 1-1,-1 0 1,0 0-1,1-1 1,-1 1-1,0 0 1,1-1 0,-1 1-1,0 0 1,1 0-1,-1 0 1,1-1-1,-1 1 1,0 0-1,1 0 1,-1 0 0,1 0-1,-1 0 1,1 0-1,-1 0 5,0 1 0,1 0 0,-1 0 0,0 0 0,0 0 0,0 0 0,0 0 0,0 0 0,0 0 0,0 0 0,0 0 0,-1-1 0,1 1 0,0 0 0,-1 1 0,-9 45 7,1 1-1,3 0 1,2 0 0,2 0-1,7 83 1,-5-123 11,1 0 0,1-1 0,-1 1 0,1 0 1,5 10-1,-6-15 14,0-1 0,0 0 0,0 0 1,1 0-1,-1 0 0,1 0 0,-1-1 1,1 1-1,-1 0 0,1-1 0,0 1 1,0-1-1,0 0 0,0 1 0,0-1 1,0 0-1,0 0 0,0 0 0,1 0 1,-1-1-1,0 1 0,0-1 0,3 1 1,0-1 6,0 0 0,0 0 0,-1-1 1,1 0-1,0 0 0,0 0 0,-1 0 1,1-1-1,-1 1 0,1-1 1,4-3-1,7-5 7,22-16 0,-32 22-32,33-28 95,-1-3 1,-1-1-1,34-43 1,-45 49-86,12-14-76,-2-2-1,32-55 0,-59 88-26,3-7-266,-13 20 336,1 0-1,-1 0 1,0 1 0,0-1-1,0 0 1,0 0 0,1 1-1,-1-1 1,0 1 0,0-1-1,1 1 1,-1-1 0,0 1-1,1-1 1,-1 1 0,1-1-1,-2 2 1,-2 3 9,0 1 0,1-1 0,-1 1 0,1 0 1,-4 10-1,4-10 11,-13 36-26,1 0-1,2 1 1,3 1 0,-7 48 0,14-68 106,1 0 0,3 46 0,-1-67-58,0 0-1,1 0 1,-1 0-1,1 0 1,0 0-1,0-1 0,0 1 1,0 0-1,0-1 1,0 1-1,3 3 1,-3-5-10,0 0 0,0 0-1,0 0 1,0 0 0,0 0 0,0 0 0,0-1 0,0 1-1,0 0 1,1-1 0,-1 1 0,0-1 0,0 1 0,1-1-1,-1 0 1,0 1 0,1-1 0,-1 0 0,0 0 0,1 0 0,-1 0-1,0 0 1,1 0 0,-1 0 0,0-1 0,0 1 0,2-1-1,0 0 5,0 0-1,1-1 1,-1 0-1,0 0 0,0 0 1,-1 0-1,1 0 1,0 0-1,-1-1 0,1 1 1,-1-1-1,0 0 0,4-5 1,-2 2 15,18-27 28,-2 0-1,-2-2 0,25-62 1,-24 50-114,-4 10 3,18-38 26,-4 16-424,-29 59 439,0 0 0,0 0 0,0-1 0,0 1 1,0 0-1,0 0 0,0 0 0,1 0 0,-1 0 0,0 0 0,0 0 0,0 0 0,0 0 0,0 0 0,0 0 0,0 0 0,0 0 0,0 0 1,0 0-1,0 0 0,1-1 0,-1 1 0,0 0 0,0 0 0,0 0 0,0 0 0,0 0 0,0 0 0,0 0 0,0 0 0,0 0 0,1 0 1,-1 1-1,0-1 0,0 0 0,0 0 0,0 0 0,0 0 0,0 0 0,0 0 0,0 0 0,0 0 0,0 0 0,0 0 0,1 0 0,-1 0 1,0 0-1,4 7-100,2 8 23,-3-2 89,1-1 1,1 1-1,0-1 1,0 0-1,2 0 0,-1-1 1,1 1-1,1-2 1,10 13-1,-12-17 2,0 0-1,0-1 1,1 1-1,-1-2 1,1 1-1,0 0 0,0-1 1,1-1-1,-1 1 1,1-1-1,0 0 1,0-1-1,0 0 1,0 0-1,0-1 1,9 1-1,-3-2 40,0-1 0,1 0 0,-1-1 0,-1 0 0,1-1 1,0-1-1,22-9 0,-18 5-13,-1 0 0,1-1-1,-2-1 1,1-1 0,15-13 0,-22 15-30,-1 0-1,0 0 1,0-1 0,-1 0-1,0 0 1,-1-1 0,0 0-1,-1 0 1,0-1 0,-1 0-1,0 0 1,-1 0 0,0 0-1,-1-1 1,-1 0-1,3-25 1,-5 35-31,0-1 0,-1 1 0,1 0-1,-1-1 1,1 1 0,-3-5 0,3 7 12,0 0 0,-1 0 0,1 1 0,0-1 0,-1 0 0,1 0 0,-1 1 0,1-1 0,-1 0 0,1 1 0,-1-1 0,0 1 0,1-1 0,-1 1 0,0-1 0,1 1 0,-1-1 0,0 1 0,0 0 0,1-1 0,-1 1 0,0 0 0,0-1 0,1 1 0,-1 0 0,0 0 0,0 0 0,0 0 0,0 0 0,1 0 0,-3 0 0,-3 2-23,0-1 0,1 1 0,-1 0-1,1 1 1,-1-1 0,1 1 0,0 0 0,0 0-1,0 1 1,0 0 0,-7 7 0,5-4 44,0 0 0,1 0 0,1 1 0,-1 0 0,1 0 0,-7 15-1,8-12 10,1 0-1,0 1 0,0-1 0,1 1 0,1 0 0,0-1 1,0 1-1,1 0 0,1 0 0,0 0 0,0-1 0,1 1 0,7 20 1,1-2 66,1-1 1,2 0-1,30 51 0,-42-79-115,7 12 174,0 0 0,10 11 0,-16-21-378,1 0 0,0 0 0,0-1 1,0 1-1,0-1 0,0 1 0,1-1 0,-1 0 1,1 0-1,-1-1 0,1 1 0,5 1 1,-8-3 80,-1 1 0,1-1 1,-1 0-1,1 0 1,-1 0-1,1 0 1,0 0-1,-1 1 1,1-1-1,-1 0 1,1 0-1,-1 0 1,1 0-1,-1-1 1,1 1-1,0 0 0,-1 0 1,1 0-1,-1 0 1,1 0-1,-1-1 1,1 1-1,-1 0 1,1-1-1,-1 1 1,1 0-1,-1-1 1,0 1-1,1 0 1,-1-1-1,1 1 0,-1-1 1,0 1-1,0-1 1,1 1-1,-1-1 1,0 1-1,0-1 1,1 1-1,-1-1 1,0 0-1,8-12-2655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9:0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1186 2912,'-20'5'923,"20"-4"-899,-1-1 0,1 0 0,-1 0 1,0 1-1,1-1 0,-1 0 0,1 1 1,-1-1-1,1 0 0,-1 1 0,1-1 1,-1 1-1,1-1 0,-1 0 1,1 1-1,0 0 0,-1-1 0,1 1 1,0-1-1,-1 1 0,1-1 0,0 1 1,0 0-1,-1 1 140,0-1 5,1 0 0,0-1 0,-1 1 0,1 0 1,0 0-1,0 0 0,0-1 0,-1 1 0,1 0 0,0 0 0,0 0 0,0-1 0,0 1 0,0 0 0,1 0 0,-1 0 0,0 1 0,1 6 1076,-1-8-1189,0 0 0,0 0 0,0 0-1,0 0 1,0 1 0,0-1 0,0 0 0,0 0 0,0 0 0,0 0-1,0 0 1,1 1 0,-1-1 0,0 0 0,0 0 0,0 0 0,0 0 0,0 0-1,0 0 1,0 1 0,0-1 0,0 0 0,0 0 0,1 0 0,-1 0-1,0 0 1,0 0 0,0 0 0,0 0 0,0 0 0,0 0 0,1 0-1,-1 0 1,0 0 0,0 1 0,0-1 0,0 0 0,0 0 0,1 0-1,-1 0 1,0 0 0,0 0 0,0-1 0,0 1 0,0 0 0,0 0-1,1 0 1,-1 0 0,0 0 0,0 0 0,0 0 0,0 0 0,0 0-1,0 0 1,1 0 0,-1 0 0,9-10 902,0-1 0,0 0 0,9-16 0,-5 8-438,32-45 381,88-130 224,-99 137-1038,-2-2-1,26-70 0,-47 103-62,151-352 243,-145 340-206,51-126 486,-50 120-771,-46 93-1200,4 10 1370,-22 86 1,33-100-6,-41 147-107,-8 26 66,32-125 350,-4-1 1,-4-1 0,-4-2-1,-4-3 1,-70 101 0,102-168-141,-1 4 224,-1-2 0,0 0-1,-31 28 1,40-44 223,10-8-94,9-9-70,37-27-142,81-83 0,-10-23-224,-63 75-28,-20 28-65,2 2 0,1 2-1,2 2 1,2 1 0,1 2 0,88-47-1,-107 65-215,-43 36-300,8-10 585,0 2 0,2-1 0,-1 1 0,1 0 0,1 0 0,0 1-1,1 0 1,-4 19 0,7-24 23,0 0-1,0 1 1,1-1 0,1 0-1,-1 1 1,2-1 0,-1 0-1,1 1 1,1-1 0,-1 0-1,2 0 1,-1 0 0,1 0-1,6 12 1,-8-18 9,1-1 1,-1 0-1,1 1 0,-1-1 1,1 0-1,0 0 1,0 0-1,0-1 0,0 1 1,0 0-1,0-1 0,0 1 1,1-1-1,3 3 0,-4-4-12,0 0-1,0 1 0,0-1 1,-1 0-1,1 0 0,0 0 1,0 0-1,-1 0 0,1 0 0,0-1 1,0 1-1,-1-1 0,1 1 1,0-1-1,0 1 0,-1-1 1,1 0-1,-1 0 0,1 0 0,-1 0 1,1 0-1,-1 0 0,0 0 1,3-3-1,3-5 54,1 0 0,-1-1 0,-1 1-1,0-1 1,8-20 0,19-55 93,-26 63-167,-1-1 1,-1 1-1,-1-1 0,-2 0 0,0 0 1,-1-27-1,-1 49-13,0 0 0,0 0 0,0 0 0,0 0 0,0 0 0,0 0 1,0 1-1,0-1 0,0 0 0,1 0 0,-1 0 0,0 0 0,1 0 0,-1 0 0,1 0 0,-1 1 0,1-1 0,-1 0 0,1 0 1,0 0-1,1 0-6,-1 0 1,1 1-1,0-1 1,-1 1-1,1-1 1,-1 1 0,1 0-1,0 0 1,0 0-1,-1 0 1,3 0-1,4 1 6,-1 0-1,1 0 0,0 0 1,-1 1-1,0 1 0,1-1 1,-1 1-1,0 1 1,0-1-1,10 8 0,-6-4-9,-1 1 0,0 0-1,0 1 1,-1 0 0,15 17-1,-12-7 109,-1 0-1,0 1 0,-1 0 1,9 29-1,4 7 362,-20-50-360,0 0 0,1-1-1,-1 1 1,1-1 0,0 0-1,6 7 1,-9-11-73,1 0 0,-1 1 0,1-1 0,-1 0 0,1 0 0,-1 1 0,1-1 0,0 0 0,0-1-1,-1 1 1,1 0 0,0 0 0,0-1 0,0 1 0,0-1 0,0 0 0,0 0 0,0 1 0,0-1 0,0-1 0,0 1 0,0 0 0,0 0 0,0-1 0,3 0 0,17-12-516,0 0 143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4:25.3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21 8128,'-61'-21'3680,"55"21"-2688,15 0-864,10 0-1088,9 4 512,6-4-4640,4 0 2816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4:26.0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43 391 3552,'-20'-3'1147,"19"3"-1133,1 0 0,0 0 0,0 0 0,-1 0 0,1 0 0,0 0 0,0 0 0,0 0 0,-1 0 0,1 0 0,0 0 0,0 0 0,0-1 0,-1 1 0,1 0 0,0 0 1,0 0-1,0 0 0,0 0 0,-1 0 0,1-1 0,0 1 0,0 0 0,0 0 0,0 0 0,0 0 0,-1-1 0,1 1 0,0 0 0,0 0 0,0 0 0,0-1 1,-4-6 74,-9-20 5581,13 27-5578,0 0 1,0 0-1,0-1 0,0 1 0,0 0 0,0 0 0,1 0 1,-1-1-1,0 1 0,0 0 0,0 0 0,0 0 0,0-1 1,0 1-1,1 0 0,-1 0 0,0 0 0,0 0 0,0 0 1,1-1-1,-1 1 0,0 0 0,0 0 0,0 0 0,1 0 0,-1 0 1,0 0-1,0 0 0,0 0 0,1 0 0,-1 0 0,0 0 1,0 0-1,1 0 49,84-10 3836,31-5-2658,276-85-13,-154 23-1087,-1 1-640,-89 36-1707,-12 13 554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4:29.4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344 738 2720,'13'-14'8864,"-18"15"-8195,0-1 1,1 1-1,-1 0 1,0 0 0,-6 2-1,-4 3-317,-20 11 1,33-16-228,-11 7-36,0 0 0,0 0 0,1 2-1,1 0 1,-16 16 0,-44 59 82,54-61-126,1 1-1,1 0 1,2 1-1,0 0 1,-8 28-1,17-45 9,2 0 0,-1 0 1,2 0-1,-1 1 0,1-1 0,0 18 0,1-22 5,1-1 0,-1 0 1,1 1-1,0-1 0,0 0 0,0 0 0,1 0 0,0 0 0,-1 0 0,1 0 0,1 0 1,-1 0-1,0-1 0,1 1 0,0-1 0,6 6 0,-5-6 7,-1 0 0,2 0 0,-1-1 1,0 1-1,1-1 0,-1 0 0,1 0 0,-1 0 0,1-1 0,0 0 0,0 1 0,0-2 1,0 1-1,0-1 0,0 1 0,0-1 0,0-1 0,-1 1 0,1-1 0,0 0 0,0 0 1,0 0-1,7-3 0,-4 1-12,0-1 0,0 1 0,0-2 1,-1 1-1,0-1 0,0 0 0,0 0 0,0-1 1,-1 1-1,7-10 0,-9 12-36,25-28 130,48-66-1,12-40-66,-66 100-101,8-13 57,-3-2 0,-2-1 0,35-100 0,-38 80-136,-3-2 0,-3-1 0,-3 0-1,3-88 1,-16 152 31,0 0-1,-2 0 1,-2-21 0,2 30 39,1-1-1,-1 1 1,0 0 0,-1 0 0,1 0-1,0 0 1,-1 0 0,0 1 0,1-1 0,-1 0-1,0 1 1,-1-1 0,1 1 0,0 0-1,-1 0 1,1 0 0,-5-3 0,6 4 16,-1 0 1,1 0 0,-1 1-1,0-1 1,1 0-1,-1 1 1,0-1-1,1 1 1,-1 0 0,0-1-1,0 1 1,0 0-1,1 0 1,-1 0 0,0 0-1,0 0 1,-3 1-1,2 0 0,1 1 0,-1-1 0,0 0 0,1 1-1,-1-1 1,1 1 0,-1 0 0,1 0-1,-4 4 1,-2 3-26,1 0-1,0 1 0,1 0 1,-7 12-1,13-21 36,-19 36-109,2 1 1,-17 58-1,-13 84-71,41-158 177,-17 99 189,20-100-123,2 0-1,0 0 1,5 41-1,-1-38-9,2-1-1,0 1 1,2-1 0,0-1 0,13 27-1,-13-35 13,0 0-1,2 0 0,-1-1 1,2-1-1,0 1 1,0-1-1,1-1 0,1 0 1,13 10-1,-12-11 25,2-1 0,-1 0-1,1-1 1,0-1 0,1 0 0,0-1-1,0-1 1,0 0 0,21 2 0,-27-5-28,0-1 0,-1 0 1,1-1-1,0 0 0,0-1 0,-1 0 1,1-1-1,-1 1 0,1-2 0,-1 1 1,0-1-1,0-1 0,0 0 1,0 0-1,0-1 0,-1 0 0,12-10 1,-5 1-15,-2 0 0,0-1 0,0-1 0,-2-1 0,0 1 0,-1-2 0,0 1 0,9-27 0,-17 37-26,1 0-1,-1-1 0,-1 0 1,1 1-1,0-11 0,-2 15-20,0 0 0,0 0 0,0 1 0,0-1 0,-1 0 0,1 0-1,-1 0 1,0 0 0,0 0 0,0 1 0,0-1 0,0 0 0,0 1 0,-1-1 0,0 1 0,1-1-1,-3-1 1,2 2-9,1 1 0,-1 0 0,0 0 0,1 1 0,-1-1-1,0 0 1,0 0 0,1 1 0,-1-1 0,0 1 0,0 0 0,0 0 0,0-1-1,0 1 1,0 0 0,1 0 0,-1 1 0,0-1 0,0 0 0,0 1-1,0-1 1,-2 2 0,-2 0 10,1 0 0,-1 0 1,1 1-1,0 0 0,0 0 0,-10 7 0,-1 5-1,1 1-1,0 1 0,1 0 0,1 1 0,0 1 1,2 0-1,0 0 0,1 1 0,1 0 1,1 1-1,-9 35 0,14-45 29,1 1 0,1-1 0,0 0 0,0 0 0,1 1 1,1-1-1,1 12 0,0-15 37,-1 0 1,2-1 0,-1 1 0,1-1 0,0 1-1,0-1 1,1 0 0,0 0 0,1-1 0,8 12-1,-5-10 56,0 0 1,0 0-1,1 0 0,0-1 0,0 0 0,0-1 0,12 6 1,-14-9-65,0 0 1,0 0 0,1-1 0,-1 0-1,1 0 1,0 0 0,-1-1 0,1-1 0,0 1-1,0-1 1,12-1 0,-6-2-1,-1 0 1,0-1-1,0 0 1,24-11-1,46-31 134,-17 4-122,-3-2 0,-2-4 0,83-81 0,-78 63-144,48-44-96,-112 108 158,0 0 0,0 0 1,0 1-1,0-1 0,1 1 0,-1-1 1,0 1-1,1 0 0,-1 0 0,1 0 0,-1 0 1,4 0-1,-4 1 8,-1 0 1,1 0-1,-1 0 0,1 1 1,-1-1-1,0 0 0,1 1 1,-1-1-1,1 1 0,-1 0 1,0-1-1,1 1 0,-1 0 1,0 0-1,0 0 0,0 0 1,0 0-1,0 0 0,0 0 1,0 0-1,0 0 0,1 3 1,10 14 23,-1 0 1,10 22 0,-14-25 117,-6-12-84,-2-4 26,-5-8 113,-9-15 58,14 20-252,-1 1-1,0 0 0,1 0 0,-1 0 1,-1 0-1,1 0 0,0 1 1,-1-1-1,1 1 0,-1-1 1,0 1-1,0 0 0,0 0 0,0 0 1,0 1-1,0-1 0,0 1 1,-1-1-1,1 1 0,0 0 0,-1 0 1,1 1-1,-1-1 0,1 1 1,-1-1-1,1 1 0,-1 1 1,0-1-1,1 0 0,-1 1 0,1-1 1,-1 1-1,1 0 0,0 0 1,-6 3-1,1 2-10,-1 0 0,1 0 0,1 1 1,-1 0-1,1 0 0,1 1 0,-1 0 0,1 0 0,0 1 1,1-1-1,0 1 0,1 1 0,-7 17 0,6-11 29,0-1-1,1 1 1,1 0-1,0 0 1,1 0 0,1 0-1,0 0 1,3 19-1,-1-26-3,1 0 0,0 0 1,0 1-1,1-2 0,1 1 0,-1 0 0,1-1 0,1 1 0,0-1 0,6 8 0,-7-11 38,0 1-1,1-1 0,-1 0 0,1-1 0,0 1 1,1-1-1,-1 0 0,1 0 0,0 0 0,0-1 1,0 0-1,0 0 0,1-1 0,8 3 1,-3-3 32,0-1 0,0 0 0,0-1 1,-1 0-1,1 0 0,0-2 1,12-2-1,8-3-21,44-17 0,80-36 78,-121 44-164,-2-1-1,50-33 1,-37 16 98,-2-2 0,-2-2 0,40-45 0,-72 72-73,76-79-257,-71 76 197,0 1 0,1 1 0,1 0 0,20-11 0,-33 22 41,1-1-1,-1 0 1,1 1 0,-1 0 0,1 0-1,5-1 1,-8 2 17,0 0-1,0-1 0,0 1 1,0 0-1,0 0 0,-1 1 1,1-1-1,0 0 1,0 1-1,0-1 0,0 1 1,-1-1-1,1 1 0,0 0 1,0 0-1,-1-1 0,1 1 1,2 3-1,-4-4 3,1 1-1,-1 0 1,0-1 0,1 1-1,-1 0 1,0 0 0,0-1-1,0 1 1,1 0-1,-1 0 1,0-1 0,0 1-1,0 0 1,0 0 0,0-1-1,-1 1 1,1 0-1,0 0 1,0-1 0,0 1-1,-1 0 1,1 0 0,0-1-1,-1 1 1,1 0-1,-1-1 1,1 1 0,0-1-1,-1 1 1,0 0 0,-19 18-85,12-13 82,-25 17 92,-48 44 0,-189 190-153,262-249 64,0 0 0,1 1 0,0 0 1,0 0-1,-8 15 0,14-22 13,0 0 0,0 1 0,0-1 0,0 0 0,0 1 0,1-1 1,-1 0-1,1 1 0,-1-1 0,1 1 0,0-1 0,0 0 0,0 1 0,0-1 0,1 1 0,-1-1 0,1 1 0,-1-1 0,1 0 0,0 1 0,0-1 1,0 0-1,0 0 0,0 0 0,0 1 0,1-1 0,-1 0 0,1-1 0,-1 1 0,1 0 0,3 2 0,1 0 42,0 0 1,-1-1-1,1 1 0,0-1 1,1-1-1,-1 1 0,0-1 0,1-1 1,-1 1-1,1-1 0,0 0 1,-1 0-1,1-1 0,0 0 0,0 0 1,-1-1-1,1 1 0,0-1 1,-1-1-1,7-2 0,0-1-10,0-1 1,0 0-1,-1-1 0,0-1 0,-1 0 0,0 0 1,0-1-1,15-16 0,-2-2 30,0-1-1,19-32 1,-15 19-87,-2-1 0,-1-2 0,-2 0 0,19-55 0,-33 64 9,-9 34-10,0-1 1,0 1-1,1-1 0,-1 0 1,0 1-1,-1-1 0,1 0 1,0 1-1,0-1 0,-1 1 1,1-1-1,-1 0 0,1 1 1,-1-1-1,0 1 0,1 0 1,-3-3-1,3 3 5,-1 1-1,0-1 1,-1 1 0,1-1-1,0 1 1,0-1 0,0 1-1,0-1 1,0 1-1,0 0 1,0 0 0,-1 0-1,1 0 1,0 0 0,0 0-1,0 0 1,0 0-1,-1 0 1,1 0 0,0 0-1,0 1 1,0-1 0,0 1-1,-2 0 1,1 0-15,-1 0 12,0 0 0,0 1 1,0 0-1,0-1 0,0 1 1,1 0-1,-1 1 0,1-1 1,0 0-1,-1 1 1,1-1-1,0 1 0,1 0 1,-1-1-1,0 1 0,-1 4 1,-2 6-9,0-1 1,-5 20 0,10-30 23,-6 18 20,2-1 0,0 1 0,1 0 0,2 1 0,0 37 0,2-51-4,-1 1 0,1-1 0,1 0-1,0 1 1,0-1 0,0 0 0,1 0 0,-1 0 0,2 0-1,-1-1 1,1 1 0,0-1 0,1 0 0,-1 0 0,1 0-1,0-1 1,1 0 0,-1 0 0,8 5 0,-5-5 6,0-1-1,1 0 1,0 0 0,0 0-1,0-2 1,0 1 0,1-1 0,-1 0-1,1-1 1,-1 0 0,1 0-1,0-1 1,9-1 0,-9 0 2,1-1-1,-1 0 1,0 0 0,0-1-1,-1 0 1,1 0 0,-1-1 0,13-7-1,-8 2 0,0 0-1,-1-1 1,0 0-1,18-20 1,1-7 46,-1-2 0,38-63 1,-55 80-23,35-51-75,21-33-264,-59 89 113,-10 16 6,-2 2-115,-8 15 224,0-1-1,1 1 1,1 0 0,-10 34-1,-10 71 201,26-116-132,-19 132 173,19-122-116,0 1 1,1-1 0,1 0 0,0 1-1,1-1 1,7 26 0,-9-39-34,0-1 0,1 1 1,-1-1-1,1 1 0,-1-1 0,1 1 1,0-1-1,0 1 0,0-1 0,0 0 1,0 1-1,0-1 0,0 0 0,0 0 1,0 0-1,0 0 0,1 0 0,-1 0 1,1 0-1,-1 0 0,0 0 0,1-1 1,-1 1-1,1 0 0,-1-1 0,1 0 1,0 1-1,-1-1 0,1 0 0,0 0 1,-1 0-1,1 0 0,-1 0 0,3 0 1,2-2 8,0 1 0,-1-1 0,1-1 0,-1 1 0,0-1 0,0 0 0,0 0 1,0 0-1,5-5 0,13-11-15,-2-2-1,24-26 1,37-55 148,0 0-160,35-25-154,-114 123 122,0 1-11,-1 1 0,1-1 0,0 0 0,0 1 1,0-1-1,0 1 0,0 0 0,0 0 0,1 0 0,6-2 0,-10 3 27,1 1 0,-1 0-1,0 0 1,1 0 0,-1 0-1,1 0 1,-1 0 0,1 0-1,-1 0 1,0 0 0,1 0-1,-1 0 1,0 1 0,1-1-1,-1 0 1,1 0 0,-1 0-1,0 0 1,1 1 0,-1-1-1,0 0 1,1 0 0,-1 1 0,0-1-1,1 0 1,-1 0 0,0 1-1,0-1 1,0 0 0,1 1-1,-1-1 1,0 1 0,0-1-1,1 1 1,-1 1-3,0-1 0,1 1-1,-1 0 1,0 0 0,0 0 0,0 0 0,0 0-1,-1 2 1,-4 26-44,-1 1-1,-12 31 1,-88 211-50,62-168 137,-101 307 107,8-23 363,133-378-435,0 0 0,-2 0-1,1-1 1,-1 0 0,-11 14 0,15-22-50,0 1 1,0-1-1,0 0 0,0 0 1,0 0-1,-1 0 1,1 0-1,-1-1 0,0 1 1,1-1-1,-1 1 1,0-1-1,0 0 0,0 0 1,0 0-1,0-1 1,0 1-1,0-1 1,0 0-1,0 0 0,0 0 1,0 0-1,0 0 1,0 0-1,-4-2 0,0 0 5,0-1-1,0 0 0,0-1 0,1 0 1,-1 0-1,1 0 0,0-1 0,0 1 1,1-1-1,-1-1 0,1 1 0,1-1 1,-7-9-1,6 9-2,1 0 0,0-1 0,0 0 0,1 0 1,0 0-1,0 0 0,1-1 0,0 1 0,0-1 1,-1-7-1,2 1-16,0 0 1,1 1 0,0-1-1,5-23 1,-1 13-12,1 0 0,1 1 0,1-1 1,1 1-1,20-38 0,-19 45 7,1 0 1,0 1-1,1 1 1,0-1 0,2 2-1,-1 0 1,2 0-1,22-17 1,-5 10 10,1 2-1,1 0 1,0 3 0,50-17 0,149-36 44,-185 56-54,22-6-2194,0 2 0,122-10 0,-113 19-2912,-61 4 2208,0-1 1,22-7-1,19-11-2976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4:5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507 639 3072,'0'0'976,"9"4"5333,-27 8-3648,6-7-2366,-1-1-1,-16 2 0,-14 5 87,23-3-264,-3-1 29,0 2 1,0 1-1,2 0 0,-35 23 0,7 10-173,23-19 38,26-24-11,-84 80 247,74-69-239,0 1-1,1 0 1,0 0 0,1 1 0,-11 24 0,17-32-3,0 1 1,0 0 0,1 0 0,0-1 0,0 1 0,0 0 0,1 0 0,0 0 0,0 0-1,0 0 1,1 0 0,0 0 0,0 0 0,3 7 0,-1-4 45,1 0 1,0 0 0,1 0-1,0 0 1,0-1 0,1 1-1,12 13 1,-16-19-21,1-1 1,-1 0-1,1 1 1,-1-1-1,1 0 1,0-1-1,0 1 1,0 0-1,0-1 1,0 1-1,0-1 0,0 0 1,0 0-1,1-1 1,-1 1-1,0-1 1,1 1-1,-1-1 1,0 0-1,1 0 1,-1 0-1,0-1 1,1 1-1,-1-1 0,0 0 1,0 0-1,1 0 1,-1 0-1,3-3 1,8-2 90,-1-1-1,0-1 1,-1 0 0,0 0 0,-1-1 0,14-14-1,57-68 278,-65 71-344,-7 7-28,0-1-1,0 0 1,-1-1-1,-1 0 0,0 0 1,-2-1-1,1 0 0,-2-1 1,0 1-1,-1-1 0,-1 0 1,0 0-1,-1 0 0,-1 0 1,-1 0-1,-3-30 0,3 44-38,-1 0-1,0 1 1,0-1-1,0 0 1,0 0-1,0 1 1,0-1-1,-2-2 1,2 4 2,1 1-1,0-1 1,-1 1 0,1 0 0,0-1 0,-1 1 0,1 0 0,0-1 0,-1 1 0,1 0 0,-1-1 0,1 1 0,-1 0 0,1 0 0,-1-1 0,1 1 0,-1 0 0,1 0 0,-1 0 0,0 0 0,0 0-1,1 0 1,-1 0-1,0 1 1,1-1-1,-1 0 1,1 1-1,-1-1 1,0 0-1,1 1 1,-1-1-1,1 1 1,-1-1-1,1 1 1,0-1-1,-1 1 1,1-1-1,-1 1 1,1 0-1,0-1 1,-1 2-1,-7 15 0,0 0 0,1 0 0,1 1 0,-6 26 0,10-32-11,0 1 0,0 0 1,1-1-1,1 1 0,0 0 1,1 0-1,3 19 0,0-19 66,0 1-1,1-1 1,0 0-1,1-1 1,0 1-1,1-1 1,1 0-1,0-1 0,0 0 1,1 0-1,1-1 1,13 13-1,-19-20-3,0-1 0,-1 1 0,1-1 0,0 0 0,0 0 0,0 0 0,1-1 0,-1 1 0,0-1 0,1 0 0,-1 0 0,0-1 0,5 1 0,-2-1 22,0 0 0,0-1 0,0 0 0,0 0 1,0-1-1,0 1 0,11-6 0,-6 1-21,0 0 1,0 0-1,-1-1 1,-1 0-1,1-1 0,-1-1 1,0 0-1,14-16 1,13-23 115,-20 25-146,0 1 1,26-25 0,-42 47-15,-1-1 1,0 1-1,1-1 1,-1 1 0,0-1-1,1 1 1,-1-1-1,1 1 1,-1 0 0,1-1-1,-1 1 1,1 0-1,-1-1 1,1 1-1,0 0 1,-1 0 0,1 0-1,-1 0 1,1-1-1,-1 1 1,1 0-1,0 0 1,-1 0 0,1 0-1,0 0 1,-1 0-1,1 0 1,-1 1 0,1-1-1,-1 0 1,1 0-1,0 0 1,-1 1-1,1-1 1,-1 0 0,1 1-1,-1-1 1,1 0-1,-1 1 1,1-1 0,-1 0-1,1 1 1,-1-1-1,0 1 1,1-1-1,-1 1 1,0-1 0,1 1-1,-1-1 1,0 2-1,2 1-1,-1 0-1,0 0 1,0 1-1,-1-1 0,1 0 1,-1 1-1,1 4 1,-9 88 253,0-1 19,10-78-158,1-8 146,-3-9-248,0 0 1,0 0 0,0 0 0,0 0 0,0 0 0,0 0 0,0 0 0,0 0 0,0 0 0,0 1 0,0-1 0,0 0 0,0 0 0,0 0 0,0 0-1,1 0 1,-1 0 0,0 0 0,0 0 0,0 0 0,0 0 0,0 0 0,0 0 0,0 0 0,0 0 0,0 0 0,0 0 0,0 0 0,0 0 0,0 1-1,1-1 1,-1 0 0,0 0 0,0 0 0,0 0 0,0 0 0,0 0 0,0 0 0,0 0 0,0 0 0,0 0 0,0 0 0,0-1 0,1 1-1,-1 0 1,0 0 0,0 0 0,0 0 0,0 0 0,0 0 0,0 0 0,0 0 0,0 0 0,0 0 0,0 0 0,0 0 0,19-29 801,-10 16-744,0 0 0,11-14 0,-17 25-67,20-25 24,2 1 0,1 2 0,29-22-1,-19 17-46,-26 21-61,0 0 0,0 0 0,0 1 0,1 0 0,0 1 1,19-8-1,-29 14 81,0-1 1,0 1 0,0 0-1,0 0 1,0 0 0,0-1-1,0 1 1,0 1 0,1-1-1,-1 0 1,0 0 0,0 0-1,0 0 1,0 1 0,0-1-1,0 1 1,0-1 0,0 0-1,0 1 1,0 0 0,0-1 0,-1 1-1,1 0 1,0-1 0,0 1-1,0 0 1,-1 0 0,1 0-1,0-1 1,-1 1 0,1 0-1,-1 0 1,1 0 0,-1 0-1,0 0 1,1 0 0,-1 0-1,1 2 1,0 4-17,1 0 0,-1 0 0,0 0 0,-1 12 0,0-11 6,0-1 0,1 1 0,-1-1 0,1 1 0,1-1 0,0 1 0,4 12 0,-4-17 42,0 1 0,-1-1 0,1 0 0,1-1 0,-1 1 0,0 0 0,1-1 1,-1 1-1,1-1 0,0 0 0,0 0 0,0 0 0,0 0 0,0 0 0,0-1 0,0 1 0,1-1 1,4 2-1,5 0 26,1-1 1,-1 0 0,0-1-1,1 0 1,-1-1-1,1-1 1,-1 0 0,0-1-1,16-3 1,-4-1-15,-1-2 0,0 0 0,0-1 0,23-13 0,-15 5 76,55-29-154,-72 37 64,-1-1 0,0 0 0,20-19 0,-33 28-18,0 0 0,0-1 1,1 1-1,-1 0 0,0-1 1,-1 1-1,1-1 0,0 1 1,0-1-1,-1 1 0,1-1 1,-1 0-1,1 1 0,-1-1 1,1-1-1,-1 2-7,0 0-1,-1 0 1,1 0 0,0 0-1,0 0 1,0 1 0,-1-1 0,1 0-1,-1 0 1,1 1 0,0-1-1,-1 0 1,1 0 0,-1 1-1,0-1 1,1 0 0,-1 1-1,1-1 1,-1 1 0,0-1-1,1 1 1,-1-1 0,0 1 0,0-1-1,0 1 1,1 0 0,-1-1-1,0 1 1,0 0 0,-1 0-1,-2-1-14,0 1 0,0 0-1,0-1 1,0 2-1,0-1 1,0 0 0,0 1-1,0 0 1,0 0-1,0 0 1,0 1 0,1-1-1,-1 1 1,-5 3-1,-2 2-23,0 0 0,0 0 0,-11 11 0,12-9-28,1 0 0,1 1 0,-12 14 0,17-19 55,-1 1-1,1-1 1,0 1-1,1-1 1,-1 1-1,1 0 0,0 0 1,-1 10-1,2-14 12,1 1 0,0 0 0,0-1 0,0 1 0,1 0 0,-1-1-1,1 1 1,-1 0 0,1-1 0,0 1 0,0-1 0,0 1 0,0-1 0,1 0-1,-1 1 1,0-1 0,1 0 0,0 0 0,-1 0 0,1 0 0,4 2 0,-3-1 2,0-1 0,0 0 1,1 0-1,-1 0 1,1 0-1,0 0 1,0-1-1,-1 0 1,1 0-1,0 0 1,0 0-1,0 0 1,6-1-1,-2 0 43,0-1-1,0 0 1,0 0-1,0-1 1,-1 0-1,1 0 0,-1-1 1,1 0-1,-1-1 1,0 1-1,0-1 1,-1-1-1,1 1 1,7-8-1,-9 8-44,1-1 0,-1-1 0,-1 1 0,1-1 0,-1 1 0,0-1 0,0-1 0,-1 1 0,1 0 0,-2-1 0,1 0 0,-1 0 0,0 0 0,0 0 0,1-12 0,-2 11 10,0-24-24,-1 31 3,-1-1 1,1 1-1,0 0 1,0 0 0,0-1-1,-1 1 1,1 0-1,-1 0 1,1 0-1,-1-1 1,1 1-1,-1 0 1,0 0 0,1 0-1,-1 0 1,0 0-1,0 0 1,-2-1-1,3 1 6,0 1-1,-1 0 0,1 0 1,0 0-1,-1 0 0,1 0 1,-1 0-1,1 0 0,0 0 1,-1 0-1,1 0 0,-1 0 1,1 0-1,0 0 0,-1 0 0,1 0 1,0 0-1,-1 0 0,1 1 1,0-1-1,-1 0 0,1 0 1,0 0-1,-1 1 0,1-1 1,0 0-1,-1 0 0,1 1 1,0-1-1,0 0 0,-1 0 1,1 1-1,0-1 0,0 0 1,0 1-1,-9 14-93,7-11 66,-9 21-31,0-1-1,2 1 0,0 1 1,2 0-1,1 0 0,1 0 1,-2 31-1,-12 359 374,9-251-261,9-157-13,-1-1-1,0 1 1,0-1-1,0 1 1,-1-1-1,0 0 1,-1 0-1,0 0 1,0 0-1,0-1 1,-1 0-1,0 1 1,-8 7-1,4-6 10,1-1-1,-1-1 1,0 0-1,0 0 1,-1 0-1,1-1 1,-1-1-1,-21 7 1,22-9-7,0-1 1,0 0-1,0 0 0,0-1 1,0 0-1,0-1 0,0 0 1,-13-3-1,17 3-28,0-1 1,1 1-1,-1-1 1,1 0-1,-1 0 1,1 0-1,0-1 0,0 0 1,0 0-1,0 0 1,1 0-1,-1 0 1,1-1-1,-4-4 1,5 5-3,0 1 0,0-1 0,0 0 0,0 0 1,1 0-1,-1-1 0,1 1 0,0 0 1,0 0-1,0-1 0,0 1 0,1-1 0,-1 1 1,1-1-1,0 1 0,0-1 0,0 1 1,0-1-1,1 1 0,1-5 0,2-4-70,1 0 0,1 1 0,0 0 0,11-16 0,34-39-184,-9 14 260,25-48 117,-36 53-208,52-64-1,-57 81 102,2 1-1,1 2 0,2 0 0,0 3 0,46-29 1,88-38-317,-154 84 329,0-1 0,0 0 0,16-16 0,-10 8 7,-9 8-47,-1 0 1,0 0-1,10-16 1,10-12 70,-27 36-68,0 0 1,0 0-1,0 0 0,0-1 1,0 1-1,0 0 1,0 0-1,0 0 1,0 0-1,0 0 1,0-1-1,0 1 1,0 0-1,1 0 0,-1 0 1,0 0-1,0 0 1,0 0-1,0 0 1,0-1-1,1 1 1,-1 0-1,0 0 0,0 0 1,0 0-1,0 0 1,0 0-1,1 0 1,-1 0-1,0 0 1,0 0-1,0 0 1,0 0-1,1 0 0,-1 0 1,0 0-1,0 0 1,0 0-1,0 0 1,1 0-1,-1 0 1,0 0-1,0 0 1,0 0-1,0 1 0,0-1 1,1 0-1,-1 0 1,0 0-1,0 0 1,0 0-1,0 0 1,0 0-1,0 1 1,0-1-1,1 0 0,-1 0 1,0 0-1,0 0 1,0 0-1,0 1 1,0-1-1,0 0 1,0 0-1,1 13-143,-2-1 118,0-1 0,-1 0-1,0 1 1,-1-1 0,0 0-1,-5 12 1,7-22 21,-3 14 40,1 0 1,0 1-1,1-1 0,0 1 0,2-1 1,1 30-1,-1-44-17,1 1 0,-1-1 1,0 0-1,0 1 0,0-1 0,1 1 0,-1-1 0,1 0 1,-1 1-1,1-1 0,0 0 0,-1 0 0,2 2 1,-1-2 1,-1-1 0,0 0 1,1 0-1,-1 1 1,1-1-1,-1 0 1,0 0-1,1 0 0,-1 1 1,1-1-1,-1 0 1,1 0-1,-1 0 1,1 0-1,-1 0 0,0 0 1,1 0-1,-1 0 1,1 0-1,-1 0 1,1 0-1,-1 0 1,1-1-1,-1 1 0,0 0 1,1 0-1,2-2 41,0 0-1,-1 0 1,1 0-1,-1 0 1,0 0-1,1 0 1,-1-1-1,0 1 0,2-4 1,22-31 113,-12 17-145,0 0-1,11-25 1,-22 41-42,-2-1 3,2 0 0,-1 0 0,1 0 1,-1 1-1,1 0 0,0-1 0,1 1 0,-1 0 0,6-5 0,-8 9 7,-1 0 1,0 0-1,0 0 0,0 0 0,1 0 0,-1 0 0,0 0 1,0 0-1,0 0 0,0 0 0,1 0 0,-1 0 0,0 0 1,0 0-1,0 0 0,1 0 0,-1 0 0,0 1 0,0-1 0,0 0 1,0 0-1,0 0 0,1 0 0,-1 0 0,0 0 0,0 0 1,0 1-1,0-1 0,0 0 0,0 0 0,1 0 0,-1 0 1,0 1-1,0-1 0,0 0 0,0 0 0,0 0 0,0 0 1,0 1-1,0-1 0,0 0 0,0 0 0,0 0 0,0 1 1,0-1-1,1 9-193,-5 36 59,2-32 138,0 1 1,1 0 0,2 19-1,-1-30 6,0 0 0,1 1 0,0-1 0,-1 0 0,1 0 0,0 0 0,1 0 0,-1 0 0,0 0 0,1 0 0,-1-1 0,1 1 0,0 0 0,0-1 0,0 1 0,1-1 0,-1 0 0,0 0 0,5 3 0,-4-3 10,0-1-1,0 0 1,0 0 0,0 0-1,0 0 1,0 0 0,0-1-1,1 1 1,-1-1 0,0 0-1,0 0 1,1 0 0,-1 0-1,0 0 1,5-2 0,6-2 75,-1 0 0,17-7 1,-28 10-89,121-61 87,-97 48-132,-12 5 54,0 0 1,-1 0-1,0-1 1,0-1-1,14-16 1,-13 13 5,-2-2 0,0 1 0,-1-1 0,0-1 0,9-21 0,34-91 9,-34 76-24,3-6 24,-2-1 0,14-64-1,-23 68-76,21-104 34,-29 130-23,0 1-1,-3-1 1,-1-40-1,0 69 34,0 0-1,0 1 1,0-1 0,0 0-1,0 1 1,-1-1-1,1 0 1,0 1 0,0-1-1,0 0 1,-1 1-1,1-1 1,0 0-1,0 1 1,-1-1 0,1 1-1,-1-1 1,1 1-1,-1-1 1,0 0 0,1 1-1,-1 0 0,1 0 0,-1 0 0,1 0 0,-1 0 0,1 0 0,-1 0 0,1 0 0,0 0 0,-1 0 0,1 0 0,-1 0 0,1 1 0,0-1 0,-1 0 0,1 0 0,-1 1 0,1-1 1,0 0-1,-1 0 0,1 1 0,-1 0 0,-2 2-47,0 1-1,1-1 1,-1 1 0,-4 8 0,-21 53-183,-11 19 95,21-46 52,1 1-1,2 0 1,-16 65-1,-12 126 181,38-188-104,0 0 1,3 0-1,2 1 0,5 44 0,-2-70 66,2 0 1,0 0-1,1 0 1,0-1-1,15 26 1,-20-39-33,1-1 1,-1 1-1,1 0 1,0-1 0,0 0-1,0 1 1,0-1-1,0 0 1,1 0 0,-1 0-1,1 0 1,-1-1-1,1 1 1,0-1 0,-1 1-1,1-1 1,4 1-1,-4-1-4,-1-1-1,1 0 0,0 1 0,-1-1 0,1 0 0,-1-1 0,1 1 1,-1 0-1,1-1 0,-1 1 0,1-1 0,-1 0 0,1 0 0,-1 0 1,0 0-1,1 0 0,-1 0 0,0-1 0,0 1 0,0-1 0,2-2 1,18-18 70,-2-1 0,21-29 0,-24 29-147,-12 17 46,0 0 0,0 0 0,1 0 0,0 1 0,0 0 0,0 0 0,1 1 0,-1 0 0,1 0 0,0 0 0,0 1 0,1 0 0,-1 0 0,9-1 0,-6 2-14,1 0 0,0 1 0,0 1-1,-1-1 1,1 2 0,0-1-1,0 2 1,-1-1 0,17 6 0,16 4 22,88 28-18,-126-37 52,1-1-1,-1 1 1,1-1 0,0 0 0,-1-1 0,1 0 0,0 1 0,-1-2 0,1 1 0,7-2 0,-11 2-16,-1 0 0,1-1 0,0 0 0,-1 1 0,1-1 0,-1 0 0,1 1 0,-1-1 0,1 0 0,-1 0 0,1 0 0,-1-1 0,0 1 0,0 0 0,1 0 0,-1-1 1,0 1-1,0-1 0,0 1 0,-1-1 0,1 1 0,0-1 0,0 1 0,-1-1 0,1 0 0,-1 1 0,0-1 0,1 0 0,-1 0 0,0 1 0,0-1 0,0 0 0,0 0 0,-1-2 0,1 0-8,-1-1-1,0 0 1,0 0 0,0 0-1,-1 1 1,0-1-1,0 1 1,0-1 0,0 1-1,-1 0 1,1 0-1,-1 0 1,0 0-1,0 0 1,-1 1 0,1-1-1,-1 1 1,0 0-1,0 0 1,-4-2 0,2 1-7,-1 1 1,1 0-1,-1 0 1,0 1 0,0 0-1,0 0 1,0 1 0,0 0-1,0 0 1,0 0 0,0 1-1,-12 1 1,3 2-19,1-1-1,0 2 1,0 0 0,1 1 0,-1 1-1,1 0 1,-25 16 0,16-7-44,0 1 0,1 1-1,-29 29 1,46-41 49,1 0-1,-1 1 0,1-1 1,0 1-1,0 0 1,-5 11-1,8-14 25,0 0-1,0 1 1,0-1 0,0 0-1,0 0 1,1 1-1,0-1 1,-1 0 0,1 1-1,1-1 1,-1 1 0,0-1-1,1 0 1,0 0-1,-1 1 1,3 3 0,-2-5 3,0 0 1,0 0 0,0-1 0,1 1 0,-1 0 0,1-1 0,-1 1 0,1 0-1,0-1 1,-1 0 0,1 1 0,0-1 0,0 0 0,0 0 0,0 0-1,0 0 1,0 0 0,0-1 0,1 1 0,-1-1 0,0 1 0,0-1 0,0 0-1,1 0 1,3 0 0,7 0 53,-1-1 0,0-1 0,17-4 0,-7 1-22,0-1 0,0-1-1,-1-1 1,36-19 0,-45 20 22,1-1 1,-1 0-1,-1-1 1,0-1-1,0 1 1,0-2-1,-2 1 1,13-17 0,-6 3-215,-1 0 1,23-51 0,-36 72-92,-1 8 95,-2 16 24,0-7 71,2 0 18,1-1 0,0 1 0,1-1 1,1 0-1,0 0 0,9 20 0,-9-24 51,0-1 0,1 1-1,-1-1 1,2 0 0,-1 0 0,1 0-1,1-1 1,9 9 0,-13-13-5,1 0 1,0 0 0,0 0 0,0-1 0,0 1-1,0-1 1,1 0 0,-1 0 0,1-1-1,-1 1 1,1-1 0,-1 0 0,1-1 0,0 1-1,-1-1 1,1 0 0,0 0 0,6-1 0,16-5 63,-1-1 1,0-2-1,49-23 1,-69 29-68,34-17 52,-1-3 1,-2-1 0,0-1 0,62-57 0,-90 74-57,0 0-1,1 1 0,0 0 1,12-7-1,-22 15-9,0-1-1,0 0 1,0 0-1,0 0 1,0 0 0,0 0-1,0 0 1,0 1 0,-1-1-1,1 0 1,0 0 0,0 0-1,0 0 1,0 1 0,0-1-1,0 0 1,0 0 0,0 0-1,0 0 1,0 1 0,0-1-1,0 0 1,0 0-1,0 0 1,0 0 0,1 0-1,-1 1 1,0-1 0,0 0-1,0 0 1,0 0 0,0 0-1,0 0 1,0 1 0,0-1-1,0 0 1,1 0 0,-1 0-1,0 0 1,0 0-1,0 0 1,0 0 0,0 0-1,1 0 1,-1 1 0,0-1-1,0 0 1,0 0 0,0 0-1,0 0 1,1 0 0,-1 0-1,0 0 1,0 0 0,0 0-1,0 0 1,1 0 0,-1 0-1,0 0 1,0 0-1,0 0 1,0-1 0,1 1-1,-1 0 1,0 0 0,0 0-1,0 0 1,0 0 0,1 0-1,-8 15-89,5-11 50,-2 9 30,-1-1-1,1 1 0,1 0 0,0 0 1,0 15-1,2-23 50,1 0 0,1 0-1,-1 0 1,1 0 0,-1 0 0,1-1 0,1 1 0,-1 0-1,1-1 1,-1 1 0,2-1 0,-1 1 0,0-1 0,1 0-1,-1 0 1,1 0 0,7 6 0,-5-5 60,1 0 0,-1 0 1,1-1-1,0 1 0,1-2 0,-1 1 1,1-1-1,0 0 0,-1 0 0,12 2 1,-8-2 24,0-2 1,0 1 0,1-2-1,-1 1 1,0-1 0,19-3 0,-6-1-211,-1-1 1,0-2 0,0 0 0,-1-1 0,0-1 0,22-13 0,-1-5-1516,10-17-5158,-7 6 2140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5:2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88 806 3968,'0'3'5192,"-1"37"-2635,-3-10-1889,-2 0-1,0 0 1,-21 51-1,5-14 50,13-43-576,7-19 154,0 0 1,0 0-1,0 0 1,1 0 0,-2 10-1,14-27 636,15-21-1,88-173-810,-46 79 139,-65 121-249,1 1 1,-1-1-1,8-8 1,-10 13-13,0 1 1,-1-1 0,1 1 0,0-1 0,0 0 0,-1 1-1,1-1 1,0 1 0,0-1 0,0 1 0,-1 0-1,1-1 1,0 1 0,0 0 0,1 0 0,-1 0-2,0 0 1,-1 0-1,1 0 1,-1 0-1,1 1 1,0-1-1,-1 0 1,1 1-1,-1-1 1,1 0-1,-1 1 1,1-1-1,-1 1 1,1-1-1,-1 0 1,1 1-1,-1-1 1,0 1-1,1 0 1,-1-1-1,0 1 0,1-1 1,-1 1-1,0-1 1,1 2-1,2 7 14,-1 0 0,1 0 0,-1 1 0,-1-1 0,0 1-1,0-1 1,-1 17 0,-11 68 114,10-89-107,-20 162 675,19-156-196,6-20-119,19-39-158,22-67 0,-26 63-331,26-51 0,-30 82-44,-15 21 149,0-1 0,1 1-1,-1 0 1,0 0 0,0-1 0,1 1 0,-1 0 0,0-1 0,0 1 0,1 0 0,-1 0 0,0 0 0,1-1 0,-1 1 0,0 0 0,1 0 0,-1 0-1,0 0 1,1 0 0,-1-1 0,1 1 0,-1 0 0,0 0 0,1 0 0,-1 0 0,0 0 0,1 0 0,-1 0 0,1 0 0,-1 1 0,0-1 0,1 0-1,-1 0 1,0 0 0,1 0 0,-1 0 0,0 1 0,1-1 0,-1 0 0,0 0 0,1 0 0,-1 1 0,0-1 0,0 0 0,1 1 0,-1-1-1,0 0 1,0 0 0,1 1 0,-1-1 0,0 0 0,0 1 0,0-1 0,0 1 0,0-1 0,0 0 0,1 1 0,-1-1 0,0 0 0,0 1 0,0-1-1,0 1 1,0-1 0,2 16-61,0-1 0,-1 1 0,0-1-1,-2 21 1,-11 65 67,-15 26-91,25-119 113,1-4 16,1 1 0,-1-1-1,1 1 1,0-1 0,0 7-1,1 11 297,-1-21-338,0 0 1,1 0-1,-1-1 1,1 1-1,0 0 0,-1 0 1,1-1-1,0 1 1,-1 0-1,1-1 0,0 1 1,0-1-1,-1 1 1,1-1-1,0 1 0,0-1 1,0 0-1,0 1 1,0-1-1,0 0 0,1 1 1,25 5 49,-24-5-40,7 0 8,-1-1-1,0 1 0,0-2 0,1 1 0,-1-1 1,0-1-1,0 1 0,13-5 0,7-1 71,7-1 38,0-1-1,55-22 1,-74 24-104,1-1 0,-2-1 0,1-1 0,-1 0 0,-1-2 0,28-24 0,-34 26-1,0 0 1,-1-1-1,-1 0 1,0 0-1,0-1 1,9-22-1,-14 24-40,-2 10 21,-1-1-1,1 1 0,0 0 0,0 0 1,0 0-1,0 0 0,0 0 0,-1 0 0,1 0 1,0 0-1,0 0 0,0 0 0,0 0 0,0 0 1,-1 0-1,1 0 0,0 0 0,0 0 0,0 0 1,0 0-1,-1 0 0,1 0 0,0 0 0,0 0 1,0 0-1,0 0 0,0 0 0,-1 0 0,1 0 1,0 0-1,0 0 0,0 0 0,-1 1 0,-14 12-209,6-1 182,0 0 0,1 1 1,0 0-1,1 1 1,0 0-1,1 0 0,1 0 1,-5 19-1,10-29 28,-1 1 0,1 0 0,0-1-1,0 1 1,1 0 0,0-1 0,0 1 0,0 0 0,0-1 0,0 1-1,1-1 1,0 0 0,0 1 0,0-1 0,1 0 0,-1 0 0,1 0-1,0-1 1,0 1 0,6 4 0,-6-5 46,0 0 0,1 0 0,-1-1 0,1 1 0,-1-1 0,1 0-1,0 0 1,0 0 0,0-1 0,0 1 0,0-1 0,0 0 0,1 0 0,-1-1 0,0 1 0,1-1 0,-1 0 0,0 0 0,1 0 0,-1-1-1,0 1 1,7-3 0,-5 1-15,-1 0 0,1 0 0,-1-1 0,0 0 0,0 0 0,0 0 0,0-1 0,0 1 0,-1-1 0,0 0-1,0 0 1,6-7 0,-6 3 8,1 1 0,-1 0 0,-1-1 0,1 0 0,-1 0 1,-1 0-1,1 0 0,1-10 0,-3 9-51,0 0 0,0 1 1,-1-1-1,0 0 0,-1 0 0,-1-10 1,1 14-8,0 0 0,0 0 0,-1-1 0,1 1 0,-1 0 1,-1 1-1,1-1 0,-1 0 0,1 1 0,-8-9 0,8 11 16,0 1 0,0-1-1,0 1 1,0-1-1,0 1 1,-1 0 0,1 0-1,-1 0 1,1 0 0,-1 0-1,1 0 1,-1 1 0,1-1-1,-1 1 1,-4 0-1,0 0-24,-1 0-1,1 1 0,0 0 0,-9 2 0,7 0 31,12-4 0,19-8 0,6-8 24,38-30 0,-42 28-40,0 2 0,33-17 0,-50 30 8,1 1 0,-1 0 0,1 0 0,0 1 0,0 0 0,0 0 0,0 0 0,0 1 0,11 0 0,-16 2 4,1-1 0,-1 0 0,1 1 1,-1 0-1,0-1 0,1 1 0,-1 1 0,0-1 0,0 0 1,0 1-1,0 0 0,0 0 0,0-1 0,0 2 1,-1-1-1,1 0 0,-1 0 0,0 1 0,1 0 0,-1-1 1,0 1-1,0 0 0,-1 0 0,3 5 0,-1 0 20,0-1-1,0 1 1,-1 0 0,0 1-1,0-1 1,-1 0-1,0 1 1,-1 12-1,0-7 14,-2 0-1,0-1 0,0 1 1,-7 21-1,-2-7 53,0 0 1,-2 0-1,-1-1 0,-18 25 0,25-41 226,8-8 41,14-16 194,0 1-523,48-41 77,66-70 0,-117 111-133,19-16-1,-27 24 4,1 0 0,0 1 0,0 0 0,1 0 0,-1 0 1,1 1-1,7-3 0,-11 4 20,-1 1 0,0-1 1,1 1-1,-1 0 0,1 0 1,-1 0-1,0 0 0,1 0 1,-1 0-1,1 0 0,-1 0 0,0 0 1,1 1-1,-1-1 0,1 1 1,-1-1-1,0 1 0,0-1 1,1 1-1,-1 0 0,1 1 1,0-1 4,-1 1 1,1-1 0,-1 1-1,0 0 1,0 0-1,0 0 1,0-1 0,0 1-1,0 0 1,-1 0-1,1 0 1,0 4 0,0 4 5,0 0 1,0 0 0,-1 1 0,-3 16-1,-3 2 127,-1 0 0,-1-1 0,-21 48 0,28-76-112,1 1 0,0-1 0,0 0 0,0 0 0,0 0-1,0 1 1,0-1 0,-1 0 0,1 0 0,0 1 0,0-1 0,0 0-1,0 0 1,0 1 0,0-1 0,0 0 0,0 0 0,0 1 0,0-1 0,0 0-1,0 0 1,0 1 0,1-1 0,-1 0 0,0 0 0,0 0 0,0 1-1,0-1 1,0 0 0,0 0 0,1 1 0,7-3 270,1-6-251,-1 0 1,0-1 0,0 0 0,0 0 0,-1-1-1,-1 0 1,10-17 0,-6 9-30,35-63-18,-22 37-75,32-45 0,-53 86 72,0 1-1,0 0 1,0-1 0,1 1-1,-1 0 1,1 0 0,3-2-1,-6 4 10,1-1 1,0 1-1,-1-1 0,1 1 1,0 0-1,-1-1 0,1 1 1,0 0-1,0 0 0,-1 0 1,1 0-1,0-1 0,0 1 1,-1 0-1,1 0 0,0 0 1,0 0-1,0 1 0,-1-1 0,1 0 1,0 0-1,0 0 0,-1 1 1,1-1-1,0 0 0,-1 1 1,1-1-1,0 0 0,-1 1 1,1-1-1,-1 1 0,2 0 1,0 4 1,1-1-1,-1 1 1,0-1 0,-1 1 0,1 0 0,-1-1 0,0 1 0,0 0 0,-1 0 0,1 0 0,-1 5 0,0-2 3,8 167-229,-7-168 263,-1 0 0,1 0-1,0 0 1,0 0 0,1 0 0,0-1 0,0 1 0,1-1 0,0 1 0,0-1 0,0 0 0,1 0 0,4 6 0,-6-11-15,-1 1 1,1 0 0,0 0-1,0-1 1,0 1-1,0-1 1,0 0-1,0 0 1,1 1-1,-1-1 1,0-1-1,1 1 1,-1 0-1,0 0 1,1-1 0,-1 0-1,1 1 1,-1-1-1,6 0 1,4-1 33,1 0 0,21-6 0,-23 5 34,19-4 7,-1-2 1,52-20-1,-64 21-80,-1-1 1,-1-1 0,0 0 0,0-1 0,-1-1-1,17-15 1,-25 19-10,1-1 0,-1 0 0,-1 0 0,0-1 0,0 0 0,0 1 0,-1-2 0,-1 1 0,1 0 0,-1-1 0,-1 1 0,0-1 0,0 0 0,-1 0 0,-1 0 0,1 0 0,-3-19 0,2 27-16,0 0 0,0 0-1,0 1 1,-1-1 0,1 0-1,0 0 1,-1 1 0,1-1-1,-1 0 1,0 0 0,1 1-1,-1-1 1,0 1 0,0-1-1,-2-2 1,2 4 8,1 0 1,-1 0-1,0 0 1,1 0-1,-1 0 1,0 0-1,1 0 0,-1 0 1,0 0-1,1 0 1,-1 0-1,0 0 1,1 1-1,-1-1 0,0 0 1,1 0-1,-1 1 1,1-1-1,-1 0 1,1 1-1,-1-1 0,1 1 1,-1-1-1,1 0 1,-1 1-1,1-1 1,-1 1-1,0 1 1,1-2-9,-10 12 14,1 0 0,1 1-1,0 0 1,0 0 0,2 1 0,-7 16-1,7-15-26,1 0 0,-3 16 1,6-24 21,1-1 0,0 1 1,0 0-1,1 0 0,0 0 1,1 13-1,-1-17 19,1-1 0,0 1-1,0 0 1,0-1 0,0 1 0,0-1-1,0 1 1,0-1 0,1 1 0,0-1 0,-1 0-1,1 0 1,0 0 0,0 0 0,0 0-1,0 0 1,3 2 0,-1-2-2,0 0 0,0 0 0,1 0-1,-1-1 1,0 1 0,1-1 0,-1 0 0,1-1 0,7 2 0,0-2 21,-1-1 1,0 0 0,0 0 0,0-1 0,0 0 0,0-1-1,18-7 1,-12 2-31,-1-2 0,-1 1 0,0-2 0,0 0 0,20-21 0,19-14 15,-32 29-112,34-18 1,-49 31 88,0 0-1,1 1 0,-1 0 1,1 0-1,0 1 0,0 0 1,0 0-1,0 1 1,11-1-1,-17 2 3,0 0 0,1 0 0,-1 0-1,0 0 1,0 1 0,0-1 0,0 1 0,0-1 0,0 1 0,0 0 0,0 0 0,0-1 0,0 2-1,0-1 1,-1 0 0,1 0 0,0 0 0,-1 1 0,3 1 0,-3-1 4,0 0 0,0 0-1,1 0 1,-1 1 0,0-1 0,-1 0 0,1 1 0,0-1 0,-1 1-1,1-1 1,-1 1 0,0-1 0,0 6 0,-1 2 8,0 0-1,-1-1 1,0 1 0,-1 0 0,0 0-1,-1-1 1,-4 10 0,-27 39 28,1-3 298,34-55-327,0 0 0,0 0 0,0 0 0,0 0 0,0 0 0,0 1 0,-1-1 0,1 0 0,0 0 0,0 0 0,0 0 0,0 1 0,0-1 0,0 0 0,0 0 0,0 0 0,0 1 0,0-1 0,0 0 0,0 0 0,0 0 0,0 0 0,0 1 0,0-1 0,0 0-1,0 0 1,0 0 0,0 1 0,0-1 0,0 0 0,0 0 0,0 0 0,1 0 0,-1 1 0,0-1 0,0 0 0,0 0 0,0 0 0,0 0 0,0 0 0,1 0 0,-1 1 0,0-1 0,0 0 0,0 0 0,0 0 0,0 0 0,1 0 0,-1 0 0,0 0 0,0 0 0,0 0 0,1 0 0,-1 0 0,0 0 0,0 0 0,0 0 0,0 0 0,1 0 0,-1 0 0,0 0 0,16-5 252,-2-4-205,-1-1 1,23-20-1,-11 7 139,25-16-13,31-28-214,-77 63 4,5-5-54,1 0-1,-1 1 1,2 1-1,-1-1 1,1 2-1,16-9 1,-26 15 75,0-1 0,0 1 0,0 0-1,0-1 1,0 1 0,0 0 0,0 0 0,0 0 0,0-1 0,0 1 0,0 0 0,0 0 0,0 1-1,0-1 1,0 0 0,0 0 0,0 0 0,0 1 0,0-1 0,0 0 0,0 1 0,1 0-1,-1 0 3,0 0-1,1 0 0,-1 1 0,0-1 0,0 0 0,-1 1 0,1-1 0,0 0 1,0 1-1,-1-1 0,1 1 0,0-1 0,-1 3 0,2 5-10,0 0 0,-1 0 0,-1 0 0,0 10 0,0-14 7,-1 9 7,0 0 1,-1-1 0,-8 26-1,7-29 18,0-1-1,1 1 1,0 0-1,1-1 0,0 1 1,0 0-1,1 0 1,0 0-1,2 11 1,-1-19 4,-1 0 1,0-1-1,1 1 1,0-1-1,-1 1 1,1 0-1,0-1 1,0 0-1,0 1 1,0-1-1,0 1 1,0-1-1,0 0 1,0 0-1,0 0 1,1 0-1,-1 0 1,0 0-1,1 0 1,-1 0 0,1 0-1,-1 0 1,1-1-1,-1 1 1,1-1-1,0 1 1,-1-1-1,1 0 1,-1 0-1,1 1 1,0-1-1,0 0 1,2-1-1,1 1 29,0-1-1,1 0 1,-1 0-1,0-1 1,0 0-1,0 0 1,0 0-1,0 0 1,4-3-1,14-13-15,-1 0 0,0-1 0,-2-1 0,29-35-1,-35 38-7,118-155 26,-89 111-21,11-12 23,-10 15-6,64-111 0,-82 117-60,-3 0 0,-2-1 0,20-81 0,-35 109 7,3-7-46,-2 0 0,-1-1 0,2-45 0,-7 75 21,-1 1 1,-1 0-1,1 0 1,0 0-1,0-1 1,-1 1 0,-1-4-1,2 6 25,0 0 1,0 0-1,0-1 1,0 1-1,0 0 0,0 0 1,-1 0-1,1-1 1,0 1-1,0 0 1,0 0-1,0 0 0,-1 0 1,1-1-1,0 1 1,0 0-1,0 0 0,-1 0 1,1 0-1,0 0 1,0 0-1,-1 0 0,1 0 1,0 0-1,0-1 1,-1 1-1,1 0 1,0 0-1,0 0 0,-1 0 1,1 0-1,0 1 1,0-1-1,0 0 0,-1 0 1,1 0-1,0 0 1,-1 0-1,-1 2-31,0 0 0,-1 0-1,1 1 1,0-1 0,0 0 0,1 1-1,-1 0 1,0-1 0,1 1 0,-3 5 0,-98 207-291,80-170 367,-40 97 19,43-82-34,3 0 0,2 1 1,-7 81-1,16-102-33,2-1 0,2 1 1,2 0-1,6 45 0,-6-78 25,1 1 0,0-1 0,0 1 0,0-1 0,1 0 0,0 0 0,1 0-1,0 0 1,0-1 0,8 12 0,-9-15 37,1 0 0,-1 1-1,1-1 1,-1 0 0,1 0 0,0-1 0,0 1-1,0-1 1,1 0 0,-1 0 0,0-1 0,1 1-1,-1-1 1,1 0 0,0 0 0,-1 0 0,1-1-1,5 1 1,-5-1-39,0 0 0,1 0-1,-1-1 1,1 0 0,-1 0-1,0 0 1,0 0 0,0-1-1,0 0 1,0 0 0,0 0-1,0-1 1,0 1 0,-1-1-1,9-7 1,0-2-18,1-1 1,-2-1-1,1 0 0,-2-1 1,0 0-1,-1 0 0,-1-1 1,0 0-1,-1-1 0,0 0 1,6-26-1,-11 32-142,-4 14-72,-3 25-124,0 49 243,2-42 49,3 50 0,-1-82 82,0-1 0,1 1-1,-1-1 1,1 1 0,-1-1-1,1 1 1,0-1 0,0 1-1,0-1 1,0 0 0,1 0-1,-1 1 1,1-1 0,-1 0-1,1 0 1,0-1 0,2 4-1,-2-4-7,-1-1 0,1 1 0,-1 0 0,0-1 0,1 1 0,0-1 0,-1 1 0,1-1 0,-1 0 0,1 1 0,-1-1 0,1 0 0,0 0 0,-1 0 0,1-1 0,-1 1 0,1 0 0,-1-1 0,1 1 0,0 0 0,-1-1 0,0 0 0,1 1 0,-1-1 0,1 0 0,-1 0 0,2-2 0,4-2 18,-1 0 1,0-1-1,0 0 0,-1-1 1,0 1-1,6-10 0,24-45 42,-35 59-74,60-117-322,-59 113 141,-6 13-100,-4 17 247,2 0-1,0 0 1,1 0 0,2 1-1,0 0 1,0 30-1,4-53 47,0 0 0,0 0 0,0 0-1,0 0 1,1-1 0,-1 1 0,0 0 0,1 0 0,0 0-1,-1 0 1,1 0 0,0 0 0,0-1 0,0 1-1,0 0 1,0-1 0,0 1 0,0-1 0,1 1-1,-1-1 1,1 1 0,-1-1 0,1 0 0,-1 0 0,1 0-1,0 0 1,0 0 0,-1 0 0,1 0 0,0-1-1,0 1 1,0-1 0,0 1 0,0-1 0,2 1 0,4-2 34,0 0-1,1 0 1,-1 0 0,0-1 0,0-1 0,0 1 0,12-7 0,53-32 108,-46 25-239,-8 4 63,30-27 0,-27 21 13,9-9-70,-23 19 21,0 1 0,0 0 1,1 0-1,17-9 1,-26 16 42,0 0 0,0 0 1,1-1-1,-1 1 0,0 0 1,1 0-1,-1 0 0,1 0 1,-1-1-1,0 1 0,1 0 0,-1 0 1,0 0-1,1 0 0,-1 0 1,1 0-1,-1 0 0,0 0 1,1 0-1,-1 0 0,1 0 0,-1 0 1,0 0-1,1 1 0,-1-1 1,0 0-1,1 0 0,3 12-76,-4-9 80,2 14 71,-1 1 1,0 0-1,-2-1 0,0 1 1,-1 0-1,-1-1 0,-8 29 1,11-46-63,0 0 1,0 1 0,0-1-1,0 0 1,0 0 0,0 0-1,0 1 1,-1-1 0,1 0-1,0 0 1,0 1 0,0-1-1,0 0 1,0 0 0,0 0-1,0 1 1,0-1 0,0 0-1,0 0 1,0 0 0,1 1-1,-1-1 1,0 0 0,0 0 0,0 0-1,0 1 1,0-1 0,0 0-1,0 0 1,0 0 0,1 1-1,-1-1 1,0 0 0,0 0-1,0 0 1,0 0 0,1 0-1,-1 1 1,0-1 0,0 0-1,0 0 1,1 0 0,11-3 218,17-14 54,-5-1-257,31-30 1,-51 44-54,0-1 0,1 1 0,-1 0 0,1 0 0,0 1 0,0 0 0,1-1 0,-1 2 0,1-1 0,5-2 0,-10 5 27,0 0-1,-1 0 1,1 0 0,0 0 0,0 0-1,-1 0 1,1 1 0,0-1 0,-1 0-1,1 0 1,0 1 0,-1-1-1,1 0 1,-1 0 0,1 1 0,0-1-1,-1 1 1,1-1 0,-1 1 0,1-1-1,-1 1 1,1-1 0,-1 1 0,1-1-1,-1 1 1,0-1 0,1 1 0,-1 0-1,0-1 1,0 1 0,1 0 0,-1-1-1,0 1 1,0 0 0,0-1 0,0 1-1,0 0 1,0 0 0,0-1 0,0 2-1,-1 28-23,-1-18-15,1-4 83,0 0 1,-5 14-1,-7 25 319,6-40-440,7-7 79,0 0-1,0 0 1,0 0 0,0 0-1,1 0 1,-1 0 0,0 0-1,0 0 1,0 0 0,0 0-1,0 0 1,0 0-1,0 0 1,0 1 0,0-1-1,0 0 1,0 0 0,0 0-1,0 0 1,0 0 0,0 0-1,0 0 1,0 0 0,0 0-1,0 0 1,0 0 0,0 0-1,0 0 1,0 0 0,0 1-1,0-1 1,0 0 0,0 0-1,0 0 1,0 0 0,0 0-1,0 0 1,0 0-1,0 0 1,0 0 0,-1 10 199,1-6-4,2-6 108,16-29-133,42-63-185,-49 77 24,-9 14-44,0 0 0,0 0 0,0 0-1,0 0 1,0 0 0,5-3 0,-7 6 30,0 0 1,0 0-1,0 0 1,0-1-1,1 1 1,-1 0-1,0 0 1,0 0 0,0 0-1,0 0 1,1 0-1,-1 0 1,0 0-1,0 0 1,0 0-1,1 0 1,-1 0-1,0 1 1,0-1-1,0 0 1,0 0-1,1 0 1,-1 0-1,0 0 1,0 0-1,0 0 1,0 0-1,0 0 1,1 1 0,-1-1-1,0 0 1,0 0-1,0 0 1,0 0-1,0 1 1,0-1-1,0 0 1,1 0-1,-1 0 1,0 0-1,0 1 1,0-1-1,0 0 1,0 0-1,0 1 1,3 9-117,-3-10 128,1 8 8,0-1 1,-1 0 0,0 1-1,0-1 1,-2 8 0,1-7-8,1-1 0,0 0 0,0 1 0,1 7 0,1 8 65,-2-19-46,0 1 0,1-1 0,-1 0 0,1 0 0,0 1-1,0-1 1,2 4 0,-2-7-15,-1 1 0,1-1 0,0 0 0,0 0 0,0 0 0,0 1 1,0-1-1,1 0 0,-1-1 0,0 1 0,0 0 0,1 0 0,-1 0 0,0-1 0,1 1 0,-1-1 0,1 1 0,-1-1 0,0 0 0,1 1 0,-1-1 0,1 0 0,-1 0 0,1 0 0,2 0 0,16-1 87,1-2 0,0 0 0,23-6-1,19-4-83,-14 6-156,74-13-196,-46 4-5288,-66 11 2241,-1 4 1099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5:2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 5408,'-14'0'1728,"14"0"-1709,-1 0 1,1 0-1,0 0 1,0 0-1,0 0 1,0 0-1,0 0 1,0 0-1,-1 0 1,1 0-1,0 0 1,0 0-1,0 0 1,0 0-1,0 0 1,0 0-1,0 0 1,-1 0-1,1 0 1,0 1-1,0-1 1,0 0 0,0 0-1,0 0 1,0 0-1,0 0 1,0 0-1,0 0 1,0 0-1,0 0 1,-1 1-1,1-1 1,0 0-1,0 0 1,0 0-1,0 0 1,0 0-1,0 0 1,0 1-1,0-1 1,0 0-1,0 0 1,0 0-1,0 0 1,0 0-1,0 0 1,0 1-1,0-1 1,0 0-1,0 0 1,1 0-1,-1 0 1,0 0-1,4 5 2181,-2-4-1661,1 0-1,0 0 1,0-1 0,0 0-1,0 1 1,0-1 0,0 0-1,5-1 1,-1 1-304,296-25 5098,205 13-4165,-480 12-1747,-9 1 290,21 2-1,-33-2-506,-1 0 0,1 1 0,-1 0 0,0 0 0,0 0 0,0 1 1,6 3-1,13 13-2868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5:2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305 470 3392,'25'-20'1465,"-19"15"-727,0 0-1,0 0 0,0 0 0,8-4 1,-9 8-240,-5 1-472,0 0 1,1 0-1,-1 0 1,0 0-1,0 0 0,0 0 1,0 0-1,0 0 0,1 0 1,-1 0-1,0 0 0,0 0 1,0 0-1,0 0 0,0 0 1,1 0-1,-1 0 0,0 0 1,0 0-1,0 0 0,0 0 1,0 0-1,1 0 0,-1 0 1,0 0-1,0 0 1,0 0-1,0-1 0,0 1 1,0 0-1,0 0 0,1 0 1,-1 0-1,0 0 0,0 0 1,0 0-1,0-1 0,0 1 1,0 0-1,0 0 0,0 0 1,0 0-1,0 0 0,0-1 1,0 1-1,0 0 1,0 0-1,0 0 0,0 0 1,0 0-1,0-1 0,0 1 1,0 0-1,0 0 0,0 0 1,0 0-1,0-1 0,-6 0 662,-4 2-462,1 0 1,-1 1-1,0 0 0,1 0 0,0 1 0,-1 0 0,1 1 0,0 0 1,-15 10-1,-6 5 283,-40 33 0,53-37-429,1 0 0,0 0 0,2 1 0,0 1 0,0 1 0,2 0 0,0 1 0,1 0 0,-12 30 0,20-43 11,1 0 1,0 1-1,0-1 0,1 1 1,-1-1-1,2 1 0,-1 12 0,1-17-45,0 0-1,0 0 0,0 0 0,0 0 0,1 1 0,-1-2 0,1 1 0,0 0 0,0 0 0,-1 0 0,1 0 1,0 0-1,0 0 0,1-1 0,-1 1 0,0-1 0,1 1 0,-1-1 0,1 1 0,-1-1 0,1 0 0,-1 1 0,1-1 1,0 0-1,0 0 0,0 0 0,0-1 0,-1 1 0,1 0 0,3 0 0,4 0 99,1 0-1,0 0 1,0-1-1,0 0 1,0-1 0,0 0-1,0 0 1,19-6-1,-10 1-28,1-1-1,-2 0 0,26-15 0,-35 18-86,-1-1-1,0-1 1,0 0-1,0 0 1,-1 0-1,0-1 0,0 0 1,0 0-1,-1-1 1,0 0-1,-1 0 1,0 0-1,6-14 0,-2 2-27,-2-1 0,6-23 0,-11 33-4,0 0-1,0 0 1,-1 0-1,-1 0 1,0-1-1,-2-12 0,2 20-7,-1-1-1,0 1 0,-1 0 0,1 0 0,-1 1 0,0-1 0,-4-7 1,5 10 2,1 0 0,-1 0 0,1 1 0,-1-1 0,0 0 0,1 0 0,-1 1 0,0-1 0,0 0 0,1 1 0,-1-1 0,0 1 0,0-1 0,0 1 0,0-1 0,0 1 0,0-1 0,1 1 0,-1 0 0,0 0 0,0-1 0,0 1 0,0 0 0,0 0 0,0 0 0,0 0 0,0 0 0,0 1 0,0-1 0,0 0 0,0 0 0,0 0 0,0 1 0,0-1 0,0 1 0,0-1 0,0 1 0,0-1 0,1 1 0,-1-1 0,-1 2 0,-2 2-1,0 0 0,0 1 0,0-1 0,1 1 0,0 0 1,0 0-1,0 1 0,0-1 0,-2 10 0,-1 2 20,-6 35 0,11-42 16,0 0 0,0 0-1,1 1 1,0-1 0,1 0-1,0 0 1,1 0 0,0 0 0,0 0-1,1 0 1,6 13 0,-6-17 49,-1-1 0,1 1 0,0-1 1,0 0-1,1 0 0,0-1 1,0 1-1,0-1 0,0 1 0,1-1 1,-1-1-1,1 1 0,0-1 0,0 0 1,0 0-1,1 0 0,-1 0 0,1-1 1,-1 0-1,10 1 0,-8-1 5,0-1-1,1-1 1,-1 0-1,0 0 1,1 0-1,-1-1 1,0 0-1,0 0 1,1-1-1,-1 0 1,0 0-1,0-1 1,-1 1-1,1-2 1,0 1-1,-1-1 1,12-8-1,-1-3-59,-1-1-1,-1-1 0,18-23 1,38-62 75,-54 76-80,-16 23-9,1 1-1,-1 0 1,1-1 0,0 1 0,-1 0 0,1 0 0,0 0 0,1 0 0,-1 1 0,0-1 0,0 0 0,4-1 0,-5 3-9,-1 0-1,1 0 1,-1 0 0,1 0 0,-1 0 0,1 0 0,-1 0 0,1 1 0,-1-1 0,1 0 0,-1 0-1,1 0 1,-1 1 0,1-1 0,-1 0 0,0 0 0,1 1 0,-1-1 0,1 0 0,-1 1-1,0-1 1,1 1 0,-1-1 0,0 0 0,1 1 0,-1-1 0,0 1 0,0-1 0,1 1 0,-1-1-1,0 1 1,0-1 0,0 1 0,0-1 0,0 1 0,0-1 0,0 1 0,0 0 0,1 10 6,-1 0 0,-1 1 0,-3 20 0,1-6 70,-14 71 308,5-34 2,11-51-62,5-7-3,-3-6-281,1 1 1,-1 0 0,1-1 0,-1 1-1,0-1 1,1 1 0,-1-1 0,1 0-1,-1 0 1,0 0 0,2 0 0,97-74 268,-54 39-322,-36 29-35,0 0 0,1 0 0,18-8 0,-27 14 37,-1 0 1,1 1 0,-1-1 0,1 1 0,-1-1-1,1 1 1,0 0 0,-1 0 0,1 0 0,0 0-1,0 0 1,-1 0 0,1 0 0,-1 0 0,1 1 0,0-1-1,-1 1 1,1-1 0,-1 1 0,1 0 0,-1-1-1,1 1 1,-1 0 0,1 0 0,-1 0 0,0 0-1,1 0 1,-1 1 0,0-1 0,0 0 0,0 0-1,0 1 1,1 1 0,3 7 9,0-1-1,-1 0 1,-1 1-1,5 16 1,2 4 93,-8-27-81,-1 0-1,1 0 1,0 0-1,0-1 1,0 1-1,1 0 1,-1-1-1,1 0 1,-1 1-1,1-1 1,0 0-1,0-1 1,0 1-1,0 0 1,0-1 0,0 1-1,0-1 1,0 0-1,1 0 1,-1 0-1,5 0 1,5 0 111,1 0 1,-1-1 0,26-2-1,-33 1-90,10-1 9,1-1 0,-1-1 1,0 0-1,0-1 0,0-1 1,0-1-1,-1 0 0,0-1 1,-1 0-1,23-18 0,-11 5-22,-1-1 0,-2-1 0,0 0 0,30-42 0,-46 56-2,26-40-31,-30 45 7,-1 0-1,0 0 0,0 0 0,0 0 0,-1-1 1,1 1-1,-1 0 0,0-1 0,0-7 0,0 12 8,-1 0 1,0-1-1,0 1 0,0-1 0,0 1 1,0 0-1,0-1 0,0 1 0,0 0 1,0-1-1,0 1 0,-1 0 0,1-1 1,0 1-1,0 0 0,0-1 0,0 1 0,0 0 1,-1 0-1,1-1 0,0 1 0,0 0 1,0 0-1,-1-1 0,1 1 0,0 0 1,0 0-1,-1-1 0,1 1 0,0 0 1,-1 0-1,1 0 0,0 0 0,-1 0 1,1-1-1,0 1 0,-1 0 0,1 0 0,0 0 1,-1 0-1,1 0 0,0 0 0,-1 0 1,1 0-1,0 0 0,-1 0 0,1 0 1,0 0-1,-1 1 0,1-1 0,0 0 1,-1 0-1,1 0 0,0 0 0,0 0 0,-1 1 1,1-1-1,0 0 0,-1 0 0,1 1 1,0-1-1,-1 1 0,-20 16-137,21-16 141,-19 19-48,1 0 0,1 2 0,-26 43 0,31-42 65,0 0 1,-10 32 0,21-52-14,0 0-1,0 0 1,1-1-1,-1 1 1,1 0-1,0 0 1,0 0 0,0 0-1,0 0 1,0-1-1,1 1 1,-1 0-1,1 0 1,0 0 0,0-1-1,0 1 1,1 2-1,-1-3 2,0 0 0,0 0-1,1-1 1,-1 1 0,0-1-1,1 1 1,-1-1 0,1 1-1,-1-1 1,1 0 0,0 0-1,-1 0 1,1 0-1,0 0 1,0 0 0,0 0-1,0-1 1,0 1 0,0-1-1,0 1 1,0-1 0,0 0-1,2 1 1,2-2 10,0 1 0,0-1 0,-1-1 0,1 1 0,0-1 0,-1 0 0,0 0 0,1 0 0,-1-1 0,0 0 0,0 0-1,0 0 1,6-6 0,0-1 45,0 0 0,0-1-1,16-23 1,-8 7 11,-2-1-1,-1-1 1,22-57 0,-28 64-55,19-51-66,-3-1 0,32-151 0,-56 216 17,-1 0 0,0 0-1,0 0 1,-1 0 0,0 0-1,-1 0 1,-2-14 0,3 22 18,0-1 0,-1 0 0,1 1 0,-1-1 1,1 0-1,-1 1 0,0-1 0,1 1 0,-1-1 0,0 1 1,0-1-1,0 1 0,0 0 0,0-1 0,-1 1 1,1 0-1,-2-2 0,1 3 0,1-1 0,-1 1 0,1 0 0,-1 0 0,1 0 0,-1 0-1,1 0 1,-1 0 0,1 0 0,-1 0 0,1 0 0,-1 1 0,1-1 0,-1 1 0,1-1 0,0 1 0,-1-1 0,1 1 0,0 0-1,-1 0 1,1 0 0,-2 2 0,-8 5-14,0 2-1,0-1 0,1 1 1,1 1-1,0 0 0,0 0 1,1 1-1,0 0 1,1 0-1,1 1 0,0 0 1,-6 19-1,1 2 0,3 0-1,0 1 1,-5 69 0,10-74 116,2 1 1,1 1 0,1-1-1,7 36 1,-6-57-52,0 0 0,1 0 0,0 0 0,0 0 0,1-1 0,0 1 0,1-1 0,0 0 0,1 0 1,-1-1-1,2 0 0,-1 0 0,1 0 0,0-1 0,1 0 0,13 10 0,-10-10-109,-1-2 0,1 1 0,-1-2 0,21 7 0,19 0-4356,-13-5 1331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5:2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15 952 3328,'-11'7'1061,"10"-7"-1033,1 0 0,0 1-1,0-1 1,-1 0 0,1 1 0,0-1-1,0 0 1,-1 1 0,1-1-1,0 1 1,0-1 0,0 0 0,0 1-1,0-1 1,-1 1 0,1-1-1,0 0 1,0 1 0,0-1 0,0 1-1,0-1 1,0 0 0,0 1-1,0-1 1,1 1 0,-1-1 0,0 0-1,0 1 1,0-1 0,1 1-1,4 9 1109,0-4-851,0 0 0,0-1 0,1 0 1,0 0-1,0 0 0,0-1 0,0 0 1,1 0-1,0-1 0,-1 1 0,1-1 1,1-1-1,-1 0 0,0 0 0,0 0 0,1-1 1,-1 0-1,1 0 0,-1-1 0,1 0 1,0 0-1,-1-1 0,1 0 0,7-2 1,0 0-50,-1-1 0,0-1 1,0 0-1,0-1 1,-1-1-1,0 0 0,0 0 1,-1-2-1,0 1 1,-1-2-1,16-14 1,-13 8 111,13-18 0,-14 17-111,-13 16-231,0 1 1,1-1-1,-1 1 0,0-1 1,1 1-1,-1-1 1,1 1-1,-1-1 0,0 1 1,1 0-1,-1-1 1,1 1-1,0 0 0,-1 0 1,1-1-1,0 1 1,-1 0-7,1 0 0,-1 0 0,0 0 0,0 0 0,1 0 0,-1 0 0,0 1 0,0-1 0,1 0 0,-1 0 0,0 0 0,0 0 0,0 0 0,1 1 0,-1-1 0,0 0 0,0 0 0,0 0 0,0 1 0,1-1 0,-1 0 0,0 0 0,0 1 0,0-1 0,0 0 0,0 0 0,0 1 0,1 2-11,0 1 0,-1-1 0,1 0 0,-1 1 0,0-1 0,-1 6 0,-3 27 19,-13 46-1,4-25 116,-87 468 645,49-281 518,49-236-1083,2-6-137,0-1-1,0 0 0,0 0 1,0 0-1,-1 1 1,1-1-1,0 0 1,-1 0-1,1 0 1,-1 0-1,1 0 0,-1 0 1,1 0-1,-1 0 1,0 0-1,0 0 1,0 1-1,1-7 506,14-62 234,51-146-309,6-16-555,-6-3 26,-59 209-3,9-30 14,24-57 0,-28 85 9,1-1-1,2 2 0,0 0 1,19-24-1,-28 42-8,0 0 1,1 0-1,0 1 1,0 0-1,0 0 0,1 0 1,-1 0-1,1 1 0,0 1 1,11-5-1,-16 7 10,0 0 0,1 0-1,-1 1 1,1-1 0,-1 1-1,1-1 1,-1 1 0,1 0-1,0 0 1,-1 0 0,1 0-1,-1 1 1,1-1 0,-1 1 0,1 0-1,-1-1 1,0 1 0,1 0-1,-1 0 1,0 1 0,1-1-1,-1 0 1,0 1 0,0-1-1,0 1 1,0 0 0,-1 0-1,1 0 1,0-1 0,-1 2 0,1-1-1,-1 0 1,0 0 0,1 0-1,-1 1 1,1 3 0,2 4 8,-1 1 1,-1-1-1,1 1 1,-2-1-1,1 1 1,-2 0-1,1 0 1,-2 16-1,-2 2 92,-13 56 0,9-57-28,-2 0-1,0 0 1,-20 39 0,24-57 1,-1 1-1,0-1 1,-1 0-1,0-1 1,-1 0-1,0 0 1,0 0-1,-1-1 1,0 0-1,0-1 0,-13 8 1,19-13-21,0-1 1,1 1-1,-1-1 0,0 0 1,0 0-1,0 0 1,-1 0-1,1-1 0,-6 1 1,7-1-32,0 0 0,1 0 1,-1 0-1,0-1 0,0 1 1,1-1-1,-1 0 1,0 1-1,1-1 0,-1 0 1,1 0-1,-1 0 0,1 0 1,-1 0-1,1 0 0,0 0 1,-1-1-1,0 0 0,-2-3-5,-1 0-1,2-1 1,-1 1-1,-3-8 0,6 13-10,1-1-1,-1 0 0,1 0 0,-1 1 1,1-1-1,0 0 0,0 0 0,-1 1 0,1-1 1,0 0-1,0 0 0,0 1 0,0-1 0,0 0 1,0 0-1,0 0 0,0 0 0,0 1 1,0-1-1,0 0 0,0 0 0,1 1 0,-1-1 1,0 0-1,1 0 0,-1 1 0,0-1 0,1 0 1,-1 1-1,1-1 0,-1 0 0,1 1 1,0-1-1,-1 1 0,1-1 0,-1 1 0,1-1 1,0 1-1,-1-1 0,1 1 0,0 0 1,0-1-1,1 1 0,3-1-17,0 0 1,0 0 0,0 0-1,5 1 1,6-1-9,49-4 28,125-25 0,-139 17 150,62-26 0,-92 31-132,-1-1 0,-1-2 0,0 0 0,0 0 0,31-27 0,78-87 243,-90 87-347,56-67 54,-84 90 5,-10 14 30,0 1 1,0 0-1,0 0 0,0 0 0,0 0 1,0 0-1,0 0 0,0 0 0,0 0 1,0 0-1,0 0 0,1-1 0,-1 1 1,0 0-1,0 0 0,0 0 1,0 0-1,0 0 0,0 0 0,0 0 1,0 0-1,0-1 0,-1 1 0,1 0 1,0 0-1,0 0 0,0 0 1,0 0-1,0 0 0,0 0 0,0 0 1,0 0-1,0 0 0,0-1 0,0 1 1,0 0-1,0 0 0,0 0 1,0 0-1,0 0 0,-1 0 0,1 0 1,0 0-1,0 0 0,0 0 0,0 0 1,0 0-1,0 0 0,0 0 1,0 0-1,0 0 0,-1 0 0,1 0 1,0 0-1,0 0 0,0 0 0,0 0 1,0 0-1,0 0 0,0 0 1,0 0-1,0 0 0,-1 0 0,-3 2-25,1 0 1,-1 0-1,0 0 0,1 1 0,0 0 0,-4 3 0,-9 9-17,2 1 1,0 0-1,0 1 0,-10 20 1,-42 81 154,47-79-21,-6 11 60,-19 53 0,41-95-107,1 0 1,0 0-1,-1 10 0,2-17-24,1 0-1,0 0 0,0 0 0,0 1 0,0-1 1,0 0-1,0 0 0,0 0 0,0 1 0,0-1 1,0 0-1,1 0 0,-1 0 0,1 0 1,-1 0-1,0 1 0,1-1 0,0 0 0,-1 0 1,1 0-1,0 0 0,-1-1 0,1 1 0,0 0 1,0 0-1,0 0 0,0-1 0,0 1 0,1 1 1,0-2-1,-1 0 1,1 0 0,-1 0 0,1 0 0,-1 0-1,1 0 1,-1 0 0,0 0 0,1 0 0,-1-1 0,1 1-1,-1 0 1,1-1 0,-1 0 0,0 1 0,1-1-1,-1 0 1,2-1 0,25-21 157,-17 11-145,-1 0 1,0-1-1,15-27 0,21-49 119,-36 69-110,7-15-3,-2-1 0,-1 0 1,11-44-1,-13 30-272,-13 40 99,1 10 133,0 0-1,0-1 1,0 1-1,0 0 0,0 0 1,0 0-1,0 0 0,-1-1 1,1 1-1,0 0 0,0 0 1,0 0-1,0 0 0,0 0 1,0-1-1,-1 1 1,1 0-1,0 0 0,0 0 1,0 0-1,-1 0 0,1 0 1,0 0-1,0 0 0,0 0 1,0 0-1,-1 0 0,1 0 1,0 0-1,0 0 1,0 0-1,-1 0 0,1 0 1,0 0-1,0 0 0,0 0 1,-1 0-1,1 0 0,0 0 1,0 0-1,0 0 0,-1 0 1,1 0-1,0 0 0,0 1 1,0-1-1,0 0 1,0 0-1,-1 0 0,1 0 1,0 1-1,-3 2-13,-1 1 0,1 0 0,0-1 0,0 1 0,0 1 1,1-1-1,-1 0 0,1 1 0,0-1 0,-1 7 0,-14 54 11,16-57-5,-3 11 0,1-1-1,1 0 0,1 1 1,1-1-1,2 22 0,-2-32 24,1-1 0,0 0 0,1 1 0,0-1 0,0 0 0,1 0 0,-1 0 0,2 0 0,-1-1 0,1 1 0,0-1 0,0 0 0,0 0 0,1 0 0,0-1 0,6 6 0,-4-7 12,0 1 1,0 0-1,0-1 1,1-1 0,-1 1-1,1-1 1,0-1 0,0 1-1,0-1 1,0 0-1,0-1 1,1 0 0,-1-1-1,0 1 1,1-1 0,-1-1-1,0 0 1,0 0-1,1-1 1,-1 0 0,10-3-1,0-2 9,0 0 0,-1-2 0,0 1 0,-1-2 0,0 0-1,0-1 1,-1-1 0,19-19 0,-17 11-18,0 0 0,-2-2 1,0 0-1,18-37 0,-21 36-11,3-8 0,-2 0 0,18-64 0,-23 67-155,-8 24 108,3-10-107,-3 14 150,0 0-1,0 0 1,0 0-1,0-1 1,0 1-1,0 0 1,0 0 0,0 0-1,0 0 1,1-1-1,-1 1 1,0 0-1,0 0 1,0 0-1,0 0 1,0 0-1,1-1 1,-1 1-1,0 0 1,0 0-1,0 0 1,1 0-1,-1 0 1,0 0-1,0 0 1,0 0-1,1 0 1,-1 0-1,0 0 1,0 0-1,0 0 1,1 0-1,-1 0 1,0 0-1,0 0 1,0 0-1,1 0 1,-1 0-1,0 0 1,0 0-1,0 0 1,0 0-1,1 0 1,-1 0-1,0 1 1,0-1-1,0 0 1,0 0-1,1 0 1,-1 0 0,0 0-1,0 1 1,12 7-97,-9-7 84,-1 1 0,1 0-1,-1 0 1,0 0 0,1 0 0,-1 0-1,0 0 1,0 0 0,3 5-1,-2 0 15,1 0 1,-1 0-1,-1 1 0,1-1 0,-1 1 0,2 14 0,0 48-12,-5-55 1,1 0 0,1 0 0,1 0 0,0 0-1,6 18 1,-8-30 19,1-1 0,0 1-1,0-1 1,0 1 0,1-1-1,-1 0 1,0 0 0,1 0 0,-1 0-1,1 0 1,0 0 0,3 3-1,-3-4-1,0 0-1,0 0 0,0 0 0,-1-1 0,1 1 0,0-1 1,0 1-1,0-1 0,0 1 0,0-1 0,0 0 0,0 0 0,0 0 1,0 0-1,1-1 0,-1 1 0,2-1 0,6-2 44,1 0-1,0-1 0,-1-1 1,19-10-1,38-29 153,-41 27-213,69-49-11,59-37-250,-152 102 262,11-6-162,-13 7 165,1 1 0,-1-1 0,0 1 0,0-1 0,0 0-1,0 1 1,1-1 0,-1 1 0,0-1 0,0 1 0,0-1 0,0 1 0,0-1 0,0 0-1,0 1 1,0-1 0,0 1 0,-1-1 0,1 1 0,0-1 0,0 1 0,-1 7-23,-4 20-35,-8 32-1,6-32 132,-3 32 1,9-50-74,0-1 0,1 0 0,0 1 0,1-1 0,0 0 1,1 0-1,3 16 0,-4-23 25,0 1 0,0-1 0,0 1 1,0-1-1,0 1 0,1-1 0,-1 0 0,1 1 0,0-1 0,-1 0 1,1 0-1,0 0 0,0 0 0,3 2 0,-3-4-3,0 1 0,-1 0-1,1-1 1,-1 1 0,1-1-1,0 0 1,-1 1 0,1-1 0,-1 0-1,1 0 1,0 0 0,-1 0-1,1-1 1,0 1 0,-1 0 0,1-1-1,0 1 1,-1-1 0,1 1-1,-1-1 1,1 0 0,-1 0-1,1 1 1,1-3 0,5-3 47,0 0 1,0-1-1,-1 1 0,-1-1 1,7-9-1,29-43-119,-9 12 23,11-8 215,70-66 0,-76 84-138,-2-1 0,-1-2-1,41-61 1,-33 28-79,-2-2 1,39-103-1,-22 39-198,-57 135 177,1-1 1,0 0-1,-1 1 1,0-1 0,0 0-1,0-10 1,-1 15 49,0 0 0,0-1-1,0 1 1,1 0 0,-1-1 0,0 1 0,0 0-1,0-1 1,0 1 0,-1-1 0,1 1 0,0 0-1,0-1 1,0 1 0,0 0 0,0-1 0,0 1-1,0 0 1,-1-1 0,1 1 0,0 0 0,0 0 0,0-1-1,-1 1 1,1 0 0,0 0 0,-1-1 0,1 1-1,0 0 1,0 0 0,-1-1 0,1 1 0,0 0-1,-1 0 1,1 0 0,0 0 0,-1 0 0,1 0 0,0 0-1,-1 0 1,1-1 0,-1 1 0,1 0 0,0 0-1,-1 1 1,1-1 0,0 0 0,-1 0 0,-2 1-24,1 0 1,-1 0-1,1 0 1,-1 0-1,1 1 1,-3 1 0,-7 7-8,1-1 0,-1 2 0,2-1 1,-16 22-1,-36 57-72,-70 130 211,102-165-186,-46 112-1,66-138 114,1 1 0,1 0 1,2 0-1,0 0 0,3 1 1,-1 31-1,4-51-3,0 0 0,1 1 1,0-1-1,1 0 0,0 0 0,0 0 1,2 0-1,-1-1 0,8 16 0,-9-21-2,0-1-1,0 0 1,1 0-1,-1 1 1,1-1-1,0-1 0,0 1 1,0 0-1,0-1 1,0 1-1,1-1 0,-1 0 1,1 0-1,-1-1 1,1 1-1,0-1 0,0 1 1,0-1-1,-1 0 1,1-1-1,0 1 0,0-1 1,0 0-1,0 1 1,0-2-1,0 1 1,7-2-1,5-1 48,-1-1 1,0-1-1,-1 0 1,1-1-1,-1-1 1,0 0-1,16-11 1,90-72 149,-95 68-181,-19 15-70,0 1 0,1 1 0,-1-1 0,1 1 1,1 0-1,-1 0 0,11-4 0,-18 9 18,1 0-1,0-1 1,-1 1 0,1 0-1,0 0 1,-1 0 0,1 0 0,0 0-1,-1 0 1,1 0 0,0 0 0,-1 0-1,1 0 1,0 0 0,-1 0-1,1 0 1,-1 0 0,1 1 0,0-1-1,-1 0 1,1 0 0,-1 1-1,1-1 1,0 0 0,-1 1 0,1-1-1,-1 1 1,1-1 0,-1 1 0,1-1-1,-1 1 1,0-1 0,1 1-1,-1-1 1,0 1 0,1-1 0,-1 2-1,1 1-7,0 0 0,-1 0 0,1 0 0,-1 1 0,0-1 0,0 3 0,0-5 12,-9 153-170,1-63 523,8-89-350,0 23 401,3-15-64,-3-10-323,0 1 1,0-1-1,0 0 1,0 0 0,0 0-1,0 1 1,0-1 0,1 0-1,-1 0 1,0 0 0,0 0-1,0 0 1,0 1-1,1-1 1,-1 0 0,0 0-1,0 0 1,0 0 0,0 0-1,1 0 1,-1 0 0,0 0-1,0 0 1,0 0-1,1 0 1,-1 0 0,0 0-1,0 0 1,1 0 0,-1 0-1,0 0 1,0 0 0,1 0-1,2-3 54,1 0 0,-1 0-1,1 0 1,-1-1 0,0 1-1,4-7 1,5-10 45,-1-1 0,14-37 0,-16 37-192,0 0 1,1 1 0,19-29 0,-21 42-39,-8 7 117,0 0 0,1 0 0,-1 0 0,0 1 0,0-1 0,1 0-1,-1 0 1,0 0 0,0 0 0,1 0 0,-1 0 0,0 0 0,0 0 0,0 0 0,1 1-1,-1-1 1,0 0 0,0 0 0,0 0 0,1 0 0,-1 1 0,0-1 0,0 0 0,0 0-1,0 1 1,1 1-13,0 0-1,0 0 0,-1 0 0,1 0 0,-1 0 0,1 0 1,-1 0-1,0 1 0,0 1 0,-2 28-40,-2-1 0,-1 1 0,-12 37 0,5-28 77,-2 0-1,-28 58 0,-50 68 175,68-127-136,-2-2 0,-2 0 0,-2-2 0,-1-1-1,-1-1 1,-54 42 0,74-67 7,-1 0-1,0 0 0,0-1 1,-1-1-1,-17 7 0,26-12-35,1 0-1,0-1 1,0 0 0,-1 0-1,1 0 1,0-1-1,-1 1 1,-4-1 0,7 0-16,1-1-1,-1 1 1,0-1 0,1 1 0,-1-1 0,1 1 0,-1-1 0,1 0-1,0 1 1,-1-1 0,1 0 0,0 0 0,-1 0 0,1 0 0,0 0-1,0-1 1,0 1 0,0 0 0,0 0 0,0-1 0,0 1 0,1 0 0,-1-1-1,0 1 1,1-1 0,-1 1 0,1-3 0,-2-2-1,1 0 1,0-1-1,0 1 1,1 0-1,0-1 1,0 1-1,1-1 1,-1 1-1,3-8 1,0 2 6,0-1 0,2 1 1,8-20-1,-6 19-32,1 1 0,0 0-1,1 0 1,0 0 0,1 1 0,0 1 0,0 0 0,1 0 0,19-12-1,4 0-44,1 2-1,43-19 0,138-44 127,-116 48-354,-63 23-743,-26 10-98,-1-1 0,1-1 0,-1 0-1,0-1 1,18-11 0,-26 16 700,-1-1 0,0 0-1,0 0 1,0 0 0,0 0 0,0 0 0,0-1-1,0 1 1,-1 0 0,1 0 0,0-1 0,-1 1-1,1 0 1,-1-1 0,1 1 0,-1 0 0,0-1-1,1 1 1,-1-1 0,0 1 0,0-1-1,0 1 1,0 0 0,0-1 0,-1 1 0,1-1-1,0 1 1,0-1 0,-2-1 0,-3-18-3458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5:2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7392,'0'-33'3360,"19"42"-2944,0-6 1216,4 6-992,24 3 992,6 0-928,27 6 287,6-2-607,3-2 96,-8 1-320,-10-1 0,-15-1-96,-12-10 224,-7 6-160,-8-9-3775,-6 3 1983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5:2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60 9152,'-47'-47'4128,"50"44"-3584,8-1-160,3 4-320,8-5 32,12 5-32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7:40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61 1472,'18'-21'987,"-16"19"-593,0 0 0,1-1-1,-1 1 1,0-1 0,0 0 0,2-3 0,3-3 857,-7 9-1038,1 0 0,-1-1 0,1 1 0,-1 0-1,0-1 1,1 1 0,-1-1 0,0 1 0,1-1 0,-1 1 0,0-1 0,1 1-1,-1-1 1,0 1 0,0-1 0,0 1 0,0-1 0,1 0 0,-29 38 3067,16-20-2864,1-1 0,1 2 0,1 0 0,0 0 0,-8 25 0,-23 103 607,27-94-884,-56 251 880,67-289-979,2-12-99,0-1 0,0 1 0,-1 0 1,1 0-1,0-1 0,-1 1 0,1 0 0,-1 0 0,1-1 1,-1 1-1,0-1 0,0 1 0,1-1 0,-1 1 0,0-1 1,-3 3-1,3-10-3648,2 4 3131,1-6-1514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9:0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47 3328,'0'-14'1061,"0"14"-1048,0 0-1,0 0 1,0-1-1,0 1 1,0 0-1,0 0 1,0 0 0,0 0-1,0-1 1,0 1-1,0 0 1,0 0-1,0 0 1,0 0-1,1-1 1,-1 1 0,0 0-1,0 0 1,0 0-1,0 0 1,0 0-1,0-1 1,0 1-1,1 0 1,-1 0-1,0 0 1,0 0 0,0 0-1,0 0 1,0 0-1,1 0 1,-1 0-1,0-1 1,11-6 400,15-10 3307,-25 16-3538,-1 1 0,1 0 1,-1-1-1,1 1 0,0 0 0,-1 0 0,1-1 0,-1 1 1,1 0-1,0 0 0,-1 0 0,1 0 0,0 0 0,-1 0 1,1 0-1,0 0 0,-1 0 0,2 1 1179,-1 3 196,1 2-1344,-1-1-1,0 1 1,-1-1-1,1 1 0,-1-1 1,0 1-1,0 0 1,-1-1-1,-1 8 1,0 5 222,-5 49 270,-4 0 0,-2 0 0,-3-1 0,-34 86 0,30-93-212,-35 85 262,36-101-419,-43 90 486,55-121-531,-1-1 1,-13 14-1,10-24-6,6-1-247,8 0-19,-2 0 183,9-1 124,295-39 1071,-152 36-1332,-11 2-82,-134 1-265,14 0 607,-21 1-672,0 0 0,0 0 0,0-1 0,0 1 0,0 0 0,0 0 0,0-1 0,0 1 0,0-1 0,0 1 0,0-1 0,0 1 0,-1-1 0,1 1 0,0-1 0,1-1 0,2-2-2320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5:3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1103 2976,'-4'3'516,"0"0"1,0 1 0,1 0-1,-1-1 1,1 1-1,-5 8 1,2-3 1440,-1-1-1,-14 14 1,17-19 81,16-13-935,-6 5-1042,15-15 251,0 0 0,-2-1 0,29-41 0,40-83 29,20-35 91,-94 160-380,2 1 0,-1 1 1,2 0-1,34-28 0,-48 44-44,0-1 0,0 1 0,0 0 0,0 0 0,1 1 0,-1-1 0,1 0 0,-1 1 0,1 0 0,-1 0 0,6-1 0,-8 2-3,0 0-1,0 0 0,0 0 0,0 0 0,1 0 1,-1 1-1,0-1 0,0 0 0,0 0 1,0 1-1,0-1 0,0 1 0,0-1 0,0 1 1,0-1-1,0 1 0,1 1 0,-1-1 6,0 0-1,0 1 1,0-1-1,0 1 1,0-1-1,-1 1 1,1-1-1,0 1 1,-1-1-1,1 1 1,-1 0-1,0 0 1,1-1-1,-1 4 1,0 15 54,-1 0 1,-1 1-1,-1-1 0,-6 21 1,3-9 18,-38 160 246,26-120-87,14-59-178,3-9-29,0 0 0,0 0 0,0 0 0,0 0-1,1 0 1,-1 0 0,1 0 0,0 1 0,0-1 0,2 7 0,-2-11-30,0 0 1,0 0 0,0 0 0,0 0 0,0 0-1,0 1 1,0-1 0,0 0 0,1 0-1,-1 0 1,0 0 0,0 0 0,0 0-1,0 0 1,0 0 0,0 1 0,1-1-1,-1 0 1,0 0 0,0 0 0,0 0-1,0 0 1,0 0 0,1 0 0,-1 0-1,0 0 1,0 0 0,0 0 0,0 0-1,1 0 1,-1 0 0,0 0 0,0 0-1,0 0 1,0 0 0,0 0 0,1 0-1,-1-1 1,0 1 0,0 0 0,0 0-1,0 0 1,0 0 0,0 0 0,1 0-1,-1 0 1,0 0 0,0-1 0,0 1-1,0 0 1,0 0 0,0 0 0,0 0-1,9-10 174,-7 7-108,87-112 483,-2 3-511,-38 56-136,104-92-1,-150 145 67,0 1 0,0-1 0,0 1 0,1 0 0,-1-1 0,1 2 0,-1-1 0,1 0-1,6-1 1,-10 3 24,1 0-1,0 0 1,0 0 0,-1 0-1,1 0 1,0 0-1,0 0 1,-1 0-1,1 0 1,0 1-1,0-1 1,-1 0 0,1 1-1,0-1 1,-1 0-1,1 1 1,0-1-1,-1 1 1,1-1 0,0 1-1,1 1 14,-1 0 0,0-1 0,0 1 0,0 0-1,0 0 1,0 0 0,-1 0 0,1 0 0,0 0 0,0 4 0,0 6 14,0 1 1,0 0 0,-1 0 0,-3 23-1,-13 55-60,13-76 45,-28 195 465,31-189-218,0-21-240,0 1 0,0-1 0,0 1-1,0-1 1,0 0 0,0 1 0,0-1-1,1 1 1,-1-1 0,0 1 0,0-1 0,0 0-1,0 1 1,1-1 0,-1 0 0,0 1-1,0-1 1,1 1 0,-1-1 0,0 0-1,1 0 1,-1 1 0,0-1 0,1 0-1,-1 1 1,0-1 0,1 0 0,-1 0-1,1 0 1,-1 0 0,0 1 0,1-1 0,-1 0-1,1 0 1,-1 0 0,1 0 0,-1 0-1,0 0 1,1 0 0,-1 0 0,1 0-1,-1 0 1,1 0 0,0-1 0,4-1 24,-1-1 1,1 0-1,-1-1 1,0 1 0,1-1-1,-2 0 1,1 0-1,0 0 1,-1 0 0,0-1-1,0 0 1,3-6-1,2-1 41,76-140 165,-62 106-262,56-84-1,-65 109-22,-9 15 0,-1 1 0,1-1 0,0 1-1,0 0 1,0 0 0,1 0 0,6-5 0,-11 10 35,0 0 0,0 0 0,0 0 1,1 0-1,-1 0 0,0 0 0,0-1 0,0 1 0,1 0 1,-1 0-1,0 0 0,0 0 0,0 0 0,1 0 0,-1 0 1,0 0-1,0 0 0,0 0 0,1 0 0,-1 0 0,0 0 1,0 0-1,1 0 0,-1 0 0,0 0 0,0 0 0,0 0 0,1 1 1,-1-1-1,0 0 0,0 0 0,0 0 0,1 0 0,-1 1 1,3 8-27,-4 17 35,1-24-17,-13 184-20,10-165 37,1 1 0,2-1-1,0 1 1,1-1 0,1 0-1,1 1 1,10 33 0,-12-50 32,0-1 1,1 0 0,0 0 0,0-1 0,0 1-1,0 0 1,1-1 0,0 1 0,-1-1 0,7 5-1,-7-6-11,-1-1 0,1 1 0,0-1 0,0 0 0,0 0 0,1 0 0,-1 0 0,0 0 0,0-1 0,0 1 0,1-1 0,-1 1 0,0-1 0,1 0 0,-1 0 0,0 0 0,1 0-1,-1 0 1,0 0 0,0-1 0,5-1 0,5-2 53,-1-1-1,1-1 1,-1 0-1,0 0 1,-1-1-1,1 0 0,-1-1 1,-1 0-1,1-1 1,12-16-1,6-10-47,38-63 0,-50 72-12,70-118-147,-76 117 44,-9 22-89,-4 21-34,-38 162 10,32-138 261,-8 44-15,16-71-30,0-1 0,0 1 0,1 0 0,3 22 0,-2-32 5,0 0-1,-1 0 1,1 0-1,1 1 1,-1-1-1,0 0 1,1-1-1,0 1 1,-1 0 0,1 0-1,0-1 1,5 5-1,-6-6 2,0 0 1,1 0-1,-1 0 0,0 0 1,1 0-1,-1 0 0,1 0 1,-1-1-1,1 1 0,-1-1 0,1 1 1,-1-1-1,1 1 0,0-1 1,-1 0-1,1 0 0,-1 0 1,1 0-1,0 0 0,-1 0 1,1-1-1,0 1 0,-1 0 0,1-1 1,-1 1-1,1-1 0,-1 0 1,3 0-1,0-2-5,1 0 0,-1-1-1,0 1 1,0-1 0,0 0 0,0 0 0,3-5 0,21-33 2,-26 38-22,27-49 48,43-110 0,-52 113-138,-18 45 56,0 0 1,0-1-1,0 0 0,-1 1 1,0-1-1,1-9 1,8 247-191,-10-225 246,0 0 0,1 0 0,0-1 0,0 1 0,1 0 0,0-1 1,0 1-1,0-1 0,1 1 0,0-1 0,0 0 0,1 0 0,5 6 0,-9-11-9,1 0-1,0 0 0,0 0 0,0-1 1,-1 1-1,1 0 0,0-1 0,0 1 1,0-1-1,0 1 0,0-1 0,0 1 1,0-1-1,0 0 0,0 1 0,0-1 1,0 0-1,2 0 0,-1 0 5,-1 0 0,1 0-1,-1-1 1,1 1 0,-1-1-1,0 1 1,1-1 0,-1 0-1,0 1 1,0-1 0,1 0-1,-1 0 1,0 0 0,0 0 0,0 0-1,0 0 1,1-2 0,11-15 64,0-1 1,-2 0 0,0-1 0,15-39-1,-16 36-41,13-31 42,41-90-19,-47 112-183,1 0 1,30-40-1,-48 72 111,1-1-1,-1 0 1,1 0-1,-1 0 1,1 1-1,0-1 1,-1 0-1,1 1 1,0-1-1,-1 1 1,1-1 0,0 1-1,0-1 1,0 1-1,-1-1 1,1 1-1,0 0 1,0-1-1,1 1 1,-2 0 2,1 0 1,-1 1 0,1-1-1,-1 0 1,0 0 0,1 1-1,-1-1 1,0 0 0,1 1-1,-1-1 1,0 1 0,1-1-1,-1 0 1,0 1 0,0-1-1,0 1 1,1-1 0,-1 1-1,0-1 1,0 0 0,0 1-1,0-1 1,0 1 0,0-1-1,0 1 1,1 9-45,-1-1 0,-1 16-1,1-17 70,-4 65-21,-23 138 0,19-172-3,3-13 115,-1-1 0,-13 36-1,17-58-63,1 1 0,-1-1 0,0 0 0,-1 0 0,1 0-1,-4 4 1,5-6-29,1-1 0,-1 1-1,0 0 1,0 0 0,0-1-1,1 1 1,-1 0-1,0-1 1,0 1 0,0-1-1,0 1 1,0-1 0,0 1-1,0-1 1,0 0 0,-1 0-1,1 0 1,0 1-1,0-1 1,0 0 0,0 0-1,0 0 1,0 0 0,0-1-1,0 1 1,-1 0 0,0-1-1,0-1 3,-1 0-1,1 0 1,-1 0-1,1 0 0,0 0 1,-1-1-1,1 1 1,1-1-1,-1 1 1,0-1-1,1 0 1,-1 0-1,1 0 1,0 0-1,0 0 0,0 0 1,0 0-1,0 0 1,1 0-1,-1-4 1,0-2-37,1-1 1,0 1-1,0 0 1,1-1 0,3-16-1,-4 24 3,1 0 0,-1 1-1,1-1 1,-1 0 0,1 0-1,0 1 1,0-1 0,0 0 0,0 1-1,0-1 1,1 1 0,-1-1-1,0 1 1,1 0 0,-1-1-1,1 1 1,-1 0 0,1 0 0,-1 0-1,1 0 1,0 0 0,0 0-1,-1 1 1,1-1 0,0 1 0,3-1-1,3 0-40,1 0 0,-1 1 0,1 0 0,15 2 0,-3 0-23,-2-1 91,0-1-1,0-1 1,0 0 0,-1-2-1,1 0 1,0-1 0,19-7-1,-25 6 22,-2-1 0,1 0 0,-1 0 0,1-1 0,-2-1 1,1 1-1,-1-2 0,15-15 0,4-9 101,31-44 1,-28 34-34,-11 16-40,59-80 80,-64 82-157,-1-1 0,19-42 1,-15 18 29,-2-1 0,-2 0 1,13-82-1,-14 37-306,-12 67 21,-4 19 96,2 10 171,0 0 0,0-1 0,0 1 0,-1 0 0,1 0 1,0 0-1,0 0 0,0 0 0,0 0 0,-1 0 1,1 0-1,0 0 0,0 0 0,0 0 0,0 0 1,0 0-1,-1 0 0,1 0 0,0 0 0,0 0 1,0 0-1,0 1 0,-1-1 0,1 0 0,0 0 1,0 0-1,0 0 0,0 0 0,0 0 0,0 0 1,0 0-1,-1 1 0,1-1 0,0 0 0,0 0 0,0 0 1,-2 3-44,-1 1 0,1-1 1,0 1-1,-3 7 1,-7 26-39,2 0 0,-8 51 1,15-71 96,-6 28-25,3 2-1,1-1 1,3 1-1,2-1 1,1 1-1,10 51 1,24 74 77,-26-139 36,2 0 0,2 0 0,17 33 0,-25-57 30,1 0 0,-1 0 1,12 12-1,-16-19-244,1 0 0,-1-1-1,1 1 1,0 0 0,-1-1 0,1 1 0,0-1 0,0 0 0,0 0-1,0 0 1,0 0 0,0 0 0,0 0 0,0 0 0,0-1 0,0 1-1,1-1 1,-1 1 0,0-1 0,0 0 0,5 0 0,-5-1-125,-1 1 0,1-1 1,0 0-1,0 0 0,-1 0 1,1 0-1,0 0 0,-1 0 1,1 0-1,-1-1 0,0 1 1,1-1-1,-1 1 0,0-1 1,0 1-1,0-1 0,0 0 1,0 1-1,0-1 0,0 0 1,-1 0-1,2-3 1,0 1-255,12-29-2081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5:3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9152,'-14'-9'4128,"28"13"-3584,-6-4 960,11 0-928,15 0 703,4 0-767,23 0 32,1 0-352,13 0 192,-4 0-256,-1 0-96,-7 8-64,-2 1-4191,-8 0 2303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5:3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1131 3552,'-5'2'288,"-2"0"641,7-2-916,0 0 0,-1 0 1,1 0-1,0 1 0,0-1 0,0 0 1,0 0-1,0 0 0,0 0 1,0 0-1,0 0 0,0 0 1,0 0-1,0 0 0,0 0 1,0 0-1,0 1 0,0-1 1,0 0-1,0 0 0,0 0 1,-1 0-1,1 0 0,0 0 1,0 0-1,0 0 0,0 1 1,1-1-1,-1 0 0,0 0 1,0 0-1,0 0 0,0 0 0,0 0 1,0 0-1,0 0 0,0 0 1,0 1-1,0-1 0,0 0 1,0 0-1,0 0 0,0 0 1,0 0-1,0 0 0,0 0 1,0 0-1,1 0 0,-1 0 1,0 0-1,0 0 0,0 0 1,0 0-1,0 0 0,0 0 1,0 0-1,1 0 0,-1 1 123,1-1-1,-1 1 0,1-1 1,-1 1-1,1-1 1,-1 1-1,0-1 0,1 1 1,-1-1-1,1 1 1,-1-1-1,0 1 0,0 0 1,1-1-1,-1 1 1,0-1-1,0 1 0,0 0 1,0 0-74,1-1 0,-1 0 0,0 0 0,0 0 0,0 1 0,0-1 0,0 0 0,0 0 0,0 0 0,0 1 0,0-1 0,0 0 0,0 0 0,1 0 0,-1 1 0,0-1 0,0 0 0,0 0 0,0 0 0,0 0 0,1 0 0,-1 1 0,0-1 0,0 0 0,0 0 0,1 0 0,-1 0 0,0 0 0,0 0 0,0 0 0,1 0 0,-1 0 0,0 0 0,0 0 0,0 0 0,1 0 0,-1 0 0,0 0 0,0 0 0,1 0 0,-1 0 0,0 0 0,0 0 0,0 0 0,1 0 0,-1 0 0,0 0 0,0 0 0,0-1 0,0 1 0,1 0 0,-1 0 0,0 0 0,0 0 0,0 0 0,1-1 0,0 0 177,1 1 1,0-1 0,0 0-1,0 0 1,0-1 0,-1 1 0,1 0-1,-1-1 1,1 1 0,1-2-1,15-26 1157,62-138 486,39-27-1484,7-15-209,-32 9-8,-66 133 9,20-77-1,-43 126-136,-1-1 0,2-23 1,-5 40-67,-1-1 0,0 1 0,1-1 1,-1 1-1,0-1 0,0 0 0,-1 1 0,1-1 1,-1 1-1,1-1 0,-1 1 0,0 0 0,0-1 1,-1-2-1,2 5 1,0-1 1,-1 1-1,1-1 1,0 1-1,-1-1 1,1 0-1,0 1 1,-1 0-1,1-1 1,-1 1-1,1-1 1,-1 1-1,1-1 1,-1 1-1,1 0 1,-1-1-1,0 1 0,1 0 1,-1 0-1,0 0 1,1-1-1,-1 1 1,1 0-1,-1 0 1,-1 0-1,1 0 0,0 0-1,-1 1 0,1-1 1,0 0-1,0 1 0,-1-1 1,1 1-1,0 0 0,0-1 1,0 1-1,-2 1 0,-1 2-8,0 0-1,0 0 0,0 0 0,-5 8 1,1 2 4,1-1-1,1 1 1,-8 23 0,10-25 16,-17 57 35,3 1 0,-9 76 0,26-145-34,-5 35 64,1 1 1,2-1 0,2 1-1,1 0 1,1 0 0,3-1-1,11 58 1,-12-85 23,-1 0 1,1 0-1,1 0 0,-1-1 0,8 13 0,-10-19-54,0-1-1,0 1 1,0 0-1,1-1 0,-1 1 1,0-1-1,0 0 0,1 1 1,-1-1-1,1 0 1,-1 0-1,1 0 0,0 0 1,-1 0-1,1 0 0,0-1 1,0 1-1,0-1 1,-1 1-1,1-1 0,0 1 1,0-1-1,0 0 0,0 0 1,0 0-1,0 0 0,0 0 1,0-1-1,-1 1 1,1 0-1,0-1 0,0 0 1,3-1-1,5-4 55,0-1-1,0 0 1,0 0 0,-1-1-1,0 0 1,8-11-1,-2 1-27,23-37 0,-25 35-174,-13 20 99,1-1 0,-1 0-1,0 1 1,1-1 0,-1 1 0,1-1 0,-1 1 0,1-1 0,-1 1 0,1-1 0,-1 1 0,1-1 0,-1 1-1,1 0 1,-1-1 0,1 1 0,0 0 0,-1-1 0,1 1 0,0 0 0,-1 0 0,1 0 0,0-1 0,-1 1-1,1 0 1,0 0 0,0 0 0,-1 0 0,1 0 0,0 1 0,-1-1 0,1 0 0,0 0 0,-1 0 0,2 1-1,1 1-32,-1 0 0,1 0-1,0 0 1,-1 0 0,0 0-1,4 4 1,-1 0 18,9 9 70,0-1 0,22 16 0,-31-26-14,0-1-1,1 1 1,-1-1-1,1 0 1,0 0-1,0-1 1,0 0-1,0 0 1,1 0-1,-1-1 1,8 1-1,3-1 57,0-2-1,0 0 0,0-1 0,0-1 0,-1 0 0,1-1 0,16-7 0,3-3 128,65-37 0,-89 45-195,0-1 0,-1-1 0,12-9 0,-20 14 3,0 0 1,0 0-1,0 1 1,-1-2-1,0 1 1,1 0-1,-1 0 1,-1-1-1,1 1 1,0-1-1,-1 1 1,1-1-1,-1 0 1,0 0-1,0-4 1,-1 6-19,1 0 0,-1 1 1,0-1-1,0 0 0,0 0 0,-1 1 0,1-1 1,0 0-1,-1 0 0,1 1 0,-1-1 0,1 0 1,-1 1-1,0-1 0,0 1 0,0-1 0,0 1 1,0-1-1,0 1 0,0 0 0,0-1 0,0 1 0,-2-1 1,0 0-22,1 1 0,-1-1 0,0 1 0,1 0 0,-1 0 0,0 0 0,0 0 1,0 1-1,0-1 0,0 1 0,0-1 0,-3 1 0,-1 1-3,1 0-1,-1 0 1,1 0 0,-1 0-1,1 1 1,0 0 0,-1 1-1,1-1 1,0 1 0,0 0-1,-8 7 1,4-3 14,0 1-1,1 0 0,0 0 1,1 1-1,-10 13 1,13-14 72,0-1 1,1 1-1,0 1 1,0-1-1,1 1 1,0-1-1,0 1 1,1 0-1,0 0 1,1 0-1,0 0 1,0 0 0,1 0-1,0 0 1,1 1-1,0-1 1,3 10-1,-3-11 14,1-1 1,0 0-1,0 1 0,1-1 0,0 0 1,1-1-1,-1 1 0,1 0 0,0-1 0,1 0 1,0 0-1,0 0 0,0-1 0,1 1 1,-1-1-1,1-1 0,0 1 0,1-1 1,-1 0-1,1 0 0,7 3 0,-2-4 6,-1 1 0,1-2 0,0 1 0,0-2 0,0 0 0,0 0-1,0-1 1,0 0 0,0-1 0,0 0 0,0-1 0,0-1 0,-1 0 0,1 0-1,16-8 1,10-7-501,-1-2 0,0-1 0,34-27 0,-61 41 17,19-13-4584,1 3 1404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5:3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407 599 3136,'15'-9'1666,"-13"8"-1333,-1 0 0,1 1 0,-1-1 0,1 0 0,-1 0-1,1 0 1,-1 0 0,1 0 0,-1 0 0,2-2 0,-3 2-200,0 0 0,1 0 0,-1 0 0,0 0 0,0 0 0,1 0 0,-1 0 0,0 0 0,0 0 0,0 0 0,-1 0 0,1 0 0,0-1 0,0 1 0,0 0 0,-1 0 0,1 0 0,-1 1 0,1-1 0,0 0 0,-1 0 0,0 0 0,1 0 0,-2-1 0,0-1 97,0 0 0,0 1-1,0-1 1,-1 1 0,1-1-1,-7-3 1,0 1-80,0 0 0,-1 1-1,0 1 1,0 0 0,0 0 0,0 0 0,0 2-1,-1-1 1,1 1 0,0 1 0,-1 0 0,-18 2 0,12 0-124,0 1 1,0 0-1,0 1 1,1 1-1,-1 1 1,1 1-1,-19 9 1,26-10 4,-1 0 1,1 0-1,0 1 1,1 0-1,0 0 1,0 1-1,0 0 1,-12 17-1,17-20-7,0 0 1,1 0 0,-1 0-1,1 1 1,0-1-1,0 1 1,1-1-1,-1 1 1,1-1-1,0 1 1,1 0-1,0 0 1,-1-1-1,2 1 1,-1 0-1,1 0 1,0-1-1,0 1 1,3 6-1,-2-5 28,1-1 1,0 1-1,0-1 0,1 0 1,0 0-1,0 0 0,0-1 1,0 1-1,1-1 0,0 0 1,0-1-1,1 1 0,7 4 0,-5-4 49,0 0 0,1-1-1,-1 0 1,1-1 0,-1 0-1,1 0 1,0-1 0,1 0-1,15 1 1,-8-2 35,0-1-1,0-1 1,1-1 0,-1 0 0,-1-1-1,19-6 1,-9 0-43,0-1 0,0-1 0,27-16 0,24-16 206,129-95 0,-197 131-301,0-1 1,0 0-1,0-1 1,-1 0-1,0 0 1,8-14-1,-13 14 36,-6 7-44,-11 6-105,4 2 82,0 0 0,0 0 1,0 1-1,1 1 0,0-1 0,0 1 0,1 1 0,0 0 0,-7 10 0,10-11 39,0 0 1,1 0 0,-1 1-1,2-1 1,-1 1-1,1 0 1,1 0-1,-1 0 1,2 1 0,-1-1-1,1 19 1,1-23 26,0 0 0,1 0 0,-1 0 0,1 0 0,1 0-1,-1-1 1,1 1 0,0 0 0,0 0 0,0-1 0,1 0 0,-1 1 0,1-1 0,0 0 0,0 0 0,1 0 0,-1-1 0,1 1 0,0-1 0,0 0 0,0 0 0,0 0 0,0-1 0,1 1 0,-1-1 0,1 0 0,0 0 0,-1-1-1,1 1 1,0-1 0,0 0 0,0 0 0,0-1 0,0 0 0,0 0 0,0 0 0,0 0 0,5-2 0,1 0 23,0-1 0,0 0 0,0-1 1,-1 0-1,0-1 0,0 0 0,0 0 0,0-1 0,-1-1 0,0 1 1,0-2-1,-1 1 0,0-1 0,0 0 0,-1-1 0,0 0 0,0 0 1,5-11-1,-10 17-48,-1 1 0,0-1 0,1 0 0,-1 1 0,0-1 0,-1 0 1,1 0-1,0 0 0,-1 0 0,0 1 0,1-1 0,-1 0 0,0 0 1,-1 0-1,1 0 0,0 0 0,-1 0 0,-1-5 0,0 5-23,0 0 0,0 0 0,0 0 0,0 0 0,0 0 0,-1 0 0,1 0 0,-1 1 0,0-1 0,0 1 0,1 0 0,-2 0 0,1 0 0,0 0 0,-6-2 0,-3-1-24,-1 1-1,0 0 0,0 0 0,0 1 0,0 1 1,0 0-1,-1 1 0,1 1 0,-1 0 0,1 0 1,-1 2-1,-19 3 0,18-2 36,11-2-15,1-1 1,-1 1-1,0 0 0,1 0 0,-1 0 0,1 0 0,-1 1 1,1-1-1,-6 5 0,9-6 27,0 0-1,0 0 1,0 1-1,0-1 1,1 0-1,-1 0 1,0 1-1,0-1 1,0 0-1,1 0 1,-1 0-1,0 0 1,0 1-1,1-1 1,-1 0-1,0 0 1,0 0-1,1 0 1,-1 0-1,0 0 1,0 0-1,1 0 1,-1 0-1,0 1 1,1-1-1,-1-1 1,11 2 17,0-1-1,0 0 1,-1-1 0,18-3 0,-6 1 85,331-60 18,-342 60-118,3 0-44,1 0 1,26-2 0,-38 5 39,0 0 0,0 0-1,0 0 1,1 1 0,-1-1 0,0 1 0,0-1 0,0 1 0,0 0 0,0 0 0,0 1-1,0-1 1,-1 0 0,1 1 0,0 0 0,-1 0 0,1 0 0,4 4 0,-6-4 23,0 0 1,0 0 0,0 0 0,0 0 0,-1 0-1,1 0 1,0 0 0,-1 0 0,0 1-1,1-1 1,-1 0 0,0 0 0,0 0 0,0 1-1,-1-1 1,0 4 0,-1 5 72,-8 22 1,8-25-62,-12 27 484,-22 43 0,57-104-53,46-46 0,-60 66-502,-1 0-1,1 1 1,0-1-1,1 1 1,-1 1-1,1 0 0,0 0 1,0 0-1,1 1 1,10-3-1,-17 6 16,-1 0 0,0 0-1,1 0 1,-1 0 0,0 0 0,1 0-1,-1 0 1,0 1 0,1-1 0,-1 0-1,0 1 1,0-1 0,1 1 0,-1 0-1,0-1 1,0 1 0,0 0 0,0 0-1,0-1 1,0 1 0,0 0 0,0 0-1,0 0 1,0 0 0,0 0 0,-1 1-1,2 1 1,1 3-16,0 1 1,0-1-1,3 14 1,-4-14 3,0 4 36,2-1-1,-1 0 1,1 0 0,0 0-1,1 0 1,8 12-1,-11-18 22,0-1-1,1 1 1,-1-1-1,1 1 1,0-1-1,-1 0 1,1 0-1,0 0 1,0 0-1,0-1 1,0 1-1,1-1 1,-1 0-1,0 1 1,1-2-1,-1 1 1,0 0 0,1-1-1,-1 1 1,1-1-1,6 0 1,3-3 25,0 0 0,0 0 1,0-1-1,0-1 0,0 0 1,-1 0-1,16-11 0,-7 4-34,0 0-1,-2-1 1,1-2-1,-2 0 0,0-1 1,0 0-1,-2-2 1,0 0-1,-1 0 1,-1-2-1,12-21 1,-1-9-132,-10 20-2,20-30 1,-34 58 95,-1 1 0,1 0 0,0 0 1,0 0-1,0 0 0,0 0 0,0 0 0,0 0 1,0 1-1,0-1 0,2-1 0,-3 2 13,0 0 1,1 0-1,-1 0 0,1 0 0,-1 0 0,0 0 0,1 0 0,-1 0 0,0 0 0,1 0 0,-1 0 0,0 0 0,1 0 0,-1 0 0,0 0 0,1 0 0,-1 0 0,0 1 0,1-1 0,-1 0 0,0 0 0,1 0 0,-1 1 0,0-1 0,0 0 0,1 0 0,-1 1 0,2 1-3,-1 1 0,0 0 0,1-1 0,-1 1-1,0 0 1,-1 0 0,1-1 0,0 1 0,-1 4 0,3 22-89,-3 0 0,0-1 0,-5 34 0,2-33 26,-17 142 86,19-159 19,-1 28 122,-2 0 1,-13 55-1,16-92-143,-5 12 100,6-15-106,-1 1 0,1-1 0,-1 1-1,1-1 1,-1 0 0,1 1 0,-1-1 0,1 0 0,-1 0 0,0 1 0,1-1-1,-1 0 1,1 0 0,-1 0 0,0 0 0,1 1 0,-1-1 0,0 0 0,1 0-1,-2-1 1,1 1 6,0 0-1,0 0 1,0 0-1,0-1 1,0 1-1,0 0 1,0-1-1,0 1 1,0-1-1,0 1 1,0-1-1,0 1 1,1-1-1,-1 0 1,0 0-1,0 1 1,1-1-1,-1 0 1,0 0 0,0-1-1,-12-24 133,10 20-128,-4-15-7,-7-34-1,6 22 71,6 26-74,-7-29-171,-19-45 1,65 108-152,-29-21 327,0 0 0,1 0 0,-1 0 0,1-1 0,0-1 0,1 1 0,-1-1 0,1-1 0,0 0 0,-1 0 0,21 2 0,-9-5 24,1-1 1,0 0-1,-1-2 1,35-8-1,82-32 180,-113 35-182,1-1-32,-2 0 0,1-2 1,-1-1-1,25-17 0,-41 24-4,1-1 0,-2 0 0,1-1-1,-1 0 1,0 0 0,0 0 0,0-1 0,-1 0 0,-1 0-1,1 0 1,-2-1 0,1 0 0,-1 0 0,4-12 0,-7 19-8,-1 0 0,1-1 0,-1 1 0,0 0 0,0 0 0,1-1 0,-1 1 0,-1 0 0,1-1 0,-1-1 0,1 3 2,0 0 0,-1 0 0,1 0 1,-1 0-1,1 0 0,-1 1 0,1-1 0,-1 0 1,1 0-1,-1 1 0,0-1 0,1 0 0,-1 1 0,0-1 1,0 1-1,0-1 0,1 1 0,-1-1 0,0 1 1,0 0-1,0-1 0,0 1 0,0 0 0,0 0 0,0 0 1,1 0-1,-1-1 0,0 1 0,0 0 0,-1 1 1,-5-1-6,1 1 0,-1 0 0,1 1 0,0-1 1,0 1-1,-9 4 0,-36 19-111,31-15 83,1 1-1,0 1 0,1 1 0,0 1 1,-28 28-1,40-36 39,1 0 0,0 0 0,0 1 0,0-1 0,1 1 0,0 0 0,1 0 0,0 1 0,0-1 0,0 1 1,1 0-1,0-1 0,0 1 0,1 0 0,0 0 0,1 0 0,-1 0 0,2 1 0,0 9 0,0-12 18,1 0 0,-1-1 0,1 1 0,0 0 0,0 0 0,1-1 0,-1 1 0,1-1 0,1 0 0,-1 0 0,1 0 0,0 0 1,0-1-1,0 1 0,0-1 0,1 0 0,0 0 0,0-1 0,0 1 0,0-1 0,0-1 0,1 1 0,0 0 0,-1-1 0,1 0 0,0-1 0,8 2 0,-5-2 16,1 0 0,-1-1 0,0 0 0,0-1 0,0 0 0,0 0 0,0-1-1,0 0 1,0-1 0,0 0 0,14-7 0,7-5 40,51-36 0,-61 37-66,28-19 34,-3-3 0,44-43 0,-84 74-34,6-6-10,17-20 0,-26 29-13,1-1 0,-1-1 0,0 1 0,0 0-1,-1 0 1,1-1 0,-1 1 0,1-1 0,-1 0 0,0 1 0,-1-1 0,2-6 0,2 8 45,1-1-1,0 1 1,0 0 0,0 0-1,0 1 1,8-2 0,-2 1-69,-1 1 0,1 0 0,0 1-1,-1 0 1,1 1 0,-1 0 0,1 1 0,-1 0 0,0 1 0,1 0 0,11 5 0,-16-5 37,-1 0-1,1 0 1,-1 0 0,0 1-1,0-1 1,0 1-1,-1 1 1,1-1-1,-1 1 1,0-1-1,0 1 1,0 0 0,-1 1-1,0-1 1,0 0-1,0 1 1,-1 0-1,0 0 1,0 0-1,2 9 1,0 7 0,1 0 0,11 29 1,-14-45 22,1-1 1,-1 1 0,1-1 0,0 0-1,0 0 1,0 0 0,1 0-1,0-1 1,0 1 0,0-1 0,0 0-1,1 0 1,-1 0 0,9 4 0,-10-7-9,0 0 0,0 0 0,0 0 0,0 0 0,0-1 0,0 1 0,0-1 1,0 0-1,0 0 0,1 0 0,-1 0 0,0 0 0,0-1 0,0 1 0,0-1 0,0 0 1,0 0-1,0 0 0,4-3 0,5-2 12,-1-1 0,0 0-1,13-12 1,-11 8-23,25-19 54,-3-3 0,52-58 1,-84 88-97,-1 0 0,1 0 1,0 0-1,-1 0 0,1 1 1,1-1-1,-1 1 0,0 0 1,8-4-1,-11 6 38,0 0 0,0 1 0,0-1 0,0 0 0,1 0-1,-1 0 1,0 0 0,0 0 0,0 1 0,0-1 0,0 0 0,0 0 0,0 0 0,1 0 0,-1 1 0,0-1 0,0 0 0,0 0 0,0 0-1,0 1 1,0-1 0,0 0 0,0 0 0,0 1 0,0-1 0,0 0 0,0 0 0,0 0 0,0 1 0,0-1 0,0 0 0,0 0 0,-1 0-1,1 0 1,0 1 0,0-1 0,0 0 0,0 0 0,0 0 0,-1 1 0,-8 20-8,4-10-20,0 0 0,1 0 1,-5 20-1,3 1 89,2 0 1,1 1 0,1 0-1,5 60 1,-2-84-36,1 0 0,4 16 0,-5-23-16,-1 0 0,1 0 0,0 0 0,-1 0 0,1-1 1,0 1-1,0 0 0,0-1 0,0 1 0,0 0 0,1-1 0,-1 0 0,0 1 0,1-1 0,-1 0 0,1 1 0,-1-1 0,4 1 1,-3-2 25,1 0 1,0 0 0,-1-1-1,1 1 1,0-1 0,-1 0-1,1 0 1,-1 0 0,1 0-1,-1 0 1,0-1 0,1 1-1,-1 0 1,0-1 0,3-3-1,15-15 195,-1-2 0,21-29 0,13-16-82,111-138-235,-156 192 30,0 0 1,5-15 0,-13 28 47,0 0 1,0 0-1,0 0 1,0-1-1,0 1 1,0 0 0,0 0-1,0 0 1,0 0-1,1 0 1,-1-1 0,0 1-1,0 0 1,0 0-1,0 0 1,0 0-1,0 0 1,0 0 0,1 0-1,-1-1 1,0 1-1,0 0 1,0 0 0,0 0-1,1 0 1,-1 0-1,0 0 1,0 0-1,0 0 1,0 0 0,1 0-1,-1 0 1,0 0-1,0 0 1,0 0 0,0 0-1,0 0 1,1 0-1,-1 0 1,6 6-182,3 12 69,-6-10 153,0-1 1,1 0 0,0 0 0,0 0 0,1-1 0,-1 1 0,1-1-1,1 0 1,-1-1 0,1 1 0,0-1 0,0 0 0,1-1 0,0 1 0,-1-1-1,1-1 1,1 1 0,-1-1 0,0 0 0,1-1 0,0 0 0,-1 0-1,1 0 1,0-1 0,0-1 0,0 1 0,0-1 0,0 0 0,0-1-1,0 0 1,-1 0 0,1-1 0,10-3 0,-6 1-33,0-1 0,-1 0 0,0-1 0,0 0 0,10-8 0,-16 10 39,0 0 0,0 0 0,0 0 0,-1-1-1,1 0 1,-1 0 0,0 0 0,-1 0 0,1-1 0,-1 1 0,3-9 0,-5 12-43,0 0 1,-1 0 0,1-1 0,-1 1 0,0 0 0,0 0 0,0-1 0,0 1 0,0 0 0,0-1 0,-1-3 0,0 5 0,1-1 1,-1 1-1,1 0 0,-1 0 0,1 0 0,-1 0 1,0 0-1,1 0 0,-1 0 0,0 0 0,0 0 0,0 0 1,0 0-1,0 0 0,0 1 0,0-1 0,0 0 1,0 1-1,0-1 0,0 1 0,0-1 0,0 1 1,-1-1-1,1 1 0,-2 0 0,-1-1-19,0 1-1,0 1 1,-1-1-1,1 1 1,0-1 0,0 1-1,0 0 1,0 1-1,0-1 1,0 1-1,0-1 1,1 1-1,-7 5 1,-6 3-191,-23 21 0,37-28 211,-5 3 11,0 0 1,0 1 0,1 0 0,0 1 0,1-1 0,0 1 0,0 0 0,0 0 0,1 1 0,-5 14-1,8-19 14,0 0-1,-1 1 1,2 0-1,-1-1 1,0 1-1,1-1 0,0 1 1,0 0-1,1-1 1,-1 1-1,1-1 0,0 1 1,0-1-1,0 1 1,1-1-1,-1 0 0,1 1 1,0-1-1,1 0 1,-1 0-1,1 0 0,-1-1 1,5 5-1,-5-6 3,0 0 0,0 0 0,1-1 0,-1 1 0,0-1 1,0 1-1,1-1 0,-1 0 0,1 0 0,-1 0 0,1-1 0,0 1 0,-1 0 0,1-1 0,0 0 0,3 1 0,5-2 78,1 0 0,20-3-1,-26 2-96,238-46-101,-25 4 262,-150 29-243,69-26 0,-177 58-234,18-8 272,-1 2 0,2 0 0,-38 27 1,47-30 44,1 1 0,0 0 0,0 0 0,1 1 0,0 1 1,1-1-1,0 1 0,-7 15 0,11-17 2,1-1 1,0 1-1,0-1 0,1 1 1,0 0-1,1 0 1,0 0-1,0 0 0,2 13 1,-1-18 0,0 0 1,1 0 0,0 0-1,0 0 1,0 0-1,0 0 1,1-1-1,-1 1 1,1 0 0,3 4-1,-4-6 3,1 0 1,0 0-1,-1-1 0,1 1 1,0 0-1,0-1 0,0 1 0,0-1 1,0 1-1,1-1 0,-1 0 1,0 0-1,1 0 0,-1 0 0,1-1 1,-1 1-1,5 0 0,-2-1 16,0 0 0,0 0 0,1 0 0,-1-1 0,0 0 0,0 0 0,0 0 0,0-1-1,0 1 1,0-1 0,0 0 0,0-1 0,0 1 0,-1-1 0,9-7 0,1-2 25,0-1-1,0 0 1,15-21 0,122-152 83,-125 150-92,-1-2 0,32-62 0,83-214 12,-138 308-65,29-83-41,-28 76-18,0 1 0,-1 0 0,0-1 0,-1 1 0,-1-15 0,0 25 57,0 1 1,0-1-1,0 1 0,0 0 0,-1-1 1,1 1-1,0 0 0,-1-1 1,1 1-1,-1 0 0,1 0 0,-1-1 1,0 1-1,1 0 0,-1 0 0,0 0 1,0 0-1,0 0 0,0 0 0,0 0 1,0 0-1,0 0 0,0 0 0,0 1 1,-1-1-1,1 0 0,0 1 0,-3-2 1,2 2 2,0 0 1,0 0-1,-1 0 1,1 0-1,0 0 1,0 1-1,-1-1 1,1 1-1,0-1 1,0 1-1,0 0 1,0 0-1,0 0 1,0 0-1,0 0 1,0 0-1,0 1 1,0-1 0,0 0-1,-2 3 1,-7 9-25,-1 0 1,2 1 0,0 0 0,0 1-1,-13 28 1,-32 88 26,27-49 91,3 2 0,4 0 0,3 1 0,5 1 0,3 0 0,1 132 1,9-212-202,1 17 235,3 24 0,-3-40-795,1 1-1,0-1 1,0 1-1,1-1 0,-1 0 1,2 0-1,3 7 1,-6-12 322,0 0 1,0 0-1,1-1 1,-1 1 0,0-1-1,1 1 1,-1-1-1,1 1 1,-1-1 0,1 0-1,2 2 1,-2-2-241,0-1 0,0 1 0,0-1 1,0 1-1,0-1 0,1 0 0,-1 0 0,0 0 1,0 0-1,0 0 0,0-1 0,2 0 0,33-6-4582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5:3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12384,'-18'45'5599,"-6"6"-4863,10-34 1280,9-4-1248,-9-1-224,8 0-352,-2-7-1024,2 2 448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5:56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 2496,'5'8'11370,"-3"-2"-10803,0 1 0,-1 0 0,1 0 0,-1 0 0,-1 0 0,1 0 0,-1 0 0,-1 0 0,1 0 0,-3 8 0,-1 9 291,-12 36-1,-37 84 775,-40 195-820,85-305-728,4-20-148,-4 16-584,-17 46 0,18-66-2355,6-1 875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5:56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40 237 3392,'-16'-11'1088,"12"9"-651,-4-9 5440,6 10-5570,1-1 0,0 1 0,0-1 0,0 1-1,0-1 1,0 0 0,1 1 0,-1-1 0,0 0-1,1 1 1,-1-1 0,1 0 0,0 0 0,-1 0 0,1 1-1,0-1 1,0 0 0,0 0 0,1-2 0,-1 2-10,1-1 0,0 0 0,0 0 0,1 0 0,-1 0 1,0 0-1,1 1 0,0-1 0,0 1 0,2-4 0,5-2 79,0-1 0,0 2 0,1-1 0,14-8 0,-5 5-197,1 1-1,0 0 0,42-13 1,65-7 323,-100 25-477,0 2 1,0 0-1,0 2 0,38 3 0,-52-1 5,-1 1 1,1 0-1,-1 1 1,0 1-1,0 0 0,0 0 1,-1 1-1,0 1 1,1 0-1,-2 0 1,19 15-1,-26-19-295,-1 1 0,1-1 0,-1 1 0,0 0 1,0 0-1,0 0 0,0 0 0,0 0 0,-1 0 0,2 6 0,1 5-4645,-3 1-4124,-1-7 5402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5:57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0 6048,'0'1'141,"-1"0"0,1-1 0,0 1 0,-1 0 1,1-1-1,0 1 0,-1 0 0,1 0 0,0 0 0,0-1 0,-1 1 1,1 0-1,0 0 0,0 0 0,0 0 0,0-1 0,0 1 1,0 0-1,1 0 0,-1 0 0,0-1 0,0 1 0,0 0 0,1 1 1,1 12 1833,-2-5-1083,-1 0 0,-3 17 1,0-2 120,-22 116 2076,-45 141 0,8-41-1800,31-79-535,-6 22 156,15-72-440,20-96-391,2-12-47,1-1 0,-1 1-1,1-1 1,0 1 0,0-1 0,0 1 0,0-1 0,0 4-1,1-6-25,-1 0 0,0 1 0,0-1-1,0 0 1,0 0 0,1 0 0,-1 0-1,0 0 1,0 0 0,0 0 0,0 0-1,1 1 1,-1-1 0,0 0 0,0 0-1,0 0 1,1 0 0,-1 0 0,0 0-1,0 0 1,0 0 0,1 0-1,-1 0 1,0 0 0,0 0 0,0 0-1,1-1 1,-1 1 0,0 0 0,0 0-1,0 0 1,1 0 0,-1 0 0,0 0-1,0 0 1,0 0 0,0-1 0,0 1-1,1 0 1,-1 0 0,0 0 0,0 0-1,0-1 1,0 1 0,0 0 0,0 0-1,0 0 1,0 0 0,1-1 0,3-5 42,1-1 1,-1 1-1,5-12 1,48-116-38,22-17-270,-62 122 259,2 0 1,1 2 0,24-26 0,-43 52 2,-1 0 0,1 1 0,-1-1 0,1 0 1,0 1-1,-1-1 0,1 0 0,0 1 0,-1-1 1,1 1-1,0-1 0,-1 1 0,1-1 0,0 1 1,0 0-1,0-1 0,0 1 0,-1 0 1,1 0-1,0 0 0,0-1 0,0 1 0,0 0 1,0 0-1,0 0 0,-1 0 0,1 1 0,0-1 1,0 0-1,0 0 0,0 0 0,0 1 0,-1-1 1,1 0-1,0 1 0,0-1 0,0 1 0,1 1 14,-1-1-1,0 1 0,0 0 0,0-1 0,0 1 0,0 0 0,0 0 0,0 0 0,0 0 0,-1 0 0,1 0 0,-1 0 0,1 0 0,-1 3 0,2 100 373,-2-73-336,0 1 1,8 51 0,-7-79-14,1 0 1,-1 0 0,1-1 0,-1 1 0,1-1 0,0 1 0,1-1 0,-1 0 0,1 0-1,0 0 1,0 0 0,0 0 0,8 6 0,-9-8-9,1 0 1,0-1-1,0 1 1,0-1-1,0 1 0,0-1 1,0 0-1,0 0 0,0 0 1,0 0-1,0-1 1,0 1-1,1-1 0,-1 0 1,0 0-1,0 0 1,1 0-1,-1-1 0,0 1 1,0-1-1,0 0 0,5-2 1,-1 0 20,-1 0-1,0 0 1,1-1 0,-1 0-1,-1-1 1,1 1 0,9-10-1,-2-1 23,19-25-1,51-97 8,-25 38-201,-56 96 91,-1 1 0,1 0 1,0-1-1,-1 1 0,1 0 0,0 0 0,0 0 0,3-2 1,-5 4 22,0 0 0,0 0 1,1 0-1,-1 0 1,0 0-1,0 0 0,0 0 1,1 0-1,-1 0 0,0 0 1,0 0-1,0 0 1,1 0-1,-1 0 0,0 0 1,0 0-1,0 0 1,1 0-1,-1 0 0,0 0 1,0 0-1,0 0 1,1 0-1,-1 0 0,0 0 1,0 0-1,0 0 1,0 1-1,1-1 0,-1 0 1,0 0-1,0 0 0,0 0 1,0 0-1,1 1 1,1 14-71,0 31 120,2 0-1,11 49 1,-14-87 8,0-1-1,0 1 1,1-1 0,1 1 0,-1-1 0,1 0-1,0 0 1,1 0 0,5 8 0,-9-14-42,1-1 1,-1 1 0,0-1-1,1 1 1,-1-1-1,1 1 1,-1-1-1,1 0 1,0 1 0,-1-1-1,1 0 1,-1 1-1,1-1 1,0 0-1,-1 0 1,1 0 0,0 1-1,-1-1 1,1 0-1,0 0 1,-1 0-1,1 0 1,0 0 0,-1 0-1,1 0 1,0 0-1,-1-1 1,1 1 0,0 0-1,-1 0 1,1 0-1,-1-1 1,1 1-1,0 0 1,-1-1 0,1 1-1,0-1 1,2-2 38,1 0 0,-1-1-1,0 1 1,0 0 0,-1-1 0,4-5 0,11-23 33,15-35 0,-6 10 12,1 4-96,2 2-1,50-65 0,-76 113 11,3-6-59,0 1 1,1 0-1,10-9 0,-15 16 38,-1-1 0,1 1 0,0 0-1,0 0 1,-1 0 0,1 0 0,0 0 0,0 1 0,0-1 0,3 0-1,-4 1 13,-1 0-1,1 0 0,0 0 0,0 0 0,0 0 0,0 0 0,0 0 0,0 0 0,0 1 0,-1-1 0,1 0 0,0 1 0,0-1 1,0 0-1,-1 1 0,1-1 0,0 1 0,0 0 0,-1-1 0,1 1 0,-1-1 0,1 1 0,0 0 0,0 0 0,0 2 3,0-1-1,0 0 0,0 1 0,0-1 0,0 1 0,-1-1 0,1 1 1,-1-1-1,1 1 0,-1-1 0,0 1 0,0-1 0,0 1 0,0 0 1,-2 4-1,1 4-9,-8 70 10,-3 0 0,-29 98-1,34-153 157,-1-1-1,-1 0 0,-17 35 1,24-56-105,-1 0 0,1 0 0,-1 0 0,0 0 0,0 0 0,-5 4 0,7-7-45,0-1-1,1 1 1,-1 0 0,0-1-1,0 1 1,0-1 0,1 1-1,-1-1 1,0 1 0,0-1 0,0 1-1,0-1 1,0 0 0,0 0-1,0 1 1,0-1 0,0 0-1,0 0 1,0 0 0,0 0-1,0 0 1,0 0 0,0-1-1,0 1 1,0 0 0,1 0-1,-1-1 1,0 1 0,0 0-1,0-1 1,0 1 0,0-1-1,0 1 1,-1-2 0,1 1-18,0-1 0,0 1 1,0 0-1,0-1 0,0 1 0,0-1 1,1 1-1,-1-1 0,0 0 1,1 1-1,-1-1 0,1 0 0,-1 1 1,1-1-1,0 0 0,0 0 0,0 1 1,0-1-1,0 0 0,0 0 1,1 1-1,-1-1 0,0 0 0,1 1 1,-1-1-1,1 0 0,0 1 1,0-2-1,1-1-21,0 0-1,0 1 1,0 0 0,0-1 0,1 1 0,-1 0 0,1 0-1,0 1 1,0-1 0,0 0 0,4-2 0,0 2 7,1 0 0,-1 0-1,0 0 1,1 1 0,-1 0 0,1 1 0,0 0 0,-1 0 0,16 1-1,7 1-66,37 7 0,-29-3-264,-23-3-1175,0 1 0,-1 0 0,26 10-1,-32-10-795,0 0-1,-1 1 0,0 0 1,11 8-1,-16 1-6126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5:58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68 9376,'-42'-35'4256,"28"20"-3680,9 6 512,5 5-704,-6-1-640,12 5 96,4 9-4000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03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9 575 2720,'-1'1'294,"-4"3"95,5-4-374,0 0-1,0 0 1,0 0 0,0 0-1,0 0 1,0 0-1,0 0 1,-1 0-1,1 0 1,0 0-1,0 0 1,0 0-1,0 0 1,0 0-1,0 0 1,0 0-1,0 0 1,0 0-1,0 0 1,0 0-1,0 0 1,0 0-1,0 0 1,-1 0-1,1 0 1,0 0 0,0 0-1,0 0 1,0 0-1,0 0 1,0 0-1,0 0 1,0 0-1,0 0 1,0 0-1,0 0 1,0 0-1,0 0 1,0-1-1,0 1 1,0 0-1,0 0 1,0 0-1,0 0 1,0 0-1,0 0 1,0 0 0,0 0-1,-1 0 1,1 0-1,0 0 1,0 0-1,0 0 1,0 0-1,0-1 1,0 1-1,1 0 1,-1 0-1,0 0 1,0 0-1,0 0 1,9 2 3665,29 3-1120,-25-6-2025,0 0 0,1-1 0,-1-1 0,0 0 0,0-1 0,-1 0 0,1-1 0,16-8 1,-19 7-418,0-1 1,0 0 0,0 0 0,-1-1 0,1 0 0,-2 0 0,0-1 0,0 0-1,0-1 1,6-11 0,7-13 169,25-62 0,-39 79-236,28-61 200,38-81 382,-65 141-688,-8 17 59,1 0 1,-1 0-1,0 0 1,1 0-1,-1 0 0,0 0 1,0 0-1,1 0 0,-1 0 1,0 0-1,0 0 0,0 0 1,0 0-1,-1 0 0,1 0 1,0 0-1,-1-1 0,-12 15-117,6-2 131,0 1 0,1 0 0,0 0 0,0 1 0,2-1 0,-1 1 0,-3 20 0,4-6-39,0-1-1,0 49 1,4-49 145,5 45 0,-3-63-77,-1 0 0,1-1 0,0 1 0,0-1 0,1 0 0,0 1 0,1-1 0,-1-1 1,2 1-1,5 8 0,-9-13-27,1 0 0,0-1 1,0 1-1,0 0 0,0 0 0,0-1 1,0 0-1,0 1 0,0-1 0,0 0 1,1 0-1,-1 0 0,1 0 1,-1 0-1,1-1 0,3 1 0,-2-1 27,0 0-1,-1 0 0,1 0 0,-1-1 0,1 1 1,-1-1-1,1 0 0,-1-1 0,1 1 0,4-3 1,3-2 66,0-1 1,-1-1-1,0 0 1,0 0-1,11-13 1,68-80 233,-37 41-227,51-58 386,-99 113-480,0 1 0,0 0 0,1 1 0,-1-1 0,6-3 0,3-2 8,-13 9-31,1-1 0,0 0 0,-1 1 0,1-1 0,0 0 0,0 1 0,-1-1 0,1 1 0,0-1 0,0 1 0,0 0 0,0-1 0,0 1 0,0 0 0,0 0 0,0 0 0,0-1 0,0 1 0,-1 0 0,1 0 0,0 0 0,0 1 0,0-1 0,0 0 0,0 0 1,0 0-1,0 1 0,0-1 0,0 0 0,0 1 0,0-1 0,-1 1 0,1-1 0,0 1 0,0-1 0,-1 1 0,1 0 0,0-1 0,-1 1 0,1 0 0,0 0 0,-1-1 0,1 1 0,-1 0 0,1 0 0,-1 0 0,0 0 0,1 1 0,2 6 45,-1 0 0,1 0 0,-1 0 0,1 13 1,-3-15-45,7 60 173,-3 105 0,-4-118 303,15-81 373,11-33-867,66-134 15,-92 194-4,21-35-167,-19 34 148,-1 0 1,0 0-1,1 0 0,0 0 1,-1 1-1,1-1 1,0 1-1,0-1 1,0 1-1,0-1 0,0 1 1,0 0-1,1 0 1,1-1-1,-3 2 19,-1 0 0,1 0 0,0 0 0,-1 0 0,1 0 0,-1 0 0,1 0 0,-1 0 0,1 0 0,0 0 0,-1 0 0,1 1 1,-1-1-1,1 0 0,-1 0 0,1 0 0,-1 1 0,1-1 0,-1 0 0,1 1 0,-1-1 0,1 0 0,-1 1 0,0-1 0,1 1 0,-1-1 0,0 1 0,1-1 0,-1 0 0,0 1 0,0-1 0,1 1 0,-1 0 0,0-1 1,0 1-1,0-1 0,1 1 0,-1 0 0,2 29 68,-2-16-13,2 21-140,-7 58 1,0-3 253,10-51 201,9-57-5,7-12-154,73-91-32,-79 103-240,0 2-1,2 0 1,0 1 0,32-22-1,-46 35 46,0 1 0,0-1 0,0 1 0,0-1 0,0 1 0,0 0 0,0 0 0,1 0 0,-1 0 0,0 1 0,5-1 0,-6 1 7,0 1-1,0-1 0,0 0 0,0 1 1,0-1-1,-1 1 0,1 0 0,0-1 1,0 1-1,-1 0 0,1 0 0,-1 0 1,1 1-1,-1-1 0,1 0 0,-1 0 0,1 1 1,-1-1-1,0 1 0,0-1 0,1 3 1,3 4 3,-1 1-1,-1-1 1,1 1 0,-2 0 0,1 0 0,-1 0 0,1 11 0,0-4 14,6 22-1,24 58 38,-17-44-331,-11-34 490,8 20 1,-13-37-190,1 0-1,-1 0 0,1-1 1,-1 1-1,1 0 0,0-1 1,-1 1-1,1-1 0,0 1 1,0-1-1,0 1 1,-1-1-1,1 1 0,0-1 1,0 1-1,0-1 0,0 0 1,0 0-1,-1 0 0,1 1 1,0-1-1,1 0 0,25-1 51,-16 1 54,-7-2-157,-1 0 0,0 0 0,1 0 0,-1 0 0,4-5 0,-4 6 71,1-1-6,1 0 1,-1-1-1,0 1 1,0-1-1,0 0 1,0 0-1,5-5 1,-5 0 3,0 0 0,-1 0 1,5-14-1,-1 3-23,43-126 199,-6 18-272,-36 112-71,-2 10 5,-6 5 129,0 0 1,0 0-1,0 0 0,0 0 0,1 0 1,-1 0-1,0 0 0,0 0 0,0 0 0,0 0 1,0 0-1,1 0 0,-1 0 0,0 0 0,0 0 1,0 0-1,0 0 0,0 0 0,0 1 0,0-1 1,1 0-1,-1 0 0,0 0 0,0 0 0,0 0 1,0 0-1,0 0 0,0 1 0,0-1 0,0 0 1,0 0-1,0 0 0,0 0 0,0 0 0,0 0 1,0 1-1,0-1 0,0 0 0,0 0 0,0 0 1,1 8-21,0 0 1,-1 0-1,-1 14 1,0-13-1,-29 305-261,15-169 266,6-55 5,-40 318 311,32-293 92,14-101-119,5-33 68,28-193-69,10-63-90,6 48-377,-40 198 183,38-142-103,-36 146 56,2 0 1,0 0-1,2 1 0,24-38 0,-31 54 46,1 1-1,0 0 0,9-9 0,-13 15 1,0-1-1,0 0 1,0 0-1,1 1 1,-1-1-1,0 1 1,1 0-1,0-1 1,-1 1-1,1 0 1,-1 1-1,1-1 1,0 0-1,4 0 1,-6 1 4,0 0 1,0 1 0,0-1 0,0 0 0,0 0 0,0 0 0,0 1-1,0-1 1,0 0 0,0 1 0,0-1 0,0 1 0,0-1 0,0 1-1,0-1 1,0 1 0,0 0 0,0 0 0,-1-1 0,1 1 0,0 0-1,0 0 1,-1 0 0,1 0 0,-1 0 0,1 0 0,-1 0 0,1 1-1,1 3 8,-1-1-1,-1 0 0,1 1 0,0-1 1,-1 7-1,0-3 5,1 9 13,-2 1 0,0-1 0,-1 1 0,-1-1 0,0 0 0,-8 23 0,3-15 35,-2-1-1,-1 1 1,-20 33 0,25-49-17,0 0 0,0-1 0,0 1 0,-1-2 0,-12 12-1,17-17-15,0-1 0,0 1 0,0 0 0,0-1 0,-1 1-1,1-1 1,0 0 0,-1 0 0,1 0 0,-1 0 0,1 0-1,-1-1 1,0 1 0,1-1 0,-1 1 0,1-1-1,-1 0 1,0 0 0,1 0 0,-1-1 0,0 1 0,1-1-1,-1 1 1,0-1 0,-3-2 0,4 2-28,-1 0 1,1 0-1,0 0 0,0 0 1,0-1-1,1 1 0,-1-1 1,0 0-1,1 1 1,-1-1-1,1 0 0,-1 0 1,1 0-1,0 0 0,0 0 1,-1 0-1,2 0 0,-1-1 1,0 1-1,0 0 1,1 0-1,-1-1 0,1 1 1,0-1-1,0 1 0,0 0 1,0-1-1,0 1 0,0 0 1,1-1-1,-1 1 1,1 0-1,0-4 0,2 0-35,-1-1 0,1 1 0,1-1-1,-1 1 1,1 0 0,0 1 0,0-1-1,0 1 1,10-9 0,-6 7 23,0 2 1,0-1-1,1 1 0,-1 0 1,18-6-1,47-13-174,-60 20 162,13-3-16,-1 1-1,1 2 1,0 0 0,0 2-1,1 0 1,30 4 0,-43-2 74,0 0 0,1 0 1,-1-2-1,0 1 0,0-2 1,25-7-1,-38 10-26,-1 0 0,1 0 0,0 0 1,0 0-1,-1 0 0,1 0 0,0 0 0,0 0 0,-1 0 0,1 0 1,0 0-1,0 1 0,-1-1 0,1 0 0,0 1 0,-1-1 0,1 0 1,0 1-1,-1-1 0,1 1 0,-1-1 0,1 1 0,-1-1 1,1 1-1,-1-1 0,1 1 0,-1 0 0,1-1 0,-1 1 0,0 0 1,1-1-1,-1 1 0,0 0 0,0 0 0,10 34 10,-7-20-11,2 6-31,-1 0-1,1 32 0,-3-32 56,0-1 1,9 37-1,-7-50-18,-4-5 293,0 14-341,-6 5-36,5-18 86,0 0 0,0 0 0,0-1 0,0 1 0,1 0 0,-1 0 1,1 5-1,0-7 0,0 0 1,0-1 0,0 1 0,1 0 0,-1-1 0,0 1-1,1 0 1,-1-1 0,1 1 0,-1 0 0,0-1 0,1 1-1,0-1 1,-1 1 0,1-1 0,-1 1 0,1-1 0,-1 1-1,1-1 1,0 0 0,-1 1 0,1-1 0,0 0-1,0 0 1,-1 1 0,1-1 0,0 0 0,0 0 0,-1 0-1,1 0 1,0 0 0,0 0 0,-1 0 0,1 0 0,0 0-1,0-1 1,1 1 20,0 0 0,-1 0 0,1-1 0,-1 1 0,1 0 0,-1-1 0,0 0-1,1 1 1,-1-1 0,1 0 0,-1 0 0,0 0 0,0 0 0,1 0 0,-1 0 0,0 0 0,0 0 0,0 0-1,0 0 1,1-3 0,2-2 14,-1-1 0,6-13 0,-6 14-53,2-8 57,-1 0-1,0-1 0,0 1 0,-2-1 1,0 0-1,1-15 0,-3-1 39,-1 1-1,-5-33 1,5 58-95,0-1 0,-1 0 0,0 1 0,0-1 0,0 1 0,0-1 0,-1 1 1,0 0-1,0 0 0,-7-8 0,9 12 5,0-1-1,-1 1 1,1-1-1,-1 1 1,1 0 0,-1 0-1,1 0 1,-1 0-1,0 0 1,1 0 0,-1 0-1,0 0 1,0 1 0,0-1-1,1 1 1,-1-1-1,0 1 1,0 0 0,0 0-1,0 0 1,0 0-1,0 0 1,0 0 0,0 0-1,1 1 1,-1-1 0,0 1-1,0-1 1,0 1-1,0 0 1,1 0 0,-1 0-1,0 0 1,1 0-1,-1 0 1,1 0 0,-1 0-1,-1 2 1,1-1-2,0 0 0,-1 0 1,1 1-1,0-1 0,0 0 1,0 1-1,1-1 0,-1 1 0,0 0 1,1 0-1,0-1 0,0 1 1,0 0-1,0 0 0,0 0 0,0 0 1,1 0-1,0 1 0,-1-1 1,1 0-1,0 0 0,0 0 0,1 0 1,-1 0-1,2 4 0,-1-1 1,1 0 0,1 0 1,-1 0-1,1 0 0,0-1 0,0 1 0,1-1 0,-1 0 0,7 8 0,-7-11 22,-1 0 0,1 0-1,-1 0 1,1 0 0,0 0 0,0-1-1,0 1 1,0-1 0,0 1-1,0-1 1,0 0 0,0-1 0,1 1-1,-1 0 1,0-1 0,0 0 0,1 0-1,-1 0 1,0 0 0,6-1 0,-1-1 22,-1 0 0,1-1 0,-1 0 0,0 0 0,0 0 0,0-1 0,-1 0 0,11-9 0,48-44 137,-53 45-216,11-10 11,62-64 163,82-84-58,-136 140-453,-30 29 325,0 1 60,2 5 127,-2-5-219,0 1 48,3 1 75,1 2-44,0 0 0,-1 0 0,1 1-1,-1 0 1,1-1 0,-1 1 0,-1 1-1,1-1 1,-1 1 0,0-1 0,0 1-1,0 0 1,-1 0 0,0 0 0,0 0-1,-1 0 1,0 1 0,1 8 0,-1 10 19,0 0 0,-2 0 0,-5 34 0,5-50-16,-1 3 46,0 0 0,-1 0 0,0 0 1,0 0-1,-2-1 0,1 0 0,-2 0 0,-11 20 0,12-24-12,0-1 0,0 1 0,-1-1 0,1 0 0,-2 0 0,1 0-1,-1-1 1,1 0 0,-1-1 0,-1 1 0,1-1 0,-1-1 0,-9 4 0,0-1 48,1-2 1,-1 0 0,0-1-1,-28 1 1,37-4-55,-1 0-1,0-1 0,0 1 1,0-2-1,1 1 0,-1-1 1,0-1-1,1 1 0,0-2 1,-12-5-1,6 2-163,18 9-4,24 11 75,7-4 88,1-2 0,-1-2-1,1-1 1,0-1 0,0-3 0,39-3-1,-62 2 1,1 0 0,0-1-1,-1-1 1,1 0 0,-1-1-1,0-1 1,0 0 0,-1 0-1,1-2 1,-1 1 0,0-1-1,-1-1 1,0 0 0,0-1-1,11-12 1,-4 3 24,0-2 0,-2 0 0,-1-1 0,0-1 0,-2 0 0,0-1 0,16-44 0,-27 61-46,0-1 0,0 1 0,-1-1 0,0 0 1,0-11-1,-2 14 11,1 1 0,0 0 0,-1-1 1,1 1-1,-1 0 0,0 0 0,0-1 0,0 1 1,-1 0-1,1 0 0,-1 0 0,-3-5 1,4 7-8,0 0 0,0 0 1,-1 0-1,1 1 1,0-1-1,0 0 0,0 1 1,-1-1-1,1 1 0,0-1 1,-1 1-1,1-1 1,0 1-1,-1 0 0,1 0 1,-1 0-1,1 0 1,0 0-1,-1 0 0,1 0 1,0 0-1,-1 1 1,1-1-1,-1 0 0,1 1 1,0-1-1,0 1 1,-1 0-1,0 0 0,-3 1-15,0 1-1,1 0 1,0-1-1,-1 1 0,1 1 1,-4 3-1,5-3 9,0 0-1,0 0 1,1 0 0,0 0-1,-1 0 1,1 1-1,1-1 1,-1 1-1,1 0 1,-1-1 0,1 1-1,0 8 1,0 1-11,1-1 1,0 1-1,2 14 1,0-16 24,0 0 1,0 0 0,1-1 0,1 1 0,0-1-1,1 0 1,0 0 0,0 0 0,1-1 0,1 0-1,-1 0 1,2 0 0,9 10 0,-14-18 16,-1 1-1,1-1 1,0 0-1,0 0 1,0 0 0,0 0-1,0 0 1,0-1 0,0 1-1,0-1 1,1 0-1,-1 0 1,1 0 0,6 0-1,-6-1 27,1 0-1,0 0 1,0-1 0,0 0-1,0 0 1,-1 0-1,1 0 1,0-1-1,6-3 1,5-4 63,0 0 0,-1-2-1,0 0 1,19-18 0,-29 24-123,202-203 190,-193 193-235,-3 1 8,1 0-1,1 1 1,0 1-1,1 0 0,24-15 1,-38 26 34,1 1-1,0-1 1,1 0 0,-1 1 0,0-1 0,0 1 0,0 0-1,0-1 1,0 1 0,0 0 0,0 0 0,1 0-1,-1 0 1,0 0 0,1 0 0,-1 0 12,-1 0 1,1 0 0,-1 1-1,1-1 1,-1 0 0,0 1-1,1-1 1,-1 0 0,1 1-1,-1-1 1,0 0 0,1 1 0,-1-1-1,0 1 1,0-1 0,1 0-1,-1 1 1,0-1 0,0 1-1,1-1 1,-1 1 0,0-1-1,0 1 1,1 4 6,-1 0 1,0 0-1,0 0 0,0 0 0,-2 8 1,0-1-17,-2 35-43,-17 87 1,18-120 125,-1-1 0,-1 1 0,0-1 0,0 0 0,-1 0 0,-1 0 0,0-1 0,-1 0 0,0 0 0,-17 17 0,23-27-52,-1 1 0,1-1 1,-1 0-1,0 1 1,0-1-1,0-1 0,0 1 1,0 0-1,0-1 1,0 0-1,-1 1 0,1-1 1,-1-1-1,1 1 1,-1 0-1,1-1 0,-1 0 1,1 1-1,-1-2 1,1 1-1,-1 0 0,1-1 1,-1 1-1,1-1 1,0 0-1,-1 0 0,1 0 1,0-1-1,-1 1 1,1-1-1,0 0 0,0 0 1,1 0-1,-1 0 1,0 0-1,1-1 0,-4-3 1,3 3-21,0 0 1,0 0-1,0 0 0,1-1 1,-1 1-1,1-1 0,-4-8 1,6 12 0,0 0 0,0-1 0,0 1 1,0 0-1,0-1 0,0 1 0,0 0 1,0-1-1,0 1 0,0 0 0,0 0 1,0-1-1,1 1 0,-1 0 0,0-1 1,0 1-1,0 0 0,0 0 0,1-1 1,-1 1-1,0 0 0,0 0 0,1 0 1,-1-1-1,0 1 0,0 0 0,1 0 1,-1 0-1,0 0 0,0 0 0,1-1 1,-1 1-1,0 0 0,1 0 0,-1 0 1,0 0-1,1 0 0,-1 0 0,0 0 1,1 0-1,-1 0 0,0 0 0,0 0 1,1 0-1,-1 0 0,0 1 0,1-1 1,22 2-127,-16-1 126,109 25 64,-93-19-49,-10-5 13,0 1 1,0-2-1,0 0 0,0 0 1,21-2-1,8-4-3795,-27 4 1497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5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89 3392,'-4'-4'6446,"8"14"-5826,4 8-572,38 121 1664,29 79-201,-6-20-318,-12-24-163,-45-142-633,4 18 437,-13-42 530,1-21-187,-3 11-1286,15-89 773,-11 57-521,15-52 0,-9 49-124,1 1 0,2 0 0,2 1 1,28-47-1,-42 78-84,1 1 0,0-1 0,-1 1 0,1-1 0,1 1 0,-1 0 0,0 0 0,1 0 0,-1 1 0,8-4 0,-10 5 45,0 1-1,0-1 1,1 1 0,-1-1 0,0 1 0,1 0-1,-1 0 1,1 0 0,-1 0 0,0 0 0,1 0-1,-1 0 1,0 0 0,1 0 0,1 2 0,-1-2 4,0 1-1,0 0 1,0 1 0,-1-1 0,1 0 0,0 1 0,-1-1 0,1 0-1,-1 1 1,0 0 0,1-1 0,-1 1 0,1 2 0,8 13-3,-2 0 0,0 1 1,-1 0-1,-1 0 0,8 38 0,7 99-3,-18-117 77,0-12-2,-1 7 133,2 1-1,2-1 0,19 63 0,-15-78 382,-10-17-533,0-1 0,1 1 0,-1-1 0,0 0 0,1 1 1,-1-1-1,1 0 0,-1 1 0,1-1 0,-1 0 0,1 0 0,-1 1 0,1-1 0,-1 0 0,1 0 0,-1 0 0,1 0 0,-1 0 1,1 0-1,-1 0 0,2 0 0,-1 0 15,-1 0 0,1 0 0,0-1 1,0 1-1,0-1 0,-1 1 0,1-1 0,0 1 1,0-1-1,-1 1 0,1-1 0,0 0 0,-1 1 1,2-2-1,10-21 483,29-84 187,-15 35-569,58-132-150,0-49 95,-59 167-78,55-177 63,-77 245-52,-2 8-2251,0 26-9325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03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76 9568,'-75'-54'4320,"-11"42"-3776,58 6-480,9 6-160,-5-3 96,10 3 32,5 0 64,12 9-64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05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11 3552,'0'0'1147,"3"-2"-683,7-4-17,-8 3 1485,-5 4 914,-11 0-669,2 0-2016,0 0-1,0 0 1,0 1-1,0 1 1,0 0 0,1 1-1,-1 0 1,1 1-1,0 0 1,0 0 0,1 1-1,-20 15 1,24-16-157,0-1 0,1 1 1,-1 1-1,1-1 0,0 1 0,1 0 1,0 0-1,0 0 0,0 1 1,0-1-1,1 1 0,0 0 1,1 0-1,-1 0 0,1 0 0,1 0 1,-1 1-1,1-1 0,1 1 1,-1-1-1,1 1 0,2 11 1,-1-13 63,1 1 1,0-1 0,0 0 0,1 1 0,0-1 0,0 0 0,0 0 0,1-1 0,-1 1 0,1-1 0,1 1-1,-1-1 1,1-1 0,0 1 0,9 6 0,-11-9 1,0 0-1,0 0 1,0 0-1,0 0 1,1 0 0,-1-1-1,1 1 1,-1-1-1,1 0 1,-1 0-1,1 0 1,0-1-1,0 1 1,-1-1 0,1 0-1,0 0 1,0 0-1,-1-1 1,1 1-1,0-1 1,-1 0 0,1 0-1,0 0 1,-1 0-1,1-1 1,-1 0-1,0 1 1,4-4-1,1-2 12,-1 0-1,0 0 1,0-1 0,-1 0-1,0 0 1,0 0-1,-1-1 1,0 0-1,0 0 1,-1 0-1,0 0 1,4-19-1,-3 3 8,0 1 1,-1 0-1,-2-1 0,0-26 0,-2 48-111,0 1-1,0-1 1,0 1 0,0-1-1,-1 1 1,1-1-1,-1 0 1,0 1-1,-1-5 1,2 7 18,0 0 0,-1 0 0,1 0 0,0-1 0,0 1 0,0 0 0,0 0 0,-1 0 0,1 0 1,0 0-1,0 0 0,0-1 0,0 1 0,-1 0 0,1 0 0,0 0 0,0 0 0,-1 0 0,1 0 0,0 0 0,0 0 1,0 0-1,-1 0 0,1 0 0,0 0 0,0 0 0,0 0 0,-1 0 0,1 0 0,0 0 0,0 0 0,0 0 0,-1 1 0,1-1 1,0 0-1,0 0 0,0 0 0,0 0 0,-1 1 0,-4 3-92,5-2 93,-1-1 0,0 1 0,1-1-1,0 1 1,-1-1 0,1 1-1,0-1 1,0 1 0,0-1-1,0 1 1,0 0 0,0-1 0,1 4-1,6 22 119,-3-15-29,29 97 973,-26-91-886,0 0-1,1-1 0,1 0 0,11 15 1,-16-27-88,-1 0 1,1-1 0,0 1 0,0-1-1,1 0 1,-1 0 0,1-1 0,0 1-1,0-1 1,0 0 0,0 0 0,1-1-1,-1 0 1,1 0 0,-1 0 0,1 0-1,0-1 1,0 0 0,0 0 0,-1-1-1,1 0 1,0 0 0,0 0 0,0 0-1,0-1 1,9-2 0,-7 0-309,0 1 1,-1-1-1,1 0 1,-1-1-1,1 1 1,-1-2-1,0 1 0,7-7 1,-8 6-1106,0 0 1,0-1 0,-1 0-1,0 0 1,0 0-1,0-1 1,-1 0-1,6-10 1,0-2-3397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10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1499 3072,'0'1'39,"0"-1"0,0 0 0,0 0 0,-1 0 0,1 0 0,0 0-1,0 0 1,0 0 0,0 1 0,0-1 0,0 0 0,1 0 0,-1 0 0,0 0 0,0 0 0,0 0 0,0 0 0,0 1 0,0-1 0,0 0 0,0 0-1,0 0 1,0 0 0,0 0 0,0 0 0,0 0 0,0 0 0,0 0 0,1 0 0,-1 1 0,0-1 0,0 0 0,0 0 0,0 0 0,0 0 0,0 0-1,0 0 1,0 0 0,1 0 0,-1 0 0,0 0 0,0 0 0,0 0 0,0 0 0,0 0 0,0 0 0,0 0 0,1 0 0,-1 0 0,13 4 1571,18 1 710,-20-6-1919,0 0 0,-1 0 0,1-1 0,-1 0 0,1-1 0,-1 0 0,0-1 0,0 0 0,16-10 0,-11 6 26,-2-2 0,1 1-1,-1-2 1,0 0 0,15-18 0,-8 4-7,-1-2 0,-1 0 0,-2 0 0,14-33 0,-18 38-126,73-170 1016,-63 139-1047,-21 51-280,0 0 0,-1 0-1,1 0 1,0 0 0,1 0 0,-1 0-1,0 1 1,0-1 0,1 0-1,2-1 1,-4 2 5,1 1 1,-1 0-1,1 0 1,-1-1-1,1 1 0,-1 0 1,1 0-1,-1 0 1,1 0-1,-1 0 0,1 0 1,-1 0-1,1 0 1,-1 0-1,1 0 0,-1 0 1,1 0-1,-1 0 1,1 0-1,1 1-4,-1 0 0,0-1 0,1 1 0,-1 0 1,0 0-1,0 0 0,0 0 0,0 0 0,0 0 0,1 1 0,2 4-4,-1 1 0,1-1-1,-2 0 1,1 1 0,-1-1 0,1 1-1,-2 0 1,1 0 0,0 13 0,1-2 19,5 24 76,-2 0 0,-2 1-1,-2-1 1,-2 1 0,-2 0-1,-8 49 1,9-86-20,0 1 0,0 0 0,-1-1 1,0 0-1,-1 1 0,1-1 0,-1 0 0,0 0 0,-1-1 0,1 1 0,-7 7 0,9-12-42,0-1 0,0 1 0,0 0 0,0 0 0,0 0 0,0 0 0,0-1 0,0 1 0,0-1 0,-1 1 0,1-1 0,0 1 0,0-1 0,-1 1 0,1-1 0,0 0 0,0 0 0,-1 0 0,1 0 0,0 0 0,-1 0 0,1 0 0,0 0 0,-1 0 0,1-1 0,0 1 0,0 0 0,-1-1 0,1 1 0,0-1 0,-2-1 0,-1 0 20,0-2 1,-1 1 0,1 0-1,0-1 1,1 0-1,-5-5 1,-8-12-24,2 0 0,-17-33 0,9 15 72,-3 2-418,52 96-368,-21-49 722,0-1-1,1 0 1,1 0 0,-1-1-1,1 0 1,1 0 0,-1-1-1,1 0 1,0 0 0,1-1-1,0-1 1,0 1 0,0-1-1,1-1 1,19 6 0,-15-7 31,-1 0-1,0-1 1,1 0 0,-1-2 0,1 1 0,-1-2-1,1 0 1,-1 0 0,1-2 0,-1 0 0,0 0 0,14-6-1,-6 0 28,-1-1-1,0-1 1,-1 0-1,0-2 1,-1 0-1,29-27 1,-28 20-11,0 0 1,-2-1 0,0-1 0,-1 0-1,16-31 1,-22 34-43,-2-2 0,13-40 0,-21 60-23,-1 0-1,1 0 0,-1 0 1,0-1-1,1 1 0,-1 0 0,0 0 1,0-1-1,0 1 0,0 0 1,0-1-1,0 1 0,0 0 1,-1 0-1,1-1 0,0 1 1,-1 0-1,1 0 0,-1 0 0,1 0 1,-1-1-1,1 1 0,-1 0 1,0 0-1,0 0 0,1 0 1,-1 0-1,0 0 0,0 1 1,0-1-1,0 0 0,0 0 0,0 1 1,0-1-1,-1 1 0,1-1 1,0 1-1,0-1 0,0 1 1,-1-1-1,-1 1 0,-1-1-30,0 1 1,-1-1-1,1 1 0,0 0 0,-1 0 0,1 1 1,0-1-1,-1 1 0,1 0 0,-8 3 0,2 0 14,0 1-1,1 0 0,-1 0 1,1 1-1,0 1 0,1-1 0,0 1 1,-8 9-1,11-11 20,1 0 0,-1 1 1,1 0-1,1 0 0,-1 0 0,1 1 1,0-1-1,0 1 0,1-1 0,0 1 1,0 0-1,1 0 0,-1 10 0,1-5 25,2-1-1,-1 1 0,2-1 0,0 1 1,0-1-1,1 0 0,0 1 0,1-1 1,0-1-1,1 1 0,0-1 0,0 1 0,1-2 1,1 1-1,0-1 0,0 0 0,1 0 1,0-1-1,0 0 0,1 0 0,0-1 1,0 0-1,1 0 0,18 8 0,-25-14 0,1 1 0,0-1 0,0 0 0,0-1-1,0 1 1,0-1 0,0 0 0,0 0 0,0 0-1,0 0 1,1-1 0,-1 1 0,-1-1 0,1 0-1,0 0 1,0-1 0,0 1 0,0-1 0,-1 0 0,5-2-1,6-6 35,0 1-1,-1-2 0,17-16 1,-22 19-77,80-66 108,145-96-1,-214 158-62,7-5 24,-1 0 0,-1-1 0,-1-2 0,39-42 0,-42 37 2,-2-1 0,19-37 0,26-61-84,-58 114 16,1-2 5,130-282 34,-122 259 32,13-50 1,-23 67-59,0 1 1,-2 0-1,0-1 0,0-34 1,-3 49-17,1 0 1,-1 0 0,1 1 0,-1-1 0,0 0 0,0 0 0,0 0 0,0 1-1,0-1 1,-1 1 0,-2-5 0,3 6 7,1 1 1,-1-1-1,0 0 1,1 1-1,-1-1 1,0 1-1,0-1 1,1 1-1,-1-1 1,0 1-1,0-1 0,0 1 1,0 0-1,1 0 1,-1-1-1,0 1 1,0 0-1,0 0 1,0 0-1,0 0 1,0 0-1,0 0 0,1 0 1,-1 0-1,0 0 1,0 1-1,0-1 1,0 0-1,0 0 1,1 1-1,-1-1 1,0 1-1,0-1 0,0 1 1,1-1-1,-1 1 1,0-1-1,1 1 1,-1 0-1,-1 1 1,-18 19-42,1 1 0,0 1 1,2 0-1,1 2 1,0 0-1,2 1 0,1 0 1,-17 50-1,2 14 47,-22 129-1,43-182-27,2 0 0,-2 51 0,8-65 85,0 1 0,1-1-1,1 0 1,12 44 0,-7-47-31,1 0-1,0-1 1,1 0-1,21 29 0,-29-45 8,0 0-1,0 0 1,0 0-1,1 0 1,-1 0 0,1-1-1,0 1 1,-1-1-1,1 1 1,0-1-1,1 0 1,-1 0-1,0-1 1,1 1-1,-1-1 1,1 0-1,-1 1 1,1-1 0,-1-1-1,1 1 1,0-1-1,0 1 1,-1-1-1,1 0 1,5-1-1,20-5 22,-1-1 1,0-1-1,0-2 0,36-18 0,-20 10-24,125-59 357,-159 72-370,-1 0 0,0 0 0,0-1-1,0 0 1,-1-1 0,1 0 0,8-10 0,-15 15-4,0-1 0,0 0 0,1 0-1,-2 0 1,1-1 0,0 1 0,-1 0 0,1-1 0,-1 1 0,1-6-1,-2 6-3,1 1 0,-1 0-1,0-1 1,0 1-1,-1 0 1,1-1-1,0 1 1,-1 0 0,0 0-1,1-1 1,-1 1-1,0 0 1,0 0-1,0 0 1,0 0 0,-1 0-1,1 0 1,-2-2-1,2 3-16,-1 0 1,1 0-1,0 0 0,0 0 0,-1 0 0,1 0 1,-1 1-1,1-1 0,-1 0 0,1 1 0,-1-1 1,1 1-1,-1-1 0,0 1 0,1 0 0,-1 0 1,0-1-1,1 1 0,-3 1 0,-3-1-28,0 1-1,0 0 0,-7 3 1,6-2 40,-12 3-68,1 1-1,0 1 1,0 1 0,0 1-1,1 0 1,0 1 0,-29 23-1,42-29 82,0 0-1,0 1 0,0 0 0,1-1 0,-1 2 1,1-1-1,1 0 0,-1 1 0,1 0 1,0 0-1,-5 12 0,7-14-9,0 0 1,0 0-1,1 0 0,-1 0 1,1 0-1,0 1 0,0-1 1,0 0-1,1 0 0,0 0 1,-1 0-1,1 0 0,1 0 1,-1 0-1,0 0 0,1 0 1,0 0-1,0-1 0,5 8 1,-3-6 18,0 0 1,0 0 0,0-1 0,1 1-1,0-1 1,-1 0 0,2 0 0,-1 0-1,0-1 1,1 0 0,0 0 0,0 0-1,0-1 1,0 0 0,0 0 0,0 0-1,0-1 1,1 0 0,-1 0 0,0 0 0,8-1-1,5-2 29,0-1-1,0 0 1,0-1-1,22-9 0,73-32 20,-67 25-89,31-14-2,-40 16 15,0 2 1,1 2 0,75-18-1,-68 23 15,-21 4-3,1 1 1,40-2-1,-22 8-129,-47-2 164,-1 1 1,1-1 0,-1 1-1,1 0 1,-6 2 0,-18 5-86,6-4 7,1 2 0,-1 0 0,1 1 0,-25 14 0,36-17 32,1 0 0,1 1 1,-1 0-1,1 1 0,0 0 0,0 0 0,0 0 0,1 1 0,0 0 0,0 0 0,1 1 0,0-1 0,-4 9 0,7-12 7,0 0 0,1 0-1,0 0 1,0 0 0,0 1-1,0-1 1,1 0 0,-1 0-1,1 0 1,0 1 0,1-1 0,-1 0-1,2 7 1,-2-9 1,1-1 1,0 1 0,0 0-1,-1-1 1,1 1-1,0 0 1,0-1-1,0 0 1,1 1 0,-1-1-1,0 1 1,0-1-1,1 0 1,-1 0-1,1 0 1,-1 0-1,1 0 1,-1 0 0,1 0-1,0-1 1,-1 1-1,1 0 1,0-1-1,0 1 1,0-1 0,-1 0-1,1 0 1,0 0-1,0 0 1,0 0-1,0 0 1,-1 0-1,1 0 1,2-1 0,13-2 61,0-1 1,-1-1 0,24-9 0,48-26 41,-25 10-83,-34 18 20,-1-2 0,50-33 1,-63 36-3,0-1 0,0-1 0,-1-1 0,-1 0 0,-1-1 0,13-17 0,83-152 26,-70 115-122,65-105 25,18-33 15,-19-5 11,-73 125-83,-27 79 72,-1 6 6,0-1-1,0 1 0,0-1 0,-1 0 0,1 1 0,-1-1 0,0 0 1,0 0-1,0 1 0,0-1 0,-1-3 0,1 5 4,0 1 1,0 0-1,0 0 0,0 0 0,0 0 0,0-1 1,-1 1-1,1 0 0,0 0 0,0 0 0,0 0 1,0-1-1,0 1 0,0 0 0,0 0 0,-1 0 1,1 0-1,0 0 0,0 0 0,0-1 0,0 1 1,-1 0-1,1 0 0,0 0 0,0 0 0,0 0 1,-1 0-1,1 0 0,0 0 0,0 0 0,0 0 1,-1 0-1,1 0 0,0 0 0,0 0 0,-10 4-100,-12 13 4,17-14 100,-17 17-12,0 2 0,-20 24 0,2 0-171,-65 79 141,91-104 23,1 2 0,1 0 1,1 1-1,1 0 1,1 0-1,-9 40 1,-18 152-27,36-212 49,-13 153 27,12-127-39,2 0 0,2 0 1,6 35-1,-8-61 20,0 0 0,0 0-1,0 0 1,1 0 0,-1 0 0,1-1-1,0 1 1,0 0 0,0-1 0,1 0 0,-1 1-1,6 4 1,-6-6 9,1 0-1,0 0 1,-1-1-1,1 1 1,0-1-1,0 1 0,0-1 1,0 0-1,1 0 1,-1 0-1,0 0 1,0-1-1,1 1 1,-1-1-1,0 0 1,6 0-1,11-2 55,-1-1 0,1-1 0,-1-1 0,24-9-1,75-34-62,-107 42-3,2 0 19,1-2 1,-1 0-1,-1-1 1,0 0-1,22-21 1,-26 20-64,1 0 0,13-22-1,-14 19 24,-8 12 7,1 1 0,-1-1 0,0 0 1,1 0-1,-1 0 0,0 0 0,0 0 0,0 1 0,1-1 0,-1 0 0,0 0 0,0 0 0,-1 0 0,1 0 0,0 0 0,0 0 0,0 1 0,-1-1 1,1 0-1,0 0 0,-1 0 0,1 0 0,0 1 0,-2-2 0,2 1 5,0 1 0,0 0 0,0-1 0,0 1-1,-1 0 1,1-1 0,0 1 0,0 0 0,-1 0 0,1-1 0,0 1 0,0 0 0,-1-1 0,1 1 0,0 0-1,-1 0 1,1 0 0,0 0 0,-1-1 0,1 1 0,0 0 0,-1 0 0,1 0 0,0 0 0,-1 0-1,1 0 1,-1 0 0,1 0 0,0 0 0,-1 0 0,1 0 0,0 0 0,-1 0 0,1 0 0,-1 0 0,1 0-1,0 0 1,-1 1 0,1-1 0,0 0 0,-1 0 0,1 0 0,0 1 0,-1-1 0,1 0 0,0 0-1,0 1 1,-1-1 0,-6 9-48,0-1 0,-10 9 0,-4 4-5,-19 21-38,25-27 84,0 1 0,-16 23 0,29-37 9,0 0 0,1 1 0,-1-1-1,1 1 1,0-1 0,-1 1 0,1 0 0,0 0 0,1-1 0,-1 1 0,0 0-1,1 0 1,0 0 0,-1 0 0,1 0 0,0 0 0,1 0 0,-1 0 0,0-1-1,1 1 1,0 0 0,-1 0 0,1 0 0,0-1 0,1 1 0,-1 0-1,0-1 1,1 1 0,0-1 0,-1 1 0,1-1 0,0 0 0,0 0 0,0 0-1,0 0 1,4 3 0,1-1 21,0 1 0,1-1 0,-1 0 0,1-1-1,0 0 1,-1 0 0,1 0 0,1-1 0,-1 0-1,14 1 1,0-2 41,0-1 0,41-5 0,-45 2-45,1-2 0,-1 0 0,1-1-1,23-12 1,-24 10 15,-5 3 20,80-37-32,-81 36 10,-1-1-1,-1 0 1,1 0 0,-1-1 0,16-16 0,-24 22-25,0 0 0,-1-1 0,1 1 0,0 0 0,-1-1 0,0 1 1,0-1-1,1 0 0,0-4 0,-2 6-12,0 1 0,0 0 0,0-1 0,0 1-1,0 0 1,0-1 0,0 1 0,0-1 0,0 1 0,0 0 0,0-1 0,0 1-1,0 0 1,0-1 0,0 1 0,-1 0 0,1-1 0,0 1 0,0 0 0,0-1 0,-1 1-1,1 0 1,0-1 0,0 1 0,-1 0 0,1 0 0,0-1 0,-1 1 0,0 0-5,0-1 0,0 1 0,0 0 0,0 0 1,-1 0-1,1 0 0,0 0 0,0 0 0,0 0 1,0 0-1,0 1 0,0-1 0,-1 0 0,0 1 1,-6 2-28,1 0 0,0 0 1,0 1-1,0-1 0,0 2 1,1-1-1,0 1 1,-9 8-1,10-9 29,1 0 0,0 1 0,1 0 0,-1 0 0,1 0-1,0 0 1,0 0 0,0 1 0,1-1 0,-1 1 0,-1 11 0,3-16 14,1 0 0,0 1 0,-1-1 0,1 1 0,0-1 0,0 1 0,0-1 0,0 0 0,1 1 1,-1-1-1,0 1 0,0-1 0,1 1 0,-1-1 0,1 0 0,-1 1 0,1-1 0,0 0 0,0 0 0,-1 0 0,1 1 0,0-1 0,0 0 0,0 0 1,0 0-1,0 0 0,0 0 0,0 0 0,1-1 0,-1 1 0,0 0 0,0-1 0,1 1 0,-1-1 0,1 1 0,-1-1 0,0 1 0,1-1 0,-1 0 1,1 0-1,1 0 0,5 1 19,-1-1 1,0 0-1,1-1 1,-1 0-1,0 0 1,1 0-1,6-3 1,83-31 104,-88 31-79,0-1 0,0 0 1,-1 0-1,1-1 0,-1 0 1,0 0-1,-1-1 0,8-8 1,-14 13-52,0 1 0,0 0 1,0 0-1,0-1 0,-1 1 1,1 0-1,0-1 0,-1 1 1,1-1-1,-1 1 0,0-1 1,1 1-1,-1-1 1,0 1-1,0-1 0,0 1 1,0-1-1,0 1 0,0-1 1,0 1-1,-1-1 0,1 1 1,-1-1-1,1 1 0,-1-2 1,-1 0-28,1 1 0,-1 0 0,0-1 0,1 1 0,-1 0 0,0 0 0,0 0 0,0 0 0,-1 0 0,1 0 0,0 0 0,-1 1 0,-2-2 1,-8-2 4,0 0 1,0 1 0,0 0-1,-1 2 1,1-1 0,-1 1-1,0 1 1,-19 1 0,3-2 11,20-1 64,10 2-52,1 1 0,-1-1 0,0 1 0,0 0 0,0-1 0,1 1 0,-1 0 0,0-1 0,1 1 0,-1 0 0,0-1 0,1 1 0,-1 0 0,0-1 0,1 1 0,-1 0 0,1 0 0,-1 0 0,0 0 0,1-1 0,-1 1 0,1 0 0,-1 0 0,1 0 0,0 0 0,22-8 5,2 2 0,45-7 0,-28 6-28,-9 1 1,91-13 52,-104 17-87,1 1 0,-1 1 0,42 4 0,-56-3 51,-1 0 0,1 1 0,0-1 0,-1 1 1,0 0-1,1 1 0,-1-1 0,0 1 0,0 0 1,7 6-1,-9-7-1,-1 1 1,1-1 0,-1 1 0,0 0-1,0 0 1,0-1 0,0 2 0,0-1-1,-1 0 1,1 0 0,-1 0 0,0 1-1,0-1 1,0 1 0,-1-1 0,1 1-1,-1-1 1,1 5 0,-2 1 16,0 0 0,0 0 0,-1 0 0,0 0 0,-1-1 0,0 1 0,0-1 0,-1 0 0,1 0 0,-2 0 0,-7 11 0,3 1 975,18-28-667,0 2-246,2-3-58,0 0 0,-2-1 0,12-15 0,-9 11-8,18-17 0,-16 19-58,0 0-1,1 1 0,18-10 1,-32 20 40,0 1 1,1-1 0,-1 0-1,1 1 1,-1-1-1,0 1 1,1 0 0,-1-1-1,1 1 1,-1 0 0,1 0-1,-1 0 1,1 0 0,-1 0-1,1 0 1,-1 1 0,1-1-1,-1 0 1,1 1 0,-1-1-1,0 1 1,1-1 0,-1 1-1,0 0 1,1 0 0,-1-1-1,0 1 1,0 0 0,0 0-1,0 0 1,0 0 0,0 1-1,0-1 1,0 0 0,1 2-1,3 6-9,0-1-1,-1 1 0,0 0 0,4 14 1,-2-6 38,-3-10 2,0 0 1,0 0 0,1 0 0,-1-1-1,1 1 1,1-1 0,-1 0-1,1 0 1,1-1 0,-1 0 0,1 1-1,8 5 1,-3-2-1282,-11-9 1186,0 0 0,0 0 0,1 0 0,-1 0 0,0 0 1,0 0-1,0 0 0,0 0 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10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64 7872,'-22'-27'3584,"44"20"-3104,-2-1 96,2 8-416,8-9 64,3 9-128,0-9 160,-5 9-160,-5-3-2784,2 3 1472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10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44 123 8320,'-44'-24'3744,"107"15"-3232,-21 4 416,6 5-608,56-12 1408,8 3-960,54-7 223,-10 7-607,38-8-224,-14 10-96,-5-2 0,-28 4-32,-14 5-4735,-25 5 2559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12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1408 2656,'-13'7'1245,"9"-4"-381,6-1 605,6-2-113,1-1-1,-1 0 0,9-2 0,47-17-14,-45 13-748,167-69 1706,-166 67-2114,0-1 1,0-1 0,-1 0 0,0-1 0,-1-1 0,31-29 0,-37 29 60,-1 0 1,0-1-1,-1-1 1,17-30-1,-22 35-139,0-1 0,-1 0-1,-1 0 1,0 0-1,0 0 1,-1 0 0,0-1-1,0-17 1,-2 26-115,0 0 1,0 0-1,-1 0 1,1 0-1,-1 1 0,1-1 1,-1 0-1,0 0 1,0 1-1,0-1 1,0 0-1,-1 1 1,1-1-1,-1 1 0,1 0 1,-1-1-1,0 1 1,0 0-1,0 0 1,0 0-1,0 0 1,-1 1-1,-2-3 0,8 5-14,0 0 0,0-1-1,0 1 1,0-1-1,0 0 1,0 0 0,4-1-1,39-2 192,-18 1-89,-8 0-94,0 2 1,1 0-1,-1 1 0,27 5 1,-41-4-5,0-1 0,-1 1 0,1 0 0,0 1 0,-1-1 0,1 1 0,-1 0 0,6 5 0,-7-5 22,-1 0 0,0 0 0,0 0 0,0 0-1,-1 1 1,1-1 0,-1 1 0,0 0 0,0 0 0,0 0-1,0 0 1,-1 0 0,2 4 0,-2 0 22,1 0 0,-1 0 0,0 0 0,-1 0 0,0 0 0,0 0 0,-1 1 0,-3 14 0,-2-1 110,-15 38 0,-2 5 200,22-63-299,0 1-1,0 0 1,1-1-1,-1 1 0,1 0 1,0 0-1,0 0 0,0-1 1,1 5-1,-1-6-23,0 0-1,1 0 0,-1 0 1,1 0-1,-1 0 1,1 0-1,-1 0 0,1 0 1,0-1-1,-1 1 1,1 0-1,0 0 0,0-1 1,0 1-1,-1 0 1,1-1-1,0 1 0,0-1 1,0 1-1,0-1 1,0 0-1,0 1 1,0-1-1,0 0 0,0 1 1,0-1-1,0 0 1,0 0-1,2 0 0,14 0 147,1 0-1,-1-2 1,0 1-1,27-8 0,68-24 320,-91 25-452,0-1 1,0-1 0,-1 0-1,0-2 1,-1 0 0,0-1-1,-1-1 1,0-1 0,-1 0-1,18-22 1,-5 2-13,11-14 175,-41 49-192,0 0 0,0 1 1,0-1-1,0 0 1,0 0-1,0 0 0,0 0 1,0 0-1,0 0 1,0 0-1,0 0 0,1 0 1,-1 1-1,0-1 1,0 0-1,0 0 0,0 0 1,0 0-1,0 0 1,0 0-1,0 0 0,0 0 1,0 0-1,0 0 1,1 0-1,-1 0 0,0 0 1,0 0-1,0 0 1,0 0-1,0 0 0,0 0 1,0 0-1,0 0 1,1 0-1,-1 0 0,0 0 1,0 0-1,0 0 1,0 0-1,0 0 0,0 0 1,0 0-1,0 0 1,1 0-1,-1 0 0,0 0 1,0 0-1,0 0 1,0 0-1,0 0 0,-1 13-14,0-10 10,-3 18-28,0-1 1,-15 37 0,-3 14 97,20-61-38,0 0 1,0 0-1,1 0 0,1 0 0,0 12 1,0-20-2,0 0 0,0 1 1,1-1-1,-1 0 1,1 0-1,-1 0 0,1 0 1,0 0-1,-1 0 1,1-1-1,0 1 0,0 0 1,0 0-1,1 0 0,-1-1 1,0 1-1,1-1 1,-1 1-1,1-1 0,-1 0 1,3 2-1,-1-2 26,-1 0-1,1 0 1,-1 0 0,0-1-1,1 1 1,-1-1-1,1 0 1,0 1 0,-1-1-1,1-1 1,-1 1-1,1 0 1,-1 0 0,1-1-1,-1 0 1,1 1-1,3-3 1,13-5 47,-1 0 0,0-2 0,33-22 0,44-44 94,-80 63-178,116-117 18,-102 99-51,-20 21-63,-7 10-78,-11 17-178,2-6 271,-33 50-120,-16 31 195,53-87-4,1 0 1,0 0 0,0 0 0,0 1 0,1-1-1,-1 1 1,1-1 0,0 8 0,1-11 5,0-1 0,0 1 0,0-1 0,0 1 0,1 0 0,-1-1 1,0 1-1,1-1 0,-1 1 0,1-1 0,-1 1 0,1-1 0,0 1 0,0-1 0,0 1 0,0-1 1,0 0-1,0 0 0,0 1 0,0-1 0,0 0 0,0 0 0,1 0 0,-1 0 0,0 0 0,1-1 0,-1 1 1,1 0-1,-1-1 0,1 1 0,1 0 0,5 0 53,1 0 0,-1 0-1,0 0 1,0-1 0,0-1 0,1 1 0,12-4 0,3-1 53,30-11 0,-40 10-91,0 0 0,0-1-1,0-1 1,-1 0-1,0-1 1,0 0 0,-1-1-1,-1-1 1,18-18 0,1-8 4,46-71 1,100-154 19,-132 194-2,-4-2 0,40-95 0,14-111 13,-89 262-94,-1 0-1,0-1 1,-1 1 0,-1-1-1,0 0 1,-1 0 0,-1-20-1,0 34 25,0 0-1,0 0 1,0 0-1,0 0 1,0 1 0,-1-1-1,1 0 1,0 0-1,-1 0 1,1 0-1,-1 1 1,1-1 0,0 0-1,-1 0 1,0 1-1,1-1 1,-1 0-1,0 0 7,1 1-1,-1 0 0,1 0 0,-1 0 1,0-1-1,1 1 0,-1 0 0,1 0 0,-1 0 1,1 0-1,-1 0 0,0 0 0,1 0 1,-1 0-1,1 0 0,-1 0 0,1 0 1,-1 1-1,1-1 0,-1 0 0,0 0 1,-3 3-15,0-1 1,0 1 0,1-1 0,-1 1 0,1 0 0,-1 0 0,-2 4 0,-15 19-90,0 0 1,2 2-1,-30 55 1,-36 100-63,82-177 157,-21 55 2,3 1-1,2 1 1,4 1 0,2 0-1,-9 118 1,21-157 9,0 0 0,2 0 1,1 0-1,0 0 0,9 30 1,-10-49 28,1-1 1,0 0-1,0 1 1,0-1 0,1 0-1,0 0 1,0 0-1,0-1 1,0 1 0,1-1-1,0 0 1,0 0 0,0 0-1,0 0 1,1-1-1,0 1 1,-1-1 0,1 0-1,9 3 1,-5-2 9,1-1 0,0 0-1,1-1 1,-1 0 0,0 0 0,0-1 0,1-1 0,-1 0-1,21-2 1,-10-1-7,-1-1-1,0 0 1,0-2 0,0 0-1,-1-1 1,0-1 0,20-12-1,-26 12-10,0 0-1,-2 0 1,1-1-1,-1 0 1,0-1-1,-1-1 1,0 1-1,0-2 1,-1 1-1,13-25 1,-13 19 44,-1-1 1,7-19-1,-13 31-38,0 0-1,-1 0 0,0-1 1,0 1-1,0 0 0,0 0 1,-1-1-1,0 1 1,-2-13-1,1 18-30,1 0 0,0 0 0,0 0 0,-1 0 0,1 0 0,-1 0 0,1 0 0,-1 0 0,1 0 0,-1 0 0,0 0 0,1 0 0,-1 1-1,0-1 1,0 0 0,0 0 0,1 1 0,-1-1 0,0 0 0,0 1 0,0-1 0,-1 0 0,0 1-11,0-1-1,0 1 1,0 0-1,0 0 1,-1-1-1,1 1 1,0 1 0,0-1-1,0 0 1,0 0-1,-2 2 1,-4 0-26,1 1 0,-1 0 1,1 0-1,0 1 0,-6 5 1,1-1 18,0 2 1,0-1-1,2 1 0,-1 1 1,1 0-1,-10 15 1,13-17 31,2 0 0,-1 1 1,1 0-1,0 0 0,1 0 0,0 0 0,1 1 1,-4 20-1,7-26 2,-1-1 1,1 1-1,0 0 0,0-1 1,1 1-1,-1-1 0,1 1 1,0-1-1,0 1 0,1-1 1,-1 1-1,1-1 0,4 7 1,-2-5 13,0-1 1,0 1 0,1-1-1,-1 0 1,1 0-1,0-1 1,1 0 0,9 7-1,-4-5 85,1 0-1,1 0 1,-1-1 0,1 0-1,0-1 1,0-1 0,0 0-1,27 2 1,-17-5 84,-1-1 0,1-1-1,33-7 1,-13 2-175,32-6-4465,-42 11 1797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14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1100 2304,'-41'20'1435,"40"-19"-1322,0-1 0,1 0 1,-1 1-1,0-1 0,0 1 1,0 0-1,1-1 1,-1 1-1,0 0 0,1-1 1,-1 1-1,1 0 1,-1 0-1,1 0 0,-1-1 1,1 1-1,-1 1 0,-2 4 1276,1-2 1076,9-12-898,-4 5-1380,0 0 0,0 0 0,0 0 1,0 0-1,-1 0 0,0-1 0,3-5 1,5-6 292,3-5-44,34-56 648,125-188 519,-141 221-1467,181-272 424,-174 255-395,113-191 571,-130 204-683,-20 47-66,-1-1-1,0 0 0,1 1 0,-1-1 0,0 0 0,0 1 1,1-1-1,-1 0 0,0 0 0,0 1 0,0-1 0,0 0 1,0 0-1,0 1 0,0-2 0,-4 3-235,-3 8 58,-6 11 82,-13 31-1,1 6 202,-27 57 14,-18 23-220,-53 109 190,53-89 27,-47 97 82,73-170 189,-3-3-1,-95 122 0,105-156 507,37-47-873,0 0-1,-1 0 1,1 0-1,0 0 0,0 0 1,0 0-1,0 0 0,0 0 1,0 0-1,0 0 0,0 0 1,0 0-1,0 0 1,0 0-1,0 1 0,0-1 1,0 0-1,-1 0 0,1 0 1,0 0-1,0 0 1,0 0-1,0 0 0,0 0 1,0 0-1,0 1 0,0-1 1,0 0-1,0 0 0,0 0 1,0 0-1,0 0 1,0 0-1,0 0 0,0 0 1,1 0-1,-1 1 0,0-1 1,0 0-1,0 0 1,0 0-1,0 0 0,0 0 1,0 0-1,0 0 0,0 0 1,0 0-1,0 0 0,0 0 1,0 0-1,0 0 1,0 0-1,1 0 0,-1 1 1,0-1-1,0 0 0,0 0 1,0 0-1,0 0 1,0 0-1,0 0 0,0 0 1,0 0-1,1 0 0,-1 0 1,10-3 191,17-10-54,21-21 27,73-65 0,-77 60-129,382-323-207,-335 288 181,-73 64-55,-9 7-2,-8 3 39,-1 0 0,0 0 0,0 0 1,0 0-1,0 0 0,0 0 0,1 0 1,-1 0-1,0 0 0,0 0 0,0 0 1,0 0-1,0 0 0,0 0 1,1 0-1,-1 0 0,0 0 0,0 0 1,0 0-1,0 0 0,0 0 0,0 1 1,1-1-1,-1 0 0,0 0 0,0 0 1,0 0-1,0 0 0,0 0 1,0 0-1,0 0 0,0 1 0,0-1 1,0 0-1,1 0 0,-1 0 0,0 0 1,0 0-1,0 0 0,0 1 0,0-1 1,0 0-1,-2 13 0,0 0 1,0-1-1,-1 1 0,-1 0 1,-10 23-1,2-2 1,4-12 58,-7 40 0,14-56-51,0 0 1,1 1-1,-1-1 1,1 0-1,0 0 1,1 0 0,-1 0-1,1 0 1,0 0-1,1 0 1,3 10-1,-4-14 25,0-1-1,0 1 0,0 0 1,0-1-1,0 1 0,0-1 1,0 1-1,0-1 0,0 0 1,1 1-1,-1-1 0,1 0 0,-1 0 1,1 0-1,2 1 0,-2-1-7,-1-1 0,0 0 1,0 0-1,0 0 0,1 0 0,-1 0 0,0 0 0,0 0 0,0 0 0,1 0 0,-1 0 0,0-1 0,0 1 0,0 0 0,0-1 0,0 1 0,1-1 0,0 0 0,2-3 9,0 1 0,0-1 0,0 1 0,0-1 0,0-1 0,-1 1 0,0 0 0,0-1 0,3-4 0,-5 7-24,4-6 51,-1 0-1,1-1 1,-1 1-1,-1-1 0,0 0 1,0 0-1,0 0 0,-1 0 1,-1 0-1,1-11 1,-2 5-12,-1 0 0,-3-16 0,3 24-57,-1 0 0,0 0 1,0 1-1,0-1 1,-1 0-1,0 1 0,-4-7 1,-3-1-129,6 11 129,1-1 0,0-1 0,0 1 0,0 0 0,-3-8 0,6 11 11,0 1 0,0-1 0,0 0 0,0 0 0,1 1 0,-1-1 0,0 0 0,0 0 0,0 1 0,1-1 0,-1 0 0,0 1 0,1-1 0,-1 0 0,0 1 0,1-1 0,-1 1 0,1-1 0,-1 1 0,1-1 0,-1 1 0,1-1 0,0 0 0,17-11 121,-15 11-92,13-10-63,1 2 0,0 0 0,31-10 0,-42 17 18,0 1 0,0-1 0,-1 1 0,1 0-1,0 0 1,0 1 0,10 0 0,-14 1 14,1-1 0,-1 1 0,1-1 0,-1 1 0,1 0 0,-1 0 0,1 0 0,-1 0 1,0 0-1,0 1 0,1-1 0,-1 1 0,0 0 0,0-1 0,-1 1 0,1 0 0,0 0 0,-1 0 0,1 0 0,1 3 0,2 5 26,-1 0 0,-1 0 0,1 0-1,-2 0 1,1 1 0,1 18 0,6 23 204,-5-32-105,1 0 0,10 19-1,-13-32-96,0-1 1,0 0-1,1 0 0,0 0 0,1 0 0,-1 0 0,1-1 1,0 0-1,11 8 0,-9-8 40,1 0 0,0-1 0,1 0 0,-1-1 0,1 1 1,-1-2-1,1 1 0,0-1 0,0 0 0,0-1 0,0 0 0,1-1 0,-1 0 0,12-1 0,-5-1-13,0-1-1,0 0 0,0-1 1,-1-1-1,1-1 0,-1 0 1,17-10-1,-19 9-1275,24-9 0,-11 10-3427,1 6-4320,-12 3 3848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22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131 748 2400,'0'0'40,"0"0"0,0-1 0,0 1 0,0 0 0,0-1 0,0 1 0,0 0 0,1-1 0,-1 1 0,0 0 0,0-1 0,0 1 0,1 0 0,-1-1 0,0 1 0,0 0 0,11-2 9242,-15 3-9063,0 1 0,-1-1-1,1 1 1,0 0 0,0-1 0,-6 6-1,-1-2-85,6-2-112,-1 1 0,1-1 0,0 1 0,-1 0-1,2 0 1,-1 1 0,0-1 0,1 1 0,0 0 0,0 0-1,1 1 1,-1-1 0,1 1 0,-3 7 0,1 0-9,0 1 1,1 0 0,0 0 0,1 0 0,-2 18 0,4-20-3,0 0 0,1-1 0,0 1 0,1 0 0,0 0 1,1 0-1,5 16 0,-6-24 31,0 0 1,1 0-1,0 0 0,-1 0 1,1-1-1,1 1 1,-1-1-1,0 1 0,1-1 1,0 0-1,0 0 1,0 0-1,0-1 0,0 1 1,1-1-1,-1 1 0,1-1 1,-1 0-1,1 0 1,0-1-1,0 1 0,0-1 1,0 0-1,0 0 0,4 0 1,1 0 46,0 0 1,0-2 0,0 1-1,0-1 1,0 0-1,0-1 1,11-2-1,-1-3 99,1 0 0,20-10 0,-18 5-72,-1 0 0,0-2 0,-1 0-1,-1-1 1,23-23 0,-1-5 60,37-49 1,-76 90-193,10-15 67,-12 17-58,0 0-1,1-1 0,-1 1 1,0 0-1,1-1 1,-1 1-1,0-1 1,0 1-1,1-1 0,-1 1 1,0 0-1,0-1 1,0 1-1,0-1 1,0 1-1,0-1 1,0 1-1,0-1 0,0 1 1,0-1-1,0 1 1,0-1-1,0 1 1,0-1-1,0 1 0,0 0 1,0-1-1,-1 1 1,1-2-1,-3 4-151,1 2 124,-1 1 0,1 0 0,0-1-1,0 1 1,0 0 0,1 0 0,0 0 0,0 0-1,-1 7 1,0 50-68,2-50 101,1 5 11,0 0-1,1 0 1,8 34 0,-7-42 44,-1 0 1,2 0-1,-1 0 0,1-1 0,1 1 0,-1-1 1,1 0-1,11 13 0,-14-19 6,0-1-1,-1 1 1,1 0-1,0-1 1,0 0 0,4 3-1,-5-4-37,0 1 0,0-1 0,-1 0 0,1 0 0,0 1 0,0-1 0,0 0 0,0 0 0,0 0 0,-1 0-1,1 0 1,0 0 0,0 0 0,0 0 0,0-1 0,0 1 0,-1 0 0,1 0 0,0-1 0,0 1 0,0 0 0,-1-1 0,1 1 0,0-1-1,2-2 12,0 0 0,-1 1-1,1-1 1,-1 0 0,0 0-1,0 0 1,0-1 0,-1 1-1,3-7 1,9-32 145,-12 40-168,7-28 58,-2-1 1,-1 0-1,-1 0 0,-1 0 1,-2 0-1,-3-35 0,2 64-82,0 1 0,-1-1 0,1 0 0,0 1 0,0-1 0,-1 1 0,1-1 0,0 1 0,-1-1 0,0 1 0,1-1 0,-1 1 0,0-1 0,0 1 0,0 0 0,0-1 0,0 1 0,0 0 0,0 0 0,0 0 0,-2-1 0,3 2 9,0 0 0,0 0 0,0 0 0,0 0 0,0 0 0,0 0 0,0 0 1,0 0-1,0 0 0,0 0 0,0 0 0,0 0 0,0 0 0,0 0 0,0 0 0,0 0 0,0 0 0,0 0 0,0 0 0,0 0 0,0 1 0,0-1 0,0 0 0,0 0 0,0 0 1,0 0-1,0 0 0,0 0 0,0 0 0,0 0 0,0 0 0,0 0 0,0 0 0,0 0 0,0 0 0,0 0 0,0 0 0,0 0 0,0 0 0,0 0 0,0 0 0,6 8-284,-4-5 266,0-1 0,0 0 0,0 0 1,0 0-1,0 0 0,4 2 0,1-2 24,1 1 1,0-1-1,0 0 1,1 0-1,-1-1 1,0 0-1,0-1 1,1 0-1,-1 0 1,9-2-1,11-2 224,43-13-1,-37 8-91,-4 1-86,-1 0 0,0-2 0,-1-1 0,54-30-1,-68 32-21,0-1 0,-1-1 0,-1 0-1,0 0 1,0-2 0,-1 1-1,-1-1 1,0-1 0,-1 0-1,0 0 1,10-24 0,1-11 34,-1-1-1,15-68 1,-17 54 7,10-93 0,-26 152-77,0-1 1,-1 1-1,0-1 0,0 1 1,0 0-1,-1-1 0,-1-7 1,2 13 5,0-1-1,0 1 1,0 0 0,0 0 0,-1-1 0,1 1-1,0 0 1,0 0 0,0-1 0,0 1 0,0 0 0,0 0-1,0 0 1,-1-1 0,1 1 0,0 0 0,0 0-1,0 0 1,0-1 0,-1 1 0,1 0 0,0 0 0,0 0-1,0 0 1,-1-1 0,1 1 0,0 0 0,0 0-1,-1 0 1,1 0 0,0 0 0,0 0 0,-1 0 0,1 0-1,0 0 1,-1 0 0,1 0 0,0 0 0,0 0-1,-1 0 1,1 0 0,0 0 0,0 0 0,-1 0-1,1 0 1,0 0 0,0 1 0,-1-1 0,1 0 0,0 0-1,0 0 1,0 0 0,-1 0 0,1 1 0,0-1-1,0 0 1,0 0 0,0 1 0,-1-1 0,1 0 0,0 0-1,0 0 1,0 1 0,0-1 0,-2 3-14,0-1 0,1 0 0,-1 1 0,1-1 0,0 1 0,-2 2 0,-59 247-76,4-14 349,1-73 164,-29 110-32,58-161 432,27-105-366,3-10-207,8-16-108,-2 3-72,90-118 102,-77 107-162,34-30-1,-21 23-2,-28 26-25,1 1 0,0 0 0,1 0 0,-1 1 0,11-4 0,-10 4 79,-7 3-56,-1 1 0,1 0-1,0 0 1,-1 0 0,1-1 0,0 1-1,0 0 1,0 0 0,-1 0-1,1 0 1,0 0 0,0 1-1,-1-1 1,1 0 0,0 0-1,-1 0 1,1 1 0,0-1 0,0 0-1,-1 1 1,1-1 0,0 0-1,-1 1 1,1-1 0,-1 1-1,1-1 1,-1 1 0,2 1-1,14 21-186,-11-16 163,13 28 79,-14-26-9,1 0 0,0 0 0,9 12 0,-8-13-13,1 0 1,0 0-1,1-1 0,12 10 0,-17-15-8,-1 0 0,2-1 0,-1 1 0,0-1 0,0 0 0,0 0 0,1 0 0,-1 0 0,0 0 1,1-1-1,-1 1 0,1-1 0,-1 0 0,0 0 0,1 0 0,-1-1 0,5 0 0,1-1 69,0-1 0,0 0 0,-1 0 1,1-1-1,-1 0 0,15-10 0,41-38 231,-20 15-273,12-8 25,49-36-54,-81 64-15,-38 21 12,-11 8-58,23-11 29,-14 8-107,-30 23 0,41-27 120,0-1 1,1 1-1,-1 0 0,1 0 1,0 0-1,0 1 0,1 0 1,-1-1-1,-2 9 0,1-3 6,1 1 1,1-1-1,-4 15 0,7-22 18,-1 0 0,1 0 0,0-1 0,-1 1 0,2 0 0,-1 0 0,0-1 0,1 1 0,0 0 0,-1 0-1,2-1 1,-1 1 0,0-1 0,1 1 0,1 3 0,-2-6-18,0 0-1,0 0 1,0 0 0,-1-1-1,1 1 1,0 0-1,0 0 1,0 0 0,1-1-1,-1 1 1,0-1-1,0 1 1,0-1 0,0 1-1,1-1 1,-1 0-1,0 1 1,0-1-1,2 0 1,1 0 19,-1 0-1,1 0 0,0 0 1,-1-1-1,1 1 1,5-3-1,4-2 54,-1 0 0,22-12-1,-17 8 7,-3 1-42,-1 0 1,23-18-1,7-7-79,57-35 1,-85 60 72,0 0 0,0 1 0,19-5 0,-15 5-84,-10 5 69,0-1 0,-1 1 1,17-1-1,14-3-116,-28 3 87,-32 11-73,15-6 109,0 1 0,0 0 0,0 1 0,-8 6 1,4-3-17,3-3-48,0 1-1,1 0 0,0 1 1,0-1-1,1 1 0,0 0 1,0 0-1,-7 12 0,9-13 37,1-1-1,0 1 0,0-1 0,0 1 0,1 0 0,0-1 1,0 1-1,0 0 0,1 0 0,-1 0 0,1 0 0,0 0 0,0 0 1,1 0-1,1 6 0,-2-10 4,1 1 1,-1 0-1,0-1 0,1 1 1,0-1-1,-1 0 0,1 1 1,0-1-1,0 1 0,0-1 1,0 0-1,0 0 0,0 0 1,0 1-1,0-1 0,0 0 1,0 0-1,1-1 0,-1 1 1,1 0-1,-1 0 0,0-1 1,1 1-1,-1 0 0,1-1 1,-1 1-1,1-1 0,-1 0 1,1 0-1,0 0 0,-1 0 1,1 0-1,-1 0 0,3 0 1,7-3 36,-1 1-1,0-2 1,-1 1 0,18-10 0,37-25 28,-6 3 93,-26 18-132,0-2-1,40-30 0,-57 36-44,0-1 1,0 0-1,-2 0 0,1-2 0,-2 0 1,12-19-1,1-13 115,-2-1 1,29-91-1,94-248-448,-144 380 346,-4 7-83,-7 14-49,-7 36 97,2 1 0,-10 69 1,5-11 39,6-25 10,-28 94 0,20-111 16,-28 106 399,49-172-410,0 1 1,0-1 0,-1 1 0,1-1 0,0 1 0,0-1-1,0 1 1,0 0 0,0-1 0,0 1 0,0-1 0,0 1-1,0-1 1,1 1 0,-1 0 0,0-1 0,0 1 0,0-1-1,1 1 1,-1 0 0,1-1-10,-1 0 1,0 0-1,1 1 0,-1-1 1,1 0-1,-1 0 0,0 0 1,1 0-1,-1 0 0,1 0 1,-1 0-1,0 0 0,1 0 1,-1 0-1,1 0 0,-1 0 0,1 0 1,-1 0-1,0 0 0,1 0 1,0-1-1,26-14 29,-18 10-135,-6 3 83,1 1-1,-1 0 1,0 0-1,0 0 1,1 0 0,-1 0-1,0 1 1,1-1-1,-1 1 1,1 0-1,-1 0 1,1 0-1,-1 1 1,1-1 0,-1 1-1,0 0 1,1 0-1,4 2 1,-1 0-1,-1 1 1,1-1 0,-1 1-1,0 0 1,0 1-1,-1-1 1,10 11 0,-9-10 14,-1 0 0,1 0 0,0-1 1,9 5-1,-5-3 46,-4-3-95,-1 0 0,0 0 0,1-1-1,0 0 1,-1 0 0,1-1 0,0 0 0,10 1 0,-8-1-2249,1-1 0,-1 0 0,11-2 0,-6 2-204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22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89 8128,'-37'-21'3680,"32"4"-3168,5 5 480,5 6-640,-1-6-352,10 3-32,5 2 192,0 2-96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36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1162 3136,'2'-1'266,"-1"0"1,1 1-1,-1-1 1,1 1-1,0-1 0,-1 1 1,1-1-1,3 1 1,8-3 1815,-3-1 564,-15 4-1069,-26 7-426,8-1-835,-7 1-99,-1 1 0,-44 18 0,61-20-163,0 1 0,1 0 0,0 1 0,1 0 0,0 1 0,0 0 0,-17 19 0,15-14 51,2 1 0,0 1 1,1 0-1,-12 23 0,20-32-24,-1 0 0,1 1 0,0 0 0,0-1 0,1 1 0,0 0 0,1 0 0,0 1 0,0-1 0,0 0 0,1 0 0,2 16 0,-2-22-45,1 0 0,-1 0 0,1 0 0,-1-1 0,1 1 0,0 0 0,0 0 0,-1-1 0,1 1 0,0 0 0,1-1 0,-1 0 0,0 1 0,0-1 0,1 1 0,-1-1 0,0 0 0,1 0 0,0 0 0,-1 0 0,1 0 0,-1 0 0,1 0 0,0-1 0,0 1 0,-1 0 0,1-1 0,4 1 0,-1-1 16,1 0 1,-1 0-1,1 0 0,-1-1 1,0 0-1,1 0 0,-1 0 1,0-1-1,9-3 0,5-4 32,0-1-1,-1-1 1,0 0-1,20-18 0,64-61 263,-58 48-227,53-65 1,-80 85-131,0-1-1,-2 0 1,-1-2-1,-1 1 1,15-40 0,-14 17 60,-1-1 0,-3-1-1,-2 0 1,-2 0 0,0-79 0,-6 125-67,0-11-100,0 0 0,-3-16 0,2 27 89,1 1 0,0 0-1,-1-1 1,0 1 0,1-1 0,-1 1 0,0 0 0,0-1 0,0 1 0,-1 0 0,1 0-1,0 0 1,-1 0 0,1 0 0,-1 0 0,0 1 0,0-1 0,0 0 0,-3-1-1,4 2 24,0 1 0,0 0 0,0 0 0,-1-1 0,1 1 0,0 0 0,0 0 0,0 0-1,-1 0 1,1 1 0,0-1 0,0 0 0,0 1 0,0-1 0,-1 0 0,1 1 0,0-1 0,0 1-1,0 0 1,0-1 0,0 1 0,0 0 0,0-1 0,1 1 0,-1 0 0,-2 2 0,-1 2-19,0 0 1,0 1 0,-4 7-1,6-11-1,-7 14 15,1 0 0,1 0-1,-10 35 1,-7 52 46,14-57 19,3-1 1,2 1-1,2 0 0,3 65 1,2-95 102,1 0 0,0 0 0,1-1 0,1 1 0,0-1 0,1 0 0,1 0 0,1-1 1,0 0-1,16 22 0,-22-33-120,0-1 0,0 0-1,1 0 1,-1 0 0,0 0 0,1 0 0,-1 0 0,1-1 0,0 1 0,0-1 0,-1 0 0,1 0 0,0 0 0,0 0-1,0 0 1,0-1 0,0 1 0,0-1 0,0 0 0,0 0 0,0 0 0,0 0 0,0-1 0,0 1 0,0-1-1,0 0 1,0 1 0,4-3 0,-2 1-9,0 0-1,0-1 0,0 0 1,-1 1-1,0-1 1,1-1-1,-1 1 1,0-1-1,0 0 0,-1 1 1,1-2-1,-1 1 1,0 0-1,0-1 1,4-7-1,-7 12-34,0 0-1,0-1 1,0 1-1,0 0 1,1 0 0,-1-1-1,0 1 1,0 0-1,0-1 1,0 1 0,0 0-1,0-1 1,0 1-1,0 0 1,0 0 0,0-1-1,0 1 1,0 0-1,0-1 1,0 1 0,0 0-1,0-1 1,0 1-1,0 0 1,0-1 0,0 1-1,-1 0 1,1-1-1,0 2 5,-1-1 0,1 0 0,-1 1 0,1-1 0,0 0 0,-1 1 0,1-1 0,0 0 0,-1 1-1,1-1 1,0 1 0,0-1 0,-1 1 0,1-1 0,0 1 0,0-1 0,0 1 0,0-1 0,-1 1 0,1-1-1,0 2 1,-3 15 19,0 0 0,1 0 0,1 1 0,1-1 0,0 0 0,1 1 0,1-1 0,0 0 0,2 0 0,7 24 0,-9-34 37,1 1 0,0-1-1,1 0 1,-1 0 0,1 0-1,1 0 1,8 9 0,-11-13-17,-1-1 0,1 0 0,1 0 0,-1 0 0,0-1 0,0 1 0,1 0 0,-1-1 0,1 0 0,-1 0 0,1 1 0,-1-1 0,1-1 0,0 1 0,0 0 0,-1-1 1,1 1-1,0-1 0,0 0 0,0 0 0,0 0 0,-1 0 0,1 0 0,5-2 0,-3 0 17,0 0 0,0 0-1,0-1 1,0 0 0,0 0 0,-1 0 0,1 0-1,7-8 1,2-4 43,13-17 0,-20 24-70,40-47 25,13-15-80,64-104-19,-123 173 43,-1 0 0,0 1 1,0-1-1,1 1 1,-1-1-1,0 0 0,1 1 1,-1-1-1,0 1 1,1-1-1,-1 1 0,1-1 1,-1 1-1,1 0 1,-1-1-1,1 1 1,-1-1-1,1 1 0,1-1 1,-4 14-21,-1 2 24,-3 68-106,-3 14-10,3-49 227,5-29-59,-1 0 0,-1-1 0,-1 1 0,0 0 0,-12 28 0,15-46-22,0 1-1,1 0 0,-1-1 1,0 1-1,0-1 0,0 0 1,0 1-1,-1-1 0,0 2 1,1-3-20,0 0 0,1 0 1,-1 1-1,1-1 0,-1 0 0,0 0 1,1 0-1,-1 0 0,1 0 1,-1 0-1,0 0 0,1 0 0,-1 0 1,1 0-1,-1 0 0,0 0 0,1 0 1,-1 0-1,1-1 0,-1 1 0,0 0 1,1 0-1,-1-1 0,1 1 1,-1 0-1,1-1 0,-1 1 0,1-1 1,-1 1-1,1 0 0,0-1 0,-1 1 1,1-1-1,-1 0 0,-4-8 13,0 1 1,0-1-1,1 0 0,0-1 0,-4-12 1,-6-34 3,6 20-170,7 34 123,0 0 0,1 1 1,-1-1-1,0 0 0,0 1 0,0-1 0,0 1 0,0 0 0,0-1 0,-3-1 0,4 3 20,0 0 0,0-1 0,0 1 0,0 0-1,0 0 1,0 0 0,0 0 0,0 0 0,0 0-1,0 0 1,0 0 0,0 0 0,0 0 0,0 0-1,0 0 1,0 0 0,0 0 0,0 0 0,0 0-1,0 0 1,0 0 0,0 0 0,-1 0 0,1-1-1,0 1 1,0 0 0,0 0 0,0 0 0,0 0-1,0 0 1,0 0 0,0 0 0,0 0 0,0 0-1,0 0 1,0 0 0,0 0 0,0 0 0,-1 1-1,1-1 1,0 0 0,0 0 0,0 0 0,0 0-1,0 0 1,0 0 0,0 0 0,0 0 0,0 0-1,0 0 1,0 0 0,0 0 0,0 0 0,0 0-1,0 0 1,0 0 0,0 0 0,0 0 0,0 0-1,0 0 1,-1 1 0,6 8-84,7 8 32,0 0 0,1-1 0,22 21 0,-27-30 82,0 0 0,1-1 0,0 0-1,0 0 1,0-1 0,0 0 0,1 0 0,16 5 0,-22-9-25,0-1 0,0 1 0,1-1 0,-1 0 0,0 0 0,0 0 0,1 0 0,-1-1 0,0 1 0,0-1 0,0 0 0,1-1 0,-1 1 0,0-1 0,-1 1 0,1-1 0,0-1 0,0 1 0,-1 0 0,0-1 0,6-5 0,3-3 11,-1-1 1,-1 0-1,0 0 1,11-20-1,-6 7-52,12-17 64,10-11-86,-36 52 63,0-1 0,1 0 0,-1 0 0,-1 0 0,1 1 0,0-1 0,0 0 0,-1 0 0,1 0 0,-1 0 0,1 0 0,-1 0 0,0-1 0,0 1 0,0-2 0,0 3-8,0 0 0,0 0 0,0 1 0,0-1 0,0 0 0,1 1 0,-1-1 0,0 0 0,1 1 0,-1-1 0,0 1 0,1-1-1,-1 0 1,0 1 0,1-1 0,-1 1 0,2-2 0,-1 2 13,-1-1 0,1 0 0,0 1 0,-1-1 0,1 0 0,-1 1-1,1-1 1,-1 0 0,1 0 0,-1 0 0,0 0 0,1 1 0,-1-1 0,0 0-1,0 0 1,0 0 0,1 0 0,-1-1 0,0-11-100,-1 6 150,-2 13-95,-4 26-81,3-15 190,0 2-53,0 0 0,1 0 0,1 1 1,1-1-1,1 1 0,0 0 0,2-1 0,7 38 0,-5-42 22,9 31 241,-12-43-250,0 0 1,1 0 0,-1 0-1,1-1 1,-1 1 0,1-1 0,0 1-1,0-1 1,0 0 0,0 1-1,0-1 1,3 2 0,-4-4-21,0 1-1,0-1 1,-1 0-1,1 1 1,0-1 0,0 0-1,0 0 1,0 0 0,0 1-1,0-1 1,0 0-1,0 0 1,-1 0 0,1 0-1,0-1 1,0 1 0,0 0-1,0 0 1,0 0-1,0-1 1,0 1 0,-1-1-1,1 1 1,0 0 0,0-1-1,0 1 1,0-2 0,18-18 68,-15 16-68,70-90 176,-3 2-207,23-12-25,-93 101 19,1 1-1,0 0 1,0 0-1,0 1 1,0-1 0,0 0-1,0 1 1,0-1 0,1 1-1,-1-1 1,4 0 0,1-2-20,-7 4 44,0 1-1,0-1 1,1 0 0,-1 0-1,0 0 1,0 1 0,0-1-1,1 0 1,-1 0 0,0 0-1,0 1 1,0-1 0,0 0-1,0 1 1,0-1 0,1 0-1,-1 0 1,0 1 0,0-1-1,0 0 1,0 0 0,0 1 0,0-1-1,0 0 1,0 1 0,0-1-1,0 0 1,-1 0 0,1 1-1,0-1 1,0 0 0,0 0-1,0 1 1,0-1 0,-1 0-1,-3 19 2,-65 220 218,62-221-202,4-10 49,1 0 1,-1 0-1,1 0 1,1 1-1,-2 13 1,3-22-62,0 1 1,0-1-1,0 0 1,0 1-1,0-1 1,0 0-1,0 0 0,0 1 1,0-1-1,0 0 1,0 1-1,0-1 1,0 0-1,0 0 1,1 1-1,-1-1 1,0 0-1,0 0 0,0 1 1,0-1-1,0 0 1,1 0-1,-1 1 1,0-1-1,0 0 1,1 0-1,-1 0 0,0 1 1,9-4 144,12-18 6,127-135-55,-127 134-127,0 1-1,1 1 0,41-29 1,-60 48-16,-1-1 0,1 1 1,0-1-1,-1 1 1,1 0-1,0 0 1,0 0-1,0 0 1,5 0-1,-7 1 30,0 0 0,0 0-1,0 0 1,0 0 0,0 1 0,0-1-1,0 0 1,0 1 0,0-1 0,0 1 0,0-1-1,0 1 1,0-1 0,0 1 0,0-1-1,0 1 1,0 0 0,-1 0 0,1-1-1,0 1 1,-1 0 0,1 0 0,-1 0 0,1 0-1,-1 0 1,1 0 0,-1 0 0,1 0-1,-1 0 1,1 2 0,1 8 12,0 0 0,-1 0 0,0 0 0,0 21 0,-1-21 16,-6 75 44,1-1 136,5-80-179,1 1 1,-1-1 0,1 1-1,0-1 1,3 9-1,-3-12 0,-1 0 0,1-1 0,-1 1-1,1-1 1,0 1 0,0-1 0,0 1-1,0-1 1,0 0 0,0 1 0,0-1 0,0 0-1,0 0 1,1 0 0,-1 0 0,0 0 0,1 0-1,-1 0 1,1 0 0,-1 0 0,4 0 0,-4-1-13,1 0 1,-1 0-1,0 0 1,1 0-1,-1-1 1,1 1-1,-1-1 1,1 1-1,-1-1 1,0 1 0,1-1-1,-1 0 1,0 1-1,0-1 1,0 0-1,1 0 1,-1 0-1,0 0 1,0 0-1,0 0 1,1-2 0,20-31 73,-15 24-32,25-37 2,3 1 0,2 2 0,1 2 0,50-42 0,17-14-22,-87 80-16,-1-2 0,0 0 0,-1 0 0,-2-2 0,0 0 0,-1 0 0,13-31 0,5-18-62,-3-1 0,-3-1 0,16-79 0,-37 130-63,0 1-1,0-40 1,-3 60 99,-1 0 1,0 0-1,0 0 0,0 0 1,0-1-1,-1 1 1,1 0-1,0 0 1,0 0-1,-1 0 1,1 0-1,0 0 1,-1 0-1,1 0 1,-1 0-1,1 0 1,-1 0-1,0 0 1,1 0-1,-3-2 1,2 3 5,1 0-1,-1 0 1,0-1 0,0 1 0,0 0 0,0 0 0,0 0-1,0 0 1,1 0 0,-1 0 0,0 0 0,0 0 0,0 0-1,0 0 1,0 1 0,0-1 0,1 0 0,-1 0 0,0 1-1,-1 0 1,-2 1 1,-1 1 0,1 0 0,0 0-1,0 1 1,0-1 0,0 1 0,-4 5-1,-15 25-32,0 1-1,3 2 1,-23 51-1,-34 121 187,71-191-150,0 1 1,1 0 0,1 1-1,1-1 1,1 1 0,0-1-1,2 1 1,0 0 0,1-1-1,1 1 1,5 23 0,-1-20 41,0 0 0,2-1 0,1 0 0,0 0 1,15 25-1,-19-39-5,1-1 0,-1 0 0,1 0 0,0 0 0,0-1 1,1 0-1,9 7 0,-11-10-7,0 0 0,1 0 1,-1 0-1,1-1 0,-1 0 0,1 0 1,0 0-1,0-1 0,0 0 0,0 0 1,11 0-1,-9-1-6,0-1 0,0 0 0,0 0 0,0-1 1,-1 0-1,1 0 0,-1-1 0,1 0 0,-1 0 0,0-1 1,0 0-1,11-9 0,-1-1 84,-1 0 1,0-1-1,20-27 0,-28 31-112,1 0 1,9-19-1,-15 25 0,-1 0 0,1-1 1,-1 1-1,0-1 0,-1 1 0,1-1 0,-1 0 1,1-8-1,-2 12-3,0 1-1,0 0 1,0-1 0,0 1-1,0 0 1,0-1 0,0 1-1,-1 0 1,1-1 0,0 1 0,-1 0-1,1 0 1,-1-1 0,1 1-1,-1 0 1,0 0 0,0 0 0,1 0-1,-1 0 1,0 0 0,0 0-1,0 0 1,0 0 0,0 0-1,0 0 1,0 1 0,-1-1 0,1 0-1,0 1 1,0-1 0,0 1-1,-1-1 1,1 1 0,0 0-1,-1-1 1,1 1 0,0 0 0,-1 0-1,-1 0 1,-1 0-7,1 1 0,0-1 0,-1 1 0,1 0 0,0 0 0,0 0 0,-1 0 0,1 1 0,0-1 0,0 1 0,1 0 0,-1 0 0,0 0 0,-4 4 0,3-2-6,1 1 0,0-1 0,0 1 0,0 0 0,0 0 0,1 0 0,-4 10 0,-6 37-1,9-34 50,1 0 0,1 0-1,1 0 1,1 0 0,0 0-1,1 0 1,5 20 0,-6-34 8,0 1 1,0 0-1,1-1 1,-1 1-1,1-1 1,0 0-1,0 1 1,1-1-1,-1 0 1,1 0-1,0-1 1,6 7 0,-6-8-16,-1 0 0,1 0 0,0-1 1,0 1-1,0-1 0,0 0 1,0 0-1,0 0 0,0 0 0,1 0 1,-1-1-1,0 1 0,0-1 1,1 0-1,-1 0 0,0-1 0,0 1 1,1 0-1,-1-1 0,6-2 1,27-9 24,48-22 0,-27 9-118,-54 24 72,362-151 138,-298 124-51,-29 13-147,58-31 0,-41 13 172,-54 33-112,-1-1 0,1 1 0,0 0 1,0-1-1,-1 0 0,1 1 0,0-1 1,-1 1-1,1-1 0,-1 0 1,1 1-1,-1-1 0,1 0 0,-1 1 1,1-1-1,-1 0 0,0 0 0,1 0 1,-1 0-1,0 1 0,0-1 0,1 0 1,-1-1-1,-1 1 3,1 0-1,0 0 1,-1 1-1,1-1 1,-1 1 0,1-1-1,-1 0 1,1 1-1,-1-1 1,0 1-1,1-1 1,-1 1 0,0 0-1,1-1 1,-1 1-1,0 0 1,1-1 0,-1 1-1,0 0 1,0-1-1,-4 0-9,0 0 0,0 0-1,1 1 1,-1-1 0,0 1-1,-7 0 1,2 3-39,-1 0-1,1 1 1,0 0 0,0 0-1,0 1 1,-12 8 0,18-11 42,-7 5-5,1 0 0,0 1 0,0 0 0,0 0 0,1 1 0,0 1 0,1-1 0,0 1-1,1 1 1,0-1 0,0 1 0,-8 20 0,12-24 28,0 1 0,1 0-1,0-1 1,0 1-1,0 0 1,1 0 0,0 0-1,1 0 1,0 0 0,0 0-1,1 0 1,-1 0 0,2 0-1,-1 0 1,1 0-1,1-1 1,-1 1 0,1-1-1,1 1 1,-1-1 0,6 7-1,-8-12-3,-1 0-1,1-1 1,0 1-1,1-1 0,-1 0 1,0 1-1,0-1 1,0 0-1,1 0 1,-1 0-1,1 0 1,-1 0-1,1 0 0,-1 0 1,1 0-1,0-1 1,-1 1-1,1-1 1,0 1-1,-1-1 1,1 1-1,0-1 0,0 0 1,0 0-1,-1 0 1,1 0-1,0 0 1,0 0-1,-1-1 1,1 1-1,0-1 1,-1 1-1,1-1 0,2 0 1,-1-2 15,0 0 1,0 1 0,0-1-1,0 0 1,0 0-1,-1-1 1,1 1-1,2-5 1,16-35 70,-12 23-70,3-3-43,0-1 0,-2 0 0,-1-1 0,-1 0 0,8-43 1,-16 67-3,1-10-206,-5 20 79,-7 39 14,1 1 0,-4 72 0,0-1 43,-39 228 414,31-239-367,17-92 130,0 0-1,-1 0 0,-1 0 1,-9 16-1,14-30-66,0 0-1,1 0 1,-1-1 0,-1 1 0,1-1-1,0 1 1,-1-1 0,-2 3-1,4-4-16,0-1 0,0 1-1,0-1 1,0 1 0,0-1-1,0 0 1,0 1-1,0-1 1,0 0 0,0 0-1,-1 0 1,1 0-1,0 0 1,0 0 0,0 0-1,0 0 1,0 0 0,0 0-1,-1-1 1,1 1-1,0 0 1,0-1 0,0 1-1,0-1 1,0 1-1,0-1 1,0 0 0,1 1-1,-1-1 1,-1-1 0,-4-3 7,0-2 0,0 1 0,1-1 1,-1 0-1,2 0 0,-1 0 0,1 0 1,0-1-1,-5-15 0,3 6 22,1 0 0,1 0 0,1 0 0,-2-21 0,5 30-57,0-1-1,1 1 1,0 0 0,0 0-1,1 0 1,0 0 0,0 1-1,1-1 1,0 1 0,0-1-1,1 1 1,5-9 0,9-10-57,38-44 1,-29 39 82,34-39 52,3 4-1,106-86 0,-29 44-242,-81 65 313,101-94 0,-152 128-124,-1-1 0,0 0 0,0 0 1,-1-1-1,8-16 0,-11 19-34,-1 0-1,0 0 1,0-1-1,-1 0 1,0 1-1,-1-1 1,0 0-1,0-12 1,9 71-580,-8-22 718,-1 34 0,0 16-312,-1-76 228,0 1-1,0-1 0,1 0 1,-1 1-1,1-1 0,0 1 1,0-1-1,0 0 0,0 1 1,0-1-1,0 0 1,0 0-1,1 0 0,-1 0 1,1 0-1,0 0 0,-1 0 1,1-1-1,0 1 0,0-1 1,0 1-1,0-1 0,0 0 1,1 1-1,-1-1 1,4 1-1,3-2 22,-1 1 0,1-2 0,0 1 0,0-1 0,0 0 0,0-1 0,10-4 1,-2 2-30,237-50 138,-195 41-86,104-37 0,-149 45-65,-1 0 0,-1-1 0,1-1 0,-1 0 1,0-1-1,13-10 0,-25 18-8,1-1-1,0 0 1,0 1-1,-1-1 1,1 0-1,-1 1 1,1-1-1,0 0 1,-1 0-1,1 1 1,-1-1-1,0 0 1,1 0-1,-1 0 1,0 0-1,1 0 1,-1-1 0,-3 1-77,-26 9 19,-56 22-1,72-26 70,13-4-2,-34 14 24,-1 0 0,-32 21 0,58-30-34,1 0-1,-1 1 1,1 0-1,1 0 1,-1 1-1,1 0 1,0 0-1,1 1 1,-1 0-1,2 0 1,-1 1-1,-8 17 1,13-22 32,-1 0 0,1 1 0,0-1 0,1 1 0,-1-1 1,1 1-1,0-1 0,0 1 0,0 0 0,2 7 0,-2-10-11,0-1-1,1 1 1,-1 0-1,1 0 1,-1-1 0,1 1-1,0-1 1,0 1-1,0 0 1,0-1-1,0 1 1,0-1-1,0 0 1,0 1 0,1-1-1,-1 0 1,0 0-1,1 0 1,-1 0-1,1 0 1,-1 0-1,1 0 1,0 0 0,-1-1-1,1 1 1,0-1-1,-1 1 1,1-1-1,3 1 1,5-2 35,0-1-1,1 0 1,-1-1 0,-1 0-1,1 0 1,13-7 0,-4 1-26,0-1 1,-1-1-1,0-1 1,0 0-1,-2-1 1,1-1-1,-2-1 1,0 0-1,-1-1 1,0-1-1,-2 0 1,15-23-1,-26 37-58,1 0 0,0 0-1,-1-1 1,1 1 0,-1 0-1,0-1 1,0 1-1,0 0 1,0-7 0,-13 26-437,9-10 476,1 0-1,0 0 1,0 1 0,0-1 0,0 0 0,1 1-1,0-1 1,1 1 0,-1 6 0,2-1 51,0 0 1,0 0 0,1 0 0,4 13 0,-5-23-46,-1 0 0,1 0 1,-1 0-1,1 0 0,0 0 0,0 0 0,0-1 1,0 1-1,0 0 0,0-1 0,1 1 1,-1 0-1,0-1 0,1 0 0,0 1 0,-1-1 1,1 0-1,0 0 0,-1 0 0,1 0 1,0 0-1,0 0 0,0 0 0,0-1 1,0 1-1,0-1 0,0 1 0,0-1 0,0 0 1,3 0-1,5-2 5,0 0 1,-1-1-1,1 0 1,-1-1-1,0 0 1,0 0-1,11-8 1,3-1 15,94-52-108,-91 50 110,0-1 0,0-2 0,-2 0 0,0-2 0,-1 0 0,-1-2 0,19-25 0,-16 15-67,-1-2 0,23-44 1,27-79 77,-43 79-49,36-148 0,2-152-568,-69 372 534,1 1 6,0 1-1,-1 0 1,0-1 0,0 1 0,0-1-1,0 1 1,-1-1 0,0-4 0,1 9 34,0 0 0,0 0 0,0-1 0,-1 1 1,1 0-1,0 0 0,0 0 0,0 0 1,0 0-1,0-1 0,0 1 0,0 0 1,0 0-1,0 0 0,0 0 0,-1 0 0,1 0 1,0-1-1,0 1 0,0 0 0,0 0 1,0 0-1,-1 0 0,1 0 0,0 0 1,0 0-1,0 0 0,0 0 0,-1 0 0,1 0 1,0 0-1,0 0 0,0 0 0,0 0 1,-1 0-1,1 0 0,0 0 0,0 0 1,0 0-1,0 0 0,0 0 0,-1 0 0,1 0 1,0 0-1,0 0 0,0 0 0,0 0 1,-1 0-1,1 1 0,0-1 0,0 0 1,0 0-1,0 0 0,0 0 0,0 0 0,0 0 1,0 1-1,-1-1 0,1 0 0,0 0 1,0 0-1,0 0 0,0 1 0,0-1 1,-6 12-34,-51 158-486,6-11 466,-70 177 93,48-123 164,10-14 97,57-175-279,2 1 1,0-1-1,2 1 1,1 0 0,1 0-1,3 29 1,-2-49 13,0 0 0,0 0 0,0-1 1,0 1-1,1 0 0,0-1 0,0 1 1,3 5-1,-4-9-21,0 1 1,1 0-1,-1-1 0,1 1 1,-1-1-1,1 1 1,-1-1-1,1 0 0,0 1 1,0-1-1,0 0 1,0 0-1,-1 0 0,1-1 1,0 1-1,1 0 1,-1-1-1,0 1 0,0-1 1,0 0-1,4 0 1,-1 0 20,-1 0 1,1-1 0,-1 0 0,1 0 0,-1 0 0,1-1 0,-1 1 0,6-4 0,36-23 112,-13 7-123,-6 6-57,-1-2-1,-1-2 1,38-34 0,-61 51 19,-1 1-5,1-1 0,-1 1 0,1-1 0,0 1 0,0-1 0,0 1 1,0 0-1,0 0 0,3-1 0,-5 2 13,1-1-1,-1 1 1,0 0 0,0 0-1,1 1 1,-1-1 0,0 0-1,1 0 1,-1 0 0,0 0-1,0 0 1,1 0 0,-1 0-1,0 0 1,1 0 0,-1 1-1,0-1 1,0 0 0,0 0-1,1 0 1,-1 0 0,0 1-1,0-1 1,0 0 0,1 0-1,-1 1 1,0-1 0,0 0-1,0 0 1,0 1 0,0-1-1,0 0 1,1 0 0,-1 1-1,0-1 1,0 0 0,0 1-1,0-1 1,0 0 0,0 1-1,0 13-80,0-11 82,-1 9 76,1-8-65,0 0 0,0 0 0,0 0 0,0 0 0,1 0 0,1 6 0,-2-9 2,0 0-1,1 0 1,-1 0 0,1 0-1,-1-1 1,1 1-1,0 0 1,-1 0-1,1 0 1,0-1-1,-1 1 1,1 0 0,0-1-1,0 1 1,0-1-1,-1 1 1,1-1-1,0 1 1,0-1-1,0 0 1,0 1-1,0-1 1,0 0 0,0 0-1,0 0 1,0 0-1,0 0 1,0 0-1,0 0 1,0 0-1,0 0 1,1 0 0,7-2 36,0 0 0,-1-1 0,1 1 0,-1-2 1,8-3-1,10-4 80,67-21-136,-46 18-18,-1-3 0,52-26 0,-96 42 20,-1 0-1,1 1 0,-1-1 0,0 0 0,1 0 0,-1 0 0,0 0 1,0 0-1,0 0 0,0 0 0,0 0 0,1-2 0,-2 3 7,0 0-1,0-1 1,0 1-1,0 0 1,0 0-1,0-1 1,0 1-1,0 0 1,0 0-1,-1-1 1,1 1-1,0 0 0,0 0 1,0-1-1,0 1 1,-1 0-1,1 0 1,0 0-1,0 0 1,-1-1-1,1 1 1,0 0-1,0 0 1,0 0-1,-1 0 1,1 0-1,0 0 1,-1 0-1,1 0 1,0 0-1,0 0 1,-1 0-1,1 0 1,0 0-1,0 0 0,-1 0 1,1 0-1,-6-1-22,0 1 0,0 1 0,0-1 0,-9 3 1,-3 2-16,1 0 0,0 2 1,0 0-1,-31 19 1,42-22 54,0 0-1,0 1 1,0 0 0,1 0 0,0 1 0,0-1 0,0 1 0,1 0 0,-6 9 0,9-13-4,0 0-1,0 0 0,0-1 1,0 1-1,1 0 1,-1 0-1,1 0 0,-1 0 1,1 0-1,-1 0 0,1 0 1,0 0-1,0 0 1,0 0-1,0 0 0,1 0 1,-1 0-1,0 0 0,1 0 1,0 0-1,-1 0 1,1 0-1,0-1 0,0 1 1,0 0-1,0 0 0,0-1 1,0 1-1,0-1 1,1 1-1,-1-1 0,1 1 1,-1-1-1,1 0 0,-1 0 1,1 0-1,3 2 1,0-1 15,1 1 0,-1-2 1,0 1-1,1-1 0,-1 0 1,1 0-1,-1 0 0,1-1 0,-1 0 1,11 0-1,0-2 42,1 0-1,20-7 0,-21 5-34,-1-1-1,0-1 1,-1 0-1,1-1 0,-1 0 1,0-2-1,-1 1 1,0-2-1,19-17 0,-29 24-36,0-1 0,0 0 0,0 1-1,0-1 1,-1 0 0,0-1-1,0 1 1,0 0 0,0-1 0,-1 1-1,0-1 1,0 1 0,0-1-1,0 1 1,-1-1 0,1 0 0,-2-7-1,1 8-6,-1 1-1,1-1 0,-1 0 0,0 1 1,0-1-1,0 1 0,-1-1 0,1 1 1,-1 0-1,0 0 0,1 0 1,-2 0-1,1 0 0,0 0 0,-1 0 1,1 0-1,-1 1 0,0 0 0,1-1 1,-1 1-1,-1 0 0,1 0 1,-3-1-1,-5-1-4,-1 0 1,1 1 0,-1 1 0,1 0-1,-1 0 1,0 1 0,1 0-1,-1 1 1,0 1 0,0 0-1,-17 4 1,66-3 209,51-8-41,133-3-158,-213 10-13,-1-1 0,0 1 0,1 0 0,-1 1 0,0-1 0,1 1 1,8 5-1,-14-6 15,0 0 1,1 0-1,-1 1 0,0-1 1,0 1-1,-1-1 1,1 1-1,0 0 1,0 0-1,-1 0 1,1 0-1,-1 0 1,0 0-1,0 0 0,1 1 1,-2-1-1,1 0 1,0 1-1,0-1 1,-1 0-1,1 1 1,-1-1-1,1 1 1,-1-1-1,0 4 1,-1-2 0,1 1 1,-1 0 0,0-1-1,0 1 1,0-1 0,-1 1 0,0-1-1,0 0 1,-3 5 0,-26 38 164,16-26-44,-16 15 219,29-32-212,5-4-3,9-7 12,40-40-2,70-54-192,-117 98 17,1-1 0,-1 1 1,1 0-1,0 0 0,11-3 0,-16 6 37,0 0 1,0-1-1,0 1 0,0 0 0,0 0 0,0-1 1,0 1-1,0 0 0,0 0 0,0 0 1,0 0-1,0 0 0,0 1 0,1-1 0,-1 0 1,0 0-1,0 1 0,0-1 0,0 1 0,0-1 1,-1 1-1,1-1 0,0 1 0,0-1 0,0 1 1,0 0-1,0 0 0,-1-1 0,1 1 0,0 0 1,-1 0-1,1 0 0,-1 0 0,1 0 0,-1 0 1,1 0-1,-1 0 0,1 0 0,-1 0 1,0 0-1,0 0 0,1 1 0,1 43 57,-2-33 26,0 1 1,3 13-1,-3-22-63,1-1 0,0 1 1,0 0-1,1-1 0,-1 1 0,1-1 0,0 1 1,0-1-1,0 0 0,0 1 0,3 2 0,-2-3 24,1 1 0,0-1 0,0 0 0,0 0 0,0-1 0,0 1 0,0-1 0,0 0 0,1 0-1,0 0 1,-1-1 0,1 0 0,0 0 0,-1 0 0,1 0 0,0-1 0,0 0 0,7 0-1,5-2 52,0 0-1,0-1 1,29-10-1,-26 7-74,0 0 1,0-2-1,-1-1 0,0 0 1,0-1-1,-1-1 0,0-1 1,-1-1-1,-1 0 0,0-1 1,18-20-1,42-69-83,-52 66 9,38-41 0,-62 77 52,1 0-1,-1 1 1,1-1 0,0 0-1,-1 0 1,1 1-1,0-1 1,0 1 0,0-1-1,-1 1 1,1-1-1,0 1 1,0-1 0,0 1-1,0 0 1,0-1-1,0 1 1,0 0 0,0 0-1,2 0 1,-3 0 2,0 0 0,1 0 0,-1 0 0,0 0 0,0 1-1,1-1 1,-1 0 0,0 0 0,0 1 0,1-1 0,-1 0 0,0 0 0,0 1 0,0-1 0,1 0 0,-1 1 0,0-1 0,0 0-1,0 1 1,0-1 0,0 0 0,0 1 0,0 0 0,-1 16-111,-7 9 91,-1 0 0,-20 43 0,-34 50-2,42-82-21,-69 110 66,79-131 24,0 0 0,-1 0 0,-1-1 0,-1-1 0,-19 18 0,26-27-10,0 1 1,0-1-1,-12 6 1,15-10-16,1 1 1,-1-1-1,1 0 1,-1 0 0,1 0-1,-1-1 1,0 1-1,0-1 1,1 0 0,-6 0-1,6-1-8,0 1 0,0-1-1,-1 1 1,1-1 0,0 0 0,0-1 0,0 1-1,0 0 1,0-1 0,0 0 0,0 1 0,1-1-1,-1 0 1,0-1 0,1 1 0,0 0-1,0-1 1,-1 1 0,1-1 0,1 0 0,-1 0-1,0 0 1,1 0 0,-1 0 0,1 0 0,-1-4-1,0 1 7,0-1 0,1 1 0,0-1 0,0 0 0,1 1 0,-1-1 0,2 0 0,-1 0 0,1 1 0,0-1 0,0 0 0,3-8 0,-1 7-29,0 0 0,0 1 0,0 0 0,1 0 0,1 0 0,-1 0 0,1 0 0,0 1 0,0 0 0,1 0 0,0 0 0,0 1 0,0 0 0,1 0 0,0 0 0,0 1 0,0 0 0,0 1 0,0-1 0,1 1 0,14-3 0,-13 4-44,1 0-1,0 1 1,0 0-1,-1 1 1,1 0-1,0 1 1,0 0 0,11 2-1,5 0-2059,0 0-3621,-20 0 2839,-16 14-7118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5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25 4576,'-4'-16'1450,"6"7"3,-2 9-1428,0 0 1,0 0-1,0 0 0,0 0 0,0 1 1,0-1-1,0 0 0,0 0 1,0 0-1,0 0 0,0 0 0,0 0 1,0 0-1,0 0 0,0 0 1,0 0-1,0 0 0,0 0 1,0 0-1,0 0 0,0 0 0,0 0 1,0 0-1,1 0 0,-1 0 1,0 0-1,0 0 0,0 1 0,0-1 1,0 0-1,0 0 0,0 0 1,0 0-1,0 0 0,0 0 1,0 0-1,0 0 0,0-1 0,1 1 1,-1 0-1,0 0 0,0 0 1,0 0-1,0 0 0,0 0 0,0 0 1,0 0-1,14 5 1719,-13-3-1702,1 0 0,-1-1 1,0 1-1,0 0 0,0 0 0,0 0 0,0 0 1,-1 0-1,1 0 0,-1 0 0,1 0 0,-1 0 1,0 0-1,1 0 0,-1 4 0,-3 37 618,2-32-475,-44 269 2409,-24-5-1096,41-170-913,-27 144 802,39-169-22,14-70-840,2-10-506,0 0 0,0 0 0,0 0 0,0 0 0,0 0 0,0 0 0,0 0 0,0 0 0,0 0 0,0 0 0,0 0 0,0 0 0,0 0 0,0 0 0,0 0 0,1 0 0,-1 0 0,0 0 0,0 0 0,0 0 0,0 0 0,0 0 0,0 0 0,0 0 0,0 0 0,0 0 0,0 0-1,0 0 1,0 0 0,0 0 0,0 0 0,0 0 0,0 0 0,0 0 0,0 0 0,0 0 0,0 0 0,0 0 0,0 0 0,0 0 0,0 0 0,0 0 0,8-22 896,3-18-616,31-69-1,-16 60-315,2 2 0,55-72-1,-53 77-223,-27 38 180,0 1 1,0-1-1,1 1 1,-1-1-1,1 1 1,7-5-1,-10 7 44,0 0-1,0 1 1,0-1 0,0 1-1,0 0 1,-1-1-1,1 1 1,0 0 0,0-1-1,0 1 1,0 0 0,0 0-1,0 0 1,0 0 0,0 0-1,0 0 1,0 0-1,0 0 1,0 0 0,0 1-1,0-1 1,0 0 0,0 0-1,0 1 1,0-1-1,0 1 1,-1-1 0,1 1-1,0-1 1,0 1 0,0 0-1,-1-1 1,1 1 0,0 0-1,-1 0 1,1-1-1,-1 1 1,1 0 0,-1 0-1,2 1 1,0 3 7,0 1-1,0-1 1,-1 0-1,1 1 1,-1-1-1,0 1 1,0 8-1,-2 45 72,0-26 63,1-4-26,-1-7-11,1-1 1,1 1 0,1 0 0,0-1 0,8 26-1,-10-45-61,1-1-1,-1 0 0,0 0 1,1 0-1,-1 1 0,1-1 1,0 0-1,-1 0 1,1 0-1,0 0 0,0 0 1,-1 0-1,1 0 0,0 0 1,0-1-1,0 1 0,0 0 1,0 0-1,2 0 0,-2-1-7,0 0-1,0 1 0,0-1 0,0 0 0,0 0 1,0 0-1,0 0 0,0-1 0,0 1 0,0 0 0,0 0 1,0-1-1,0 1 0,0 0 0,0-1 0,0 1 1,0-1-1,1 0 0,5-4 54,-1-1 0,0 1-1,0-1 1,9-12 0,-6 8 21,24-23-35,1 1 0,1 2 0,2 2 0,1 1 0,62-32 0,62-38-239,-158 94 154,-3 3 21,-1 0 0,0 0 1,1 0-1,-1 0 1,0 0-1,1-1 0,-1 1 1,0 0-1,0 0 0,1 0 1,-1-1-1,0 1 0,0 0 1,1 0-1,-1 0 0,0-1 1,0 1-1,0 0 0,1-1 1,-1 1-1,0 0 1,0 0-1,0-1 0,0 1 1,0 0-1,0-1 0,-12 5-163,-19 12 68,1 1 0,0 1 1,-40 34-1,53-37 94,2 0 1,0 0 0,0 2-1,2-1 1,0 2-1,-17 30 1,25-38 24,-7 12 68,-9 23 0,18-39-51,1 1 0,0-1 1,1 0-1,-1 1 1,1-1-1,0 1 0,1 0 1,0 12-1,0-19-23,0 1 0,0 0 0,0 0 0,0 0 0,0 0 0,0 0-1,0-1 1,1 1 0,-1 0 0,0 0 0,0 0 0,1 0 0,-1-1 0,1 1 0,-1 0 0,0 0 0,1-1 0,0 1 0,-1 0 0,1-1 0,-1 1-1,1-1 1,0 1 0,-1-1 0,1 1 0,0-1 0,0 1 0,-1-1 0,1 0 0,0 1 0,0-1 0,0 0 0,0 0 0,-1 1 0,1-1-1,0 0 1,0 0 0,0 0 0,0 0 0,0 0 0,-1 0 0,1 0 0,0-1 0,0 1 0,0 0 0,0 0 0,-1-1 0,1 1 0,0 0 0,1-1-1,4-2 51,0 0 0,-1-1 0,1 0 0,-1 1 0,7-7 0,15-16 84,-1-1-1,-1 0 1,25-39 0,56-98 108,-94 144-280,14-32-389,-23 50-110,-4 8 235,-4 12 31,2-8 231,0 0 0,1 1 0,0-1 0,0 0 1,1 1-1,0-1 0,1 0 0,2 20 0,0-16 67,1 0 0,0 1 0,1-1 0,0 0 0,12 23 0,-13-30 6,1 0 0,0-1 1,0 1-1,1-1 1,0 0-1,10 10 0,-14-15-28,1 1 0,0-1 0,0 1 0,-1-1 0,1 0 0,0 0 0,0 0 0,0 0 0,0 0 0,1 0 0,-1 0 0,0-1 0,0 1 0,0-1 0,1 1 0,-1-1 0,0 0-1,0 0 1,1 0 0,-1 0 0,0-1 0,0 1 0,1-1 0,-1 1 0,0-1 0,0 0 0,4-2 0,-2 1 47,0-1 1,0 0-1,0-1 1,0 1 0,-1-1-1,0 1 1,4-5-1,20-34 158,-15 23-171,28-42 46,46-95 0,17-98 37,-22-11-144,-70 228-43,-8 28-66,0 0 1,0-1 0,-1 0 0,2-17 0,-5 26-105,-1 4 122,-4 9 6,-4 23-9,1-1 0,-6 43 1,-2 72-186,16-134 286,-7 218 214,11-184-133,1 0 1,19 81 0,21 20 839,-43-149-918,-1 1 1,1-1-1,-1 1 0,1-1 0,-1 0 1,1 1-1,0-1 0,0 0 0,0 0 0,0 0 1,2 2-1,-3-3-64,0 1 0,0-1 1,0 0-1,1 0 0,-1 0 1,0 0-1,0 0 0,1 0 1,-1-1-1,0 1 0,0 0 1,1 0-1,-1 0 0,0 0 1,0 0-1,0 0 0,1 0 1,-1 0-1,0 0 0,0-1 1,0 1-1,1 0 0,-1 0 1,0 0-1,0 0 0,0-1 1,0 1-1,1 0 0,-1 0 1,0 0-1,0-1 0,0 1 1,0 0-1,0 0 0,0-1 1,0 1-1,0 0 0,0-1 1,2-5-1476,0 0 0,-1 0 0,1-9 0,-2 15 1474,1-9-1713,-1 1 0,0-1 0,0 0 0,-2-9-1,-1-11-1990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37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21 7808,'-28'-21'3520,"23"30"-3040,10-6 928,4 10-864,15 4 896,4 4-800,28 0 95,7 4-447,26-3-96,1-6-128,1-7-480,-16 0 224,-18-9-4127,-9 0 2367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37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11808,'10'-33'5343,"52"45"-4639,-6-15 32,5 3-544,52-18 704,6 6-512,33-14 96,-10 5-288,5-4-1440,-20 8 672,-23 5-7391,-19 12 4383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37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5 258 7456,'-5'-26'3392,"28"13"-2944,-4 5 960,11-1-864,45-12 1248,14 0-992,39-9-65,-1 6-415,11-6-320,-10 0 0,-9 6 0,-21 12 0,-21 3-3743,-21 9 2047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38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100 149 8544,'-67'-92'3872,"43"74"-3360,15 6 224,9 7-512,5-7-224,9 8-32,20-1-2880,2 5 1568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40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324 150 3136,'0'0'92,"0"1"0,1-1 0,-1 0-1,0 1 1,0-1 0,1 0 0,-1 0 0,0 1 0,0-1 0,1 0 0,-1 0 0,0 0 0,1 1-1,-1-1 1,0 0 0,1 0 0,-1 0 0,0 0 0,1 0 0,-1 0 0,0 0 0,1 1 0,-1-1-1,0 0 1,1 0 0,-1 0 0,1-1 0,-1 1 0,0 0 0,1 0 0,0 0 0,17-2 2630,-13 1-1804,-1 0-538,-1 0 0,0 0 0,0 0 1,-1 0-1,1 0 0,3-2 0,-5 3-308,-1-1-1,0 1 1,1 0-1,-1 0 1,1-1-1,-1 1 1,0 0 0,1-1-1,-1 1 1,0 0-1,0-1 1,1 1-1,-1 0 1,0-1 0,0 1-1,0-1 1,1 1-1,-1 0 1,0-1-1,0 1 1,0-1 0,0 0-1,0 1-6,0-1 0,-1 0 0,1 1 1,0-1-1,-1 1 0,1-1 0,0 1 0,-1-1 0,1 1 0,-1-1 0,1 1 1,-1-1-1,1 1 0,-1 0 0,0-1 0,1 1 0,-1 0 0,1-1 0,-1 1 0,-1 0 1,-3-2 59,-1 0 0,1 1 0,-1 0 1,1 0-1,-1 0 0,1 1 1,-1 0-1,0 0 0,1 0 1,-12 3-1,-1 0 111,-34 13 0,28-7-87,1 1 0,-42 24 0,52-26-63,0 2 1,0-1-1,0 2 1,1-1-1,-14 18 0,22-24-35,1 1 0,0-1-1,0 0 1,0 1 0,0 0-1,1-1 1,0 1 0,0 0-1,0 0 1,0 0 0,1 1-1,0-1 1,0 0 0,1 0-1,-1 1 1,1-1 0,0 0-1,1 1 1,1 9 0,-2-13-17,1 0 0,0 0 1,0 0-1,-1-1 0,1 1 0,0 0 1,0-1-1,1 1 0,-1-1 0,0 1 1,0-1-1,1 1 0,-1-1 0,1 0 1,-1 0-1,1 0 0,3 2 0,-2-2 14,0 1-1,1-1 1,-1 0 0,1-1-1,-1 1 1,1-1-1,-1 1 1,1-1 0,4-1-1,2 0 35,1 0 0,0-2 0,0 1 0,-1-1 0,16-7 0,9-7 113,-1-2 1,37-25-1,-55 33-102,0-1 0,0 0 0,-1-1 0,15-18 0,-25 26-95,0 0 0,-1-1 1,0 0-1,0 0 0,-1 0 0,0 0 0,0-1 0,0 0 1,-1 1-1,0-1 0,0 0 0,-1 0 0,0 0 1,1-11-1,-2 17-1,0 0 0,0 0 0,0 0 0,0-1 1,0 1-1,0 0 0,0 0 0,0 0 0,0 0 0,-1 0 1,1 0-1,-1-1 0,1 1 0,-1 0 0,1 0 1,-1 0-1,1 0 0,-1 0 0,0 1 0,1-1 0,-1 0 1,0 0-1,0 0 0,0 1 0,-1-2 0,0 2-4,1-1 0,-1 1 0,0 0 0,1-1 1,-1 1-1,0 0 0,1 0 0,-1 1 0,1-1 0,-1 0 0,0 0 0,1 1 0,-1-1 0,1 1 0,-3 1 0,-3 1-25,1 0-1,0 0 1,0 1 0,0 0 0,0 1-1,1-1 1,-6 6 0,9-7 45,0 0-1,-1 0 1,1 0-1,0 0 1,1 0-1,-1 0 1,0 1-1,1-1 1,0 1-1,0-1 1,0 1 0,0-1-1,1 1 1,-1-1-1,1 1 1,0 0-1,0-1 1,0 1-1,0 0 1,1-1-1,0 1 1,-1-1-1,1 1 1,1-1 0,-1 1-1,0-1 1,1 0-1,0 1 1,0-1-1,0 0 1,0 0-1,0 0 1,0-1-1,1 1 1,-1 0-1,6 3 1,0 0 59,1 1 1,0-2-1,1 1 0,-1-1 1,1-1-1,0 1 0,0-2 1,0 0-1,1 0 0,-1 0 1,1-2-1,21 2 0,-16-2-3,0-2-1,0 0 1,0-1-1,-1 0 1,1-1 0,-1-1-1,1-1 1,17-7-1,28-17 78,-1-2-1,-1-3 0,78-59 1,-85 48-338,-33 35 8,-18 10 179,-1 0 0,0 0 1,0 0-1,1 0 0,-1-1 1,0 1-1,1 0 0,-1 0 0,0 0 1,1 0-1,-1 0 0,0 0 0,1 0 1,-1 0-1,1 0 0,-1 0 0,0 0 1,1 0-1,-1 0 0,0 0 0,1 0 1,-1 0-1,0 1 0,1-1 0,-1 0 1,0 0-1,0 0 0,1 0 0,-1 1 1,0-1-1,0 0 0,1 0 0,-1 1 1,0-1-1,0 0 0,1 0 1,-1 1-1,0-1 0,0 0 0,0 1 1,0-1-1,0 0 0,1 1 0,-1-1 1,0 0-1,0 1 0,0-1 0,0 0 1,0 1-1,0-1 0,0 0 0,0 1 1,0-1-1,0 0 0,0 1 0,0-1 1,-1 1-1,-9 37-36,-2 9 41,11-43 19,1 0 1,0 1-1,-1-1 0,2 0 1,-1 1-1,0-1 1,1 1-1,2 7 0,1-2 10,0 0 0,1-1 0,0 0 0,0 0 0,1 0 0,0-1 0,1 0-1,0 0 1,0 0 0,14 11 0,-7-8 74,0-1-1,1-1 1,0 0-1,1-1 1,25 10 0,-32-15-68,0 0 0,1-1 0,0 0 0,-1-1 1,1 0-1,0 0 0,-1-1 0,1-1 0,0 1 1,-1-1-1,1-1 0,0 0 0,11-4 0,9-5 123,0-2-1,45-25 0,-73 37-145,13-8 23,0 0 1,0 0 0,-1-1 0,0-1 0,-1-1 0,0 0 0,-1 0 0,-1-2-1,0 1 1,17-28 0,-24 35-39,-1 0 0,0 0 0,0-1 1,0 1-1,-1-1 0,0 0 0,-1 0 0,1 0 0,-1 0 0,0-14 0,-1 18-13,0-1 0,0 1-1,0 0 1,-1-1 0,1 1-1,-1-1 1,0 1 0,0 0-1,-1-1 1,-2-4 0,4 7 4,-2-1 1,1 1 0,0 0-1,0 0 1,0-1 0,0 1-1,-1 0 1,1 0 0,-1 1-1,1-1 1,-1 0-1,1 0 1,-1 1 0,1-1-1,-1 1 1,1-1 0,-1 1-1,0-1 1,1 1 0,-1 0-1,0 0 1,1 0 0,-1 0-1,0 0 1,-3 1 0,-3 1-13,0 1 0,0-1 1,0 1-1,0 1 0,0-1 0,1 2 1,-1-1-1,1 1 0,0 0 1,1 0-1,-1 1 0,-8 9 1,7-7 15,1 0 0,0 1 1,1-1-1,-1 1 1,2 1-1,0-1 0,0 1 1,0 0-1,-5 20 1,9-27 33,0 0 1,1 0 0,-1 0 0,1 0 0,0 1 0,0-1 0,0 0 0,0 0 0,1 0-1,-1 0 1,1 0 0,0 0 0,0 0 0,0 0 0,0 0 0,0 0 0,1 0-1,2 4 1,-1-4 26,1 1 0,-1-1 0,1 0 0,0 0 0,0 0 0,0 0 0,0-1 0,1 1 0,-1-1 0,1 0 0,-1 0 1,7 1-1,16 4 135,0-2 1,0 0-1,55 1 1,86-12 33,-26-15-1776,-90 12-3586,-14 5 1860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44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1210 3328,'-44'14'1488,"38"-12"-1497,-21 5 784,26-6-612,-1 0 0,1-1 0,-1 1-1,0 0 1,1 0 0,0 0 0,-1 0-1,1 0 1,0 0 0,-1 1 0,1-1-1,0 0 1,0 1 0,0-1 0,-1 2-1,2-2-106,0-1 1,1 1-1,-1-1 0,0 1 0,0-1 0,0 1 0,0 0 0,1-1 0,-1 1 0,0-1 0,1 1 0,-1-1 0,0 1 1,1-1-1,-1 0 0,0 1 0,1-1 0,-1 1 0,1-1 0,-1 0 0,1 1 0,-1-1 0,1 0 0,-1 0 0,1 1 0,-1-1 1,1 0-1,0 0 0,-1 0 0,2 1 0,19 4 968,-10-5-671,-1 0 0,1-1-1,0 0 1,-1-1 0,1 0 0,-1-1 0,0 0-1,13-6 1,-2 0 61,0-1-1,33-23 1,-14 2 29,-2-1-1,-1-2 1,40-48 0,0 1-28,-77 81-417,0 0 0,0 0 0,0 0 0,0-1 0,0 1 0,0 0 0,0 0 0,0 0 0,0 0 0,0 0 0,0 0 0,0 0-1,0 0 1,0 0 0,0 0 0,0 0 0,0 0 0,0 0 0,0 0 0,0 0 0,0 0 0,0 0 0,0 0 0,0 0 0,0 0-1,0 0 1,0 0 0,1 0 0,-1 0 0,0 0 0,0 0 0,0 0 0,0 0 0,0 0 0,0 0 0,0 0 0,0 0 0,0 0-1,0 0 1,0 0 0,0 0 0,0 0 0,0 0 0,0 0 0,0 0 0,0 0 0,1 0 0,-1 0 0,0 0 0,0 0 0,0 0 0,0 0-1,0 0 1,0 0 0,0 0 0,0 0 0,0 0 0,0 0 0,0 0 0,0 0 0,0 0 0,0 0 0,0 0 0,0 1 0,0-1-1,0 0 1,0 0 0,0 0 0,0 0 0,-1 7-99,-5 16 0,5-19 91,-41 134 60,-25 87 151,-41 143 897,97-338-970,-8 22 448,-30 56 0,47-104-351,-1 0 1,0-1-1,0 1 0,-6 5 0,9-8-196,-1-1 1,1 0-1,0 1 1,-1-1-1,1 0 1,0 1-1,-1-1 1,1 0-1,-1 0 1,1 1-1,-1-1 1,1 0-1,-1 0 1,1 0-1,-1 0 1,1 0-1,-1 0 1,1 0-1,-1 0 1,0 0-1,1 0-2,0 0 0,-1-1-1,1 1 1,0-1-1,-1 1 1,1-1 0,0 1-1,0-1 1,-1 1 0,1-1-1,0 1 1,0-1-1,0 1 1,0-1 0,0 1-1,0-1 1,0 1 0,0-1-1,0 1 1,0-1-1,0 1 1,0-1 0,0 0-1,0 0 1,9-40 276,-4 21-270,61-198-17,-52 174-25,1 2 1,2-1-1,3 2 1,30-50-1,-6 25-13,4 2-1,2 1 0,87-83 1,-126 136-42,-1 0-1,1 1 1,1 1 0,0 0 0,25-13 0,-34 20 43,1-1 1,-1 1-1,1 0 1,0 0-1,0 0 0,-1 1 1,1-1-1,0 1 1,0 0-1,0 0 0,5 1 1,-6 0 8,0 0 0,0 0 0,-1 0-1,1 0 1,0 1 0,-1-1 0,1 1 0,-1-1 0,1 1 0,-1 0 0,0 0 0,0 0 0,0 0 0,0 1 0,0-1-1,2 4 1,1 2 6,-1 1 0,-1-1 0,0 0 1,0 1-1,-1 0 0,0 0 0,0 0 0,-1 0 0,0 0 0,0 0 0,-1 0 0,-1 0 0,0 0 0,0 0 0,0 0 0,-5 14 0,1-10 38,-1 0-1,0 0 1,0-1 0,-1 0-1,-1-1 1,0 1 0,-1-1-1,0-1 1,0 0 0,-1 0-1,-1-1 1,-13 10 0,10-9 48,-1 0 1,0-2-1,0 1 0,-1-2 1,0 0-1,-1-1 1,1 0-1,-1-2 1,-23 4-1,31-6-70,0-2-1,-1 1 1,1-1-1,0-1 1,0 0 0,-1 0-1,1 0 1,0-1-1,-16-6 1,24 7-14,-1 1-1,1-1 1,-1 1 0,1-1 0,0 0-1,-1 0 1,1 0 0,0 0-1,-1 0 1,1 0 0,0 0 0,0 0-1,0 0 1,0 0 0,0-1-1,0 1 1,0 0 0,0-3-1,0 3 4,1 1 0,0-1-1,0 0 1,0 0-1,0 0 1,0 0-1,1 1 1,-1-1-1,0 0 1,0 0-1,0 0 1,1 1 0,-1-1-1,1 0 1,-1 0-1,0 1 1,1-1-1,-1 0 1,1 1-1,-1-1 1,1 0 0,0 1-1,-1-1 1,1 1-1,0-1 1,-1 1-1,1-1 1,0 1-1,0 0 1,-1-1-1,2 0 1,4-1-16,0 0 0,0 1 0,-1-1 0,1 1 0,0 0 0,0 1 0,0-1 1,0 1-1,8 1 0,10-1-11,122-1-127,-64 2 249,91-11-1,166-59 88,-312 62-95,1-1 1,-1-1-1,-1-1 1,26-14-1,-48 22-75,-1 0-1,0 0 1,0 0 0,0 0-1,3-4 1,-5 6-14,-1-1 1,0 1 0,1 0 0,-1-1-1,0 1 1,1 0 0,-1-1-1,0 1 1,0 0 0,1-1-1,-1 1 1,0-1 0,0 1-1,0-1 1,0 1 0,1-1-1,-1 1 1,0 0 0,0-1-1,0 1 1,0-1 0,0 1 0,0-1-1,0 1 1,0-1 0,0 1-1,0-1 1,-1 1 0,1 0-1,0-1 1,0 1 0,0-1-1,-1 1 1,1-1 0,0 1-1,0 0 1,-1-1 0,1 1 0,0 0-1,-1-1 1,1 1 0,0 0-1,-1-1 1,1 1 0,-1 0-1,-8-2-77,2 3 49,0-1-1,0 2 0,0-1 0,1 1 0,-1 0 1,0 0-1,1 1 0,-10 4 0,-5 5-110,-22 16 0,37-25 130,1 1-1,0 1 1,0-1 0,0 1 0,0 0 0,1 0 0,0 0 0,0 0 0,0 1-1,1 0 1,0 0 0,0 0 0,-4 12 0,5-13 25,1 1-1,0-1 1,1 0 0,-1 1-1,1-1 1,0 1 0,1-1-1,-1 0 1,1 1 0,0-1-1,0 0 1,1 0 0,-1 1 0,1-1-1,0 0 1,1-1 0,4 9-1,-3-7 12,0-1 0,0 0-1,1 0 1,0 0-1,0 0 1,0 0 0,0-1-1,1 0 1,0 0 0,-1-1-1,2 0 1,6 4 0,-8-5 8,1 0 1,-1-1 0,1 1 0,0-1 0,-1 0 0,1-1-1,0 1 1,0-1 0,0 0 0,-1 0 0,1-1 0,0 0 0,0 0-1,9-3 1,-4 0 2,-1-1-1,0 0 1,0 0-1,0-1 1,-1 0-1,0 0 0,0-1 1,-1 0-1,0-1 1,0 0-1,0 0 1,-1-1-1,-1 0 1,1 0-1,-1-1 0,-1 0 1,0 1-1,0-2 1,-1 1-1,-1-1 1,1 1-1,-2-1 1,3-13-1,-5 17-79,0 1 0,-1-1 0,0 1 0,0 0 0,0-1 0,-1 1 0,1 0 0,-6-10 0,6 13 13,0 0 0,-1 0 0,0 1 0,1-1 0,-1 0 0,0 1 0,0-1 0,-5-3 0,5 5 24,1 0 1,0 0 0,0 0-1,-1 1 1,1-1-1,-1 1 1,1-1-1,0 1 1,-1-1-1,1 1 1,-1 0-1,1-1 1,-1 1-1,0 0 1,1 0-1,-1 0 1,1 1-1,-1-1 1,-1 1-1,2-1 4,1 0 0,0 0 0,-1 0 0,1 0 0,0 0 0,-1 0 0,1 0-1,0 0 1,0 0 0,-1 1 0,1-1 0,0 0 0,-1 0 0,1 0 0,0 1 0,0-1-1,-1 0 1,1 0 0,0 1 0,0-1 0,0 0 0,-1 1 0,1-1 0,0 0 0,0 0 0,0 1-1,0-1 1,0 0 0,-1 1 0,1 0 0,5 10-133,-2-7 150,0-1 1,0 0 0,1 0 0,-1 0 0,5 2 0,1 2 14,1-2 0,0 1 0,0-1 0,1 0 0,0-1-1,0 0 1,0-1 0,0 0 0,0-1 0,0-1 0,1 1 0,-1-2 0,1 1 0,-1-2 0,1 1 0,22-5 0,-15-1 41,0 0 0,0 0 1,0-2-1,0 0 0,-2-2 1,1 0-1,-1 0 0,28-24 1,49-55-180,-75 70 118,-16 16-58,1-1-1,-1 1 1,1 0 0,0 0-1,0 1 1,8-5-1,-11 6 41,0 1 0,0 0 0,0-1 0,0 1 0,0 0 0,0 0 0,1 0 0,-1-1 0,0 1 0,0 1 0,0-1 0,0 0 0,0 0 0,0 0 0,0 0 0,0 1 0,0-1 0,0 0 0,0 1 0,0-1 0,0 1 0,0 0 0,0-1 0,0 1 0,0-1 0,0 1 0,0 0 0,-1 0-1,1 0 1,0-1 0,-1 1 0,1 0 0,0 0 0,0 2 0,2 4-12,0 0 0,0 0 0,0 0 0,-1 0 0,-1 0 0,3 16 0,0 47-144,-5-38 267,-1 1-1,-1-1 0,-2 0 0,-15 55 1,17-80-61,1 0 1,-1-1-1,-1 1 1,-5 9-1,7-13-19,0 0-1,0-1 1,0 1-1,-1-1 1,1 1-1,-1-1 0,1 0 1,-1 0-1,0 0 1,0 0-1,-5 2 1,4-3 7,0 0 0,0 0 0,0 0 0,0-1 0,0 0 0,0 1 0,0-1 0,0-1 0,0 1 0,0-1 0,0 1 0,0-1 0,0 0 0,0-1 0,0 1 0,1-1 0,-1 1 0,0-1 0,1 0 0,-1-1 0,-3-2 0,-3-3 1,0 0 0,1-1-1,-1 0 1,2-1 0,-14-17 0,-22-47-24,27 43-5,11 20-101,6 7-71,13 11-164,-2 1 289,4 0 41,0 0-1,0-1 1,1 0-1,0-2 1,28 7 0,85 9 215,-95-19-181,0 0 0,0-2 0,0-2 0,0-1 0,51-11 0,-34 2-1,0-3 1,88-38 0,-116 42 57,42-26 0,-54 30-75,-1-1 1,0 0 0,-1 0 0,0-1-1,15-18 1,-6-3 29,-17 28-72,-1 1 1,1-1-1,0 1 1,-1-1-1,1 0 1,-1 1-1,0-1 1,0 0-1,1 1 1,-1-1 0,0 0-1,0 0 1,-1 1-1,1-1 1,-1-2-1,1 3 27,0 1 0,0 0-1,0 0 1,0-1 0,0 1 0,0 0-1,-1 0 1,1 0 0,0-1-1,0 1 1,0 0 0,-1 0-1,1 0 1,0 0 0,0-1 0,0 1-1,-1 0 1,1 0 0,0 0-1,0 0 1,0 0 0,-1 0 0,1 0-1,0 0 1,0 0 0,-1 0-1,1 0 1,0 0 0,0 0 0,-1 0-1,1 0 1,0 0 0,0 0-1,-1 0 1,1 0 0,0 0-1,0 0 1,-1 0 0,1 0 0,0 0-1,0 0 1,0 1 0,-1-1-1,1 0 1,0 0 0,0 0 0,0 0-1,-1 1 1,1-1 0,0 0-1,0 0 1,0 0 0,0 1 0,-1-1-1,-7 13-33,-18 53-104,3 2 1,-27 125 0,43-148 198,4-25 17,0-1 0,-1 0 0,-1 0 0,-13 34 0,17-52-57,1 0-1,-1 0 0,1 0 0,-1 0 1,0 0-1,1 0 0,-1 0 1,0 0-1,0 0 0,1 0 0,-1 0 1,0 0-1,0 0 0,0-1 0,0 1 1,0 0-1,-1-1 0,1 1 1,0-1-1,0 0 0,0 1 0,0-1 1,-1 0-1,0 1 0,0-1 4,0-1-1,0 1 1,0 0-1,0-1 1,0 0-1,0 1 1,0-1-1,1 0 1,-1 0-1,0 0 1,0 0-1,1 0 1,-3-3-1,-4-3-12,1 0 0,0 0 0,1-1 0,0 0 1,-7-12-1,5 8 3,-1-1 0,0 1 1,-20-19-1,19 18-196,8 8 73,4 6 52,-2 5 94,0 0 1,0-6-26,0 0 1,0 0-1,0 0 1,0 0-1,0 0 0,0 0 1,0 0-1,-1 0 1,1 0-1,0 0 0,0 0 1,0 0-1,0 0 1,0 0-1,0 0 1,0 0-1,0 0 0,0 0 1,0 0-1,0 0 1,0 0-1,0 0 1,0 0-1,0 0 0,0 0 1,0 0-1,0 0 1,0 0-1,0 0 1,-1 0-1,1 0 0,0 0 1,0 0-1,0 0 1,0 1-1,-9-11 51,5 6-71,1 1 1,1 0 0,-1-1-1,0 0 1,1 0 0,0 0-1,0 0 1,0 0 0,0 0 0,1 0-1,-1-1 1,0-5 0,2 9 9,0 1 0,0 0 1,0 0-1,0-1 1,0 1-1,0 0 1,0 0-1,0 0 1,1-1-1,-1 1 1,0 0-1,0 0 0,0 0 1,0-1-1,0 1 1,1 0-1,-1 0 1,0 0-1,0 0 1,0-1-1,1 1 1,-1 0-1,0 0 0,0 0 1,0 0-1,1 0 1,-1 0-1,0 0 1,0 0-1,1 0 1,-1 0-1,0 0 1,0 0-1,1 0 0,-1 0 1,0 0-1,0 0 1,0 0-1,1 0 1,-1 0-1,0 0 1,0 0-1,1 0 1,-1 0-1,0 0 0,0 0 1,0 0-1,1 1 1,16 7 0,-11-5-42,43 17 33,0-2 1,65 15-1,-94-28 39,0-2 1,1 0-1,-1-1 0,23 0 1,-31-3-4,1 0 0,-1 0 0,1-1 0,-1-1 0,0 0 0,0-1 1,0 0-1,12-6 0,6-7-33,-1-2 1,-1-1-1,42-38 0,-38 30 71,-10 7-48,-1-2-1,0 0 1,19-31 0,-30 37-206,-9 15 34,-3 10 61,2-6 92,-4 14-176,-3 32 0,4-24 156,2-18 28,0 0 1,1-1 0,0 1 0,0 0 0,1 0-1,0-1 1,2 12 0,-2-15 9,-1-1 1,0 1-1,1-1 0,0 1 0,-1-1 0,1 0 0,0 1 1,0-1-1,0 0 0,0 1 0,0-1 0,0 0 1,0 0-1,0 0 0,0 0 0,1 0 0,-1 0 0,0 0 1,1 0-1,-1-1 0,0 1 0,1-1 0,-1 1 1,1-1-1,-1 1 0,1-1 0,0 0 0,-1 1 0,1-1 1,-1 0-1,1 0 0,1-1 0,6 0 9,0-1 0,0 0 0,0 0 0,-1-1-1,11-5 1,42-24 150,-41 20-125,-4 4-17,3-2 15,-1-1 1,23-17-1,-23 14-7,-1-2-1,-1 0 0,0-1 1,18-27-1,-12 10-48,29-63 0,10-43-18,-26 52-54,-4 0 1,30-143-1,-50 187 75,-6 25-96,5-34 0,-10 52 93,0 0 1,0 0 0,0 1 0,0-1 0,0 0 0,0 0-1,0 1 1,0-1 0,0 0 0,0 0 0,0 1-1,0-1 1,-1 0 0,1 1 0,0-1 0,-1 0 0,0 0-1,1 1 4,0 0 0,-1 0 0,1 0 0,-1 0 0,1 0 0,-1 1 0,1-1 0,-1 0 0,1 0 0,0 1 0,-1-1 0,1 0 0,0 1 0,-1-1 0,1 0 0,0 1 0,-1-1 0,1 0-1,0 1 1,0-1 0,-1 1 0,1-1 0,0 1 0,0-1 0,0 1 0,0-1 0,-1 0 0,1 1 0,0 0 0,-62 176-778,4 59 711,44-174 71,9-43 4,-33 173 170,34-161-117,1 1 0,2-1-1,0 1 1,6 35 0,-5-63-16,1 0-1,0 0 0,0 0 0,0 0 1,0 0-1,1 0 0,-1 0 1,1 0-1,3 4 0,-4-7-19,0 1 1,0-1-1,0 0 0,1 0 0,-1 0 1,0 1-1,1-1 0,-1-1 0,1 1 1,-1 0-1,1 0 0,-1 0 0,1-1 1,-1 1-1,1-1 0,0 1 0,-1-1 1,1 0-1,0 1 0,-1-1 0,1 0 1,0 0-1,0 0 0,1-1 0,2 0 10,0 0-1,0 0 0,0 0 1,0-1-1,0 0 0,0 0 1,-1 0-1,1-1 0,-1 0 1,6-4-1,1-2-22,-2 0 1,14-17 0,2-2-147,-23 31-165,-4 9 226,1-6 86,0 1-1,0-1 1,1 1-1,0 9 0,2-9 7,3 15-37,-4-21 32,-1 0 1,1 0-1,-1-1 1,1 1-1,-1 0 1,1 0-1,0-1 1,0 1-1,-1 0 1,1-1-1,0 1 1,0-1 0,0 1-1,-1-1 1,1 1-1,0-1 1,0 0-1,0 1 1,0-1-1,0 0 1,2 1-1,2-1 21,1 0 0,0 0 0,0-1 0,-1 0 0,1 1 0,-1-2 0,1 1 1,-1-1-1,9-3 0,6-4-9,25-16 0,-26 14-16,8-5 2,31-23 0,-23 9 28,0-2 0,-3-2 0,0-1 0,28-41 1,-19 18 45,-1-2 0,40-86 0,-41 54-160,31-114 0,7-98-128,-75 296 177,-1 4-1,0 0 0,0-1 0,-1 1 0,1 0-1,-1 0 1,0 0 0,0-1 0,0 1 0,-1-5 0,0 8 17,0-1-60,-1 5 5,-3 9-15,1 0 0,-5 18 0,4-13 36,-28 112-97,5 0 0,-17 200 0,41-274 126,-8 113 91,10-116 34,7 63 1,-2-89 6,11 47 1,-12-65-70,0 0-1,1-1 1,0 1-1,0 0 1,1-1-1,0 0 1,0 0-1,1 0 1,9 10-1,-11-14-4,0-1 0,-1 0-1,1-1 1,0 1 0,0 0-1,0-1 1,0 0 0,0 0-1,1 0 1,-1 0 0,0 0 0,0 0-1,1-1 1,-1 0 0,0 0-1,1 0 1,-1 0 0,0 0-1,1 0 1,-1-1 0,0 0-1,4-1 1,4-1 19,0-1-1,0 0 0,-1-1 1,0 0-1,11-7 1,-9 4-53,-1 0 0,0-1 0,-1 0 0,0 0 0,-1-1 0,14-18 0,-19 22-4,0 0 0,0 0 0,-1 0 0,0-1 0,0 0 0,2-7-1,-4 10 0,-1 0 0,1 0 0,-1 0 0,1 0 0,-1 0 0,0 0 0,0 0 0,-1 0 0,1 1 1,-1-1-1,-2-7 0,2 9-6,0-1 0,0 1 0,0-1 0,0 1 0,-1 0 0,1 0 0,-1-1 0,1 1 0,-1 0 0,0 0 0,0 1 0,0-1 0,0 0 0,0 1 0,0-1 0,0 1 0,-1 0 0,1-1 0,0 1 1,-1 0-1,1 1 0,-1-1 0,1 0 0,-1 1 0,0-1 0,-2 1 0,0 0-24,0 0 1,0 0-1,1 1 0,-1-1 0,0 1 1,0 0-1,1 1 0,-1-1 1,0 1-1,1 0 0,0 0 1,-9 6-1,3-1-4,1 0 1,0 2 0,0-1-1,1 1 1,0 0 0,0 0-1,-7 14 1,12-18 56,-1 1 0,1 0 0,0 0 1,0 0-1,1 0 0,0 1 1,0-1-1,1 1 0,-1-1 0,1 1 1,1 0-1,-1-1 0,1 1 0,2 11 1,-2-15-4,1 1 0,0-1 0,0 0 1,0 0-1,0 0 0,1 0 1,-1 0-1,1 0 0,0 0 1,0 0-1,0-1 0,0 1 1,0-1-1,5 4 0,-3-3 14,0 0-1,0-1 1,0 0-1,1 1 1,-1-2-1,1 1 1,-1 0-1,1-1 1,5 1-1,8 0-25,0-1-1,0 0 1,0-1 0,23-4-1,-34 4-61,70-11-2878,-58 7-969,33-11 1,-41 7-813,-9 6 3519,8-4-2773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44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125 105 7232,'-80'-38'3264,"46"29"-2848,24 0 288,10 6-480,0-9 64,10-1-192,18-1-4352,11 7 2304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46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372 529 3072,'13'-22'6234,"-14"21"-6124,-1 1 0,1 0 0,0 0 0,0 0-1,0 0 1,-1 0 0,1 0 0,0 0 0,0 0-1,0 1 1,0-1 0,-1 0 0,1 1 0,0-1-1,0 0 1,-1 2 0,-4 0 77,-30 10 101,2 1 0,0 2 0,0 1 0,1 2 0,2 1 0,0 2 0,-33 28 0,53-40-174,-20 24 0,29-31-70,0 1-1,0-1 0,0 0 1,1 1-1,-1 0 0,1-1 1,0 1-1,0 0 0,0 0 1,0 0-1,0 0 0,0-1 1,1 1-1,-1 0 0,1 0 1,0 4-1,0-5-3,1-1 1,-1 0-1,1 1 1,0-1-1,-1 0 1,1 1-1,0-1 1,0 0-1,0 0 1,0 0-1,0 0 1,0 0-1,0 0 1,0 0-1,0 0 1,1 0-1,-1 0 1,0-1-1,0 1 1,1 0-1,2 0 1,1 1 92,0-1 0,1 1 1,-1-1-1,11 1 0,6-2 76,0 0 1,0-2-1,-1-1 0,1 0 0,-1-2 0,0 0 0,0-2 1,27-11-1,-38 14-181,-1-1 0,0 0 1,0-1-1,0 0 1,-1 0-1,0-1 0,0 0 1,0 0-1,-1-1 0,0 1 1,-1-2-1,0 1 0,0-1 1,0 0-1,-1 0 0,-1-1 1,0 1-1,5-16 0,6-21-12,-17 51-31,1-1 0,0 0 0,0 1-1,1-1 1,-1 1 0,1-1 0,0 0-1,0 1 1,0-1 0,1 1 0,1 4-1,0 16 7,-2-16 83,0-1 0,1 1 0,0-1 0,1 1 0,0-1 0,0 0 0,0 0 0,1 0 0,1 0 0,-1 0 0,10 14 0,-10-18-8,-1-1 1,1 0-1,0 0 0,0 0 0,0 0 0,0-1 1,1 1-1,-1-1 0,0 0 0,1 0 0,0 0 1,0 0-1,-1-1 0,1 0 0,0 1 0,0-1 1,0-1-1,0 1 0,1-1 0,-1 1 0,0-1 1,0 0-1,0 0 0,0-1 0,0 0 0,0 1 0,6-3 1,18-6 39,0-1 1,0-1 0,-1-1 0,0-2-1,38-26 1,114-101-59,-165 128-15,-7 7-48,0 0-1,1 0 1,-1 0-1,1 1 1,0 0-1,11-5 1,-18 9 14,0 1 0,-1-1 1,1 1-1,0-1 0,0 1 0,0 0 0,0 0 1,-1-1-1,1 1 0,0 0 0,0 0 0,0 0 1,0 0-1,0 0 0,0 0 0,-1 0 0,1 0 1,0 0-1,0 1 0,0-1 0,0 0 0,0 1 0,-1-1 1,1 0-1,0 1 0,0-1 0,-1 1 0,1-1 1,0 1-1,0-1 0,-1 1 0,1 0 0,-1-1 1,1 1-1,-1 0 0,1 0 0,-1-1 0,1 1 1,-1 0-1,1 0 0,-1 0 0,0-1 0,0 1 1,1 0-1,-1 0 0,0 0 0,0 0 0,0 0 1,0-1-1,0 1 0,0 0 0,0 1 0,-2 16 92,0-1 0,0 0-1,-2 0 1,0 0-1,-11 28 1,-6 21 251,20-49-47,1-17-281,0 0 0,0 1 0,0-1 0,0 0 0,0 1 0,0-1 0,0 1 0,0-1 0,0 0 0,0 1 0,0-1 0,0 1 0,0-1 0,1 0 0,-1 1 0,0-1 0,0 0 0,0 1 0,1-1 0,-1 0 0,0 0 0,1 1 0,-1-1 0,0 0 0,0 0 0,1 1 0,-1-1 0,0 0 0,1 0 0,-1 0 0,0 1 0,1-1 0,-1 0 0,1 0 0,-1 0 0,0 0 0,1 0 0,-1 0 0,1 0 0,0 0 0,4-1 24,1 0 1,-1-1-1,0 0 0,0 0 1,1 0-1,-1-1 0,0 1 1,5-5-1,6-5 50,15-15 1,-20 17-137,1 0 0,22-14 1,-33 23 37,0 0 0,0 0 0,1 0 0,-1 1 0,0-1 0,1 0 0,-1 1 0,1-1 0,-1 1 0,1 0 0,-1 0 0,1-1 0,-1 1 0,1 0 0,-1 0 0,1 0 0,-1 0 0,1 1 0,-1-1 0,1 0 0,-1 1 0,0-1 0,1 1 0,-1-1 0,1 1 1,-1 0-1,0-1 0,0 1 0,1 0 0,-1 0 0,0 0 0,0 0 0,0 0 0,0 0 0,0 0 0,0 1 0,0-1 0,0 0 0,0 2 0,3 5-23,0 0 0,-1 1-1,0-1 1,-1 1 0,3 10 0,-3-7 49,-1-9 1,0 0-1,-1 1 1,2-1-1,-1 0 1,0 0-1,1 1 1,-1-1-1,1 0 0,0-1 1,0 1-1,0 0 1,4 3-1,-4-4 9,0-1 0,1 1 0,0-1 0,-1 0 0,1 1-1,0-1 1,0-1 0,0 1 0,0 0 0,-1-1 0,1 1-1,0-1 1,0 0 0,4 0 0,7-1 37,1 0 0,-1-1-1,24-7 1,-20 5-21,36-10 2,0-2-1,-1-2 1,71-35 0,-88 34-26,0-1 1,-1-3 0,-1 0 0,-1-2-1,40-40 1,-56 48-188,-50 60-249,22-26 386,-26 27-1,-33 22-71,-20 19-8,86-81 127,1 0 0,-1 1 0,1 0 1,-1 0-1,1 0 0,1 0 0,-1 0 0,-1 6 1,3-9-10,1-1 1,-1 1 0,1-1-1,0 1 1,0 0-1,0-1 1,0 1 0,0-1-1,0 1 1,0-1 0,0 1-1,0 0 1,1-1 0,-1 1-1,1-1 1,-1 1 0,1-1-1,0 0 1,-1 1 0,1-1-1,0 1 1,0-1-1,0 0 1,0 0 0,0 0-1,0 0 1,0 1 0,1-1-1,-1-1 1,0 1 0,1 0-1,-1 0 1,2 0 0,3 2 15,-1-1 1,1 0-1,0 0 1,0-1 0,0 0-1,0 0 1,0 0-1,0-1 1,0 0 0,0 0-1,0-1 1,1 1-1,-1-1 1,6-2-1,-2 0 6,0 0 0,0 0 0,0-1 0,-1-1 0,1 1 0,-1-2-1,10-6 1,-8 3-11,-1 0-1,0-1 0,0 0 1,-1-1-1,0 0 0,8-13 0,-12 16-10,23-34 30,-2-2 0,-2-1-1,24-63 1,-27 54 27,21-82 0,-33 100-92,-2 0 1,-2-1-1,2-53 0,-7 85 20,-2-24-126,2 27 106,0 1 0,-1-1 0,1 1 0,-1 0-1,1-1 1,-1 1 0,1 0 0,-1 0-1,0-1 1,0 1 0,0 0 0,1 0 0,-1 0-1,0 0 1,-2-1 0,2 1 14,0 1-1,1-1 1,-1 1 0,0-1-1,0 1 1,0 0 0,1 0-1,-1-1 1,0 1 0,0 0-1,0 0 1,0 0 0,0 0-1,0 0 1,1 0 0,-1 0-1,0 0 1,0 0 0,0 0-1,0 1 1,0-1 0,1 0 0,-2 1-1,-17 11-144,17-10 138,-5 4-7,0 1-1,1 0 1,0 0-1,1 1 1,-1 0 0,1 0-1,1 0 1,0 0-1,-6 17 1,-4 13-22,1 1-1,2 0 1,-10 69-1,3 123 300,17-206-107,1 0 1,2 0-1,6 39 0,-5-54-159,-1 0-1,1-1 1,1 1 0,0-1-1,5 9 1,-6-13-189,0 0 0,0 0-1,1-1 1,-1 0 0,1 0 0,0 0 0,0 0-1,1 0 1,8 5 0,-1-3-1171,-1-1 0,1 0 0,0-1 1,17 4-1,-19-6 183,41 12-2724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49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145 879 3072,'8'-7'361,"-6"6"-260,0-1-1,0 1 0,0 0 1,0 0-1,0-1 1,0 1-1,0 0 0,0 1 1,5-2-1,-1 0-89,0-1 716,-1 1 1,2 0-1,-1 1 1,11-2-1,-18 5-504,0 1-1,0-1 1,0 0 0,-1 1-1,1-1 1,-1 0 0,-2 3-1,-60 63 948,21-24-628,28-27-336,-2 0 77,-28 38 0,41-50-195,1 0 0,0 0 1,0 1-1,1-1 0,-1 1 0,1-1 0,0 1 0,1 0 0,-1 0 0,1-1 0,0 1 0,1 0 0,-1 9 1,1-13-29,1 1 1,-1-1-1,1 1 1,0-1 0,-1 1-1,1-1 1,0 0-1,0 1 1,0-1 0,1 0-1,-1 0 1,1 0 0,-1 0-1,1 0 1,-1 0-1,1 0 1,0 0 0,0-1-1,0 1 1,0-1-1,0 1 1,1-1 0,-1 0-1,3 1 1,0 0 68,1 0 1,-1-1-1,1 1 1,0-1 0,-1 0-1,1-1 1,0 1-1,0-1 1,7-1-1,6-2-4,0 0-1,-1-1 0,0 0 1,1-2-1,-2 0 1,1-1-1,-1-1 0,18-10 1,-24 11-100,0 0 0,0-1 0,-1-1 0,0 1 0,0-1 0,-1-1 0,0 0 0,-1 0 0,0-1 0,-1 0 0,0 0 0,8-18 0,-14 27-47,2-4-105,-1-1 1,1 1-1,-1-1 0,2-12 0,-13 72-305,9-47 427,0-1-1,1 1 0,0-1 0,-1 0 1,2 1-1,-1-1 0,1 0 0,-1 0 1,1 0-1,4 6 0,-4-7 15,0-1 0,0 0 0,1 0 0,-1-1 0,1 1 0,0 0 0,-1-1 0,1 0 0,0 1 0,1-1 0,-1 0 0,0-1 0,1 1 0,-1-1 0,6 3-1,3-1 98,0-1 0,0 0 0,0 0-1,0-1 1,0-1 0,0 0-1,0-1 1,0 0 0,14-3-1,-5-1-5,1-1 1,-1-1-1,-1 0 0,21-12 0,-35 17-85,-1-1 0,1 1 1,-1-1-1,0-1 0,0 1 1,0-1-1,0 0 0,-1 0 0,0 0 1,0 0-1,0-1 0,0 0 1,-1 0-1,6-9 0,-7 9-13,0 0-1,-1 0 0,1 0 1,-1 0-1,0-1 1,-1 1-1,1 0 1,-1 0-1,0-1 0,-1 1 1,1 0-1,-1 0 1,0 0-1,0-1 1,-2-4-1,1 6-21,1 1 1,-1-1-1,1 1 1,-1 0-1,0 0 1,0 0-1,-1 0 1,1 0-1,0 0 1,-1 0-1,0 1 0,0 0 1,1-1-1,-2 1 1,1 0-1,0 0 1,0 0-1,0 1 1,-1-1-1,1 1 1,-1 0-1,-5-1 0,6 1-2,-1 1 0,0-1 0,1 1 0,-1 0 0,0 0 0,1 0 0,-1 0 0,0 1 0,0-1 0,1 1 0,-1 0 0,1 0 0,-1 1 0,1-1 0,-1 1 0,1 0 0,0-1 0,0 2 0,0-1 0,0 0 0,0 0 0,-2 4 0,4-6 28,0 1-1,1-1 1,-1 1 0,0-1 0,1 1-1,-1 0 1,1-1 0,-1 1 0,1 0 0,-1-1-1,1 1 1,0 0 0,-1-1 0,1 1-1,0 0 1,-1 0 0,1 0 0,0-1 0,0 1-1,0 0 1,0 0 0,0 0 0,0-1-1,0 1 1,0 0 0,0 0 0,0 0 0,0 0-1,1-1 1,-1 1 0,0 0 0,0 0-1,1-1 1,-1 1 0,1 0 0,-1 0 0,1-1-1,-1 1 1,1-1 0,-1 1 0,1 0-1,0 0 1,2 1-14,0 0 1,0-1-1,0 1 0,0-1 0,0 1 1,0-1-1,0 0 0,0 0 0,6 0 0,7 1 23,0-1 0,-1 0 0,1-2 0,21-2-1,61-17 328,-78 13-280,-1 0 0,1-1-1,-1 0 1,34-23-1,63-53 84,-99 71-128,224-163 271,-195 146-203,59-42 70,-79 49-96,0-2 1,-2 0 0,-1-1 0,34-51-1,-39 49-35,-2-1 0,-1 0 0,-2-1 0,-1 0 0,14-51 0,-22 66-137,-1 1 0,-1-1-1,2-25 1,-5 39-127,-2 4 124,-3 9 8,-86 201-196,-39 98 405,-49 123 463,159-384-434,-1 7 161,14-34 157,-1 0 1,-23 40 0,25-56-22,6-7-419,1 0 0,0 0 0,0 1 0,0-1 0,0 0 0,0 0 0,0 0 0,0 0 0,0 0 0,0 0 0,0 0 0,-1 0 0,1 0 0,0 0 0,0 0 0,0 0 1,0 0-1,0 1 0,0-1 0,0 0 0,-1 0 0,1 0 0,0 0 0,0 0 0,0 0 0,0 0 0,0 0 0,0 0 0,-1 0 0,1-1 0,0 1 0,0 0 0,0 0 0,0 0 0,0 0 0,0 0 0,0 0 0,-1 0 0,1 0 1,0 0-1,0 0 0,0 0 0,0 0 0,0 0 0,0-1 0,0 1 0,0 0 0,0 0 0,0 0 0,0 0 0,0 0 0,0 0 0,-1 0 0,1-1 0,0 1 0,0 0 0,0 0 0,0 0 0,1-3 27,-1 0 0,1-1-1,-1 1 1,1 0-1,0 0 1,0 1-1,1-1 1,-1 0 0,0 0-1,1 0 1,2-2-1,25-32 53,-21 28-55,8-10-5,59-65-149,-62 70 80,1 2 1,1-1-1,30-19 0,-41 30 1,0 0 0,0 0-1,0 0 1,1 0 0,-1 1-1,0 0 1,1 0 0,-1 0-1,8-1 1,-10 2 27,-1 0 0,1 0 0,-1 1 0,1-1-1,0 0 1,-1 1 0,1-1 0,-1 1 0,1-1 0,-1 1 0,1 0-1,-1 0 1,1 0 0,-1 0 0,0 0 0,1 0 0,-1 0 0,0 0 0,0 0-1,0 0 1,0 1 0,0-1 0,0 0 0,0 1 0,-1-1 0,1 1-1,0-1 1,-1 1 0,1 2 0,10 30-101,-7-17 181,2 0 0,0-1 1,13 27-1,-16-39-27,0 1 0,0-1 0,0 0 0,0 0 0,0 0 0,1-1 0,0 1 0,0-1 1,0 0-1,0 0 0,0 0 0,1 0 0,-1-1 0,1 0 0,0 0 0,-1 0 0,8 1 0,-6-2 8,0 0 0,0 0 1,0-1-1,0 1 0,0-2 0,0 1 0,0-1 0,0 1 0,0-2 0,0 1 0,0-1 0,0 0 0,0 0 0,-1 0 0,1-1 1,-1 0-1,7-5 0,5-5-4,0-1 0,-1 0-1,22-26 1,-25 25 21,13-14-72,0-1 1,-3-2 0,0 0-1,20-42 1,-38 63-188,-9 17-29,-11 19 24,-8 22 172,1 1-1,-22 75 1,42-114 58,-1 1 0,2 0 0,-1-1 1,1 1-1,1 0 0,0 11 0,0-18-5,1-1 0,-1 1 0,0 0 0,1 0 0,0-1 0,-1 1-1,1 0 1,0-1 0,0 1 0,1 0 0,-1-1 0,0 0 0,1 1 0,0-1 0,-1 0-1,1 0 1,0 0 0,0 0 0,0 0 0,1 0 0,-1 0 0,0-1 0,1 1 0,-1-1-1,5 2 1,1-1 36,0 0-1,0-1 0,-1 0 1,1 0-1,0-1 0,0 0 1,0 0-1,0-1 0,0 0 1,10-3-1,12-5 61,38-15-1,-32 11-86,171-69-189,-200 79 172,10-5 51,-1-1-1,25-17 0,15-9-178,1-2 78,-37 23-142,7-5-7,-32 30 125,-1 0 0,-7 10 0,-47 43 7,9-12-7,48-47 67,-1-1 0,1 1-1,1 0 1,-1 0 0,1 0-1,-1 0 1,1 0 0,1 1-1,-1-1 1,1 1 0,0-1-1,0 1 1,1 0 0,0 10-1,0-13 11,0-1-1,0 1 0,0 0 1,1-1-1,0 1 0,-1 0 0,1-1 1,0 1-1,0-1 0,0 1 1,1-1-1,-1 1 0,1-1 1,-1 0-1,1 0 0,0 0 0,0 0 1,0 0-1,0 0 0,0 0 1,0 0-1,0-1 0,0 1 1,1-1-1,-1 0 0,1 0 0,-1 0 1,1 0-1,0 0 0,-1 0 1,6 0-1,-3-1 7,0 0 0,0 0 0,1 0 0,-1-1 0,0 0 0,0 0 0,0 0 0,0-1 0,0 1 0,7-5 0,13-3 24,156-60 137,-150 58-139,0-2 0,0 0 0,-2-3 0,50-33 0,-61 35-23,-2-2 0,0 0 0,22-29 0,-14 13-43,22-41 0,36-79-17,-40 70 32,25-39-162,97-133 0,-155 241 97,1-2-241,-10 15 306,0 0 1,0 0 0,0 1 0,0-1-1,0 0 1,0 0 0,0 0 0,0 0 0,0 0-1,0 0 1,0 0 0,0 0 0,0 0-1,0 0 1,0 0 0,0 0 0,0 0 0,0 0-1,0 0 1,0 0 0,0 0 0,0 0-1,0 0 1,0 0 0,0 0 0,0 0-1,0 0 1,0 0 0,0 0 0,0 0 0,0 1-1,0-1 1,0 0 0,0 0 0,1 0-1,-1 0 1,0 0 0,0 0 0,0 0 0,0 0-1,0 0 1,0 0 0,0 0 0,0 0-1,0 0 1,0 0 0,0 0 0,0 0-1,0 0 1,0 0 0,0 0 0,0 0 0,0 0-1,0 0 1,0-1 0,0 1 0,0 0-1,0 0 1,0 0 0,1 0 0,-1 0 0,0 0-1,0 0 1,0 0 0,0 0 0,0 0-1,0 0 1,-2 10-88,-5 9-16,0 0 0,-1 0 0,-12 18 0,-8 19-99,5 2 98,-22 87 0,-4 63 195,38-156-58,-11 46 115,-18 87 814,40-183-935,-2 10 492,10-15 29,2-4-377,21-13 41,-9 5-257,1 1 1,43-20 0,-58 31-5,0 0 1,0 0-1,1 1 1,-1 1-1,1-1 1,-1 1-1,1 1 1,0-1-1,-1 1 1,1 1-1,-1 0 1,17 3-1,40 18-87,-25-8 70,34 16-170,-47-18 628,35 11 1,-53-20-998,0-1 0,0 0 0,0-1 0,0 0 0,0-1-1,0 1 1,0-2 0,12-1 0,-13 2-721,11-4-5080,-10-1 3145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50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30 6464,'-96'-21'2944,"60"18"-2560,22-2-64,8 10-256,-2-5 608,2 0-384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5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9 101 8896,'-9'-7'4032,"13"2"-3520,1 2 1216,8-2-1056,14-2 287,9 2-575,27-7 352,0 9-448,14-10 96,-6 6-256,-8-6-192,-4 10 0,-15-6 256,-2 9-128,-15-8-5855,-1 8 3167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51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434 72 3136,'9'-11'1539,"-4"10"1306,-7 1-2662,1 0 0,-1 0 1,1 1-1,-1-1 1,1 0-1,-1 0 0,1 1 1,0-1-1,-3 2 0,-7 3 224,-25 9-102,1 3 0,1 0 0,0 3 0,2 0 0,0 3 0,2 0 0,0 2 0,2 1 0,-31 36 0,50-52-192,0 1 0,1 0-1,0 0 1,1 1 0,0 0-1,1 0 1,-5 14 0,10-24-57,1 0 1,-1-1 0,0 1 0,1 0-1,-1 0 1,1 0 0,0-1 0,-1 1 0,1 0-1,0 0 1,0 0 0,0 0 0,1 0-1,-1 0 1,0-1 0,1 1 0,-1 0-1,1 0 1,-1 0 0,1-1 0,0 1-1,0 0 1,0-1 0,0 1 0,0 0 0,0-1-1,0 0 1,1 1 0,-1-1 0,0 0-1,1 1 1,-1-1 0,1 0 0,-1 0-1,1 0 1,0 0 0,-1-1 0,1 1 0,0 0-1,0-1 1,0 1 0,0-1 0,-1 0-1,4 1 1,4-1 57,0 1-1,0-1 1,0-1-1,0 0 1,0 0 0,12-3-1,-12 2-39,11-2 16,0 0-1,-1-1 0,0-1 1,0-1-1,0-1 0,-1 0 1,22-14-1,-25 10-43,0 0 1,0-1-1,-1 0 0,-1-1 0,0-1 0,-1 0 1,-1 0-1,14-26 0,-12 19-63,-1-2 0,-2 0 0,0 0 1,-1 0-1,8-43 0,-17 67 19,1-23-272,-1 23 261,0 0-1,0-1 1,0 1-1,0 0 1,0-1-1,0 1 1,0 0-1,0 0 1,-1-1-1,1 1 1,0 0-1,0 0 0,0-1 1,0 1-1,-1 0 1,1 0-1,0 0 1,0-1-1,-1 1 1,1 0-1,0 0 1,0 0-1,-1 0 1,1 0-1,0-1 1,-1 1-1,0 0-6,1 0 0,-1 0 1,0 1-1,0-1 0,0 0 0,1 0 0,-1 1 0,0-1 0,0 0 0,1 1 1,-1-1-1,0 0 0,1 1 0,-2 0 0,-3 4-10,1-1 0,0 0 0,-1 1 1,2 0-1,-1 0 0,1 0 0,-1 1 0,2-1 0,-1 1 0,-3 9 0,-1 4-5,-7 41 0,10-43 98,2 0 0,0 0-1,0 0 1,2 0 0,2 21-1,-1-31 17,0 0 0,0 0-1,1 0 1,0 0 0,1-1-1,-1 1 1,1-1 0,1 1-1,-1-1 1,1 0 0,0 0-1,1-1 1,-1 1 0,1-1-1,7 6 1,-7-7-7,0 0 0,0 0 0,0-1 0,0 0 0,1 0 1,0 0-1,-1-1 0,1 0 0,0 0 0,0 0 0,0-1 0,1 0 0,-1 0 0,0 0 0,0-1 0,1 0 0,-1 0 0,7-2 0,-2-2-31,0 0-1,0 0 1,-1-2-1,1 1 1,-2-1-1,1-1 0,-1 1 1,14-14-1,3-5 26,32-40-1,84-111-176,-95 114-282,-47 62 388,0 0-1,1 0 1,-1 0 0,0 0 0,0 1-1,0-1 1,0 0 0,0 0 0,1 0-1,-1 0 1,0 0 0,0 0-1,0 1 1,0-1 0,0 0 0,0 0-1,0 0 1,0 0 0,0 1 0,1-1-1,-1 0 1,0 0 0,0 0-1,0 0 1,0 1 0,0-1 0,0 0-1,0 0 1,0 0 0,0 0-1,0 1 1,0-1 0,0 0 0,-1 0-1,1 0 1,0 1 0,0-1 0,0 0-1,0 0 1,0 1-7,0 19-24,0-1 0,6 29 0,-5-41 58,1 1 0,1-1-1,-1 1 1,1-1-1,0 0 1,1 0 0,0 0-1,0-1 1,7 10-1,-2-6 7,0-1-1,1 0 0,0 0 0,0-1 0,1-1 0,0 0 0,0 0 0,1-1 1,0 0-1,0-1 0,20 5 0,-16-5 83,-1-2 1,1 0-1,1-1 0,-1 0 1,0-1-1,0-1 0,1-1 1,30-4-1,-29-1-68,-1 1 0,-1-2 1,1 0-1,-1-1 0,27-18 0,-32 19-36,0-1 0,-1-1 0,0 1 0,0-1-1,-1-1 1,0 0 0,-1 0 0,0-1 0,8-15-1,-12 20 4,-1 0-1,0 0 0,0-1 0,0 0 1,-1 0-1,0 1 0,-1-1 0,0 0 1,0 0-1,0-1 0,-1 1 0,0 0 1,0 0-1,0 0 0,-1 0 0,-1 0 1,1 0-1,-5-11 0,5 15-31,0 1 1,0 0-1,0-1 0,-1 1 0,1 0 1,-1 0-1,1 0 0,-1 0 0,0 0 1,0 0-1,0 0 0,0 1 0,0-1 1,0 1-1,-1-1 0,1 1 1,0 0-1,-1 0 0,1 0 0,-1 0 1,1 0-1,-1 1 0,0-1 0,1 1 1,-1 0-1,0-1 0,1 1 0,-1 1 1,0-1-1,1 0 0,-1 0 1,1 1-1,-1 0 0,0-1 0,1 1 1,-1 0-1,1 0 0,0 1 0,-1-1 1,-1 2-1,-4 2 10,1 1 1,1 0-1,-1 0 0,1 0 0,0 1 1,0 0-1,1 0 0,0 1 1,0-1-1,1 1 0,0 0 0,0 0 1,-3 12-1,2-5 21,1 1 0,1-1 0,0 1 0,1 0 0,1 0 1,0 27-1,2-35 60,-1 1 0,1 0 0,1-1 0,0 1 0,0-1 0,0 1 0,1-1 0,6 12 0,-5-15-12,-1 0 1,0 0 0,1 0-1,0-1 1,0 1-1,1-1 1,-1 0 0,1 0-1,0-1 1,0 1 0,0-1-1,0 0 1,1-1-1,5 3 1,13 3 140,0-1-1,0-1 1,0-1 0,45 3-1,104-5 280,-160-4-779,68-4 1003,-43-4-2134,-31 7 112,-1 0-1,0-1 1,10-6-1,9-8-2403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53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1287 3392,'-1'1'140,"-1"-1"-1,1 0 1,0 1 0,0 0-1,0-1 1,0 1 0,0 0-1,0-1 1,0 1 0,0 0-1,0 0 1,1 0 0,-1 0-1,0 0 1,0 0-1,1 0 1,-1 0 0,1 0-1,-1 0 1,1 1 0,-1-1-1,1 0 1,0 0 0,-1 0-1,1 1 1,0-1 0,0 0-1,0 0 1,0 1 0,0-1-1,1 2 1,1 9 2352,-2-12-2383,0 1 0,0-1 0,0 0 0,0 0 0,0 0-1,0 0 1,1 0 0,-1 1 0,0-1 0,0 0 0,0 0 0,0 0 0,1 0-1,-1 0 1,0 0 0,0 0 0,0 0 0,0 0 0,1 1 0,-1-1 0,0 0-1,0 0 1,0 0 0,1 0 0,-1 0 0,0 0 0,0 0 0,0 0 0,1-1 0,-1 1-1,0 0 1,2-1 320,1 0-1,-1-1 0,0 1 0,0-1 1,0 1-1,3-4 0,-5 5-448,14-15 470,-1 0 0,-1-1-1,19-31 1,-16 23-339,23-31 81,3 2 1,85-87 0,116-73 210,-231 204-406,-9 6-6,0 1 1,1 0-1,0 0 1,-1 0-1,1 0 1,0 0-1,0 0 1,0 0 0,0 1-1,0 0 1,0 0-1,1 0 1,-1 0-1,0 0 1,5 0-1,-7 1 7,0 0 0,-1 1 0,1-1 0,0 0 0,-1 1 0,1-1 0,-1 0 0,1 1 0,-1-1 0,1 1 0,-1-1 0,1 1 0,-1-1 0,1 1 0,-1-1 0,0 1 0,1 0 0,-1-1 0,0 1 0,1 0 0,-1-1 0,0 1 0,0 0 0,0-1 0,1 1 0,-1 0 0,0-1 0,0 2 0,0 26 39,-7 4 15,0 0-1,-23 55 1,-71 122 582,96-199-586,0-2 47,1 0-1,1 0 0,-1 0 0,1 0 0,-2 11 1,5-19-85,-1 1 0,1-1 0,0 1 0,0-1 0,0 1 1,0-1-1,0 1 0,0-1 0,0 1 0,0-1 0,0 0 1,0 1-1,0-1 0,0 1 0,1-1 0,-1 1 0,0-1 1,0 1-1,0-1 0,1 0 0,-1 1 0,0-1 0,0 1 0,1-1 1,-1 0-1,0 1 0,1-1 0,-1 0 0,0 0 0,1 1 1,-1-1-1,0 0 0,1 0 0,-1 1 0,2-1 0,17-1 361,-17 1-350,5-2 20,1 0-1,-1 0 1,1-1 0,-1 0 0,0 0-1,0-1 1,0 0 0,-1 0 0,1-1-1,10-10 1,20-18 26,-1-2 0,45-56-1,39-39-42,-102 113-54,5-4-83,0 1 1,30-20-1,-51 39 87,1-1 0,-1 1 0,1 0 0,-1 0 0,1 0 1,4-1-1,-6 2 17,-1-1 1,1 1-1,-1 0 1,1 0-1,-1 0 1,1 0-1,-1 0 1,0 0 0,1 0-1,-1 0 1,1 1-1,-1-1 1,1 0-1,-1 0 1,1 0-1,-1 0 1,0 0-1,1 1 1,-1-1-1,0 0 1,1 0 0,-1 1-1,1-1 1,-1 0-1,0 1 1,0-1-1,1 0 1,-1 1-1,0-1 1,0 1-1,1-1 1,-1 1 0,2 16-103,-5 5 64,-1 0 0,-1-1-1,-8 25 1,0-1 44,-2 9 185,4 1-1,-8 78 0,19-129-140,0 0 0,0 1 1,0-1-1,1 0 0,-1 1 0,1-1 0,0 0 0,0 0 0,3 6 0,-3-8-19,0 0 0,0 0-1,0 0 1,0 0 0,1-1 0,-1 1 0,1 0-1,-1-1 1,1 1 0,0-1 0,0 0 0,-1 0 0,1 1-1,0-1 1,0 0 0,0-1 0,0 1 0,0 0 0,0 0-1,0-1 1,3 1 0,3 0 29,0-1 0,1 1 1,-1-2-1,0 1 0,0-1 0,0 0 0,0-1 1,15-5-1,-3 0 24,0-1 1,22-13 0,-13 4 0,-1-1-1,-1-2 1,0 0-1,24-26 1,83-102-107,-52 29-178,-69 99 66,-12 19 137,-1 1 1,0-1-1,1 1 1,-1-1-1,1 1 1,-1-1-1,0 1 1,0-1-1,1 0 1,-1 1-1,0-1 1,0 0 0,0 1-1,0-1 1,1 0-1,-1 1 1,0-1-1,0 0 1,0 1-1,-1-2 1,1 2-4,-1 0 0,1 0-1,0 0 1,-1 0 0,1 0 0,-1 0 0,1 0 0,-1 0-1,1 0 1,0 1 0,-1-1 0,1 0 0,-1 0 0,1 0 0,0 1-1,-1-1 1,1 0 0,0 0 0,-1 1 0,1-1 0,0 0 0,-1 1-1,1-1 1,0 0 0,0 1 0,-1-1 0,1 0 0,0 1-1,0 0 1,-7 8-93,0 1 0,-5 12-1,4-9 48,-4 11 20,0-1 1,2 1 0,-12 36 0,19-47 45,0 0 0,0 0 0,1 0 0,0 0 0,2 0 0,-1 1 0,2-1 0,2 22 0,-1-29 18,-1 0 0,1 0 0,0 0 0,1 0 0,-1 0-1,1 0 1,6 8 0,-8-13-18,0 0 0,0 1 0,0-1 0,0 0 0,0 0-1,0 0 1,0 0 0,0 0 0,0 0 0,0 0 0,0 0 0,1-1 0,-1 1 0,0 0 0,1-1 0,-1 1-1,1-1 1,-1 1 0,1-1 0,-1 0 0,0 0 0,1 1 0,-1-1 0,1 0 0,-1 0 0,1-1-1,-1 1 1,1 0 0,-1 0 0,1-1 0,-1 1 0,1-1 0,-1 1 0,0-1 0,1 0 0,-1 1-1,0-1 1,2-1 0,3-3 18,0 1 0,-1-1 0,1-1 0,-1 1 0,0-1 0,-1 0 0,1 0 0,-1 0 0,0-1 0,-1 0 0,1 1 0,-1-1 0,-1 0 0,1-1 0,1-8 0,1-10 42,0-1-1,2-44 1,-6 56-112,-2 1 0,1-1 0,-2 0 0,0 1 0,0-1 1,-9-25-1,9 36 29,0 0 0,0 0 1,-1 1-1,1-1 1,-1 1-1,0-1 1,0 1-1,0 0 1,0 0-1,0 0 0,-1 1 1,1-1-1,-1 1 1,-8-4-1,10 5 11,0 0-1,0 0 1,0 0-1,0 0 1,0 1-1,0-1 1,-1 1 0,1-1-1,0 1 1,0 0-1,-1 0 1,1 0-1,0 0 1,0 1-1,-1-1 1,1 0-1,0 1 1,0 0-1,0-1 1,0 1 0,-1 0-1,1 0 1,0 0-1,1 1 1,-1-1-1,0 0 1,0 1-1,0-1 1,1 1-1,-3 2 1,3-3-2,1 0 0,-1 0 0,0 0 0,0 1 0,0-1-1,1 0 1,-1 0 0,1 1 0,-1-1 0,1 0 0,-1 1 0,1-1 0,0 1 0,0-1 0,0 0 0,0 1-1,0-1 1,0 1 0,0-1 0,0 1 0,0-1 0,1 0 0,-1 1 0,0-1 0,1 0 0,-1 1 0,1-1-1,0 0 1,-1 1 0,1-1 0,0 0 0,0 0 0,0 0 0,0 0 0,2 2 0,0-1 4,-1 0-1,1 1 1,1-1 0,-1 0-1,0-1 1,0 1 0,1-1-1,-1 1 1,1-1 0,-1 0 0,1 0-1,-1-1 1,5 1 0,4-1-3,0 0 1,0-1 0,0 0 0,21-6-1,48-19 7,-48 15 2,191-77 164,-203 78-136,0-1 1,-1 0-1,0-1 1,-1-2-1,0 0 1,-1 0-1,-1-2 1,18-21 0,-15 13-83,-1-1 0,22-38 0,26-61 12,-45 79 30,83-170 154,-100 204-180,-1 4-50,-1 0 0,0 0 0,0-1-1,-1 1 1,2-9 0,-4 15 64,0 1 0,0-1 1,0 0-1,0 0 0,0 1 0,0-1 0,0 0 0,0 1 0,0-1 0,0 0 0,0 0 0,-1 1 0,1-1 0,0 0 0,0 1 1,-1-1-1,1 0 0,-1 1 0,1-1 0,0 1 0,-1-1 0,1 1 0,-1-1 0,0 0 0,0 0 3,0 1-1,0 0 0,1 0 1,-1 0-1,0 0 1,0 0-1,1 0 0,-1 0 1,0 0-1,1 0 1,-1 0-1,0 0 0,0 1 1,1-1-1,-1 0 1,0 0-1,1 1 0,-1-1 1,0 0-1,1 1 1,-1-1-1,1 1 0,-1-1 1,0 1-1,1-1 1,-1 1-1,0 0 0,-6 7-10,0 0-1,1 1 0,0-1 0,0 1 0,-8 18 1,-1 10-19,2 0 1,-12 49 0,-12 88-50,34-155 81,-10 57 87,3-1-1,1 85 1,15 10 239,-3-143-124,1 0 0,1 0 0,2 0 0,9 27 0,-12-45-97,0 0-1,0 0 1,1-1 0,0 0 0,6 8-1,-8-12-58,0-1 0,0 1 0,0-1 0,1 0 0,-1 0 0,1 0 0,-1-1 0,1 1 0,0-1-1,0 0 1,0 0 0,8 2 0,-4-2 8,-1-1 0,1 0 0,0-1 0,-1 1 0,1-1 0,0-1 0,-1 1 0,9-3 0,-2 0-54,1-1 0,-1-1 1,15-6-1,-12 4-754,-1-2 0,0 0 0,0 0 1,23-20-1,8-8-1496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53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37 7136,'-25'-4'3232,"72"-8"-2816,6 7 1280,5 5-1024,31-4 1120,0 4-992,24-5 63,-2 2-511,6-1-64,-9 4-192,-12 0 96,-15 4-128,-20-1 320,-9 11-192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6:54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8480,'11'9'3840,"-2"8"-3360,-4-8 2240,0 3-1601,-5 1 1089,4-1-1280,-4-4 352,5 1 448,-5-18-1056,9 1-384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7:0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92 1568,'0'-1'206,"0"-1"0,0 0 0,0 0 0,1 0 0,-1 1 0,0-1 0,1 0-1,-1 0 1,1 1 0,0-1 0,-1 0 0,2-1 0,0-1 399,-1 0 1,0 0-1,0 0 0,-1 0 0,1 0 0,-1 0 0,0 0 1,0 0-1,-1-4 0,1-3 1359,-9-1 1583,7 33-2641,-1 24-316,7 78-1,1-19 253,-5-86-731,4 324 1101,-4-252-926,-2-55-3,2 0 1,7 49-1,-6-77-14,0-4-533,-1-5-549,3-16-2304,3-8-1384,7 1 1397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7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89 207 4640,'-7'-3'1023,"6"3"-817,0 0-1,0 0 1,1-1-1,-1 1 1,0 0 0,0-1-1,1 1 1,-1-1 0,0 1-1,1-1 1,-1 1 0,1-1-1,-1 1 1,0-1 0,1 0-1,-1 1 1,1-1-1,0 0 1,-1-1 0,-4-8 2248,2 0-809,8-6-427,-2 10-922,1 1-1,0-1 1,1 0 0,-1 1 0,1 0-1,0 0 1,11-7 0,-11 7-182,12-6 22,0 0 0,0 0 1,1 2-1,29-12 0,-30 14-119,-1 0 5,0 1-1,0 1 0,0 0 0,18-2 0,-28 6-4,1 0 0,-1 1 0,1 0 0,-1 0 0,1 1 0,6 1 0,-10-1 1,0 0 0,1 0 0,-1 0 0,0 0 0,0 0 0,0 1 0,0 0 0,0 0 0,0 0 0,-1 0 0,1 0 0,3 3 0,-4-1 32,1-1 1,0 1-1,-1 0 0,0-1 0,0 1 0,0 0 1,0 0-1,-1 0 0,0 1 0,1-1 0,-2 0 1,1 1-1,0-1 0,-1 7 0,0-4 10,0 0 1,-1 0-1,0 0 0,0 0 1,-1 0-1,0 0 0,0-1 1,-5 11-1,0-5 11,1 0-1,-2-1 1,0 0 0,-14 15-1,-42 37 120,41-43 8,-36 42 0,59-61-193,-1-1 0,1 1 0,-1-1 0,0 1 0,1 0 0,-1-1 0,1 1 0,0 0 0,-1 0 0,1-1 0,0 1 0,-1 0 0,1 0 0,0-1 0,0 1 0,0 0 0,-1 0 0,1 0 0,0-1 0,0 1 0,0 0 0,0 0 0,1 0 0,-1 0 0,0-1 0,0 1 0,0 0 0,1 0 0,-1-1 0,0 1 0,1 0 0,-1 0 0,0-1 0,1 1 0,-1 0 0,2 0 0,1 1 12,0 1 0,0-1 1,1 0-1,0 0 0,-1-1 1,6 3-1,3 1 13,12 5 65,86 45-14,-97-47-124,0 1-1,-1 0 1,0 1-1,0 1 1,-1-1-1,11 14 1,-14-13 108,-1 0 0,1 0 0,-2 0 0,0 1 0,0 0 0,-1 0 1,0 1-1,4 21 0,-7-28 19,-1 0 0,0 1 1,0-1-1,-1 0 0,0 1 1,0-1-1,0 1 0,-1-1 0,0 1 1,0-1-1,-1 0 0,0 0 1,0 1-1,0-1 0,-1 0 0,0-1 1,0 1-1,0-1 0,-8 10 1,6-10-32,-1 1 0,0-1 1,0 0-1,-1-1 0,0 1 1,0-1-1,0 0 0,0-1 1,0 0-1,-1 0 0,1-1 1,-1 0-1,-10 2 0,-11 0 74,0-2-1,-39 0 0,51-3-147,-15 1 94,-1-2 0,-49-10 0,65 9-549,0-2 0,0 0-1,1 0 1,0-2 0,0 0-1,-24-14 1,38 20 242,1 0-29,1 1 0,-1-1 0,0 1 0,0-1 0,0 1 0,0-1 0,0 1-1,0-1 1,1 0 0,-1 1 0,0-1 0,1 0 0,-1 0 0,0 0 0,1 0 0,-1 1 0,1-1 0,-1 0 0,1 0 0,0 0 0,-1 0 0,1 0 0,0 0 0,-1-2 0,9-6-2617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7:1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1248 83 3136,'-1'-2'168,"0"0"1,0 0-1,0 1 1,0-1 0,0 0-1,1 0 1,-1 0-1,1 0 1,-1 0-1,1 0 1,0 0-1,-1 0 1,1 0-1,1-3 1,-2 3 62,0 0 0,0 0 0,0 0 0,0 1 0,0-1 0,0 0 0,0 1 0,-1-1 0,1 0 0,-1 1 0,-1-2 0,0 0 159,0 1-252,0 0 1,0 0-1,0 0 0,0 0 0,0 1 0,0-1 0,0 1 0,-1 0 0,1 0 0,0 0 0,-1 0 0,1 0 0,-5 1 0,0-2 105,-11 0 139,0 1-1,0 0 0,-25 2 1,-1 1 199,-135 6 966,150-4-1238,0 1 1,1 2-1,-56 19 0,54-13-180,2 2-1,-1 1 1,2 1 0,0 1-1,1 1 1,1 2-1,-44 45 1,-49 43 90,-66 97 693,175-192-857,1 0 0,0 1 0,1 0 0,1 0 0,0 1 0,1 0 0,1 0 0,-6 31 0,3 5 259,-1 78 0,8-114-259,1 124 351,2-113-180,1 1 1,1-1 0,9 29-1,-8-41-108,0-1 0,2 0 0,-1 0 0,2 0 0,-1-1-1,12 14 1,63 67 503,-57-69-360,33 23 1,-34-28-113,22 15 149,64 39 1,-93-64-225,0-1 0,1 0 0,0-1 0,0-1 1,1 0-1,-1-2 0,2 0 0,-1-1 0,28 2 0,18-6 64,-1-3-1,0-3 0,94-21 1,-123 20-90,0-2 0,-1-2 0,-1-1 0,37-18 0,95-54 268,45-22-174,-171 88-81,-1-1 1,53-37-1,-75 44-11,0-1-1,-1 0 1,0-1 0,-1-1-1,-1 0 1,0-1 0,16-26 0,-8 4 112,-2-1 0,23-69 0,12-86 72,-46 158-270,-1 0 0,-3-1 0,1-62 0,-7 36 17,-19-112 0,18 157 20,-1 1 0,-1 0 0,-14-33-1,14 39-5,-1 0-1,-1 1 0,1 0 0,-2 0 0,1 1 1,-17-16-1,8 12-52,0 1 1,-1 1-1,-1 0 1,0 1-1,0 1 1,-1 1 0,0 1-1,-37-10 1,26 11-10,0 1 1,-50-1-1,-61 11 101,87-6-777,19-1-2834,29 1 2481,1 1-1,0 0 0,-1 1 0,1-1 0,-1 1 0,1 0 0,0 1 1,-8 2-1,-16 8-3319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0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1070 3072,'-14'-13'1260,"14"12"-1115,0 1 0,-1 0-1,1 0 1,0-1 0,-1 1 0,1 0-1,0 0 1,-1 0 0,1 0 0,-1-1 0,1 1-1,0 0 1,-1 0 0,1 0 0,0 0-1,-1 0 1,1 0 0,-1 0 0,1 0 0,0 0-1,-1 0 1,1 0 0,-1 0 0,1 1-1,0-1 1,-1 0 0,1 0 0,0 0 0,-1 0-1,1 1 1,0-1 0,-1 0 0,1 0-1,0 1 1,0-1 0,-1 0 0,1 0 0,-1 1-1,1-1-47,0 1-1,0-1 0,0 0 1,0 0-1,0 0 0,-1 0 0,1 0 1,0 1-1,0-1 0,0 0 1,0 0-1,0 0 0,0 1 1,0-1-1,0 0 0,0 0 0,0 0 1,0 1-1,0-1 0,0 0 1,0 0-1,0 0 0,0 1 1,0-1-1,0 0 0,0 0 1,0 0-1,0 0 0,0 1 0,0-1 1,0 0-1,1 0 0,-1 0 1,0 0-1,0 1 0,0-1 1,0 0-1,0 0 0,0 0 0,1 0 1,-1 0-1,0 0 0,0 1 1,0-1-1,18 5 1954,-13-5-1823,0 0 1,0 0-1,1 0 0,-1 0 0,0-1 1,0 0-1,0 0 0,0 0 0,0 0 1,7-4-1,9-4 352,21-13 1,-17 8-207,-12 7-215,0 0 1,-1-1-1,0 0 0,0-1 0,-1-1 0,0 0 1,-1 0-1,0-1 0,11-17 0,-17 23-73,-1 0 0,0 0 0,0 0-1,0-1 1,-1 1 0,0-1 0,0 0 0,0 0-1,-1 0 1,0 0 0,0 0 0,-1 0-1,1 0 1,-1 0 0,0 0 0,-1 0 0,0 0-1,0 0 1,0 0 0,0 0 0,-1 0-1,0 1 1,0-1 0,-1 0 0,-5-7 0,-2-2-28,4 8 10,0-2 0,-5-10 0,10 18-72,0-1 0,0 0-1,1 1 1,-1-1 0,1 0 0,-1 1 0,1-1 0,-1 0-1,1 1 1,0-1 0,0 0 0,0 0 0,0 0-1,0 1 1,0-1 0,0 0 0,1 0 0,-1 1-1,1-3 1,3-2-29,0 1 0,0-1 0,1 1 1,-1 0-1,1 0 0,1 0 0,-1 0 0,0 1 0,11-6 0,3-2 4,36-14-1,-31 15 21,1 2 0,33-7-1,-48 13-13,1 2-1,-1-1 1,0 1 0,1 1-1,-1 0 1,1 0-1,-1 1 1,18 3 0,-24-2 29,-1-1 0,1 1 0,0 0 0,0 0 0,-1 0 0,1 0 0,-1 1 0,0-1 0,0 1 0,0 0 0,0 0 0,0 0 0,-1 1 0,1-1 0,-1 0 0,0 1 0,0 0 0,0-1 0,0 1 0,-1 0 0,2 7 0,1 4 53,-1-1 0,0 1 0,-1-1 0,-1 29 0,-3 28 72,0 30-52,4-73-61,4 45 14,-6-70-15,1 0 1,0-1-1,-1 1 1,1 0-1,0-1 1,0 1-1,0 0 1,1-1-1,-1 0 1,0 1-1,1-1 1,0 0-1,-1 0 1,1 0-1,0 0 1,0 0-1,0 0 1,1 0-1,-1-1 1,0 1 0,1-1-1,3 2 1,-3-2 14,1 0 0,0 0 0,0 0 1,0-1-1,-1 1 0,1-1 0,0 0 1,0 0-1,0-1 0,0 1 0,0-1 1,-1 0-1,1 0 0,0 0 0,6-3 1,7-4 24,1-2 0,-2 0-1,23-17 1,45-42-2,-52 42 37,4-4-57,47-51 1,-74 69-3,1 2 141,-9 12-84,-3 8-31,-22 60 115,15-43-178,0-1 1,-8 45 0,16-66 16,0 0 1,1 1-1,0-1 0,0 1 1,0-1-1,1 1 1,-1-1-1,1 1 0,0-1 1,1 0-1,-1 1 0,1-1 1,-1 0-1,1 0 1,0 0-1,1 0 0,-1 0 1,1-1-1,0 1 0,0-1 1,0 0-1,5 5 1,-1-3 24,-1-1 1,0 0-1,1 0 1,0-1 0,0 1-1,0-2 1,0 1-1,1-1 1,-1 0-1,1 0 1,-1-1 0,13 1-1,-11-2 5,0 1 0,1-1 0,-1-1 0,0 0 0,0 0 0,1-1 0,-1 0 0,0 0 0,-1-1 0,1 0 0,0-1 0,-1 0 0,0 0 0,13-9-1,-1-5-31,-1-2-1,-1 0 0,0 0 1,-2-2-1,0 0 0,-2-1 1,13-25-1,-20 33-69,-4 7-66,-4 22 56,-7 27 68,-3 23 15,10-57 15,-1 4-19,1 0 0,1 0-1,-1 0 1,2 1 0,0-1-1,0 0 1,1 0 0,3 13-1,-4-22 10,-1-1 0,1 1 0,0-1 0,0 1-1,0 0 1,0-1 0,0 0 0,0 1 0,0-1-1,1 0 1,-1 1 0,0-1 0,1 0 0,-1 0-1,1 0 1,-1 0 0,4 1 0,-2-1 3,0 0 0,1 0 0,-1 0 0,0-1 0,1 1 0,-1-1 0,1 0 0,5-1 0,6-1 8,-1 0 0,1-2 0,19-7 0,-21 7-31,83-31-36,-79 29 18,3-2 44,-1 0 0,1-1 1,-1-1-1,-1-1 0,0 0 1,-1-1-1,0-2 0,21-19 0,-4-6-41,-1-1 0,-2-2-1,26-45 1,61-127 76,-98 169-86,-2 0 0,20-79 1,-28 81 24,-1 0 1,-2-1 0,1-54-1,-8 93-6,-1-17-75,1 21 65,0 1 0,0-1 0,0 0 1,-1 0-1,1 1 0,0-1 0,0 0 0,-1 1 0,1-1 1,0 0-1,-1 1 0,1-1 0,-1 1 0,1-1 1,-1 0-1,1 1 0,-1-1 0,1 1 0,-1 0 1,1-1-1,-1 1 0,0-1 0,0 1 8,1 0 0,-1 0-1,1 0 1,-1 0 0,1 0 0,-1 0-1,1 0 1,0 0 0,-1 0 0,1 0-1,-1 1 1,1-1 0,-1 0 0,1 0-1,0 0 1,-1 1 0,1-1 0,0 0-1,-1 1 1,1-1 0,0 0 0,-1 1-1,1-1 1,0 0 0,-1 1-1,-4 6-38,0-1-1,0 1 0,1-1 1,0 1-1,0 1 0,-5 13 1,-13 54-154,14-46 156,-5 24 56,2 0 0,-5 69 0,11 110 44,7-186 107,13 77-1,-11-103-88,0 0 0,2-1 0,0 1 0,1-1 0,1-1 0,15 25 0,-20-37-43,1-1-1,1 1 1,-1-1 0,1 0-1,0 0 1,0 0-1,1 0 1,-1-1 0,1 0-1,0 0 1,0-1-1,0 0 1,1 0 0,-1 0-1,1-1 1,0 0-1,-1 0 1,1-1 0,0 1-1,0-1 1,0-1-1,0 0 1,0 0 0,9-1-1,2-1 7,-1-1 1,1-1-1,-1-1 0,0 0 0,-1-1 0,1-1 0,-1 0 0,22-15 0,-27 15-9,0-2 0,0 1 0,0-1 0,-1-1 0,0 0 0,-1-1 0,0 1 0,-1-2-1,0 1 1,-1-1 0,10-21 0,-15 30-28,-1 0-1,1 0 0,-1-1 1,0 1-1,0-1 1,0 1-1,0-1 1,0 0-1,-1 1 1,0-1-1,0 0 0,0 1 1,0-1-1,-1-5 1,1 7-6,-1 1-1,1-1 1,0 0 0,-1 1 0,1-1 0,-1 0 0,0 1-1,1-1 1,-1 1 0,0-1 0,0 1 0,0-1 0,0 1 0,0 0-1,0 0 1,0-1 0,-1 1 0,1 0 0,0 0 0,-1 0-1,1 0 1,-1 0 0,1 1 0,-1-1 0,1 0 0,-1 1-1,0-1 1,1 1 0,-1-1 0,-1 1 0,-2 0-17,0 0 1,0 0-1,0 0 1,0 1-1,1 0 1,-1 0 0,0 0-1,0 1 1,-5 2-1,-8 4-1,0 1-1,0 0 1,1 2 0,1 0-1,-23 19 1,29-21 107,0 1 1,1 0-1,0 0 1,0 1-1,1 0 1,0 0-1,1 1 1,-9 21-1,14-29-57,1-1 0,0 1-1,0 0 1,0-1 0,0 1-1,1 0 1,-1 0 0,1-1 0,0 1-1,0 0 1,1 0 0,-1-1-1,1 1 1,-1 0 0,1-1 0,0 1-1,3 5 1,-1-4 15,0 0 0,0-1 0,0 1 0,1-1 0,0 0 0,0 0-1,0 0 1,0-1 0,0 1 0,1-1 0,6 3 0,7 5 48,1-2 0,1-1 0,-1 0 0,1-2 1,0 0-1,30 5 0,-24-8-217,0 0-1,1-2 1,-1 0 0,46-6 0,-64 3-764,0 1 1,0-1-1,0 0 0,12-6 1,-15 6-337,0 0-1,0-1 1,-1 0 0,6-4 0,9-11-2678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1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349 618 3904,'28'-15'10468,"-40"13"-8830,11 2-1574,-3-1 144,0 1 0,0-1 0,1 1 0,-1 0 0,0 0 0,0 0 0,0 1 0,1 0 0,-5 0 0,-11 4-9,0 0 1,1 2-1,0 0 0,0 0 1,0 2-1,1 0 0,-18 14 1,14-7-16,1 1 0,-34 36 0,47-44-101,0 0-1,0 0 1,0 1 0,1 0-1,1 0 1,0 1-1,0-1 1,-6 23 0,10-30-44,0 1 0,0-1-1,1 0 1,-1 0 0,1 1 0,0-1 0,0 1 0,0-1 0,0 0 0,1 1 0,-1-1 0,1 0 0,0 0 0,0 1 0,0-1 0,1 0 0,-1 0-1,1 0 1,-1 0 0,1 0 0,0-1 0,0 1 0,0 0 0,0-1 0,1 0 0,-1 1 0,1-1 0,0 0 0,3 2 0,2-1 28,-1 0 0,1 0 0,0-1 0,0 0 1,0 0-1,0-1 0,1 0 0,-1-1 0,0 0 0,1 0 1,10-2-1,1-1 67,0-1 1,0 0-1,26-11 1,-33 9-98,0 0 0,-1 0 1,0-1-1,-1 0 0,1-1 1,-2-1-1,1 1 0,-1-2 1,0 0-1,13-16 0,-16 17-64,-1 0-1,0-1 1,0 0-1,0 0 1,-2 0-1,1-1 1,-1 1-1,-1-1 1,0 0-1,0 0 1,-1 0-1,1-22 1,-3 30 21,0 1 0,0 0 0,0 0 0,-1 0 0,1 0 0,-1 0 0,1 0 0,-1 0 0,0 0-1,0 1 1,1-1 0,-2 0 0,1 0 0,0 0 0,0 1 0,0-1 0,-1 1 0,1-1 0,-3-1 0,3 2 0,0 1 0,0-1 1,0 1-1,0-1 0,0 1 0,0 0 0,0-1 0,0 1 1,0 0-1,0 0 0,0 0 0,0 0 0,-1 0 0,1 0 1,0 0-1,0 0 0,0 0 0,0 0 0,0 0 1,0 1-1,0-1 0,0 1 0,0-1 0,0 0 0,0 1 1,0 0-1,0-1 0,0 1 0,0 0 0,1-1 0,-1 1 1,0 0-1,0 0 0,1 0 0,-2 1 0,-1 2 2,1 0 0,0 0 0,0 0 0,0 1 0,0-1 0,1 1 0,-1-1 0,1 1 0,-1 8 0,1 2 59,1 27 0,1-31 2,1 0 0,0 0 0,0 0 0,1 0 0,1-1 0,0 1 0,0-1 0,1 0 0,1 0 0,-1 0 0,2-1 0,-1 0 0,1 0 0,12 11 0,-13-14 4,0-1 1,0 1 0,1-1 0,0-1-1,0 1 1,0-1 0,1-1 0,15 6-1,-17-7-29,0-1 0,0 1 0,0-1-1,0-1 1,0 0 0,0 1 0,0-2 0,0 1-1,1-1 1,-1 0 0,0 0 0,11-4 0,-4-1 18,0-1 0,-1 0 0,0-1 0,-1 0 1,1-1-1,17-19 0,-12 13-17,20-22-12,-28 26-49,1 0 1,1 1-1,-1 0 0,21-13 0,-31 23 19,1-1 0,0 0 0,0 0 0,0 1 0,0-1 0,1 1 0,-1-1 0,0 1 0,0-1 0,0 1 0,0 0 0,0 0 0,1-1 0,-1 1 0,0 0 0,0 0-1,0 0 1,1 0 0,-1 0 0,0 1 0,0-1 0,0 0 0,0 0 0,1 1 0,-1-1 0,0 1 0,0-1 0,1 1 0,-1 1 8,0 0 1,0 0-1,0-1 1,0 1-1,0 0 1,0 0-1,-1 0 1,1 0-1,-1 0 1,1 0-1,-1 0 0,0 0 1,0 0-1,0 0 1,0 0-1,0 0 1,-1 3-1,-5 44 116,-24 88-1,16-78-28,-59 326 509,62-318-401,-17 90 633,28-146-535,4-22 285,11-53-513,36-151-64,-39 175-52,2 0 0,1 0 0,39-71 0,74-89 2,-34 56-134,28-38 93,-101 159 2,-21 22 84,1 1-1,-1-1 1,1 1-1,0-1 0,-1 0 1,1 1-1,0 0 1,0-1-1,-1 1 1,1-1-1,0 1 0,0 0 1,0-1-1,-1 1 1,1 0-1,0 0 1,0 0-1,0 0 0,0 0 1,0 0-1,-1 0 1,1 0-1,0 0 1,0 0-1,0 0 0,0 0 1,0 1-1,-1-1 1,1 0-1,1 1 1,-1 1-12,1-1 0,-1 1 1,0-1-1,0 1 1,0-1-1,0 1 1,0 0-1,0-1 0,-1 1 1,1 0-1,0 0 1,-1 0-1,0 0 1,1 0-1,-1 2 0,0 31-6,0-27 24,-1 8 28,-1 0 1,0 0-1,-1 0 1,-1 0-1,0 0 1,-2-1-1,1 0 1,-2 0-1,0 0 1,0-1-1,-2 0 1,0 0-1,0-1 1,-22 23-1,27-32 0,-25 21 247,28-24-283,0 0 0,0 0-1,0-1 1,0 1 0,-1-1-1,1 1 1,0 0 0,0-1-1,0 0 1,0 1 0,-1-1 0,1 0-1,0 0 1,0 1 0,-1-1-1,1 0 1,0 0 0,0 0 0,-1-1-1,1 1 1,0 0 0,0 0-1,0-1 1,-3 0 0,4 1-10,0 0-1,0-1 1,0 1 0,0 0 0,0-1-1,0 1 1,-1-1 0,1 1 0,0 0-1,0-1 1,0 1 0,0 0 0,0-1-1,0 1 1,1 0 0,-1-1 0,0 1-1,0 0 1,0-1 0,0 1 0,0 0-1,0-1 1,1 1 0,-1 0 0,0-1-1,0 1 1,0 0 0,1-1 0,-1 1 0,0 0-1,1 0 1,-1 0 0,0-1 0,11-9-293,-8 7 260,1 0 1,0 0-1,0 1 0,0 0 1,0 0-1,0 0 0,1 0 1,-1 1-1,0-1 0,1 1 1,-1 0-1,1 0 0,0 1 1,-1 0-1,1-1 0,-1 1 1,1 1-1,0-1 0,-1 1 1,1 0-1,-1 0 0,1 0 1,6 3-1,-6-1 35,0-1-1,0 1 0,0 0 1,0 0-1,-1 0 0,0 1 1,1-1-1,-1 1 1,0 0-1,-1 0 0,1 1 1,-1-1-1,0 1 0,0 0 1,0 0-1,-1 0 0,0 0 1,0 0-1,0 0 1,1 8-1,3 20 26,-2 1 0,-1-1 0,-3 63 0,-25 102-23,3-93 333,-65 178 0,84-275-251,2-4 8,0 0-1,-1-1 1,1 1 0,-1-1-1,1 1 1,-1-1 0,-4 5-1,6-8-69,0 0-1,0 0 1,0 0-1,0 0 0,0 1 1,0-1-1,0 0 1,0 0-1,0 0 1,0 0-1,0 0 1,0 0-1,0 0 1,0 0-1,-1 0 1,1 0-1,0 0 0,0 0 1,0 0-1,0 0 1,0 0-1,0 1 1,0-1-1,0 0 1,0 0-1,0 0 1,0 0-1,0 0 0,-1 0 1,1 0-1,0 0 1,0 0-1,0 0 1,0 0-1,0 0 1,0 0-1,0 0 1,0 0-1,0 0 1,0 0-1,0 0 0,-1 0 1,1 0-1,0-1 1,0 1-1,0 0 1,0 0-1,0 0 1,0 0-1,0 0 1,0 0-1,0 0 1,0 0-1,0 0 0,0 0 1,0 0-1,0 0 1,-1-8 184,5-13-47,0 7-102,11-21 1,-5 10-43,66-198-63,12-27 35,-73 217 32,2 1-1,1 1 0,1 0 1,2 1-1,1 2 0,1 0 1,32-29-1,-45 48-43,-1 1-1,1 1 1,1 0 0,0 0 0,15-6 0,-21 11 25,1-1-1,-1 1 1,1 1 0,-1-1 0,1 1 0,0 0 0,0 0-1,0 1 1,0 0 0,-1 0 0,1 0 0,0 0 0,6 2 0,-9-1 8,-1 0 1,0-1-1,1 1 1,-1 0-1,0 0 1,0 1-1,1-1 1,-1 0-1,0 1 1,0-1 0,-1 1-1,1 0 1,0-1-1,0 1 1,1 2-1,-2-2 26,0-1-1,-1 1 0,1 0 1,0 0-1,-1-1 1,1 1-1,-1 0 0,0 0 1,1 0-1,-1-1 0,0 1 1,0 0-1,0 0 1,0 0-1,0 0 0,-1-1 1,1 1-1,-1 0 0,1 0 1,-2 2-1,-2 4 19,0-1-1,-1 0 1,1 0-1,-2 0 1,1 0-1,-1-1 1,0 0-1,-9 7 1,-7 5 39,-30 17-1,45-31-70,0 0 1,-1 0-1,1-1 0,-1 0 1,-14 4-1,18-6-58,0-1 0,0 1 0,0-1 0,1 0-1,-1 0 1,0 0 0,0-1 0,0 1 0,1-1 0,-1 0 0,0 0-1,1 0 1,-1-1 0,1 1 0,-1-1 0,1 0 0,0 0 0,0 0-1,-1 0 1,1 0 0,1-1 0,-1 1 0,0-1 0,1 0 0,-1 0-1,1 0 1,-4-6 0,2 1-36,-9-20-166,13 27 242,0 1 1,0-1 0,0 1 0,-1 0 0,1-1-1,0 1 1,0-1 0,0 1 0,0-1 0,0 1-1,0-1 1,0 1 0,0-1 0,0 1 0,0-1-1,0 1 1,1-1 0,-1 1 0,0 0 0,0-1-1,0 1 1,1-1 0,-1 1 0,0 0 0,0-1-1,1 1 1,-1-1 0,0 1 0,1 0 0,-1-1-1,0 1 1,1 0 0,-1 0 0,0-1 0,1 1-1,-1 0 1,1 0 0,-1 0 0,1-1 0,-1 1-1,0 0 1,1 0 0,-1 0 0,1 0 0,-1 0-1,1 0 1,-1 0 0,1 0 0,0 0 0,2 1 6,0-1 1,-1 1-1,1 0 1,0 0-1,0 0 1,-1 0-1,6 3 1,10 4-31,7-3 97,1 0 0,0-2 1,1-1-1,38-2 0,-57 0-42,26-1 65,1-2 1,-1-1-1,1-2 1,-2-1-1,35-13 1,-34 8 11,0-2 0,-2-1 0,38-23 0,-36 16-80,0-1 0,-2-2 0,59-56 0,-58 45 4,0-2 0,-3-1 0,36-58 0,-50 71 36,85-148 62,-88 148-149,-1-1 0,-1 0 1,-2 0-1,12-56 1,-15 53-50,-2 1 0,-1 0 0,-2-1 0,-3-50 0,2 79 70,0 1 1,0-1-1,0 0 0,0 1 1,0-1-1,0 1 1,-1-1-1,1 0 0,0 1 1,0-1-1,0 1 1,-1-1-1,1 1 0,0-1 1,0 1-1,-1-1 1,1 1-1,-1-1 0,1 1 1,0-1-1,-1 1 1,1 0-1,-1-1 0,1 1 1,-1 0-1,1-1 1,-2 1-1,1 0-1,0 0-1,0 0 1,0 1-1,0-1 1,0 1-1,0-1 1,0 1 0,0-1-1,0 1 1,0 0-1,0-1 1,0 1-1,0 0 1,0 0-1,1 0 1,-1-1 0,0 2-1,-17 20-115,-24 41 1,24-34 17,-18 28 309,4 2 0,2 0 0,2 3 0,3 0 0,-27 108 0,22-31 46,25-111-154,2 0 0,2 55 0,1-75-58,1-1 0,0 1 0,0-1 0,1 0 0,0 1 0,0-1 0,1 0-1,0 0 1,4 7 0,-5-11 4,0 0-1,0 0 1,1 0-1,-1 0 0,0-1 1,1 1-1,0-1 1,0 1-1,0-1 1,0 0-1,0 0 0,0-1 1,0 1-1,1-1 1,-1 1-1,0-1 1,1 0-1,-1 0 1,1-1-1,0 1 0,3 0 1,5-1-4,0-1-1,-1 0 1,1 0 0,-1-1 0,0-1-1,1 0 1,-1 0 0,0-1-1,-1-1 1,1 1 0,-1-2 0,10-6-1,1-2-23,-1-1-1,-1-1 0,0 0 1,25-31-1,7-20-233,-44 63-9,-5 9 107,-5 11-11,-6 16 19,5-19 120,0 0 0,-2 17 0,6-25 24,-6 53 190,6-52-202,1 1 1,-1-1-1,1 0 1,0 0-1,0 0 1,1 0-1,2 8 0,0-5-5,-1-2 29,-1-1 0,2 1-1,3 6 1,-6-11-20,0-1 1,0 1-1,0-1 1,0 0-1,1 1 1,-1-1 0,0 0-1,0 0 1,1 0-1,-1 0 1,1 0-1,-1 0 1,1-1 0,-1 1-1,1 0 1,0-1-1,-1 1 1,4 0-1,3-1 21,1 0-1,-1 0 0,0-1 0,0 0 0,15-4 0,41-16-13,-32 9 31,-22 9-62,124-46-80,-116 41 117,0-1 0,0-1 1,-1 0-1,-1-2 0,17-13 1,-29 22-28,0 0-1,0-1 1,0 0 0,0 0 0,-1 0 0,1-1 0,-1 1 0,0-1-1,-1 1 1,1-1 0,-1 0 0,0 0 0,0 0 0,-1-1 0,1 1-1,-1 0 1,1-8 0,-2 9-25,-1-1-1,1 1 1,-1 0-1,0 0 1,0-1-1,0 1 1,-1 0 0,0 0-1,1 0 1,-1 0-1,-1 1 1,1-1-1,0 0 1,-1 1-1,0 0 1,0-1 0,0 1-1,-3-2 1,3 2-3,0 1 1,0 0 0,0 1-1,0-1 1,0 1-1,0-1 1,0 1 0,0 0-1,-1 0 1,1 0-1,0 0 1,-1 1 0,1-1-1,-1 1 1,1 0 0,0 0-1,-1 0 1,1 1-1,-1-1 1,1 1 0,0 0-1,-1 0 1,1 0 0,-4 2-1,-4 2 27,1 1-1,1 1 1,-1-1 0,1 2-1,0-1 1,1 1 0,0 0-1,0 1 1,0 0 0,1 0-1,1 1 1,0 0 0,0 0-1,1 0 1,-8 21 0,12-27 6,-1 0-1,1 1 1,0-1 0,0 1 0,1-1-1,0 1 1,-1 0 0,1-1 0,1 1-1,-1-1 1,1 1 0,0-1 0,0 1 0,0-1-1,0 1 1,1-1 0,4 8 0,-4-8 13,2 1 1,-1-1-1,0 0 1,1 0-1,0 0 1,0 0-1,0-1 1,0 1 0,1-1-1,0 0 1,-1 0-1,1-1 1,0 0-1,8 3 1,14 3 8,0-1 0,0-2 0,1 0 0,0-2 0,0-1 0,-1-2 0,1 0 0,32-6 0,33-8 41,97-29 1,-142 32-81,-41 9 14,65-16 146,76-28-1,-139 42-125,-8 4-31,1 0 1,-1 0-1,1-1 0,-1 1 0,0-1 1,1 1-1,-1-1 0,0 0 0,1 0 0,-1 1 1,0-1-1,0 0 0,0 0 0,0 0 1,0 0-1,0 0 0,0-1 0,0 1 1,1-2-1,-2 3 2,0 0 1,0-1 0,0 1 0,0 0-1,0 0 1,0 0 0,0 0-1,0 0 1,0-1 0,0 1-1,0 0 1,0 0 0,0 0 0,0 0-1,0 0 1,0 0 0,0-1-1,0 1 1,0 0 0,0 0-1,0 0 1,0 0 0,0 0 0,0 0-1,0-1 1,0 1 0,0 0-1,0 0 1,0 0 0,-1 0 0,1 0-1,0 0 1,0 0 0,0 0-1,0-1 1,0 1 0,0 0-1,0 0 1,-1 0 0,1 0 0,0 0-1,0 0 1,0 0 0,0 0-1,0 0 1,0 0 0,-1 0-1,1 0 1,0 0 0,0 0 0,0 0-1,0 0 1,0 0 0,-1 0-1,1 0 1,0 0 0,0 0-1,-12 0-55,0 0-1,0 0 1,-1 1-1,1 0 1,0 1-1,-12 4 1,4-1 54,0 2 0,-36 17 0,38-15 1,1 1 0,-22 17-1,33-22-7,0 0 0,0 0-1,0 1 1,0 0-1,1 0 1,0 1 0,0-1-1,-4 11 1,8-15 15,0 0 1,0 0-1,0 0 0,0 0 0,0 0 1,1 0-1,-1 1 0,1-1 0,0 0 0,-1 1 1,1-1-1,0 0 0,1 1 0,-1-1 1,0 0-1,1 0 0,-1 1 0,1-1 1,-1 0-1,1 0 0,0 0 0,0 1 0,0-1 1,0 0-1,1 0 0,-1-1 0,0 1 1,1 0-1,3 3 0,-2-3 15,1 1 0,0-1 0,0 1 0,0-1 0,0 0 0,0 0 1,0-1-1,0 0 0,1 1 0,-1-1 0,1-1 0,-1 1 0,1-1 0,-1 1 0,6-1 0,15-3 87,1-1-1,-1-1 1,0-2 0,39-14-1,-47 16-88,-1-2-1,0 0 1,0 0-1,0-2 1,-1 0-1,-1-1 0,0 0 1,0-1-1,-1-1 1,17-18-1,-11 6 2,-1-1-1,-1-1 0,15-30 1,33-89-56,28-148 166,-84 263-198,-2-1-1,-1-1 0,2-57 1,-7 86 51,-1 1-1,0-1 1,-1 1 0,1-1-1,0 1 1,-1-1 0,1 1 0,-1-1-1,0 1 1,0 0 0,-1-3 0,1 4 9,1 1 1,0 0 0,-1-1-1,1 1 1,0-1 0,-1 1 0,1 0-1,-1 0 1,1-1 0,-1 1-1,1 0 1,0 0 0,-1-1-1,1 1 1,-1 0 0,1 0 0,-1 0-1,1 0 1,-1 0 0,0 0-1,1 0 1,-1 0 0,-1 0-10,0 1-1,1-1 1,-1 1 0,1-1 0,-1 1 0,1 0 0,-1-1-1,1 1 1,-1 0 0,-1 2 0,-5 4-10,0 0 0,1 0 1,0 1-1,1 0 0,-1 1 1,1-1-1,-5 12 0,-23 45 85,-51 136-1,-3 84 64,68-201-105,-10 34-2165,23-97-487,-14 30 0,17-43 113,0 0 0,-10 13 1,12-19 1719,-3 11-2661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1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88 12800,'-94'-45'5791,"3"27"-5023,58 9 544,13 9-864,-2-3 384,8 3-480,3-5-768,11 1 224,11 1-4896,8 6 2817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5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263 134 3072,'1'-1'119,"-1"1"1,0-1-1,1 0 1,-1 1-1,1-1 1,-1 1-1,1-1 1,-1 1-1,1-1 0,-1 1 1,1-1-1,-1 1 1,1 0-1,0-1 1,-1 1-1,1 0 1,0-1-1,-1 1 0,1 0 1,0 0-1,-1 0 1,1 0-1,0 0 1,-1 0-1,1 0 1,0 0-1,0 0 1,-1 0-1,2 0 0,6 0 3364,-26 5 0,2-1-3373,-1 2-1,1 0 1,1 1-1,-1 0 1,1 1 0,0 1-1,1 1 1,0 0 0,0 1-1,1 0 1,1 1-1,0 0 1,0 1 0,2 0-1,-1 1 1,2 0 0,-10 19-1,15-23-65,0-1 0,1 1 0,0 0 0,1 0 0,0 0 0,1 1-1,0-1 1,0 0 0,1 1 0,0-1 0,1 0 0,3 15 0,-3-21 79,-1-1 0,1 1 0,0-1 1,1 1-1,-1-1 0,1 0 0,-1 0 0,4 5 1,-4-8-75,-1 1 0,1 0 0,0 0 1,-1 0-1,1 0 0,0 0 0,0-1 1,0 1-1,0 0 0,0-1 1,0 1-1,0-1 0,0 1 0,0-1 1,0 1-1,0-1 0,0 0 0,0 0 1,0 1-1,0-1 0,1 0 0,-1 0 1,0 0-1,0 0 0,0 0 0,0 0 1,0-1-1,0 1 0,2-1 0,4-3 101,0 0 0,0 0 0,-1-1 0,0 0-1,0-1 1,0 1 0,0-1 0,5-7 0,-5 6-64,13-15 30,-1 0 0,-1 0-1,-1-2 1,-1 0 0,0-1 0,10-28 0,-10 16-186,9-39 0,-19 55 54,0 0 0,-2 0 1,2-38-1,-7 44-123,2 15 136,0-1 0,0 1-1,0 0 1,0 0 0,0 0 0,0 0-1,0 0 1,0 0 0,0 0-1,0 0 1,0-1 0,0 1-1,0 0 1,0 0 0,0 0 0,0 0-1,0 0 1,0 0 0,0 0-1,-1 0 1,1 0 0,0 0-1,0-1 1,0 1 0,0 0 0,0 0-1,0 0 1,0 0 0,0 0-1,0 0 1,0 0 0,0 0 0,-1 0-1,1 0 1,0 0 0,0 0-1,0 0 1,0 0 0,0 0-1,0 0 1,0 0 0,0 0 0,-1 0-1,1 0 1,0 0 0,0 0-1,0 0 1,0 0 0,0 0-1,-5 6-71,-3 10-5,3-1 65,0-1 0,1 1 0,1 0 0,0 1 0,1-1 0,1 0 0,0 1 0,1-1 0,0 0 0,2 1 0,0-1 0,0 0 0,1 0 0,1 0 0,10 23 0,-12-33 83,0 0-1,0-1 0,1 0 0,-1 1 1,1-1-1,0 0 0,1 0 1,-1-1-1,1 1 0,-1-1 0,1 0 1,0 0-1,0 0 0,1 0 0,-1-1 1,1 1-1,-1-1 0,1 0 0,0-1 1,-1 1-1,1-1 0,0 0 1,0 0-1,0 0 0,0-1 0,0 0 1,0 0-1,0 0 0,0 0 0,8-3 1,-3 1-11,-1 0 0,1-1 0,-1 0 0,0-1 0,0 0 0,0 0 0,-1-1 0,0-1 0,0 1 0,0-1 0,0 0 0,-1-1 0,10-10 0,2-8-102,-1 0 1,29-51 0,5-8-264,-49 83-95,0 7 233,1 10-9,3 26 233,-4-24-69,0 0 1,1 0-1,10 27 0,-12-40 43,1 0-1,-1 0 0,1 0 0,0 0 1,0-1-1,1 1 0,-1-1 0,1 0 1,0 0-1,0 0 0,0 0 0,1-1 1,-1 0-1,1 0 0,0 0 0,7 3 1,0-2 45,0 0 1,1 0-1,0-1 1,-1-1-1,1 0 1,0 0-1,0-2 1,25-1 0,-15-1 128,1-2 1,-1 0-1,45-16 1,-57 16-175,-1-1 0,0 0 1,0 0-1,-1-1 1,1-1-1,-1 0 0,0 0 1,-1 0-1,0-1 1,0 0-1,-1-1 1,10-13-1,-9 9-2,0 0 0,-1 0 0,0-1 0,-1 0 0,-1 0-1,0-1 1,-1 0 0,4-26 0,-7 34-107,0 0-1,-1 0 0,0-14 1,-1 20 61,1 0 1,0 0 0,0 0 0,-1-1 0,1 1 0,0 0-1,-1 0 1,1 0 0,-1 0 0,1 0 0,-1 0-1,-1-2 1,1 3 13,1-1 0,-1 1-1,1 0 1,-1-1-1,0 1 1,1 0 0,-1 0-1,1 0 1,-1-1 0,0 1-1,1 0 1,-1 0 0,1 0-1,-1 0 1,0 0 0,1 0-1,-1 0 1,0 0-1,1 0 1,-1 0 0,1 1-1,-1-1 1,0 0 0,1 0-1,-2 1 1,-2 2-41,0-1 0,0 1 0,-1 0 0,2 1 0,-1-1 0,0 1 0,-4 6 0,5-7 12,-6 8 39,0 0-1,1 1 0,0-1 1,1 2-1,1-1 1,0 1-1,0 0 0,1 0 1,1 0-1,-4 24 1,7-32 38,1-1 1,0 1 0,0 0 0,1-1 0,0 1 0,-1 0 0,1-1-1,1 1 1,-1-1 0,1 1 0,0-1 0,0 0 0,0 1-1,1-1 1,-1 0 0,1-1 0,5 7 0,0-1 60,1 0 1,1-1-1,-1 0 1,2 0-1,14 8 1,-15-11-36,0-1 0,0 0 0,0 0 1,1-1-1,-1-1 0,1 1 0,0-2 1,-1 0-1,1 0 0,0-1 0,0 0 1,0 0-1,-1-2 0,18-3 1,0-8-6066,-7 3-1771,-7 8 3144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1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2 953 4992,'-2'-2'3283,"8"-1"-1566,11-3-51,-14 5-1196,30-14 998,0-1 1,32-22-1,-37 22-908,7-6 3,-1-1 1,49-45-1,-15 9-68,-4-3 0,-2-3 0,-4-2 0,95-141 0,-134 175 6,-2 0 1,0 0-1,21-70 0,-35 95-380,-1 0 0,0 0 0,-1 0 0,0 0 0,0-11 0,-1 18-111,0-1 0,0 1 0,0 0 0,0-1 0,0 1 0,0 0 0,-1-1 0,1 1 0,0 0 0,-1-1 0,1 1 0,-2-2 0,2 3-10,-1-1 0,1 1 0,0 0 0,0 0-1,0 0 1,-1 0 0,1 0 0,0 0 0,0-1 0,0 1-1,-1 0 1,1 0 0,0 0 0,0 0 0,0 0 0,-1 0-1,1 0 1,0 0 0,0 0 0,-1 0 0,1 0 0,0 0-1,0 0 1,0 0 0,-1 0 0,1 1 0,-1-1 0,-8 8-9,-7 14 18,1 0 0,0 1 0,2 1-1,1 0 1,-12 35 0,6-11-19,2 1 0,2 1 1,-8 52-1,18-76 90,1 1 0,2-1 0,0 1 1,2-1-1,0 1 0,2-1 1,12 51-1,-12-66-8,1 0-1,1 1 1,-1-1 0,2-1 0,8 15 0,-11-21-20,0 0 1,0 0 0,1 0 0,-1 0-1,1-1 1,0 1 0,0-1 0,0 0-1,0 0 1,1-1 0,-1 1 0,1-1-1,-1 0 1,1 0 0,6 1 0,-4-2 5,1 0 0,0 0 0,-1-1 0,1 0 0,0 0 0,0-1 0,14-3 0,1-2 43,26-10 0,-25 8-63,-1-2 1,0-1-1,-1-1 0,0-1 1,-1-1-1,0-1 0,-1-1 1,-1 0-1,0-1 0,19-25 1,-32 35-12,-4 5-18,0 0 0,0 0 0,-1-1-1,1 1 1,0-1 0,-1 0 0,0 1-1,2-5 1,-3 7-9,0 0 0,0 0 0,0 0 0,0-1 0,0 1-1,0 0 1,0 0 0,0 0 0,0 0 0,0 0 0,0-1 0,0 1 0,0 0-1,0 0 1,0 0 0,0 0 0,0 0 0,0-1 0,0 1 0,0 0-1,0 0 1,0 0 0,0 0 0,0 0 0,0 0 0,0-1 0,0 1 0,0 0-1,0 0 1,-1 0 0,1 0 0,0 0 0,0 0 0,0 0 0,0 0 0,0-1-1,0 1 1,-1 0 0,1 0 0,0 0 0,0 0 0,0 0 0,0 0 0,0 0-1,-1 0 1,1 0 0,0 0 0,0 0 0,0 0 0,0 0 0,0 0 0,-1 0-1,1 0 1,0 0 0,0 0 0,0 0 0,0 0 0,0 0 0,-1 1 0,-7 2-46,3 1 39,0-1 0,0 1 0,1 0 1,0 0-1,0 1 0,0 0 0,0-1 0,0 1 0,1 0 1,0 1-1,0-1 0,1 0 0,-1 1 0,1 0 0,0-1 1,1 1-1,-1 0 0,1 0 0,0 0 0,1 0 1,0 0-1,0 0 0,0 0 0,1 8 0,1-8 13,0-1 0,1 1 0,0 0 0,-1-1 0,2 0 0,-1 1 0,1-1 0,-1-1 0,1 1 0,1 0 0,-1-1 0,1 0 0,0 0-1,0 0 1,7 4 0,1-1 114,1 0-1,-1-1 0,1 0 0,0-1 1,21 5-1,-30-9-50,0-1 1,0 1-1,0-1 0,1 1 1,9-2-1,-13 0-64,0 1 0,0 0 0,0-1 0,0 1 0,0-1 0,0 1 0,0-1 0,0 0 0,0 0 0,-1 0 0,1 0 0,0 0 0,-1 0 0,1-1 0,0 1 0,-1-1 0,2-1 0,-1 0 5,-1 0-1,0 0 0,1 0 0,-1 0 0,-1-1 1,1 1-1,0 0 0,-1-1 0,0 1 0,0 0 1,0-1-1,0 1 0,0 0 0,-2-7 0,-1-4-72,-1 0-1,-6-17 0,0 11 31,0-1 0,-1 2 0,-1-1-1,0 2 1,-2-1 0,0 2 0,-1 0 0,-25-21-1,1 1 82,33 26 16,6 11-62,0-1-1,0 1 0,0 0 0,0 0 0,0-1 1,0 1-1,0 0 0,0 0 0,0-1 1,0 1-1,0 0 0,0 0 0,0 0 0,1-1 1,-1 1-1,0 0 0,0 0 0,0 0 1,0-1-1,0 1 0,1 0 0,-1 0 0,0 0 1,0 0-1,0-1 0,1 1 0,-1 0 1,0 0-1,2-1 4,1 1 0,-1-1 0,0 1 0,0-1 0,1 1 0,-1 0 0,0 0 0,4 1-1,21 1 26,-1 2 0,0 1 0,33 10 0,76 33 110,-62-21-117,40 15-245,-64-21-2521,-29-11 514,-20-10 2100,0 0 0,1 1 1,-1-1-1,0 0 0,0 0 1,1 0-1,-1 0 0,0 1 1,0-1-1,1 0 0,-1 0 1,0 0-1,0 1 0,0-1 0,0 0 1,1 0-1,-1 1 0,0-1 1,0 0-1,0 1 0,0-1 1,0 0-1,0 0 0,0 1 1,0-1-1,0 0 0,0 1 1,0-1-1,0 0 0,0 1 1,0-1-1,0 0 0,0 0 1,0 1-1,0-1 0,0 0 1,0 1-1,0-1 0,0 0 1,-1 0-1,1 1 0,0-1 1,0 0-1,0 0 0,-1 1 1,1-1-1,0 0 0,0 0 1,0 0-1,-1 1 0,1-1 0,0 0 1,-1 0-1,1 0 1,-20 6-4688,-3 1 1648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1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93 10880,'-14'-24'4928,"99"3"-4289,-18 12 1281,3 5-1184,54-10 288,3 7-640,38-1-352,-8 8-64,4-6-832,-25 12 448,-3-3-5439,-24 6 3231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1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 3136,'62'3'4516,"-46"-3"2616,-32 1-5910,1 0 0,-18 5 0,-4 0-457,13-3-584,1 2-1,0 0 0,0 2 0,0 0 1,1 2-1,1 0 0,-23 14 0,30-15-119,0 1 1,1 1-1,0 0 0,1 1 0,0 0 0,1 1 0,0 0 1,1 1-1,0 0 0,1 1 0,-9 17 0,13-21 0,2-1-1,-1 0 0,1 1 1,1-1-1,-1 1 1,2 0-1,-1 0 0,1 0 1,1 10-1,0-16-26,1 0 1,-1 0-1,1 0 0,0-1 1,0 1-1,0 0 0,0 0 1,1-1-1,-1 1 0,1-1 1,3 5-1,-3-6-19,0 1 0,0-1 0,0 0 0,0 0 0,0-1 0,1 1-1,-1 0 1,1-1 0,-1 0 0,1 1 0,0-1 0,-1 0 0,1 0 0,0 0 0,0-1 0,5 1 0,-1 0 23,-1-1 0,1 0 0,-1-1 1,0 0-1,1 0 0,-1 0 0,0-1 1,1 0-1,6-3 0,2-1 135,0-2 0,20-12 0,-13 5-43,0-1 1,-1 0-1,-1-2 0,27-30 0,-38 37-91,0 0 0,0-1 0,-1 0 0,-1 0 0,0-1-1,-1 0 1,0 0 0,-1 0 0,7-29 0,-10 19 65,-2 22-96,0 0-1,0 0 1,0 0 0,-1 0-1,1 0 1,0 0-1,0 0 1,-1 0 0,1 0-1,0 1 1,-1-1-1,1 0 1,-1 0-1,1 0 1,-1 0 0,0 1-1,1-1 1,-1 0-1,-1 0 1,2 1-4,0 0 0,0 0 0,-1 0 0,1-1 0,0 1 0,0 0 0,-1 0 1,1 0-1,0 0 0,-1 0 0,1 0 0,0 0 0,0 0 0,-1 0 0,1 1 0,0-1 0,0 0 0,-1 0 0,1 0 1,0 0-1,0 0 0,-1 0 0,1 1 0,0-1 0,0 0 0,-1 0 0,1 0 0,0 0 0,0 1 0,0-1 0,0 0 0,-1 0 1,1 1-1,0-1 0,0 0 0,0 0 0,0 1 0,-5 11 94,4-11-79,0 5 40,0-1 0,0 1 0,0 0-1,1 0 1,0-1 0,0 1 0,0 0 0,1 0 0,1 6 0,-1 0 45,3 12 17,1 1-1,1-1 1,1 1 0,1-2-1,2 1 1,0-1 0,17 27-1,-16-30-94,2-2 1,0 0-1,1-1 0,1 0 0,0-1 0,1 0 0,1-2 0,28 20 0,-36-29-227,0 0-1,0 0 1,0-1-1,1 0 1,18 5-1,-18-7-957,0 0 0,-1-1 0,15 0 0,18-1-1844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7:5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429 118 2656,'10'3'2409,"-8"-1"-1699,1-1 0,-1 0 1,1 0-1,0 0 0,-1 0 1,6 1 954,-8-3-1511,0 1 0,0-1 1,0 1-1,0-1 0,0 0 1,0 1-1,0-1 0,0 1 1,0-1-1,0 0 0,0 1 1,1-1-1,-1 1 0,0-1 1,0 1-1,1-1 0,-1 1 1,0-1-1,1 1 0,-1-1 1,1 0-1,-1 1 104,1-2-175,-1 1 0,0-1 0,0 1 1,0-1-1,0 1 0,0-1 0,0 1 0,0-1 1,0 1-1,-1-1 0,1 1 0,0-1 1,-1 1-1,1 0 0,-1-1 0,0 1 0,0-1 1,1 1-1,-1 0 0,0 0 0,0 0 0,0-1 1,0 1-1,-2-1 0,-3-4 181,-1-1 0,-12-7 0,14 10-96,-4-2-61,-1 0 0,1 0 1,-1 1-1,0 0 0,0 1 1,0 0-1,-1 1 0,0 0 0,1 0 1,-1 1-1,0 1 0,0 0 1,0 0-1,0 1 0,0 1 0,-15 2 1,13 0-57,0 0 0,0 1 1,1 0-1,0 1 1,0 1-1,0 0 0,1 0 1,0 1-1,0 1 0,0 0 1,1 0-1,0 1 1,1 0-1,0 1 0,1 0 1,0 0-1,0 1 0,-11 21 1,16-26-8,1 1 0,0-1 1,0 1-1,1 0 0,0-1 1,0 1-1,0 0 1,1 0-1,0 0 0,1-1 1,-1 1-1,1 0 0,0 0 1,1-1-1,0 1 0,0-1 1,0 1-1,1-1 0,0 0 1,0 0-1,1 0 0,-1 0 1,1 0-1,0-1 0,1 0 1,0 0-1,-1 0 1,1-1-1,1 1 0,-1-1 1,1 0-1,0-1 0,0 1 1,0-1-1,0 0 0,0-1 1,11 4-1,-5-4 56,-1 0 1,1 0-1,-1-1 0,1 0 1,0-1-1,0-1 0,-1 0 1,1 0-1,-1-1 0,1-1 1,-1 0-1,0 0 0,0-1 1,0-1-1,14-7 0,-14 4-16,-10 4-192,-10 2-102,4 3 174,0-1 0,-1 1 0,1 0 0,0 0 0,0 1 0,0-1 0,0 1 0,-6 3 0,1 1-4,0-1-1,1 1 1,-13 11-1,0 2 1,0 1 0,2 1-1,0 1 1,1 1-1,1 0 1,-18 31 0,23-29 95,-10 26 0,20-44-38,0 0 1,1 0-1,0 1 0,1-1 1,0 0-1,0 1 1,0-1-1,1 15 0,1-18 12,0 0 0,0 1 0,0-1 0,0 0-1,1 0 1,-1 0 0,1 0 0,0 0 0,0-1 0,1 1-1,-1-1 1,5 6 0,-1-4-3,-1 0 1,0 0-1,1-1 1,0 0-1,0 0 0,0-1 1,7 4-1,3-1 33,0 0 0,1-1-1,-1-1 1,1-1 0,26 3 0,-24-5-3,1-1 0,-1 0 1,0-1-1,1-2 0,-1 0 1,0 0-1,-1-2 0,1 0 0,-1-2 1,19-8-1,-18 5-26,0 0 0,0-2 1,-1 0-1,-1-1 0,0-1 0,0-1 0,-2 0 0,23-28 1,-13 10-97,-12 15 24,0 1 0,16-15 0,-28 31 36,-1 0 0,1 0 0,0 1 1,0-1-1,0 0 0,0 1 1,-1-1-1,1 1 0,0-1 0,0 1 1,0-1-1,0 1 0,0 0 0,0 0 1,0-1-1,1 1 0,-1 0 1,0 0-1,0 0 0,0 0 0,0 0 1,0 0-1,0 0 0,0 1 1,0-1-1,0 0 0,0 1 0,0-1 1,0 0-1,0 1 0,0-1 1,0 1-1,0-1 0,-1 1 0,1 0 1,0-1-1,0 1 0,0 0 0,1 1 1,2 4 22,1 1 0,-1-1 0,0 1 0,5 11 0,-2-5 15,0-1 15,2 0 0,-1-1 1,1 0-1,1 0 0,0-1 1,1 0-1,12 9 0,87 53 66,-61-43-167,-23-14-262,31 12 1,-40-20-942,-16-6 861,0-1-1,0 0 1,0 1-1,0-1 1,0 0 0,0 0-1,0 0 1,0 0 0,0 0-1,0 0 1,0 0 0,0 0-1,0 0 1,0 0-1,0-1 1,0 1 0,0-1-1,0 1 1,0 0 0,0-1-1,0 1 1,0-1-1,0 0 1,-1 1 0,1-1-1,0 0 1,1-1 0,7-7-3076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7:5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1 6144,'-1'0'117,"1"0"-1,0 0 1,0 0 0,-1 0-1,1 0 1,0 0 0,-1 0-1,1 0 1,0 0 0,-1 0 0,1 0-1,0 0 1,0 0 0,-1 0-1,1 0 1,0 0 0,-1 0 0,1 1-1,0-1 1,0 0 0,-1 0-1,1 0 1,0 0 0,0 1-1,-1-1 1,1 0 0,0 0 0,0 0-1,-1 1 1,-8 12 2054,-6 15-89,3-3-1414,-1-2 1,-1 1-1,-1-2 0,0 0 0,-2-1 0,-30 29 0,-158 118 2066,39-35-1697,81-53-1028,50-45-4381,44-42-2262,4-1 3733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7:5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177 994 3072,'3'-4'351,"-1"1"1,1-1 0,0 1-1,0 0 1,0 0-1,1 0 1,-1 1 0,1-1-1,-1 1 1,8-4-1,-8 5 224,-1 0 1,1 0-1,0 1 0,-1-1 0,1 1 0,4 3 5299,-7-3-5787,-9 9 1730,-10 8-898,-6 2-633,2 2 0,0 1 0,2 1-1,0 1 1,2 0 0,-32 52-1,46-67-291,1 1-1,0-1 1,0 1-1,1 0 1,0 0-1,0 0 1,1 1-1,0 13 1,1-22 26,1-1 0,0 0-1,0 1 1,1-1 0,-1 1 0,0-1 0,0 1 0,1-1 0,-1 0 0,1 1 0,-1-1 0,1 0 0,-1 0-1,1 1 1,0-1 0,0 0 0,0 0 0,0 0 0,0 0 0,0 0 0,0 0 0,0 0 0,0 0 0,0 0-1,0 0 1,0-1 0,1 1 0,-1 0 0,0-1 0,1 1 0,-1-1 0,0 0 0,1 1 0,-1-1 0,1 0 0,-1 0-1,3 0 1,0 0-37,1 0 1,0 0-1,-1-1 0,1 0 0,-1 0 0,0 0 0,1-1 0,-1 1 0,0-1 0,8-4 0,-3-2 18,1 0 0,-1 0-1,0-1 1,-1 0-1,0 0 1,0-1-1,-1 0 1,9-18 0,-14 24 48,0-1 0,-1 1 0,0-1 1,0 1-1,0-1 0,0 0 0,0 1 1,-1-1-1,0 0 0,0 1 0,-1-1 1,1 0-1,-1 1 0,0-1 0,0 1 1,-2-6-1,3 9-42,-1 1 0,1 0 0,0-1 0,0 1 1,0 0-1,-1-1 0,1 1 0,0 0 0,0 0 0,-1 0 0,1-1 0,0 1 0,-1 0 1,1 0-1,0 0 0,0-1 0,-1 1 0,1 0 0,0 0 0,-1 0 0,1 0 0,0 0 1,-1 0-1,1 0 0,-1 0 0,1 0 0,0 0 0,-1 0 0,0 0 0,5 21 121,-4-17-97,1 0 0,0 0 0,0 0 0,0 0-1,0 0 1,1-1 0,-1 1 0,1 0 0,0 0-1,0-1 1,1 0 0,-1 1 0,1-1 0,-1 0 0,5 4-1,1 1 58,1-1 0,-1 0 1,1-1-1,15 9 0,-15-10 18,0-1 1,0 0-1,1-1 1,-1 0-1,1 0 1,0-1-1,12 1 1,0-1 96,-1-2 0,29-3 0,-43 2-173,-1 0 1,0 0 0,1-1-1,-1 0 1,0 0-1,0-1 1,0 1 0,0-1-1,0-1 1,0 1-1,-1-1 1,0 0 0,5-5-1,7-7 37,-1-2-1,19-24 1,-18 19-146,-15 20 100,1 1 0,-1-1 0,0 1 0,1 0-1,-1-1 1,1 1 0,3-1 0,-6 2-8,1 1 0,-1 0 1,1-1-1,-1 1 0,1 0 0,0 0 1,-1 0-1,1 0 0,0-1 0,-1 1 1,1 0-1,-1 0 0,1 0 0,0 0 1,-1 0-1,1 1 0,0-1 0,-1 0 0,1 0 1,-1 0-1,1 0 0,0 1 0,-1-1 1,1 0-1,-1 1 0,1-1 0,-1 0 1,1 1-1,-1-1 0,1 1 0,-1-1 0,1 0 1,-1 1-1,0-1 0,1 1 0,-1 0 1,0-1-1,1 1 0,-1-1 0,0 2 1,7 9 91,-6-10-87,0 0-1,0 1 1,0-1-1,0 1 1,-1-1 0,1 1-1,0-1 1,-1 1-1,0-1 1,1 3-1,13 51 186,-13-35-85,-1-14-44,0 1 1,1-1-1,1 10 1,-2-16-64,0 1 0,0-1 0,0 0 0,0 0 0,0 1 1,0-1-1,0 0 0,0 1 0,0-1 0,0 0 0,0 1 0,1-1 0,-1 0 1,0 1-1,0-1 0,0 0 0,0 0 0,1 1 0,-1-1 0,0 0 0,0 0 1,0 1-1,1-1 0,-1 0 0,0 0 0,1 0 0,-1 1 0,0-1 0,0 0 1,1 0-1,-1 0 0,0 0 0,1 0 0,-1 0 0,0 1 0,1-1 0,-1 0 1,0 0-1,1 0 0,-1 0 0,0 0 0,1 0 0,-1-1 0,9-6 32,-7 6-26,4-7 2,1 1-1,-1-1 0,0 0 1,-1-1-1,5-9 0,15-21-85,-14 24 45,1 1 1,21-21 0,-28 30-80,2 0 24,-7 5 79,1 0 0,-1 0 0,1 0 0,-1 0 1,0 1-1,1-1 0,-1 0 0,0 0 0,1 1 0,-1-1 1,0 0-1,1 0 0,-1 1 0,0-1 0,1 0 1,-1 1-1,0-1 0,0 1 0,1-1 0,-1 0 0,0 1 1,0 0-1,3 5 25,0 1 1,-1 0 0,0 0-1,0 0 1,0 0 0,-1 1-1,0-1 1,-1 8 0,1-7-2,-1-1 0,1 1 0,0 0 1,1-1-1,0 0 0,0 1 0,3 6 0,-4-13-15,1 0-1,-1-1 1,0 1-1,0-1 1,1 1-1,-1-1 0,0 0 1,0 1-1,1-1 1,-1 0-1,0 0 1,1 0-1,-1 0 1,0 0-1,3 0 0,19-2-75,-16 1 85,-1 0 0,1-1 0,-1 0 0,1 0 0,-1 0 0,0-1 0,7-3 0,16-6 29,-23 10-28,0 0 1,-1 0-1,1-1 0,-1 0 0,8-4 0,88-83-192,-100 90 168,-1 0 0,1 1 1,0-1-1,0 1 0,-1-1 0,1 1 0,0-1 0,-1 1 0,1-1 0,0 1 0,-1 0 1,1-1-1,-1 1 0,1 0 0,-1-1 0,1 1 0,-1 0 0,0 0 0,1 1 1,1 0-5,1 4 13,0 1 1,-1-1-1,0 0 1,0 1-1,0-1 0,-1 1 1,1 13-1,0-9 9,-1 0 0,6 16 0,7 27 76,-13-51-83,0 0 0,0 0 0,0 0 0,-1 0 0,1 1 0,-1-1 0,0 4 0,1-5-1,0-1 0,-1 0 0,1 1 0,0-1 0,0 1 0,0-1 1,0 0-1,0 0 0,0 0 0,0 1 0,2 0 0,-2-1-50,0 3 6,3 0 48,-3-3-2,0 0 0,1-1 0,-1 1 0,1 0 1,-1 0-1,1-1 0,-1 1 0,1-1 0,-1 0 0,1 1 0,-1-1 1,1 0-1,2 0 0,11 3 161,-13-3-165,0 1 0,0-1 0,0 0 0,0 0 0,0 0 0,0 0 0,1-1 0,-1 1 0,0 0 0,0-1 0,0 0 0,0 1 0,0-1-1,3-2 1,29-16 43,-32 18-36,3-3-14,-1 1 0,0-1-1,0 0 1,0 0 0,0 0 0,3-7 0,-4 7-3,0 1 0,0-1 0,0 0 1,0 1-1,0 0 0,1 0 0,-1 0 0,7-4 0,-9 7 3,-1 0 0,0-1 0,0 1 0,1 0 0,-1 0 0,0 0 0,0 0 0,1 0 0,-1 0 0,0 0 0,0 0 0,1 0 0,-1 0 0,0 0 0,0 0 0,1 0 0,-1 0 0,0 0 0,0 0-1,1 0 1,-1 0 0,0 0 0,0 0 0,1 1 0,-1-1 0,0 0 0,0 0 0,0 0 0,1 0 0,-1 1 0,0-1 0,5 10-141,-4 17-65,-19 644 139,16-649 111,1-11-25,0 0 0,1 0 1,0 0-1,2 11 0,-1-7 205,-1-15-188,0-9-82,0-40-171,0 4 106,2-121-105,23-123 117,-17 229-57,4 1 0,32-102-1,-41 153 161,2-7-6,1 0 0,8-13 1,-13 24 6,1 1 1,0 0 0,0 1 0,0-1 0,0 0 0,1 1 0,-1-1 0,0 1 0,1-1 0,0 1 0,0 0 0,0 0 0,0 1 0,0-1 0,3-1 0,-3 3 9,-1-1-1,1 1 1,-1 0 0,1 0 0,-1 0 0,1 0 0,-1 0-1,1 0 1,-1 1 0,1-1 0,-1 1 0,1 0-1,-1 0 1,0 0 0,1 0 0,-1 0 0,0 0-1,0 1 1,0-1 0,0 1 0,0-1 0,0 1 0,3 3-1,-2-1 16,1 0-1,-1 0 0,0 0 1,0 1-1,0 0 0,0-1 1,-1 1-1,0 0 0,0 0 1,2 7-1,-4-7-28,1 0 1,-1 0 0,0 1 0,0-1-1,0 0 1,-1 0 0,1 1-1,-1-1 1,-1 0 0,1 0-1,-1 0 1,0 0 0,0-1-1,-4 7 1,5-7-67,-1-1 0,0 0 0,-1 0 0,1 0 0,0 0 0,-1-1 0,0 1 0,1 0 0,-1-1 0,0 0 1,0 0-1,-1 0 0,1 0 0,0 0 0,-1-1 0,1 0 0,-1 1 0,1-1 0,-8 1 0,0-1-114,3 0 7,-1-1 0,-15 0 0,20 0 113,1-1 1,0 0 0,0 1 0,0-1 0,0-1-1,0 1 1,0 0 0,0-1 0,0 1 0,-5-5 0,-2 1-205,9 5 234,0 0-1,1 0 0,-1 0 1,0 0-1,1-1 1,-1 1-1,0 0 0,1-1 1,-1 1-1,0 0 1,1-1-1,-1 1 0,1-1 1,-1 1-1,1-1 1,-1 1-1,1-1 0,-1 1 1,1-1-1,-1 0 1,35 1 116,61-15 43,-53 8-69,65-17 197,-87 19-207,-1-2 0,1-1 1,25-13-1,-31 12-42,0 0 0,0 0-1,-1-1 1,-1-1 0,1 0 0,10-13 0,-6 1-42,-1 0 1,20-39-1,19-56-170,0-37 91,-53 147 116,12-36 83,-2-1 0,-2 0 1,5-48-1,-6 6 107,-4-1 0,-13-174 0,7 245-195,1 11-22,-1 0-1,1 0 0,-1 0 1,-1 0-1,1 0 0,-1 0 1,-4-10-1,6 16 24,0 0 0,0-1 0,-1 1 1,1-1-1,0 1 0,0 0 0,-1-1 0,1 1 1,0-1-1,-1 1 0,1 0 0,0 0 0,-1-1 1,1 1-1,0 0 0,-1 0 0,1-1 0,-1 1 1,1 0-1,-1 0 0,-4 5 74,0 22 43,-17 237 301,19-188-203,-2 82 182,7-48-93,4 0 1,33 173-1,-34-261-211,13 39 1,-14-51-37,0-1 1,0 0-1,1-1 0,0 1 1,0-1-1,12 13 0,-13-17-11,0-1 0,1 1 0,0-1-1,0 0 1,0 0 0,0-1-1,0 1 1,1-1 0,-1 0-1,1-1 1,-1 1 0,1-1-1,0 0 1,0-1 0,-1 1-1,1-1 1,9-1 0,3 0-5,0-1 0,1-1 0,-1-1 0,21-7 0,-28 7-34,0 0-1,0 0 1,-1-1 0,1-1 0,-1 0 0,-1 0-1,1-1 1,-1 0 0,14-14 0,-21 19-16,0 0 0,0-1 0,0 1 0,0 0 0,-1-1 0,1 0 1,0 1-1,-1-1 0,0 0 0,0 1 0,0-1 0,0 0 0,0 0 0,0 0 1,-1 0-1,1 0 0,-1 0 0,0 0 0,0 0 0,0 0 0,-1 0 0,1 0 1,0 0-1,-2-4 0,1 3-23,0 0 1,0 1 0,-1-1 0,0 0-1,1 1 1,-1-1 0,0 1-1,-1-1 1,1 1 0,-3-3-1,3 4 21,0 0-1,-1 0 0,1 1 0,0-1 0,-1 1 0,1-1 0,0 1 0,-1 0 0,0 0 0,1 0 1,-1 0-1,0 1 0,1-1 0,-1 1 0,0 0 0,-4-1 0,0 2 27,1 0 1,-1 0-1,1 0 0,0 1 1,0 0-1,0 0 0,0 1 1,0 0-1,0 0 0,1 0 1,-1 0-1,1 1 0,0 0 1,0 0-1,1 1 0,-1-1 1,1 1-1,0 0 0,0 0 1,0 0-1,-3 8 0,6-12 10,0 1-1,1 0 0,-1-1 0,0 1 1,1 0-1,0-1 0,-1 1 0,1 0 1,0 0-1,0-1 0,0 1 0,0 0 1,0 0-1,0-1 0,1 1 0,-1 0 1,0 0-1,1-1 0,0 1 0,-1 0 0,1-1 1,0 1-1,0-1 0,0 1 0,0-1 1,0 1-1,0-1 0,0 0 0,0 0 1,3 3-1,2 0 85,0 0 0,0 0 1,1 0-1,-1-1 0,1 0 0,9 3 0,43 12 398,111 17 0,-115-25-432,-48-8-469,0-1-1,0 0 1,0 0-1,0-1 1,0 0-1,0 0 1,1-1 0,-1 0-1,0 0 1,0 0-1,9-4 1,-15 5 100,0 0 1,-1-1-1,1 1 1,0 0-1,0-1 1,-1 1-1,1 0 1,0-1-1,-1 1 1,1-1-1,0 1 0,-1-1 1,1 0-1,-1 1 1,1-1-1,-1 0 1,1 1-1,-1-1 1,1 0-1,-1 1 1,0-1-1,1 0 1,-1 0-1,0 1 1,0-1-1,1 0 0,-1 0 1,0-1-1,4-10-3623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0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176 680 3552,'0'0'9381,"-6"-10"-5184,2 9-4106,1 0 0,-1 1 1,1-1-1,-1 1 0,0-1 0,1 1 0,-1 0 0,0 0 0,1 1 1,-1-1-1,1 1 0,-1 0 0,1 0 0,-1 0 0,1 0 0,-1 1 1,1-1-1,0 1 0,-6 4 0,1-1-24,0 1 0,0 1 1,1-1-1,0 1 0,0 1 0,-7 10 0,9-12-49,1 1 0,0 0 0,0 0 0,1 0 0,0 1 0,0-1 0,-3 13 0,5-17 12,1-1 1,-1 1-1,1 0 0,0-1 0,0 1 0,0 0 0,0-1 0,0 1 0,0-1 0,1 1 0,-1 0 0,1-1 0,0 1 0,0-1 0,0 1 0,0-1 0,0 1 0,1-1 0,-1 0 0,1 0 0,-1 0 0,1 0 0,0 0 0,0 0 0,0 0 0,2 2 0,3 0 54,0 0 1,1-1-1,-1 0 0,1 0 1,-1-1-1,1 0 1,0 0-1,15 1 0,-6-1 131,1-2-1,33-2 1,-37 0-80,0 0 1,1-1-1,26-9 1,-33 9-74,-1-1 0,0 1-1,1-1 1,-1-1 0,-1 1 0,1-1 0,-1 0-1,8-7 1,-13 10-37,1 0 0,-1 0 0,1 0 0,-1 0 0,0 0 0,0 0 0,0 0 0,0 0-1,0-1 1,0 1 0,-1 0 0,1-1 0,-1 1 0,1 0 0,-1-1 0,0 1 0,0-1 0,0 1-1,0 0 1,0-1 0,-1 1 0,1 0 0,-1-1 0,0 1 0,0 0 0,1-1 0,-3-2 0,0 1-40,1-1 0,-1 1 1,0 0-1,0 0 0,0 0 1,-1 1-1,1-1 0,-1 1 1,0 0-1,0 0 0,0 0 1,-7-3-1,-4-1-69,0 2-1,-1 0 1,1 1 0,-1 0 0,1 1-1,-1 1 1,0 1 0,0 0 0,-26 2-1,31 1-52,1 0-1,0 1 1,0 0-1,-14 6 0,28-7 241,0 0-1,0 0 1,1 0-1,6 2 0,1-3 5,1 0 0,-1 0 0,0-1-1,24-4 1,-9 0-19,31-10 0,-46 10-8,1-1 1,-1 0-1,1 0 1,-1-1-1,-1-1 1,0 0-1,14-11 1,-11 5 20,0 0 0,0-1 0,-2 0 1,16-22-1,2-11 121,-3-1 1,32-79-1,-49 103-173,3-6 171,-2-2 0,11-54 0,4-68 54,-26 154-285,-1-1 1,1 1 0,0 0 0,0-1 0,0 1 0,1 0 0,-1-1 0,0 1 0,0 0 0,0-1 0,0 1 0,0 0 0,0-1 0,0 1 0,1 0 0,-1-1 0,0 1 0,0 0-1,0 0 1,1-1 0,-1 1 0,0 0 0,0 0 0,1-1 0,3 11-293,-3 45-102,2 59 389,-10 177-48,6-239 133,-24 368 118,15-317-162,-32 243 472,25-276-291,14-63-151,0 0 0,0 0 0,0 0 1,-1 0-1,0 0 0,-8 10 0,11-16-40,-1 1 0,1-1 0,0 0 0,0 1 0,-1-1 0,1 0 0,0 0 0,-1 0 1,1 0-1,-1 0 0,0 0 0,1-1 0,-1 1 0,1 0 0,-1-1 0,-2 1 0,2-1-2,1 0 0,-1-1 0,0 1 0,1-1 0,-1 1 0,0-1 0,0 1 0,1-1 1,-1 0-1,1 0 0,-1 1 0,1-1 0,-1 0 0,1-1 0,0 1 0,-1 0 0,1 0 0,0-1 0,-2-1 1,-4-7 31,1 1 0,1-1 0,-1 0 0,1 0 0,1-1 1,0 1-1,0-1 0,1 0 0,1 0 0,-2-12 0,1-2-70,0-1-1,2 1 1,3-38-1,-1 47 10,2 1-1,-1 0 1,2 0-1,0 0 1,1 1-1,0-1 0,1 1 1,14-23-1,-15 29 14,0 0-1,1 0 1,0 0-1,1 1 0,0 0 1,0 1-1,0-1 1,1 1-1,0 1 0,0-1 1,1 1-1,-1 1 1,1 0-1,15-5 1,9-1-109,0 3 0,42-5 0,-46 9-2054,37 2 1,-56 1 939,1 1 1,14 4-1,-15-3-1127,-1 1 0,16 7 0,17 10-2537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0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1290 3488,'-23'-6'1115,"22"6"-1099,1 0 0,0 0 1,0-1-1,-1 1 0,1 0 1,0 0-1,-1 0 1,1 0-1,0 0 0,-1 0 1,1 0-1,0 0 1,0 0-1,-1 0 0,1 0 1,0 0-1,-1 0 1,1 0-1,0 0 0,0 1 1,-1-1-1,1 0 1,0 0-1,0 0 0,-1 0 1,1 1-1,-3 1 57,-14 9 768,16-11-601,0 1 0,1-1 0,-1 1 0,0-1-1,0 1 1,1 0 0,-1-1 0,0 1 0,1 0 0,-1 0 0,1-1 0,-1 1-1,1 0 1,0 0 0,-1 1 0,12-1 2165,0-1-1739,0-1 0,0 0 0,0-1-1,0 0 1,-1 0 0,1-1-1,10-5 1,-11 4-466,0-1 0,-1 0 0,0-1 0,0 0 0,-1 0 0,0-1 0,0 0 0,0 0 0,-1-1 0,0 0 0,0 0-1,7-14 1,-2 1 102,0-2-1,13-36 0,12-54 645,-17 49-300,-11 35-429,2-8 155,3 1 0,18-38 1,-31 72-389,0 0 1,0 0-1,0 1 1,0-1 0,0 0-1,1 0 1,-1 1-1,3-3 1,-4 4 11,0 0 0,0 0 0,1 0 0,-1 0 0,0 0 0,1 0 0,-1-1 0,0 1 0,0 0 0,1 0 0,-1 0 0,0 0 0,1 0 0,-1 0 0,0 0 0,1 0 0,-1 0 0,0 0 0,0 0 1,1 0-1,-1 1 0,0-1 0,1 0 0,7 10-40,-2 4 75,-1 1 0,0 0 0,-1 0-1,3 23 1,3 62 158,-10-94-185,6 79 143,-4 0 1,-10 98 0,7-175-106,0 0 1,0 0 0,-1 0 0,-4 8 0,6-14-31,-1-1 1,0 1 0,1-1 0,-1 1 0,0-1-1,0 0 1,0 1 0,0-1 0,0 0 0,0 0 0,-1 0-1,-1 2 1,2-3-8,0 1-1,0-1 1,0 0-1,0 1 1,0-1-1,0 0 1,0 0 0,0 0-1,0 0 1,0 0-1,0 0 1,0 0-1,0 0 1,0 0-1,0 0 1,1-1 0,-1 1-1,0 0 1,0-1-1,0 1 1,0 0-1,-1-2 1,-3-1-5,1 0-1,0 0 1,0-1 0,1 1 0,-1-1 0,1 0-1,0 0 1,0 0 0,0-1 0,0 1-1,-3-10 1,-3-6-105,-8-33 0,16 50 89,-7-25-13,8 27 12,-1 0 0,1 0 0,0 0 0,-1 0 0,1 0 0,0 0 0,0 0 0,0 0 0,0 0 0,0 0 0,0 0 0,0 0 0,0 0 0,0 0 0,1 0 0,-1 0 0,0 0 0,0 0 1,2-1-1,-1 2-5,0 0 0,0 0 1,0 0-1,0 0 0,0 0 1,0 0-1,0 0 1,0 1-1,0-1 0,0 0 1,0 1-1,0-1 0,0 1 1,0-1-1,1 2 1,14 9 15,7 7-18,1-1 1,34 18 0,-42-27 29,0-1-1,1 0 0,0-1 1,0-1-1,22 3 0,-10-3 75,-1-2 0,1-2 1,-1 0-1,47-5 0,-59 2-54,-1-1 0,0 0 0,1-1 0,-1-1 0,-1 0 0,1-1 0,-1 0 0,0-2 1,25-16-1,-31 17-3,-1 0 0,1 0 0,-2-1 1,1 0-1,-1 0 0,0-1 0,-1 0 1,0 0-1,0 0 0,-1-1 0,-1 1 1,1-1-1,2-14 0,-2 5 11,0-1 0,-2 0-1,0-1 1,-2 1 0,-2-38 0,0 48-79,0 0 0,0 0 0,-1 0 0,0 0 0,0 0 0,-8-12 0,9 18 8,0 1 0,0-1 0,-1 1 1,1-1-1,-1 1 0,0 0 0,0 0 0,-5-3 0,6 4 15,0 1-1,0 0 1,0 0-1,0 0 1,0 0-1,0 0 1,0 1-1,-1-1 1,1 1-1,0-1 0,0 1 1,-1 0-1,1 0 1,0 0-1,-1 0 1,-3 1-1,1 0 0,1 0 0,-1 1-1,0-1 1,1 1 0,-1 0-1,1 0 1,-1 1 0,1 0 0,0-1-1,0 1 1,-6 6 0,5-3 5,0 0 0,0 0 0,0 0 0,1 0 0,0 1 0,-6 14 1,5-9 2,1 0 1,0 0 0,1 0-1,1 1 1,0-1 0,0 1 0,1 0-1,2 24 1,0-27 32,1 0-1,0 0 1,1 0 0,0 0-1,1-1 1,0 1 0,0-1-1,1 0 1,0 0 0,1-1-1,-1 1 1,2-1-1,-1 0 1,12 9 0,-7-7 49,0 0 0,1-1-1,0-1 1,0 0 0,1-1 0,0 0 0,1-1 0,-1 0-1,21 5 1,-27-10-45,-1 0-1,1 0 1,-1-1 0,0 0-1,1 0 1,-1-1-1,1 1 1,-1-1 0,0-1-1,0 1 1,1-1-1,-1 0 1,0-1 0,-1 1-1,1-1 1,0 0-1,7-6 1,8-6 12,-2-1 0,35-36-1,-53 52-32,161-175 74,11-31 21,-154 178-90,-1 0 1,-1-2 0,21-48 0,21-95-210,-37 93 72,19-133 0,-38 197-8,-2 0-1,0 0 1,0 0 0,-2 0-1,0 0 1,-4-19-1,5 34 128,0 0 0,0 0 0,0 0 0,0 0 0,-1 0-1,1 0 1,0 0 0,-1 0 0,1 0 0,-1 0 0,1 0 0,-1 0 0,0 1-1,1-1 1,-1 0 0,0 0 0,1 1 0,-1-1 0,0 0 0,0 1-1,1-1 1,-1 1 0,0-1 0,0 1 0,0-1 0,0 1 0,0 0 0,0 0-1,0-1 1,0 1 0,0 0 0,0 0 0,0 0 0,0 0 0,0 0 0,0 0-1,0 0 1,-1 0 0,-1 1-15,0 0 1,0 0-1,0 1 0,1-1 0,-1 1 0,0-1 1,0 1-1,1 0 0,0 0 0,-1 0 0,-2 3 1,-6 8 6,1 0 0,1 1 0,1 0 1,0 1-1,-10 24 0,-24 81-59,22-51 211,3 1 0,2 0 0,-5 92 0,18-116 140,8 82 0,2-83-66,1 0 1,27 77-1,-30-106-131,1 1-1,0-1 1,1 0 0,1 0-1,0-1 1,16 19 0,-22-31-53,0 1 0,0-1 0,0 0 0,0-1 0,1 1 1,-1 0-1,1-1 0,0 0 0,-1 0 0,1 0 0,0 0 1,0-1-1,1 1 0,-1-1 0,0 0 0,0-1 0,1 1 1,-1 0-1,0-1 0,1 0 0,-1 0 0,0-1 0,7 0 1,-4-1 13,0 0 1,0 0-1,-1-1 1,1 0 0,-1 0-1,1 0 1,-1-1-1,0 0 1,0 0 0,-1-1-1,1 0 1,9-10 0,3-6 26,-1-1 0,0 0 0,13-27 0,-25 41-45,-1-1 1,0 0 0,0 0 0,-1-1-1,0 1 1,-1-1 0,0 1 0,0-1-1,-1 0 1,-1 0 0,1 1 0,-2-14 0,0 17-18,-1-1 0,1 1 0,-1-1 0,0 1 1,0 0-1,-1-1 0,-4-6 0,6 11-13,1 1 1,-1-1-1,0 1 0,0-1 0,0 1 1,-1 0-1,1-1 0,0 1 0,0 0 0,-1 0 1,1 0-1,0 0 0,-1 0 0,1 0 1,-1 0-1,1 1 0,-1-1 0,0 0 1,1 1-1,-1 0 0,0-1 0,1 1 1,-1 0-1,0 0 0,0 0 0,1 0 0,-1 0 1,0 0-1,0 0 0,1 0 0,-1 1 1,-2 0-1,1 1-7,0-1 1,1 1-1,-1 0 0,1 0 1,0 0-1,-1 0 1,1 0-1,0 0 0,0 0 1,0 1-1,1-1 1,-1 1-1,1 0 0,-1-1 1,1 1-1,0 0 1,0 0-1,-1 5 0,-1 5 79,0 0-1,-2 25 0,3 11-48,1-1-1,10 85 1,-8-125 35,1 0 1,0 0-1,0 0 0,0 0 1,1 0-1,0 0 0,1-1 1,0 0-1,0 1 0,0-1 1,1 0-1,0-1 0,0 0 1,1 1-1,7 5 0,-10-10-20,-1-1 1,1 1-1,0-1 0,0 0 0,-1 0 1,1 0-1,0 0 0,0 0 0,0-1 1,0 1-1,0-1 0,0 0 0,0 0 1,0 0-1,0 0 0,0-1 0,5 0 1,5-3-5,-1 1 0,23-12 0,-15 7-17,9-4 5,-1-2-1,0-1 1,29-20 0,70-66 10,-9-2-79,-108 95 49,1 0 0,0 1-1,0 1 1,1-1 0,-1 2-1,18-7 1,-25 11 34,0 0-105,-3 0 125,-3-2 23,0-2-54,1 4-17,1 1 0,-1-1 0,1 0 1,-1 1-1,0-1 0,1 1 0,-1-1 1,0 1-1,1-1 0,-1 1 0,0-1 0,0 1 1,1-1-1,-1 1 0,0 0 0,0 0 0,1-1 1,-1 1-1,0 0 0,0 0 0,0 0 0,-1 0 1,-1 0-15,1 0-1,-1 1 1,1-1 0,-1 1 0,1-1 0,-1 1 0,-3 2 0,0 0-6,-1 0 1,2 0-1,-1 1 1,0 0-1,-6 5 1,0 5 18,0-1 0,-16 26 1,23-33-4,-1 3-4,1 0 0,0 1 0,0-1 0,1 1 0,0 0 0,1 0 0,0 0 0,0 1 0,-1 20-1,3-24 15,1 1 0,0-1 0,0 0 0,1 0 0,-1 1 0,2-1 0,-1 0-1,1 0 1,0 0 0,1 0 0,-1 0 0,1-1 0,1 1 0,-1-1 0,7 8 0,-5-8 26,0 0 1,1 0-1,0 0 1,1-1-1,-1 0 1,1-1-1,0 1 1,0-1-1,9 4 1,-11-6-4,1 0 0,-1-1 0,0 1 0,1-1 0,-1 0 0,1 0 0,-1-1 0,1 1 0,-1-1 1,1-1-1,-1 1 0,1-1 0,-1 0 0,8-2 0,7-4 2,0-2 1,-1 0-1,0-1 1,-1-1 0,0 0-1,-1-2 1,0 0-1,17-18 1,10-15 32,51-69 0,-85 102-34,103-140 127,-94 125-140,0 0-6,-1 0 1,-1-2-1,-1 0 1,13-39-1,-4-13-105,27-169 0,-50 239 75,10-85-23,-11 83-111,-1 0 0,0-1 0,-1 1 0,-5-26 0,6 39 148,0 1 0,0 0 0,0-1 0,0 1 0,0 0 1,0-1-1,0 1 0,0 0 0,-1-1 0,1 1 0,0 0 1,0-1-1,0 1 0,0 0 0,0 0 0,-1-1 0,1 1 1,0 0-1,0 0 0,-1-1 0,1 1 0,0 0 0,0 0 1,-1-1-1,1 1 0,0 0 0,-1 0 0,1 0 0,0 0 1,-1 0-1,1-1 0,0 1 0,-1 0 0,1 0 1,0 0-1,-1 0 0,1 0 0,0 0 0,-1 0 0,1 0 1,0 0-1,-1 0 0,1 0 0,0 0 0,-1 1 0,1-1 1,0 0-1,-1 0 0,1 0 0,0 0 0,0 0 0,-1 1 1,1-1-1,-16 17-128,8-4 106,0 0 0,0 1-1,-10 29 1,-12 49-93,24-72 117,-65 261 418,61-222-86,-5 111 1,14-119-246,3-1 0,2 0 0,12 61-1,-14-101-17,0 0 0,1 0-1,0 0 1,0-1 0,1 1-1,1-1 1,-1 0 0,12 16-1,-15-24-55,0 0 0,0 1 0,0-1 0,0 0-1,0 0 1,1 0 0,-1 0 0,0 0 0,0 0 0,1 0-1,-1 0 1,1-1 0,-1 1 0,1 0 0,-1-1 0,1 1 0,-1-1-1,1 0 1,0 0 0,-1 1 0,1-1 0,0 0 0,-1 0-1,1 0 1,-1-1 0,1 1 0,0 0 0,-1-1 0,1 1 0,-1-1-1,1 1 1,-1-1 0,1 0 0,-1 1 0,1-1 0,1-2-1,3-1 24,-1 0 0,1-1-1,-1 0 1,0 0-1,-1-1 1,9-11-1,74-137 101,-19 29-370,-39 73 33,-29 52 207,0 0-1,0 0 1,0 0-1,0 0 1,0 0-1,0 0 1,0 0-1,0 0 1,0 0-1,0 0 1,0 0-1,0 0 1,0 0-1,0 0 1,0 0-1,1 0 1,-1 0-1,0 0 1,0 0-1,0 0 1,0 0 0,0-1-1,0 1 1,0 0-1,0 0 1,0 0-1,0 0 1,0 0-1,0 0 1,0 0-1,0 0 1,0 0-1,0 0 1,0 0-1,0 0 1,0 0-1,0 0 1,0 0-1,1 0 1,-1 0-1,0 0 1,0 0-1,0 0 1,0 0-1,0 0 1,0 0-1,0 0 1,0 0 0,0 1-1,0-1 1,0 0-1,0 0 1,0 0-1,0 0 1,0 0-1,0 0 1,0 0-1,0 0 1,0 0-1,0 0 1,0 0-1,0 0 1,0 0-1,0 0 1,0 0-1,2 6-62,-1 10-14,-2 41 55,0 7 96,9 75 0,-7-133-43,0 1 1,1-1-1,0 0 0,0 0 1,0 1-1,1-1 0,4 7 1,-6-11-19,0 0 0,0 0 1,0 0-1,1 0 1,-1-1-1,1 1 0,0 0 1,-1-1-1,1 1 1,0-1-1,0 0 0,0 1 1,0-1-1,0 0 1,0 0-1,0-1 1,0 1-1,0 0 0,1-1 1,-1 1-1,0-1 1,0 1-1,1-1 0,-1 0 1,3 0-1,6-2-13,1-1-1,-1 0 1,0 0-1,1-1 1,19-10 0,52-34 67,-62 35-71,16-10 23,-1-3-1,-2-1 0,0-1 0,46-52 0,-63 64-3,4-7-215,-34 42 106,1 1 0,1 1-1,1-1 1,1 2 0,0-1 0,-6 27-1,13-39 111,0 0 0,1 0 0,0-1 0,0 1-1,1 14 1,1-20-8,-1 0-1,1 0 1,-1 0-1,1 1 1,0-1 0,0 0-1,1 0 1,-1 0-1,1 0 1,-1-1-1,1 1 1,0 0-1,0-1 1,0 1 0,0-1-1,0 1 1,1-1-1,3 3 1,-5-4 1,1-1-1,-1 1 1,0 0 0,1-1 0,-1 1-1,1 0 1,-1-1 0,1 0-1,-1 1 1,1-1 0,0 0 0,-1 0-1,1 0 1,-1 0 0,1 0 0,-1 0-1,1 0 1,0-1 0,-1 1 0,1 0-1,-1-1 1,1 1 0,-1-1 0,0 0-1,1 0 1,-1 1 0,0-1 0,1 0-1,-1 0 1,0 0 0,0 0 0,0 0-1,0-1 1,2 0 0,3-5 34,-1-1-1,1 1 1,-1-1 0,5-12 0,-3 5-8,0-1 0,-2 1 0,0-1 0,0-1 0,1-16 0,-2 3-93,1-54-1,-5 75 11,0 0 0,-1 0 1,0-1-1,0 1 0,-4-11 0,4 17 18,0 0 0,-1-1 0,1 1 0,-1 0 0,0 0 0,1 0 0,-1 1-1,-1-1 1,1 0 0,0 1 0,-1 0 0,1-1 0,-1 1 0,1 0 0,-1 0 0,-4-2 0,3 2 16,0 0 0,0 0-1,0 0 1,-1 1 0,1 0 0,-1-1 0,1 2 0,-1-1 0,1 0 0,-1 1 0,1 0-1,-1 0 1,1 0 0,-1 1 0,0-1 0,1 1 0,-6 2 0,9-3 15,1 0 1,0 0 0,0 0-1,0 0 1,-1 0 0,1 0-1,0 0 1,0 0-1,-1 0 1,1 0 0,0 1-1,0-1 1,0 0-1,-1 0 1,1 0 0,0 0-1,0 0 1,0 1-1,0-1 1,-1 0 0,1 0-1,0 0 1,0 1 0,0-1-1,0 0 1,0 0-1,0 0 1,-1 1 0,1-1-1,0 0 1,0 0-1,0 1 1,0-1 0,0 0-1,0 0 1,0 0 0,0 1-1,0-1 1,0 0-1,7 11 21,-4-9-13,-1 0 0,1 0 0,-1 0 0,1-1 0,0 1 0,3 1 0,2-1 18,0-1-1,0 0 1,0 0-1,1-1 1,-1 0-1,0 0 0,1-1 1,10-3-1,9-2-8,30-13 0,12-2 77,51-1 171,-98 19-186,0 2 0,0 0 1,31 4-1,-50-3-70,0 1 0,-1 0-1,1 0 1,0 0 0,-1 0 0,1 0 0,-1 1 0,0 0 0,4 2-1,-6-3 7,1 0 0,-1 0 0,0 0 0,1 0 0,-1 1-1,0-1 1,0 0 0,0 1 0,0-1 0,0 1-1,0-1 1,0 1 0,0 0 0,-1-1 0,1 1 0,-1 0-1,1 0 1,-1-1 0,0 1 0,1 3 0,-3 8 61,1-1 1,-2 0-1,1 1 0,-2-1 1,-8 20-1,-5 20-38,-11 64 31,27-98-32,1-17-31,-1-1-1,1 1 0,0-1 1,0 0-1,0 1 0,0-1 1,0 1-1,0-1 0,0 0 1,0 1-1,0-1 0,0 1 1,0-1-1,1 1 0,-1-1 1,0 0-1,0 1 0,0-1 1,0 0-1,1 1 0,-1-1 1,0 0-1,0 1 0,1-1 1,-1 0-1,0 1 0,0-1 1,1 0-1,-1 1 0,0-1 1,1 0-1,-1 0 0,1 0 1,-1 1-1,21-17 264,-12 7-261,86-77-270,-38 32 204,76-54 0,-121 97 21,10-6-36,-21 16 74,0 0 0,-1 1 0,1-1 0,0 1 0,0-1 0,-1 1 0,1 0 0,0-1 0,0 1 0,0 0 0,0-1 0,0 1 0,0 0 0,-1 0-1,1 0 1,0 0 0,0 0 0,0 0 0,1 0 0,-2 0 12,1 1-1,-1-1 1,0 1-1,1 0 1,-1-1-1,0 1 1,0-1-1,0 1 1,0-1-1,1 1 1,-1 0 0,0-1-1,0 1 1,0-1-1,0 1 1,0-1-1,0 1 1,-1 0-1,1-1 1,0 1-1,0 0 1,-5 17 98,5-14-66,-13 58 118,4 0-1,2 1 1,2 71 0,5-123-150,1 0-1,0 0 1,4 17 0,-4-23-4,0 0-1,1-1 0,0 1 1,-1-1-1,1 0 1,1 0-1,-1 1 0,1-1 1,0-1-1,4 6 1,-6-8-92,1 1 0,0-1 0,0 0-1,-1 0 1,1 0 0,0 0 0,0 0 0,0 0 0,1 0 0,-1-1 0,0 1 0,0-1 0,0 1 0,0-1 0,1 0 0,-1 0 0,0 0 0,0 0 0,1 0 0,-1-1 0,0 1-1,0-1 1,4-1 0,-1 1-543,-1-1 1,1 0-1,0-1 0,0 1 0,-1-1 0,0 0 0,1 0 0,5-6 0,-2 0-1193,0-1-1,0 1 0,-1-2 1,8-13-1,10-18-2073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0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43 7392,'-28'0'3776,"31"-6"-2144,8 6-992,8-3 1152,4 3-1024,5-5-257,5 5-319,-3-7-352,1 1 64,-6-2-1919,-1 8 1087,-15-7-3136,-4 7 2304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0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19 212 10400,'-19'-18'4704,"30"6"-4096,8 0 799,4 3-895,57-17 1536,11 1-1120,45-8 160,-3 3-640,37 4-320,-4 14-128,-11 3-288,-22 14 160,-24 4-2496,-24 3 1440,-10 1-6047,-8 4 4031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5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1224 3552,'-2'3'279,"-1"-1"1,1 1 0,0 0-1,0-1 1,0 1 0,1 0-1,-1 0 1,-1 4-1,3-6-121,0 0-1,-1 0 0,1 0 1,0 0-1,0 0 0,0 1 1,-1-1-1,1 0 0,0 0 1,0 0-1,1 0 1,-1 0-1,0 0 0,0 0 1,1 0-1,-1 0 0,0 0 1,1 0-1,-1 0 0,1 0 1,-1 0-1,1 0 0,0 0 1,-1 0-1,1-1 1,0 1-1,-1 0 0,1 0 1,0-1-1,0 1 0,1 0 1,-1 0-20,0-1 1,0 0 0,0 0 0,0 0 0,0 0-1,0 0 1,1 0 0,-1 0 0,0 0-1,0 0 1,0 0 0,0 0 0,0-1 0,0 1-1,0-1 1,0 1 0,0 0 0,1-2-1,22-13 1278,-23 15-1383,56-46 1805,-7 4-1079,14-2-317,-32 24-255,40-36 0,-47 32-63,-1-1 0,-1 0 0,-2-2-1,-1-1 1,29-52 0,66-163 825,-112 237-929,28-68 471,25-85-1,-49 141-410,-6 16-91,0-1 0,1 0-1,-1 0 1,0 1 0,-1-1-1,1 0 1,0-4 0,-1 7 9,0 0-1,0-1 1,0 1 0,0 0 0,0 0 0,0 0 0,0 0 0,0 0 0,0 0 0,0 0-1,0 0 1,0-1 0,0 1 0,0 0 0,0 0 0,0 0 0,0 0 0,0 0 0,0 0-1,0 0 1,0 0 0,0-1 0,-1 1 0,1 0 0,0 0 0,0 0 0,0 0 0,0 0 0,0 0-1,0 0 1,0 0 0,0 0 0,0 0 0,-1 0 0,1 0 0,0 0 0,0 0 0,0 0-1,0 0 1,0 0 0,0-1 0,-1 1 0,1 1-17,0-1 1,-1 1-1,1-1 1,-1 1-1,1-1 1,0 1-1,-1-1 1,1 1-1,0 0 1,0-1-1,-1 1 1,1-1-1,0 1 1,0-1-1,0 1 0,0 0 1,0-1-1,0 1 1,0 0-1,-2 7-85,-31 99-322,-3 99 438,18-94 8,8-46 84,-3 126 0,14-176-6,3 29 1,-4-40 3,1-1-1,0 1 0,1-1 0,-1 1 1,1-1-1,0 0 0,0 0 1,0 0-1,0 0 0,6 7 1,-7-10-72,0 0 1,0-1-1,0 1 1,0 0 0,0 0-1,1-1 1,-1 1-1,0 0 1,1-1-1,-1 1 1,0-1 0,1 0-1,-1 1 1,0-1-1,1 0 1,-1 0 0,1 0-1,-1 0 1,1 0-1,-1 0 1,0 0-1,1-1 1,-1 1 0,1 0-1,-1-1 1,0 1-1,3-2 1,3-2 75,0 0 0,0 0 0,12-9 0,-14 9-37,12-10 96,28-27-1,-30 25-120,18-19-1,42-57 0,134-230 31,-189 287-23,-1 0 0,-1-1-1,19-61 1,-11 5-23,-4-1 1,9-99-1,-30 180-131,-1 12 100,0 0 1,0 0 0,0 0 0,0 0 0,0 0 0,0 0 0,0 0 0,0 0-1,0 0 1,0 0 0,0 0 0,0 0 0,0 0 0,0 0 0,0 0-1,0 0 1,0 0 0,0 0 0,0 0 0,0 0 0,-1 0 0,1 1 0,0-1-1,0 0 1,0 0 0,0 0 0,0 0 0,0 0 0,0 0 0,0 0-1,0 0 1,0 0 0,0 0 0,0 0 0,0 0 0,0 0 0,0 0 0,0 0-1,0 0 1,0 0 0,0 0 0,0-1 0,0 1 0,0 0 0,0 0-1,0 0 1,0 0 0,-1 0 0,-5 19-194,4-11 131,-29 109-115,-4 14 125,-53 172 66,-18 83 949,97-365-329,8-19-131,6-12-255,87-178-341,-91 186 66,0 0 0,0 0 0,0 0 1,0 0-1,1 0 0,-1 0 0,0 0 1,3-2-1,-4 4 25,1 0 0,-1 0 1,0 0-1,0 0 0,0 0 1,1 0-1,-1-1 0,0 1 0,0 0 1,1 0-1,-1 0 0,0 0 1,0 0-1,1 0 0,-1 0 1,0 0-1,0 0 0,1 0 0,-1 0 1,0 0-1,0 1 0,1-1 1,-1 0-1,0 0 0,0 0 1,1 0-1,-1 0 0,0 0 0,8 12-81,-6-5 34,0 0-1,0 0 0,1 14 1,3 9-36,-4-19 47,21 68-45,-20-69 111,1 1 1,1-1 0,0 0-1,1-1 1,9 14-1,-13-20 6,1 0-1,0 0 1,0 0-1,0-1 1,0 1-1,1-1 1,-1 1-1,1-1 1,-1 0-1,1-1 1,0 1-1,0 0 1,0-1-1,0 0 1,0 0-1,0 0 1,0-1-1,0 1 1,0-1-1,0 0 1,0 0-1,0-1 1,1 1-1,-1-1 1,0 0-1,0 0 1,0 0-1,-1 0 1,1-1-1,0 1 1,0-1-1,-1 0 1,1 0-1,-1-1 1,1 1-1,-1-1 1,0 0-1,5-5 1,4-9 13,0 0 1,-1 0 0,-1-1 0,12-28 0,-21 45-45,9-22 6,-1-1 1,0 0 0,-2 0-1,-1-1 1,0 1 0,-2-1-1,1-51 1,-7 43-81,2 32 56,0 0 0,0 0 0,0 0 0,-1 0-1,1 0 1,0 0 0,0 1 0,-1-1 0,1 0 0,0 0-1,-1 0 1,1 0 0,-1 0 0,1 1 0,-1-1 0,0 0-1,1 0 1,-1 1 0,0-1 0,1 0 0,-1 1 0,0-1-1,0 1 1,1-1 0,-1 1 0,0-1 0,0 1 0,0 0-1,-1-1 1,1 1 1,0 0-1,0 0 1,0 1 0,0-1-1,0 0 1,1 0-1,-1 1 1,0-1-1,0 1 1,0-1 0,0 1-1,1-1 1,-1 1-1,0-1 1,0 1-1,1 0 1,-1-1 0,0 2-1,-10 15-70,10-14 59,-5 10-36,0 1-1,0 0 1,-5 27 0,-5 46 81,15-76-7,-1 0-1,2 1 1,-1-1 0,2 0-1,-1 0 1,2 0 0,-1 0-1,6 16 1,-5-21 16,0 0 1,0 0-1,1-1 0,0 1 1,0-1-1,0 0 0,1 0 0,0 0 1,0 0-1,0-1 0,0 1 1,1-1-1,0 0 0,0-1 0,0 1 1,0-1-1,7 3 0,-2-1 20,0-2 0,0 1 0,0-1 0,1-1 0,0 0 0,19 1 0,-1-2-2085,36-4 0,-47 0-1187,-2-1 1052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2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272 767 4736,'0'0'57,"0"-1"1,1 1-1,-1 0 0,0 0 1,0 0-1,1 0 0,-1-1 1,0 1-1,0 0 0,0 0 1,0 0-1,1-1 0,-1 1 1,0 0-1,0 0 0,0-1 1,0 1-1,0 0 1,0 0-1,0-1 0,0 1 1,1 0-1,-1 0 0,0-1 1,0 1-1,0 0 0,0 0 1,0-1-1,-1 1 0,1 0 1,0-1-1,0 1 0,0 0 1,0 0-1,0-1 1,0 1-1,0 0 0,0 0 1,-1 0-1,1-1 0,0 1 1,0 0-1,0 0 0,0 0 1,-1-1-1,1 1 0,-1-1-22,1 1 232,-1-1 0,1 0-1,-1 1 1,0-1 0,1 1-1,-1-1 1,0 1 0,0-1-1,1 1 1,-1 0 0,0-1-1,0 1 1,0 0 0,1 0-1,-1-1 1,0 1 0,0 0-1,0 0 1,0 0 0,0 0-1,1 0 1,-1 0 0,0 0-1,0 1 1,0-1 0,0 0-1,1 0 1,-1 1 0,-1 0-1,-6 1-14,1 0 0,0 1 1,0 0-1,0 0 0,0 1 0,1 0 0,0 0 0,-1 1 0,1-1 0,-7 9 0,-10 11 76,2 1-1,0 1 0,-25 42 0,38-53-276,0 0 1,0 0-1,2 1 0,0 0 1,1 0-1,0 1 0,1-1 1,-2 28-1,6-37-16,0 0 0,1 1 0,0-1 0,0 0 0,0 0 1,1 0-1,0 0 0,0-1 0,1 1 0,0 0 0,4 6 0,-4-8 29,-1-1 0,1 0 0,0 1 0,1-1 0,-1-1 0,1 1 0,-1 0 0,1-1 0,0 0 0,0 0 0,1 0 0,-1 0 0,1-1 0,-1 0 0,10 4 0,-11-6-29,0 1 0,0-1 0,0 0 0,0 1 0,0-1 0,0-1 0,0 1 0,-1 0 0,1-1 0,0 1 0,0-1 0,0 0 0,0 0 0,-1 0 0,1-1 0,-1 1 0,1 0 0,-1-1 0,1 0 0,3-3 0,2-2 34,-1-1-1,0 0 1,0 0-1,7-12 1,61-103 320,20-28-181,-53 96-173,-9 13 11,36-60 1,-57 78-25,0 0 0,-2 0 0,0-1 0,-2-1 0,-1 1 1,7-52-1,-12 56-35,-1-1 0,-2 0 1,0 1-1,-1-1 0,-1 1 1,-1 0-1,-9-28 0,9 35-43,-1 0-1,-1 0 0,-11-21 0,12 28-4,0-1 0,0 1 0,0 0 0,-1 0 0,0 1 1,0 0-1,-12-9 0,17 14 38,-1-1 1,0 1 0,0 0-1,0 0 1,0 0 0,0 0-1,0 0 1,-1 1 0,1-1-1,0 1 1,0-1 0,0 1-1,-1 0 1,1 0 0,0 0-1,0 0 1,-1 0 0,1 1-1,-3 0 1,2 0 3,0 0-1,0 0 1,0 1 0,1 0-1,-1-1 1,0 1 0,1 0 0,-1 0-1,1 1 1,0-1 0,-1 0 0,1 1-1,0-1 1,-2 5 0,-3 5 40,1 1 0,0-1 0,1 1 0,0 0 0,-5 23 1,-8 75 183,14-85-159,-1 19 115,2 1 0,2-1 0,9 84 0,2-61 37,35 124 0,-37-165-70,2 0 0,0 0 0,21 34 0,-26-50-50,2-1 0,0 0 0,0 0 0,0-1 1,2 1-1,-1-2 0,1 1 0,0-1 0,0-1 0,18 11 0,-23-16-57,-1 0 1,0-1 0,0 1-1,0-1 1,1 1-1,-1-1 1,1-1 0,-1 1-1,1 0 1,-1-1-1,1 1 1,-1-1-1,1 0 1,-1 0 0,1-1-1,-1 1 1,1-1-1,-1 0 1,1 0-1,-1 0 1,5-2 0,-2-1 3,0 0 1,0 0 0,-1-1 0,0 0-1,0 0 1,6-8 0,1-2 78,10-19 1,-6 4-81,-1-1 0,11-34 0,-5 11-155,-10 21-119,-11 33 243,0 0 1,0 0-1,0 0 1,0 0-1,0 0 1,0 0 0,0-1-1,0 1 1,0 0-1,1 0 1,-1 0-1,0 0 1,0 0-1,0 0 1,0 0 0,0-1-1,0 1 1,0 0-1,0 0 1,0 0-1,1 0 1,-1 0 0,0 0-1,0 0 1,0 0-1,0 0 1,0 0-1,0 0 1,1 0 0,-1 0-1,0 0 1,0 0-1,0 0 1,0 0-1,0 0 1,1 0 0,-1 0-1,0 0 1,0 0-1,0 0 1,0 0-1,0 0 1,0 0-1,1 0 1,-1 0 0,0 0-1,4 9-115,1 14 83,-5-20 17,7 35 55,1 0 0,2 0 0,2-1 1,27 59-1,-35-87 45,0-1 0,1 0 0,0-1 0,1 1 0,10 11 0,-14-17-43,-1 0 0,1-1-1,0 1 1,0 0 0,0-1 0,0 0 0,1 1 0,-1-1 0,0 0 0,1 0 0,-1 0 0,0 0 0,1 0 0,-1-1-1,1 1 1,-1-1 0,1 0 0,-1 0 0,1 0 0,0 0 0,-1 0 0,1 0 0,-1-1 0,1 1 0,4-2 0,1-2 27,0 0 0,-1-1 0,1 0 0,-1 0 0,0 0 0,0-1 0,-1 0 0,9-10 0,44-62 110,3-12 1,68-102-122,-78 120-168,-52 72 107,1-1 0,-1 1 0,0-1 0,1 0 0,-1 1 0,1 0 0,-1-1 0,1 1 0,-1-1 0,1 1 0,-1 0 0,1-1 0,-1 1 0,1 0 0,-1-1 0,1 1 0,-1 0 0,1 0 0,0 0 0,-1-1 1,1 1-1,-1 0 0,2 0 0,-2 0 8,1 1 0,-1-1 0,1 0 0,-1 1 0,1-1 0,-1 0 1,1 1-1,-1-1 0,1 1 0,-1-1 0,0 1 0,1-1 0,-1 1 1,0-1-1,0 1 0,1-1 0,-1 1 0,0 0 0,0 0 0,2 6 41,-1 0 0,1 0-1,-1 9 1,-1-11-24,4 62 72,-4 1 0,-13 117 1,11-170-39,0 0 1,-2 0 0,1 0 0,-2-1 0,-7 19 0,10-29-33,0 0 0,0 0 0,-1-1 0,1 1 0,-1-1 0,1 1 0,-1-1 0,0 0 0,0 0 0,-1 0 1,1 0-1,-1-1 0,1 1 0,-1-1 0,0 0 0,0 0 0,0 0 0,0-1 0,0 0 0,0 1 1,0-1-1,0-1 0,-5 2 0,2-2-40,0-1 1,1 1-1,-1-1 1,0 0-1,1 0 1,-1-1-1,1 0 0,-1 0 1,1 0-1,0-1 1,0 0-1,0-1 1,-8-5-1,6 3-47,0 0 1,1-1-1,0 1 0,0-1 0,1-1 1,0 1-1,0-1 0,1 0 0,-5-10 1,9 18 65,1-1 1,0 1 0,0-1 0,-1 1 0,1-1 0,0 1 0,0-1 0,0 1 0,-1-1 0,1 1 0,0-1 0,0 1 0,0-1-1,0 1 1,0-1 0,0 1 0,0-1 0,0 0 0,1 1 0,-1-1 0,0 1 0,0-1 0,0 1 0,0-1 0,1 1 0,-1-1 0,0 1-1,1-1 1,-1 1 0,0 0 0,1-1 0,-1 1 0,0-1 0,1 1 0,-1 0 0,1-1 0,-1 1 0,1 0 0,-1 0 0,1-1 0,-1 1-1,1 0 1,-1 0 0,1 0 0,-1 0 0,1-1 0,-1 1 0,1 0 0,-1 0 0,1 0 0,-1 0 0,2 0 0,4 0-42,1 0 0,-1 0 1,11 2-1,55 8-123,63 6 368,-117-15-199,2 0 14,28-2 0,-41 0 7,1 0 0,-1 0 0,1-1 0,-1 0 1,0-1-1,0 1 0,8-5 0,-5 1 38,0 0-1,-1-1 1,0 0-1,0 0 1,-1-1-1,1 0 0,-2 0 1,10-13-1,3-9 49,22-43-1,-28 47-126,-8 15 69,0 1 1,-1-1 0,-1 0-1,0 0 1,4-15 0,-7 16-97,-3 13-33,-5 17-31,0 13 110,2 1 0,1 0 0,1 52 0,3-69 31,1 1-1,5 28 1,-4-38-12,0 1-1,1-1 1,-1 0-1,2 0 1,-1 0-1,1-1 1,7 12-1,-9-17 3,0 0 0,0 1 0,0-1-1,0 0 1,0 0 0,1 0 0,-1-1 0,0 1-1,1-1 1,0 1 0,-1-1 0,1 0 0,0 0 0,4 1-1,-3-1 11,1 0 0,0 0 0,0-1 0,0 0 0,0 0-1,0 0 1,-1-1 0,7-1 0,3-2 22,0 0 0,-1-1-1,1 0 1,-1-2 0,15-8 0,-10 3-2,0 0 1,-1-2 0,0 0-1,-1-1 1,20-23 0,63-92-184,-62 77-4,-31 45 118,-4 4 5,0 1 1,0 0-1,1 0 0,-1 0 1,1 0-1,0 0 0,0 0 0,0 0 1,0 1-1,0 0 0,4-3 1,-6 5 8,-1 0 1,1-1 0,-1 1-1,1 0 1,-1 0-1,1 0 1,-1 0 0,1 0-1,-1 0 1,1 0-1,-1 1 1,1-1 0,-1 0-1,1 0 1,-1 0-1,1 0 1,-1 1 0,1-1-1,-1 0 1,0 0-1,1 1 1,-1-1 0,1 0-1,-1 1 1,0-1-1,1 0 1,-1 1 0,0-1-1,1 1 1,-1-1-1,0 0 1,0 1 0,0-1-1,1 1 1,-1 0-1,4 21 13,-4-17-7,6 55 161,-4 1 1,-10 113-1,7-144-11,2-18-39,-1-12-110,0 0 1,0 0 0,0 0-1,0 0 1,0 0 0,0 0 0,0 0-1,0 0 1,0 0 0,0 0 0,0 1-1,0-1 1,0 0 0,0 0 0,0 0-1,0 0 1,0 0 0,0 0-1,0 0 1,0 0 0,0 0 0,0 0-1,0 0 1,0 1 0,0-1 0,0 0-1,0 0 1,0 0 0,1 0 0,-1 0-1,0 0 1,0 0 0,0 0-1,0 0 1,0 0 0,0 0 0,0 0-1,0 0 1,0 0 0,0 0 0,0 0-1,0 0 1,1 0 0,-1 0-1,0 0 1,0 0 0,0 0 0,0 0-1,0 0 1,0 0 0,0 0 0,0 0-1,0 0 1,0 0 0,0 0 0,0 0-1,1 0 1,-1 0 0,0 0-1,0 0 1,0 0 0,0 0 0,0 0-1,0 0 1,8-10 19,-1 0 0,-1 0 0,0-1 0,8-17 0,16-52-142,-7 19-5,-5 14 47,-2 7-114,28-50 0,-37 80 75,-7 10 112,0 0 1,0 0-1,0 0 1,0 0-1,1 0 1,-1 0-1,0 0 1,0 0-1,0 0 0,0 0 1,0-1-1,0 1 1,0 0-1,0 0 1,1 0-1,-1 0 1,0 0-1,0 0 1,0 0-1,0 0 1,0 0-1,0 1 1,0-1-1,1 0 1,-1 0-1,0 0 1,0 0-1,0 0 1,0 0-1,0 0 1,0 0-1,0 0 1,0 0-1,1 0 1,-1 0-1,0 0 1,0 0-1,0 1 1,0-1-1,0 0 1,0 0-1,0 0 1,0 0-1,0 0 1,3 22-240,-2-17 232,5 198-15,-4-182 68,1-1 1,1 0 0,11 37-1,-14-54-37,1 0 0,-1-1-1,0 1 1,1 0 0,-1-1-1,1 0 1,0 1 0,0-1-1,0 0 1,0 0 0,0 0-1,1 0 1,-1 0 0,1 0-1,-1-1 1,1 1 0,-1-1-1,1 0 1,0 0 0,0 0-1,-1 0 1,1 0 0,0 0-1,0-1 1,0 0 0,0 1-1,0-1 1,0 0 0,0 0-1,0-1 1,6 0 0,0-2 26,1 0 1,-1-1-1,0 1 1,0-2-1,-1 1 1,1-1 0,14-12-1,2-3 64,28-31 0,116-153-393,-138 165 250,-6 8-18,-2-1-1,0-1 0,22-46 0,-10-6-37,30-110 0,-46 132 93,-3-1 1,10-92-1,-24 147-154,-2-1-1,1 1 1,-1-1 0,-3-16-1,3 26 149,0-1 0,0 0 0,0 1-1,0-1 1,0 1 0,0-1 0,0 0-1,0 1 1,-1-1 0,1 1-1,0-1 1,0 1 0,-1-1 0,1 1-1,0-1 1,-1 1 0,1-1-1,0 1 1,-1-1 0,1 1 0,-1 0-1,1-1 1,-1 1 0,1 0-1,-1-1 1,1 1 0,-1 0 0,1-1-1,-1 1 1,0 0 0,1 0-1,-1 0 1,1 0 0,-1 0 0,0 0-1,0 0 1,0 0 3,-1 1-1,1-1 1,-1 1 0,1 0-1,0 0 1,-1 0 0,1 0-1,0 0 1,0 0-1,0 0 1,0 0 0,0 0-1,0 0 1,0 1 0,-1 1-1,-6 12 71,1 0-1,0 1 1,-7 31 0,11-37-60,-69 275-258,64-237 305,3-1 1,1 2 0,2-1 0,6 58 0,18 48 231,-15-122-155,1-1 0,22 56 0,-28-80-73,2 0 1,-1 0 0,1-1-1,1 1 1,-1-1-1,1 0 1,8 9 0,-11-13-38,1 0 1,-1 0-1,1 0 1,-1 0-1,1-1 1,0 1 0,0-1-1,-1 0 1,1 0-1,0 0 1,0 0-1,0 0 1,0-1 0,0 1-1,0-1 1,0 0-1,1 0 1,-1 0-1,0 0 1,0-1 0,5 0-1,1-2 7,-1 0 0,0-1 0,0 1 0,-1-1 0,1-1 0,-1 0 0,0 0 0,0 0 0,-1-1 0,1 0 0,5-6 0,7-11 89,29-45 0,-36 50-56,18-38-1,-26 48-36,-1-1-1,0 1 0,-1-1 0,0 1 1,0-1-1,-1 0 0,1-12 0,-2 19-34,0-1 0,0 0-1,-1 1 1,1-1 0,0 1-1,-1-1 1,1 1 0,-1 0-1,0-1 1,0 1-1,0 0 1,0-1 0,-1 1-1,1 0 1,0 0 0,-1 0-1,1 0 1,-1 0 0,0 0-1,0 0 1,0 1-1,0-1 1,0 1 0,0-1-1,0 1 1,0 0 0,-1 0-1,1 0 1,-5-1 0,3 1-1,0 0 0,0 1 0,0-1 0,0 1 0,0 0 0,0 0 0,0 1 0,0-1 0,0 1 0,1 0 0,-1 0 0,0 0 0,0 1 0,1-1 0,-1 1 0,1 0 0,-1 0 0,1 0 0,-4 3 0,1 1 7,0 1 0,0-1 0,0 1 0,1 0 0,0 0 0,1 0 1,0 1-1,0 0 0,0 0 0,1 0 0,-3 10 0,3-6 27,0 1-1,1-1 1,0 1-1,0 0 1,2-1-1,0 1 1,1 14-1,0-22 2,-1-1 0,1 1 0,1-1 0,-1 1 0,1-1 0,-1 0 0,1 1 0,1-1 0,-1 0 0,0 0 0,1-1 0,0 1 0,0 0 0,0-1 0,0 0 0,1 0 0,-1 0 1,1 0-1,0 0 0,0-1 0,8 5 0,-1-3 21,0 1 1,1-2 0,0 1 0,0-2 0,0 0 0,23 2-1,-13-4-5,1 0 0,0-2 0,0-1-1,0 0 1,-1-2 0,0-1 0,30-11-1,145-73 58,-139 61-120,143-63 56,-59 29 161,-134 59-176,17-7 98,0-2 1,42-27 0,-54 26-109,-13 13 0,0 1 0,1 0 0,-1-1 0,0 1 0,1-1 1,-1 1-1,0-1 0,0 1 0,0-1 0,0 1 0,1 0 0,-1-1 0,0 1 1,0-1-1,0 1 0,0-1 0,0 1 0,0-1 0,0 1 0,0-1 1,-1 1-1,1-1 0,0 1 0,0-1 0,0 1 0,0-1 0,-1 1 1,1-1-1,0 1 0,0 0 0,-1-1 0,-3-1-50,0 0 0,0 0-1,0 1 1,0 0 0,0-1 0,0 2 0,-1-1-1,1 0 1,0 1 0,0 0 0,-7 0-1,-7 0-13,-1 2 0,1 0 0,-1 0-1,1 2 1,0 0 0,0 2-1,-23 9 1,30-11 63,0 2 0,1-1 1,0 1-1,0 1 0,1 0 0,0 0 1,0 1-1,0 0 0,1 0 0,0 1 0,1 0 1,0 1-1,-8 12 0,7-5 13,0 0 0,1 0 0,1 0 0,1 1 0,-6 30 0,9-34 9,1 0 0,0 1-1,1 0 1,0-1 0,1 1-1,1-1 1,6 27 0,-7-36 20,1 0 1,0 1-1,0-1 1,0 0-1,1 0 1,0-1-1,0 1 1,0 0 0,0-1-1,1 0 1,0 0-1,0 0 1,0 0-1,0 0 1,0-1 0,1 0-1,0 0 1,0 0-1,-1-1 1,2 1-1,-1-1 1,7 2-1,-9-4-5,0 1 0,0-1-1,-1 0 1,1 0 0,0 0-1,0 0 1,0-1 0,0 1-1,-1-1 1,1 0 0,0 0-1,0 0 1,-1 0-1,1 0 1,-1 0 0,1-1-1,-1 0 1,1 1 0,-1-1-1,0 0 1,0 0 0,0 0-1,0 0 1,2-4-1,3-3 16,-1 0 0,0-1-1,-1 0 1,8-20-1,5-20 29,-3-1-1,10-60 1,-16 69-96,-2 15-119,-3 0-1,4-51 1,-8 77 130,0 1 0,0-1 0,0 1 1,0-1-1,0 0 0,0 1 0,0-1 0,0 0 1,0 1-1,0-1 0,0 1 0,-1-1 1,1 0-1,0 1 0,0-1 0,-1 1 0,1-1 1,0 1-1,-1-1 0,0 2 5,0 0-1,1 0 1,-1 0-1,0 0 1,1 0-1,-1 0 1,1 0 0,-1 1-1,1-1 1,-1 0-1,1 0 1,0 1-1,0-1 1,-1 1-1,-72 431-186,37-96 70,28-252 230,-6 51 76,9-107-88,-1-1 1,-15 47-1,19-70-60,0 0-1,0-1 1,0 1-1,-1 0 1,0-1-1,0 1 0,0-1 1,0 0-1,0 0 1,-6 5-1,7-8-33,0 1 0,0-1-1,0 0 1,-1 0 0,1 0-1,0 0 1,0 0 0,-1-1-1,1 1 1,0 0 0,-1-1-1,1 0 1,-1 0 0,1 0-1,-1 0 1,1 0 0,0 0-1,-1-1 1,1 1 0,-1-1-1,1 1 1,0-1 0,0 0-1,-4-2 1,-3-1-58,1-1-1,0 0 1,0 0 0,1-1-1,-1 0 1,1 0-1,0-1 1,-10-14 0,0-2-224,-25-44 0,-3-23 40,43 86 211,-1 0-1,1-1 1,0 0-1,1 1 1,-1-1-1,1 0 0,0 0 1,0 0-1,1 0 1,0 0-1,-1 0 1,1 0-1,1 0 0,-1 0 1,1 0-1,0 0 1,2-7-1,0 6 7,-1 0-1,1 1 1,0-1-1,1 1 1,-1 0-1,1 0 0,0 0 1,0 0-1,1 1 1,-1 0-1,1 0 1,0 0-1,0 0 1,8-4-1,8-3-37,1 1 1,34-10-1,55-12 67,-91 27 21,168-53 10,-136 39 6,74-39 0,-105 46 18,-1 0 0,-1-1 1,27-24-1,45-56 232,-37 25-125,48-77 0,-91 129-163,33-56 158,-39 65-125,-1-2 1,-1 1-1,0 0 1,0-1-1,0 1 1,2-16-1,-5 21-33,0 0 0,0 1 0,-1-1 0,1 0 0,0 1 0,-1-1 0,0 1 0,1-1 0,-1 1 0,0-1 0,0 1-1,0-1 1,-1 1 0,1 0 0,-1 0 0,1 0 0,-1 0 0,0 0 0,1 0 0,-1 0 0,0 0 0,0 1 0,-4-3-1,-4-2-32,0 0-1,0 1 0,0 1 1,-12-4-1,16 6 33,0 0-4,6 2-2,0 0 0,0 0 0,0 0 0,0 0-1,0 0 1,1 0 0,-1-1 0,0 1 0,0 0 0,0 0 0,0 0-1,0 0 1,0 0 0,1 0 0,-1 0 0,0 0 0,0 0 0,0-1-1,0 1 1,0 0 0,0 0 0,0 0 0,0 0 0,0 0 0,0 0-1,1-1 1,-1 1 0,0 0 0,0 0 0,0 0 0,0 0 0,0-1-1,0 1 1,0 0 0,0 0 0,0 0 0,0 0 0,0 0-1,0-1 1,-1 1 0,1 0 0,0 0 0,0 0 0,0 0 0,0 0-1,0-1 1,0 1 0,0 0 0,0 0 0,0 0 0,0 0 0,-1 0-1,1 0 1,0 0 0,0-1 0,0 1 0,0 0 0,0 0-18,59-1-180,36 0 336,-44 3-157,-30-3 29,0 2 0,0 1 0,41 8 0,-40 1 94,-21-11-93,0 1 0,0 0 0,0-1 0,-1 1 0,1 0 0,0 0 0,0 0 0,-1-1 0,1 1 0,0 0 0,-1 0 0,1 0 0,-1 0 0,1 0 0,-1 0 0,1 0 0,-1 0 0,0 0 0,1 2 0,-3 1 19,1 1-1,0-1 1,-1 1-1,0-1 1,0 1-1,0-1 1,0 0-1,-1 0 1,0 0-1,-3 4 1,1-2-5,-7 12-4,1 1 0,0 0 0,2 0 0,-10 26 0,14-31-8,1 0 0,0 0-1,1 1 1,1 0 0,0-1 0,1 1-1,1 16 1,0-29-5,0 1 0,0-1 0,0 1-1,1-1 1,-1 1 0,1-1 0,0 0 0,0 1-1,0-1 1,0 0 0,0 1 0,0-1 0,0 0 0,1 0-1,-1 0 1,1 0 0,0 0 0,-1-1 0,1 1-1,0 0 1,0-1 0,0 1 0,0-1 0,0 0-1,1 1 1,-1-1 0,0 0 0,1-1 0,-1 1 0,0 0-1,1-1 1,-1 1 0,3 0 0,2-1 13,0 0 0,0 0 0,0-1 0,0 1 0,0-2 0,0 1 0,-1-1 0,1 0 1,0 0-1,-1 0 0,7-5 0,94-60-78,-5 2-96,-17 24 150,135-46-1,-170 68-100,36-7 266,-103 32-151,1 1 0,0 1 0,0 1 0,1 0 0,-27 22-1,23-16-13,1 1 0,1 1 0,0 0 0,-15 22 0,23-26 0,0 0-1,1 0 1,0 1-1,1 0 1,1 0-1,0 1 1,-6 22-1,12-36 10,-1 0 1,1 0-1,0 1 0,-1-1 1,1 0-1,0 0 0,0 0 1,0 0-1,0 1 0,0-1 1,0 0-1,0 0 0,1 0 1,-1 0-1,0 0 0,1 1 1,-1-1-1,0 0 0,1 0 1,0 0-1,-1 0 0,2 1 1,-1-1-7,0-1 0,0 0 0,0 1 0,0-1 0,-1 0 0,1 0 0,0 0-1,0 0 1,0 0 0,0 0 0,0 0 0,0 0 0,0 0 0,0-1 0,0 1 0,0 0 0,0-1 0,0 1 0,-1 0 0,1-1 0,0 1 0,0-1 0,0 1 0,-1-1 0,1 0 0,0 1 0,0-2 0,10-8-44,0-1 0,-1 0 1,0-1-1,0 0 0,13-25 1,0 1-119,-3 9 76,24-39 64,-42 62-1,1 1 0,-1-1 0,1 1 0,-1 0 1,1 0-1,4-4 0,-6 6 15,-1 1 1,1 0-1,-1-1 1,1 1-1,-1 0 1,1 0-1,-1-1 1,1 1-1,-1 0 1,1 0 0,0 0-1,-1 0 1,1-1-1,-1 1 1,1 0-1,-1 0 1,1 0-1,0 0 1,-1 0-1,2 1 1,-1-1-6,-1 1 1,1-1-1,0 1 1,-1-1-1,1 1 0,0 0 1,-1-1-1,1 1 1,-1 0-1,1-1 1,-1 1-1,1 0 0,-1 0 1,0 0-1,1-1 1,-1 1-1,0 0 0,1 1 1,10 40-13,-6-22 100,1 0 1,9 21-1,-12-35-54,-1-1 1,1 1-1,1-1 1,-1 0-1,1 0 1,0 0-1,0-1 1,0 1-1,0-1 1,1 0-1,7 5 0,-9-7-7,0 0 0,0-1-1,0 1 1,0-1 0,0 0-1,0 0 1,1 0 0,-1 0-1,0 0 1,1-1 0,-1 0-1,0 1 1,1-1-1,-1-1 1,0 1 0,1 0-1,-1-1 1,0 1 0,0-1-1,0 0 1,7-3 0,-3 0 25,1-1 0,-1 0 1,1 0-1,-1 0 0,-1-1 0,12-13 1,28-30 36,102-85 1,-47 51-73,-81 64-11,-1 0-1,29-42 0,-14 10-62,53-109 0,6-69 211,-93 228-137,29-88-31,-25 75 26,-1-1 1,0 0-1,0-29 1,-2 43-1,-1 0 0,0 0 0,0 0 0,0 0 1,0 0-1,-1 0 0,1 0 0,0 0 0,0 0 0,-1 0 0,1 0 1,0 0-1,-1 0 0,1 1 0,-1-1 0,1 0 0,-1 0 1,0 0-1,1 0 0,-1 1 0,0-1 0,1 0 0,-2 0 0,1 0-4,-1 1-1,1 0 0,0-1 1,-1 1-1,1 0 0,0-1 0,-1 1 1,1 0-1,0 0 0,-1 0 0,1 1 1,-1-1-1,1 0 0,0 0 1,-2 1-1,-5 2-15,0 0 1,0 0 0,1 1-1,-9 6 1,4-2 28,1 0 0,1 1 0,0 0 0,0 1 0,1 0 0,0 0 0,-14 22 0,23-32-6,-29 43 22,-42 83-1,-9 52 122,63-135-122,-24 88-1,36-112-6,2 0-1,0 1 1,1-1-1,1 0 1,1 1 0,1-1-1,4 24 1,-4-35 23,0-1 0,1 0 0,0 0 0,0 0 0,1 0 1,0 0-1,5 7 0,-6-11-22,0 0 1,0-1-1,0 1 1,0-1-1,1 0 1,-1 0-1,1 0 1,-1 0-1,1 0 1,0 0-1,0-1 1,0 0-1,0 1 1,0-1-1,0 0 1,0 0-1,5 0 1,2 1-11,1-2-1,-1 1 1,0-1 0,1-1 0,-1 0 0,0 0-1,0-1 1,18-5 0,4-4-84,39-20 0,-53 22 60,155-76-23,-172 85 35,0 0 1,-1-1-1,1 1 1,0 0 0,0 0-1,-1-1 1,1 1-1,0 0 1,0 0-1,0 0 1,-1 0 0,1 0-1,0 0 1,0 0-1,1 0 1,-2 1 7,1-1 0,-1 0 0,0 0 0,0 0 0,1 1 0,-1-1 0,0 0 0,1 0-1,-1 1 1,0-1 0,0 0 0,1 1 0,-1-1 0,0 0 0,0 1 0,0-1 0,0 1 0,0-1 0,1 0 0,-1 1 0,0-1 0,0 1 0,0 3 29,0 1-1,-1-1 1,1 0 0,-1 0-1,-1 5 1,-1 6 1,1 3 23,-2 24-39,4-38 8,0 0 0,0 0 0,1 0 0,-1 0 1,1 0-1,0-1 0,0 1 0,2 4 0,-3-7-19,1 0 0,-1 0 0,1-1 1,0 1-1,-1 0 0,1 0 0,0-1 0,0 1 0,0 0 0,0-1 0,-1 1 1,1-1-1,0 1 0,0-1 0,0 1 0,0-1 0,0 0 0,0 1 1,0-1-1,1 0 0,-1 0 0,0 0 0,0 0 0,0 0 0,0 0 0,0 0 1,1 0-1,5-1-24,-1-1 1,1 1-1,12-5 0,147-65-556,-35 22 489,-31 13 126,-95 33-40,3 1 17,0-1 1,0-1-1,-1 1 0,1-1 0,7-6 0,-59 22-90,35-8 103,1-1 0,-1 1 0,0 1 0,1 0 1,0 0-1,0 0 0,1 1 0,-12 10 0,17-13-29,-1 0 1,1 0-1,0 0 0,0 0 0,0 0 0,0 1 0,1-1 1,-1 0-1,1 1 0,0-1 0,0 1 0,0 0 0,0-1 1,1 1-1,-1 0 0,1-1 0,0 1 0,0 0 0,1 0 0,-1-1 1,1 1-1,-1 0 0,1-1 0,0 1 0,2 3 0,1 1 5,0 0 0,0-1-1,1 1 1,0-1-1,1 0 1,0 0 0,0 0-1,0-1 1,11 9-1,-8-8 43,0 0-1,1-1 0,-1 0 0,1-1 1,0 0-1,0-1 0,14 5 0,-22-9-35,1 1-1,-1-1 1,1 0-1,-1 0 1,1 1-1,-1-1 0,1-1 1,-1 1-1,1 0 1,-1-1-1,0 1 1,1-1-1,-1 0 1,1 0-1,-1 0 0,0 0 1,0 0-1,1 0 1,-1-1-1,0 1 1,0-1-1,0 1 0,-1-1 1,4-4-1,0 1-2,-1-1-1,0 0 0,0 0 1,-1-1-1,0 1 1,0-1-1,2-7 0,1-6-36,0 0 0,-1 0-1,-1 0 1,-1-1 0,0-24-1,-3 38 8,-1-1-1,0 0 0,0 1 0,-1-1 1,0 1-1,0-1 0,-1 1 0,0 0 1,0 0-1,0 0 0,-1 0 0,0 1 0,-1-1 1,1 1-1,-1 0 0,-1 0 0,-10-9 1,9 9 26,0 1 0,-1-1 0,0 1 0,0 0 1,-1 1-1,1 0 0,-1 1 0,0-1 0,0 2 1,0-1-1,0 1 0,0 1 0,-1-1 1,-9 1-1,18 1-4,-1 0-1,1 0 1,-1 0 0,1 0 0,-1 1-1,1-1 1,-1 0 0,1 1 0,-1-1 0,1 1-1,0-1 1,-2 2 0,3-2-2,-1 0 1,1 0-1,0 0 1,0 1-1,0-1 1,0 0-1,0 0 1,-1 0-1,1 1 1,0-1-1,0 0 1,0 0-1,0 0 1,0 1-1,0-1 1,0 0-1,0 0 0,0 1 1,0-1-1,0 0 1,0 0-1,0 0 1,0 1-1,0-1 1,0 0-1,0 0 1,0 1-1,0-1 1,1 0-1,8 10-35,-3-6 40,-1-1-1,0-1 1,1 1-1,0-1 0,0 0 1,0 0-1,0-1 1,0 1-1,10 0 0,62 0 137,-57-2-67,12-2-3,0-1-1,47-10 1,-39 5-115,-19 4 78,2 0-50,1 0 1,25 0-1,-48 4 19,1 0-1,-1 0 1,1 0 0,-1 0 0,1 0 0,-1 1 0,0-1 0,1 1 0,-1 0-1,0 0 1,1 0 0,-1 0 0,3 2 0,-4-2 20,0 0 1,0 0-1,0 1 1,0-1 0,0 1-1,0-1 1,0 1-1,0-1 1,-1 1-1,1-1 1,-1 1-1,1 0 1,-1-1-1,0 1 1,1 0-1,-1 0 1,0-1-1,0 1 1,0 2-1,0 21 150,0-24-80,-1 0-66,0 0 1,0-1-1,0 1 0,0 0 1,0 0-1,0 0 1,1 0-1,-1 0 0,0 1 1,1-1-1,-1 1 1,-4 6 79,-34 28 391,-16 13-119,47-42-380,-2 0 64,7-6-17,4-2 11,1-6-87,7 0 22,-1 0-1,1 1 1,1-1 0,-1 2 0,13-6 0,52-21-132,-21 12 174,106-26 0,-157 45-25,0 1 0,0-1 0,0 1-1,0 0 1,0-1 0,0 1 0,0 0 0,0 0 0,0 1-1,0-1 1,0 0 0,0 1 0,0-1 0,0 1 0,0 0 0,-1-1-1,1 1 1,0 0 0,0 0 0,-1 0 0,3 2 0,-1 0-18,0 1 1,-1 0-1,1-1 1,-1 1 0,0 0-1,0 0 1,2 7-1,4 10 83,14 25-1544,-21-46 1317,-1 0 1,0 1-1,0-1 1,0 0-1,1 0 1,-1 1-1,0-1 1,0 0-1,0 1 1,0-1-1,0 0 1,0 0-1,0 1 1,0-1-1,1 0 1,-1 1 0,0-1-1,0 0 1,0 1-1,-1-1 1,1 0-1,0 1 1,0-1-1,0 0 1,0 0-1,0 1 1,0-1-1,0 0 1,0 1-1,-1-1 1,1 0-1,0 0 1,0 1-1,-1-1 1,-10 4-8941,4-2 6872,-8 6-2710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2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1368 132 12544,'-72'-18'5695,"58"15"-4959,9-3-288,1 3-1504,-1 3 608,-4-4-3871,4 4 2399</inkml:trace>
  <inkml:trace contextRef="#ctx0" brushRef="#br0" timeOffset="1">37 144 14464,'-37'-9'6559,"104"0"-5727,-30 6 288,6-1-800,27-10 640,2 2-544,42-9-128,-1 9-192,4-9-2208,-12 9 1184,-10-6-6911,-20 10 4351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2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12128,'0'-12'5503,"61"-2"-4799,-14 7 1760,0 7-1504,48-9 320,4 4-768,15-2-256,-14 7-160,-6-9-288,-13 9 96,-6-5-2560,-9 5 1440,-13-3-5759,-15 3 3903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2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48 135 15552,'-44'-42'7039,"41"30"-6143,3-2-1312,3 7 32,3-10-1312,4 8 928,4-12-5311,4 9 3327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54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25 291 1728,'-6'0'8272,"-9"2"-3664,11-2-2394,11-2 2723,42-4-4325,-7 0-381,-6-1-6,51-10 436,124-9 0,-87 21-111,73-4-322,-45-9-308,-69 9 131,76-4-80,-130 15 83,-22-2-62,-1 1 1,1-1 0,0 0-1,-1 0 1,1 0-1,0-1 1,11-3-1,-7 3 229,-11 1-219,1 0 0,-1 0 0,1 0 1,-1 0-1,1 0 0,-1 0 0,1 0 1,0 0-1,-1 0 0,1 0 0,-1 0 1,1-1-1,-1 1 0,1 0 0,-1 0 1,1 0-1,-1-1 0,1 1 0,-1 0 1,1-1-1,-1 1 0,1-1 0,-1 0 14,0 0-1,0 1 1,-1-1 0,1 0-1,0 0 1,0 1 0,-1-1-1,1 0 1,-1 1 0,1-1-1,0 0 1,-1 1-1,1-1 1,-1 0 0,0 1-1,1-1 1,-1 1 0,1-1-1,-1 1 1,0 0-1,1-1 1,-2 0 0,-21-14-24,2 1 6,-2 1 0,1 2 0,-2 0 0,1 1 0,-2 2 0,1 0 0,-31-4 0,15 6 17,22 5-2,1-1-1,0-1 1,0-1 0,0-1-1,-21-8 1,38 13-12,-1 0 1,1 0-1,0 0 0,0 0 1,0 0-1,0 0 0,0 0 1,0 0-1,0 0 0,0 0 1,0 0-1,0 0 1,0 0-1,-1 0 0,1 0 1,0 0-1,0 0 0,0 0 1,0 0-1,0-1 0,0 1 1,0 0-1,0 0 1,0 0-1,0 0 0,0 0 1,0 0-1,0 0 0,0 0 1,0 0-1,0 0 0,0 0 1,0-1-1,0 1 1,0 0-1,0 0 0,0 0 1,0 0-1,0 0 0,0 0 1,0 0-1,0 0 0,0 0 1,0 0-1,0-1 1,0 1-1,0 0 0,0 0 1,0 0-1,0 0 0,0 0 1,0 0-1,0 0 0,0 0 1,1 0-1,-1 0 0,0 0 1,0 0-1,0 0 1,0 0-1,0 0 0,0 0 1,0 0-1,10-4 202,15-1 131,-12 4-222,25 0 1,-26 1-44,0 0 0,19-3 0,-11 4 32,-20-1-63,15 12 260,25 25-182,-29-28-97,0 0 0,-1 1 0,-1 0 0,1 0-1,-2 1 1,1 0 0,11 22 0,-16-25 1,-1 0 1,0 0-1,0 0 0,-1 1 1,3 15-1,-5-21 9,1 1-1,-1 0 1,0-1 0,-1 1-1,1 0 1,-1-1-1,1 1 1,-1-1-1,0 1 1,-1-1-1,1 1 1,0-1 0,-1 1-1,0-1 1,0 0-1,-3 4 1,-1 0-11,-1 0-1,0-1 1,0 0 0,-1 0 0,-9 5-1,-44 23-110,45-26 37,-86 39-978,35-17-2172,9-2-3652,39-14 3861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59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1 882 3904,'-1'2'5325,"7"-6"-2549,7-13-1514,0-1 0,10-22 0,-5 10-600,1 1-135,2 0 0,47-49-1,57-40 180,-103 99-544,5-6-72,-1-1 0,-1 0 0,-1-2 0,-1-1 0,-2-1 0,-1-1 0,16-33 0,-16 20 18,-2 0 1,24-90-1,-41 132-125,-1 0 0,0 0-1,1 0 1,-1 0 0,0 0 0,0 0-1,0 0 1,0-2 0,0 4 17,0 0-1,0 0 1,0 0-1,-1 0 1,1 0 0,0 0-1,0 0 1,0 0-1,0 0 1,0 0-1,0 0 1,0 0 0,0 0-1,0-1 1,0 1-1,0 0 1,-1 0-1,1 0 1,0 0 0,0 0-1,0 0 1,0 0-1,0 0 1,0 0 0,0 0-1,0 0 1,0 1-1,-1-1 1,1 0-1,0 0 1,0 0 0,0 0-1,0 0 1,0 0-1,0 0 1,0 0 0,0 0-1,0 0 1,0 0-1,0 0 1,0 0-1,0 0 1,-1 0 0,1 0-1,0 1 1,0-1-1,0 0 1,0 0-1,0 0 1,0 0 0,0 0-1,0 0 1,0 0-1,-8 14 14,-111 202-13,60-127 95,-47 76 370,63-85-129,-58 150 0,81-177-296,-91 211 570,87-222-103,22-37-216,4-9-94,6-13-61,56-108-152,-40 82 5,6-9-37,2 2 0,2 1 0,3 1 0,44-44 0,24 3 57,-62 55 100,-27 21-108,1 2 0,1 0 1,34-16-1,-40 19-69,-11 8 73,0-1 0,0 0-1,0 1 1,-1-1-1,1 1 1,0-1 0,0 1-1,0 0 1,0-1-1,0 1 1,0 0 0,1-1-1,-2 2 10,1-1 0,-1 0-1,1 1 1,-1-1-1,0 1 1,1-1 0,-1 0-1,1 1 1,-1-1-1,0 1 1,0 0 0,1-1-1,-1 1 1,0-1-1,0 1 1,0-1 0,0 1-1,1-1 1,-1 1-1,0 0 1,0-1 0,0 1-1,0-1 1,0 1-1,-1-1 1,1 1 0,0 1-1,0 6 47,1 1 0,1 0 0,-1 0 0,1-1 0,1 1-1,0-1 1,0 0 0,0 1 0,1-1 0,0-1 0,1 1-1,0-1 1,0 1 0,0-2 0,1 1 0,0 0 0,12 9 0,-15-14-36,1 0 1,-1-1 0,1 1 0,0 0-1,-1-1 1,1 0 0,0 0 0,0 0-1,0 0 1,0-1 0,0 1-1,0-1 1,0 0 0,0 0 0,0-1-1,0 1 1,0-1 0,4-1 0,8-3 1,0 0 1,-1 0-1,16-9 1,53-20-130,-55 24 188,-1-2 1,-1 0 0,37-24 0,-56 30-30,0 0 0,14-13 1,-21 18-52,1-1 1,-1 0-1,1 1 0,-1-1 1,1 0-1,-1 0 1,0 0-1,0 0 0,0 0 1,0 0-1,0-1 1,-1 1-1,1 0 1,0 0-1,-1-1 0,0 1 1,1-4-1,-2 4-14,0 0 0,1 0 1,-1 1-1,0-1 0,0 0 0,0 1 0,0-1 0,0 1 0,0-1 0,0 1 0,0-1 0,-1 1 0,1 0 1,0 0-1,-1 0 0,0 0 0,1 0 0,-1 0 0,1 0 0,-1 0 0,0 0 0,-2 0 0,-4-2-75,0 1-1,0 0 0,-10-2 0,11 3 48,1 1 1,-1 0-1,1 0 0,-1 0 0,0 1 0,1-1 0,-1 2 1,1-1-1,0 1 0,-9 3 0,2 1 53,0 0 0,0 2 0,-17 11 0,27-16 3,-1-1 0,1 1 0,-1 0 0,1 0 0,0 0 0,0 0 0,0 1 0,1-1 0,-1 1 0,1 0 0,0 0 0,0 0 0,0 0 0,0 0 0,1 0 0,0 0 0,-1 1 0,2-1 0,-1 0 0,0 1 0,1-1 0,0 0 0,0 1 0,0-1 0,1 1 0,-1-1 0,1 0 1,0 1-1,3 5 0,-1 0 28,1-1 0,0 0 0,0 0 1,1 0-1,1 0 0,-1-1 1,1 0-1,1 0 0,-1-1 1,1 0-1,1 0 0,-1 0 0,16 9 1,-13-9 2,0-1 1,1-1 0,0 0-1,0 0 1,0-1-1,0-1 1,1 0-1,-1 0 1,1-1 0,0 0-1,15-1 1,-15-1-1,0-1-1,0-1 1,0 1-1,0-2 1,-1 0 0,1 0-1,-1-1 1,0-1 0,11-5-1,8-8 58,49-36-1,-61 40-119,-1 0 0,-1-1-1,0-1 1,-1-1 0,-1 0-1,0-1 1,17-31 0,-29 46 7,-1 0 0,0 1 1,0-1-1,0 0 1,0 0-1,0 0 1,0 0-1,-1 0 1,0 0-1,1 0 1,-1 0-1,0 0 1,-1 0-1,0-3 0,1 5-12,0 0 0,0 0 0,-1 0 0,1 0-1,-1 0 1,1 0 0,-1 0 0,1 0 0,-1 0 0,0 1-1,1-1 1,-1 0 0,0 0 0,0 1 0,0-1-1,1 0 1,-1 1 0,0-1 0,0 1 0,0-1-1,0 1 1,0-1 0,0 1 0,0 0 0,0 0 0,0-1-1,0 1 1,0 0 0,0 0 0,0 0 0,0 0-1,0 0 1,-1 0 0,1 0 0,0 1 0,0-1-1,0 0 1,0 1 0,-1-1 0,-4 2 8,-1 0 0,1 1 0,0-1 0,0 1 0,0 1 0,0-1 0,1 1 0,-1 0 0,1 0-1,0 0 1,0 1 0,1 0 0,-1 0 0,-5 8 0,7-9 84,1 0-1,0 0 1,-1 1-1,2-1 1,-1 1-1,0-1 0,1 1 1,0-1-1,0 1 1,0 0-1,1 0 1,0-1-1,0 1 1,0 0-1,0 0 1,1-1-1,-1 1 0,1 0 1,0-1-1,4 8 1,-3-5 11,1-1 1,0 1 0,0-1-1,1 0 1,0 0 0,0 0-1,1 0 1,-1-1 0,1 0-1,1 0 1,-1 0 0,0-1-1,1 1 1,0-1-1,0-1 1,13 7 0,-9-8-73,-1 0 1,1 0-1,0-1 1,0 0-1,-1 0 1,1-1-1,0-1 1,0 0-1,11-2 1,15-5-368,37-12 1,-67 18 242,73-25-2908,-29 3-4042,-50 24 6923,17-8-3391,-6 7-3369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32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635 312 1728,'0'0'442,"1"1"1,0-1-1,-1 1 1,1-1-1,0 1 0,-1-1 1,1 0-1,0 0 1,-1 1-1,1-1 1,0 0-1,0 0 0,-1 0 1,1 0-1,1 0 1,-2 0-297,0 0 0,1 0 0,-1 0 1,0 0-1,0 0 0,0-1 0,1 1 0,-1 0 1,0 0-1,0 0 0,0 0 0,0-1 1,1 1-1,-1 0 0,0 0 0,0 0 1,0-1-1,0 1 0,0 0 0,0 0 0,0-1 1,0 1-1,0 0 0,0 0 0,0-1 1,0 1-1,0 0 0,0 0 0,0-1 0,0 1 1,0-2 100,-1-1 0,1 1 0,-1 0 0,0 0 0,0 0 0,0-1 1,0 1-1,0 0 0,0 0 0,-2-1 0,-3-3-12,0 0-1,0 1 0,-1 1 1,1-1-1,-1 1 0,0 0 1,0 0-1,-1 1 0,-14-5 1,-7-1 252,-34-6-1,43 11-301,0 1-1,0 1 1,0 1 0,-31 1-1,28 2-103,0 0 0,0 2 0,-36 9 0,45-8 13,-1 0 0,1 0 0,0 1 0,1 1 0,0 1-1,-22 15 1,29-17-33,0 0-1,0 0 0,0 1 0,1-1 0,0 1 0,0 0 1,1 1-1,0-1 0,0 1 0,-5 16 0,3-3 102,0 1-1,-4 43 1,6-28-17,2 1 0,2 0 0,7 59 0,-3-70-78,1-1 0,1 1 0,1-1 0,2 0-1,20 44 1,-24-60-17,0-1 0,0-1 0,1 1-1,0-1 1,0 0 0,1 0 0,0 0-1,0-1 1,1 0 0,0-1 0,0 0 0,1 0-1,-1-1 1,1 0 0,0 0 0,1-1-1,-1 0 1,1-1 0,0 0 0,11 2 0,1-2 12,0 0 0,0-2 1,1-1-1,-1-1 1,30-4-1,-5-3-9,65-20 0,-89 21-14,1 0 1,-1-2 0,23-13-1,-36 16-23,1-1 1,-1 0-1,0 0 0,0-1 0,-1 0 0,0-1 0,14-18 1,-14 14 43,1-1 1,10-22 0,-17 29-90,0 1 0,-1-1 0,1 0 1,-1 0-1,-1 0 0,1 0 0,0-14 1,-2 21 24,0-1 0,0 1 1,0 0-1,0 0 1,0 0-1,0 0 1,0 0-1,0 0 0,0-1 1,0 1-1,0 0 1,0 0-1,0 0 1,0 0-1,0 0 0,0 0 1,0 0-1,0-1 1,0 1-1,0 0 1,-1 0-1,1 0 0,0 0 1,0 0-1,0 0 1,0 0-1,0 0 1,0 0-1,0-1 1,0 1-1,-1 0 0,1 0 1,0 0-1,0 0 1,0 0-1,0 0 1,0 0-1,0 0 0,-1 0 1,1 0-1,0 0 1,-7 3-68,-5 6 14,5 2 45,0 0 0,1 0 0,0 1-1,1 0 1,0 0 0,-5 19 0,8-24 11,1-1 1,-1 1-1,1 0 1,1 0-1,-1 0 0,1-1 1,0 1-1,1 0 1,0 0-1,0 0 0,0-1 1,1 1-1,3 7 1,-4-10 23,1 0 1,0 0 0,0 0-1,0-1 1,1 1 0,0-1-1,-1 0 1,1 1-1,0-1 1,0 0 0,1-1-1,-1 1 1,1 0 0,-1-1-1,1 0 1,0 0 0,0 0-1,0 0 1,0-1 0,0 1-1,7 0 1,-4-1 46,0 0 0,0 0 0,0-1 0,0 0 0,0 0-1,0-1 1,0 0 0,7-2 0,-10 3-28,-1-2-1,1 1 0,-1 0 1,0-1-1,1 1 1,-1-1-1,0 0 1,0 0-1,0 0 0,0-1 1,0 1-1,0-1 1,-1 0-1,0 1 0,1-1 1,1-4-1,-3 5-38,0 0 1,0 0-1,0 0 0,0 0 0,-1 0 1,1 0-1,-1-1 0,1 1 0,-1 0 1,0 0-1,0 0 0,0-1 0,0 1 1,-1 0-1,1 0 0,0 0 0,-1 0 1,-1-3-1,0-1-9,-1-1 0,0 1 0,0 1 0,-7-9 0,1 2-25,-1 0 0,0 1-1,0 0 1,-2 1 0,1 0-1,-1 1 1,-20-12 0,25 18-42,0 0 1,-1 0 0,1 0-1,-1 1 1,1 0 0,-1 1-1,0 0 1,-12-1 0,20 2 69,0 0 1,0 0 0,0 0-1,0 0 1,0 0-1,0 0 1,0 0 0,0 0-1,-1 0 1,1 0-1,0 0 1,0 0 0,0 0-1,0 0 1,0 0-1,0 0 1,0 0 0,0 0-1,-1 0 1,1 0-1,0 0 1,0 0-1,0 0 1,0 0 0,0 0-1,0 0 1,0-1-1,0 1 1,0 0 0,0 0-1,0 0 1,0 0-1,0 0 1,0 0 0,0 0-1,-1 0 1,1 0-1,0-1 1,0 1-1,0 0 1,0 0 0,0 0-1,0 0 1,3-6 53,8-7 115,-10 12-170,16-14 78,1 0 1,0 2 0,1-1-1,32-15 1,-26 14-54,18-9 9,1 2-1,0 1 0,1 3 1,1 2-1,58-13 0,-96 27-15,0 1 0,0 0 1,0 0-1,0 1 0,0 0 0,0 0 0,13 3 0,-18-2 5,1 0 0,0 0 0,-1 0 0,1 1 0,-1-1 0,0 1 0,1 0 0,-1 0-1,0 1 1,0-1 0,0 0 0,0 1 0,-1 0 0,1 0 0,-1 0 0,0 0 0,4 5 0,-1 3 12,0 0 1,0 0-1,-2 1 1,1-1 0,-1 1-1,-1 0 1,0 0-1,-1 0 1,1 14 0,-3 17 84,-6 49 0,6-78-78,-7 30 59,6-35-30,0 0 0,1 0 0,0 0 0,1 0 0,-1 0 0,2 13-1,0-21-41,-1 0 0,0 0 1,0 0-1,1 1 0,-1-1 0,0 0 0,1 0 0,-1 0 0,1 0 0,0 0 0,-1 0 0,2 1 0,-2-2-13,1 1 0,-1-1 1,1 0-1,-1 0 0,1 1 1,-1-1-1,1 0 0,-1 0 1,1 0-1,-1 1 0,1-1 1,0 0-1,-1 0 0,1 0 1,-1 0-1,1 0 0,-1 0 1,1 0-1,-1 0 0,1 0 1,0-1-1,-1 1 0,1 0 1,-1 0-1,1 0 0,-1-1 1,1 1-1,-1 0 0,1-1 1,-1 1-1,1-1 0,6-4 14,0-2 0,0 1 0,0-1 0,9-12 0,-4 4-17,28-37 4,6-6-47,-19 29-329,-27 29 359,0 0-1,0 0 1,0 0 0,0 0-1,1 0 1,-1 0 0,0 0-1,0 0 1,0 0 0,0 0-1,0 0 1,0 0 0,0 0-1,0 0 1,1 0-1,-1 0 1,0 0 0,0 0-1,0 0 1,0 0 0,0 0-1,0 0 1,0 0 0,0 0-1,0 0 1,1 0 0,-1 0-1,0 0 1,0 0 0,0 0-1,0 1 1,0-1-1,0 0 1,0 0 0,0 0-1,0 0 1,0 0 0,0 0-1,1 0 1,-1 0 0,0 0-1,0 0 1,0 1 0,0-1-1,0 0 1,0 0 0,0 0-1,0 0 1,2 10-95,1 10 32,-3-19 62,1 32-61,0-17 71,0 0 1,0-1 0,2 1 0,4 19-1,-5-31 5,0 1 0,0 0 0,0-1-1,0 1 1,1-1 0,0 0 0,-1 0 0,2 0 0,-1 0-1,0 0 1,1-1 0,0 1 0,0-1 0,0 0-1,0 0 1,0-1 0,9 5 0,-4-3 32,0-1 0,0 0 0,1 0 0,-1-1 0,1-1 0,-1 1 0,1-1 0,0-1 0,0 0 0,-1 0 0,1-1 0,0 0 1,0-1-1,12-4 0,-5 1 15,-1-1 1,1-1 0,-1-1-1,-1 0 1,1-1 0,26-21-1,-31 20-26,0 0-1,-1-1 1,0 0-1,0 0 0,-1-1 1,-1-1-1,0 0 0,9-19 1,2-13-1,17-57 0,-18 51-86,-4 6-16,-10 30-49,1-1 0,0 1 0,1 0 0,12-20-1,-12 30-51,-2 10 34,-1 19-9,-3-17 144,3 209-60,-15 2 178,11-202-62,1-13-34,0 1 1,-1-1 0,1 0 0,-1 0-1,0 1 1,0-1 0,0 0-1,0 0 1,0 0 0,0 0 0,-4 4-1,4-6-4,0 0-1,0 0 1,0 0-1,0 0 0,-1 0 1,1 0-1,0-1 1,0 1-1,-1 0 0,1-1 1,-1 1-1,1-1 1,0 0-1,-1 1 0,1-1 1,-1 0-1,1 0 1,-1 0-1,1 0 1,-1 0-1,1 0 0,-1 0 1,1 0-1,-1-1 1,1 1-1,-2-1 0,-13-5-7,0-1 0,0 0-1,1-1 1,0 0 0,-18-15-1,4 4 20,27 18-320,9 5 150,43 25 46,-38-23 123,0 0 0,0-1 0,0 0 0,1-1 0,0-1 0,0 0 0,0 0 0,0-2 0,0 1 0,0-2 0,24-1 0,-15-3 37,1 0 0,-1-2-1,22-8 1,64-30 75,-95 38-115,17-8-21,-1-1-1,-1-1 1,39-29-1,-48 31 41,-1-1-1,-1-1 1,-1-1-1,0-1 1,21-29-1,-14 12-215,-37 55 22,1 0 0,-19 42-1,26-49 171,1 1-1,0-1 0,1 1 0,0 0 0,1 0 0,1 0 1,-1 17-1,3-25 5,0 0 0,0-1 0,1 1 0,0 0 1,0-1-1,1 0 0,0 1 0,0-1 0,0 0 0,0 0 0,1 0 1,0 0-1,4 6 0,-5-8 2,1 0 0,-1-1 0,1 1 0,0-1 0,0 1 0,0-1 1,0 0-1,0 0 0,1-1 0,-1 1 0,0-1 0,1 1 0,-1-1 0,1 0 0,0 0 0,-1-1 0,1 1 0,0-1 1,-1 0-1,1 0 0,5 0 0,11-3 15,0 0 0,0-1 1,20-8-1,57-25-29,-28 9-48,82-23 55,39-16-153,-176 61 184,0 0 0,0-1 0,0 0 0,21-17 0,-28 16-42,-7 8-7,0 0 0,0-1 0,0 1 0,1 0 0,-1 0 0,0 0 0,0 0 0,0 0 0,0-1 0,0 1 0,0 0 0,0 0 0,0 0 0,0 0 1,0-1-1,0 1 0,-1 0 0,1 0 0,0 0 0,0 0 0,0 0 0,0-1 0,0 1 0,0 0 0,0 0 0,0 0 0,0 0 0,0 0 0,0 0 0,-1-1 0,1 1 0,0 0 0,0 0 0,-2 0-19,1-1-1,-1 1 0,1 0 0,0 0 0,-1 0 0,1 0 1,-1 0-1,1 0 0,-1 0 0,1 0 0,-1 1 0,1-1 1,-2 1-1,-40 14-98,2 2 0,-78 44 0,102-52 98,1 1 1,0 1-1,1 1 0,0 0 1,1 0-1,1 2 0,-13 14 1,24-26 30,1 1 0,-1-1 0,1 0 0,0 0 0,0 1-1,0-1 1,0 0 0,0 1 0,0-1 0,0 1 0,1 0 0,0-1 0,-1 1 0,1-1 0,0 1 0,0 0 0,0-1 0,1 1 0,-1-1 0,2 4 0,-1-4 2,0 0 1,0 0 0,0 0-1,0 0 1,1 0-1,-1 0 1,1-1 0,-1 1-1,1-1 1,0 1-1,-1-1 1,1 0 0,0 1-1,0-1 1,0 0-1,0 0 1,0 0 0,0-1-1,0 1 1,1 0-1,-1-1 1,0 1 0,3-1-1,8 0 30,0 0 0,0-1 0,0-1-1,-1 0 1,1 0 0,23-9 0,-23 8-63,8-4 1,36-14 0,-47 16 27,0 0 1,-1-1-1,0 0 1,-1 0 0,1-1-1,8-9 1,-2 0-2,-2-1 1,0 0-1,-1-1 1,11-21-1,34-81 11,41-136-234,-77 189 94,21-126 0,-39 176 63,-1-1 1,0 1-1,-1 0 0,-1 0 1,-1 0-1,0-1 0,-1 1 1,-5-19-1,6 35 46,1-1 1,-1 0-1,0 0 0,1 1 0,-1-1 1,0 0-1,0 1 0,0-1 0,0 1 1,-2-2-1,3 2 7,-1 1 0,1 0 1,-1-1-1,1 1 0,0 0 1,-1 0-1,1-1 0,-1 1 1,1 0-1,-1 0 0,1 0 1,-1 0-1,1 0 0,-1 0 1,1-1-1,-1 1 0,0 0 0,1 1 1,-1-1-1,1 0 0,-1 0 1,1 0-1,-2 0 0,0 2-14,0-1-1,-1 1 1,1 0-1,0 0 1,0 0-1,0 0 0,0 0 1,0 0-1,0 1 1,1-1-1,-1 0 1,0 3-1,-10 19 11,2 0-1,0 1 1,2 0 0,0 0-1,-3 28 1,0 16-28,-1 97-1,13 69 120,0-210-48,1-1 1,0 1 0,2 0-1,1-1 1,1 0 0,1 0-1,11 24 1,-16-44-10,0 0 1,0 0-1,0 0 0,0 0 1,1 0-1,0 0 0,0-1 1,0 0-1,0 1 0,0-1 1,1 0-1,-1 0 0,1-1 1,0 1-1,4 1 0,-3-2 7,0 0-1,0-1 1,0 0-1,0 0 0,0 0 1,1-1-1,-1 0 1,0 0-1,0 0 1,0-1-1,1 1 1,-1-1-1,6-2 0,21-7-17,-1 0 0,-1-2 0,0-2 0,0 0-1,42-30 1,-57 34 5,-1-1-1,-1-1 1,0 0-1,0 0 1,-1-2-1,-1 1 1,0-1-1,10-19 1,-15 23-12,-1 0 1,0 0 0,-1 0-1,1-1 1,-2 0-1,0 0 1,0 0 0,-1 0-1,0 0 1,-1-1 0,0 1-1,-1 0 1,-2-20-1,1 28-20,1-1 0,-1 0 0,0 1 0,-1-1 0,1 1 0,0 0 0,-1-1 0,0 1 0,-3-5 0,4 7 10,0 0 0,1 1 0,-1-1 0,0 0 0,0 0 0,0 1 0,0-1 0,0 1 0,0-1 0,0 1 0,0-1 0,0 1 0,0-1 0,0 1 0,0 0 0,0 0 0,0-1 0,0 1 0,0 0 0,0 0-1,-1 0 1,1 0 0,0 1 0,0-1 0,0 0 0,0 0 0,0 1 0,0-1 0,0 0 0,0 1 0,0-1 0,0 1 0,0-1 0,0 1 0,0 0 0,0-1 0,-1 2 0,-4 4-29,0-1 0,0 1 0,1 1 1,0-1-1,0 1 0,1 0 0,-1 0 0,-5 14 0,-24 69-1,30-79-8,-1 2 56,1 0 0,1 0 0,0 0 1,1 1-1,-1 25 0,3-35 7,0-1 0,0 1 0,0-1 0,1 1 0,0 0 0,-1-1 0,1 0 0,0 1 0,1-1 0,-1 0 0,1 1 0,-1-1 0,1 0 0,0 0 0,0 0 0,0 0 0,1-1 0,-1 1 0,1-1 0,-1 1 0,1-1 0,0 0 0,0 0 0,0 0 0,0 0 0,0-1-1,4 2 1,0 0 14,0-1-1,1-1 1,-1 1 0,0-1-1,1 0 1,-1-1-1,1 0 1,-1 0-1,15-2 1,-9-1-7,1 0 1,-1-1-1,-1 0 1,21-10-1,-12 3-4,-2-1 0,0 0 0,0-2 1,25-24-1,-14 13-15,-1-1-21,38-30-93,-62 52 91,1 0-1,0 1 0,0-1 1,1 1-1,-1 0 1,1 1-1,-1-1 1,1 1-1,9-1 0,-13 2 17,0 1-1,0 0 0,-1 0 1,1 0-1,0 1 0,0-1 1,-1 1-1,1-1 0,0 1 1,-1 0-1,1 0 0,-1 0 1,1 0-1,-1 1 0,1-1 1,-1 1-1,0-1 0,0 1 1,1 0-1,-1 0 0,-1 0 1,1 0-1,0 0 0,2 3 1,2 5 40,-1 1 0,0-1 0,-1 1 0,6 18 0,3 7 181,-8-22-148,1-1 1,0 0-1,1 0 1,0-1-1,1 0 1,1-1-1,0 1 1,0-2 0,21 19-1,-22-22-109,1-1 0,-1 1 1,1-2-1,0 1 0,1-1 0,0 0 0,-1-1 1,1 0-1,11 2 0,-15-5 119,20 5-1914,1-3-3468,-43-22-10588,-8 11 11787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33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100 186 11296,'-77'-63'5120,"60"42"-4449,12 9-1758,5 3 447,0-12-2144,8 9 1568,6-14-3168,11 5 2464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35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487 33 3392,'5'-21'3440,"-5"20"-3237,0 1 0,0 0 0,0-1 0,0 1 0,0 0 0,0-1 0,0 1 0,0 0 0,0-1 0,0 1 1,0 0-1,0-1 0,0 1 0,0 0 0,0-1 0,-1 1 0,1 0 0,0-1 0,0 1 0,0 0 0,-1 0 0,1-1 0,0 1 0,0 0 1,-1 0-1,1 0 0,0-1 0,0 1 0,-1 0 0,1 0 0,0 0 0,-1 0 0,1 0 0,0-1 0,-1 1 0,1 0 0,-1 0 0,-20-1 2325,-26 8-1221,27-1-967,1 0-1,0 2 0,0 0 0,1 1 1,0 1-1,-26 20 0,9-3 98,-61 60-1,73-63-241,-26 35 1,40-47-98,1 1 1,0-1-1,1 1 1,1 1-1,-6 17 1,10-26-47,1 0 0,0 1 0,0-1 0,0 1 0,1-1 1,0 7-1,0-9-16,0 0 0,0-1 0,1 1 0,-1-1 1,1 1-1,0 0 0,-1-1 0,1 0 0,0 1 0,1-1 1,-1 1-1,0-1 0,1 0 0,-1 0 0,3 2 1,-1-1 13,1 0 0,0 0 1,0-1-1,0 0 1,0 0-1,1 0 0,-1 0 1,0 0-1,1-1 0,-1 0 1,8 1-1,2 0 47,-1-1 0,23-1 1,-14-2-16,-1-1 1,1-1 0,34-12-1,-42 12-48,-1-1 1,0 0-1,0-1 0,-1 0 0,1-1 1,-1 0-1,-1-1 0,1-1 0,-2 1 0,1-2 1,12-14-1,-8 7 59,-2-1 1,0 0-1,-1-1 0,0 0 1,10-27-1,-16 33-35,-1 0-1,-1 0 1,0 0-1,-1 0 1,0 0 0,-1-1-1,-1 1 1,0-1-1,-2-25 1,1 38-48,-5-17-76,0 16-55,-5 8-1,4 0 113,1 1 0,0 0 0,0-1 0,1 2 0,0-1 0,0 0 0,1 1 0,0 0 0,-3 10 0,0 2 133,2 0 1,-5 35-1,8-34-29,0-1 0,1 1 1,6 37-1,-4-47-8,0 0 0,1 0-1,0 0 1,1 0 0,0-1 0,1 1 0,0-1 0,10 15-1,-13-23-58,-1 1-1,1-1 0,0 0 0,0 0 0,0 0 0,0 0 0,0 0 1,1 0-1,-1 0 0,1-1 0,-1 1 0,1-1 0,-1 0 0,1 1 0,0-1 1,0-1-1,0 1 0,-1 0 0,1-1 0,0 1 0,0-1 0,4 0 0,-2-1 17,0-1-1,0 1 1,0-1-1,0 0 1,-1 0-1,1-1 1,-1 0-1,5-3 1,30-28-52,-18 13 8,34-44-1,-22 23 13,13-14-23,82-78 1,-125 131 15,0 0 0,0 1 1,1-1-1,-1 1 0,1 0 1,-1 0-1,7-2 0,-10 4-4,0 0 1,0 0-1,1 0 0,-1 0 0,0 0 0,1 0 0,-1 0 0,0 0 0,1 0 0,-1 0 0,0 0 0,0 0 0,1 0 0,-1 0 0,0 0 0,1 0 0,-1 0 0,0 1 0,0-1 0,1 0 0,-1 0 0,0 0 0,0 0 0,1 1 0,-1-1 0,0 0 0,0 0 0,0 1 0,0-1 0,1 0 0,-1 0 0,0 1 0,0-1 1,0 0-1,0 0 0,0 1 0,0-1 0,1 1 0,-1 13 34,0-11-25,0 6-2,-1 0-1,0-1 1,-1 1 0,0 0-1,0-1 1,-4 10 0,-25 49 66,14-32-5,-34 87 550,54-123-597,0 1 0,0-1 0,0 0 0,-1 0 0,1 0 0,-1-1 0,5-2 0,24-19 53,-1-1 1,0-2-1,41-47 1,-18 17-21,13-17-55,-64 71-15,0 0 0,0 0-1,1 0 1,-1 0 0,1 0 0,-1 0-1,1 0 1,4-1 0,-7 3 9,1 0 1,0-1 0,0 1-1,0 0 1,0 0 0,0 0-1,0 0 1,0 0-1,0 0 1,0 0 0,0 0-1,0 0 1,0 1 0,0-1-1,0 0 1,0 1-1,0-1 1,0 0 0,-1 1-1,1-1 1,0 1 0,0 0-1,0-1 1,-1 1-1,1 0 1,0-1 0,-1 1-1,1 0 1,0 0 0,-1-1-1,1 1 1,0 1-1,2 7 8,1-1-1,-1 1 1,0 0-1,-1-1 1,0 1-1,0 1 1,0 11-1,0-4 94,3 33 48,-4-35-53,0-1 0,1 1 0,0-1 1,1 1-1,1-1 0,1 0 0,10 24 0,-14-35-66,1 0 0,0 0 0,0 0 0,0 0-1,1-1 1,-1 1 0,0 0 0,1-1 0,0 0 0,0 0 0,-1 0-1,1 0 1,1 0 0,-1 0 0,6 2 0,-4-3-8,0 0 0,0 0 1,0 0-1,0-1 0,0 0 0,1 0 0,-1 0 0,0-1 1,0 1-1,9-4 0,44-9-1045,23-7-4208,0-2-7318,-39 9 6801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37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359 764 2720,'9'-10'9495,"-17"13"-5716,-7 0-2495,3 0-757,0 1 1,0-1-1,1 2 0,-1 0 1,-16 10-1,3 1-281,1 2 0,2 0 0,-1 2 0,2 0 0,1 2 0,1 0-1,0 1 1,-23 39 0,35-50-175,0 0 1,1 1-1,0 0 0,-6 19 0,11-29-42,0 0-1,0 1 0,1-1 1,-1 0-1,1 0 0,-1 0 1,1 1-1,0-1 0,1 0 1,-1 0-1,0 0 1,1 1-1,0-1 0,-1 0 1,1 0-1,1 0 0,-1 0 1,0 0-1,1 0 0,-1-1 1,1 1-1,0 0 1,0-1-1,0 1 0,4 3 1,-2-3 0,0 0 0,0-1 1,0 1-1,0-1 0,0 0 1,1 0-1,-1 0 0,1 0 1,-1-1-1,1 0 0,0 0 1,-1 0-1,1-1 0,0 1 1,0-1-1,-1 0 0,1-1 1,0 1-1,8-3 0,-3-1 11,-1 0 0,0-1 0,0 0 0,-1 0 0,1-1 0,-1-1 0,0 1 0,-1-1 0,0 0 0,10-13 0,0-3 57,-1 0 0,20-39 0,-23 38-64,-2 0-1,0-1 1,-2 0 0,0 0 0,-2-1-1,7-48 1,-13 70-45,-1 0-1,0 1 0,0-1 1,-1 1-1,1-1 1,-1 0-1,0 1 0,0-1 1,0 1-1,-1-4 0,1 6 6,1 0 0,0 1 0,-1-1 0,1 0 0,-1 1 0,1-1 0,-1 0 0,0 1 0,1-1-1,-1 1 1,1-1 0,-1 1 0,0-1 0,0 1 0,1 0 0,-1-1 0,0 1 0,-1-1 0,1 1 3,0 0 1,0 0 0,0 0 0,-1 0 0,1 0 0,0 1-1,0-1 1,0 0 0,0 1 0,0-1 0,0 0 0,0 1-1,0-1 1,0 1 0,0 0 0,0-1 0,-1 2 0,-1 1-5,1-1 0,0 1 1,0 0-1,0 0 1,0 0-1,0 0 1,0 0-1,1 0 1,0 0-1,-1 0 0,0 7 1,-2 6 15,1-1 0,0 1-1,1 0 1,1 0 0,1 22 0,1-13 47,1-1 1,11 44-1,-11-58-12,1-1 0,1 0 0,-1 0 0,1 0 0,1 0 0,-1-1 0,9 10 0,-10-13-10,1 0 1,1-1-1,-1 1 0,0-1 1,1 0-1,0-1 0,0 1 1,0-1-1,1 0 0,-1 0 1,1 0-1,-1-1 1,7 2-1,-1-1 29,0-1-1,1 0 1,-1-1 0,1 0-1,-1-1 1,1 0 0,-1-1 0,21-4-1,-16 1-8,0 0 1,-1-1-1,1-1 0,-1-1 0,26-14 1,-19 6-29,-1 0 1,37-35 0,30-44 3,8-41 71,-88 122-82,24-39 18,-2-1 0,-3-2 0,29-79 0,-32 66-46,-3-1 1,-3-1 0,10-73-1,-27 132-41,0-1-1,0 0 1,-1 1-1,0-1 0,-1 1 1,0-1-1,-1 1 1,-5-16-1,7 25 37,-1 1 0,1-1-1,-1 1 1,1-1 0,-1 1 0,1 0-1,-1 0 1,0-1 0,0 1 0,0 0-1,0 0 1,0 0 0,0 0-1,0 0 1,0 0 0,0 0 0,0 0-1,-1 0 1,1 0 0,0 1 0,-1-1-1,1 1 1,0-1 0,-1 1 0,1-1-1,-1 1 1,1 0 0,0 0 0,-1-1-1,1 1 1,-4 1 0,3-1-15,-1 1 0,1 0 0,-1 0 0,0 1-1,1-1 1,0 0 0,-1 1 0,1-1 0,0 1 0,0 0 0,0 0 0,0 0 0,0 0 0,0 0 0,1 0 0,-1 1 0,-1 2 0,-8 15-22,1 1 1,2 0-1,-13 40 1,-10 74-65,28-120 118,-45 284 344,42-232-120,3 0 0,9 99 0,-5-145-150,1-1 0,2 0 0,0 0 1,1 0-1,0 0 0,12 23 0,-16-40-44,0-1-1,0 1 1,1-1-1,-1 0 1,1 0-1,-1 0 1,1 1-1,0-1 1,0-1-1,0 1 1,0 0-1,0 0 1,0-1 0,0 1-1,1-1 1,-1 0-1,0 0 1,1 1-1,-1-2 1,1 1-1,0 0 1,3 0-1,-1-1-4,0 0-1,0 0 0,0-1 0,-1 0 1,1 0-1,0 0 0,0-1 0,-1 0 1,1 0-1,-1 0 0,0 0 1,5-3-1,15-11 23,-1-1 1,-1-1-1,0-1 1,-2 0-1,0-2 1,29-39-1,-31 37-61,-2 2-37,0-2 0,13-24-1,-28 45 37,1 0 0,-1-1-1,0 1 1,0 0 0,0-1-1,0 1 1,0 0 0,-1-1-1,1 1 1,-1-1 0,0 1-1,0-1 1,0 0 0,0 1-1,0-5 1,0 6 7,0 0 0,0 1 1,-1-1-1,1 0 0,0 0 0,0 0 0,0 0 0,-1 1 0,1-1 0,0 0 1,-1 0-1,1 1 0,0-1 0,-1 0 0,1 1 0,-1-1 0,0 0 0,1 1 1,-1-1-1,1 1 0,-2-2 0,1 2-3,-1 0 1,1 0 0,-1 0-1,1 0 1,-1 0-1,1 0 1,-1 0-1,1 0 1,-1 0-1,1 1 1,0-1 0,-1 1-1,1-1 1,-2 2-1,-2-1-13,0 1-1,0 1 1,1-1 0,-1 1-1,1 0 1,0 0 0,-1 0-1,2 0 1,-1 1 0,0-1-1,1 1 1,-1 0 0,1 0-1,0 0 1,-4 9 0,3-4 3,0 1-1,0 0 1,1-1 0,0 1 0,1 1-1,0-1 1,0 0 0,1 1 0,1-1 0,0 11-1,1-15 38,-1 1 0,1-1 1,1 1-1,0-1 0,-1 0 0,2 1 0,-1-1 0,1 0 0,0 0 0,0-1 0,1 1 0,-1-1 0,1 1 1,0-1-1,1 0 0,9 8 0,-8-8 25,1 0-1,0-1 1,0 0 0,0 0 0,0 0 0,0-1-1,1 0 1,-1 0 0,1-1 0,0 0 0,16 1 0,-18-2-15,-1-1 0,1 0 1,0-1-1,0 1 0,-1-1 1,1-1-1,-1 1 0,1-1 1,-1 1-1,1-2 0,-1 1 1,0-1-1,0 1 0,0-1 1,0-1-1,-1 1 0,8-7 1,-6 4-6,0-1-1,-1 0 1,0 0 0,0 0 0,0-1-1,-1 1 1,3-10 0,2-4 11,6-29 0,-13 42-31,0-1-1,-1 1 0,0 0 0,0-1 0,-1 1 0,0 0 0,-1-1 0,0 1 0,0 0 0,-1-1 0,0 1 0,-3-10 0,3 15-16,0-1 0,0 1-1,-1-1 1,1 1 0,-1 0 0,1 0-1,-1 0 1,0 0 0,0 1-1,-1-1 1,1 1 0,-1-1 0,1 1-1,-1 0 1,1 1 0,-1-1 0,0 1-1,-6-2 1,1 0-6,0 2 0,1-1 0,-1 1 0,0 0 0,0 1-1,0 0 1,-12 1 0,-11 0-55,26-1 90,7-2-2,5 0 13,34-2 112,-27 3-74,22-4 0,71-21 53,66-13-244,-164 38 150,0 0 1,0 1 0,12 0-1,-18 1-19,0-1 0,0 0 0,0 0 0,0 1 0,1-1 0,-1 1 0,-1 0 0,1 0 0,0-1 0,0 1 0,0 1 0,0-1 0,0 0 0,-1 0 0,1 1 0,-1-1 0,1 0 0,1 3 0,-3-3 4,1 1 0,-1-1 0,1 1 0,-1-1-1,0 1 1,0 0 0,0-1 0,0 1 0,0-1-1,0 1 1,0 0 0,0-1 0,0 1-1,-1-1 1,1 1 0,-1-1 0,0 2 0,-14 32 165,9-24-97,-52 121 393,54-120-214,4-9 8,13-15 124,-6 5-343,13-12-34,1 1-1,1 1 0,39-24 1,82-32-37,-127 66 24,51-22-55,-57 25 40,1 1 1,0 0-1,-1 0 0,16-1 1,-22 4-14,1 0-1,0 0 1,-1 0 0,1 1 0,6 1 0,-10-2 26,-1 0 0,1 0 0,0 0 0,0 1 0,0-1 0,-1 0 1,1 0-1,0 1 0,0-1 0,-1 1 0,1-1 0,0 1 0,0-1 0,-1 1 0,1-1 1,-1 1-1,1 0 0,-1-1 0,1 1 0,-1 0 0,1-1 0,-1 1 0,1 0 1,-1 0-1,0-1 0,0 1 0,1 0 0,-1 0 0,0 0 0,0 0 0,0-1 1,0 1-1,0 0 0,0 0 0,0 1 0,-4 12 16,0 0 0,-1 0 1,-1-1-1,-14 26 0,1-3 29,6-9 11,8-20 11,1 0 0,0 1 0,0 0-1,1 0 1,0 0 0,1 0 0,0 1 0,-2 13 0,4-22-52,0 1 0,0-1-1,0 0 1,1 0 0,-1 1 0,0-1 0,0 0-1,0 0 1,1 0 0,-1 1 0,0-1 0,0 0-1,1 0 1,-1 0 0,0 0 0,1 1 0,-1-1-1,0 0 1,0 0 0,1 0 0,-1 0 0,0 0-1,1 0 1,-1 0 0,0 0 0,1 0 0,-1 0-1,0 0 1,1 0 0,-1 0 0,0 0-1,1 0 1,-1 0 24,2-1-13,0 0 0,0 0 0,0-1 0,0 1 0,-1 0 0,1-1 0,2-2 0,0 1 3,52-52 56,28-23-5,-47 46-75,12-10 0,-17 14-245,-32 28 238,1-1 0,-1 0 0,0 1-1,1-1 1,0 1 0,-1-1 0,1 1 0,-1-1 0,1 1 0,0-1 0,-1 1 0,1 0 0,0-1 0,-1 1 0,1 0 0,0-1 0,0 1 0,-1 0 0,1 0 0,0 0 0,0 0-1,-1 0 1,1 0 0,0 0 0,1 0 0,-1 0-17,0 0 16,0 0 1,0 1-1,0-1 1,0 0-1,0 1 0,0-1 1,0 1-1,0-1 1,0 1-1,0-1 1,0 1-1,0 0 1,-1-1-1,1 1 0,0 0 1,0 0-1,-1 0 1,1-1-1,0 1 1,-1 0-1,1 0 1,-1 0-1,1 0 1,-1 0-1,0 0 0,1 0 1,-1 2-1,7 30-62,-7-31 53,3 44 59,-1-24-7,4 27 0,-5-46-34,1 12 70,2 0 1,0-1 0,0 1 0,9 16 0,-11-27-55,-1-1 1,1 0-1,0 1 0,1-1 1,-1 0-1,1 0 0,-1 0 1,1-1-1,0 1 0,0-1 1,0 1-1,0-1 0,0 0 1,1 0-1,-1 0 0,1-1 1,-1 1-1,1-1 0,0 0 1,0 0-1,6 1 0,0-2-29,0 0-1,0 0 1,0-1-1,0 0 1,0 0-1,14-5 1,28-12-3948,-17 0-1496,-28 13 2855,0 0 1,0-1-1,0 0 1,6-8-1,3 1-1425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8:5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9 177 7872,'-9'-9'3584,"44"1"-3104,-3 5 704,4-2-736,27-10 320,0-2-448,36-11 96,0 8-256,17-3-64,-3 3-64,-5 3 160,-23 6-96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38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181 135 3968,'-108'-5'1824,"55"23"-1600,39-15 2272,9 2-1408,29-1 2240,10-1-1888,46-3 1535,9 0-1695,63-15-96,4 2-736,28-22 0,-18 2-288,14-5-288,-28 10 64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39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14 383 4224,'-1'0'134,"0"0"1,1 0-1,-1 1 1,0-1-1,1 0 1,-1 1 0,0-1-1,1 1 1,-1-1-1,1 1 1,-1-1-1,0 1 1,1-1-1,0 1 1,-1 0-1,1-1 1,-1 1-1,1 0 1,0-1-1,-1 1 1,1 0-1,0 0 1,0-1-1,-1 1 1,1 0-1,0 0 1,0-1-1,0 1 1,0 0 0,0 0-1,0-1 1,0 1-1,0 0 1,0 0-1,1 0 1,-1-1-1,0 1 1,0 0-1,1-1 1,-1 1-1,0 0 1,2 1-1,-1 1 397,1 0-1,0 0 1,0 0 0,1 0-1,-1 0 1,0 0-1,1-1 1,4 4 0,-4-3-209,1-1 0,-1 0 1,1 0-1,0-1 1,0 1-1,-1-1 1,1 0-1,0 0 0,0 0 1,0 0-1,1-1 1,4 1-1,0-1 247,0-1-1,-1 0 1,1 0-1,14-4 1,-10 0-229,1 0 1,-1-1-1,0 0 0,0-1 0,-1 0 1,0-1-1,0 0 0,12-13 0,2-3 163,-2-1 0,26-33 0,-35 38-305,-1-1 1,0 0 0,-2-1-1,0 0 1,-2-1-1,-1-1 1,10-34 0,-18 56-188,0-1-1,0-1 1,0 1 0,0 0-1,-1-1 1,1 1 0,-1-1-1,1 1 1,-1 0-1,-1-1 1,1 1 0,0-1-1,-1 1 1,-1-5 0,2 7-14,0 1 0,0 0 0,0 0 0,0 0 0,0-1 1,0 1-1,-1 0 0,1 0 0,0 0 0,0-1 0,0 1 0,0 0 0,-1 0 0,1 0 1,0 0-1,0 0 0,0 0 0,-1-1 0,1 1 0,0 0 0,0 0 0,0 0 1,-1 0-1,1 0 0,0 0 0,0 0 0,-1 0 0,1 0 0,0 0 0,0 0 0,-1 0 1,1 0-1,0 0 0,0 0 0,0 0 0,-1 0 0,1 0 0,0 0 0,0 1 1,0-1-1,-1 0 0,1 0 0,0 0 0,0 0 0,0 0 0,-1 1 0,1-1 0,0 0 1,0 0-1,0 0 0,0 1 0,0-1 0,-1 0 0,1 0 0,0 0 0,0 1 0,-11 14-57,9-13 34,-6 12 21,0 1-1,0 0 1,-8 26-1,8-18 65,3-7-24,0 0-1,2 0 1,0 1-1,0 0 1,2-1-1,0 1 1,1 0-1,0 0 1,2 0-1,0 0 1,1-1-1,9 30 0,-11-42 8,0 0-1,1 0 1,-1 0-1,1-1 0,0 1 1,0-1-1,0 1 0,1-1 1,-1 0-1,1 0 0,0 0 1,0 0-1,4 3 1,-4-4-21,0-1 0,-1 0 1,1 0-1,0 0 1,0 0-1,-1-1 1,1 1-1,0-1 1,0 1-1,0-1 0,0 0 1,0 0-1,0-1 1,0 1-1,0 0 1,-1-1-1,1 0 1,0 0-1,5-2 0,14-7 86,1-2-1,-2 0 1,35-27-1,-25 17-68,102-67 9,83-59-19,-215 148-33,33-22-223,-32 21 213,0 0-1,0 1 1,0-1 0,0 0-1,0 1 1,0-1 0,3 1-1,-4 0 13,-1-1-1,1 1 0,-1 1 0,1-1 1,-1 0-1,0 0 0,1 0 0,-1 0 0,1 0 1,-1 0-1,1 0 0,-1 1 0,1-1 0,-1 0 1,0 0-1,1 1 0,-1-1 0,0 0 0,1 1 1,-1-1-1,0 0 0,1 1 0,-1-1 1,0 0-1,1 1 0,-1-1 0,0 1 0,0-1 1,1 1-1,0 3 4,-1 0 1,1 0-1,0 0 1,-1 0 0,0 0-1,0 0 1,0 0-1,-1 0 1,0 4-1,-12 40 61,6-26-47,-32 135 82,31-127 109,-8 59 0,16-75 79,0-14-280,0 0 0,0 0 0,0 0 0,0 0 0,0 0 0,0 0 0,0 0 1,0 0-1,0 0 0,0 0 0,0 0 0,0 0 0,0 1 0,0-1 0,0 0 0,0 0 0,0 0 0,0 0 0,0 0 0,0 0 0,0 0 0,0 0 1,0 0-1,0 0 0,0 0 0,0 0 0,0 0 0,1 0 0,-1 0 0,0 1 0,0-1 0,0 0 0,0 0 0,0 0 0,0 0 0,0 0 0,0 0 1,0 0-1,0 0 0,0 0 0,0 0 0,1 0 0,-1 0 0,0 0 0,0 0 0,0 0 0,0 0 0,0 0 0,0 0 0,0 0 0,0 0 0,0 0 1,0 0-1,0-1 0,9-12 264,-5 6-228,30-55 105,30-48-235,-55 96 106,1 1 0,0 1 0,0 0-1,1 1 1,22-18 0,-26 23-73,0 1 0,0 0 0,1 1 0,-1 0 0,1 0 0,9-3 0,-15 6 46,0 1-1,0-1 1,0 1 0,0 0-1,0 0 1,0 0 0,0 0-1,0 0 1,0 0 0,0 0-1,0 0 1,0 1-1,0-1 1,0 1 0,0 0-1,0 0 1,0-1 0,-1 1-1,1 0 1,0 1 0,-1-1-1,1 0 1,0 0 0,-1 1-1,1-1 1,-1 1 0,0-1-1,0 1 1,1-1-1,-1 1 1,0 0 0,1 3-1,8 17 34,0 1 0,7 27 0,9 21 19,21 24-204,-26-54-2067,-1 0-3633,-19-39 5447,8 15-2997,1-6-2021,0-3 1802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40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222 105 8480,'-108'-75'3840,"55"63"-3360,36 3 256,6 9-512,-3-5 320,6 5-288,-3-4-576,11 8 160,5 1-2112,9 4 1216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42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10 2720,'0'0'6208,"-6"0"-1750,-33 2 108,30 0-4151,0 0-1,0 1 1,1 0 0,-14 6 0,-3 2-32,1 1 0,0 2-1,0 0 1,-21 18 0,38-26-339,1-1 0,0 1 0,0 0 1,1 1-1,-1-1 0,1 1 0,1 0 0,-1 1 1,1-1-1,0 1 0,1-1 0,0 1 0,0 0 1,1 1-1,0-1 0,0 0 0,0 14 0,2-14 7,0 1-1,1-1 1,0 0-1,0 0 1,1 0 0,0-1-1,0 1 1,6 12-1,-6-15-13,0 0-1,1-1 1,0 1-1,0-1 1,0 0-1,0 0 1,0 0-1,1 0 1,0-1-1,-1 1 1,1-1-1,1 0 1,-1 0-1,6 2 1,-8-4-19,1 0 0,-1 0 0,0-1 0,1 1 1,-1-1-1,1 0 0,-1 1 0,1-1 0,-1 0 0,1-1 0,-1 1 0,1 0 1,-1-1-1,0 1 0,1-1 0,-1 0 0,0 0 0,1 0 0,-1 0 1,0 0-1,0 0 0,0-1 0,3-2 0,2-2 24,0 0 0,0-1 0,0 0 0,10-16 0,-4 5 16,-1 0 0,0-1 0,-2-1 0,0 0 0,-1 0 0,9-33 0,-17 47-35,3-8-3,0 0 1,-2 0-1,0-1 0,0 1 0,-1-1 1,-2-15-1,-3 13-85,3 17 63,1-1 1,0 1-1,0 0 1,0-1-1,0 1 0,0-1 1,-1 1-1,1 0 1,0-1-1,0 1 0,-1 0 1,1-1-1,0 1 1,-1 0-1,1 0 0,0-1 1,-1 1-1,1 0 1,0 0-1,-1-1 0,1 1 1,-1 0-1,1 0 1,0 0-1,-1 0 0,1 0 1,-1 0-1,1 0 1,-1 0-1,1-1 0,0 1 1,-1 1-1,1-1 0,-1 0 1,0 0-1,1 0 7,-1 1 0,1-1 0,-1 1 0,1-1 1,0 1-1,-1 0 0,1-1 0,-1 1 0,1-1 0,0 1 0,-1 0 0,1-1 0,0 1 0,0 0 0,0-1 0,0 1 0,0 0 0,-1 0 0,1 0 0,0 17 127,0-15-93,1 9 156,1-1 0,0 1 0,1 0 0,0 0 0,1-1 0,0 0 0,1 0-1,0 0 1,1 0 0,12 17 0,-15-24-141,0 0 1,1 1-1,-1-2 0,1 1 0,0 0 1,0-1-1,1 1 0,-1-1 0,1-1 1,-1 1-1,1 0 0,0-1 0,0 0 1,0 0-1,6 1 0,-4-2 3,0 0-1,0 0 1,0-1-1,0 0 1,0 0 0,0-1-1,0 0 1,0 0-1,0 0 1,0-1-1,8-3 1,9-5 16,0-1 0,31-20 0,43-33-11,-60 37 35,85-61-209,-119 85 88,-1 1-1,1 1 0,0-1 1,-1 0-1,1 1 0,0 0 0,5-1 1,-9 1 20,1 1 0,0 0 0,-1 0 1,1 0-1,0 0 0,0 0 0,-1 0 0,1 0 1,0 0-1,-1 0 0,1 0 0,0 0 1,0 0-1,-1 0 0,1 1 0,0-1 0,-1 0 1,1 0-1,0 1 0,-1-1 0,1 1 0,-1-1 1,1 0-1,0 1 0,-1-1 0,1 1 1,-1-1-1,0 1 0,1 0 0,-1-1 0,1 1 1,-1-1-1,0 1 0,1 0 0,-1-1 1,0 1-1,0 0 0,1-1 0,-1 1 0,0 0 1,0 0-1,0-1 0,0 1 0,0 1 0,-1 15 79,-1 0-1,-1 0 1,-9 31-1,-1 8-100,5-20 51,5-23 141,0 0-1,1 1 1,-1 14 0,5-27 46,2-4-96,4-7 49,-7 10-146,22-30 171,-9 12-127,22-24-1,-16 22 11,2-2-59,33-27 1,-49 44-58,1 0 1,0 0 0,0 1 0,0 0 0,0 1-1,1-1 1,-1 2 0,1-1 0,0 1 0,11-2-1,-17 4 26,0 0-1,0 0 1,0 0 0,0 0-1,0 0 1,0 1-1,0-1 1,0 1-1,-1-1 1,1 1-1,0 0 1,0 0-1,0 0 1,0 0-1,-1 0 1,1 0-1,-1 0 1,1 1 0,-1-1-1,1 0 1,-1 1-1,0-1 1,1 1-1,-1 0 1,0-1-1,1 4 1,2 4 18,0 0 1,0 0 0,-1 1-1,2 10 1,-3-12 29,7 32-363,-4-16 677,1-1 0,1 0-1,13 30 1,-17-47-602,0-1 0,0 1 0,0-1-1,0 0 1,1 0 0,0 0 0,0 0 0,1-1-1,-1 0 1,1 0 0,0 0 0,0 0 0,0-1 0,0 0-1,1 0 1,-1 0 0,1-1 0,6 2 0,9 1-5962,1 0 1825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44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39 330 3552,'-38'-12'12357,"48"21"-8997,-6-6-3055,0 1 0,1-1 1,-1 0-1,1 0 0,0 0 1,0-1-1,0 0 0,0 0 1,0 0-1,0 0 0,9 1 1,-3-2-32,-1-1 1,1 1 0,-1-2 0,0 1-1,1-1 1,16-5 0,1-1 217,28-12-1,-43 14-416,0 0 0,-1-1 0,0-1 0,14-9 0,-22 13-51,1-1 0,0 1-1,-1-1 1,0 0 0,0-1-1,0 1 1,-1-1 0,1 0-1,-1 0 1,0 0 0,0 0-1,2-6 1,-5 8-25,1 1-1,0-1 1,-1 1 0,0-1 0,1 1 0,-1-1-1,0 1 1,0-1 0,-1 1 0,1-1 0,0 1-1,-1-1 1,0 1 0,1 0 0,-1-1 0,0 1-1,0 0 1,0-1 0,-1 1 0,1 0 0,0 0-1,-1 0 1,0 0 0,1 0 0,-1 0 0,0 1-1,0-1 1,0 1 0,-2-3 0,-1 1-9,0 1 1,0-1-1,0 1 0,0-1 1,0 2-1,-1-1 1,1 0-1,0 1 0,-1 0 1,1 0-1,-1 1 0,1 0 1,-7 0-1,2 1-15,0 1-1,0 0 1,0 0-1,0 1 0,1 1 1,-1 0-1,1 0 1,-16 10-1,14-7 19,0 1 1,0 0-1,1 1 0,0 0 0,0 1 1,-10 14-1,17-20 34,0 1-1,0-1 1,0 1 0,1-1-1,0 1 1,0 0 0,1 0-1,-1 0 1,1 0 0,0 0-1,0 0 1,0 0 0,1 0-1,0 0 1,0 0 0,0 1-1,1-1 1,0 0 0,0 0-1,0 0 1,0 0 0,4 7-1,-2-6 23,0 0 0,0 0-1,1 0 1,-1-1-1,1 1 1,1-1-1,-1 0 1,1 0 0,0-1-1,0 1 1,0-1-1,1 0 1,-1-1 0,1 1-1,0-1 1,0 0-1,7 2 1,1 0 9,-1-2 1,1 0-1,0 0 1,-1-1-1,1-1 1,0 0-1,21-3 1,-15 0 7,-1-1 1,1 0 0,-1-2 0,34-13-1,-24 5-5,-1-1 0,0-1 0,-1-2-1,0 0 1,-2-2 0,36-33-1,-41 30-22,0-1 0,-1-1-1,-1-1 1,27-50-1,-34 56-102,-8 13 38,-1 4-22,0-1 0,-1 0 1,0 1-1,1-1 0,-1 0 1,1-5-1,-8 35-326,-15 72 153,16-52 468,1 53 1,5-82-145,0 1-1,1-1 1,1 1 0,0-1 0,13 34 0,-15-49-65,0 0 1,0-1-1,1 1 1,-1-1 0,1 1-1,0-1 1,-1 0-1,5 4 1,-5-5-19,0 0 0,0-1 0,0 1 0,0 0 0,0 0 0,0-1 0,0 1 0,0-1 0,0 1 0,1-1 0,-1 0 0,0 1 0,0-1 0,1 0 0,-1 0 0,0 0 0,0 0 0,1 0 0,-1 0 0,0 0 0,0 0 0,1-1 0,0 1 0,2-2 17,-1 1 0,0-1 0,0 0 0,0 0 0,0 0 0,0 0 0,0-1 0,4-3 0,20-27 94,-13 15-72,9-8-54,88-110 230,-90 107-312,-1-2 1,30-59 0,-39 58-451,-4 46 519,1 0-1,1 0 1,0-1 0,1-1 0,0 1-1,1-2 1,0 1 0,1-1 0,0-1-1,1 0 1,0-1 0,0-1 0,1 0-1,27 12 1,-34-18 49,0 0 0,0-1 0,0 0 0,0 0 0,0 0 0,1-1 0,-1 0 0,0 0 0,9-2 0,-3 0 13,0-1 1,0 0-1,0-1 0,12-6 1,-18 7-45,-1 0 0,1-1 1,-1 0-1,0-1 0,0 0 1,-1 1-1,1-2 0,-1 1 1,0-1-1,0 1 0,-1-2 1,0 1-1,0 0 0,0-1 0,-1 1 1,4-12-1,-4 11-20,-1 1 0,0-1 0,0 0-1,-1 0 1,0 0 0,-1 0 0,1 0 0,-1-1 0,0 1-1,-1 0 1,0 0 0,0 0 0,-1 0 0,1 0 0,-1 0-1,-1 1 1,-4-10 0,6 14-5,0 0-1,0 0 1,0 0 0,0 0-1,-1 0 1,1 0-1,-1 0 1,1 1 0,-1-1-1,0 1 1,0-1-1,1 1 1,-1-1 0,0 1-1,0 0 1,0 0-1,-1 0 1,1 0 0,0 1-1,0-1 1,0 0-1,-1 1 1,1 0 0,0-1-1,-1 1 1,1 0 0,0 0-1,-1 0 1,1 1-1,0-1 1,0 0 0,-1 1-1,1-1 1,0 1-1,0 0 1,0 0 0,0 0-1,0 0 1,0 0-1,-3 3 1,-3 2-10,0 0 0,1 1-1,0 0 1,0 0 0,-9 14 0,-22 43-25,30-49 31,1 1 0,1 0 0,1 0 0,0 1 0,1-1 0,-3 30 0,5-31 87,1 0-1,1 0 0,0 0 0,2 0 0,-1 0 0,2 0 0,7 25 0,-9-36-45,1 0 0,-1 0 0,1 0 0,0 0-1,0 0 1,0 0 0,1-1 0,-1 1 0,1-1-1,0 1 1,6 4 0,-6-6-5,-1-1 0,1 0 0,-1 1 0,1-1 0,-1 0 0,1 0 0,0-1 0,0 1 0,-1-1 1,1 1-1,0-1 0,0 0 0,0 0 0,-1 0 0,1 0 0,0-1 0,0 1 0,-1-1 0,6-1 0,13-7 66,0 0 0,-1-1 0,24-15 0,-14 7-122,76-40-2,-36 21 19,-2-2-1,74-58 1,-133 91-8,-6 2-6,1 1 0,0 0 0,1 0 0,-1 0 1,0 0-1,1 1 0,0 0 0,9-4 0,-14 6 30,1 0 0,-1 0 0,1-1 0,-1 1-1,1 0 1,-1 0 0,1 0 0,0 0-1,-1 0 1,1 0 0,-1 0 0,1 0-1,-1 0 1,1 0 0,-1 0 0,1 1 0,-1-1-1,1 0 1,-1 0 0,0 0 0,1 1-1,-1-1 1,1 0 0,-1 0 0,1 1 0,-1-1-1,0 0 1,1 1 0,-1-1 0,0 1-1,1-1 1,-1 0 0,0 1 0,1-1 0,-1 1-1,0-1 1,0 1 0,0-1 0,1 1-1,-1-1 1,0 1 0,0-1 0,0 1-1,0 3 12,0 0-1,0 0 0,-1-1 0,1 1 0,-2 4 0,1-3-2,-4 15-16,-2-1 0,0 0 0,-1-1 1,-18 32-1,15-29 57,1-3-11,4-7 37,0 1 0,-8 21-1,12-20 326,2-13-386,0 0 1,0 0-1,0 1 0,0-1 0,1 0 0,-1 0 0,0 0 0,0 0 0,0 0 1,0 0-1,0 0 0,0 0 0,0 1 0,0-1 0,1 0 0,-1 0 0,0 0 1,0 0-1,0 0 0,0 0 0,0 0 0,0 0 0,1 0 0,-1 0 0,0 0 1,0 0-1,0 0 0,0 0 0,0 0 0,1 0 0,-1 0 0,0 0 0,0 0 1,0 0-1,0 0 0,0 0 0,0 0 0,1 0 0,-1 0 0,0 0 0,0 0 1,18-14 308,-17 13-306,111-114 73,-20 19-70,-68 72-53,-16 15-8,0 0-1,1 1 1,0 0-1,1 1 1,19-12-1,-28 18 44,-1 1-1,0 0 0,1-1 0,-1 1 1,1 0-1,-1 0 0,0 0 0,1-1 1,-1 1-1,1 0 0,-1 0 0,1 0 1,-1 0-1,1 0 0,-1 0 0,1 0 1,-1 0-1,1 0 0,-1 0 0,0 0 1,1 0-1,-1 0 0,1 0 0,-1 0 1,1 1-1,-1-1 0,1 0 0,-1 0 1,0 1-1,1-1 0,-1 0 0,1 0 1,-1 1-1,0-1 0,1 0 0,-1 1 0,0-1 1,0 0-1,1 1 0,-1-1 0,0 1 1,0-1-1,1 1 0,-1-1 0,0 0 1,0 1-1,0-1 0,0 1 0,0 0 1,1 4-36,-1-1 1,0 1 0,0 0 0,-1 6 0,0-3 32,-3 33-2,1-24 46,2 0 0,0 0 1,1 22-1,1-34-11,0 0 1,-1 0-1,2-1 0,-1 1 0,0 0 1,1 0-1,0-1 0,0 1 0,1-1 1,-1 0-1,1 0 0,0 0 0,0 0 1,0 0-1,7 6 0,-4-6 45,0 0-1,0 0 1,1 0 0,-1-1-1,1 0 1,0-1-1,0 1 1,0-1 0,0-1-1,1 1 1,-1-1-1,0 0 1,13-1 0,6 0-399,1-2 1,36-7-1,13-10-4340,-57 14 2048,23-4-1278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47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1377 3488,'-13'0'1115,"13"0"-1075,0 0 1,-1 0 0,1 0-1,0 0 1,-1 0 0,1 0 0,0 0-1,0 1 1,-1-1 0,1 0 0,0 0-1,-1 0 1,1 0 0,0 1 0,0-1-1,0 0 1,-1 0 0,1 0 0,0 1-1,0-1 1,0 0 0,0 0-1,-1 1 1,1-1 0,0 0 0,0 1-1,0-1 1,0 0 0,0 0 0,0 1-1,0-1 1,0 0 0,0 1 0,0-1-1,0 0 1,0 0 0,0 1-1,0-1 1,0 0 0,0 1 0,0-1-1,0 1 1,4 10 1647,-2-6-875,0 0 0,0 0-1,1 0 1,-1-1-1,1 1 1,5 5-1,-6-9-596,-1 0 0,0 0-1,1 1 1,-1-1-1,1 0 1,-1 0-1,1 0 1,0-1-1,-1 1 1,1 0-1,0-1 1,-1 1-1,1-1 1,0 1-1,0-1 1,-1 0-1,1 0 1,0 0-1,0 0 1,0 0-1,-1 0 1,3-1-1,1-1 181,-1 1-1,1-1 0,-1-1 0,1 1 0,-1-1 1,8-6-1,-8 6-244,95-78 1868,-56 44-1670,-14 11-135,0-2 1,-2-1-1,42-59 0,50-110 257,-65 106-516,-37 65 10,-11 18-16,-1 1 1,13-13 0,-17 20 44,0-1-1,0 1 1,0 0 0,0 0 0,1-1 0,-1 1-1,1 0 1,-1 0 0,1 0 0,-1 0 0,1 1-1,-1-1 1,1 0 0,-1 1 0,1-1 0,0 1-1,0-1 1,-1 1 0,1 0 0,0 0 0,0 0-1,2 0 1,-2 1 7,-1-1 0,0 1 0,1 0 0,-1 0 0,0 0 0,0 0 0,0 0 0,0 0 0,0 0 1,0 0-1,0 1 0,0-1 0,-1 0 0,1 0 0,0 1 0,0 1 0,8 25 6,-6-17-26,9 33-32,11 84 1,-16-78 49,-1-13 122,-2 0 0,-2 0 0,-1 1 0,-2-1 0,-10 71 0,9-98-4,0-1 0,-1 1 1,0 0-1,-8 16 0,10-24-84,0 1 0,-1-1-1,1 1 1,-1-1 0,0 1 0,0-1-1,0 0 1,0 0 0,0 0-1,0 0 1,-1-1 0,1 1 0,-1 0-1,1-1 1,-1 0 0,0 0 0,1 1-1,-1-2 1,0 1 0,0 0-1,-5 0 1,0-1-2,0 0 0,0-1 0,1 0 0,-1-1-1,0 0 1,1 0 0,-1 0 0,-10-6 0,-60-31 231,66 32-252,-48-26-45,-38-19-112,97 51 131,1 1 0,-1-1 0,1 1 0,-1 0 0,0 0 0,1-1 0,-1 1 0,1 0 0,-1 0 0,0 0 0,1 0-1,-1-1 1,0 1 0,1 0 0,-1 0 0,0 0 0,1 0 0,-1 1 0,1-1 0,-1 0 0,-1 0 0,2 1 11,0-1 1,0 0-1,0 1 1,0-1-1,0 1 1,0-1-1,0 1 0,0-1 1,0 0-1,0 1 1,0-1-1,0 1 1,0-1-1,0 1 0,0-1 1,0 0-1,0 1 1,0-1-1,1 1 1,-1-1-1,0 0 0,1 1 1,1 3 25,0 0 0,1 0 1,-1 0-1,1-1 0,4 5 1,2-1-18,0 0-1,1 0 1,0-1 0,0-1 0,1 1 0,-1-2 0,12 5 0,7-1 148,43 9 1,-53-13-127,-1-2 0,1 0 0,-1-1 0,1 0 0,-1-2 0,1 0 0,31-7-1,-14-2 94,0-1 0,-2-2-1,36-19 1,-36 14-73,-1-2-1,0-1 1,-2-1-1,0-2 1,-2-1-1,0-1 0,44-55 1,-21 13-11,-3-2 0,57-108 0,-87 143-92,-2 0-1,-2 0 1,-1-1-1,11-45 0,1-29 23,-4-2-1,7-118 1,-28 215-41,0 11 40,-1 0 1,1 0-1,-1 0 0,0 0 0,0 0 0,-1 0 1,1-1-1,-1 1 0,0 0 0,-2-5 0,3 8 30,0 1-1,0 0 0,0-1 1,0 1-1,0 0 1,0 0-1,-1-1 0,1 1 1,0 0-1,0-1 0,0 1 1,0 0-1,-1 0 0,1-1 1,0 1-1,0 0 0,-1 0 1,1 0-1,0 0 0,0-1 1,-1 1-1,1 0 0,0 0 1,-1 0-1,1 0 0,0 0 1,0 0-1,-1 0 0,1 0 1,-1-1-1,-6 8-136,-4 14-9,-34 139-184,-7-6 377,-28 88 112,17 4-53,38-89-5,22-128-22,2-1 1,0 1-1,6 42 1,-4-63-41,1-1 0,-1 1 0,1-1-1,0 0 1,1 0 0,0 0 0,0 0 0,1-1 0,-1 1 0,8 8 0,-8-11 9,0-1 0,1 1 1,0 0-1,0-1 1,0 0-1,0 0 0,1 0 1,-1-1-1,1 1 1,0-1-1,-1 0 0,1-1 1,0 1-1,0-1 0,9 2 1,-8-3-16,0 0-1,0 0 1,0 0 0,0 0 0,0-1-1,0 0 1,8-3 0,38-16 132,-22 4-124,0-1 0,-2-2 0,47-38 0,12-9-116,-85 65 77,134-84-184,-118 75 159,2 1 1,-1 1 0,1 1-1,0 0 1,30-5-1,-41 11 25,-1 0-1,1 1 1,-1 0 0,1 1-1,-1 0 1,1 0 0,-1 1-1,0 0 1,0 0 0,0 1-1,0 0 1,0 1-1,0-1 1,-1 1 0,0 1-1,0 0 1,0 0 0,0 0-1,-1 0 1,0 1 0,7 9-1,-13-15 5,1 0 1,-1 0-1,0 1 0,1-1 0,-1 1 0,0-1 1,1 0-1,-1 1 0,0-1 0,0 1 0,0-1 1,1 1-1,-1-1 0,0 1 0,0-1 0,0 0 1,0 1-1,0-1 0,0 1 0,0-1 0,0 1 1,0-1-1,0 1 0,0-1 0,0 1 0,-1 0 1,1-1-6,-1 1 0,1-1 1,-1 1-1,1-1 0,-1 1 1,1-1-1,-1 1 1,0-1-1,1 0 0,-1 1 1,0-1-1,1 0 0,-1 1 1,0-1-1,-1 0 0,-5 1-30,-1 0-1,-15 0 0,11-1 111,-38 4-92,1 3 0,-67 16 0,88-15-17,1 1 1,1 0 0,0 2 0,0 2-1,-40 25 1,53-29 46,-20 19 1,30-26 7,0 1 0,0 0-1,1 0 1,-1 0 0,1 0 0,0 0 0,0 1 0,0-1 0,0 1 0,1-1 0,-1 1 0,0 5 0,1-8-13,1 0 0,0 0-1,0 0 1,0 0 0,0 0 0,0 0 0,0 0 0,1-1 0,-1 1-1,0 0 1,0 0 0,1 0 0,-1 0 0,1 0 0,-1 0 0,0 0 0,1 0-1,0-1 1,-1 1 0,1 0 0,1 1 0,-1-1 3,1 0-1,0 0 1,0 1 0,0-1-1,-1-1 1,1 1 0,0 0-1,0 0 1,4 0 0,1 0 12,1 0 0,0 0 0,-1-1 0,12 0-1,3-2 65,0-1-1,1-1 0,-1-2 0,-1 0 0,1 0 0,34-18 0,-40 16-75,0-2 1,0 1-1,-1-2 1,-1 0-1,0-1 0,0 0 1,14-18-1,-8 6 16,-2 0-1,-1-1 1,22-41-1,-35 57-193,-4 9 164,0 0-1,0 0 1,0 0 0,0 0-1,0 0 1,0 0-1,0 0 1,0 0-1,0-1 1,0 1-1,0 0 1,0 0-1,0 0 1,0 0 0,0 0-1,0 0 1,0 0-1,0 0 1,0 0-1,0 0 1,0 0-1,0 0 1,0 0-1,0 0 1,0 0 0,0 0-1,0 0 1,0 0-1,0 0 1,0 0-1,0 0 1,0-1-1,0 1 1,-1 0-1,1 0 1,0 0 0,0 0-1,0 0 1,0 0-1,0 0 1,0 0-1,0 0 1,0 0-1,0 0 1,0 0 0,0 0-1,0 0 1,0 0-1,0 0 1,0 0-1,0 0 1,0 0-1,0 0 1,0 0-1,0 0 1,0 0 0,-1 0-1,1 0 1,0 0-1,0 0 1,0 0-1,0 0 1,0 0-1,0 0 1,0 0-1,0 0 1,0 0 0,-11 11-289,-3 8 208,1 1 0,1 0-1,1 0 1,-13 33 0,21-45 110,0-1 0,1 1 1,0 0-1,0 0 0,1 0 1,-1 11-1,2-16-12,0 0 0,0 0-1,1-1 1,-1 1 0,1 0-1,-1 0 1,1-1 0,0 1-1,0 0 1,0-1 0,0 1-1,1-1 1,-1 1 0,1-1-1,-1 0 1,1 0 0,0 1-1,0-1 1,0-1 0,0 1-1,3 2 1,1 0 17,1 0 0,-1-1 0,0 0-1,1-1 1,0 0 0,0 0 0,-1 0 0,1 0-1,0-1 1,0-1 0,0 1 0,1-1 0,-1 0-1,0-1 1,13-2 0,-7 1-10,1-2 0,-1 0 0,0-1 0,0 0 0,-1-1 0,1 0 0,12-9 0,23-19-22,-2-3 0,-1-2-1,65-72 1,-81 79-38,154-185 153,-145 159-139,-3-1 0,48-108 0,36-165-87,-98 239-91,-20 88 184,0 2-15,0-1 1,-1 1 0,1-1 0,-1 1 0,1-1-1,-1 1 1,0-1 0,-1 1 0,0-8-1,-4 1-119,4 10 147,1 0 0,0 0 0,-1 0 0,1 0 0,0 0 0,0 0 0,-1 0 0,1 0 0,0 0 0,-1 0 0,1-1 0,0 1 0,-1 1 0,1-1 1,0 0-1,0 0 0,-1 0 0,1 0 0,0 0 0,-1 0 0,1 0 0,0 0 0,0 0 0,-1 1 0,-1 0-18,0 1 0,0 0 0,0-1-1,1 1 1,-1 0 0,1 0 0,-1 0 0,1 0 0,-2 3-1,-19 41-189,-23 66 0,18-42 109,-30 58-11,-2 8 212,43-96-54,-13 57 0,18-51-7,3 1 1,-3 56-1,10-70 25,1 1 0,2-1 1,11 62-1,-10-84-29,-1-1 1,2 1-1,0-1 0,0 0 1,0 0-1,2 0 0,-1-1 1,1 1-1,0-1 1,1-1-1,15 16 0,-18-20-3,0-1 0,0 1 0,0-1 0,1 0 0,0-1 0,-1 1 0,1-1 0,0 0 0,0 0 0,0 0 0,0-1-1,0 0 1,1 0 0,-1 0 0,0 0 0,1-1 0,-1 0 0,0 0 0,1-1 0,-1 1 0,0-1 0,0 0 0,1 0 0,-1-1 0,0 0 0,6-3-1,6-4 7,-1 0-1,0-1 1,-1-1-1,0-1 1,19-19-1,60-72-15,-75 80-14,32-50 0,-43 59-34,0-1-1,-1-1 1,0 1 0,7-30-1,-13 41 16,0 0-1,-1 0 1,1 0-1,-1-1 1,0 1 0,0 0-1,0 0 1,-1 0-1,1 0 1,-1 0-1,0 0 1,-2-6-1,2 8 5,0 1 0,0-1-1,0 0 1,0 0 0,0 0-1,0 1 1,-1-1-1,1 1 1,-1-1 0,1 1-1,-1-1 1,0 1-1,1 0 1,-1 0 0,0 0-1,0 0 1,0 0 0,0 0-1,0 0 1,0 1-1,0-1 1,0 1 0,0-1-1,-4 1 1,1 0-9,-1 0 1,1 1-1,0 0 0,0 0 1,0 0-1,0 0 0,0 1 1,0 0-1,0 0 0,0 0 1,1 1-1,-1-1 1,1 1-1,-6 5 0,1-1 4,1 0 1,0 1-1,1 0 0,0 0 0,-11 16 0,9-6 26,-1 0-1,2 0 1,1 1-1,0 0 1,1 1-1,1-1 1,1 1-1,1 0 0,0 0 1,2 0-1,0 1 1,3 19-1,-2-31 40,1 0 0,0-1 0,1 1 0,0-1 0,0 1 1,6 12-1,-6-17-13,0 1 1,1-1-1,-1 0 1,1-1-1,0 1 0,0 0 1,0-1-1,0 0 1,1 0-1,-1 0 1,1 0-1,0 0 1,0-1-1,4 3 1,4 0 5,0-1 1,-1 0-1,1-1 1,0-1-1,1 0 1,-1 0-1,22-1 1,5-2-32,42-6 0,-49 3-1551,31-8 0,-54 9 294,0 1 1,-1-1-1,1 0 0,-1-1 0,0 0 0,0-1 0,0 1 0,10-9 1,-3-6-4350,-6 1 1926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47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14 10400,'-16'-14'4704,"60"20"-4096,-2-6 2047,11 3-1567,46-3 288,-4 5-832,22-1-352,-7-1-128,12-3 64,-13 0-64,-10 0-96,-18 6 0,-20-6-3712,-14 3 2049,-28 2-5025,-5 4 3776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47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21 7872,'-47'-21'3584,"61"21"-3104,14 0 1856,5 9-1376,80-5 1631,10 4-1471,76-11-192,0 3-576,29-5-256,-31 5-64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54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180 751 3136,'5'-11'628,"2"-8"4155,-7 19-4446,0-1 0,0 0 0,0 0 0,0 0-1,0 0 1,0 1 0,0-1 0,0 0 0,-1 0 0,1 1-1,0-1 1,-1 0 0,1 0 0,0 1 0,-1-1 0,1 0 0,-1 1-1,1-1 1,-1 0 0,0 0 0,0 1-255,1 0 1,-1 0-1,1 0 0,-1 0 1,0 0-1,1 0 1,-1 1-1,1-1 1,-1 0-1,1 0 0,-1 1 1,1-1-1,-1 0 1,1 1-1,0-1 0,-1 0 1,0 1-1,1 0 72,-7 4 146,1 1 0,0 0-1,0 0 1,1 0 0,0 1 0,0 0-1,-6 11 1,0 2 88,-12 33-1,5 2 296,-15 77-1,16-59-297,11-51-247,1-2 126,-5 34 0,9-49-205,1 1 0,-1 0 0,1-1 0,1 1 0,-1 0 1,1-1-1,0 1 0,0-1 0,1 1 0,-1-1 0,4 5 1,-4-8-24,0 0 0,0 0 1,1-1-1,-1 1 0,1-1 1,-1 1-1,1-1 0,-1 1 1,1-1-1,0 0 0,0 0 1,0 0-1,0 0 0,0 0 1,0 0-1,0-1 0,0 1 1,0-1-1,0 1 0,0-1 1,0 0-1,1 0 0,-1 0 1,3 0-1,5-1 81,0 0 0,0-1 0,18-5 0,-6 0-78,0-2 0,0 0 1,-2-2-1,1 0 0,-1-1 1,-1-1-1,21-18 0,-22 15-14,0-2-1,-1 1 0,-1-2 0,0 0 1,-2-1-1,0-1 0,-1 0 1,10-23-1,-12 17-10,-10 26-21,-1 0-1,1-1 0,-1 1 1,1 0-1,-1 0 0,0 0 1,0-1-1,1 1 1,-1 0-1,0 0 0,0 0 1,0-1-1,0 1 0,-1 0 1,1 0-1,0-1 0,0 1 1,-1 0-1,0-2 0,-1 9-88,-8 18-46,1-3 102,0 1 0,2-1 0,0 1 1,-6 45-1,12-61 62,1 0 0,1-1 1,-1 1-1,1 0 0,0 0 0,0 0 0,0-1 1,1 1-1,0-1 0,0 1 0,1-1 1,-1 0-1,1 0 0,0 0 0,1 0 0,5 6 1,-6-7 6,0-2 0,0 1 0,0 0 0,0 0 0,0-1 1,1 0-1,-1 0 0,1 0 0,0 0 0,0 0 0,0-1 0,0 1 1,0-1-1,0 0 0,0-1 0,0 1 0,0-1 0,0 1 0,0-1 1,0-1-1,1 1 0,-1 0 0,7-3 0,-5 1 0,0 0-1,0 0 1,-1 0 0,1-1-1,-1 0 1,1 0-1,-1-1 1,0 0 0,8-7-1,-6 4 15,0-1 0,-1 0-1,0 0 1,-1 0 0,8-14 0,-4 1 4,0 0 0,-2-1 0,0 0 1,6-38-1,-10 39-43,-1-1 0,-1 0 0,-3-39 0,1 55 49,1 1-69,0 1 0,0 0 0,0-1 0,-1 1 0,0 0 0,0-1 0,0 1 0,0 0 0,-1 0 0,0 0 0,1 0 0,-2 0 0,1 0 0,-5-6 0,7 10 10,0 0-1,-1-1 1,1 1-1,0 0 0,0 0 1,0 0-1,0 0 1,0 0-1,-1 0 1,1 0-1,0-1 1,0 1-1,0 0 0,0 0 1,-1 0-1,1 0 1,0 0-1,0 0 1,0 0-1,-1 0 1,1 0-1,0 0 0,0 0 1,0 0-1,0 0 1,-1 0-1,1 0 1,0 0-1,0 0 1,0 0-1,0 0 0,-1 0 1,1 1-1,0-1 1,0 0-1,0 0-2,0 1 0,1-1 0,-1 0 0,0 1 0,1-1-1,-1 0 1,0 1 0,1-1 0,-1 0 0,1 1 0,-1-1 0,1 0 0,-1 0 0,1 0-1,-1 0 1,1 1 0,-1-1 0,1 0 0,-1 0 0,1 0 0,-1 0 0,1 0-1,-1 0 1,1 0 0,20 2 12,0-1-1,0-1 1,35-4-1,64-16 54,-103 17-42,71-12 47,106-22 81,-154 26 55,-38 11-179,4-1-5,-7 5-75,-4 10-8,-3 11-12,-11 24 0,-1 3-5,10-24 39,-27 83-32,34-96 82,-1 0 0,2 0-1,0 0 1,1 0 0,1 24 0,0-36 19,0 1 0,1-1-1,-1 0 1,1 0 0,0 1 0,0-1 0,0 0 0,0 0 0,0 0-1,1 0 1,0 0 0,-1 0 0,1-1 0,0 1 0,0-1-1,1 1 1,-1-1 0,0 1 0,1-1 0,-1 0 0,1 0 0,0-1-1,0 1 1,0 0 0,0-1 0,0 0 0,0 0 0,0 0-1,0 0 1,0 0 0,1 0 0,-1-1 0,0 0 0,0 1 0,1-1-1,-1-1 1,0 1 0,1 0 0,-1-1 0,0 0 0,0 1-1,0-1 1,6-3 0,-1 0 15,-1 0-1,1-1 1,-1 0-1,1-1 1,-2 0-1,1 0 1,11-14-1,-3 2 40,-2-1-1,14-24 0,7-18-17,62-103 46,-24 59-64,2-4-41,79-173-121,-134 233-314,-18 46 219,-2 3 56,-5 7-36,-10 18 14,-18 31-18,7-11 9,-42 90 1,41-63 237,3 0-1,4 2 1,3 0 0,-9 83 0,25-140 3,1 1 0,2 33-1,0-44-11,0-1 0,0 1 0,0-1 0,1 1 0,0-1 0,0 0 0,1 0 0,0 0 0,0 0 0,6 9 0,-7-13-5,0 0 0,-1 0 0,1 0 0,0-1 0,1 1 0,-1 0 0,0-1 0,0 0 0,1 0 0,-1 1 0,0-1 0,1 0 0,-1-1 0,1 1 0,0 0 0,-1-1 0,1 0 0,-1 1 0,1-1 0,0 0 0,3-1 0,1 0 42,1 0 0,-1-1 0,1 0 0,-1 0-1,14-7 1,-10 4-70,0-2 0,-1 1 0,0-2 0,0 1 0,0-1 0,-1-1-1,15-17 1,-2-1-46,27-45-1,67-141 236,-20-6-96,5-96-177,-45 130 114,-54 180-68,-1-1-1,1 0 1,-1 1-1,0-1 1,1-9-1,-4 7-134,-2 10 10,-6 14-11,-3 19 184,1 0 0,-11 57 0,7-26-57,-112 383 881,93-322-451,-71 170 1,91-269-273,12-21-28,-1-1-1,1 0 1,0 1 0,0-1-1,1 1 1,0 0 0,0 0 0,-1 9-1,3-15-74,1-1-1,-1 0 0,0 0 0,0 0 0,0 1 1,0-1-1,0 0 0,0 0 0,0 0 1,0 0-1,0 1 0,1-1 0,-1 0 0,0 0 1,0 0-1,0 0 0,0 0 0,1 1 0,-1-1 1,0 0-1,0 0 0,0 0 0,0 0 0,1 0 1,-1 0-1,0 0 0,0 0 0,0 0 0,1 0 1,-1 0-1,0 0 0,0 0 0,0 0 1,1 0-1,-1 0 0,0 0 0,0 0 0,1 0 1,8-2 145,-4-1-145,-1 1 1,0-1-1,0 0 1,0 0-1,-1 0 1,1 0-1,-1 0 0,4-6 1,22-32 42,-25 35-40,34-54 7,31-67 0,-23 27-378,-46 101 355,0-1 0,0 0-1,0 0 1,0 0 0,1 0 0,-1 0-1,0 0 1,0 0 0,0 0 0,0 1-1,0-1 1,0 0 0,0 0 0,0 0-1,0 0 1,0 0 0,1 0 0,-1 0 0,0 0-1,0 0 1,0 0 0,0 0 0,0 0-1,0 0 1,0 0 0,1 0 0,-1 0-1,0 0 1,0 0 0,0 0 0,0 0-1,0 0 1,0 0 0,0 0 0,1 0-1,-1 0 1,0 0 0,0 0 0,0 0-1,0 0 1,0 0 0,0 0 0,0 0 0,0 0-1,1-1 1,-1 1 0,0 0 0,0 0-1,0 0 1,0 0 0,0 0 0,0 0-1,0 0 1,0 0 0,0 0 0,0-1-1,0 1 1,0 0 0,0 0 0,0 0-1,0 0 1,0 0 0,0-1 0,2 13-98,-1-9 71,1 25-2,-1 50 0,-1-46 91,3 39 0,-2-61-48,1-1 0,0 1 0,0-1 0,1 1 0,1-1 0,-1 0-1,1 0 1,7 11 0,-8-16 36,-1 0 0,1-1 0,0 1 0,0-1 0,1 0 0,-1 0-1,1 0 1,-1 0 0,1 0 0,0-1 0,0 0 0,0 0 0,7 3 0,-4-3 21,1 0 0,0 0 0,-1-1-1,1 0 1,0 0 0,0-1 0,9-1 0,7-1-181,-1-2 0,0-1 0,0-1 0,25-9 0,-32 9-1464,26-12 0,-38 16 907,0-1-1,0 1 0,-1 0 0,1-1 0,-1 0 1,0 0-1,0 0 0,0 0 0,0-1 0,0 1 1,2-6-1,-4 8 220,0-1 1,0 0-1,0 0 1,-1 1-1,1-1 1,-1 0-1,1 0 1,-1 0-1,0 0 1,0 1-1,1-1 0,-1 0 1,-1 0-1,1 0 1,0 0-1,0 0 1,-1 0-1,1 0 1,-1 1-1,-1-3 1,2 2 22,-6-20-3551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54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55 8896,'-22'-30'4032,"25"27"-3520,8-3 1696,3 6-1313,22-8 1409,13 4-1312,21 1-256,5 3-448,6 0-128,-4 3-96,-11 1 32,-15 4-64,-7 1 128,-8 3-96,-11-7-3264,-3 4 1728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9:2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50 712 1728,'-14'18'1029,"13"8"10811,8-33-9552,-1 2-2070,0 0-1,1 0 1,-2 0 0,1-1 0,8-10-1,21-35 133,-33 48-305,129-218 455,-29 48-333,13-37-2,-95 171-184,-14 30-293,-11 27-152,-103 284 22,-17 2 333,121-295 111,-151 382 701,113-278 29,38-102-518,-10 22 238,13-30-329,0 0 0,-1-1 1,1 0-1,-1 1 0,0-1 0,0 0 1,0 0-1,0 0 0,-4 3 0,6-5-105,0 1 0,-1-1 0,1 0 0,0 0 1,0 1-1,-1-1 0,1 0 0,0 0 0,-1 0 0,1 1 0,-1-1 0,1 0 0,0 0 0,-1 0 0,1 0 0,-1 0 0,1 0 0,0 0 0,-1 0 0,1 0 0,-1 0 0,1 0 0,0 0 0,-1 0 0,1 0 0,-1 0 0,1 0 0,0 0 0,-1 0 0,1-1 0,0 1 0,-1 0 0,1 0 1,0 0-1,-1-1 0,1 1 0,0 0 0,-1-1 0,1 1 0,0 0 0,0-1 0,-1 1 0,1 0 0,0-1 0,0 1 0,-1-3 22,0 0-1,1 1 1,-1-1-1,1 0 1,0 1 0,0-1-1,0-5 1,2-8-22,0 1 1,1-1-1,1 1 1,0 0-1,1 0 0,1 0 1,0 1-1,1 0 1,0 0-1,2 0 0,-1 1 1,1 1-1,14-15 1,17-15-81,2 2 1,62-46-1,-27 23 90,125-116-156,-195 172 146,12-9-588,-19 16 564,0 0 0,0 0 0,1 0 0,-1 0 0,0 0 0,0 0 0,0 0 0,0 0 0,1 0 0,-1 0 0,0 0 0,0 0 0,0-1 0,0 1 0,1 0 0,-1 0 0,0 1 0,0-1 0,0 0 0,0 0-1,1 0 1,-1 0 0,0 0 0,0 0 0,0 0 0,0 0 0,0 0 0,1 0 0,-1 0 0,0 0 0,0 0 0,0 1 0,0-1 0,0 0 0,0 0 0,1 0 0,-1 13 93,-5 6-147,-13 38-1,13-44 29,0 1 0,1-1 0,0 1-1,1 0 1,-2 28 0,5-39 63,0 0 0,0-1 0,0 1 0,0-1 0,1 1 0,-1-1 0,1 0 0,-1 1 1,1-1-1,0 1 0,0-1 0,0 0 0,1 0 0,-1 1 0,0-1 0,1 0 0,-1 0 0,1-1 0,0 1 1,0 0-1,0 0 0,0-1 0,0 1 0,0-1 0,0 0 0,0 1 0,0-1 0,1 0 0,-1 0 0,1-1 1,-1 1-1,0 0 0,1-1 0,-1 0 0,1 1 0,-1-1 0,1 0 0,-1 0 0,1 0 0,-1-1 0,1 1 1,-1-1-1,1 1 0,-1-1 0,1 0 0,-1 0 0,0 0 0,1 0 0,-1 0 0,0-1 0,0 1 1,2-2-1,-1 0-2,-1 1 1,1-1 0,-1 0 0,0 0 0,0 0 0,0 0 0,0 0-1,-1-1 1,1 1 0,-1 0 0,0-1 0,0 1 0,0-1 0,0 1-1,-1-1 1,1-4 0,0-11 0,-1 1 1,-2-19-1,1 26-36,-1-3-103,-1 1 0,-1-1 0,0 1 0,-11-25 0,13 35 99,2 3 14,0-1-1,0 0 1,0 0-1,0 1 1,0-1-1,0 0 1,0 0-1,0 1 1,0-1-1,0 0 1,0 0 0,0 1-1,1-1 1,-1 0-1,0 1 1,1-1-1,-1 0 1,0 1-1,1-1 1,-1 1 0,1-1-1,-1 0 1,1 1-1,-1-1 1,1 1-1,-1-1 1,1 1-1,0 0 1,-1-1-1,1 1 1,0-1 0,0 1-1,24-11-99,-20 10 92,1-1-1,0 1 0,-1 0 1,1 0-1,0 1 0,-1 0 0,1 0 1,0 0-1,0 1 0,-1 0 1,1 0-1,-1 0 0,1 0 1,-1 1-1,1 0 0,-1 0 1,0 1-1,0 0 0,0 0 0,0 0 1,0 0-1,4 5 0,8 8-37,-1 0 0,-1 2-1,-1-1 1,16 27 0,10 11 265,-35-49-137,0 0-1,0-1 1,1 0-1,0 0 0,0 0 1,0-1-1,1 0 1,-1 0-1,1 0 0,0-1 1,0 0-1,0 0 1,1-1-1,-1 0 0,1-1 1,-1 1-1,1-1 1,9 0-1,-6-1-170,0-1 1,0 0-1,0 0 0,21-6 1,-18 3-860,0-1 0,-1-1 0,20-10 0,13-13-5290,0-3 1829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54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42 8800,'-47'-33'4000,"14"30"-3488,24-3 352,9 12-576,0-12-32,9 6-160,10 0-1696,6 6 864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55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20 2976,'0'0'21,"0"0"1,0 0-1,0 0 1,0 0-1,0 0 1,-1 0-1,1 0 0,0 0 1,0-1-1,0 1 1,0 0-1,0 0 1,0 0-1,0 0 1,0 0-1,0 0 0,-1-1 1,1 1-1,0 0 1,0 0-1,0 0 1,0 0-1,0-1 1,0 1-1,0 0 0,0 0 1,0 0-1,0 0 1,0 0-1,0-1 1,0 1-1,0 0 1,0 0-1,0 0 0,0 0 1,0-1-1,1 1 1,-1 0-1,0 0 1,0 0-1,0 0 1,0 0-1,0 0 0,0-1 1,0 1-1,0 0 1,1 0-1,-1 0 1,0 0-1,0 0 1,0 0-1,0 0 0,0 0 1,0 0-1,1-1 1,-1 1-1,0 0 1,0 0-1,0 0 1,0 0-1,1 0 0,-1 0 1,0 0-1,0 0 1,0 0-1,0 0 1,1 0-1,-1 0 29,-1 0 1,1 0-1,0 0 0,4-13 10726,-2 18-6934,1 3-4072,-1-4 456,-1 0 0,0 0-1,1 0 1,-1 0 0,-1 0-1,1 1 1,-1-1 0,1 0-1,-1 0 1,-1 8-1,-1 4 278,-7 23-1,3-9-42,-44 251 1257,-11-3-300,48-228-1010,10-31-203,3-16-118,-1 1 0,0-1 0,1 1 0,-1-1 0,-3 7 0,4-10 28,0 1 0,0 0 0,0 0 0,0 0 0,0 0 0,0 0 0,0 0 0,0 0 0,0 0 1,0-1-1,0 1 0,1 0 0,0 2 0,-1-3-102,0 0 1,0 1 0,1-1 0,-1 1-1,0-1 1,0 0 0,1 1 0,-1-1-1,0 1 1,1-1 0,-1 0 0,1 1-1,-1-1 1,1 0 0,-1 0 0,0 0-1,1 1 1,-1-1 0,1 0 0,-1 0-1,1 0 1,-1 0 0,1 0 0,-1 1 0,1-1-1,-1 0 1,1 0 0,-1 0 0,1-1-1,-1 1 1,1 0 0,-1 0 0,1 0-1,-1 0 1,1 0 0,-1-1 0,1 1-1,-1 0 1,1-1 0,17-8 163,-12 5-124,1 1 0,-1 0 0,10-3 0,16-2 43,0 2 0,43-4 0,65 4-107,-102 5 75,89 1 32,70-3-30,-193 2-645,1 0 1,-1 1-1,0-1 0,0-1 1,0 1-1,6-3 1,9-7-5044,0-1 1564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56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97 5888,'-70'-30'9050,"41"17"65,34 12-8873,0 1 1,0 0 0,1 0-1,5 1 1,3 0-86,42 0 580,-19 0-442,52-5 1,8-11 20,13-2-184,-52 10-224,70-5 24,-97 11 152,0 1-1,33 4 1,-60-3-88,1 0 0,-1 0 1,0 0-1,1 1 0,4 2 0,8 3-85,-17-7-52,1 0 0,-1 1 1,0-1-1,1 0 0,-1 0 1,0 1-1,1-1 0,-1 0 1,0 0-1,0 1 0,1-1 1,-1 0-1,0 1 0,0-1 1,1 0-1,-1 1 0,0-1 0,0 1 1,0-1-1,0 0 0,1 1 1,-1-1-1,0 1 0,0-1 1,0 0-1,0 1 0,0-1 1,0 1-1,0-1 0,0 1 1,0-1-1,-1 0 0,1 1 0,0-1 1,0 1-1,0-1 0,-8 19-6777,5-14 5378,-4 12-3649,6 0 1792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56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69 137 3392,'-24'-7'1088,"22"6"-901,1 1 0,0 0 0,-1-1 1,1 1-1,-1 0 0,1 0 0,0 0 0,-1 0 0,1 0 1,-3 1-1,-6-1 3807,8-1-3668,-9-3 3719,11 4-3963,-1 0 0,1 0 0,0 0 0,0 0 0,0 0 0,-2-1 1310,2 1-1310,0 0 0,0-1 0,0 1 0,0 0 0,0 0 0,0 0 0,0 0 0,0 0 0,0 0 0,0 0 0,0-1 0,0 1 0,0 0 0,0 0-1,0 0 1,0 0 0,0 0 0,0 0 0,0 0 0,0-1 0,1 0 1065,-1 1-1065,16-16 3982,-5 11-3495,0 0 0,22-5 0,1 0-31,15-7-237,1 2-1,0 3 1,72-9 0,-82 17-502,1 1 0,0 3 0,-1 1 0,74 12 0,-80-5-445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8:57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99 2656,'12'-23'1442,"-5"16"1612,-7 6-2892,0 1 0,0-1 1,0 1-1,0-1 0,1 1 0,-1-1 1,0 1-1,0-1 0,0 1 0,0-1 1,0 1-1,0-1 0,0 1 0,0-1 0,-1 1 1,1-1-1,0 1 0,0-1 0,0 1 1,0-1-1,-1 1 0,1-1 0,0 1 1,0 0-1,-1-1 0,1 1 0,0-1 1,-1 1-1,1 0 0,0-1 0,-1 1 1,1 0-1,-1-1 0,1 1 0,-1 0 1,1 0-1,-1 0 0,1-1 0,0 1 1,-1 0-1,1 0 0,-1 0 0,1 0 1,-2 0-1,-6 1 602,-1 0 1,1 1-1,-1 0 0,-12 5 1,8-3-49,-12 4 49,-1 2-1,2 0 1,-41 24-1,53-27-641,1 0-1,1 1 0,-1 0 1,1 1-1,1 1 1,0-1-1,0 1 1,1 1-1,-11 17 1,6-3 0,1 0 0,1 1 0,1 0 0,2 0 0,0 1 0,2 0 0,1 1 0,1-1 0,2 1 0,0 0 0,2-1 0,1 1 1,5 30-1,-5-49-72,0 1 0,1-1 0,0 1 1,1-1-1,0 0 0,1 0 1,-1 0-1,2-1 0,-1 1 0,1-1 1,0 0-1,11 12 0,-7-12 55,0 0 0,0-1 0,1 0 0,0 0 0,0-1 0,1-1 0,0 0 0,0 0 0,14 4 0,-1-3 31,1 0 1,0-2 0,33 2 0,-39-5-56,0 0 0,-1-1 0,1-2 0,0 1 0,0-2 0,-1 0 0,32-11 0,-35 7 1,0 0 1,0-1-1,-1 0 1,14-11-1,50-45 188,-50 38-153,-1-1 1,-2-1-1,-1-2 0,23-34 1,-23 26 96,-1-2 0,29-67 0,-47 93-162,0 1 1,-1-1-1,-1 0 0,0 0 1,-1 0-1,0 0 0,-1-18 1,-2 22-52,0 0 1,0 1 0,-1-1-1,0 0 1,-1 1 0,0 0-1,0 0 1,-1 0 0,0 0-1,-1 0 1,-7-11 0,6 11-29,-1 0 0,0 1 0,0-1 0,-1 1 0,0 1 0,0 0 0,0 0 0,-1 0 0,0 1 0,-1 0 0,1 1 0,-1 0 0,0 1 0,-20-6 0,12 7-23,1 1-1,-1 1 1,1 1-1,-1 0 1,1 1-1,-34 7 1,20 0-223,2 0 0,-1 2 0,2 2 0,-1 0 0,-28 18 0,50-26-654,-1 1 1,0 0-1,1 0 0,0 1 1,0 0-1,1 0 1,0 1-1,-10 12 0,-8 20-3425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05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 2304,'-8'-4'18890,"5"14"-17810,3-9-1020,0 0 0,0 0 0,-1 0 0,1 0 0,0 0 0,0 0 0,-1 0 0,1 0 0,0 0 0,-1-1 0,1 1 0,-1 0 0,1 0-1,-1 0 1,0 0 0,1-1 0,-1 1 0,0 0 0,1-1 0,-1 1 0,0 0 0,0-1 0,0 1 0,1-1 0,-1 1 0,-2 0 0,4-2-22,0 1 0,0-1 0,0 0 0,0 1 0,-1-1 0,1 0 0,0 1 0,0-1 0,-1 0 0,1 0 0,-1 0 0,1 0 0,-1 1 0,1-1 0,-1 0 0,1 0 0,-1 0 0,0 0 0,1 0 0,-1 0 0,0 0 0,0 0 0,0-2 0,0 2 471,-2 4-160,-2 7 35,-5 8 176,18-22-1015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07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24 4064,'0'-1'88,"-1"1"1,1 0-1,0-1 1,0 1-1,0 0 0,-1-1 1,1 1-1,0 0 1,0-1-1,0 1 1,0 0-1,0-1 0,-1 1 1,1 0-1,0-1 1,0 1-1,0-1 1,0 1-1,0 0 0,0-1 1,0 1-1,1 0 1,-1-1-1,0 1 1,0-1-1,0 1 0,0 0 1,0-1-1,0 1 1,1 0-1,-1-1 0,0 1 1,0 0-1,1 0 1,-1-1-1,0 1 4,1 0 0,-1-1-1,0 1 1,0 0 0,0 0-1,0 0 1,0 0 0,1 0 0,-1-1-1,0 1 1,0 0 0,0 0 0,0 0-1,0-1 1,0 1 0,0 0-1,0 0 1,0 0 0,0-1 0,0 1-1,0 0 1,0 0 0,0 0-1,0-1 1,0 1 0,0 0 0,0 0-1,0 0 1,0-1 0,0 1-1,0 0 1,0 0 0,0 0 0,0 0-1,0-1 1,0 1 0,-1 0-1,1 0 1,0 0 0,0-1 0,-1 1 161,0 0 1,1-1 0,-1 1 0,0 0-1,0-1 1,1 1 0,-1 0 0,0 0-1,0 0 1,0 0 0,1-1 0,-1 1-1,0 0 1,0 1 0,0-1 0,-1 0-1,0 0-203,1 0 1,-1 1-1,0-1 0,0 1 0,0-1 0,1 1 0,-1 0 0,0 0 0,1-1 1,-1 1-1,1 0 0,-3 2 0,-8 24-256,9-15 402,3-12-175,0 1-1,0-1 1,0 0 0,-1 0-1,1 0 1,0 0 0,0 0-1,0 0 1,0 0 0,0 0-1,0 0 1,0 1 0,0-1 0,0 0-1,0 0 1,0 0 0,0 0-1,0 0 1,0 0 0,0 0-1,0 0 1,0 1 0,0-1-1,0 0 1,0 0 0,0 0-1,0 0 1,1 0 0,-1 0 0,0 0-1,0 0 1,0 0 0,0 1-1,0-1 1,0 0 0,0 0-1,0 0 1,0 0 0,0 0-1,0 0 1,0 0 0,1 0-1,-1 0 1,0 0 0,0 0 0,0 0-1,0 0 1,0 0 0,0 0-1,0 0 1,0 0 0,0 0-1,1 0 1,-1 0 0,0 0-1,0 0 1,0 0 0,0 0-1,7-2 202,5-2 896,-9 3-594,-7 0-249,-22 10 24,24-8-337,0-1 0,1 1 1,-1 0-1,0 0 0,1-1 0,0 1 1,-1 0-1,1 0 0,-1 1 0,1-1 1,0 0-1,-2 3 0,8-3-2517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14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438 559 2720,'9'2'2586,"-9"-2"-2496,1 0-1,-1 0 0,0 0 1,0 1-1,0-1 1,1 0-1,-1 0 0,0 0 1,1 0-1,-1 0 1,0 0-1,0 0 0,1 0 1,-1 0-1,0 0 1,0 0-1,1 0 0,-1 0 1,0 0-1,1 0 1,-1 0-1,0 0 0,0 0 1,1 0-1,-1 0 1,0 0-1,1 0 0,-1 0 1,0 0-1,0-1 1,1 1-1,-1 0 0,0 0 1,0 0-1,0-1 1,1 1-1,-1 0 0,0 0 1,0 0-1,0-1 1,0 1-1,1 0 0,-1 0 1,0-1-1,0 1 1,0 0-1,0-1 0,0 1 1,0 0-1,0 0 1,0-1-1,0 1 0,0 0 1,0-1-1,0 1 1,0 0-1,0 0 0,0-1 1,0 1-1,0 0 1,0 0-1,-1-1 0,1-6 361,-1-1 0,0 1-1,0 0 1,-1 0 0,0 0-1,-3-8 1,-21-42 829,25 55-1236,-3-5-28,1 1 0,-1 0 0,0 0 1,0 0-1,0 1 0,-1-1 1,0 1-1,0 0 0,-1 0 1,1 1-1,-1 0 0,0 0 1,0 0-1,0 1 0,0 0 1,-1 0-1,0 0 0,1 1 0,-1 0 1,0 0-1,0 1 0,0 0 1,0 0-1,0 0 0,-1 1 1,1 0-1,0 1 0,0-1 1,0 2-1,-13 2 0,10 0-44,1 0 0,-1 1 0,1 0 0,-1 1-1,2 0 1,-1 0 0,1 1 0,-1 0 0,2 0-1,-9 11 1,-1 2 17,2 1 0,-26 43 0,37-55 45,-1 0 0,1 0 1,0 0-1,1 1 0,0 0 0,1-1 1,0 1-1,0 0 0,0 14 0,2-19-9,0 0-1,1 0 0,-1 1 0,1-1 0,0 0 0,1 0 0,-1 0 0,1 0 0,0 0 0,0 0 1,1 0-1,-1-1 0,1 1 0,0-1 0,0 0 0,1 0 0,-1 0 0,1 0 0,4 3 1,-1-1 40,0-2 1,1 1 0,0-1 0,0 0 0,0 0 0,0-1-1,1 0 1,11 2 0,75 9 479,-72-12-440,-8-1 18,0 0 0,26-2 0,-36 1-45,1-1 1,-1 0-1,1 0 0,-1 0 1,0-1-1,0 1 0,1-1 1,-1-1-1,-1 1 0,9-5 0,-13 6-69,0 1 0,0 0 0,0 0 0,1 0 0,-1 0 0,0 0 0,0-1 0,0 1 0,1 0 0,-1 0 0,0 0 0,0-1 0,0 1 0,0 0 0,0 0 0,1 0 0,-1-1 0,0 1-1,0 0 1,0 0 0,0-1 0,0 1 0,0 0 0,0 0 0,0-1 0,0 1 0,0 0 0,0 0 0,0-1 0,0 1 0,0 0 0,0 0 0,0-1 0,0 1 0,-1 0 0,1 0 0,0-1-1,0 1 1,0 0 0,0 0 0,0 0 0,0-1 0,-1 1 0,1 0 0,0 0 0,0 0 0,0 0 0,-1-1 0,1 1 0,0 0 0,0 0 0,-1 0 0,1 0 0,0 0 0,0 0 0,0 0 0,-1 0-1,-13-4-84,10 4 57,0 0-1,0 1 0,0 0 0,-1 0 0,2 0 0,-1 0 0,-5 2 0,-2 2-4,-19 5-7,0 1 0,0 2 0,1 1 0,0 1-1,-38 28 1,56-34 20,0 0 0,1 0 0,0 1 0,1 1 1,0 0-1,-10 15 0,13-17-1,2 1 1,-1-1 0,1 1-1,0 0 1,1 0 0,0 0-1,1 0 1,0 0 0,-1 15-1,3-16 27,1-1-1,-1 0 0,1 0 1,1 0-1,0 0 0,0 0 0,0 0 1,1 0-1,0-1 0,1 1 0,0-1 1,0 0-1,0 0 0,1 0 0,0-1 1,0 1-1,1-1 0,0-1 1,0 1-1,0-1 0,11 7 0,-9-6 19,1-1-1,0 1 0,0-2 0,0 1 0,1-2 0,-1 1 1,1-1-1,0 0 0,0-1 0,0 0 0,0-1 1,0 0-1,0-1 0,1 0 0,-1 0 0,0-1 1,10-2-1,-8-1 43,-1 0 0,1 0 0,-1-1 0,0 0 0,-1-1 0,1 0 0,-1-1 0,0 0 0,15-15 0,3-6 115,39-54-1,4-2-143,-43 56-106,1 1 0,1 2-1,53-35 1,-81 58 45,1 0 3,-1 0 1,0 1-1,1-1 0,-1 1 1,1 0-1,-1 0 1,1 0-1,0 0 1,0 0-1,-1 0 1,1 1-1,0-1 1,0 1-1,0 0 1,0 0-1,3 0 1,-6 0 14,1 0-1,-1 0 1,0 0 0,1 0 0,-1 0 0,0 0 0,1 1-1,-1-1 1,0 0 0,0 0 0,1 0 0,-1 0 0,0 1-1,0-1 1,1 0 0,-1 0 0,0 0 0,0 1 0,0-1-1,1 0 1,-1 1 0,0-1 0,0 0 0,0 0 0,0 1 0,0-1-1,1 1 1,-2 11 64,-11 19 58,5-16-88,-4 19 4,-39 127 437,51-158-301,3-6-30,10-12 66,-3 3-122,42-40 31,2 3 0,84-57 0,-130 99-211,-1 1 0,1 0 0,0 1 0,0 0 0,1 1 0,0 0 0,16-5 0,-26 9 90,0 0 0,1 0 0,-1 0 0,0 0 0,1 0 1,-1 0-1,0 0 0,1 0 0,-1 0 0,0 0 0,1 0 0,-1 0 0,0 0 0,1 0 0,-1 0 0,0 0 0,0 0 1,1 0-1,-1 1 0,0-1 0,1 0 0,-1 0 0,0 0 0,0 1 0,0-1 0,1 0 0,-1 0 0,0 1 1,0-1-1,0 0 0,1 0 0,-1 1 0,0-1 0,0 0 0,0 1 0,0-1 0,0 0 0,0 0 0,0 1 0,0-1 1,0 0-1,1 1 0,-1-1 0,-1 1 0,-1 18-29,1-12 6,-3 21-41,-5 65 63,8-80-9,1 1-1,1-1 1,0 1-1,7 24 1,-7-34 4,3 11 32,0 0 1,1-1 0,12 26 0,-15-36-4,0-1 0,1 0-1,-1 0 1,1 0-1,-1 0 1,1 0 0,0 0-1,6 4 1,-7-6-5,0 0 0,0 0 0,0 0 0,0 0 0,0-1 1,0 1-1,0 0 0,1-1 0,-1 0 0,0 1 0,0-1 0,1 0 0,-1 0 1,0 0-1,0-1 0,4 0 0,-2 0 1,0 0 0,0-1 0,0 0-1,-1 0 1,1 0 0,0 0 0,-1 0 0,1-1 0,4-4 0,28-32 139,-30 32-116,72-94 225,-34 40-155,-31 45-74,15-28-1,-25 40-32,-1-1 1,1 0-1,-1 0 0,-1 1 1,1-1-1,0 0 0,-1-1 0,0 1 1,-1 0-1,1 0 0,-1-8 1,0 11-18,0 1 1,0 0 0,-1 0-1,1 0 1,-1 0 0,1-1-1,-1 1 1,1 0 0,-1 0 0,0 0-1,1 0 1,-1 0 0,0 0-1,0 0 1,0 1 0,0-1-1,0 0 1,0 0 0,0 1-1,0-1 1,0 0 0,0 1-1,0-1 1,0 1 0,0 0-1,-1-1 1,1 1 0,0 0-1,0 0 1,0-1 0,-1 1 0,-1 0-1,-1 0-36,0 1 0,0-1 0,0 0 0,0 1 0,0 0 0,0 0 0,0 0 0,-5 2 0,3 0 28,1 1-1,-1 0 0,0 0 0,1 0 0,0 1 1,0-1-1,0 1 0,1 0 0,0 1 1,0-1-1,0 1 0,0 0 0,1 0 0,0 0 1,0 0-1,1 0 0,-3 9 0,0 3 2,1 1 0,1 0 0,1 0 0,0 36 0,2-37 6,2 0 0,1 0 0,0 0 0,1-1 0,1 1 0,6 16 0,-9-30 35,-1 0-1,1-1 0,0 1 0,0-1 1,0 0-1,0 0 0,1 1 1,-1-1-1,1-1 0,0 1 0,0 0 1,0-1-1,0 1 0,4 1 1,-2-1-2,0-1 0,0 0 0,0 0 0,0-1 0,1 1 0,-1-1 0,0 0 0,1-1 0,6 1 0,3-2-8,0 0 1,0-1 0,0 0-1,0-1 1,-1-1 0,19-7-1,-10 2 16,0-2-1,-1 0 0,-1-1 1,0-1-1,27-22 0,-22 13 38,-2-1-1,0 0 0,28-38 1,11-16-1,-51 61-140,-8 11 38,-1 0 0,1 0 0,0 0 0,0 1 0,8-7 0,-11 10-21,0 1 47,-1 0 0,0-1 1,0 1-1,1 0 1,-1 0-1,0 0 0,0-1 1,1 1-1,-1 0 0,0 0 1,1 0-1,-1 0 0,0 0 1,1 0-1,-1 0 0,0-1 1,1 1-1,-1 0 0,0 0 1,1 0-1,-1 0 0,0 0 1,1 1-1,8 11-87,-7-6 99,0 1 0,0-1 0,-1 1 0,0 0 0,0-1 0,-1 1 0,0 0 0,0 8 0,0-8 0,5 151-176,-5-141 203,1 1 0,0-1-1,2 0 1,0 0 0,9 28-1,-12-43-13,1 0 0,0 0 0,0-1 0,0 1-1,0 0 1,0-1 0,0 1 0,0 0-1,0-1 1,1 0 0,-1 1 0,0-1 0,1 0-1,-1 1 1,1-1 0,0 0 0,-1 0 0,1 0-1,0-1 1,0 1 0,0 0 0,-1-1 0,1 1-1,0-1 1,0 1 0,0-1 0,0 0 0,0 0-1,0 0 1,0 0 0,0 0 0,0-1 0,0 1-1,0 0 1,0-1 0,-1 1 0,3-2-1,8-2 43,-1-1-1,0 0 0,-1-1 0,18-12 1,120-83 9,9-7-208,-146 101 157,134-98 139,-140 102-119,0-1 0,-1-1-1,1 1 1,-1-1 0,0 1 0,4-9-1,-7 13-35,-1 0 0,0 0 0,0 0 0,0-1 0,0 1 0,0 0 0,0 0 0,0 0 0,0-1 0,0 1 0,1 0 0,-1 0 0,0 0 0,0-1 0,0 1 0,0 0-1,0 0 1,0 0 0,0-1 0,0 1 0,0 0 0,-1 0 0,1 0 0,0-1 0,0 1 0,0 0 0,0 0 0,0 0 0,0 0 0,0-1 0,0 1 0,0 0 0,-1 0 0,1 0 0,0-1 0,-8 2-99,-12 9 31,3 3 70,0 1 0,1 1-1,0 0 1,-21 28 0,36-42 1,-11 15-1,0 0 0,1 1 0,0 0 0,-13 31-1,18-35-38,1 1-1,1 0 1,0 0-1,1 0 0,0 0 1,1 0-1,0 19 1,2-29 47,0 1 0,1-1 0,0 1 0,-1 0 0,2-1 0,-1 0 1,0 1-1,1-1 0,0 0 0,0 0 0,0 0 0,1 0 0,-1 0 0,1 0 1,0 0-1,6 5 0,-7-8 8,-1 1 0,1-1 1,0 0-1,0 0 0,0 0 0,0 0 1,0 0-1,0 0 0,0 0 1,0-1-1,1 1 0,-1-1 0,0 0 1,0 1-1,4-1 0,-3-1 4,-1 1 0,1-1 0,0 0 0,0 1 0,-1-1 0,1 0 0,0-1 0,-1 1 0,1 0 0,-1-1 0,1 0 0,-1 1 0,0-1 0,4-4 0,3-4 26,0-1 0,-1 0 0,-1 0 0,1-1 0,-2 0 0,0 0 0,7-19 0,1-9-11,9-47-1,-20 73 0,-1 0 0,-1 0 0,0 0 0,-1-1-1,-3-27 1,3 37-85,-1-12-197,-1 14 22,-3 11-93,1 1 261,1 1 0,1 0 0,-3 18 0,4-26 55,-30 296-307,14-112 292,11-121 202,-14 96-20,16-144-122,-1 0 0,0 1-1,-2-2 1,-13 28 0,17-38-7,0 0 1,-1 0-1,0 0 0,-1-1 1,1 1-1,-1-1 1,0 0-1,-1 0 1,1-1-1,-1 1 1,0-1-1,0-1 0,0 1 1,-7 2-1,6-4-13,0 0 0,1-1-1,-1 0 1,0 0 0,0-1-1,0 1 1,0-2 0,0 1-1,0-1 1,1 0 0,-1 0-1,0-1 1,0 0-1,1 0 1,-1-1 0,-5-3-1,-2 0 6,1-2 0,-1 0 1,2-1-1,-1 0 0,1-1 0,-14-14 0,7 3-50,-30-41 0,41 50 15,0 0 0,2 0 0,-1 0 0,1-1 0,-7-24 0,12 33-17,0 0-1,0 0 0,1 0 0,-1 0 0,1 0 1,0-1-1,0 1 0,0 0 0,1 0 1,0 0-1,-1 0 0,1 0 0,3-5 1,-3 6 24,1 0 0,0 0 0,0 0 0,0 0 0,0 0 0,1 0 0,-1 1 0,1-1 0,0 1 0,0 0 1,0 0-1,0 0 0,0 0 0,0 0 0,4-1 0,22-7-34,-1 1 0,50-9 0,-35 8 11,-7 2-44,162-44-108,-175 43 196,0 0 0,0-1 0,-1-1 0,-1-1 0,0-1 1,25-21-1,-12 3 89,-1-2 1,34-44 0,-45 51-137,-4 5 29,0 0 0,-2-2 1,0 0-1,24-49 0,-37 65 1,0 0 1,-1-1 0,0 1 0,0 0 0,0-12-1,-1 17-5,-1 0 0,0 0 0,0 0 0,0 0 0,0 0 0,-1 0 0,1 0 0,-1 0 0,1 0 0,-1 0 0,0 0-1,1 0 1,-1 1 0,0-1 0,0 0 0,0 0 0,0 1 0,-1-1 0,1 1 0,0-1 0,-1 1 0,1 0 0,-1-1 0,1 1 0,-1 0-1,0 0 1,-1-1 0,-1 1-18,0-1 0,0 1 0,0 0 0,0 0 0,0 1 0,0-1 0,0 1 0,-1 0 0,1 0 0,0 0 0,0 0 0,0 1 0,0 0 0,0 0 0,0 0 0,0 0 0,0 1-1,0-1 1,1 1 0,-1 0 0,1 0 0,-1 0 0,1 1 0,-6 4 0,3-2-10,0 1 0,1 0 0,0-1 1,0 2-1,0-1 0,0 1 0,1-1 0,0 1 0,1 1 0,-1-1 0,2 0 0,-4 11 0,3-5 11,0 1 0,2 0-1,-1 0 1,2 0 0,0 1-1,0-1 1,1 0 0,1 0 0,6 24-1,-6-32 35,1 1 0,-1-1 0,1 1 0,0-1-1,0 0 1,1 0 0,0 0 0,0-1 0,0 1 0,1-1-1,0 0 1,0 0 0,0-1 0,0 0 0,1 1 0,0-2-1,-1 1 1,2-1 0,-1 0 0,0 0 0,13 4 0,-9-5 13,0 0 0,0-1 0,-1 0 0,1-1 0,0 0 0,0 0 0,0-1 0,0 0 0,0-1 0,-1 0 0,1 0 0,0-1 0,-1 0 0,0-1 0,11-6 0,3-3 20,-2 0 0,1-2 0,-2-1-1,34-32 1,-25 19-20,-2-1 0,0-2 1,-2 0-1,-2-2 0,-1-1 0,-1-1 0,-2 0 0,-2-1 0,-2-1 0,-1-1 0,-1 0 0,10-62 0,13-132-176,-23 66 194,-9 102-63,-3 56-13,-1-21-70,0 29 72,0 0 1,0 0 0,0 0-1,-1-1 1,1 1-1,0 0 1,-1 0-1,1 0 1,-1 0 0,1 0-1,-1 0 1,1 0-1,-1 0 1,0 0-1,0 0 1,1 0 0,-1 0-1,-2-1 1,2 1 8,1 1-1,-1 0 1,0 0 0,0 0 0,1-1 0,-1 1 0,0 0 0,0 0 0,1 0-1,-1 0 1,0 0 0,0 0 0,1 0 0,-1 1 0,0-1 0,0 0 0,1 0-1,-1 1 1,0-1 0,0 0 0,1 1 0,-1-1 0,1 0 0,-1 1 0,0-1-1,1 1 1,-1-1 0,1 1 0,-1-1 0,1 1 0,-1 0 0,0 0 0,-12 21-143,5-4 93,2 0 1,0 0-1,-5 26 0,-4 59 21,10-60 46,-15 86 8,-9 88-212,25-169 150,-2 19 229,3 68 1,3-97-154,1 18 51,0-50-16,0-1 0,0 1 0,0 0 1,1-1-1,0 1 0,0-1 0,4 9 0,-5-14-41,-1 1 0,0-1 0,0 1 0,0-1 0,1 0 0,-1 1 0,0-1 0,1 1 0,-1-1-1,0 0 1,1 1 0,-1-1 0,1 0 0,-1 1 0,0-1 0,1 0 0,-1 0 0,1 0 0,-1 1 0,1-1 0,-1 0-1,1 0 1,-1 0 0,1 0 0,-1 0 0,1 0 0,0 0 7,0 0 0,0 0-1,0-1 1,0 1 0,0-1 0,-1 1 0,1-1-1,0 1 1,0-1 0,0 1 0,-1-1 0,1 0 0,0 0-1,4-5 33,-1 0 0,1 0 0,2-8 0,-4 9-86,40-76 139,12-21 46,-17 42-151,-35 55-82,-4 7-101,-5 9-90,-4 57-111,6-48 406,1 0 1,1 1 0,1-1-1,0 1 1,2-1 0,0 1-1,2-1 1,0 0 0,1 0-1,1 0 1,9 23 0,-13-40 5,0-1 0,1 1 0,-1-1 0,1 1 0,-1-1 0,1 0 0,0 1 0,0-1-1,0 0 1,0 0 0,0-1 0,0 1 0,4 2 0,-4-3-3,0 0-1,0 0 0,0-1 1,0 1-1,0-1 0,1 1 0,-1-1 1,0 0-1,0 0 0,0 0 1,0 0-1,0 0 0,1-1 0,-1 1 1,0 0-1,0-1 0,0 0 1,3-1-1,4-2 32,0-1 0,0 0 1,0 0-1,0-1 0,-1-1 0,10-9 0,45-51 24,-23 22 2,22-14-32,18-19-106,-73 69 20,1 1-1,0 1 1,1-1-1,-1 1 1,2 0-1,-1 1 1,18-9-1,-22 13 19,1 0 0,-1 0-1,0 0 1,1 1-1,-1 0 1,1 0-1,-1 1 1,1-1-1,0 1 1,-1 0-1,1 1 1,-1-1 0,1 1-1,0 0 1,-1 0-1,0 1 1,10 4-1,21 5 126,-35-10-32,-6-2 117,-3-1-193,0 0 1,0 0 0,0 1 0,0 0-1,0 0 1,-1 1 0,1 0-1,0 0 1,0 1 0,-1 0 0,1 1-1,0 0 1,0 0 0,0 1 0,1 0-1,-1 0 1,1 0 0,-1 1 0,-10 8-1,5-1-93,-1 0 27,-19 21 0,29-28 56,0 1 0,0 1 0,0-1 1,1 0-1,0 1 0,0 0 0,0 0 1,-1 7-1,2-4 9,0 0-1,1 0 1,0 0-1,0 1 1,1-1-1,1 0 1,-1 1 0,1-1-1,1 0 1,0 0-1,0 0 1,1 0-1,0 0 1,1 0-1,0-1 1,0 0 0,6 9-1,-6-11 9,0 0 1,0-1-1,1 1 0,0-1 0,0 0 0,0-1 0,0 1 1,1-1-1,0 0 0,8 4 0,-9-6 5,0 1 0,0-2 1,0 1-1,0-1 0,1 1 0,-1-1 0,0-1 1,1 1-1,-1-1 0,1 0 0,-1 0 0,0-1 1,1 1-1,7-3 0,11-5 14,0-2 1,0 0 0,-1-1-1,25-16 1,-15 8-10,75-43 1,84-44 9,-45 31-149,-96 47 160,-51 28-38,0 0 0,-1 0 0,1 0 0,0 0 0,0 0 0,0 0-1,0 0 1,0 0 0,0 0 0,0 0 0,0 0 0,0 0 0,-1 0 0,1 0 0,0 0 0,0 0-1,0 0 1,0 0 0,0-1 0,0 1 0,0 0 0,0 0 0,0 0 0,0 0 0,0 0 0,0 0 0,0 0-1,0 0 1,0 0 0,0 0 0,0-1 0,0 1 0,0 0 0,0 0 0,0 0 0,0 0 0,0 0-1,0 0 1,0 0 0,0 0 0,0-1 0,0 1 0,0 0 0,0 0 0,0 0 0,0 0 0,0 0 0,0 0-1,0 0 1,0 0 0,0 0 0,0 0 0,0 0 0,0-1 0,0 1 0,0 0 0,1 0 0,-1 0-1,0 0 1,0 0 0,0 0 0,0 0 0,0 0 0,0 0 0,0 0 0,0 0 0,1 0 0,-4-1-4,0 1 0,0-1 0,1 1 0,-1 0 1,0 0-1,0 0 0,1 0 0,-1 0 1,0 1-1,0-1 0,-4 3 0,-37 13-55,43-16 60,-28 13-23,1 1-1,0 1 1,1 1-1,1 1 1,0 2 0,2 1-1,0 0 1,1 2-1,-36 44 1,52-57 19,0 1 0,0 0 0,1 1 1,0-1-1,1 1 0,0 0 1,0 0-1,1 1 0,-4 22 0,8-32 13,-1 0 0,1 0 0,0 1 0,-1-1 0,1 1 0,1-1 0,-1 0 0,0 1 0,0-1 0,1 0 0,-1 1 0,1-1 0,0 0-1,0 0 1,0 0 0,0 0 0,0 1 0,0-1 0,1-1 0,-1 1 0,1 0 0,-1 0 0,1 0 0,0-1 0,-1 1 0,1-1 0,0 1 0,0-1 0,0 0 0,0 0-1,0 0 1,1 0 0,3 1 0,1-1 21,0-1 0,0 0 0,0 0 0,0 0 0,0-1 0,0 0 0,0 0 0,0-1 0,-1 0 0,1 0-1,0-1 1,-1 0 0,0 0 0,1 0 0,8-8 0,3-1-10,-2-1 1,0-1-1,28-30 0,-23 19-7,-2-1 0,0-1 0,-2-1-1,23-49 1,-34 65-50,-1 0 0,0 0-1,-1-1 1,3-16 0,-7 20-115,-5 9-52,4 1 176,-1 1 0,1-1-1,-1 1 1,1-1 0,0 1 0,0-1 0,-2 4-1,-1 5 19,0-1-1,1 1 1,0 0 0,0 0-1,1 1 1,1-1-1,0 0 1,0 1 0,1-1-1,0 1 1,1-1-1,0 0 1,1 1-1,0-1 1,0 0 0,1 0-1,1 0 1,-1 0-1,2-1 1,-1 0-1,11 16 1,-13-23 22,0 1-1,-1-1 1,1 1-1,0-1 1,1 0 0,-1 0-1,0 0 1,1 0-1,-1 0 1,1-1 0,0 1-1,-1-1 1,1 0-1,0 0 1,0 0 0,0 0-1,0 0 1,0 0 0,0-1-1,0 1 1,0-1-1,0 0 1,0 0 0,0 0-1,0-1 1,0 1-1,0-1 1,0 1 0,0-1-1,0 0 1,0 0-1,0 0 1,4-3 0,15-11 42,0-2 0,0 0 1,18-20-1,-24 23-31,89-79 86,38-35-42,-123 107-93,-1-1 1,-1-1 0,-2 0 0,0-2 0,-1 1 0,18-45 0,49-165-409,-73 207 382,53-195-220,-58 209 292,-1 4-118,0-1 0,0 0 0,-1 0 1,-1 0-1,0 0 0,0 0 0,-2-17 1,1 26 75,0 1 1,0-1 0,0 0 0,0 1 0,0-1-1,0 1 1,0-1 0,0 1 0,0-1 0,-1 1-1,1-1 1,0 1 0,0-1 0,-1 1 0,1 0-1,0-1 1,0 1 0,-1-1 0,1 1-1,-1 0 1,1-1 0,0 1 0,-1 0 0,1-1-1,-1 1 1,1 0 0,-1-1 0,1 1 0,-1 0-1,1 0 1,-1 0 0,1 0 0,-1 0 0,1-1-1,-1 1 1,1 0 0,-1 0 0,1 0 0,-1 0-1,1 0 1,-1 1 0,1-1 0,-1 0-1,0 0 1,-2 1-34,-1 1-1,1-1 0,0 1 0,0-1 1,-3 4-1,5-5 59,-6 5-33,0 0 0,1 1 0,0 0 0,0 0 0,0 0 0,1 1 0,0 0 0,-8 13 0,3-4-9,-24 38-29,-31 68 1,-15 62-22,56-127 104,3 2 0,-13 61 1,28-96-31,2 0 0,0 0 0,2 1 0,1-1-1,1 1 1,1-1 0,7 47 0,-6-63 74,0-1-1,0 0 0,1 0 1,-1 0-1,1 0 0,7 10 1,-9-15-31,1 0 0,-1 0 0,1 0 0,-1 0 0,1-1 0,0 1 0,0 0 0,0-1 1,0 1-1,0-1 0,0 0 0,0 0 0,0 0 0,1 0 0,-1 0 0,0 0 0,1 0 0,-1-1 1,1 0-1,-1 1 0,1-1 0,-1 0 0,5 0 0,1-2 43,1 1-1,-1-2 1,0 1 0,0-1-1,0 0 1,0-1 0,0 0 0,-1 0-1,12-9 1,9-8 54,25-26 1,-33 29-204,2-3 93,-1-1 0,-1-1 0,-1-1-1,-1 0 1,-2-2 0,22-41 0,59-170-73,-54 123 81,-32 85 19,72-200 23,-78 211-81,6-35 0,-11 47-24,1 0 1,-1-1 0,0 1 0,0 0 0,-1-1 0,1 1 0,-2 0 0,-2-11 0,4 16 21,-1 0 1,1 0-1,-1-1 1,1 1-1,-1 0 1,0 0-1,0 0 0,1 0 1,-1 0-1,0 0 1,0 0-1,0 0 1,0 0-1,0 0 0,0 0 1,0 1-1,0-1 1,-1 0-1,1 1 1,0-1-1,0 1 1,0 0-1,-1-1 0,1 1 1,0 0-1,-1-1 1,1 1-1,-2 0 1,0 1-13,-1-1 0,1 1 1,0-1-1,0 1 1,0 0-1,0 0 0,0 0 1,0 1-1,-5 2 1,1 2-14,0 0 1,0 0-1,0 1 1,0 0-1,1 0 0,0 0 1,1 1-1,0 0 1,0 0-1,0 0 1,-5 15-1,-2 9 32,-13 57-1,0 31 5,-7 125 0,31-241 5,0 8-23,-10 139 74,11-132 74,0 0 0,2 0 0,0 0 1,2 0-1,10 35 0,-13-51-87,0 0 0,0-1 0,0 1 0,1-1 0,-1 1 0,1-1 0,0 0 0,3 4 0,-4-5-18,-1-1 0,1 1-1,0-1 1,0 1 0,-1 0 0,1-1-1,0 0 1,0 1 0,0-1 0,0 0-1,0 1 1,-1-1 0,1 0 0,0 0-1,0 0 1,0 1 0,0-1 0,0 0-1,0-1 1,0 1 0,0 0 0,0 0 0,0 0-1,0 0 1,-1-1 0,1 1 0,0 0-1,0-1 1,0 1 0,1-1 0,142-107 574,-86 62-571,-41 31 9,-15 12-26,1 1-1,0-1 1,0 0-1,0 1 1,0 0 0,0 0-1,0 0 1,1 0-1,-1 0 1,7-2-1,-9 4-7,-1 0 1,0 0-1,0 0 0,0 0 0,1 0 0,-1 0 0,0 0 1,0 0-1,0 0 0,0 1 0,0-1 0,1 0 0,-1 0 1,0 0-1,0 0 0,0 0 0,0 0 0,0 0 0,1 1 1,-1-1-1,0 0 0,0 0 0,0 0 0,0 0 0,0 0 1,0 1-1,0-1 0,0 0 0,0 0 0,0 0 0,0 0 1,0 1-1,0-1 0,0 0 0,0 0 0,0 0 0,0 1 1,0-1-1,0 0 0,-1 14-109,-8 17 27,-3-6 172,5-10 31,0 1 0,-9 28 1,10-23 5,3-15-57,1 0 1,1 0 0,-1 0-1,1 0 1,0 10-1,0-15-54,1-1 0,0 0-1,0 1 1,0-1-1,0 1 1,0-1 0,0 0-1,0 1 1,0-1 0,1 1-1,-1-1 1,0 0 0,0 1-1,0-1 1,0 1-1,0-1 1,1 0 0,-1 1-1,0-1 1,0 0 0,1 1-1,-1-1 1,0 0-1,1 0 1,-1 1 0,0-1-1,1 0 1,-1 0 0,0 1-1,1-1 1,-1 0 0,0 0-1,1 0 1,-1 0-1,1 0 1,-1 1 0,0-1-1,1 0 1,-1 0 0,1 0-1,-1 0 1,0 0-1,1 0 1,-1 0 0,1 0-1,-1-1 1,0 1 0,1 0-1,0 0 1,2-1 70,1-1 1,-1 1 0,1-1-1,-1 0 1,5-3 0,48-31 212,149-105-318,-201 138-5,12-7 34,-16 9-15,1 1 0,-1 0 0,1 0 1,-1 0-1,1 0 0,-1 0 0,1 0 0,-1 0 0,1 0 0,0 0 0,-1 0 0,1 0 0,-1 0 0,1 0 0,-1 0 0,1 1 0,-1-1 0,1 0 0,-1 0 0,1 0 0,-1 1 0,1-1 1,-1 0-1,0 1 0,1-1 0,-1 0 0,1 1 0,-1-1 0,0 1 0,1 0 0,-1 0 7,1-1 0,-1 1 0,0 0 0,0 0 0,1 0 0,-1 0 0,0-1 0,0 1 0,0 0 0,0 0 0,0 0 0,0 0 0,-1 0 0,1-1 1,0 1-1,0 0 0,0 0 0,-1 0 0,1 0 0,0-1 0,-1 1 0,1 0 0,-1 0 0,1-1 0,-1 1 0,1 0 0,-1-1 0,0 1 0,0 0 0,-3 4 24,-64 101-10,-57 85 13,116-178-19,-142 205 228,11-6-117,123-187-63,0-1-1,-1-1 0,-2 0 1,-38 34-1,50-50-29,-1 0 1,0-1-1,-1 0 1,1 0-1,-1-1 1,0 0-1,0-1 0,-1 0 1,1-1-1,-1 0 1,-13 2-1,17-4-9,0-1 1,-1 1-1,1-1 0,0-1 0,0 1 0,0-1 0,0-1 1,0 1-1,0-1 0,0 0 0,0-1 0,0 1 1,1-1-1,-1-1 0,1 1 0,0-1 0,0 0 0,0-1 1,1 1-1,-1-1 0,1 0 0,0-1 0,1 1 1,-1-1-1,-6-11 0,9 12-10,0-1 0,0 1 0,0 0 0,0-1 0,1 1 0,0 0 0,0-1 0,1 0 0,0 1 0,0-1 0,0 1 0,0-1 0,1 1 0,0-1 0,0 1-1,1-1 1,-1 1 0,4-6 0,2-5 20,1 0 0,1 0 0,1 1 0,13-17 0,141-148-1171,-112 127-1026,-24 24-1220,34-26 1,-15 21 319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14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88 7136,'-28'-21'3232,"37"6"-2816,-4 1 1408,9 10-1088,6-8 64,2 3-480,3 0-576,3 6 128,-4 3 32,-1 3 64,-4 3 224,0 6-96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14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9 285 7552,'-9'-45'3424,"65"3"-2976,5 16 672,11 5-704,47-12 1184,-2 8-928,49-5 128,-10 9-480,10 0-288,-19 13-32,-11-1-864,-17 5 480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9:2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443 330 1984,'1'-15'653,"-1"6"631,0 0 0,0 1 0,0-1 0,-3-9 0,3 16-1145,-1 0 0,1 0 0,-1 1-1,1-1 1,-1 0 0,0 0 0,0 1 0,0-1-1,0 1 1,0-1 0,0 1 0,0-1 0,0 1 0,0-1-1,-1 1 1,1 0 0,-1 0 0,1 0 0,-1 0-1,1 0 1,-1 0 0,0 0 0,1 1 0,-1-1-1,-2 0 1,-1 0-60,1 1 0,0-1 0,-1 1 0,1 0 0,-1 1 1,1-1-1,0 1 0,-1 0 0,1 0 0,0 0 0,0 1 0,-8 3 0,-1 1-4,1 1 0,0 1 0,-11 9 0,0 1 22,1 1-1,0 1 1,2 1 0,1 1-1,0 1 1,2 0-1,1 1 1,-26 51 0,38-67-12,1 1 1,0-1 0,1 1-1,-1 0 1,-1 18 0,4-25-34,0 0 1,0 1 0,0-1-1,0 1 1,1-1 0,-1 0-1,1 1 1,-1-1 0,1 0 0,0 0-1,0 1 1,1 1 0,-1-2-13,0-1 1,1 0 0,-1 0 0,0 1-1,0-1 1,1 0 0,-1 0 0,1 0-1,-1 0 1,1-1 0,-1 1 0,1 0-1,-1-1 1,1 1 0,0-1 0,-1 1-1,1-1 1,3 1 0,3-1 77,0 1 0,0-1 0,0 0 0,0-1 0,0 0 0,0 0 0,0-1 0,0 0 0,0-1 0,-1 1 0,1-1 0,-1-1 0,0 0 0,0 0 0,0 0 0,0 0 0,10-11 0,-9 7-45,0 0 0,-1 0 1,-1-1-1,1 0 0,-1 0 1,-1 0-1,1-1 0,-2 0 1,1 0-1,-1 0 0,-1-1 1,4-17-1,-2-5 62,-1-1 0,0-44 0,-4 72-148,0 0 0,-1 0-1,-2-10 1,1 13-123,0 7 9,-2 11-55,2-10 152,-5 32-55,1 1 0,-1 70 0,5-83 42,-7 92 259,-44 205 0,28-221-80,20-82 22,-2 0 0,0 0 0,-11 18 0,17-35-120,0 0 0,0-1 0,0 1 0,0-1 0,0 1 0,0-1 0,-1 1 0,1-1 0,0 0 0,-1 0 0,1 0 0,-1 1 0,1-1 0,-1-1 0,1 1 0,-1 0 0,0 0 0,0 0 0,1-1 0,-1 1 0,0-1 0,-3 1 0,3-1 2,-1 0-1,1 0 1,0 0-1,-1 0 1,1-1-1,-1 1 1,1-1-1,0 1 1,-1-1-1,1 0 0,0 0 1,0 0-1,0 0 1,0 0-1,0 0 1,0-1-1,0 1 1,0-1-1,-2-2 1,-2-1-2,1 0 0,1-1 1,-1 0-1,-5-10 1,2 1-5,0 0 0,2 0 0,0-1 0,-8-31 0,-5-64-93,17 91 54,0 10-4,1 0-1,0 0 0,1-1 0,0 1 1,0 0-1,4-20 0,-2 25-8,-1 0 0,1 1 0,0-1 0,0 1 0,1-1 1,-1 1-1,1 0 0,0 0 0,0 0 0,1 0 0,-1 0 0,1 1 0,-1-1 0,1 1 0,0 0 0,5-2 0,7-4 36,-1 1 0,1 0 0,1 1-1,-1 1 1,24-5 0,89-12-72,-86 17 185,79-21 0,-111 23-92,0-1 1,-1 0-1,0 0 1,0-1-1,-1 0 1,1-1-1,-1 0 1,-1 0-1,1-1 1,-1 0-1,-1-1 1,1 1-1,10-19 1,2-6 9,-2-2 0,23-61 1,-13 28-15,7-19-110,-31 81-228,-1 12 79,0 18 56,-3-19 202,2 28-62,-4 44 0,1 8-2,0-47-17,1-22 46,0-1 1,3 21 0,-2-32 71,0 1 0,0 0 0,0-1 0,1 1 0,-1-1 1,1 0-1,0 1 0,1-1 0,-1 0 0,1 0 0,5 6 1,-7-9-31,1 1 1,-1-1-1,0 0 1,1 0-1,-1 0 1,1-1 0,0 1-1,-1 0 1,1 0-1,0-1 1,-1 1-1,1-1 1,0 0 0,0 1-1,-1-1 1,1 0-1,0 0 1,0 0-1,0 0 1,-1-1 0,1 1-1,0 0 1,0-1-1,-1 1 1,1-1-1,2-1 1,5-2 42,0 0 0,-1-1 0,14-10 0,-14 9-70,8-5 24,0-2 0,-1 0 1,-1-1-1,19-23 0,45-70-106,-31 38-71,-43 64 44,4-6-151,-4 11 72,-1 6-53,1 20 171,-2 0 0,0 27 0,-2-35 101,0 1-1,1-1 1,1 0 0,1 0-1,1 0 1,10 30-1,-13-44 22,1-1 1,-1 0-1,1-1 0,0 1 0,0 0 0,0 0 0,5 3 1,-6-5-55,-1 0 1,1-1 0,-1 1 0,1-1 0,0 0 0,-1 1-1,1-1 1,0 1 0,-1-1 0,1 0 0,0 1 0,-1-1 0,1 0-1,0 0 1,0 0 0,-1 0 0,1 1 0,0-1 0,0 0-1,0 0 1,-1 0 0,1-1 0,0 1 0,0 0 0,-1 0 0,1 0-1,0-1 1,0 1 0,-1 0 0,1 0 0,0-1 0,-1 1-1,1-1 1,0 1 0,-1-1 0,1 1 0,-1-1 0,1 1 0,-1-1-1,2-1 1,5-11 154,1 0-1,-2 0 0,10-27 1,-12 31-134,43-154 60,-1 6-362,-31 111-147,-15 46 411,0 0-1,0-1 1,0 1 0,0 0 0,1 0-1,-1 0 1,0 0 0,0 0-1,0 0 1,0 0 0,0 0 0,0 0-1,0 0 1,0 0 0,0 0 0,1-1-1,-1 1 1,0 0 0,0 0 0,0 0-1,0 0 1,0 0 0,0 0-1,0 0 1,1 0 0,-1 0 0,0 0-1,0 0 1,0 0 0,0 0 0,0 0-1,0 1 1,0-1 0,1 0 0,-1 0-1,0 0 1,0 0 0,0 0-1,0 0 1,0 0 0,0 0 0,0 0-1,0 0 1,0 0 0,1 0 0,-1 1-1,0-1 1,0 0 0,0 0 0,0 0-1,0 0 1,0 0 0,0 0-1,0 0 1,0 0 0,0 1 0,0-1-1,0 0 1,0 0 0,0 0 0,0 0-1,0 0 1,0 1 0,4 8-122,9 34 101,-6-18 19,19 44-1,-23-62 35,1-1 0,-1 1 0,2-1 0,-1 0 0,0 0 0,1 0 0,0-1 0,1 1 0,-1-1 0,13 8 0,-14-11-13,-1 0 1,1 0-1,0 0 0,0-1 1,0 0-1,0 0 0,0 0 1,0 0-1,0-1 0,1 1 1,-1-1-1,0 0 0,0 0 1,0-1-1,1 1 0,-1-1 1,0 0-1,0 0 0,0-1 0,0 1 1,0-1-1,-1 1 0,8-5 1,2-3 43,0 0 0,0-1 0,0 0 0,19-23 1,-16 13-13,-1 0 0,-1-1 0,0 0 0,-2-2 1,13-32-1,-11 20-108,-14 33 38,1 0-1,-1 0 1,1 0 0,-1-1-1,0 1 1,0 0 0,0 0 0,0 0-1,0 0 1,0 0 0,0 0-1,-1 0 1,1-1 0,-2-1-1,2 4 13,0-1 1,-1 1-1,1-1 0,-1 1 0,1-1 1,-1 1-1,1-1 0,0 1 0,-1 0 1,0-1-1,1 1 0,-1 0 0,1-1 1,-1 1-1,1 0 0,-1 0 0,0 0 1,1-1-1,-1 1 0,1 0 0,-1 0 1,0 0-1,1 0 0,-1 0 0,0 0 1,1 0-1,-1 0 0,0 1 0,-20 6-185,13-3 190,1 1 1,0 0-1,1 0 1,-1 1-1,1-1 1,1 1-1,-1 1 1,1-1 0,0 1-1,-6 10 1,2-1-42,0 0 0,1 1 1,-10 30-1,13-33 49,1 1-1,0 1 1,1-1-1,1 0 1,0 1-1,1-1 1,1 1-1,1 0 1,0-1-1,4 19 1,-3-27 26,0 0 0,0-1 0,0 1 1,1-1-1,0 0 0,1 1 0,-1-2 1,1 1-1,1 0 0,8 9 1,-11-13-6,1 0 1,-1 0-1,1 1 1,0-2-1,-1 1 1,1 0-1,0-1 1,0 1 0,1-1-1,-1 0 1,0 0-1,0 0 1,0 0-1,1-1 1,-1 1 0,0-1-1,1 0 1,-1 0-1,1 0 1,-1 0-1,0-1 1,1 1-1,-1-1 1,4-1 0,2-2 8,0 0 1,0-1 0,0 0-1,-1 0 1,0-1 0,0 0 0,0-1-1,13-13 1,-5 1 20,0-1 1,19-32-1,-4-1 71,-13 21-283,24-32 0,-41 63 148,-1 1 0,1-1 0,-1 0 0,1 0-1,0 1 1,-1-1 0,1 0 0,-1 1 0,1-1 0,0 1 0,0-1 0,-1 1 0,1-1 0,0 1 0,0-1-1,0 1 1,0 0 0,-1-1 0,1 1 0,0 0 0,0 0 0,0 0 0,0 0 0,0 0 0,1 0 0,-1 0 1,-1 1 0,1-1 1,0 1-1,0-1 0,-1 1 0,1-1 1,0 1-1,-1 0 0,1-1 1,-1 1-1,1 0 0,-1 0 1,1-1-1,-1 1 0,0 0 1,1 0-1,-1 0 0,0-1 1,1 1-1,-1 0 0,0 0 1,0 0-1,0 2 0,1 18-93,0 0 0,-5 40 0,1-26 166,-5 30-13,4-38 372,0 34-1,5-58-75,4-8-126,4-12-9,0-3-174,0 0-38,0 1 0,0 1 0,2-1 0,16-20 0,-26 37-17,0 1 0,1 0-1,-1-1 1,0 1 0,1 0 0,-1 0 0,1 0-1,-1 0 1,1 0 0,0 0 0,-1 1-1,1-1 1,0 0 0,0 1 0,-1 0 0,1-1-1,0 1 1,0 0 0,0 0 0,-1 0-1,1 0 1,0 0 0,0 0 0,0 0-1,0 1 1,-1-1 0,1 1 0,0-1 0,-1 1-1,1 0 1,2 1 0,4 2-9,-1 1 0,1 0-1,-1 1 1,12 12 0,-16-16 32,18 18-90,99 87-82,-98-89 340,2 0-1,0-2 1,39 19-1,-60-34-285,1 1 0,-1-1 0,1 0 0,0 0 0,-1 0 0,6 0 0,-8-1-155,1 0-1,-1 1 1,0-1-1,1-1 1,-1 1 0,0 0-1,0 0 1,0 0-1,1-1 1,-1 1 0,0 0-1,0-1 1,0 1-1,1-1 1,-1 0-1,0 1 1,0-1 0,0 0-1,0 1 1,0-1-1,1-2 1,4-16-4915,-2-2 1686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16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1000 3808,'-2'0'156,"-6"3"973,8-3-1108,0 0 0,0 1 0,0-1 0,0 0 0,0 0 0,0 0 0,0 0 0,0 1 0,0-1 0,0 0 0,0 0-1,0 0 1,0 0 0,0 1 0,0-1 0,0 0 0,1 0 0,-1 0 0,0 0 0,0 0 0,0 0 0,0 1 0,0-1 0,0 0 0,0 0-1,1 0 1,-1 0 0,0 0 0,0 0 0,3 2 2759,4-2-374,-6 0-2228,0 1 1,0-1 0,0 0 0,0 0 0,0 0-1,0 0 1,0 0 0,0 0 0,0-1 0,0 1-1,0 0 1,0 0 0,0-1 0,0 1 0,-1 0-1,2-1 1,5-5 137,-1 1-1,0-1 0,0 0 1,-1 0-1,1-1 0,7-12 1,9-12-76,22-18 235,99-84-1,-124 116 162,21-26 0,-37 40-585,2-4 353,-10 10-393,-11 11-138,7-4 122,0-1 1,1 1-1,1 0 0,-1 1 0,2 0 1,-1 0-1,-6 18 0,11-23 9,0 0 0,0 0 0,0 0-1,1 0 1,0 1 0,0-1 0,0 1 0,1-1-1,0 1 1,1-1 0,-1 0 0,1 1 0,0-1-1,1 1 1,-1-1 0,4 8 0,-4-12 22,0 0 0,1 1 0,-1-1 0,0 0 0,0 0 1,1-1-1,0 1 0,-1 0 0,1 0 0,0-1 0,0 1 0,0-1 0,0 1 1,0-1-1,0 0 0,0 0 0,0 0 0,0 0 0,1 0 0,-1 0 0,0-1 1,1 1-1,-1-1 0,0 0 0,1 1 0,-1-1 0,4-1 0,5 0 42,-1 0 0,0-2 0,-1 1 0,1-1 0,10-5 0,-13 6-77,34-14 146,0-2 0,42-26 0,-60 30-101,0-1 1,-1-1-1,0-1 0,29-31 0,-30 23-35,-1 0-1,-1-2 0,-1 0 0,21-44 0,43-122 134,-58 133-135,-16 40 14,14-35-70,23-84-1,-42 131 41,4-35 133,-6 42-116,-1-1 0,0 0 1,0 1-1,0-1 0,0 0 0,0 0 0,-1 1 0,1-1 0,0 0 1,-1 1-1,1-1 0,-1 0 0,0 1 0,1-1 0,-1 1 0,0-1 0,0 1 1,-2-3-1,2 4-3,1-1 0,-1 1-1,0 0 1,1 0 0,-1 0 0,0 0 0,1 0 0,-1 0 0,0 0 0,1 0 0,-1 0 0,0 0 0,1 0 0,-1 0 0,0 0-1,1 1 1,-1-1 0,0 0 0,1 1 0,-1-1 0,1 0 0,-1 1 0,1-1 0,-1 0 0,0 1 0,1-1 0,0 1 0,-1 0-1,-1 0-2,-3 3-6,1 1 0,-1-1 0,1 1 0,0 0 1,0 0-1,1 0 0,0 0 0,0 1 0,-5 10 1,2 1-29,-9 36 0,1 7 64,4 0-1,2 0 1,3 1-1,5 111 1,1-157 6,1 0 0,0 0 0,1 0 0,1-1 0,0 1 0,2-1 0,-1 0 0,15 24 0,-14-27 30,2 0-1,0-1 0,0 0 0,1-1 1,0 0-1,0 0 0,1-1 1,0 0-1,1-1 0,16 9 0,35 17-512,-62-32 223,1-1-1,0 1 1,0-1 0,-1 0-1,1 1 1,0-1-1,0 0 1,0 0 0,0 1-1,0-1 1,0 0 0,-1 0-1,1 0 1,0 0 0,0 0-1,0 0 1,0 0-1,0-1 1,0 1 0,-1 0-1,1 0 1,0-1 0,0 1-1,0 0 1,0-1 0,-1 1-1,1-1 1,0 1-1,-1-1 1,1 1 0,0-1-1,-1 0 1,1 1 0,0-1-1,0-1 1,3-7-2335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17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 6656,'-25'-10'2144,"23"9"-835,3 2-650,7 1 109,7 1 137,0 1-621,36 1 272,57 0-1,-56-5-449,55 9 0,-70-4 62,98 19-1958,-118-19-844,-6 3 778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17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137 144 6304,'-100'-63'2848,"72"45"-2464,19 6 64,9 8-320,0-13-256,9 8 64,19-3-704,5 3 448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21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1263 3808,'-1'1'120,"1"0"1,-1 0 0,1-1-1,-1 1 1,1 0-1,-1 0 1,-7 1 6189,12-19-4044,5-15-1564,-1 10-482,1 1 0,0 1-1,2 0 1,1 0 0,0 1 0,1 0-1,1 1 1,1 1 0,25-25 0,85-65 139,-60 53 5,96-102 0,-111 91-61,5-4 162,-53 66-424,0 1 0,1 0 0,-1-1 0,0 1 0,1 1 0,5-4 0,-7 4-40,-1 1-1,1 0 1,-1 0 0,1 0-1,-1-1 1,1 1-1,0 0 1,-1 0 0,1 0-1,-1 0 1,1 0 0,0 0-1,-1 0 1,1 0-1,-1 1 1,1-1 0,-1 0-1,1 0 1,-1 0 0,1 1-1,0-1 1,-1 0-1,1 1 1,-1-1 0,0 0-1,1 1 1,-1-1 0,1 0-1,-1 1 1,1-1-1,-1 1 1,0-1 0,1 1-1,-1-1 1,0 1 0,0-1-1,1 1 1,-1-1-1,0 1 1,0 0 0,0-1-1,0 1 1,0-1 0,0 2-1,2 5-10,-2 0 0,1-1 1,-1 1-1,0 0 0,0 0 0,-3 12 0,1 2 74,-3 15 38,-1 0 1,-2-1-1,-18 52 1,-10 42 351,33-120-413,1 7 262,5-15-16,4-8 106,75-85 157,-37 39-548,96-88 0,-139 140 3,31-24-93,-31 23 71,0 1 0,0 0 0,1 0 0,-1-1 0,0 2 0,1-1 0,-1 0 0,1 0 0,-1 1 0,1-1 0,-1 1 0,6 0 0,-7 0 17,-1 0 0,1 0 0,0 0 0,0 1 0,0-1 0,-1 0 0,1 1-1,0-1 1,0 1 0,-1-1 0,1 1 0,0-1 0,0 1 0,-1-1 0,1 1-1,-1 0 1,1-1 0,-1 1 0,1 0 0,-1 0 0,1-1 0,-1 1 0,0 0-1,1 0 1,-1 0 0,0-1 0,0 1 0,1 0 0,-1 1 0,0 26-29,-1-26 19,-2 12 28,0 0-1,-1 0 1,-1-1 0,0 0 0,0 0 0,-2 0 0,-13 21-1,-13 26 171,19-24-128,9-21 6,-13 24 0,14-31 8,5-7 196,12-12 208,138-104-54,-26 23-438,-81 54 21,21-16-216,-64 53 191,0 0 0,-1 1 1,1-1-1,0 0 0,0 1 1,0-1-1,0 1 0,0-1 0,0 1 1,0 0-1,0-1 0,0 1 1,0 0-1,0 0 0,0 0 1,0 0-1,1-1 0,1 2 1,-3-1 8,1 1 1,0-1-1,-1 1 1,1-1 0,-1 1-1,1-1 1,-1 1-1,1 0 1,-1-1 0,1 1-1,-1 0 1,1-1-1,-1 1 1,0 0-1,0 0 1,1-1 0,-1 1-1,0 0 1,0 0-1,0 0 1,0-1 0,0 1-1,0 0 1,0 0-1,0 1 1,-1 9 9,-1 0 0,1-1-1,-2 1 1,0-1 0,0 1 0,-5 10-1,1-4-57,-4 21 0,10-33 61,0 1-1,0 0 1,0 0 0,1-1-1,0 1 1,0 0-1,2 10 1,-1-13 18,-1-1 0,0 0-1,1 0 1,0 0 0,-1 0 0,1 0 0,0 0-1,0 0 1,0 0 0,0 0 0,1 0 0,-1 0-1,0-1 1,1 1 0,-1-1 0,1 1 0,0-1-1,-1 1 1,1-1 0,0 0 0,0 0 0,0 0-1,0 0 1,0 0 0,0 0 0,2 0 0,0 0 12,0-1 1,0 0 0,0 0 0,0 0 0,0 0 0,0-1 0,0 0 0,0 0 0,0 0 0,0 0 0,-1 0 0,1-1-1,5-3 1,2-1 3,0-1-1,-1 0 0,0 0 1,0-1-1,-1-1 0,0 0 1,11-14-1,46-74-102,-43 60 61,-11 22-205,-8 13 97,-4 9 91,-5 21-40,2-15 12,0 1 0,2-1 0,-1 0 0,1 1 0,1-1 0,1 0 0,2 20 0,-2-28 97,1 4 16,0 1 0,1 0-1,0-1 1,8 18 0,-9-25-48,-1 0 1,1 1-1,0-1 1,-1 0-1,1 1 1,0-1-1,1 0 1,-1-1 0,0 1-1,1 0 1,-1-1-1,0 1 1,1-1-1,0 0 1,-1 1-1,1-1 1,0-1-1,0 1 1,0 0 0,-1-1-1,5 1 1,5 0 52,1-1 0,-1-1 1,0 0-1,23-5 0,51-18 97,-58 16-76,-27 7-90,178-57 58,-150 46-67,-1-1 1,0 0 0,-1-2 0,26-20-1,-49 33 22,0-1-1,1-1 0,-2 1 0,1 0 1,0-1-1,-1 0 0,1 0 0,-1 0 1,5-9-1,-7 6-7,-1 2 6,0 3 75,-1 2-165,-4 1-115,4-1 193,2-4 66,0 0-16,-1 3-46,0 0 0,0 0 0,0 1 0,0-1 0,0 0 0,0 1 0,-1-1 0,1 0 0,0 0 0,0 1 0,-1-1 0,1 1-1,0-1 1,-1 0 0,0 0 0,-1 0-4,1 1-1,0-1 1,-1 1-1,1 0 1,0 0-1,-1 0 1,1 0-1,0 0 1,-1 0-1,1 0 1,0 0-1,-1 0 1,1 1-1,0-1 1,0 0-1,-1 1 1,1-1-1,-2 2 1,-29 13-77,-50 39 135,25-16-200,43-28 69,-27 21 0,36-27 55,0 1 0,1-1 0,0 1 0,0 1 0,0-1 0,0 0 0,1 1-1,-3 7 1,5-11 20,0 0 0,1 0 0,-1 0 0,1 0 0,-1 0 0,1 0 0,0 0 0,0 0 0,0 0 0,0 0-1,0 0 1,0 1 0,1-1 0,-1 0 0,1 0 0,-1 0 0,1 0 0,0 0 0,0 0 0,0 0 0,0-1 0,0 1 0,0 0-1,0 0 1,1-1 0,-1 1 0,1-1 0,1 2 0,1 0 25,-1-1 1,0 1-1,1-1 0,-1 0 0,1 0 1,-1-1-1,1 1 0,0-1 1,0 1-1,0-1 0,0-1 0,0 1 1,7 0-1,-3-1 5,0-1 0,1 0 0,-1-1 0,0 0 0,0 0 0,0-1-1,0 0 1,0 0 0,9-6 0,-11 5-5,1 0-1,-2-1 1,1 0-1,0 0 1,-1-1-1,0 1 1,0-1 0,-1 0-1,0-1 1,0 1-1,0-1 1,-1 1-1,4-10 1,-1 0-19,-1 0 1,-1-1-1,0 0 1,2-30-1,-6 14-87,0 32 75,0 1 1,1 0-1,-1 0 0,0 0 1,0 0-1,0 0 0,0-1 1,0 1-1,0 0 0,0 0 1,0 0-1,0 0 1,0-1-1,0 1 0,0 0 1,0 0-1,0 0 0,0 0 1,0 0-1,0-1 0,0 1 1,-1 0-1,1 0 0,0 0 1,0 0-1,0 0 0,0-1 1,0 1-1,0 0 1,0 0-1,0 0 0,-1 0 1,1 0-1,0 0 0,0 0 1,0 0-1,0 0 0,0-1 1,0 1-1,-1 0 0,1 0 1,0 0-1,0 0 1,0 0-1,0 0 0,-1 0 1,1 0-1,0 0 0,0 0 1,0 0-1,0 0 0,0 0 1,-1 0-1,1 0 0,0 0 1,0 0-1,0 0 0,0 1 1,-1-1-1,1 0 1,0 0-1,0 0 0,0 0 1,-6 10-131,-6 18 81,1 0 0,1 2-1,-8 44 1,-7 97-134,19-105 157,-1 3 28,-20 93-1,23-146 39,-1 0 0,0-1-1,-14 28 1,15-36 3,0-1 1,0 1-1,-1-1 0,0 0 1,0-1-1,0 1 0,-1-1 0,1 0 1,-1 0-1,-10 5 0,8-6 17,1 0-1,-1 0 1,1-1-1,-1 0 0,-1 0 1,1-1-1,0 0 1,-10 0-1,14-1-33,0-1-1,0 0 1,0 0-1,-1 0 1,1-1-1,0 1 1,0-1-1,0 0 1,0 0 0,0-1-1,0 1 1,0-1-1,1 0 1,-1 0-1,1 0 1,-1 0-1,1-1 1,-5-3-1,6 4-30,0-1 0,0 1 0,0 0 0,0-1 0,0 0 0,1 1 0,-1-1-1,1 0 1,0 0 0,0 1 0,0-1 0,0 0 0,0 0 0,1 0 0,-1 0 0,1-1-1,0 1 1,0 0 0,0 0 0,0 0 0,0 0 0,1 0 0,-1 0 0,1 0 0,0 0 0,0 0-1,0 0 1,1 0 0,2-5 0,2-2 2,1 1 1,0-1-1,1 1 0,-1 0 0,2 1 1,10-9-1,16-13-12,153-140-163,-10 17 189,-88 90 13,41-32-77,-101 70 94,0-1 0,30-35 0,-33 28-8,-2-1 0,29-50 0,37-84 4,-42 73-148,-48 95 117,141-279-247,-137 268 227,1-1-101,-10 26-19,-33 84 88,6-20-74,-25 87 25,-49 129 472,39-137-222,65-156-119,1 0 0,-1 0 0,1 0 0,0 1 0,-1-1 0,1 0 0,0 0 0,0 1 0,0-1 0,0 0 0,0 1 0,0 1 0,0-3-21,1 1-1,-1-1 0,0 1 1,0-1-1,0 0 1,1 1-1,-1-1 0,0 0 1,0 1-1,1-1 1,-1 0-1,0 1 0,1-1 1,-1 0-1,0 0 0,1 0 1,-1 1-1,1-1 1,-1 0-1,0 0 0,1 0 1,-1 0-1,1 1 1,-1-1-1,1 0 0,2 0 7,-1 0-1,1-1 0,-1 1 1,1-1-1,0 1 0,-1-1 0,1 0 1,-1 0-1,0 0 0,4-2 1,7-5-22,-1 0 1,0-1-1,-1 0 1,14-15-1,5-5-46,-6 6 48,-17 15-44,1 0-1,11-8 0,-18 15 39,0 1 1,0-1-1,-1 0 0,1 1 0,0-1 0,0 1 1,0-1-1,0 1 0,0 0 0,0-1 0,0 1 0,0 0 1,0 0-1,0-1 0,0 1 0,0 0 0,0 0 1,0 0-1,0 0 0,0 0 0,0 1 0,0-1 0,0 0 1,0 0-1,0 1 0,0-1 0,-1 0 0,1 1 1,0-1-1,0 1 0,0-1 0,0 1 0,0 0 0,-1-1 1,1 1-1,0 0 0,-1 0 0,1-1 0,0 1 1,0 1-1,1 2-22,0 0 0,1 1 1,-2-1-1,1 0 1,0 1-1,1 8 0,0 4-31,-2-8 64,1 0-1,0 0 1,6 16 0,-7-23 17,0 0 1,1 1-1,-1-1 1,0 0 0,1 0-1,-1 0 1,1 0 0,0 0-1,0-1 1,0 1 0,0 0-1,0-1 1,0 1-1,0-1 1,0 0 0,0 0-1,1 0 1,3 2 0,2-2 10,1 1 1,-1-1 0,0-1 0,1 0-1,-1 0 1,1 0 0,-1-1 0,0 0-1,1-1 1,7-2 0,12-5-34,40-17 1,-52 19 11,0-1 1,0 0-1,-1-1 1,0 0-1,-1-1 1,0-1-1,0 0 1,-1-1-1,15-19 1,6-16 14,-2-2 0,27-55 0,-56 97-23,35-68 22,-3-1-1,30-96 0,-47 124-458,-26 63 394,1 0-1,1 0 1,0 0 0,1 1-1,-4 19 1,4-16 42,-70 359 89,73-363-75,1-7-83,-20 157 695,19-142-1040,2 1 0,1-1 0,1 1-1,1-1 1,5 23 0,-7-44 121,-1-1 1,0 0-1,1 0 0,-1 1 1,1-1-1,-1 0 0,1 0 1,0 0-1,-1 0 1,1 0-1,0 0 0,0 0 1,2 2-1,-3-3 212,0 0 1,0 0-1,0 0 1,0 0-1,0 0 1,1 0-1,-1 1 0,0-1 1,0 0-1,0 0 1,0 0-1,0 0 1,1 0-1,-1 0 1,0 0-1,0 0 0,0 0 1,0 0-1,0 0 1,1-1-1,-1 1 1,0 0-1,0 0 1,0 0-1,0 0 0,0 0 1,0 0-1,1 0 1,-1 0-1,0 0 1,0 0-1,0 0 1,0-1-1,0 1 0,0 0 1,0 0-1,1 0 1,1-12-2954,-5-7-389,2 1 1195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21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1458 371 5728,'-24'-42'2592,"24"7"-2240,5 19 1344,4 7-992,15-8 576,4 8-768,11 2 0,-1 7-320,-1 0-96,1 7-64,-1 2-32,2 0 0,-11-1 544,1 5-288,-11-5-5504,1 1 2816</inkml:trace>
  <inkml:trace contextRef="#ctx0" brushRef="#br0" timeOffset="1">119 25 7808,'-94'-25'3520,"69"25"-2560,31 0-832,18 0-896,9 4 416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23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93 5056,'-7'-38'2282,"0"-11"1148,7 49-3405,0 0 0,0-1 0,0 1 0,0 0 0,0 0 0,0-1 0,0 1 0,0 0 0,0 0 0,0 0 0,0-1 0,-1 1 0,1 0 0,0 0 0,0 0 0,0 0 0,0-1 0,0 1 0,-1 0 0,1 0 0,0 0 0,0 0 0,0 0 0,0 0 0,-1-1 0,1 1 0,0 0 0,0 0 0,0 0 0,-1 0 0,1 0 0,0 0 0,0 0 0,-1 0 0,1 0 0,0 0 0,0 0 0,-1 0 0,-7 7 502,-5 13 67,-16 50 489,-6 13-268,2-9-87,-35 111 0,-6 80 424,21-63 101,52-197-1117,-1 0 0,1-1 0,-1 1 0,0-1 0,-3 7 0,33-47 188,2 1 0,1 2 0,37-31 0,-41 43-399,43-26-1,-55 38 25,-1 0 9,-1 1 0,1 1 0,1 0 0,-1 0 0,18-4 0,-29 10 35,1 0 1,-1 0-1,1 1 1,-1-1 0,1 1-1,0 0 1,-1 0 0,1 0-1,-1 0 1,1 1-1,0-1 1,-1 1 0,1 0-1,-1 0 1,0 0-1,1 0 1,-1 1 0,0 0-1,0-1 1,0 1-1,0 0 1,0 1 0,0-1-1,0 0 1,-1 1 0,1 0-1,-1-1 1,3 5-1,-2-1 25,1-1 0,-2 1-1,1 0 1,-1 0-1,1 0 1,-2 1-1,1-1 1,-1 1 0,0-1-1,0 1 1,-1-1-1,0 1 1,0-1 0,0 1-1,-2 7 1,0-5 8,0-1 1,0 0 0,0 0 0,-1 0 0,0 0-1,-1-1 1,0 1 0,0-1 0,-1 0-1,0 0 1,-7 9 0,2-7-5,-1 0-1,1 0 1,-2-1-1,1 0 1,-1-1-1,0 0 1,-1-1-1,-24 8 1,-4-1 265,-62 10 0,72-18-323,0-2 1,-60-2-1,141 7-4,-7-1 121,50 2 1,-65-8-53,135-1 162,-136-1-106,1-2 0,-1-1 0,53-15 0,64-35 79,-125 45-137,-1 0 0,0-1 0,-1-1 0,0-1-1,23-20 1,-35 27-29,-1 0 0,1 0-1,-1 0 1,1 0 0,-1-1-1,-1 0 1,1 0 0,-1 0-1,0 0 1,-1-1 0,0 1-1,1-1 1,-2 1 0,1-1 0,-1 0-1,0 1 1,-1-1 0,1 0-1,-1 0 1,-1 0 0,1 0-1,-4-11 1,4 16-2,-1 0-1,1 0 1,-1 0-1,0 0 1,0 0 0,0 0-1,0 0 1,0 0 0,0 0-1,-1 1 1,1-1-1,-1 0 1,1 1 0,-1 0-1,1-1 1,-1 1-1,0 0 1,0-1 0,1 1-1,-1 0 1,0 1 0,0-1-1,0 0 1,0 0-1,0 1 1,-4-1 0,2 1 0,0-1 0,0 2 0,0-1 0,0 0 0,0 1 0,0 0-1,0-1 1,1 2 0,-1-1 0,0 0 0,0 1 0,-5 3 0,-1 2-15,0-1-1,1 2 1,0-1 0,0 2-1,1-1 1,0 1-1,0 0 1,-6 12-1,3-5 4,2 1 0,0 0 0,0 1 0,-6 21-1,11-28 21,1 0 0,0 1 0,1-1-1,-2 15 1,4-22 11,0 0 0,0 0 0,1 0-1,-1 0 1,1 0 0,0 0 0,0 0 0,0 0 0,0 0-1,1 0 1,-1-1 0,1 1 0,0 0 0,0-1 0,5 7-1,-3-7 33,0 1 0,0-1 0,0 1 0,0-1 1,1 0-1,-1-1 0,1 1 0,-1-1 0,1 0 0,0 0 0,6 1 0,5 1 89,35 4 1,-5-5 55,0-2 0,-1-3 0,1-1 0,54-11 0,30-14-920,-47 1-4827,-45 14 2585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27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325 956 2976,'0'-2'207,"0"1"0,0-1 0,0 1 0,0-1 0,0 0 0,1 1 0,-1-1 0,0 1 0,1-1 0,0 1 0,-1-1 0,1 1 0,0-1 0,0 1 0,0 0 0,1-3 0,7-10 2359,-9 13-2505,1 1-1,-1 0 1,0-1 0,0 1-1,0 0 1,0-1 0,0 1 0,1 0-1,-1-1 1,0 1 0,0-1-1,0 1 1,0 0 0,0-1-1,0 1 1,0-1 0,0 1-1,-1 0 1,1-1 0,0 1-1,0 0 1,0-1 0,0 1-1,0 0 1,-1-1 0,1 1 0,0 0-1,0-1 1,0 1 0,-1 0-1,1-1 1,-1 0 27,0 1-1,0 0 1,0-1 0,0 1-1,0-1 1,0 1 0,0 0-1,0 0 1,-1 0 0,1 0-1,-1 0 1,-3 0 76,0 0 0,0 1 0,0 0-1,-6 1 1,1 2-60,0 1 0,0-1 0,1 1-1,0 1 1,0 0 0,0 0 0,1 1-1,-10 10 1,9-9-24,-11 11 228,2 0 0,-30 39 0,-24 51 192,67-102-452,0 0 0,1 0 1,0 0-1,1 1 0,0-1 1,0 1-1,0 0 1,1 0-1,0 0 0,1 0 1,-1 0-1,2 0 0,-1 10 1,1-17-17,0 0 1,0 1-1,1-1 0,-1 0 1,0 1-1,0-1 1,1 0-1,-1 0 1,1 0-1,-1 1 0,1-1 1,0 0-1,-1 0 1,1 0-1,0 0 0,0 0 1,0 0-1,0 0 1,0 0-1,0-1 1,0 1-1,0 0 0,0 0 1,0-1-1,0 1 1,0-1-1,0 1 0,1-1 1,-1 1-1,0-1 1,0 0-1,1 0 0,-1 0 1,0 1-1,2-1 1,2-1 41,0 1 1,1-1 0,-1 0 0,0 0 0,0 0-1,0 0 1,0-1 0,4-2 0,7-5 31,0-1 1,-1-1 0,0 0-1,-1-1 1,0 0 0,12-15-1,-13 12-66,0 0-1,-1-1 1,20-34-1,17-55 97,-46 99-126,0-2-34,1 0 0,-1-1 0,-1 1 0,1-1 0,1-15 0,-4 22 15,1 1 0,-1 0 0,0-1 0,0 1-1,0 0 1,0-1 0,-1 1 0,1-1 0,0 1 0,-1 0-1,1-1 1,-1 1 0,1 0 0,-1 0 0,1-1-1,-1 1 1,0 0 0,0 0 0,1 0 0,-1 0-1,0 0 1,0 0 0,-1-1 0,1 2-4,0-1 0,0 1 0,0 0 0,0 0 0,0 0 0,0-1 0,0 1 0,-1 0 0,1 0 0,0 1 0,0-1 0,0 0 0,0 0 0,0 0 0,0 1 0,1-1 0,-1 0 0,0 1 0,0-1 0,0 1 0,0-1 0,0 1 0,0 0 0,1-1 0,-1 1-1,0 0 1,0-1 0,1 1 0,-1 0 0,0 1 0,-5 5-40,1 0 0,1 1 0,-1-1 0,1 1 0,1 0-1,-5 12 1,-12 52-80,19-68 126,-1 4 0,1 1-1,-1-1 1,1 1-1,1 0 1,0 0-1,0-1 1,1 1-1,2 14 0,-2-18 20,1 0 0,0 1 0,0-1 0,0 0 0,0 0 0,1 0 0,0-1 0,0 1 0,0-1 0,1 1 0,-1-1 0,1 0 0,0 0 0,8 5 0,-3-3 46,1 1-1,0-2 0,1 1 0,-1-1 0,1-1 0,0 0 0,0-1 0,0 0 0,1 0 0,-1-1 0,1-1 0,0 0 1,-1-1-1,1 0 0,21-3 0,-19 1-2,0-1 1,0-1-1,-1 0 1,0-1-1,0 0 1,0-1-1,0-1 1,-1 0-1,0-1 1,-1 0 0,1 0-1,-2-1 1,11-11-1,67-90 5,-27 32 61,24-18 17,16-20-121,-69 74 32,-2-2 1,-2-1-1,41-90 0,-42 66-18,-2 0-1,27-129 0,-49 183-16,0 6-49,-1-1-1,0 0 1,-1 0 0,0-1-1,0 1 1,-1 0 0,-1 0-1,-2-15 1,3 24 12,0 0 0,0 0-1,-1 0 1,1-1 0,-1 1-1,1 0 1,-1 0 0,1 0 0,-1 0-1,0 0 1,1 0 0,-1 0-1,0 0 1,0 0 0,0 0 0,-2-1-1,2 1 10,0 1 0,1 0 0,-1-1 0,0 1 0,0 0 0,0 0 0,0 0 0,0 0 0,0 0 0,0 0 0,0 0 1,0 0-1,0 0 0,0 0 0,0 0 0,0 0 0,-1 1 0,-3 2-13,0-1 1,1 1-1,0 0 1,0 0-1,0 0 1,0 0 0,0 1-1,-5 7 1,-5 7-34,1 0 0,-15 28 0,-22 50-140,23-42 46,-18 36 139,-49 139 0,74-167 79,3 1-1,3 1 1,-9 81-1,23-144-62,-8 113 99,8-98-44,1 1 1,0-1 0,1 0 0,7 28-1,-7-39-8,-1 0 0,1 0 0,0-1 0,1 1 0,-1 0 0,1-1 0,0 1 0,0-1 0,0 0 0,0 0 0,1 0 0,0 0 0,0-1 0,0 0 0,6 5 0,-5-5-5,0-1 0,1 0 0,-1 0 0,0 0 0,1-1 1,-1 1-1,1-1 0,-1-1 0,1 1 0,-1-1 0,1 0 0,0 0 0,-1-1 0,9-1 0,1-1-7,0-2 0,0 0 0,0 0 0,-1-1 0,0-1 0,0-1 0,0 0 0,-1 0 0,0-2 0,-1 1 0,22-23 0,-2-4 37,0-1 0,39-63-1,105-188 195,-120 178-180,-5-3 0,54-180 0,-104 290-86,26-106-87,-26 105 58,0 0 0,0 0 0,-1 0 0,0 0 1,0-1-1,0 1 0,0 0 0,-1 0 0,1 0 0,-1 0 0,0 0 0,-3-6 0,4 9 15,0 0 0,-1 0 0,1 0 0,-1 0 0,0 0 0,1 1 0,-1-1 0,0 0 0,0 0 0,1 0 0,-1 1-1,0-1 1,0 0 0,0 1 0,0-1 0,0 1 0,0-1 0,0 1 0,0-1 0,0 1 0,0 0 0,0-1 0,0 1 0,0 0 0,0 0-1,0 0 1,0 0 0,0 0 0,-1 0 0,0 0 0,-1 1-6,0 0 1,0 0-1,0 0 0,0 0 1,1 0-1,-1 1 0,0-1 1,0 1-1,1 0 0,-1 0 1,-2 3-1,-6 6 0,0 2-1,1-1 1,0 1 0,-15 27-1,-25 63-102,-53 175 261,81-205-259,-25 138 0,39-144 237,2 0 1,6 130-1,1-185-50,0 0 1,1 0-1,0-1 0,1 1 1,7 18-1,-10-28-42,1 1-1,0-1 0,0 1 1,1-1-1,-1 0 1,1 0-1,-1 0 1,1 0-1,-1 0 1,1 0-1,0 0 0,0 0 1,0-1-1,0 1 1,0-1-1,1 1 1,-1-1-1,0 0 1,1 0-1,-1 0 0,0 0 1,1 0-1,0-1 1,-1 1-1,1-1 1,-1 1-1,1-1 0,-1 0 1,1 0-1,0 0 1,-1-1-1,5 0 1,3-2 40,-1 0 0,0-1 0,0 0 0,-1 0 0,1-1 0,11-8 0,46-40 216,81-100-247,-144 150-36,19-21-38,-1-1 0,-2-1 0,22-37 0,-41 62 39,1 1 1,-1-1 0,1 1 0,-1-1-1,0 0 1,0 1 0,1-1-1,-1 0 1,0 1 0,0-1 0,0 0-1,0 0 1,0 1 0,0-1 0,0 0-1,0 1 1,0-1 0,0-1 0,-1 2-1,1 0 0,0-1 0,0 1 0,-1 0 0,1-1 0,0 1 0,-1 0 0,1-1 0,0 1 0,-1 0 0,1 0 0,0-1 0,-1 1 0,1 0 0,-1 0 0,1 0 0,0 0 0,-1 0 0,1 0 0,-1-1 0,0 1 0,-1 0-7,-1 0 0,1 0 0,0 1 0,-1-1 0,1 0 0,-1 1 0,-3 1 0,1 0-10,-1 1-1,0 0 1,1 0-1,0 1 1,0-1-1,0 1 1,0 0-1,-5 6 1,5-5-3,-11 11-18,1 1-1,0 1 0,1 0 1,1 0-1,1 2 0,0 0 0,2 0 1,-16 42-1,23-53 61,0-1 0,1 1 1,0 0-1,0 0 0,1 0 0,0 13 1,1-19-10,0-1 0,0 0 0,0 1 0,0-1 0,1 0 0,-1 0 0,1 1 0,0-1 0,0 0 0,0 0 0,0 0 0,0 0 0,0 0 1,0 0-1,1 0 0,-1 0 0,1 0 0,-1 0 0,1-1 0,0 1 0,-1-1 0,1 1 0,0-1 0,0 0 0,0 0 0,0 0 0,0 0 0,1 0 1,-1 0-1,4 0 0,0 1 20,1-2 0,-1 1 1,1-1-1,0 0 1,-1 0-1,1-1 0,-1 0 1,11-2-1,-7 0 1,0 0-1,-1-1 0,1 0 1,14-8-1,-15 7-12,0-1 0,0-1 0,-1 0 0,0 0 0,0 0 0,-1-1-1,0 0 1,0-1 0,-1 1 0,0-1 0,0 0 0,-1-1 0,0 0 0,-1 1 0,0-2 0,-1 1 0,0 0 0,3-18 0,-4 15-5,-1 0 0,0 0 0,-1 0 0,0 1 0,-1-1 0,-1 0 0,0 1 0,-6-20 0,7 26-32,-2 0-1,1 0 0,-1 0 1,0 0-1,0 0 1,-1 1-1,1 0 1,-1 0-1,0 0 1,-1 0-1,1 0 1,-1 1-1,0 0 1,0 0-1,-1 0 1,1 1-1,-1-1 1,-9-3-1,6 3 0,-1 1 1,0 0-1,-1 1 0,1 0 0,0 0 0,-17 0 0,21 2 5,-1 0 0,0 1-1,1 0 1,-1 0-1,1 0 1,0 1 0,-1 0-1,1 0 1,0 1 0,-11 6-1,16-9 14,0 1 0,-1 0 0,1-1 0,0 1 0,1 0 0,-1 0 0,0 0 0,0 0 0,0 0 0,0 0 0,1 0 0,-1 0 0,0 0 0,1 0 0,-1 0 0,1 1 0,0-1 0,-1 2 0,1-2 0,0 0 0,0 0 0,0 0 0,0 0 0,1 0 0,-1 0 0,0 0 0,1-1 0,-1 1 0,1 0 0,-1 0 0,1 0 0,-1-1 0,1 1 0,-1 0 0,1-1 0,0 1 0,-1 0 0,1-1 0,0 1 0,-1-1 0,1 1 0,0-1 0,0 1 0,0-1 0,0 0 0,-1 1 0,1-1 0,1 0 0,11 4 0,0-1 0,0 0 0,0-1 0,0-1 0,24 1 0,67-10 88,-90 7-58,17-2 23,1-2 0,-1 0 1,36-13-1,-30 6-74,7-3-67,53-11 0,-96 26 87,-1 0 0,1 0 0,-1 0 0,0-1 0,1 1 0,-1 0 0,1 0 0,-1 0 0,1 0 0,-1 0 0,0 0 0,1 0 0,-1 0 0,1 0 0,-1 0 0,1 0 1,-1 1-1,0-1 0,1 0 0,-1 0 0,1 0 0,-1 0 0,0 1 0,1-1 0,-1 0 0,0 0 0,1 1 0,-1-1 0,0 0 0,1 1 0,-1-1 0,0 0 0,0 1 0,0-1 0,1 1 1,-1-1-1,0 0 0,0 1 0,0-1 0,0 1 0,1-1 0,-1 0 0,0 1 0,0-1 0,0 1 0,0-1 0,0 0 0,0 2 0,-7 24-85,4-19 80,0 3-18,-62 225 27,62-217 32,-1 1 27,0 0 0,2 0 1,0 1-1,2 38 0,0-57-38,0 1-1,1-1 1,-1 1-1,1 0 1,-1-1-1,1 1 1,-1-1-1,1 1 1,0-1-1,0 0 1,1 3-1,-2-4-11,1 1 0,-1-1 0,1 0 0,0 1 0,-1-1 0,1 1 0,0-1 0,-1 0 0,1 0 0,0 1 0,-1-1 0,1 0 0,0 0 0,-1 0 0,1 0 0,0 0 1,0 0-1,-1 0 0,1 0 0,0 0 0,0 0 0,-1 0 0,1 0 0,0 0 0,-1-1 0,1 1 0,0 0 0,-1-1 0,1 1 0,0 0 0,0-1 0,6-4 95,1 0-1,-2 0 1,1 0 0,0-1-1,6-7 1,9-14 15,20-32 1,6-8-101,-20 32-19,117-139-252,-121 142 36,-18 28 126,-4 7 10,-3 9-49,0-11 117,-3 24-17,1 1 0,1-1 0,2 1 0,0-1 0,7 48 0,-4-60 66,0 0 0,0-1-1,1 1 1,1-1 0,10 20 0,-11-25-27,1 0-1,0-1 1,0 1 0,0-1 0,0 0 0,1-1 0,0 1 0,0-1 0,1 0-1,6 4 1,-9-7 12,0 0 0,0-1 0,-1 1-1,1-1 1,0 0 0,0 0 0,0 0 0,1 0-1,-1-1 1,0 1 0,0-1 0,0 0 0,0-1-1,0 1 1,1-1 0,-1 0 0,0 1 0,5-4-1,-4 2-2,1 0 0,-1 0 0,0-1 0,0 0 0,0 0 0,-1-1 0,1 1 0,-1-1 0,0 0 1,0 0-1,0-1 0,4-6 0,1-4-11,-1 0 1,-1 0-1,-1-1 1,0 0-1,-1 0 1,-1 0-1,0-1 1,-1 0 0,-1 0-1,0 0 1,-2-17-1,-1 22-29,0 1-1,-1 0 0,0-1 1,-1 1-1,0 0 0,-1 1 1,0-1-1,-1 0 0,0 1 1,0 0-1,-11-14 0,3 5-18,38 5-38,-18 11 83,0 1 0,1-1-1,0 1 1,-1 1 0,1 0 0,8-1-1,-5 1 2,1 0 0,11-4-1,-17 3-28,26-7-18,34-6 0,-38 16 22,-27-1 27,14 9-230,0-2 187,0 0 0,0-1 0,1 0 0,31 6 0,-27-8 67,0-1 0,1 0-1,0-2 1,-1-1 0,1 0-1,0-2 1,-1 0 0,1-1-1,-1-1 1,0-1 0,33-13-1,-51 17-22,0 0-1,0 0 1,0 0-1,0 0 1,0-1 0,0 1-1,0-1 1,0 1-1,-1-1 1,1 0-1,-1 0 1,1 0-1,-1 0 1,0 0 0,1 0-1,0-3 1,-2 4-15,1 0 0,-1 0 0,0-1 0,0 1 0,0 0 0,1 0 0,-1-1 0,0 1-1,-1 0 1,1 0 0,0-1 0,0 1 0,0 0 0,-1 0 0,1 0 0,-1-1 0,1 1 0,-1 0 0,1 0 0,-1 0 0,0 0 0,1 0 0,-1 0 0,0 0 0,0 0 0,0 0 0,0 1 0,0-1 0,0 0 0,0 0 0,0 1 0,0-1 0,0 1 0,-1-1 0,-2-1-18,0 0 1,0 1-1,0 0 1,0 0-1,0 0 0,0 0 1,0 1-1,0 0 1,0-1-1,0 2 0,-6-1 1,-7 3-73,-26 6 1,34-7 65,-11 3 18,0 1-1,1 1 0,0 0 1,1 2-1,-26 14 1,34-17 10,1 1 1,0 0 0,0 1-1,0 0 1,1 0 0,0 1-1,1-1 1,0 2 0,0-1 0,1 1-1,-8 16 1,10-17-11,0 1 0,1 0 0,0 0 0,1 0 0,-1 0 0,2 0 0,-1 13 0,2-18 18,0 0 0,0 1 0,1-1 0,0 1 1,0-1-1,0 1 0,0-1 0,1 0 0,0 0 0,0 0 1,1 0-1,-1 0 0,1 0 0,0-1 0,6 8 1,-1-5 7,-1 0 1,1-1 0,0-1 0,0 1 0,0-1-1,1-1 1,0 1 0,0-2 0,0 1 0,1-1-1,-1 0 1,1-1 0,16 2 0,-9-3 25,1 1-1,-1-2 1,1-1 0,-1 0 0,1-1 0,31-8 0,-24 3-28,-1-2-1,-1-1 1,26-13-1,62-44 4,-21 12 29,-56 37-40,30-18-88,-56 31 73,-1 0 1,0 0 0,0-1 0,0 0-1,9-11 1,-16 17 5,0 0 0,0-1 1,1 1-1,-1 0 0,0 0 0,1-1 0,-1 1 0,0 0 0,0 0 0,0-1 1,1 1-1,-1 0 0,0-1 0,0 1 0,0 0 0,0-1 0,1 1 0,-1 0 1,0-1-1,0 1 0,0 0 0,0-1 0,0 1 0,0 0 0,0-1 0,0 1 0,0 0 1,0-1-1,0 1 0,0-1 0,0 1 0,-1 0 0,1-1 0,0 1 0,0 0 1,0-1-1,0 1 0,-1 0 0,1 0 0,0-1 0,0 1 0,0 0 0,-1 0 0,1-1 1,0 1-1,-1 0 0,1 0 0,0-1 0,-1 1 0,1 0 0,0 0 0,-1 0 1,1 0-1,-19-2-9,11 4 12,-1 0 0,1 1-1,0 0 1,0 0 0,0 1-1,1 0 1,-1 0 0,1 0 0,0 1-1,0 0 1,1 1 0,-12 11-1,-2 4-24,2 1 0,-22 33-1,28-37 33,2 0-1,0 1 1,0 0-1,2 0 1,1 1-1,0 0 1,2 0-1,0 1 0,-3 30 1,7-43 9,1-1 0,0 1 0,1 0 1,2 13-1,-3-20-12,0 1-1,1-1 1,-1 1 0,0-1 0,1 1-1,0-1 1,-1 0 0,1 1 0,0-1-1,0 1 1,-1-1 0,1 0 0,0 0-1,0 0 1,1 0 0,-1 0 0,0 0 0,0 0-1,0 0 1,1 0 0,-1 0 0,0 0-1,1-1 1,-1 1 0,1-1 0,-1 1-1,1-1 1,2 1 0,0-1 5,0-1 0,1 1-1,-1-1 1,0 0 0,1 0 0,-1 0 0,0-1 0,0 1 0,0-1-1,0 0 1,0 0 0,3-4 0,12-8 25,-1-1 0,26-26 0,28-40-17,32-47 7,-90 110-24,12-16 54,-2-1 0,-2 0 1,-1-2-1,-1-1 0,23-66 0,-7-4-91,-5-2 1,26-171-1,-54 264-62,-1 0 1,-1-34-1,-1 51 89,0-1-1,0 0 1,0 0 0,0 0-1,0 0 1,0 0 0,0 0 0,0 0-1,0 0 1,-1 0 0,1 1-1,0-1 1,-1 0 0,1 0-1,0 0 1,-1 1 0,0-1 0,1 0-1,-1 0 1,1 1 0,-1-1-1,0 0 1,1 1 0,-1-1-1,0 1 1,0-1 0,1 1 0,-1-1-1,-1 0 1,0 2-2,1-1 0,-1 0 0,1 1 1,-1-1-1,1 1 0,-1-1 0,1 1 0,-1-1 0,1 1 1,-1 0-1,1 0 0,0 0 0,-1 0 0,1 0 0,0 0 0,0 0 1,0 0-1,0 1 0,0-1 0,-1 2 0,-11 15-37,1 1-1,1 0 0,-14 32 1,-23 68-150,48-118 196,-33 87 2,-30 127 0,32-35-1897,23-98-657,4 1 1,3-1-1,13 108 0,-4-137-1675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28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1117 2912,'-27'8'923,"26"-8"-903,1 0 1,-1 0 0,1 0 0,-1 0-1,1 0 1,-1 1 0,1-1-1,-1 0 1,1 0 0,-1 1 0,1-1-1,-1 0 1,1 1 0,0-1 0,-1 0-1,1 1 1,-1 0 0,-1 0 41,-14 15 448,16-15-346,-1-1 0,0 1 1,1 0-1,-1 0 0,1-1 0,-1 1 0,1 0 0,-1 0 0,1 0 0,0 0 0,-1 0 0,1-1 0,0 1 1,0 0-1,-1 0 0,1 0 0,0 0 0,0 0 0,0 0 0,0 0 0,0 0 0,1 1 0,-1-2-134,0 0 1,0 1-1,0-1 0,0 0 0,0 0 0,0 0 0,1 0 0,-1 0 0,0 0 0,0 0 0,0 0 0,0 1 1,0-1-1,1 0 0,-1 0 0,0 0 0,0 0 0,0 0 0,0 0 0,0 0 0,1 0 0,-1 0 0,0 0 0,0 0 1,0 0-1,0 0 0,1 0 0,-1 0 0,0 0 0,0 0 0,0 0 0,0 0 0,0 0 0,1 0 0,-1-1 0,0 1 1,0 0-1,0 0 0,7-2 390,-1-1 1,0 0-1,0 0 0,-1-1 1,8-5-1,113-116 2110,-117 115-2398,273-336 1478,-170 200-1154,31-44 160,-98 128-309,94-144 842,-134 197-1128,0 0 1,-1 0-1,6-18 0,-10 27-25,1 0-1,-1 0 0,0 0 0,0 0 0,0 0 0,0 0 0,0-1 0,0 1 0,0 0 0,0 0 0,0 0 0,0 0 1,0 0-1,0-1 0,0 1 0,0 0 0,0 0 0,0 0 0,0 0 0,0-1 0,0 1 0,0 0 0,0 0 1,0 0-1,0 0 0,0-1 0,0 1 0,0 0 0,0 0 0,0 0 0,0 0 0,-1 0 0,1 0 0,0-1 1,0 1-1,0 0 0,0 0 0,0 0 0,0 0 0,-1 0 0,1 0 0,0 0 0,0 0 0,0 0 0,0 0 1,0 0-1,-1-1 0,1 1 0,0 0 0,0 0 0,0 0 0,0 0 0,0 0 0,-1 0 0,1 0 0,0 0 1,-12 7-154,2 0 126,0 1 0,0 0 0,1 1 0,-15 18 0,2 1-18,2 2 1,-20 39-1,-27 72 226,-25 90 116,82-198-205,1 0 1,1 0-1,2 1 0,2 0 0,-1 39 1,5-57 12,1-1 0,0 0 0,1 0 1,1 0-1,9 29 0,-11-38-54,1-1-1,0-1 1,1 1 0,-1 0 0,1-1 0,0 1-1,0-1 1,0 0 0,1 0 0,-1 0 0,1 0-1,0 0 1,0-1 0,0 0 0,1 0-1,-1 0 1,1 0 0,0-1 0,0 0 0,8 3-1,-6-4 18,0 0 1,0 0-1,1-1 0,-1 0 0,0 0 0,0-1 0,1 0 0,-1 0 0,0-1 0,12-3 1,4-4 154,39-20 0,-37 16-191,-1-1-1,0-1 1,0-1 0,-2-1-1,0-1 1,-1-1 0,-1-1-1,31-40 1,-50 59-30,1-1-6,0-1-1,0 1 1,-1-1-1,1 1 1,-1-1 0,1 0-1,-1 1 1,0-1-1,0 0 1,1-4-1,-2 7 5,0 0 0,0-1 0,0 1 0,0 0 0,0 0 0,0-1 0,0 1 0,0 0 0,0-1 0,0 1 0,0 0 0,0 0 0,0-1 0,0 1 0,0 0 0,0 0 0,0-1 0,0 1-1,0 0 1,0 0 0,0-1 0,0 1 0,-1 0 0,1 0 0,0-1 0,0 1 0,0 0 0,0 0 0,-1 0 0,1-1 0,0 1 0,0 0 0,0 0 0,-1 0 0,1 0 0,-1-1 0,-9 5-157,-11 13-50,17-13 206,1 0-1,-1 0 1,1 0 0,0 1-1,0-1 1,0 1-1,1 0 1,-1 0-1,1 0 1,0 0-1,1 0 1,-1 1 0,1-1-1,-1 7 1,2-5 8,0 0 1,0 1-1,1-1 1,0 0-1,0 0 1,1 0-1,-1 0 1,2 0-1,-1 0 1,4 7-1,-1-4 51,-1-1 1,1 0-1,0 0 0,1-1 0,9 12 1,-13-19-31,-1 1 1,1 0 0,-1-1 0,1 0 0,0 1 0,0-1-1,0 0 1,0 0 0,0 0 0,0 0 0,0 0 0,0 0 0,0-1-1,0 1 1,0-1 0,0 1 0,1-1 0,-1 0 0,0 0-1,0 0 1,0 0 0,1 0 0,-1-1 0,0 1 0,0 0 0,0-1-1,0 0 1,0 0 0,1 1 0,-1-1 0,2-2 0,0 0-6,-1 1 1,1-1-1,-1 0 1,0 0 0,0 0-1,0 0 1,0 0 0,0-1-1,-1 1 1,0-1-1,1 0 1,-2 0 0,1 0-1,0 0 1,-1 0-1,1 0 1,-1 0 0,0 0-1,-1-1 1,1 1 0,-1 0-1,0-1 1,0 1-1,-1-8 1,0 5-9,0 0-1,0 0 1,-1 0-1,1 0 1,-2 1-1,1-1 1,-1 0-1,0 1 1,0 0-1,-1 0 1,0 0-1,0 0 1,0 0-1,-9-7 1,13 13-13,-29-23-262,27 21 247,0 1 0,-1-1 0,1 1 0,0 0-1,-1 0 1,1 0 0,-1 0 0,1 0 0,-1 1 0,0-1-1,-2 1 1,2 1 11,7 2-12,5 2-40,4-2 77,0-1 0,1 0 0,-1 0 0,0-1 0,22-2 1,1 1 69,-18 1-134,54 2-157,-1-4 0,92-11-1,-147 10-1269,0-2-1,15-5 0,-6 3-696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28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97 8064,'-28'-21'3648,"42"24"-3168,9-6 992,10 3-896,47-9 480,6 0-608,19-6-128,-2 6-192,2-8 64,-11 8-129,6 2-670,-16 7 351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38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1125 4384,'-1'1'134,"1"-1"1,-1 1-1,1-1 0,0 1 1,-1-1-1,1 1 1,-1-1-1,1 1 0,0-1 1,-1 1-1,1 0 0,0-1 1,0 1-1,0-1 1,-1 1-1,1 0 0,0-1 1,0 1-1,0 0 0,0-1 1,0 1-1,0 0 1,0-1-1,0 1 0,1 0 1,-1-1-1,0 1 0,0-1 1,0 1-1,1 0 1,-1-1-1,0 1 0,1-1 1,-1 1-1,0-1 0,1 1 1,-1-1-1,1 1 1,-1-1-1,1 1 0,-1-1 1,1 1-1,-1-1 0,1 0 1,0 1-1,-1-1 1,1 0-1,-1 0 0,1 0 1,0 1-1,-1-1 0,1 0 1,0 0-1,-1 0 1,2 0-1,3 1 204,1 0 0,0-1 0,0 0 1,-1 0-1,1 0 0,0-1 0,-1 1 0,1-1 0,0-1 1,-1 1-1,8-4 0,7-3 310,31-19 0,-30 15-431,0-2-1,-2 0 0,0-1 0,0-1 0,19-22 1,-17 13-43,-1 0 0,-2-1 1,25-44-1,-7 3 371,-3-2 1,-4-1-1,25-84 0,-46 119-1051,-7 36 445,1 0 0,-1 1 0,0-1 0,1 1 0,-1-1-1,0 1 1,0-1 0,2 4 0,5 10 43,-1 0-1,0 1 0,-1 0 1,-1 0-1,-1 0 0,0 1 1,2 18-1,28 271 254,-33-286-184,0-6 23,0 0 0,-1-1 0,-1 1 0,0-1 1,-6 26-1,7-38-57,0 0 0,-1 1 0,1-1 0,-1 0 0,0 0 0,1 1 0,-1-1 0,0 0 1,1 0-1,-1 0 0,0 0 0,0 0 0,0 0 0,0 0 0,0 0 0,0-1 0,0 1 0,0 0 1,0 0-1,-1-1 0,1 1 0,0-1 0,0 1 0,-1-1 0,1 0 0,0 1 0,-1-1 0,1 0 1,0 0-1,-1 0 0,1 0 0,0 0 0,-3-1 0,-9-1 32,0 0 0,0-2 0,0 0 0,-16-7 0,6 0-64,-40-16 116,-22-2-368,65 28-25,19 1 285,1 0 0,0 0 0,-1 0 0,1 0 0,0 0 0,-1 0-1,1 0 1,0 1 0,-1-1 0,1 0 0,0 0 0,-1 0 0,1 1 0,0-1 0,-1 0 0,1 0 0,0 1 0,0-1-1,0 0 1,-1 0 0,1 1 0,0 0 1,0-1 0,0 1-1,0-1 1,0 0 0,0 1-1,0-1 1,0 1 0,0-1-1,0 1 1,1-1 0,-1 1-1,0-1 1,0 1 0,1-1 0,-1 0-1,0 1 1,0-1 0,1 0-1,-1 1 1,0-1 0,1 1-1,4 4-18,1 0-1,-1-1 0,1 0 0,0 0 1,0 0-1,0-1 0,0 0 1,9 3-1,4 1 56,33 7 1,-39-12 29,0 0 1,1 0 0,-1-1 0,0-1 0,1 0-1,-1-1 1,0 0 0,0-1 0,0-1 0,0 0-1,0-1 1,-1 0 0,1-1 0,22-12 0,-15 3 27,-1 0 1,-1-1 0,-1 0 0,25-29 0,-10 6 81,31-48 0,36-83 107,-98 168-271,3-6 55,0-1 0,0 0 1,-1 1-1,0-1 0,0 0 0,0-1 1,1-11-1,-4 20-62,0 0-1,0 0 1,-1 0 0,1 0-1,0 0 1,0 1 0,0-1-1,0 0 1,0 0 0,0 0-1,0 0 1,0 0 0,-1 0 0,1 0-1,0 0 1,0 0 0,0 0-1,0 0 1,0 0 0,0 0-1,-1 0 1,1 0 0,0 0-1,0 0 1,0 0 0,0 0-1,0-1 1,0 1 0,0 0-1,0 0 1,-1 0 0,1 0 0,0 0-1,0 0 1,0 0 0,0 0-1,0 0 1,0 0 0,0 0-1,0-1 1,0 1 0,0 0-1,0 0 1,0 0 0,0 0-1,0 0 1,-1 0 0,1 0-1,0 0 1,0-1 0,0 1 0,0 0-1,0 0 1,0 0 0,0 0-1,0 0 1,0 0 0,0 0-1,1-1 1,-1 1 0,0 0-1,0 0 1,0 0 0,0 0-1,0 0 1,0 0 0,0 0-1,0 0 1,0-1 0,-6 10-152,-3 6 120,1 1 0,1 0 0,0 1 1,1 0-1,1 0 0,-4 26 0,5-17 31,0 1 0,2-1 0,2 33 0,0-49 18,1 0 0,0 0-1,0 0 1,2 0 0,-1 0 0,1-1 0,0 1-1,1-1 1,0 0 0,1 0 0,8 14 0,-11-20 25,1 0 0,0 0 0,-1 1 0,1-2 0,0 1 0,1 0 0,-1-1 0,0 1 0,1-1 0,0 0 0,-1 0 0,1 0 0,0-1 0,0 1 0,0-1 0,0 0 0,0 0 0,0 0 0,0-1 0,0 0 0,0 1 0,0-2 0,1 1 0,-1 0 0,0-1 0,0 1 0,0-1 0,6-2 0,3-4 31,0-1 1,0 0-1,-1 0 0,0-1 1,0-1-1,17-19 1,1-6-58,40-59 0,-1-1-136,-59 85 203,-10 10-83,1 0-1,-1 0 0,0 0 0,0 0 0,0 0 1,1 0-1,-1 0 0,0-1 0,0 1 0,1 0 0,-1 0 1,0 0-1,0 0 0,1 0 0,-1 0 0,0 0 1,0 0-1,0 0 0,1 0 0,-1 0 0,0 0 1,0 1-1,1-1 0,-1 0 0,0 0 0,0 0 1,1 0-1,0 2-19,0-1-1,0 1 1,-1 0 0,1-1 0,0 1 0,0 0 0,-1 0 0,1-1-1,-1 4 1,1-2 9,2 16 29,0 0 0,-2 0 1,0 0-1,-1 0 0,-1 0 0,-4 21 1,0 45 112,9-51 515,0-42-593,0-1 1,0 1-1,-1-1 0,-1 1 1,3-11-1,0 0 7,39-110 20,-33 105-84,1 0 0,1 0 0,16-23 0,-10 28-154,-7 13-12,-11 6 165,-1 0-1,0 1 1,1-1 0,-1 0 0,1 0 0,-1 0 0,1 0 0,-1 0 0,0 0 0,1 0-1,-1 1 1,1-1 0,-1 0 0,0 0 0,1 1 0,-1-1 0,0 0 0,1 0 0,-1 1-1,0-1 1,0 0 0,1 1 0,-1-1 0,0 1 0,0-1 0,1 0 0,-1 1 0,1 4-24,1-1 0,-1 1 0,-1 0 0,1-1 0,-1 1 0,1 0 0,-2 5 1,-2 36 22,-15 114-57,17-153 76,1 0 0,0 0 0,1 8 0,-1-14-1,1 1-1,-1 0 0,0 0 1,1-1-1,-1 1 0,1 0 1,0-1-1,-1 1 1,1 0-1,0-1 0,0 1 1,0-1-1,0 0 0,0 1 1,0-1-1,1 0 1,1 2-1,-1-2 15,1 1 0,-1-1 0,1 0 1,-1 0-1,1 0 0,0-1 0,0 1 0,-1-1 0,1 1 1,0-1-1,0 0 0,0 0 0,-1 0 0,4-1 0,4-1 27,0 0-1,14-6 1,-19 7-35,25-11-13,0-1-1,-1-1 1,-1-1 0,29-20-1,99-82-239,-65 31 299,-41 36-121,-41 43 95,-2 0 25,-7 7-65,0 0 1,0 0-1,0 0 0,0 0 1,0 0-1,0 0 0,0 0 1,0 0-1,0 0 0,0 0 1,0 0-1,0 0 0,0 0 1,0 0-1,0 0 0,0 0 1,0 0-1,0 0 0,0 0 1,0-1-1,0 1 0,0 0 0,0 0 1,0 0-1,0 0 0,0 0 1,0 0-1,0 0 0,0 0 1,0 0-1,0 0 0,0 0 1,0 0-1,0 0 0,0 0 1,0 0-1,0 0 0,0 0 1,0 0-1,0 0 0,0 0 1,0 0-1,-2 1-16,-1 1 0,1 0 1,0-1-1,0 1 0,0 0 1,0 1-1,0-1 0,0 0 1,1 0-1,-1 1 0,1-1 1,-1 1-1,0 3 0,-6 8-18,-39 62-21,-59 131-1,103-200 66,1 0 1,0 0 0,0 0-1,0 0 1,1 1-1,0-1 1,0 11-1,1-15 3,0-1-1,0 1 0,0-1 1,1 1-1,-1-1 0,1 1 1,-1-1-1,1 1 0,0-1 0,0 0 1,0 1-1,1-1 0,-1 0 1,0 0-1,1 0 0,0 0 1,-1 0-1,1 0 0,0 0 1,0 0-1,0-1 0,0 1 1,0-1-1,4 2 0,-4-2 3,-1 0-1,1-1 0,0 1 1,-1-1-1,1 1 1,0-1-1,0 0 1,0 1-1,-1-1 0,1 0 1,0 0-1,0-1 1,0 1-1,0 0 1,-1 0-1,1-1 0,0 0 1,0 1-1,-1-1 1,1 0-1,0 1 1,-1-1-1,3-2 0,0 0 40,0-1 0,0 1 0,0-1-1,0 0 1,-1-1 0,5-5 0,-2-1-5,0 1 0,0-1 0,-1 0 0,-1-1 0,0 1 0,4-19 0,8-75-169,-11 66 94,-4 25-152,-1 15 174,0-1 0,0 0 1,0 0-1,0 0 0,0 0 0,0 0 0,0 0 1,0 0-1,0 0 0,0 0 0,0 0 0,0 0 1,0 0-1,-1 0 0,1 0 0,0 0 0,0 0 1,0 0-1,0 0 0,0 0 0,0 0 0,0-1 1,0 1-1,0 0 0,0 0 0,0 0 1,0 0-1,0 0 0,0 0 0,0 0 0,0 0 1,0 0-1,0 0 0,0 0 0,0 0 0,0 0 1,0 0-1,0 0 0,0 0 0,0 0 0,0 0 1,0 0-1,0 0 0,0 0 0,0 0 0,0 0 1,0-1-1,-5 28-355,-15 150 252,9-95 28,-2 20 117,-31 125-1,40-212 50,-1 0-1,-13 27 1,17-40-67,0 0-1,0 0 1,0 0-1,0 0 1,0-1 0,-1 1-1,1 0 1,-1-1 0,1 1-1,-1-1 1,1 1 0,-1-1-1,0 1 1,0-1 0,0 0-1,0 0 1,0 0 0,0 0-1,0-1 1,0 1-1,0 0 1,0-1 0,0 1-1,0-1 1,-1 0 0,1 0-1,0 0 1,0 0 0,0 0-1,0 0 1,-1-1 0,-1 0-1,-5-1 23,1-1 0,0-1-1,0 1 1,0-1 0,1-1-1,-1 1 1,1-1 0,0-1 0,-9-8-1,-57-65-101,64 68 17,6 7 37,-1 0 6,0 0 1,1-1-1,-1 1 0,1-1 0,0 0 0,0 0 0,0 0 0,1 0 0,-3-10 0,5 13-10,0 0-1,0 1 1,0-1 0,0 0-1,1 0 1,-1 0-1,1 1 1,-1-1-1,1 0 1,0 1 0,0-1-1,0 0 1,0 1-1,0-1 1,0 1-1,0 0 1,0-1 0,0 1-1,1 0 1,-1 0-1,1-1 1,-1 1-1,1 0 1,1-1 0,4-2-27,0 0-1,0 1 1,15-6 0,15-2-26,49-7-1,-21 5 56,29-10 30,129-50 0,-82 9-57,-111 47 38,-2 0 0,42-34 0,-28 15 71,56-65 0,29-50 259,-111 132-348,0 0 21,-2 0 1,0-1-1,-1 0 1,-1-1-1,14-31 1,-13 16-16,-2-1 0,-1 0 0,5-41 0,-12 50-11,0 0 0,-2 0 0,-1 1-1,-1-1 1,-9-46 0,10 68-25,-1 0-1,-1 1 0,1-1 1,-1 0-1,0 1 0,-1-1 1,-5-9-1,8 14 42,-1 0 0,1 1 0,-1-1 0,1 0 0,-1 1-1,1-1 1,-1 1 0,1-1 0,-1 1 0,1-1 0,-1 1 0,0 0 0,1-1 0,-1 1 0,0 0 0,0-1 0,1 1 0,-1 0 0,0 0 0,1 0-1,-1-1 1,0 1 0,0 0 0,0 0 0,1 0 0,-1 0 0,0 0 0,0 1 0,1-1 0,-2 0 0,0 1-7,0 0-1,1 0 1,-1 0 0,0 1 0,1-1 0,-1 0-1,1 1 1,-1-1 0,1 1 0,-1-1 0,0 3 0,-9 14-44,1 0 0,1 1 1,0 1-1,1-1 0,-5 23 1,-2 3 8,-22 54 33,-17 50 139,45-113-119,1 0 0,2 1 1,2-1-1,1 1 1,2 38-1,2-48 80,1 1-1,10 46 1,-11-72-53,-1 1 1,1-1 0,0 0-1,-1 0 1,1 0-1,0 1 1,1-1-1,-1 0 1,0 0 0,2 2-1,-2-4-24,-1 1 0,1-1-1,0 1 1,-1-1 0,1 1-1,-1-1 1,1 0 0,0 1 0,-1-1-1,1 0 1,0 0 0,-1 0-1,1 1 1,0-1 0,0 0 0,-1 0-1,1 0 1,0 0 0,-1 0 0,1 0-1,0 0 1,0 0 0,-1-1-1,1 1 1,0 0 0,-1 0 0,1-1-1,0 1 1,-1 0 0,1-1-1,-1 1 1,1 0 0,0-1 0,-1 1-1,1-1 1,-1 1 0,1-2 0,9-8 56,-1-1 0,0 0 0,-1-1 0,0 0 0,12-26 0,-2 6-260,-1 1 87,-5 8 149,30-41 0,-42 64-46,0-1 0,1 1 0,-1-1 0,0 1 1,1-1-1,-1 1 0,0-1 0,1 1 0,-1-1 0,1 1 1,-1 0-1,1-1 0,-1 1 0,1 0 0,-1-1 0,1 1 0,-1 0 1,1 0-1,-1-1 0,1 1 0,-1 0 0,1 0 0,0 0 0,-1 0 1,1 0-1,-1 0 0,1 0 0,0 0 0,-1 0 0,1 0 0,-1 0 1,1 0-1,-1 0 0,1 0 0,0 1 0,-1-1 0,1 0 0,-1 0 1,1 1-1,-1-1 0,1 0 0,-1 1 0,1-1 0,-1 0 0,0 1 1,1-1-1,-1 1 0,1-1 0,-1 1 0,0-1 0,1 1 1,-1-1-1,0 1 0,0-1 0,1 2 0,2 5-32,0-1 0,-1 1 0,3 12 0,-2-10 14,2 12 33,-1-1 1,2 26 0,-5-31 32,1 0 1,0 0-1,1-1 0,1 1 0,0-1 0,9 20 0,-13-33-19,1 1-1,0 0 1,0-1-1,0 1 1,0-1-1,0 1 1,0-1-1,0 1 1,1-1-1,-1 0 1,1 0-1,-1 1 1,1-1-1,-1 0 1,1 0-1,-1-1 1,1 1-1,0 0 1,-1 0-1,1-1 1,0 1-1,0-1 1,0 0-1,-1 1 1,1-1-1,0 0 1,0 0-1,0 0 1,0 0-1,0-1 1,-1 1-1,3-1 1,2-2 28,-2 0 1,1 0 0,0 0-1,-1 0 1,1-1-1,6-7 1,25-32 162,-22 25-135,140-145-243,-152 161 141,-1 0-6,1 0-1,0 1 1,0-1-1,0 0 1,0 1-1,1 0 1,1-2-1,-3 3 24,0 0 1,0 0-1,-1-1 0,1 1 1,0 0-1,-1 0 0,1 0 1,0 0-1,0 0 0,-1 1 1,1-1-1,0 0 0,-1 0 1,1 0-1,0 1 0,-1-1 0,1 0 1,0 1-1,-1-1 0,1 0 1,0 1-1,-1-1 0,1 1 1,-1-1-1,1 1 0,-1-1 1,1 1-1,-1 0 0,0-1 1,1 2-1,1 1 5,0 0 0,-1 1 1,1-1-1,-1 1 0,0-1 0,0 1 1,-1-1-1,1 1 0,-1 0 0,1-1 1,-1 1-1,0 0 0,-1 0 1,0 5-1,0 2 12,-2 24-29,-2-1 0,-1 1 0,-2-1 0,-1-1 0,-2 0 0,-29 61 0,-115 178 171,111-201-54,20-33 177,-52 65 0,70-96-230,1 0 0,-2 0 0,1-1 0,-1 0 0,0 0 0,0 0 0,0-1 0,-1 0 0,0-1 0,-10 5 0,15-8-30,0 0-1,-1 0 0,1 0 1,-1 0-1,1-1 0,-1 0 1,1 1-1,-1-1 0,1 0 0,-1-1 1,1 1-1,-1-1 0,1 1 1,0-1-1,-1 0 0,-3-2 0,3 1 4,-1-1 1,1 1-1,-1-1 0,1 0 0,0-1 0,0 1 0,1-1 0,-1 1 0,-5-9 0,2 1-18,0 0-1,1 0 1,1-1 0,0 1 0,0-1-1,1 0 1,-4-24 0,6 30-3,2-1 0,-1 1 0,1-1 1,0 0-1,0 0 0,0 1 0,1-1 1,0 0-1,1 1 0,0-1 0,0 1 0,0 0 1,0-1-1,7-9 0,-5 9-14,1 0-1,0 1 1,1 0-1,-1 0 1,1 1 0,0 0-1,0 0 1,1 0-1,0 1 1,-1-1 0,15-5-1,-2 3-18,0 0 0,0 1 0,29-4 0,62-5-2057,-68 10-203,-28 3 616,-9 1 751,0 0 0,0 1 1,0 0-1,0 0 0,7 0 0,-12 0 819,0 0-1,0 0 1,0 0 0,0 0 0,1 0 0,-1 0-1,0 0 1,0 0 0,0 0 0,0 1 0,1-1-1,-1 0 1,0 0 0,0 0 0,0 0-1,0 0 1,1 1-441,-1-1 441,0 0 0,0 0-1,0 0 1,0 1 0,0-1 0,0 0 0,0 0-1,0 0 1,0 0 0,0 0 0,0 1 0,0-1-1,0 0 1,0 0 0,0 0 0,0 1-1,0-1 111,0 6-2778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9:2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 7136,'-45'-11'3232,"32"7"-2816,13-1 160,5 10-416,8-5-352,9 0 96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38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147 106 9216,'-71'-56'4192,"24"40"-3648,33 7-576,5 6-96,4-6 32,5 4 96,14-2-640,5 7 352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41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48 574 2080,'-6'3'690,"1"0"0,-1 1 1,0-1-1,1 1 0,0 1 1,-7 7-1,11-12-623,1 0 0,0 1 0,0-1 0,-1 1 0,1-1 0,0 0 0,0 1 0,0-1 0,0 1-1,0-1 1,0 0 0,0 1 0,0-1 0,0 1 0,0-1 0,0 1 0,0-1 0,0 0 0,0 1 0,0-1 0,0 1 0,0-1 0,1 0 0,-1 1 0,0-1 0,0 1 0,0-1 0,1 0 0,-1 1 0,0-1 0,0 0 0,1 1 0,-1-1 0,1 1 0,15 8 2169,-13-8-1616,-1-1-433,-1 1 1,1-1 0,0 0 0,-1 1-1,1-1 1,0 0 0,-1 0-1,1 0 1,0-1 0,-1 1 0,1 0-1,0 0 1,-1-1 0,1 1-1,-1-1 1,1 0 0,-1 1 0,1-1-1,1-1 1,28-21 1658,-29 21-1729,57-50 1197,66-75 1,-53 43-897,77-79 284,-120 135-403,-1-1-1,-2-1 1,24-36 0,-43 49-197,-6 11-170,-4 9-174,-11 20-61,7-14 279,1 0 0,1 1 1,-1 0-1,-4 14 0,5-5 46,1 0 0,0 1 0,2-1 0,0 1-1,1 0 1,1-1 0,1 1 0,1 0 0,0-1 0,9 32-1,-9-43 16,1 1 0,0 0 0,0-1 0,1 0 0,0 1 0,0-2 0,1 1-1,7 8 1,-11-13-13,1-1 0,0 0-1,0 0 1,0 0 0,1 0 0,-1-1-1,0 1 1,1-1 0,-1 1-1,1-1 1,-1 0 0,1 0-1,0 0 1,-1 0 0,1 0 0,0-1-1,0 1 1,0-1 0,-1 0-1,1 0 1,0 0 0,0 0-1,0 0 1,0 0 0,-1-1-1,1 0 1,0 1 0,0-1 0,-1 0-1,4-2 1,3-2 50,-1 1-1,0-1 1,0-1 0,11-10 0,29-32 64,-29 28-138,65-60 27,-34 33 15,-8 11-25,-29 26-105,-1-1 0,1-1-1,18-23 1,-32 34-89,-4 4 46,-10 11-4,4 0 119,1 0-1,0 1 0,2-1 1,-1 2-1,-11 30 0,12-24 37,1 1 0,1 1-1,-5 43 1,10-58-9,0 1-1,1 0 1,0 0 0,0 0-1,1-1 1,1 1 0,0 0 0,4 12-1,-5-19 0,0 0-1,0 0 1,1 0 0,-1 0-1,1 0 1,0 0-1,0-1 1,0 1-1,0-1 1,0 1-1,1-1 1,-1 0-1,1 0 1,-1 0 0,1 0-1,0 0 1,0-1-1,0 1 1,0-1-1,0 0 1,0 0-1,0 0 1,1 0 0,-1 0-1,0-1 1,0 1-1,1-1 1,2 0-1,3-1 29,-1 0-1,1 0 0,-1-1 1,0 0-1,0 0 0,1-1 1,-2 0-1,1 0 0,0-1 1,-1 0-1,1-1 0,-1 1 1,0-1-1,-1-1 0,1 1 1,-1-1-1,0 0 0,-1-1 1,0 1-1,0-1 0,0 0 1,0 0-1,-1-1 0,-1 0 1,1 1-1,-1-1 0,0 0 1,-1 0-1,0-1 0,0 1 1,0-10-1,-2 13-37,1 1 1,-1-1-1,0 0 1,-1 0-1,1 0 1,-1 1-1,0-1 1,0 0-1,-1 1 1,1-1-1,-1 0 1,0 1 0,-1 0-1,1 0 1,0 0-1,-1 0 1,0 0-1,0 0 1,0 0-1,-6-4 1,1 1-38,-1 1 1,1 0-1,-1 1 1,-1-1-1,1 2 1,-1-1 0,-11-3-1,-9-1-57,-38-5 0,61 13 83,-4 0 47,11-2 23,7-1 38,9-2-158,0 0 0,1 1 1,0 1-1,26-3 0,-31 5 50,35-6 66,0 2 0,84 1 1,-122 5-62,2 1-27,0-1 0,0 2 1,17 3-1,-25-4 28,-1-1-1,0 1 1,1 0-1,-1 0 1,0 0 0,0 0-1,0 0 1,0 1-1,0-1 1,0 1-1,0-1 1,0 1 0,0 0-1,-1 0 1,1-1-1,-1 1 1,1 0-1,-1 1 1,0-1 0,0 0-1,0 0 1,1 3-1,1 8 42,-1 0-1,-1 0 1,0 0-1,-1 0 0,-2 22 1,1-14 2,-26 181 151,24-187-149,-2 26 291,6-34-15,2-9-180,3-12-102,-5 11 3,50-92 5,-39 67-92,1 1 0,2 0 0,0 1 0,30-36 0,-28 47 3,-16 14 39,-1 1 1,1-1-1,0 1 1,-1-1-1,1 1 1,0-1-1,-1 1 1,1-1-1,0 1 1,-1 0-1,1-1 0,0 1 1,0 0-1,-1 0 1,1 0-1,0 0 1,0 0-1,0-1 1,-1 1-1,1 0 1,0 1-1,0-1 1,-1 0-1,3 0 1,-2 2-3,1 0 0,-1-1 0,0 1-1,1 0 1,-1 0 0,0 0 0,0 0 0,0 0 0,-1 1 0,1-1 0,0 0 0,-1 0-1,1 0 1,-1 4 0,1 36 14,-1-26 0,0 129 140,0-137-122,0-1 1,1 0 0,0 1-1,1-1 1,0 0-1,0 0 1,4 10 0,-5-15-2,0 0 0,-1 0 1,2 0-1,-1 0 0,0 0 1,0 0-1,1 0 0,-1 0 1,1-1-1,-1 1 1,1-1-1,0 1 0,-1-1 1,1 1-1,0-1 0,0 0 1,0 0-1,0 0 0,0 0 1,0 0-1,1 0 0,-1-1 1,0 1-1,0-1 0,1 0 1,-1 1-1,0-1 1,4 0-1,1-2 15,1 1 1,0-1 0,-1-1-1,1 1 1,-1-1-1,0 0 1,11-7-1,0-2-11,29-23-1,-26 15 38,0-1 1,-1 0-1,29-42 0,43-83 63,-80 125-89,-4 7-128,0-1 0,19-21 0,-21 26-412,-11 25 240,-3 13 260,2 0 0,1 0 0,1 1 0,2-1 0,1 1 0,1 0 0,4 34 0,-2-56 53,-1 1 1,1-1 0,0 0 0,1 0-1,0 0 1,5 8 0,-7-13-30,-1 0 0,1 0 1,0 0-1,1-1 1,-1 1-1,0 0 0,0-1 1,1 1-1,-1-1 0,1 0 1,-1 1-1,1-1 0,0 0 1,0 0-1,-1 0 0,1 0 1,0 0-1,0-1 1,0 1-1,0 0 0,0-1 1,0 1-1,0-1 0,0 0 1,0 0-1,0 0 0,0 0 1,2 0-1,0-1-6,-1 0 1,0-1-1,1 1 0,-1-1 0,0 0 0,0 0 0,0 0 1,0 0-1,-1 0 0,1 0 0,0-1 0,2-3 1,4-6 0,14-20 0,-16 21 10,35-56 119,-20 29-150,3 1 1,40-47 0,-51 67-185,-11 13 171,0 0-1,1 0 0,0 0 1,7-5-1,-4 8-2,1 1-1,0 0 1,-1 0 0,11 2-1,-17-2 20,0 0 0,0 1 0,0-1 0,0 1 0,0-1 0,0 1 0,-1-1 0,1 1 0,0-1 0,0 1 0,0 0 0,-1-1-1,1 1 1,0 0 0,-1 0 0,1 0 0,0 0 0,-1-1 0,1 1 0,-1 0 0,0 0 0,1 0 0,-1 0 0,0 0 0,1 0 0,-1 0 0,0 0 0,0 0 0,0 0 0,0 0 0,0 0-1,0 0 1,0 0 0,0 0 0,-1 0 0,1 2 0,-2 5-25,0 0-1,0-1 1,-6 13-1,6-15 64,-92 185 37,67-142 118,1-9 108,43-42-259,0 1 0,24 1 1,-35 1-65,-1 1 0,1 0 1,-1 0-1,0 1 0,0 0 1,1 0-1,-1 0 0,-1 0 1,1 1-1,0 0 0,0 0 1,6 6-1,-8-6 17,-1-1 1,1 0-1,-1 1 1,0 0-1,0-1 1,0 1-1,0 0 1,-1 0-1,1 0 1,-1 0 0,0 0-1,0 1 1,0-1-1,0 0 1,-1 1-1,1-1 1,-1 0-1,0 1 1,0-1-1,0 0 1,-1 7-1,-2 2 83,0 0 0,-1 0-1,-1-1 1,0 1 0,-12 19-1,17-31-68,0 0 0,0 0 0,0 0 0,0 0 0,0 0 0,0 0 0,0 0 1,0 0-1,0 0 0,0 0 0,1 0 0,-1 0 0,0 0 0,0 0 0,0 0 0,0 0 0,0 0 0,0 0 0,0 0 0,0 0 0,0 0 0,0 0 0,0 0 0,0 0 0,0 0 0,1 0 0,-1 0 0,0 0 0,0 0 1,0 0-1,0 0 0,0 0 0,0 0 0,0 0 0,0 0 0,0 0 0,0 0 0,0 0 0,0 0 0,0 0 0,0 0 0,0 1 0,0-1 0,0 0 0,0 0 0,0 0 0,0 0 0,0 0 0,1 0 0,-1 0 0,0 0 1,0 0-1,12-7 55,15-11-43,-22 14-29,1 0-1,-1 0 1,1 1-1,0-1 1,-1 1-1,1 1 1,1-1-1,-1 1 1,0 0-1,1 1 1,-1 0-1,8-1 1,-13 2 10,-1 0 0,0 0 0,0 0 0,0 0 0,1 0 0,-1 0 0,0 0 0,0 0 0,0 0 0,0 0 0,1 0 0,-1 1 0,0-1 0,0 0 0,0 0 0,0 0 0,0 0 0,1 0 0,-1 0-1,0 1 1,0-1 0,0 0 0,0 0 0,0 0 0,0 0 0,0 1 0,0-1 0,1 0 0,-1 0 0,0 0 0,0 1 0,0-1 0,0 0 0,0 0 0,0 0 0,0 0 0,0 1 0,0-1 0,-1 0 0,-1 11-47,1-6 14,0-1 7,0 0 0,0 0 0,-1 0 0,0 0-1,1 0 1,-2-1 0,1 1 0,0 0 0,-1-1 0,1 0-1,-1 0 1,-3 4 0,-9 7 25,-21 14 1,18-13 11,-11 11 29,2 1 1,2 2-1,-30 40 1,-18 22 165,58-75-146,1-2-1,-2 1 0,-25 17 1,37-28-37,-1-1 0,0 0 0,-1 0 0,1 0 0,0 0 0,-1-1 0,0 0 0,1 0 0,-1 0 0,0-1 0,0 0 0,0 0 0,0 0 0,0-1 0,-7 0 0,3-1-15,0 0 0,0-1 0,0 0 0,1-1 0,-1 0 0,1-1 0,-1 0 0,1 0 0,-16-11 0,21 12-5,0 1-1,1-1 0,-1 0 0,1 0 1,0-1-1,0 1 0,0-1 0,1 1 1,-1-1-1,1 0 0,0 0 0,0 0 0,0 0 1,0-1-1,1 1 0,0 0 0,0-1 1,0 1-1,0-1 0,1 1 0,-1-1 0,1 1 1,0-1-1,2-5 0,-1 3-2,1 0-1,0 1 1,0-1 0,1 1-1,-1 0 1,2 0-1,-1 0 1,1 0-1,-1 0 1,2 1 0,-1 0-1,1 0 1,-1 0-1,1 0 1,0 1 0,10-7-1,7-3-16,2 0 0,45-19 0,-56 27 11,232-83-29,-196 74 40,12-5 41,73-35 1,-112 45-39,-1-2 0,0 0-1,-1-1 1,0-2 0,-1 0 0,30-31-1,-27 20 14,-1-1 0,-1-1 0,22-42 0,-27 43-55,5-9 73,-2-1 1,14-40-1,-30 70-41,0 1 0,-1-1 0,0 1-1,1-13 1,-2 17-20,0-1 1,0 1-1,0-1 0,-1 1 1,1 0-1,0-1 1,-1 1-1,0 0 0,1-1 1,-1 1-1,0 0 0,0 0 1,0 0-1,-1 0 0,-1-3 1,2 4 11,0 0 0,0 1-1,0-1 1,1 1 0,-1-1 0,0 1 0,0 0 0,0-1 0,0 1 0,0 0-1,0 0 1,0 0 0,0-1 0,0 1 0,0 0 0,0 0 0,0 0 0,0 1-1,0-1 1,1 0 0,-1 0 0,0 0 0,-2 1 0,-22 12-133,19-8 130,-1 0 0,1 0 0,1 1 0,-1-1 0,1 1 0,0 0-1,0 1 1,1-1 0,0 1 0,0 0 0,-4 10 0,3-3 45,0-1 0,0 1 0,1 1-1,1-1 1,-2 21 0,4-18 7,1 0 1,0-1-1,1 1 0,4 25 1,-3-34-12,0 1 0,1-1 0,-1 0 0,1 0 1,1 0-1,0 0 0,0-1 0,0 1 0,1-1 1,8 10-1,-8-11 12,1-1 1,0 1 0,0-1-1,0 0 1,0-1-1,1 0 1,13 7 0,-15-9-341,-1-1 0,1 1 0,0-1 0,0 0 0,0 0 0,0-1 0,0 0 1,0 0-1,0 0 0,1 0 0,-1-1 0,8-2 0,-10 3-351,-1-1 1,0 0-1,1 0 0,-1 0 0,0-1 0,0 1 0,0 0 0,0-1 1,0 1-1,0-1 0,0 0 0,-1 0 0,1 0 0,0 0 0,-1 0 1,0 0-1,1 0 0,-1 0 0,0 0 0,0-1 0,1-3 0,7-20-3518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42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17 7456,'-43'-8'3392,"25"3"-2944,13 1-32,5 8-320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39:42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158 118 7712,'-129'-51'3520,"101"51"-3072,28-3-32,10-2-320,27-8-160,10 5 0,39-13-5952,0 5 3296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05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97 129 3328,'0'-9'398,"-1"7"-262,1-1 1,0 1-1,0-1 0,0 1 0,0-1 0,1 1 1,0-4-1,1-2-166,1-5 2132,-1 0 1,1-16-1,-3 29-2083,0 0 0,0 1 0,0-1 0,0 0 0,0 0 1,0 0-1,0 0 0,0 0 0,0 0 0,0 0 0,0 0 0,0 0 0,0 0 0,0 0 0,0 0 0,0 0 1,0 0-1,-1 0 0,1 0 0,0 1 0,0-1 0,0 0 0,0 0 0,0 0 0,0 0 0,0 0 0,0 0 1,0 0-1,0 0 0,0 0 0,0 0 0,0 0 0,0 0 0,0 0 0,0 0 0,-1 0 0,1 0 0,0 0 1,0 0-1,0 0 0,0 0 0,0 0 0,0 0 0,0 0 0,0 0 0,0 0 0,0 0 0,0 0 0,0 0 1,0 0-1,0 0 0,0 0 0,-1 0 0,1 0 0,0 0 0,0 0 0,0-1 0,0 1 0,0 0 0,0 0 0,-3 10 140,-81 692 4448,77-638-4436,2-29 24,1 0-1,3 0 1,2 47 0,0-58 778,-1-20-270,0-16 101,0-336-132,11 206-721,-7 107 7,3-18 90,15-66 0,-14 91-132,0 1 0,2 0 0,25-50 0,-29 68 41,0 0-1,0 0 1,1 0 0,0 1-1,15-14 1,-17 17 27,1 1 1,-1 0-1,1 1 1,-1-1-1,1 1 0,0 0 1,0 0-1,1 1 0,-1 0 1,8-2-1,-9 4 15,0 0-1,-1 0 1,1 0-1,0 0 1,-1 1 0,1 0-1,0 0 1,-1 0-1,1 0 1,-1 1-1,0 0 1,1 0 0,-1 0-1,0 0 1,0 1-1,0 0 1,-1 0 0,1 0-1,-1 0 1,4 4-1,1 2-11,0 0 0,0 1-1,-1 0 1,0 0 0,-1 1 0,7 15-1,-8-13 52,-1-1 0,0 1 0,-1 0 0,0 0 0,-1 0 0,-1 0 0,0 0 0,-2 26 0,0-26 35,-1 0 1,0 0-1,-1 0 1,-1 0-1,1 0 1,-2-1-1,0 1 1,-1-1-1,0-1 1,0 1-1,-13 16 1,12-19-53,-1-1 0,1 1-1,-1-1 1,-1-1 0,0 1 0,0-1-1,0-1 1,0 0 0,-1 0 0,0-1 0,-1 0-1,1-1 1,-22 6 0,23-8 9,0 0 0,0-1 1,0 0-1,0 0 0,-14-2 0,23 1-27,0 0-1,0 0 1,0 0-1,-1 0 1,1 1-1,0-1 1,0 0-1,0 0 1,0 0-1,0 0 1,0-1-1,0 1 1,0 0-1,0 0 1,-1 0-1,1 0 1,0 0-1,0 0 1,0 0-1,0 0 1,0 0-1,0 0 1,0 0-1,0 0 1,0 0-1,0 0 1,0 0-1,0 0 1,-1 0-1,1 0 1,0-1-1,0 1 1,0 0-1,0 0 1,0 0-1,0 0 1,0 0-1,0 0 1,0 0-1,0 0 1,0 0-1,0 0 0,0-1 1,0 1-1,0 0 1,0 0-1,0 0 1,0 0-1,0 0 1,0 0-1,5-5 47,11-3-38,-1 1-82,0 1 1,1 1-1,-1 0 1,1 2-1,0-1 1,0 2-1,0 0 1,24 1-1,-35 1 68,0 0-1,0 1 0,-1 0 0,1 0 0,0 1 0,0-1 1,0 1-1,-1 0 0,1 0 0,-1 0 0,0 1 1,1 0-1,-1 0 0,0 0 0,-1 0 0,6 5 0,-5-3 24,-1 0 0,1 1 0,-1-1 0,0 1-1,0-1 1,-1 1 0,1 0 0,-1 0-1,-1 0 1,1 0 0,-1 0 0,1 11-1,-1-7 11,-2 0-1,1 0 0,-1 0 0,0 0 0,-6 18 1,-19 47 110,19-57-72,-2 8 24,-2-1 0,0 0-1,-28 42 1,32-57-61,0-2 1,0 1-1,-1-1 0,0 0 0,0-1 1,-1 1-1,0-2 0,0 1 1,-1-1-1,0-1 0,0 0 0,-13 5 1,1-2 5,11-3-52,0-1 1,0 0-1,0-1 1,-1 0 0,1-1-1,-18 2 1,24-5 56,4 1-40,1 0 0,0 0 0,-1 0 0,1 0 0,-1-1 0,1 1 0,-1 0 0,1 0 0,-1 0 0,1 0 0,-1 0 0,1 0 0,-1 0 0,1 1 0,-1-1 0,1 0 0,-1 0 0,1 0 0,-1 0 0,1 1 0,-1-1 0,1 0 0,-1 0 0,1 1 0,0-1 0,-1 0 0,1 1 0,-1-1 0,1 0 0,0 1 0,-1 0 0,1-1-11,0 0 0,0 1 0,1-1-1,-1 0 1,0 0 0,0 1 0,0-1 0,1 0-1,-1 0 1,0 1 0,0-1 0,0 0 0,1 0-1,-1 0 1,0 0 0,0 1 0,1-1 0,-1 0-1,0 0 1,1 0 0,-1 0 0,0 0 0,0 0-1,1 0 1,-1 0 0,0 0 0,1 0-1,-1 0 1,12 0-101,-11 0 66,27 0 57,0-2-1,-1-1 1,1-2 0,-1 0-1,0-2 1,0-1 0,33-14-1,-10-1 195,62-37 0,44-40 125,-145 93-320,186-132 196,-169 116-262,29-30 1,-53 50-58,-4 6 19,-5 11-14,1-4 111,-7 22 69,2 1 0,1 0 0,2 0 0,1 1-1,1-1 1,2 58 0,3-81-94,0 0-1,4 17 0,-5-24 49,1 0 0,0 0 0,0 0-1,1 0 1,-1-1 0,0 1 0,1-1-1,0 1 1,0-1 0,0 1-1,0-1 1,4 4 0,-6-6-14,1 1 1,0-1-1,0 1 1,0-1-1,0 1 1,0-1-1,0 0 1,0 0-1,0 0 1,1 1-1,-1-1 1,0 0-1,0 0 1,0 0-1,0-1 1,0 1-1,0 0 1,0 0-1,0-1 1,0 1-1,0 0 0,0-1 1,0 1-1,0-1 1,0 1-1,0-1 1,-1 1-1,1-1 1,0 0-1,1-1 1,4-4 56,1 0 1,9-13-1,-15 18-67,20-30 47,-1 0 1,16-35 0,19-31 1,-34 63-30,-13 20-94,19-26 1,-31 85-292,3-36 357,-2 17 11,1 29 0,3-49 1,-1 1 0,0-1 0,1 0 0,1 1 0,-1-1 0,1 0 1,0 0-1,0 0 0,0 0 0,5 6 0,-5-9 2,0 0 1,0-1-1,0 1 1,1-1-1,-1 1 1,1-1-1,0 0 1,-1 0-1,1 0 1,0 0-1,0-1 0,1 1 1,-1-1-1,0 0 1,0 0-1,1 0 1,-1 0-1,0-1 1,1 1-1,-1-1 1,1 0-1,-1 0 0,1 0 1,-1 0-1,6-2 1,2 0 27,0-1 0,-1 0 1,0 0-1,1-1 0,-1-1 0,14-8 1,6-6-18,0-2 0,-2-1 0,0-1 1,39-43-1,-47 43-10,0-2 1,-2-1-1,-1 0 0,-1-1 1,-2-1-1,0 0 0,16-50 0,-8 3 5,22-142 0,-28 141-31,-10 52-26,-1-1 1,-1 0 0,1-29 0,-7 50-153,-1 11-12,-6 123 162,5-57 56,2-4-86,6 78 0,18 70 213,-4-39 147,-9-104-860,-2-25-4367,-4-44 1733,-3-13-666,0-6 989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05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88 7712,'-53'-21'3520,"59"18"-3072,-1-3 1888,4 6-1376,10-7 1151,9 2-1215,10-4 224,-1 6-640,7-9-160,-2 6-192,10-2 128,-5 4-160,9 1-96,-3 6-32,-6 6-6367,-3 8 3455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07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1479 3072,'-21'-4'6944,"64"-33"-4624,30-36-742,120-131 97,-154 164-1475,15-14 113,57-76 0,-78 84-239,-3-2-1,-1-1 0,22-56 0,52-165 434,-96 250-411,5-28 0,-11 28-150,-1 20 52,0 0 1,0 0-1,-1 0 0,1-1 0,0 1 0,0 0 1,0 0-1,0 0 0,0 0 0,0 0 1,0 0-1,0 0 0,0 0 0,0 0 0,0-1 1,0 1-1,0 0 0,0 0 0,0 0 0,0 0 1,0 0-1,0 0 0,-1 0 0,1 0 0,0 0 1,0 0-1,0 0 0,0 0 0,0 0 0,0 0 1,0 0-1,0 0 0,-1 0 0,1 0 1,0 0-1,0 0 0,0 0 0,0 0 0,0 0 1,0 0-1,0 0 0,0 0 0,0 0 0,-1 0 1,1 0-1,0 0 0,0 0 0,0 0 0,0 0 1,0 0-1,0 0 0,-8 12-107,-7 24-62,-13 51-1,13-39 142,-19 53 77,-78 285-169,107-361 191,-2 37 0,6-50-3,1-1 0,0 1 0,1 0 0,1-1 0,3 14 0,-5-22-23,0-1 1,1 0-1,0 1 1,0-1-1,0 0 1,0 1-1,0-1 1,0 0 0,0 0-1,1 0 1,-1 0-1,1 0 1,0 0-1,-1 0 1,1-1-1,3 3 1,-3-3-14,-1-1 1,0 1-1,1-1 1,-1 0 0,1 0-1,-1 1 1,1-1-1,-1 0 1,0 0-1,1-1 1,-1 1-1,1 0 1,-1 0 0,1-1-1,-1 1 1,0-1-1,1 1 1,-1-1-1,0 1 1,1-1 0,-1 0-1,0 0 1,0 0-1,2-1 1,10-9 175,0 0 1,19-23-1,-13 13-63,105-99 213,23-26-194,-100 90-75,-3-2 0,64-111 0,-10-40-18,-79 165-69,-10 22-2,4-7 56,-1 0 0,-2 0 0,10-45 0,-17 58-2,3-13 48,-2 0 0,2-30 0,-6 59-105,0 0 0,0-1 0,0 1 1,0 0-1,0 0 0,0 0 0,0 0 0,0 0 1,0 0-1,0-1 0,0 1 0,0 0 0,0 0 1,0 0-1,0 0 0,0 0 0,0-1 0,0 1 1,0 0-1,0 0 0,0 0 0,0 0 0,0 0 1,0 0-1,-1-1 0,1 1 0,0 0 0,0 0 1,0 0-1,0 0 0,0 0 0,0 0 0,0 0 1,0 0-1,-1 0 0,1-1 0,0 1 0,0 0 1,0 0-1,0 0 0,-6 5-105,-9 18 22,9-13 45,-9 12-8,-71 120-4,-28 105 316,82-165-230,-84 217 232,82-199-18,-20 107 0,51-197-188,2-8-12,1 1 1,-1 0-1,0-1 0,1 1 0,0 0 1,0-1-1,0 1 0,0 0 0,0-1 0,1 4 1,-1-6-40,0 1 1,0-1-1,0 0 1,0 0-1,0 0 1,0 0 0,0 0-1,0 0 1,0 0-1,0 0 1,0 1-1,0-1 1,0 0-1,0 0 1,0 0-1,0 0 1,0 0 0,0 0-1,0 0 1,0 0-1,1 0 1,-1 0-1,0 0 1,0 0-1,0 0 1,0 1-1,0-1 1,0 0 0,0 0-1,0 0 1,0 0-1,1 0 1,-1 0-1,0 0 1,0 0-1,0 0 1,0 0 0,0 0-1,0 0 1,0 0-1,0 0 1,1 0-1,-1 0 1,0 0-1,0-1 1,6-4 196,10-16 29,-8 9-136,27-30-28,2 1 0,2 1 0,1 3 1,87-63-1,-121 95-112,-2 2 7,0 0 0,0 1 0,0-1 0,9-3 0,-12 5 31,0 1 0,0 0 0,0-1 1,0 1-1,-1 0 0,1 0 0,0 0 0,0 0 1,0 0-1,0 0 0,0 0 0,0 0 0,0 0 0,0 0 1,-1 0-1,1 1 0,0-1 0,0 0 0,0 1 1,0-1-1,-1 1 0,1-1 0,0 1 0,0-1 1,-1 1-1,1-1 0,0 1 0,-1 0 0,1-1 1,-1 1-1,1 0 0,-1-1 0,1 3 0,2 1-1,-1 1-1,0 0 1,-1 0-1,1 1 1,-1-1-1,0 0 1,0 9-1,0 42 79,-1-36-55,0-9 25,1 1 0,0-1 0,0 0 0,6 19 0,-6-26-3,1 0 0,-1 0 0,1 0 0,0 0 1,-1 0-1,2-1 0,-1 1 0,0-1 1,1 1-1,0-1 0,-1 0 0,1 0 0,1 0 1,-1 0-1,5 3 0,-6-5-21,-1-1 1,0 1 0,1-1-1,-1 1 1,1-1-1,-1 0 1,1 0-1,-1 1 1,0-1-1,1 0 1,-1 0-1,1 0 1,-1 0-1,1-1 1,-1 1-1,1 0 1,-1-1-1,1 1 1,-1-1 0,0 1-1,1-1 1,-1 0-1,0 1 1,0-1-1,1 0 1,-1 0-1,1-1 1,4-3 61,-1-1 0,1 0 0,-1 0 0,4-7 0,-4 5-69,49-66 166,58-77-107,-111 149-90,1 0 1,-1 1-1,1-1 0,0 0 0,-1 1 0,1-1 0,3-1 1,-5 3 13,0 0 0,1 0 0,-1 0-1,0-1 1,0 1 0,0 0 0,0 0 0,1 0 0,-1 0 0,0 0 0,0 0 0,0 1 0,0-1 0,0 0 0,1 0 0,-1 0 0,0 0 0,0 0 0,0 0 0,0 0 0,0 0 0,0 0 0,1 0 0,-1 0 0,0 0-1,0 0 1,0 1 0,0-1 0,0 0 0,0 0 0,0 0 0,0 0 0,0 0 0,1 0 0,-1 1 0,1 11-143,0 6 162,0 1 1,1 0-1,1-1 1,9 32 0,-9-38 13,2-1 1,-1 1 0,1-1 0,1 0-1,0 0 1,1-1 0,0 0 0,9 11 0,-14-19-6,0 0 1,0 1 0,1-1-1,-1 0 1,0 0 0,1-1-1,0 1 1,-1 0 0,1-1-1,0 0 1,0 0 0,0 0-1,0 0 1,0 0 0,0 0-1,0-1 1,0 1 0,0-1-1,0 0 1,1 0 0,-1 0-1,0 0 1,0-1 0,0 1-1,0-1 1,0 0 0,0 0-1,0 0 1,5-3 0,2-1 40,-1-1 1,1-1-1,-1 0 1,0 0-1,-1-1 1,15-16 0,7-11-26,40-63 0,-8 3-229,-62 94 183,1 1 0,-1-1-1,0 1 1,0 0 0,0-1 0,1 1-1,-1-1 1,0 1 0,0 0-1,1-1 1,-1 1 0,0 0 0,1-1-1,-1 1 1,0 0 0,1 0-1,-1-1 1,1 1 0,-1 0 0,0 0-1,1 0 1,-1-1 0,1 1-1,0 0 1,1 9-137,-6 23 6,4-31 136,-13 55 6,-23 67 1,32-108 55,-13 31-52,16-42 62,-1-1 1,1 0-1,-1 1 0,0-1 0,-1 0 1,1 0-1,0 0 0,-1 0 0,-5 4 1,7-6-51,1-1 1,-1 1 0,0-1 0,0 1 0,0-1 0,1 1 0,-1-1 0,0 0-1,0 0 1,0 1 0,0-1 0,0 0 0,0 0 0,0 0 0,0 0 0,0 0-1,1 0 1,-1 0 0,0 0 0,0 0 0,0-1 0,0 1 0,-1-1-1,0 0-2,0 0 0,0 0-1,0-1 1,0 1-1,1-1 1,-1 1 0,1-1-1,-1 0 1,-1-3-1,-4-6-22,2 1 0,0-1 0,-4-12 0,5 14 29,2 2-18,0 1 1,0-1-1,0 0 0,1 0 0,-1-13 0,1 18-24,1 0 1,0 0-1,0 1 0,0-1 0,1 0 1,-1 0-1,0 0 0,1 0 0,-1 0 0,1 0 1,-1 0-1,1 0 0,0 1 0,0-1 1,0 0-1,0 0 0,0 1 0,0-1 1,0 1-1,1-1 0,-1 1 0,1 0 0,-1-1 1,3 0-1,3-2-3,1 1 0,0 1 0,1-1 0,-1 1 0,0 0 0,17 0 0,53 2 23,-32 1 70,-23 1 98,-22-2-420,0 0 0,0 1-1,0-1 1,0 0-1,0 0 1,-1 1 0,1-1-1,0 1 1,0-1-1,0 1 1,0-1 0,-1 1-1,1-1 1,0 1-1,0 0 1,-1-1 0,1 1-1,0 0 1,0 1-1,2 3-1987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07.9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49 8544,'-33'-12'3872,"28"8"-3360,5-1 640,5 5-736,9-7-384,5 2-32,9-4 160,5 9-96,1-7-992,4 7 512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08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137 191 4800,'-95'-14'2176,"59"14"-1888,30-4 1184,12 4-864,22-3 480,14 3-640,29-9 864,4 4-736,44-20 352,4 8-544,24-16 96,-11 8-320,2-10 64,-21 14-128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14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411 1085 3648,'1'-6'1120,"-1"5"-988,0 0 0,0 1 0,0-1-1,0 0 1,0 1 0,0-1-1,0 0 1,0 1 0,0-1 0,0 0-1,0 1 1,0-1 0,0 0-1,-1 1 1,1-1 0,0 1-1,0-1 1,-1 0 0,1 1 0,0-1-1,-1 1 1,1-1 0,-1 1-1,1-1 1,-1 1 0,1-1-1,-1 1 1,1-1 0,-1 1 0,1 0-1,-1-1 1,1 1 0,-1 0-1,0 0 1,1-1 0,-1 1-1,0 0 1,1 0 0,-1 0 0,0 0-1,1 0 1,-2 0 0,-10-2 168,0 1 1,0 0-1,0 1 1,0 0-1,0 1 1,-19 4-1,27-4-270,-14 2 80,1 0 0,0 2 1,0 0-1,0 1 0,1 0 1,0 1-1,0 1 0,-24 17 0,30-18-78,1 1 0,-1 0 0,2 0 0,-1 1 0,1 0 0,0 0 0,1 1 0,0 0 0,1 1 0,0-1 0,1 1 0,0 0 0,-6 18 0,10-24-5,-1 1-1,1 0 1,0-1 0,1 1-1,-1 0 1,1 0 0,0 0-1,1 0 1,-1 0 0,1 0-1,0-1 1,1 1 0,2 7-1,-3-10 28,1 0 1,0 0-1,-1 1 0,1-1 1,1-1-1,-1 1 0,0 0 0,1 0 1,-1-1-1,1 1 0,0-1 0,0 0 1,0 0-1,0 0 0,0 0 0,0-1 1,0 1-1,1-1 0,-1 0 0,1 0 1,-1 0-1,7 1 0,0-1 27,-1-1 0,1 0 0,-1-1-1,0 0 1,1 0 0,-1-1 0,0 0-1,0-1 1,0 0 0,0-1 0,0 1 0,-1-2-1,13-7 1,2-4 51,0 0 0,-1-2 0,27-26 0,-25 21-30,-1-2 1,0 0 0,34-53-1,-42 52 32,-1-2-1,-1 1 0,-1-2 1,12-47-1,-8 6-112,8-84 0,-20 108-63,-2 0-1,-7-88 1,4 125-8,-1 0 1,0 1-1,0-1 1,0 1-1,-1-1 1,-7-13-1,9 21 47,1 0-1,0 1 1,-1-1-1,1 1 1,0-1-1,-1 1 1,1-1-1,-1 1 1,1-1-1,-1 1 1,1-1-1,-1 1 0,1 0 1,-1-1-1,1 1 1,-1 0-1,0-1 1,1 1-1,-1 0 1,1 0-1,-1 0 1,0-1-1,1 1 1,-1 0-1,0 0 1,1 0-1,-1 0 1,0 0-1,1 0 1,-1 1-1,0-1 1,1 0-1,-1 0 1,0 0-1,1 0 1,-1 1-1,1-1 1,-1 0-1,1 1 1,-1-1-1,0 1 1,1-1-1,-1 0 1,1 1-1,-1-1 1,0 2-1,-2 1-15,0 0-1,0 1 0,1-1 1,-1 1-1,-3 6 0,0 3-21,0 1 1,1 1-1,-5 23 0,9-34 34,-23 124-65,13-59 117,2-21 156,-2 80 1,10-102-85,2-1 1,1 1 0,1-1 0,12 49 0,-11-59-57,18 51 248,-21-61-249,1-1 1,1 1-1,-1 0 1,1-1-1,0 0 1,0 1-1,0-1 0,0 0 1,1-1-1,5 5 1,-8-7-27,1 0 0,0 0 1,-1 0-1,1 0 0,0-1 0,0 1 1,0 0-1,0-1 0,-1 0 0,1 1 1,0-1-1,0 0 0,0 0 1,0 0-1,0 0 0,0-1 0,0 1 1,0-1-1,0 1 0,-1-1 1,1 1-1,0-1 0,0 0 0,-1 0 1,1 0-1,2-1 0,4-4 43,0 0 0,0-1 0,12-13 0,-10 10-30,53-46 191,22-23-34,-84 78-214,0-1 0,0 1 0,0 0 0,0 0-1,1 0 1,-1 0 0,0 0 0,1 0 0,-1 0 0,3 0-1,-4 1-1,0 0-1,0 1 0,0-1 0,1 0 1,-1 1-1,0-1 0,0 1 0,0-1 1,0 0-1,0 1 0,0-1 0,0 1 1,0-1-1,0 0 0,0 1 0,0-1 1,0 1-1,0-1 0,0 0 0,0 1 1,0-1-1,-1 1 0,-2 19-35,0 1 0,1 0 0,1-1 1,1 24-1,1-29 115,1-1 0,0 1 0,1 0 0,0-1-1,2 0 1,9 23 0,-11-31-34,0 0 0,1 0-1,-1 0 1,2-1-1,-1 0 1,0 0 0,1 0-1,0 0 1,0 0 0,1-1-1,-1 0 1,1 0-1,0-1 1,0 0 0,0 0-1,8 3 1,-7-4 8,-1-1 1,0 0-1,1 0 0,0-1 0,-1 1 1,1-1-1,-1-1 0,1 1 0,-1-1 1,1 0-1,10-4 0,-8 2 10,1-1 0,-1-1 0,0 0 0,0 0 0,-1 0-1,15-13 1,1-5 80,0-2 0,-2 0 0,29-42 0,-43 55-87,10-13-34,-1-1 1,-1-1 0,24-57-1,-37 75-24,0-1-58,1 1 1,5-11-1,-9 26 26,0-1 1,0 1-1,0-1 1,2 7-1,0 6-3,0 24 73,-2-1 0,-6 55 0,-24 80 416,30-175-426,0-1 1,0 1 0,-1 0-1,1 0 1,0 0 0,0 0-1,-1 0 1,1 0-1,0 0 1,-1 0 0,1-1-1,-1 1 1,1 0 0,-1 0-1,1-1 1,-1 1 0,0 0-1,1-1 1,-1 1 0,0 0-1,0-1 1,1 1-1,-1-1 1,0 1 0,0-1-1,0 0 1,0 1 0,0-1-1,1 0 1,-1 0 0,0 0-1,0 1 1,0-1 0,0 0-1,0 0 1,0 0 0,0 0-1,0 0 1,0-1-1,0 1 1,0 0 0,-1-1-1,-2 0 8,1-1 0,0 0 0,0 1 0,0-1-1,0 0 1,1 0 0,-1-1 0,0 1-1,1-1 1,-5-4 0,-39-60 37,34 47-192,9 12-23,3 8 149,0 0 1,0 0-1,0 0 1,0 0-1,0 0 1,0 0-1,0 0 0,0 0 1,0 0-1,0 0 1,0 0-1,0 0 0,0 0 1,0 0-1,0 0 1,0 0-1,0 0 0,0 0 1,0 0-1,0 0 1,0 0-1,1 0 0,-1 0 1,0 0-1,0 0 1,0 0-1,0 0 1,0 0-1,0 0 0,0 0 1,0 0-1,0 0 1,0 0-1,0 0 0,0 0 1,0 0-1,0 0 1,0 0-1,0 0 0,0 0 1,0 0-1,95 91-46,-90-86 50,1 0 1,-1 0-1,1-1 1,10 7-1,-14-10 12,0 0-1,1 0 0,-1 0 0,0 0 1,1 0-1,0 0 0,-1-1 1,1 1-1,-1-1 0,1 0 0,-1 0 1,1 0-1,0 0 0,-1 0 0,1 0 1,4-2-1,1-1 24,0 0 0,-1-1 0,1 0 0,-1-1 0,0 1-1,0-2 1,0 1 0,11-12 0,44-59 163,-35 43-165,0 2-165,63-51 1,-79 72 78,16-13 276,34-31-8,-58 52-540,-5 6 146,-9 14 104,-14 23 31,21-30 52,1 0 0,-1 1 0,2-1 0,0 1 0,0 0 0,1 0 0,0 0 0,1 0 0,1 0 0,0-1 0,0 1 0,1 0 0,1 0 0,0-1 0,0 1 0,11 21 0,-13-30 23,1 0-1,0 0 0,0 0 0,0 0 0,0 0 1,0 0-1,1 0 0,0-1 0,-1 1 1,1-1-1,5 3 0,-6-4-8,0 0-1,0 0 0,0 0 1,0 0-1,0 0 1,0-1-1,0 1 1,0-1-1,0 1 1,1-1-1,-1 0 1,0 0-1,0 0 1,0 0-1,1-1 1,-1 1-1,0 0 1,0-1-1,0 0 0,3-1 1,2-1 39,-1 0 1,0-1-1,-1 0 0,1 0 1,-1-1-1,0 0 0,8-8 1,31-45 4,-26 33-113,-7 9 10,18-23-116,49-54 0,-71 89 90,-5 6 82,-4 17 29,-7 93-152,-3-20 144,7-65 200,3-20-59,5-14-65,7-23-38,2 1 0,17-30 0,-19 42-121,0 0 0,1 0 0,1 1 0,20-20 0,-28 31 18,0 2 0,1-1 0,-1 1 0,1-1 0,0 1 0,0 0 0,10-4 0,-14 7 24,0-1 0,1 1 0,-1 0 0,0-1 0,0 1 0,0 0 0,1 0 0,-1 0 0,0 0 0,0 0 0,1 0 0,-1 0 0,0 0 0,0 0-1,0 0 1,1 1 0,-1-1 0,0 0 0,0 1 0,0-1 0,0 1 0,0 0 0,0-1 0,1 1 0,-2 0 0,1 0 0,0-1 0,0 1 0,0 0 0,0 0 0,0 0 0,-1 0 0,1 0 0,0 0 0,-1 0 0,1 1 0,-1-1 0,1 0 0,-1 0 0,1 2 0,1 8 14,-1 0 1,0 0 0,0 0 0,-1 0 0,0 0 0,-3 16 0,0 18 9,3-29-24,0-1 1,6 28 0,-6-39 4,1 0 1,0 0-1,0 0 1,1 0 0,-1 0-1,1 0 1,0-1 0,0 1-1,0-1 1,1 1-1,-1-1 1,1 0 0,0 0-1,0 0 1,5 4 0,-6-6 9,1 1 0,-1-1 1,1 0-1,0 0 0,0 0 0,0-1 1,-1 1-1,1-1 0,0 0 1,0 1-1,0-1 0,0 0 1,0-1-1,0 1 0,0-1 1,3 0-1,4-2 35,0 0 1,0 0 0,12-7-1,1-2-48,0-1-1,-1-1 0,36-31 0,52-58 185,-90 81-184,0-1 0,-2 0 0,-1-1 0,-1-1 0,-1 0 0,20-47 0,46-167 72,-61 172-51,-20 66-19,17-53 9,-2-1-1,9-71 1,-23 114-7,0 8-5,0-1 0,0 1 0,-1-1 0,0 0 0,0 0 0,0 1 0,0-1 0,-1 0 0,0 1 0,0-1 0,0 1 0,-4-9 0,5 12-8,-1 0-1,1 0 1,-1 1 0,0-1-1,1 0 1,-1 1 0,1-1 0,-1 1-1,0-1 1,0 1 0,1-1-1,-1 1 1,0-1 0,0 1 0,0 0-1,1-1 1,-1 1 0,0 0-1,0 0 1,0 0 0,0 0 0,0 0-1,0 0 1,1 0 0,-1 0-1,0 0 1,0 0 0,0 0 0,0 0-1,0 1 1,0-1 0,1 0-1,-1 1 1,0-1 0,-1 1 0,-1 0-14,0 1 0,0 0 0,1 0 0,-1 0 0,0 0 0,1 0 0,-1 1 0,1-1 0,-2 4 0,-3 4 12,1 0 0,0 1-1,0 0 1,1 0 0,-3 14 0,-16 64 10,19-68-16,-39 193-164,38-176 186,2 0 0,2 0 0,5 69 0,-1-89 40,2 0 1,8 24-1,-4-14-13,-6-20-26,1-1-1,-1 1 1,1-1 0,1 0 0,-1 0 0,1 0-1,1 0 1,4 6 0,-6-10 6,-1 0 1,1 0 0,0-1-1,0 1 1,0-1-1,0 0 1,0 0-1,1 0 1,-1 0 0,1 0-1,-1-1 1,1 0-1,0 0 1,-1 0-1,1 0 1,0 0-1,0-1 1,5 1 0,8-2 24,-1-1 1,1 0-1,-1-1 1,0-1 0,29-10-1,-8-1 93,44-25 0,-74 36-98,36-21-92,-40 22 56,0 1 0,0-1 0,1 0 0,-2 0 1,1 0-1,0 0 0,-1 0 0,1 0 0,2-6 0,-5 8 5,1 0 1,-1 0-1,0 0 0,1 0 0,-1 0 0,0 0 0,1 0 1,-1 0-1,0 0 0,0 0 0,0 0 0,0 0 0,0 0 1,0 0-1,0 0 0,-1 0 0,1 0 0,0 0 0,-1 0 1,1 0-1,0 0 0,-2-1 0,1 0-6,0 1 0,0-1 0,-1 1-1,1 0 1,0 0 0,-1 0 0,1 0 0,-1 0-1,0 0 1,1 0 0,-4-1 0,-1 0 3,1 1 1,-1-1-1,1 1 1,-1 0-1,0 1 1,1-1-1,-9 1 1,1 2-26,1 0-1,0 1 1,0 0 0,0 1-1,0 0 1,0 1 0,1 0-1,0 1 1,-11 7 0,19-11 31,-1 1 1,1 0-1,0 0 1,0-1-1,0 2 1,0-1-1,1 0 1,-1 1-1,1-1 1,0 1-1,0-1 1,0 1-1,1 0 1,-1 0-1,1 0 1,0 0-1,0 0 1,0 0 0,1 0-1,-1 1 1,1-1-1,0 0 1,0 0-1,0 0 1,1 1-1,0-1 1,1 6-1,0-4 2,0 0-1,0 0 0,0 0 0,0-1 1,1 1-1,0-1 0,0 1 1,1-1-1,0 0 0,-1 0 1,2-1-1,-1 1 0,0-1 0,1 0 1,0 0-1,0 0 0,0-1 1,9 5-1,-6-5 4,1-1 1,0 0-1,-1 0 1,1-1-1,0 0 0,0 0 1,0-1-1,-1 0 1,1 0-1,0-1 1,0-1-1,14-3 0,9-4 48,59-27-1,-87 35-56,139-68 30,-21 10-30,71-23 120,-174 71-123,-19 10 5,0 1-1,0 0 1,0 0-1,0 0 0,0 0 1,0-1-1,0 1 1,0 0-1,0 0 1,0 0-1,0 0 1,0-1-1,0 1 1,-1 0-1,1 0 1,0 0-1,0 0 1,0 0-1,0-1 1,0 1-1,0 0 0,0 0 1,-1 0-1,1 0 1,0 0-1,0 0 1,0 0-1,0 0 1,0 0-1,-1 0 1,1 0-1,0-1 1,0 1-1,0 0 1,0 0-1,-1 0 1,1 0-1,0 0 0,0 0 1,0 0-1,0 0 1,-1 0-1,1 1 1,0-1-1,0 0 1,0 0-1,0 0 1,0 0-1,-1 0 1,1 0-1,-40 6-47,26-3 21,0 1 1,0 1 0,0 0 0,1 1-1,-1 0 1,1 1 0,1 1 0,-1 0 0,-20 19-1,26-22 22,1 1 0,1 0-1,-1 1 1,1-1 0,0 1 0,1 0-1,-1 0 1,1 1 0,1-1-1,-1 1 1,2 0 0,-1 0 0,1 0-1,0 0 1,0 0 0,1 0-1,0 1 1,1 11 0,0-13 13,1 0-1,-1-1 1,2 1-1,-1-1 1,1 1 0,3 8-1,-5-14-2,1 0 0,-1 1 0,1-1 0,0 0 0,-1 0 0,1 0 0,0 0 0,0 0 0,0 0 0,0 0 0,0 0 0,0-1 0,0 1-1,0 0 1,0 0 0,0-1 0,0 1 0,0-1 0,1 1 0,-1-1 0,0 1 0,0-1 0,1 0 0,-1 0 0,0 1 0,1-1 0,-1 0 0,0 0 0,0 0 0,1 0-1,-1-1 1,0 1 0,1 0 0,-1-1 0,0 1 0,0 0 0,0-1 0,1 1 0,-1-1 0,1 0 0,3-2 3,0 0 1,-1-1-1,1 1 1,-1-1-1,0 1 1,0-1-1,4-5 1,23-33 104,-30 41-107,13-19 35,0-1 1,-1-1 0,-1 1 0,-1-2-1,14-42 1,-24 64-56,-1-1 0,0 1-1,1-1 1,-1 1 0,0 0-1,1-1 1,-1 1 0,0-1-1,0 1 1,0 0 0,0-1-1,0 1 1,-1-1 0,1 1-1,-1-3 1,1 4 6,0 0 1,-1 0-1,1 0 0,0 0 1,0 0-1,0 0 0,0 0 1,-1 0-1,1 0 1,0 0-1,0 0 0,0 0 1,0 0-1,-1 0 0,1 0 1,0 0-1,0 0 0,0 0 1,0 0-1,-1 0 1,1 0-1,0 0 0,0 0 1,0 0-1,0 0 0,0 0 1,-1 0-1,1 1 0,0-1 1,0 0-1,0 0 1,0 0-1,0 0 0,0 0 1,0 0-1,-1 1 0,1-1 1,0 0-1,0 0 0,0 0 1,0 0-1,0 1 1,0-1-1,-8 16-12,1 0 1,1 0 0,0 1-1,-6 31 1,-6 71 12,15-95-33,-11 115-52,-8 62 75,16-160 119,-3 0 0,-24 70 0,30-103-69,3-6-23,0 0 0,-1 0 0,1 0-1,-1 0 1,0-1 0,1 1 0,-1 0-1,0 0 1,0-1 0,0 1-1,-1 0 1,1-1 0,0 1 0,0-1-1,-1 0 1,1 1 0,-1-1 0,1 0-1,-1 0 1,0 0 0,1 0-1,-1 0 1,-2 1 0,1-2 10,0 0-1,1 0 1,-1 0 0,0 0 0,1 0-1,-1-1 1,1 1 0,-1-1-1,0 0 1,1 0 0,-1 0 0,1 0-1,0 0 1,-1 0 0,1-1 0,0 1-1,0-1 1,-4-2 0,-1-3-14,0 0 0,0-1 1,-10-15-1,13 16-28,0 1-1,0 0 1,1-1 0,0 0-1,0 0 1,0 0 0,-2-11-1,5 16 15,-1-1 0,1 0 0,0 0 0,0 1 0,0-1 0,0 0-1,0 0 1,1 1 0,-1-1 0,1 0 0,-1 1 0,1-1 0,0 0 0,0 1 0,1-1-1,-1 1 1,0 0 0,1-1 0,-1 1 0,1 0 0,0 0 0,0 0 0,2-2 0,140-100 66,-104 77-20,174-139 95,-165 122-127,-3-3-1,45-56 0,-73 81 13,-2 0-1,0-2 1,-1 0 0,-2 0 0,15-38 0,-25 52-28,0 0 1,-1-1 0,-1 1-1,0-1 1,0 1 0,-1-1-1,-1-13 1,0-8-252,7 35 209,-1 1 0,0-1 1,0 1-1,0 0 1,8 8-1,-7-5 31,0 0 1,-1 0-1,0 0 0,0 1 0,0 0 1,-1 0-1,0 0 0,-1 1 0,3 10 1,-2-3 9,-1 0 0,-1 0 0,0 0 1,-1 22-1,-2-7 92,0-20-65,1 1-1,0-1 1,0 1 0,1-1 0,1 1 0,0-1 0,5 16 0,-7-26-8,1 0 0,-1 0 0,1 0 0,-1 0 0,1 0 0,0 0-1,0 0 1,-1 0 0,1 0 0,0 0 0,0 0 0,0-1 0,0 1 0,0 0 0,0-1 0,0 1 0,0 0 0,0-1 0,0 0 0,0 1 0,0-1 0,1 1 0,-1-1-1,0 0 1,0 0 0,0 0 0,0 0 0,1 0 0,-1 0 0,0 0 0,0 0 0,2-1 0,4 0 25,0-1-1,-1 0 1,1-1 0,9-5-1,-6 4-41,253-98 42,-66 28-29,-164 60-11,-2-2 0,42-26 0,-155 89-263,-19 12 94,91-52 184,1 0 0,0 1-1,1 0 1,0 0 0,0 0-1,1 1 1,-12 18 0,17-24 4,0 1-1,0 0 1,1-1 0,-1 1 0,1 0 0,0 0-1,0 0 1,0 0 0,1 0 0,-1 0-1,1 0 1,0 0 0,0 0 0,1 0 0,1 7-1,-2-9-4,1 0 0,0 1-1,0-1 1,0 0-1,0 0 1,0 0 0,1 0-1,-1 0 1,1 0-1,-1 0 1,1-1 0,0 1-1,-1-1 1,1 1-1,0-1 1,0 1 0,0-1-1,0 0 1,0 0-1,1 0 1,-1 0 0,0 0-1,0-1 1,1 1-1,-1-1 1,0 1 0,5-1-1,-1 0 7,-1 0 0,1-1 0,-1 1 0,1-1 0,0 0 0,-1-1 1,0 0-1,1 0 0,-1 0 0,0 0 0,0-1 0,0 1 0,0-2 0,8-5 0,5-6 57,-1-1 1,19-22-1,-35 37-66,14-16 50,0 0 0,-1-2 1,-1 1-1,-1-2 0,17-35 0,-27 45-451,-3 8 210,-2 6 110,-1 3 70,0 0 0,1 0 0,0 0 0,0 1 1,1 0-1,0-1 0,1 1 0,-1 0 0,2 0 0,-1 0 0,1 0 1,0 0-1,0 0 0,1 0 0,0-1 0,1 1 0,0 0 0,0 0 1,0-1-1,7 14 0,-8-20 17,-1 0 0,1 0 0,0 1 0,-1-1 0,1 0-1,0 0 1,0-1 0,-1 1 0,1 0 0,0 0 0,0 0 0,0 0 0,0-1 0,0 1 0,0 0 0,0-1 0,0 1 0,0-1 0,1 0 0,-1 1-1,0-1 1,0 0 0,0 1 0,1-1 0,1 0 0,1-1 19,0 0 1,-1 0-1,1 0 0,-1 0 1,1-1-1,-1 0 0,4-2 1,3-1-22,78-45 39,-50 27 66,-9 5-36,-1-1-1,36-32 1,-47 35-92,-1 0 1,0-1-1,-2 0 1,0-2-1,-1 1 1,16-31-1,9-21 65,-3-2 0,33-100 0,-29 64-229,31-143 0,-56 188 189,6-36-249,-16 74 58,-4 25 173,0 0 0,0 0 1,0 0-1,0 0 0,0 0 1,0 0-1,0 0 0,0 0 1,-1 0-1,1 0 1,0 0-1,0 0 0,0 0 1,0 0-1,0 0 0,0 0 1,0 0-1,0 0 0,0 0 1,0 0-1,0 0 0,0 0 1,0 0-1,0 0 1,0 0-1,0 0 0,0 0 1,0 0-1,0 0 0,0 0 1,0 0-1,0 0 0,0 0 1,0 0-1,0 0 1,0 0-1,0 0 0,0 0 1,0 0-1,-3 8-115,-5 14 86,7-16-4,-93 359-202,27 7 49,53-297 273,5-31 39,3-1-1,-3 56 1,9-98-105,0 1 0,0 0 1,0 0-1,0 0 0,1 0 0,-1-1 1,0 1-1,1 0 0,-1 0 1,1-1-1,0 1 0,0 0 1,0-1-1,-1 1 0,2-1 1,-1 1-1,0-1 0,0 1 1,2 0-1,-2-1 0,0 0 0,1 0 1,-1-1-1,0 1 0,1-1 0,-1 1 0,1-1 1,-1 1-1,1-1 0,0 0 0,-1 0 1,1 0-1,-1 0 0,1 0 0,-1 0 0,1 0 1,0 0-1,-1-1 0,1 1 0,1-1 1,3-2 43,0 1 0,0-1 0,0 0 0,-1 0 0,10-9 0,-10 8-133,1 1 1,-1-1-1,1 1 0,0-1 0,8-2 1,19 6-27,-29 0 119,1-1-1,-1 0 0,0 0 0,0 0 1,0 0-1,0-1 0,0 0 1,0 1-1,0-1 0,-1-1 1,1 1-1,0 0 0,-1-1 1,0 0-1,0 0 0,6-6 1,22-31-60,-22 29 45,-1 0 0,1-1 0,-2 0 0,0-1 0,0 0 0,-1 0 0,5-14 0,-8 15-28,-1 1 1,0-1-1,0 1 0,-1-14 1,-3 23 14,-2 5-28,-3 5-66,-3 8 67,0 1 1,2 0-1,-10 24 0,-11 57 8,22-78 46,-5 19-78,12-36 61,-1 0 0,1-1 0,0 1 0,0 0 0,0-1 0,0 1 0,0 0 0,1 0 0,-1-1 0,1 1 0,-1-1 0,3 5 0,-2-6 10,0 0 1,0 1-1,0-1 0,0 0 0,0 0 0,0 0 0,0 0 1,1 0-1,-1-1 0,0 1 0,0 0 0,1-1 0,-1 1 1,1-1-1,-1 1 0,1-1 0,-1 1 0,1-1 1,-1 0-1,1 0 0,-1 0 0,1 0 0,-1 0 0,3-1 1,4 1 47,1-1 0,-1-1 1,12-4-1,125-44 34,-120 42-113,0-1 1,-1-1 0,0-1-1,31-19 1,-51 27 18,0 0 0,0 0-1,0-1 1,7-7 0,-10 10-2,4-8-55,-6 9 54,0 0-1,1 0 1,-1 0 0,0 0 0,1 0 0,-1 0-1,0 0 1,0 0 0,1 0 0,-1 1 0,0-1-1,1 0 1,-1 0 0,0 1 0,1-1-1,-2 1 1,-3 2-25,-1-1-1,1 2 1,-10 6 0,-7 4-36,12-8 65,0 0 0,-18 16 0,26-21-2,0 1 0,-1 0 1,1 1-1,0-1 0,0 0 1,1 0-1,-1 1 0,0-1 0,1 1 1,0 0-1,-1-1 0,1 1 1,0 0-1,0 0 0,1 0 1,-2 4-1,3-5 6,-1 0 0,0 0 0,1 0 0,0-1 0,-1 1 0,1 0 0,0 0 0,0-1 0,0 1-1,0 0 1,0-1 0,0 1 0,0-1 0,1 1 0,-1-1 0,1 0 0,-1 1 0,1-1 0,-1 0 0,1 0 0,0 0 0,-1 0 0,1 0 0,2 0 0,3 2 45,1 0-1,-1-1 1,1 1 0,10 0 0,-5-1-40,0-1 0,0 0 0,0-1 1,0-1-1,0 0 0,0 0 0,0-1 1,-1-1-1,1 0 0,22-10 1,-29 10 14,0-1 0,0 1 1,0-1-1,-1 0 1,1-1-1,-1 0 0,7-8 1,-10 12-27,-1-1 1,0 1 0,0-1 0,0 1 0,0-1-1,0 1 1,0-1 0,-1 1 0,1-1-1,0 0 1,-1 1 0,0-1 0,1 0-1,-1 0 1,0 1 0,0-1 0,0 0 0,0 0-1,0 1 1,0-1 0,0 0 0,0 0-1,-1 0 1,1 1 0,-1-1 0,0 0-1,1 1 1,-1-1 0,0 1 0,0-1 0,0 1-1,0-1 1,-1-1 0,-4-2-1,1 0 1,-1 1-1,0 0 1,0 0-1,-1 0 1,1 0-1,-1 1 0,1 0 1,-1 1-1,0-1 1,-13-1-1,11 1 0,9 1-7,14-1-9,0 1 23,59-15 93,-33 6-200,63-7 0,-97 18 82,-1-1 0,0 1-1,1 1 1,-1-1-1,0 1 1,1 0 0,-1 0-1,8 3 1,-11-4 17,-1 1 1,1 0-1,-1 0 0,1-1 0,-1 1 1,1 0-1,-1 0 0,1 0 1,-1 1-1,0-1 0,0 0 1,1 0-1,-1 1 0,0-1 1,0 1-1,0-1 0,-1 1 1,1-1-1,0 1 0,-1-1 0,1 1 1,-1 0-1,1-1 0,-1 1 1,0 0-1,1 0 0,-1-1 1,0 1-1,0 0 0,-1 2 1,-1 4 14,0-1 0,0 1 0,-1 0 0,0-1 0,-1 0 0,1 0 0,-1 0 0,-1 0 0,1 0 0,-9 8 0,-16 26 34,12-15 287,29-40-136,21-20-1,-18 19-178,9-7-24,51-38 0,-73 58-12,0 1 1,0 0-1,0-1 0,0 1 0,0 0 1,0 0-1,0 1 0,0-1 0,0 0 1,0 1-1,1-1 0,-1 1 0,0-1 0,0 1 1,1 0-1,3 1 0,-4-1-3,0 1-1,0 0 0,1 0 1,-1 0-1,0 0 0,0 0 1,-1 0-1,1 1 0,0-1 1,0 0-1,-1 1 0,1 0 1,-1-1-1,1 1 0,1 2 1,3 6 17,0 1 1,9 18-1,2 5 28,-14-28-130,0-1 0,1 1 0,-1-1-1,1 0 1,0 0 0,1 0 0,0-1 0,-1 0 0,1 0 0,11 7 0,-12-9-1795,-13-5-4887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7:41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35 134 3648,'-1'-1'82,"1"0"0,0 0 1,-1 0-1,1 1 0,-1-1 0,1 0 0,-1 1 1,1-1-1,-1 0 0,0 1 0,1-1 1,-1 1-1,0-1 0,0 1 0,1-1 0,-1 1 1,0 0-1,0-1 0,0 1 0,1 0 1,-1 0-1,0-1 0,0 1 0,0 0 0,0 0 1,0 0-1,0 0 0,1 0 0,-1 0 1,0 0-1,-2 1 0,-2-1 849,4 0-858,1 0 0,0 0 0,0 0 0,0 0 0,0 0 0,0 0 0,-1 0 0,1 0-1,0 0 1,0 0 0,0 0 0,0 0 0,-1 0 0,1 0 0,0 0 0,0 0 0,0 0-1,0 0 1,0-1 0,0 1 0,-1 0 0,1 0 0,0 0 0,0 0 0,0 0 0,0 0 0,0 0-1,0-1 1,0 1 0,-1 0 0,1 0 0,0 0 0,0 0 0,0 0 0,0-1 0,0 1-1,0 0 1,0 0 0,0 0 0,0 0 0,0-1 0,0 1 0,0 0 0,0 0 0,0 0-1,0 0 1,0 0 0,0-1 0,0 1 0,0 0 0,0 0 0,1 0 0,-1 0 0,0-1-1,0 1 1,0 0 0,0 0 0,0 0 0,0 0 0,0 0 0,0 0 0,1 0 0,-1-1-1,0 1 1,0 0 0,0 0 0,0 0 0,11-9 2405,15-3-1495,1 1-1,0 2 1,31-8 0,87-11-146,-134 26-806,52-9 201,108-4 1,-158 15-249,0 0 0,1 1 0,-1 1 0,0 0 0,0 1 0,0 0 0,12 6 0,-22-8 47,-1 1 1,1-1-1,-1 1 1,0 0-1,1-1 1,-1 1-1,3 3 1,-5-4-130,1-1 0,-1 0 0,1 1 0,-1-1 0,0 1 0,1-1 0,-1 0 0,0 1 0,1-1 0,-1 1 0,0-1 0,0 1 0,1-1 0,-1 1 0,0-1 0,0 1 0,0-1 0,0 1 0,0-1 0,0 1 0,1-1 0,-1 1 0,0-1 0,-1 1 0,1-1 0,0 1 0,0 0 0,0-1 0,0 1 0,0-1 0,0 1 0,-1-1 0,1 1 0,0-1 0,0 0 0,-1 1 0,1-1 0,0 1 0,-1-1 0,0 1 1,-6 3-3002,1 4 998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9:2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8 927 5216,'0'0'153,"0"0"0,-1 0 0,1-1 0,-1 1 0,1 0 1,0 0-1,-1 0 0,1 0 0,0 0 0,-1-1 0,1 1 0,0 0 0,-1 0 1,1-1-1,0 1 0,0 0 0,-1 0 0,1-1 0,0 1 0,0 0 0,-1-1 1,1 0-1,3-8 3961,1 2-3628,5-9 151,0 0 0,1 0 0,0 1-1,18-20 1,-27 34-638,0 0-1,1 0 1,-1 0-1,0-1 1,1 1-1,-1 0 0,0 1 1,1-1-1,-1 0 1,1 0-1,-1 1 1,3-2-1,-3 2-1,-1 0 0,1 0-1,0 1 1,-1-1 0,1 0 0,0 0-1,0 0 1,-1 0 0,1 1 0,0-1-1,-1 0 1,1 1 0,-1-1-1,1 1 1,0-1 0,-1 0 0,1 1-1,-1-1 1,1 1 0,-1 0-1,1-1 1,-1 1 0,0-1 0,1 1-1,-1 0 1,0-1 0,1 1 0,-1 0-1,0-1 1,0 1 0,1 0-1,-1 1 1,3 9 9,-1 1 0,0-1 0,-1 1 0,0-1 1,-1 14-1,1 6 64,2 35 580,21 120 1,-22-181-533,-1 1 0,1-1 0,0 1 0,0-1 0,0 0 0,1 0 0,0 0 0,0 0 0,5 7 0,-6-11-42,-1 1 1,1-1 0,0 1 0,-1-1-1,1 0 1,0 0 0,0 1-1,-1-1 1,1 0 0,0-1 0,0 1-1,0 0 1,0-1 0,0 1 0,0-1-1,1 1 1,-1-1 0,0 0-1,0 0 1,0 0 0,0 0 0,0 0-1,0-1 1,1 1 0,-1 0 0,0-1-1,2-1 1,3-1 53,0 0 0,0-1-1,0 0 1,0 0 0,-1-1-1,0 0 1,11-10 0,-4 0-28,0 1 0,10-17 0,-5 2-73,-1-1 0,-1 0 1,-2-1-1,11-34 0,32-128-122,-56 190 93,11-53-56,12-32-288,-24 88 333,0-1-1,1 0 0,-1 0 1,0 0-1,1 1 1,-1-1-1,1 0 0,-1 0 1,1 1-1,-1-1 0,1 1 1,0-1-1,-1 0 1,1 1-1,0-1 0,-1 1 1,1-1-1,0 1 0,0 0 1,0-1-1,-1 1 1,1 0-1,0-1 0,0 1 1,0 0-1,0 0 0,-1 0 1,1 0-1,0 0 1,0 0-1,0 0 0,0 0 1,0 0-1,-1 0 0,1 1 1,0-1-1,0 0 1,1 1-1,4 1 6,1 1 1,-1 0-1,0 1 1,6 4-1,3 1-94,6 2 142,1-1 0,0-1 0,1 0 0,0-2 0,0-1 0,0-1 1,1 0-1,30 0 0,-8-4 58,1-1 0,-1-3 0,1-2 1,58-14-1,-52 5 92,-49 12-184,-6 1-34,-8 2-63,0 2 53,0 2-1,0 0 1,0 0-1,1 0 0,-14 11 1,3 0-6,-20 21-1,7-2 61,2 1 1,2 2-1,1 1 0,-42 78 0,61-100 53,-10 25 0,17-38-39,1 0 0,0 0 0,0 1 1,0-1-1,0 0 0,0 1 0,1-1 0,0 0 0,0 1 0,0-1 1,0 0-1,2 5 0,-2-8-15,1 0 0,-1 0-1,0 0 1,1 0 0,-1 0 0,1 0 0,0 0 0,-1-1-1,1 1 1,0 0 0,-1 0 0,1-1 0,0 1 0,0-1-1,0 1 1,-1 0 0,1-1 0,0 0 0,0 1 0,0-1-1,0 1 1,0-1 0,0 0 0,0 0 0,0 0 0,0 0-1,0 1 1,0-1 0,0 0 0,1-1 0,3 1 66,0-1 0,0 1 1,0-1-1,6-3 0,-10 4-61,8-3 41,0-1 1,-1 0-1,1 0 0,-1-1 1,0 0-1,10-8 1,-7 4-23,12-8 0,-2-2-1,0-1 1,-1 0-1,-2-2 0,0 0 1,20-32-1,2-12 8,34-78 0,-72 141-60,8-18-195,11-33-1,-20 54 194,-1-1 0,0 1 1,0 0-1,0-1 0,1 1 0,-1 0 0,0-1 0,0 1 0,0 0 0,0-1 0,0 1 1,0 0-1,0-1 0,0 1 0,0 0 0,0-1 0,0 1 0,0 0 0,0-1 0,0 1 1,0 0-1,0-1 0,0 1 0,-1 0 0,1-1 0,0 1 0,0 0 0,0-1 0,0 1 1,-1 0-1,1 0 0,0-1 0,0 1 0,-1 0 0,1 0 0,0-1 0,-1 1 0,0 0-9,1 0 0,-1 0-1,0 0 1,0 1-1,0-1 1,1 0 0,-1 1-1,0-1 1,0 0-1,1 1 1,-1-1-1,0 1 1,1-1 0,-1 1-1,0-1 1,1 1-1,-1 0 1,-9 10-17,1 0 0,1 1 0,-1-1-1,2 2 1,0-1 0,1 1 0,0 0 0,0 0 0,-5 26-1,7-24 46,1-1 0,0 1 0,2 0 0,0 0 0,0 0 0,1 0 0,1 0 0,1 0 0,4 20 0,-4-28 32,0 0 0,1-1-1,0 1 1,0-1 0,1 0 0,-1 0 0,1 0-1,1 0 1,-1-1 0,1 1 0,8 6 0,-11-10-12,1 0 1,-1 0 0,1 0 0,-1-1 0,1 1-1,0-1 1,0 1 0,0-1 0,0 0-1,-1 0 1,1 0 0,1 0 0,-1-1 0,0 1-1,0-1 1,0 0 0,0 0 0,0 0-1,0 0 1,0-1 0,0 1 0,0-1 0,0 0-1,0 0 1,0 0 0,0 0 0,0 0-1,4-3 1,2-3 9,1 0-1,-1-1 0,0-1 1,-1 1-1,1-1 0,-2-1 0,1 0 1,6-11-1,44-91 169,-47 88-192,57-105 26,-32 63-37,2-13-42,31-95-1,16-104 118,-81 257-243,3-24 0,-8 27-262,1 18 420,0 0 0,0-1 0,0 1 0,0 0 1,0 0-1,0 0 0,0 0 0,0 0 0,0-1 0,0 1 0,0 0 0,0 0 0,0 0 0,0 0 1,0 0-1,-1 0 0,1-1 0,0 1 0,0 0 0,0 0 0,0 0 0,0 0 0,0 0 0,-1 0 1,1 0-1,0 0 0,0 0 0,0 0 0,0 0 0,0 0 0,-1-1 0,1 1 0,0 0 0,0 0 0,0 0 1,0 0-1,-1 0 0,-8 10-406,-2 8 354,1 0-1,-12 33 0,-14 48-91,19-50 96,-11 33 144,3 2-1,4 0 0,-16 136 1,34-181-54,2 0 0,6 61 0,-4-88 55,1-1 0,4 12 0,-6-20-42,1 1 1,0-1-1,1 0 0,-1-1 1,0 1-1,1 0 0,-1 0 1,1-1-1,0 1 0,0 0 1,4 3-1,-5-6-22,0 1-1,0-1 1,0 0 0,1 1 0,-1-1-1,0 0 1,0 0 0,1 0-1,-1 0 1,0 0 0,0 0 0,1 0-1,-1 0 1,0 0 0,0 0-1,0-1 1,1 1 0,-1-1 0,0 1-1,0-1 1,0 1 0,0-1-1,0 1 1,0-1 0,0 0 0,2-1-1,9-9 58,-1-1-1,0 0 1,0 0 0,-2-1-1,10-16 1,-7 13-40,140-189-195,-144 195 53,2-2-112,-7 13 69,-2 8-34,-9 190-269,8-181 556,-1 2-8,5 40 0,-3-55-62,0 0-1,0-1 1,0 1-1,0 0 0,1 0 1,0-1-1,0 1 1,0-1-1,1 1 0,-1-1 1,1 0-1,0 0 1,6 5-1,-8-8-19,0 0 1,0 0-1,0 0 0,1 0 1,-1 0-1,0-1 0,1 1 1,-1 0-1,0-1 0,1 0 1,-1 1-1,1-1 1,-1 0-1,1 1 0,-1-1 1,1 0-1,-1 0 0,1 0 1,-1-1-1,1 1 0,-1 0 1,1 0-1,-1-1 0,1 1 1,-1-1-1,1 1 1,-1-1-1,0 0 0,1 0 1,0 0-1,3-3 14,0 1 0,-1-1 1,0 0-1,0 0 0,0-1 0,6-8 1,4-9 88,-2-1 0,-1 1 0,13-41 0,-3 10-29,-9 24-54,1-5-243,2 2 0,34-57 1,-31 68-271,-9 38 224,2 19 231,-9-28 16,0 0 0,0-1 0,1 1-1,0-1 1,0 0 0,1 0 0,6 9 0,-8-13 24,0 0 1,0 0-1,0-1 0,0 1 1,1-1-1,-1 1 1,1-1-1,0 0 0,0 0 1,0 0-1,0 0 1,0 0-1,0-1 0,0 0 1,0 1-1,5 0 1,3-2 57,0 0 0,-1-1 0,1 0-1,-1-1 1,1 0 0,-1-1 0,0 0 0,0-1 0,0 1 0,10-7 0,3-3 35,0 0-1,40-32 0,-55 39-108,-1 1 0,-1-1-1,1-1 1,-1 1 0,0-1-1,0 0 1,-1 0 0,0-1-1,0 0 1,0 0 0,-1 0 0,3-11-1,-6 18-20,-1 0 0,0 0 0,1 0 0,-1 0 1,0 0-1,0-1 0,1 1 0,-1 0 0,0 0 0,0 0 0,-1-1 0,1 1 0,0 0 0,0 0 0,-1 0 0,1-1 0,0 1 0,-1 0 0,1 0 0,-1 0 0,1 0 1,-1 0-1,0 0 0,1 0 0,-1 0 0,-1-1 0,0 1-19,1 1 1,-1-1 0,1 1-1,-1-1 1,1 1 0,-1-1-1,0 1 1,1 0 0,-1 0-1,1 0 1,-1 0 0,0 0-1,1 0 1,-1 0-1,0 1 1,1-1 0,-1 0-1,1 1 1,-1-1 0,-2 2-1,-4 2 15,0 0 1,0 0-1,0 1 0,1 0 0,-1 0 0,1 0 0,1 1 1,-1 0-1,-9 13 0,8-9 2,1 0 1,1 0-1,-1 1 1,2 0-1,0 1 0,-6 18 1,6-14 34,1 0-1,1 1 1,1-1 0,0 1-1,1 0 1,1 0 0,0 0 0,1-1-1,1 1 1,7 28 0,-7-38 51,1 1 0,-1-1 0,1-1 0,1 1 0,-1 0 0,9 11 0,-10-15-23,1 0 0,-1-1 0,0 0 1,1 1-1,-1-1 0,1 0 0,0 0 0,-1 0 0,1-1 1,0 1-1,0-1 0,0 1 0,0-1 0,1 0 0,-1 0 1,0-1-1,6 2 0,-3-3-4,-1 1 0,0-1 0,1 0 0,-1 0 0,0 0 0,0-1 1,0 1-1,0-1 0,0-1 0,0 1 0,-1-1 0,1 0 0,-1 0 0,0 0 0,0 0 0,0-1 1,0 0-1,0 1 0,3-6 0,6-8 15,-1 0 1,0-1-1,11-23 1,94-180-99,-114 217 83,-2 1-81,0 1 0,0-1 0,0 0 0,1 1 0,-1-1-1,1 1 1,0-1 0,0 1 0,0 0 0,0 0 0,4-3 0,-6 5 29,0 0 1,1-1-1,-1 1 1,0 0-1,0 0 1,1 0-1,-1 0 1,0 0-1,1 0 1,-1 0-1,0 0 0,1 0 1,-1 0-1,0 0 1,1 1-1,-1-1 1,0 0-1,0 0 1,1 0-1,-1 0 1,0 0-1,1 1 1,-1-1-1,0 0 0,0 0 1,1 0-1,-1 1 1,0-1-1,0 0 1,0 0-1,0 1 1,1-1-1,-1 0 1,0 0-1,0 1 1,0-1-1,0 0 1,0 1-1,0-1 0,1 15-82,-1-12 47,-7 140-64,5-111 137,-13 139 134,12-147-69,0 0-1,-11 36 1,13-58-62,1 0 1,-1 0-1,0 0 0,0 0 1,0 0-1,0 0 0,0 0 1,0 0-1,0 0 0,-1 0 1,1 0-1,-1-1 0,-2 3 1,4-4-20,-1 1 1,0-1 0,1 1 0,-1-1 0,0 0 0,0 1 0,1-1 0,-1 0 0,0 1 0,0-1-1,0 0 1,1 0 0,-1 0 0,0 0 0,0 0 0,0 0 0,0 0 0,1 0 0,-1 0 0,0 0-1,0-1 1,0 1 0,0 0 0,1 0 0,-1-1 0,0 1 0,0-1 0,1 1 0,-1-1 0,0 1-1,1-1 1,-2 0 0,-2-3 63,-1 0-1,1-1 0,-5-6 0,7 9-69,-74-93-239,77 96 234,-1-1 0,0 0 0,0 0 1,0 0-1,0 0 0,0 0 0,0 0 0,0-1 1,1 1-1,-1 0 0,0 0 0,0 0 0,0 0 1,0 0-1,0 0 0,0 0 0,0 0 0,0 0 1,1 0-1,-1 0 0,0 0 0,0 0 0,0 0 1,0 0-1,0-1 0,0 1 0,0 0 0,0 0 1,0 0-1,0 0 0,0 0 0,0 0 0,0 0 1,0 0-1,0-1 0,0 1 0,0 0 0,0 0 1,0 0-1,0 0 0,0 0 0,0 0 0,0 0 1,0-1-1,0 1 0,0 0 0,0 0 0,0 0 1,0 0-1,0 0 0,0 0 0,0 0 0,0 0 0,0-1 1,0 1-1,10 4 14,17 13 64,1-2 0,1-2 1,0 0-1,1-2 0,0-1 1,0-2-1,58 9 0,-44-13-367,52-1-1,-69-3-205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14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9 7232,'-19'-9'3264,"29"9"-2848,-1 0-288,5 0-160,11 0 160,8 0-64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15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48 7968,'33'-17'3616,"98"4"-3136,-54 8 512,-7 5-640,44-3 0,-6-3-224,20 3 128,-18 3-160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15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1 213 5824,'0'-24'2624,"56"12"-2272,1 3 1280,10 0-960,36-15 640,5 3-768,30-14-64,-10 7-320,5-2 32,-16 9-96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15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62 177 6976,'-53'-90'3168,"45"69"-2752,8 4-160,8 10-224,3-19-32,6 10 32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17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50 418 2144,'-24'0'699,"23"1"-530,0-1 0,-1 0 0,1 1 0,0-1 0,0 1 1,0 0-1,0-1 0,-1 1 0,1 0 0,0 0 0,0 0 1,0 0-1,0 0 0,1 0 0,-1 0 0,0 0 0,0 0 1,1 0-1,-1 0 0,0 1 0,1-1 0,-1 0 0,1 0 1,-1 3-1,1-2 126,-1 1-1,0 0 1,1 0 0,0 0 0,0 0 0,0 0 0,0 0 0,0 0-1,0-1 1,2 7 0,-2-8-186,1 0 0,-1 0 0,1 0 0,-1 1 0,1-1 0,-1 0 0,1 0 0,0 0 0,-1 0 0,1 0 0,0-1 0,0 1 0,0 0-1,0 0 1,0 0 0,0-1 0,0 1 0,0 0 0,0-1 0,0 1 0,0-1 0,0 1 0,0-1 0,1 0 0,-1 0 0,0 1 0,0-1 0,0 0 0,2 0 0,3 0 133,0-1 0,-1 0-1,1 0 1,0 0 0,-1-1 0,1 0 0,-1 0 0,0 0 0,10-6 0,2-3 196,23-19 0,-24 18-192,-9 7-179,29-24 529,43-41-1,-26 21-231,-25 24-223,28-32 0,-51 52-127,6-7-20,-1 0 0,0-1 1,0 0-1,-2-1 0,1 0 0,10-26 0,-12 21 37,-5 14-1,0 0 1,0-1 0,0 1-1,-1 0 1,0-1 0,1-5-1,-4 4 63,-2 8-127,-9 14-185,5-5 145,-3 3 60,0 0 1,1 0-1,0 1 1,1 0 0,1 1-1,0 0 1,1 0-1,-8 26 1,12-33 36,1-1 0,1 1 1,-1-1-1,1 1 0,1-1 0,-1 1 0,1-1 0,1 1 1,-1 0-1,1-1 0,1 1 0,-1-1 0,1 1 1,1-1-1,-1 0 0,1 0 0,0 0 0,1 0 1,0 0-1,0-1 0,7 10 0,-8-14 7,-1 1 0,1 0 1,-1-1-1,1 0 0,0 0 0,0 1 0,0-2 0,0 1 0,0 0 1,1-1-1,-1 1 0,0-1 0,1 0 0,-1 0 0,1 0 1,-1-1-1,1 1 0,-1-1 0,1 0 0,0 0 0,-1 0 0,1 0 1,-1-1-1,1 0 0,4-1 0,7-4 27,0-1 0,-1 0 0,0-1 0,0-1 0,23-19 0,-14 10 6,159-102 542,8-8-90,-170 116-601,-20 12 82,1 0 1,-1 0-1,0-1 0,0 1 0,1 0 0,-1 0 1,0 0-1,1 0 0,-1-1 0,0 1 0,1 0 0,-1 0 1,0 0-1,1 0 0,-1 0 0,0 0 0,1 0 1,-1 0-1,0 0 0,1 0 0,-1 0 0,0 0 1,1 0-1,-1 0 0,0 1 0,1-1 0,-1 0 1,0 0-1,1 0 0,-1 0 0,0 0 0,1 1 1,-1-1-1,0 0 0,0 0 0,1 1 0,-1-1 0,0 0 1,0 0-1,0 1 0,1-1 0,-1 0 0,0 1 1,0-1-1,0 0 0,0 1 0,0-1 0,0 0 1,0 1-1,1-1 0,-1 0 0,0 1 0,-2 17 4,-1-1 0,0 0 0,-6 20 0,-32 79-35,25-73 134,-20 43 100,31-76-138,-1 0 0,0 0-1,-1-1 1,0 1 0,0-2 0,-9 9-1,13-14-47,0 0 0,0-1-1,0 0 1,0 1 0,-1-1 0,1 0-1,-1 0 1,1-1 0,-1 1-1,0-1 1,0 0 0,0 0-1,1 0 1,-1 0 0,0-1 0,0 0-1,0 1 1,0-1 0,0-1-1,0 1 1,0-1 0,0 1 0,0-1-1,0 0 1,0-1 0,1 1-1,-1-1 1,0 1 0,1-1-1,-1 0 1,1 0 0,0-1 0,-5-4-1,2 2 13,0-2-1,1 1 0,0-1 1,1 1-1,-6-11 0,9 15-27,0 0 0,0 0-1,0-1 1,1 1 0,-1 0-1,0 0 1,1 0-1,0 0 1,0-1 0,0 1-1,0-4 1,0 5-2,0 0 0,1 0 0,-1 0 0,1-1 0,-1 1 0,1 0 0,-1 0-1,1 0 1,0 0 0,-1 0 0,1 1 0,0-1 0,0 0 0,0 0 0,0 0 0,0 1 0,0-1 0,0 0 0,0 1 0,0-1 0,0 1-1,0-1 1,2 0 0,6-1-21,0 0-1,0 0 0,0 0 1,0 1-1,1 1 0,12 0 1,61 8-129,-73-7 150,57 10-8,-1 3 1,106 37-1,-149-44-1177,-14-4-272,0 0 0,1 0 0,-1 1 0,-1 0 0,14 8 0,-11-5-3701,-2-4 1697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18.3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81 105 6880,'-52'-72'3136,"27"60"-2720,22 3-96,3 4-256,3-2-384,11 7 192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22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1060 3808,'-3'2'291,"3"-2"-263,0 0-1,0 0 1,0 0-1,0 0 1,0 1-1,0-1 0,0 0 1,0 0-1,0 0 1,0 0-1,0 0 1,0 0-1,0 0 1,-1 1-1,1-1 1,0 0-1,0 0 0,0 0 1,0 0-1,0 0 1,0 0-1,-1 0 1,1 0-1,0 0 1,0 0-1,0 0 1,0 0-1,0 0 0,-1 0 1,1 0-1,0 0 1,0 0-1,0 0 1,0 0-1,0 0 1,-1 0-1,1 0 1,0 0-1,0 0 0,0 0 1,0 0-1,0 0 1,0 0-1,-1 0 1,1 0-1,0 0 1,0 0-1,0-1 1,0 1-1,0 0 0,0 0 1,0 0-1,0 0 1,-1 0-1,1 0 1,0 0-1,0-1 1,0 1-1,0 0 1,0 0-1,0 0 1,0 0-1,0 0 0,0-1 1,0 1-1,0 0 1,0 0-1,0 0 1,0 0-1,19-21 3914,99-134 219,-10 33-2908,-3 6-542,-78 82-525,40-65-1,-30 31 78,-3-3 1,-2 0-1,-4-2 0,20-80 1,-44 138-237,-3 10-41,1 0 0,-1 0-1,0 0 1,0 0-1,0-1 1,-1 1 0,0 0-1,0-10 1,-3 8-129,-1 7 32,-6 18-22,-25 74-106,-63 148 6,-52 57 426,57-106-123,-52 97 432,37-107 278,76-122 10,32-59-775,-1 0 0,1 1 0,0-1-1,0 1 1,0-1 0,-1 0 0,1 1-1,0-1 1,0 0 0,-1 1-1,1-1 1,0 0 0,-1 1 0,1-1-1,0 0 1,-1 0 0,1 1 0,0-1-1,-1 0 1,1 0 0,-1 0 0,1 0-1,0 1 1,-1-1 0,1 0 0,-1 0-1,1 0 1,-1 0 0,1 0-1,-1 0 1,1 0 0,0 0 0,-1 0-1,1 0 1,-1-1 0,1 1 0,-1 0-1,1 0 1,0 0 0,-1 0 0,1-1-1,0 1 1,-1 0 0,1 0-1,0-1 1,-1 1 0,1 0 0,-1-1-1,0 0-6,1 0-1,-1 0 0,1 0 0,-1 1 0,1-1 0,-1 0 0,1 0 0,0 0 1,-1 0-1,1 0 0,0 0 0,0 0 0,0 0 0,-1 0 0,1 0 0,0 0 0,0-1 1,1 0-1,1-3-13,0 0 1,0 1-1,1-1 0,-1 1 1,1-1-1,0 1 1,1 0-1,-1 0 0,8-6 1,1-1 37,0 1 0,15-8-1,87-50 53,-18 13-54,162-124-59,-202 138 50,175-104-116,-216 138 58,21-8 1,-36 15 40,0 0-1,0 0 0,0 0 1,0 0-1,0 0 1,1 0-1,-1 0 1,0 0-1,0 0 0,0 0 1,0-1-1,1 1 1,-1 1-1,0-1 1,0 0-1,0 0 0,0 0 1,0 0-1,1 0 1,-1 0-1,0 0 1,0 0-1,0 0 1,0 0-1,0 0 0,1 0 1,-1 0-1,0 0 1,0 0-1,0 1 1,0-1-1,0 0 0,0 0 1,0 0-1,0 0 1,0 0-1,1 0 1,-1 1-1,0-1 0,0 0 1,0 0-1,0 0 1,0 0-1,0 1 1,0-1-1,0 0 1,0 0-1,0 0 0,0 0 1,0 0-1,0 1 1,0-1-1,0 0 1,0 0-1,0 0 0,0 0 1,0 1 7,-11 21-117,-15 22-1,-9 20 25,20-34 133,3 1 0,0 0 0,2 1 0,-9 48 0,18-72 36,0 0-1,1 15 0,0-22-71,0 0 1,0 0-1,0 0 0,0 0 1,0 0-1,0 1 1,0-1-1,0 0 1,1 0-1,-1 0 0,1 0 1,-1 0-1,0 0 1,1 0-1,0 0 0,-1 0 1,1 0-1,0 0 1,-1 0-1,1-1 1,0 1-1,0 0 0,0 0 1,0-1-1,-1 1 1,1 0-1,0-1 1,0 1-1,2 0 0,1-1 22,1 0-1,-1 0 0,0 0 0,1-1 1,-1 0-1,0 0 0,0 0 0,0 0 1,0-1-1,0 1 0,0-1 0,0 0 1,5-3-1,-2 0 16,1-1 0,-1 1 0,0-1 0,-1 0 0,9-10 0,-9 7-8,0 1-1,-1-1 0,0-1 1,0 1-1,-1-1 0,0 0 0,-1 0 1,0 0-1,-1 0 0,2-14 1,-1 3-42,-2 0 1,0 0 0,-2 0 0,-3-23 0,3 35-11,0-1 0,-1 1-1,-1-1 1,0 1 0,0 0 0,0 0 0,-1 0-1,-1 0 1,-6-9 0,8 13 0,-1 1-1,0-1 1,1 1 0,-2 0-1,1 0 1,0 1 0,-1-1-1,0 1 1,0 0 0,0 0-1,0 1 1,0-1 0,0 1-1,-1 0 1,1 1 0,-8-2-1,4 2-166,10 1 181,0 0 0,0 0 0,0 0 0,0 0 0,0 0 0,0 0 0,1 0 0,-1 0 0,0 0 0,0 0 0,0-1 0,0 1 0,1-1-1,5-1 45,210-25 9,-161 24-53,105 7 1,-151-3 37,0 0 0,1 0 1,-1 1-1,0 1 0,18 6 0,-26-8-28,1 1-1,-1-1 1,1 0-1,-1 1 0,0 0 1,1-1-1,-1 1 1,0 0-1,0 0 1,-1 0-1,1 1 1,0-1-1,-1 0 0,1 1 1,-1-1-1,1 1 1,-1-1-1,0 1 1,0-1-1,-1 1 0,1 0 1,0 0-1,-1-1 1,0 1-1,0 5 1,0 165 358,0-169-355,0 0 0,1 0 0,-1 0 0,0 0 0,1 0 0,0 0 0,0 0 1,0 0-1,1 0 0,-1-1 0,1 1 0,0-1 0,0 1 0,0-1 0,0 1 0,1-1 0,5 5 0,-7-7-10,0-1 0,0 1 0,0 0 0,1-1 0,-1 1 0,0-1 0,0 0-1,1 1 1,-1-1 0,0 0 0,1 0 0,-1 0 0,0 0 0,0 0 0,1 0 0,-1 0-1,0-1 1,1 1 0,-1 0 0,0-1 0,0 1 0,1-1 0,-1 1 0,0-1 0,0 1-1,0-1 1,0 0 0,2-1 0,4-4 42,0 1 0,12-13-1,-18 17-43,50-47 186,97-71 0,-6 9-144,-122 93 1,0-2 1,-1 0-1,-1-1 0,-1-1 0,-1-1 0,-1 0 1,-1-1-1,20-44 0,-2-6-65,-4 0 0,32-138 0,-58 204-27,-1 1 1,1-1-1,-2 1 0,1-1 1,-1 1-1,0-1 0,-1-6 1,-1 2-82,-2 8-53,2 4 159,1 0-1,-1 0 1,1 0-1,0 0 1,-1 1-1,1-1 1,0 0-1,0 1 0,0-1 1,0 1-1,-1 1 1,-27 48-90,-33 79 0,24-47 41,-12 17 87,-39 88-168,64-119 144,3 1 0,3 1 0,-16 126 0,32-172 39,1 0-1,2 28 1,1-43 30,0-1 0,0 0 1,1-1-1,0 1 1,0 0-1,1 0 0,0-1 1,1 0-1,4 10 1,-7-16-40,1 0 0,-1-1 1,1 1-1,-1 0 0,1 0 1,0-1-1,-1 1 0,1-1 1,0 1-1,0-1 0,0 0 1,0 1-1,1-1 0,-1 0 1,0-1-1,0 1 0,0 0 1,1-1-1,-1 1 0,1-1 1,-1 0-1,0 1 0,1-1 1,-1 0-1,0-1 1,1 1-1,-1 0 0,0-1 1,1 1-1,-1-1 0,0 0 1,4-1-1,2-2-6,-1 0 0,1-1 1,-1 0-1,0 0 0,0 0 0,0-1 1,-1 0-1,0 0 0,0-1 1,-1 0-1,0 0 0,0 0 0,0-1 1,-1 1-1,5-12 0,3-13-43,0 0 1,11-53-1,-17 64 2,-2 0-1,0-1 1,-1 0 0,-1 0-1,-1 0 1,-2-28 0,1 48-30,-4-17-34,4 19 73,0-1-1,0 0 1,0 1-1,0-1 1,0 1-1,0-1 1,-1 1-1,1-1 1,0 1-1,0-1 1,-1 1-1,1-1 1,0 1-1,-1-1 1,1 1-1,-1-1 1,1 1-1,-1-1 1,1 1-1,0 0 1,-1-1-1,1 1 1,-1 0-1,-1-1 1,30 18 1,-3-6 50,-14-6 1,1 0-1,0 0 1,13 2-1,-11-5-56,1 0 0,-1-1 0,0 0 0,1-1-1,-1-1 1,0 0 0,0-1 0,28-7 0,2-6 170,60-26 1,-62 24-13,-32 12-154,17-6 3,50-28 1,-66 27-190,-11 13 67,-4 6 9,-10 13-25,11-17 133,0 0 0,1 1 0,-1-1-1,-3 7 1,-1 9-23,0 0 0,1 0 0,0 1 0,2 0 0,0 0 0,-1 32 0,5-36 56,0 1 0,1-1 1,0 0-1,2 1 0,0-1 1,0 0-1,2 0 1,9 24-1,-11-34-4,0 1 0,1-1 1,0 0-1,0 0 0,5 6 0,-7-10 6,0 0 1,0 0-1,0 0 0,0 0 0,0-1 0,1 1 0,-1-1 0,1 1 0,-1-1 0,1 0 0,-1 0 0,1 0 0,0 0 0,0-1 0,-1 1 1,4-1-1,6 1 1,1-2 0,-1 0 0,0 0 0,0-1 0,0-1 0,0 0 0,0 0 0,0-1 0,18-10 1,9-6-60,50-37 1,-58 37 29,-3 1-2,57-34 94,-58 39-84,30-21 0,-43 27-51,-10 7 23,-9 7 11,-20 16-43,2 1 0,0 1 0,-34 48 0,-72 141 82,128-212-21,-5 10 56,0 1 0,-5 12 0,10-21-50,0-1 0,0 0 1,1 1-1,-1-1 0,1 0 0,-1 1 0,1-1 1,0 1-1,0-1 0,0 1 0,0-1 0,0 1 1,0-1-1,1 1 0,-1-1 0,1 0 0,0 1 1,1 2-1,-2-4-6,1-1 1,0 1-1,-1 0 1,1 0-1,0 0 0,-1-1 1,1 1-1,0 0 1,0-1-1,-1 1 0,1-1 1,0 1-1,0-1 1,0 1-1,0-1 0,0 1 1,0-1-1,0 0 1,0 0-1,0 1 0,0-1 1,0 0-1,0 0 1,2 0-1,0-1 18,0 1 0,0-1 0,0 0 0,0 0 0,6-3-1,-5 2 15,7-3-23,-1-1 0,0 0 0,0-1-1,-1 0 1,0 0 0,10-11 0,44-55-82,-48 55 81,225-315 44,-218 298-62,-2 0 1,-1-2-1,-2 0 1,19-56-1,-27 58 0,0 0 0,-2-1-1,3-51 1,-9 75-18,0 10 14,-1 0 0,0 1 0,1-1-1,-1 0 1,0 0 0,0 0 0,0 1 0,0-1-1,0 0 1,-1 0 0,1 1 0,0-1 0,-1 0-1,1 0 1,-1 1 0,0-1 0,1 1 0,-1-1-1,0 0 1,-2-1 0,3 3 8,0-1 0,-1 1 0,1 0 1,-1 0-1,1 0 0,0 0 0,-1-1 0,1 1 1,0 0-1,-1 0 0,1 0 0,-1 0 0,1 0 0,0 0 1,-1 0-1,1 0 0,-1 0 0,1 0 0,-1 0 1,1 0-1,0 0 0,-1 1 0,1-1 0,0 0 0,-1 0 1,1 0-1,0 1 0,-1-1 0,1 0 0,-1 1 1,-6 4-50,0 1 0,1-1 0,-1 1 0,1 1 0,-7 9 0,7-8 42,-25 30-50,2 1 1,1 2-1,3 1 1,-29 60-1,41-72 69,1 0-1,2 1 0,1 1 1,1-1-1,2 1 1,1 0-1,-2 51 1,7-71 24,0 0 0,1-1 0,1 1 1,0-1-1,0 0 0,1 1 0,5 14 0,-5-21-18,-1-1 0,0 1 0,1-1 0,0 1 0,0-1 0,0 0 0,1 0 0,-1 0 0,1-1 0,0 1 0,0-1 0,0 0 0,1 0 0,-1-1 0,1 1 0,-1-1 0,1 0 0,7 2 0,0-1-5,1 0 0,0-1 0,0-1 0,0 0 0,0-1 0,0-1 0,0 1 0,0-2 0,-1 0 0,1-1 0,14-4 0,8-7-18,-1 0 1,-1-3 0,53-34 0,-8 5 8,228-109 1,-297 150-6,-9 5 4,0 0 1,0 0-1,0 0 0,0 0 1,0 0-1,0 0 0,0 0 1,0 0-1,0 0 1,0 0-1,0 0 0,0 0 1,0 0-1,0 0 1,0 0-1,0 0 0,0 0 1,0 0-1,0 0 0,0 0 1,0 0-1,0 0 1,-1 0-1,1 0 0,0 0 1,0 0-1,0 0 1,-20 10-97,-12 12 19,1 2 1,1 1-1,-30 31 1,-75 93 119,112-122-29,19-22-14,-46 57 41,45-55-59,1 0 1,0 0 0,0 0-1,0 0 1,1 1 0,1 0 0,-3 10-1,4-16 29,1 1-1,-1-1 1,1 0-1,0 1 1,0-1-1,1 1 1,-1-1-1,1 5 1,-1-7 1,1 1 0,-1 0-1,0 0 1,0-1 0,1 1 0,-1 0 0,1-1 0,-1 1 0,0 0 0,1-1 0,-1 1 0,1-1-1,-1 1 1,1-1 0,0 1 0,-1-1 0,1 1 0,0-1 0,-1 0 0,1 1 0,0-1-1,-1 0 1,1 1 0,0-1 0,-1 0 0,1 0 0,0 0 0,0 0 0,1 0 0,3-1-6,0 0 1,0 0 0,0-1-1,0 1 1,0-1 0,0-1-1,8-3 1,4-5 12,0 0 0,0-1 1,-2-1-1,22-21 0,54-71 9,100-153 38,-162 217-29,-2-2 1,-3 0-1,-1-2 0,-2-1 1,-2-1-1,-3 0 0,20-90 1,-35 135-44,0-4-38,1 0-1,-1 0 1,0 0-1,-1 0 1,0 0 0,0 0-1,-1-9 1,1 14 39,0 1 0,0 0 0,0 0 0,-1 0 0,1 0 0,0-1 0,0 1 0,0 0 1,0 0-1,-1 0 0,1 0 0,0 0 0,0 0 0,0-1 0,-1 1 0,1 0 0,0 0 0,0 0 0,0 0 0,-1 0 0,1 0 0,0 0 0,0 0 1,0 0-1,-1 0 0,1 0 0,0 0 0,0 0 0,-1 0 0,1 0 0,0 0 0,0 0 0,0 0 0,-1 1 0,1-1 0,0 0 0,0 0 0,0 0 1,-1 0-1,1 0 0,0 0 0,0 1 0,0-1 0,0 0 0,0 0 0,-1 0 0,1 0 0,0 1 0,0-1 0,0 0 0,-11 11-167,-110 155-418,106-143 596,0 2 0,2 0-1,1 1 1,1 0 0,1 0 0,1 1 0,2 1-1,0-1 1,2 1 0,1 1 0,2-1 0,0 0-1,5 49 1,-2-64 10,1 0-1,1 0 1,0-1-1,1 1 1,0-1-1,1 0 1,0 0-1,1-1 1,1 1 0,0-1-1,8 11 1,-11-17 9,1 0 0,-1-1 1,1 1-1,0-1 0,0 0 1,0 0-1,0 0 1,1-1-1,-1 0 0,1 0 1,0 0-1,0-1 0,0 0 1,0 0-1,0-1 1,1 1-1,-1-1 0,0-1 1,1 1-1,-1-1 0,1 0 1,-1 0-1,1-1 1,7-2-1,-1 0-3,0-1 0,-1-1 1,0 0-1,1 0 0,-2-1 0,1-1 1,-1 0-1,0-1 0,0 0 0,16-16 1,-12 8 17,-1 0 0,0-1 1,-1 0-1,-1-1 1,18-35-1,-24 41-43,-1-1-1,8-24 0,-12 33-8,0 1 0,-1 0 0,1-1 0,-1 0 0,1 1 1,-1-1-1,0 1 0,-1-1 0,1 1 0,0-1 0,-1 1 0,0-1 0,0 1 0,0-1 0,-2-4 0,2 8 7,1-1 0,-1 0 0,1 0-1,-1 0 1,0 0 0,1 1 0,-1-1-1,0 0 1,0 0 0,1 1 0,-1-1-1,0 1 1,0-1 0,0 1 0,0-1 0,0 1-1,0-1 1,0 1 0,0 0 0,0 0-1,0-1 1,0 1 0,0 0 0,0 0-1,0 0 1,0 0 0,0 0 0,0 0-1,0 1 1,0-1 0,0 0 0,0 0 0,0 1-1,0-1 1,0 1 0,0-1 0,0 1-1,0-1 1,0 1 0,-4 3-26,0-1 1,0 1-1,1-1 0,0 1 1,-6 7-1,0 2-2,0 0-1,1 1 1,1 0 0,0 0-1,1 1 1,-9 26-1,5-6-16,-11 66 0,21-93 73,0 1-1,1 0 1,-1-1 0,2 1-1,2 17 1,-3-24-9,0 0 0,0 0 0,1 1 0,-1-1 0,1 0 0,0 0 0,0 0 0,0 0 0,-1 0 0,2-1 0,-1 1 0,0 0 1,0 0-1,1-1 0,-1 1 0,1 0 0,-1-1 0,1 0 0,0 1 0,-1-1 0,1 0 0,0 0 0,0 0 0,0 0 0,0 0 0,0 0 0,0-1 0,0 1 0,4 0 0,0-1 37,-1 0 0,1-1 0,-1 0 0,1 0 0,-1 0-1,0 0 1,9-4 0,37-19 29,-33 14-109,252-133-40,-130 66 72,-135 74 15,6-3-78,0 0 0,1 1-1,0 0 1,13-3 0,-22 7 40,0 0-1,0 1 1,0 0 0,0-1 0,0 1 0,0 0 0,0 1 0,0-1 0,-1 0-1,5 2 1,-6-2 18,1 1-1,-1 0 1,1 0-1,0 0 1,-1 0-1,1 0 1,-1 0-1,0 0 1,1 0 0,-1 0-1,0 1 1,0-1-1,0 0 1,0 1-1,0-1 1,0 1-1,0-1 1,1 3-1,-1 1 17,1 0 1,-1-1-1,0 1 0,0 0 0,0 1 1,-1-1-1,0 0 0,0 0 0,0 0 0,0 0 1,-1 0-1,-2 8 0,-2 6 74,-15 35-1,12-34-79,-54 110 96,61-128-60,0 0 0,0 0 0,0 0 0,1-1 0,-1 1 0,1 0 0,-1 0 0,0 4 0,2-6-25,-1 0-1,1 0 0,-1 1 0,1-1 0,-1 0 1,0 0-1,1 0 0,-1 0 0,1 0 1,-1 0-1,1 0 0,-1 0 0,1 0 1,-1 0-1,1 0 0,-1 0 0,0 0 1,1 0-1,-1 0 0,1-1 0,0 1 1,12-8 49,1 0 1,-1-1 0,-1 0 0,0-1 0,18-19 0,-12 12-126,25-18-1,-36 29 48,-2 2-7,0 1 0,0 0-1,0 0 1,9-4 0,-13 6 16,1 1-1,-1-1 1,0 1 0,1-1 0,-1 1-1,1 0 1,-1 0 0,0 0 0,1 0 0,-1 0-1,0 0 1,1 0 0,-1 0 0,1 1 0,-1-1-1,0 1 1,1-1 0,-1 1 0,0-1 0,0 1-1,0-1 1,1 1 0,-1 0 0,0 0-1,2 2 1,5 6-8,-1 0-1,0 0 0,-1 1 0,7 14 1,-9-17 49,0 1 0,0 0 1,1-1-1,0 0 0,0 0 0,1 0 1,0-1-1,0 0 0,0 0 1,12 8-1,-7-9 74,-1 0-1,1 0 1,0-1-1,0-1 1,0 0-1,0 0 1,1-1 0,-1 0-1,18-1 1,-11-1-298,1-1 0,0-1 0,-1 0 0,1-2 0,20-6 0,-3 1-657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22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29 200 8480,'-11'-106'3840,"-3"85"-3360,11 8-512,3 10-96,3-15 384,8 6-96,8-5-1120,4 8 512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25.4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5 1568,'-2'-1'61,"1"1"0,0-1 0,0 0 0,0 1 0,-1-1 0,1 1 0,0 0 0,0 0 0,-1-1 0,1 1 0,0 0 0,-1 0 0,1 0 0,0 0 0,-1 0 0,1 0 0,0 1 0,0-1 0,-1 0 0,1 1 0,0-1 0,0 1 0,-1-1 0,1 1 0,0 0 0,0-1 0,0 1 0,0 0 0,0 0 0,0 0 1,0 0-1,0 0 0,-1 2 2149,3 0-1437,0 0-1,0 0 1,1 0 0,-1 0 0,1 0 0,0 0-1,3 3 1,-1 0 229,1 2-617,1-1 0,-1 1 0,1-1 0,0-1 0,1 1 0,-1-1 1,2 0-1,-1-1 0,0 0 0,1 0 0,0 0 0,0-1 0,14 5 0,37 7-147,1-3-1,0-2 0,0-3 1,1-2-1,63-3 0,250-36 191,-198 13-146,-132 16-229,780-71 459,-380 53 203,834 66-1,-991-11-714,-39 1-112,-46 2-42,26 15-579,-178-37-1396,-2 2 0,65 31 0,-65-19-5236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42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493 289 2304,'0'0'752,"5"-4"2874,-6 3-3364,0 0 0,0 1 0,0-1 0,0 0 0,0 1-1,0-1 1,0 1 0,0-1 0,0 1 0,-3-1-1,-16 3 429,1 0 0,-21 5 0,23-2-465,0 0 0,0 1 0,0 1 0,0 0 0,1 1 0,-27 19 0,-79 70 472,114-90-671,-7 6 41,0 2 0,1-1 0,-17 24 0,24-29-88,1 1 0,0 1 1,1-1-1,0 1 0,0 0 0,1 0 0,-3 14 1,3-10 49,2 1-1,0 0 1,0 0 0,2 0 0,0-1 0,3 29 0,-1-34 54,0 0 0,1 0 1,0 0-1,0 0 0,1-1 0,0 1 0,1-1 0,0 0 0,1 0 0,0-1 0,10 13 1,-14-19-56,-1 0 0,1-1 0,0 1 1,0 0-1,0-1 0,0 1 1,1-1-1,-1 1 0,0-1 1,0 0-1,1 0 0,-1 0 1,1-1-1,-1 1 0,1 0 1,-1-1-1,1 0 0,0 1 1,-1-1-1,1 0 0,-1 0 1,1-1-1,-1 1 0,1 0 1,0-1-1,-1 0 0,1 0 1,3-1-1,1-2 51,-1 0 1,0 0-1,0 0 0,-1-1 1,1 1-1,6-9 0,29-37 315,-26 31-250,48-57 197,24-31-197,-70 84-113,-2 0-1,23-47 0,-33 59-32,-1 0 1,0 0-1,-1 0 0,0 0 0,-1 0 1,2-16-1,-4 20 11,0 0 0,0-1 0,0 1 0,-1 0 0,-1-1 0,1 1 0,-1 0 0,0 0 0,-1 0 0,1 0 0,-5-7 0,2 6-78,1 0-1,-1 1 1,0-1-1,-1 1 1,-8-8-1,13 14 49,0 0-1,-1-1 0,1 1 0,0 0 0,-1 0 0,1 0 0,-1 0 0,0 0 0,1 0 0,-1 0 0,0 1 0,1-1 0,-1 1 1,0-1-1,0 1 0,0-1 0,1 1 0,-1 0 0,0 0 0,0 0 0,0 0 0,0 0 0,1 1 0,-1-1 0,0 0 0,0 1 1,0-1-1,1 1 0,-1 0 0,0 0 0,1 0 0,-1 0 0,1 0 0,-3 2 0,-3 3-16,1 0 1,1 1-1,-1-1 0,1 1 1,0 1-1,0-1 0,1 1 1,0 0-1,1 0 0,0 0 1,0 0-1,0 1 0,1-1 0,1 1 1,-1 0-1,1-1 0,0 11 1,1-5 58,1-1 0,-1 1 0,2-1-1,0 1 1,1-1 0,0 0 0,1 0 0,0 0 0,1 0 0,10 18 0,-3-11 34,1 0-1,21 25 1,-28-37 28,2 0 1,-1-1 0,1-1 0,0 1-1,0-1 1,1-1 0,0 1 0,10 3-1,-14-7-28,-1 0 0,1 0 0,0-1 0,0 0 0,0 0-1,0 0 1,0-1 0,0 0 0,0 0 0,0 0 0,0 0-1,0-1 1,0 0 0,-1 0 0,1 0 0,0-1 0,0 1-1,7-5 1,4-3 62,0-1 0,-1 0 0,25-22 0,-19 15-85,-4 2 7,21-24 0,-27 26-97,2 0 0,-1 1-1,29-20 1,-40 32 61,-1-1 0,0 1 1,0 0-1,1 0 0,-1 0 0,0 0 0,0 0 0,1-1 0,-1 1 0,0 0 1,1 0-1,-1 0 0,0 0 0,0 0 0,1 0 0,-1 0 0,0 0 1,1 0-1,-1 0 0,0 0 0,0 0 0,1 0 0,-1 1 0,0-1 1,1 0-1,-1 0 0,0 0 0,0 0 0,1 1 0,4 9-15,-1 21-96,-3-21 118,1 13 160,-2 35 0,-1-24 55,2-29-10,1-6-96,4-7-12,-4 5-52,18-24 89,29-31 1,-37 46-168,0 0 1,1 1-1,0 0 1,23-13-1,-32 22 6,-1 0 0,1 1 0,0-1-1,-1 1 1,1 0 0,0 0 0,0 0-1,8 0 1,-11 1 12,-1 0-1,1 0 1,0 0 0,0 0-1,0 0 1,-1 0 0,1 0-1,0 0 1,0 0 0,0 1 0,-1-1-1,1 0 1,0 1 0,0-1-1,-1 0 1,1 1 0,0-1-1,-1 1 1,1-1 0,0 1-1,-1-1 1,1 1 0,-1-1-1,1 1 1,-1 0 0,1-1-1,-1 1 1,0 0 0,1 0 0,-1-1-1,0 1 1,1 0 0,-1 0-1,0-1 1,0 1 0,0 0-1,0 0 1,0 0 0,0-1-1,0 1 1,0 0 0,0 0-1,0 0 1,0-1 0,-1 3-1,-1 11 62,-1 1-1,2-1 1,0 1-1,1-1 0,0 1 1,4 22-1,-3-33-47,0-1-1,-1 0 1,1 0-1,0 1 1,1-1-1,-1 0 1,0 0-1,1 0 1,0 0-1,0 0 1,0-1-1,0 1 1,0 0-1,0-1 1,1 0-1,-1 1 1,1-1-1,0 0 1,-1 0-1,1-1 1,0 1-1,0-1 1,0 1-1,1-1 1,-1 0-1,0 0 1,0 0-1,1 0 1,-1-1-1,0 1 1,1-1 0,-1 0-1,0 0 1,7-1-1,20-2 37,-1-2 0,0 0 0,0-2 0,0-1 0,-1-2-1,0 0 1,-1-2 0,0-1 0,-1-2 0,0 0 0,-1-1 0,23-21 0,-44 34-34,-3 2-2,0 0-1,1 0 1,-1 0 0,0 0-1,0 0 1,0-1-1,1 1 1,-1 0 0,-1 0-1,1-1 1,0 1-1,0-1 1,0 1-1,-1-1 1,1 1 0,-1-1-1,1 1 1,0-3-1,-1 3-8,0 1-1,0 0 1,-1 0-1,1 0 0,0 0 1,0 0-1,0 0 1,0-1-1,0 1 1,0 0-1,0 0 0,0 0 1,0 0-1,0 0 1,0 0-1,0 0 0,0 0 1,-1-1-1,1 1 1,0 0-1,0 0 1,0 0-1,0 0 0,0 0 1,0 0-1,0 0 1,-1 0-1,1 0 0,0 0 1,0 0-1,0 0 1,0 0-1,0 0 1,0 0-1,-1 0 0,1 0 1,0 0-1,0 0 1,0 0-1,0 0 1,0 0-1,0 0 0,-1 0 1,1 0-1,0 0 1,-11 5-50,-12 10-50,3 2 82,2 0 0,0 2 0,1 0 0,1 0 0,0 2 0,2 0 0,1 1 0,0 0 0,1 1 0,2 0 0,0 1 0,2 0 0,-7 31 0,14-48 9,0 1 1,0 0 0,1-1 0,-1 1-1,2 0 1,-1 0 0,1 0-1,1-1 1,3 14 0,-4-18 20,0 0-1,0-1 1,0 1 0,0-1 0,1 1-1,-1-1 1,1 1 0,-1-1-1,1 0 1,0 1 0,0-1 0,0 0-1,0-1 1,1 1 0,-1 0 0,0 0-1,1-1 1,0 0 0,-1 1 0,1-1-1,-1 0 1,1 0 0,0-1 0,0 1-1,0 0 1,-1-1 0,1 0 0,4 1-1,-4-2 16,0 1 0,-1 0-1,1-1 1,0 0-1,0 1 1,0-1 0,-1 0-1,1 0 1,0-1-1,-1 1 1,1-1 0,-1 1-1,0-1 1,1 0 0,-1 0-1,0 0 1,0 0-1,0 0 1,2-3 0,2-4 16,-1 1 1,0-1-1,0 0 1,3-10 0,5-14 50,11-52-1,-9 31-133,6-23-141,-19 67-45,-2 21-42,5 224-136,-6-162 504,-2-1-1,-4 0 1,-17 76 0,14-108 45,-1 0 0,-23 52 0,29-81-97,0 0 0,-1 0 0,-7 11 1,10-18-26,0 0 1,-1 0-1,1-1 1,-1 1 0,0-1-1,0 0 1,0 0-1,0 0 1,0-1-1,-8 4 1,6-4 5,0 0 1,0 0-1,-1-1 1,1 0-1,0 0 1,0-1-1,-1 0 1,1 0-1,0 0 1,0-1-1,-1 1 1,1-2-1,0 1 0,0-1 1,0 0-1,0 0 1,1 0-1,-1-1 1,0 0-1,-7-5 1,4 1-48,1 1 0,-1-1 1,1 0-1,1 0 0,-1-1 1,1 0-1,1-1 0,-1 1 0,2-1 1,-1-1-1,-5-11 0,8 13 22,0 1-1,0-1 1,1 0-1,0 0 1,1 0-1,-1-13 0,2 16-6,0 0-1,0-1 1,1 1-1,0 0 1,0 0-1,0 0 1,1-1-1,0 1 1,-1 1-1,2-1 1,3-7-1,0 2-1,1 2-1,0-1 1,0 1 0,1 0-1,0 0 1,0 1 0,1 0-1,-1 1 1,17-10 0,6 0-113,57-19 1,-54 22 129,39-20 1,-59 26 21,0-1 1,-1 0 0,0-1 0,0 0 0,21-22-1,30-43-27,56-85-1,-80 103 147,95-99 0,-54 80-157,-53 53 234,-25 18-127,-2 4-27,-3 5-56,-1 5-66,-13 33 95,-9 31-202,19-53 145,-18 78-28,23-88 67,-1 1-1,1-1 0,1 0 1,0 1-1,1-1 0,3 20 1,-4-31-24,0 1 1,0 0-1,0-1 1,0 1-1,1 0 1,-1-1 0,0 1-1,0 0 1,0-1-1,1 1 1,-1-1-1,0 1 1,1 0 0,-1-1-1,1 1 1,-1-1-1,0 1 1,1-1-1,-1 1 1,1-1 0,0 0-1,-1 1 1,1-1-1,-1 1 1,1-1-1,-1 0 1,1 0 0,0 1-1,-1-1 1,1 0-1,0 0 1,-1 0-1,1 0 1,0 0 0,-1 0-1,1 0 1,0 0-1,-1 0 1,1 0-1,0 0 1,-1 0 0,1 0-1,0-1 1,-1 1-1,1 0 1,0 0-1,0-1 1,2-1 24,1 0 0,-1 0 1,0 0-1,0-1 0,0 1 0,0-1 1,3-4-1,39-59 98,-23 32-125,7-16-49,-22 36 12,1 0 1,0 1-1,1 0 1,16-17-1,-25 29 30,0 1 0,0 0-1,0 0 1,0 0 0,1 0-1,-1-1 1,0 1 0,0 0-1,0 0 1,0 0 0,1 0-1,-1 0 1,0 0 0,0-1-1,0 1 1,0 0 0,1 0-1,-1 0 1,0 0 0,0 0-1,0 0 1,1 0 0,-1 0-1,0 0 1,0 0 0,0 0-1,1 0 1,-1 0 0,0 0-1,0 0 1,0 0-1,1 0 1,-1 0 0,0 0-1,0 0 1,0 0 0,1 1-1,-1-1 1,0 0 0,0 0-1,0 0 1,0 0 0,1 0-1,-1 1 1,0-1 0,4 13-34,-3 21 69,-1-31-39,1 11 7,0 0 0,1-1 0,6 22 0,-1-3-91,-6-27 96,0-1 0,0 0 0,0 0 0,0 0 0,1 0 0,-1 0 0,1 0 0,0-1 0,1 1-1,-1 0 1,4 3 0,-6-6 0,1 0-1,0-1 1,0 1 0,0 0-1,0-1 1,0 1 0,0-1-1,0 1 1,0-1-1,0 1 1,0-1 0,1 0-1,-1 0 1,0 1-1,0-1 1,0 0 0,2 0-1,-1 0 8,0-1-1,0 1 1,0-1 0,0 0-1,0 1 1,0-1 0,0 0-1,-1 0 1,1 0 0,0 0-1,0-1 1,2-1 0,1-3 24,1-1 0,-1 1 0,0-1 0,0 0 1,-1-1-1,6-12 0,-2 4-23,57-91 142,11-22 184,-67 110-307,-1 0-1,0 0 1,-1-1-1,-1 0 1,3-21-1,-4-7-36,-1 1-1,-3-1 1,-9-85 0,6 118-54,-1 1 0,0 0 1,-6-16-1,9 29 44,0 1 0,0-1-1,0 1 1,-1-1 0,1 1 0,0-1 0,0 1 0,-1-1-1,1 1 1,0-1 0,0 1 0,-1 0 0,1-1 0,-1 1-1,1-1 1,0 1 0,-1 0 0,0-1 0,-5 4-222,-3 15 10,-5 46 139,2 0 0,3 1 0,-2 131 0,12-164 119,0 1 0,3 0 0,0-1 0,2 0 1,19 58-1,-24-85-14,1 0 1,0-1 0,0 1-1,1-1 1,-1 0-1,1 0 1,0 0 0,0 0-1,0 0 1,0-1 0,1 1-1,0-1 1,3 3 0,-3-4-8,-1 0 1,0-1 0,1 1 0,-1-1 0,0 0 0,1 0 0,0 0-1,-1-1 1,1 1 0,-1-1 0,1 1 0,0-1 0,-1-1 0,1 1-1,0 0 1,-1-1 0,1 0 0,3-1 0,17-6 13,-1-1 0,32-18 0,-25 12-5,125-75 163,-143 83-156,17-15 118,-29 22-145,0 0 0,0 0 0,0 0 0,0 0 0,0 0 0,0 0 0,0 0 1,0 0-1,0 0 0,-1 0 0,1 0 0,0 0 0,0 0 0,0 0 0,0 0 1,0 0-1,0 0 0,0 0 0,0 0 0,0-1 0,0 1 0,0 0 0,0 0 1,0 0-1,0 0 0,0 0 0,0 0 0,0 0 0,0 0 0,0 0 0,0 0 1,0 0-1,0 0 0,0 0 0,0 0 0,0 0 0,0 0 0,0 0 0,0-1 1,0 1-1,0 0 0,0 0 0,0 0 0,1 0 0,-1 0 0,0 0 0,0 0 1,0 0-1,-11 2-4,-17 7-27,19-5 31,1 0 0,0 1 1,1 0-1,-1 0 0,1 1 1,0 0-1,0 1 0,1-1 1,0 1-1,-9 14 0,11-16 6,0 1 0,1 0 0,0 0 0,1 0-1,-1 0 1,1 1 0,0-1 0,1 1-1,0-1 1,0 1 0,0 0 0,0-1 0,1 1-1,1 0 1,0 9 0,0-13 7,0 1 1,0-2-1,0 1 1,0 0-1,0 0 1,0 0-1,1 0 1,0-1-1,2 5 1,-3-6-3,0 0 0,0 0 0,0 0 0,0 0-1,0 0 1,0 0 0,0-1 0,1 1 0,-1 0 0,0-1 0,0 1 0,0-1 0,1 1 0,-1-1 0,0 0 0,1 1 0,-1-1 0,0 0 0,1 0 0,-1 0 0,1 0-1,-1 0 1,0 0 0,3-1 0,1 0 21,0-1 0,-1 0 0,1 0-1,-1 0 1,1-1 0,-1 0 0,0 1-1,0-1 1,0-1 0,-1 1 0,1-1 0,6-7-1,0-3 28,-1-1 0,11-22-1,-9 16 48,-4 7-125,0-1 0,4-19 0,3-6-75,-14 40 91,0 0 0,0 0 0,0 0 0,0 0-1,0 0 1,0 0 0,0 0 0,0 0 0,-1 0 0,1 0 0,0 0 0,0 0 0,0 0 0,0 0-1,0 0 1,0 0 0,0 0 0,0 0 0,-1 0 0,1 0 0,0 0 0,0 0 0,0 0 0,0 0 0,0 0-1,0 0 1,0 0 0,0-1 0,0 1 0,-1 0 0,1 0 0,0 0 0,0 0 0,0 0 0,0 0-1,0 0 1,0 0 0,0 0 0,0 0 0,0-1 0,0 1 0,0 0 0,0 0 0,0 0 0,0 0 0,0 0-1,0 0 1,0 0 0,0-1 0,0 1 0,0 0 0,0 0 0,0 0 0,0 0 0,0 0 0,-2 5-18,1 0 0,0 1 0,0-1 0,1 1 0,-1 0 0,1-1 0,1 1 0,0 8 0,1 1 33,1 0 0,0 0-1,1 0 1,6 16 0,-9-31-1,-1 1 1,0 0 0,1 0-1,-1 0 1,1-1 0,-1 1-1,1 0 1,-1 0 0,1-1-1,-1 1 1,1-1 0,1 2-1,-2-2-6,1 0-1,-1 0 0,0 1 1,0-1-1,1 0 0,-1 0 0,0 0 1,1 0-1,-1 0 0,0 0 1,1 0-1,-1 0 0,0 0 1,1 0-1,-1 0 0,0 0 0,0-1 1,1 1-1,-1 0 0,0 0 1,1 0-1,-1 0 0,1-1 0,1 0 8,-1-1-1,1 0 1,0 0-1,-1 0 1,1 0-1,2-4 1,0-1 23,31-43 108,-18 26-157,20-24 0,-22 32-4,-9 11-31,-1 0 0,0 0 0,6-11 0,-10 75-35,-1-41 23,0 6 136,5 42-1,-4-58-45,0 0 0,1-1-1,0 1 1,1-1 0,-1 0 0,2 1-1,-1-2 1,1 1 0,7 11 0,-5-10-1,1 0-1,-1-1 1,1 0 0,1 0 0,-1 0 0,1-1 0,0 0 0,1-1 0,-1 0 0,1 0 0,0-1 0,0 0 0,1 0-1,-1-1 1,1 0 0,-1-1 0,1 0 0,0-1 0,0 0 0,14 0 0,-10-1-6,0 0 1,-1-1-1,1 0 0,-1-1 1,0-1-1,1 0 0,-1-1 1,16-7-1,33-16 75,-34 13-123,-28 15 310,-4 8-1611,2 10-3065,3-18 4021,-1 0 1,0 0-1,0 0 1,0 1-1,-1-1 1,1 0 0,0 0-1,0 1 1,-1-1-1,0 2 1,-9 4-6712,0-3 1579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9:2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35 3552,'0'-2'437,"1"-1"1,-1 1 0,0-1-1,1 0 1,-1 1-1,1-1 1,0 1-1,0-1 1,0 1-1,3-4 1,-4 5-370,0 1 1,0 0-1,0 0 1,0 0 0,0 0-1,0 0 1,0-1-1,0 1 1,0 0-1,0 0 1,0 0-1,1 0 1,-1 0-1,0 0 1,0 0 0,0-1-1,0 1 1,0 0-1,1 0 1,-1 0-1,0 0 1,0 0-1,0 0 1,0 0-1,0 0 1,1 0 0,-1 0-1,0 0 1,0 0-1,0 0 1,0 0-1,1 0 1,-1 0-1,0 0 1,0 0 0,0 0-1,0 0 1,0 0-1,1 0 1,-1 0-1,0 0 1,0 0-1,0 1 1,0-1-1,0 0 1,1 0 0,-1 0-1,0 2 32,1-1 0,-1 0 0,1 1 0,-1-1 0,0 1 0,1-1 0,-1 1 1,0 0-1,0 2 0,-3 42 689,-1 0 0,-2 0 1,-13 46-1,-34 74 855,32-108-1005,-15 70 0,-24 229 1761,59-333-1823,3-14-22,-2-10-539,0 0 1,0 0-1,0 0 0,0 0 1,0 0-1,0 0 0,0 1 1,0-1-1,0 0 1,1 0-1,-1 0 0,0 0 1,0 0-1,0 0 0,0 0 1,0 1-1,0-1 0,0 0 1,0 0-1,1 0 0,-1 0 1,0 0-1,0 0 1,0 0-1,0 0 0,0 0 1,1 0-1,-1 0 0,0 0 1,0 0-1,0 0 0,0 0 1,0 0-1,1 0 0,-1 0 1,0 0-1,0 0 1,0 0-1,0 0 0,0 0 1,1 0-1,22-10 321,0 2 1,0 1-1,41-8 0,-33 11-280,0 1 1,60 1-1,62 14 159,-110-8-113,-4-3 29,-22-2-3624,-4 10-5014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47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1191 2720,'-1'0'92,"0"-1"0,0 1-1,0-1 1,0 1 0,-1 0 0,1 0 0,0-1 0,0 1 0,0 0-1,0 0 1,-1 0 0,1 0 0,0 0 0,0 1 0,0-1 0,0 0-1,-2 1 1,-4 0 2102,6-3-725,5-10 208,-1 7-1001,67-163 3319,-62 149-3899,1 1 1,1 0-1,1 0 1,0 1 0,1 0-1,28-29 1,94-74 574,-95 89-189,14-11 307,-52 41-780,-1 1-1,1 0 0,-1 0 1,1 0-1,-1-1 1,1 1-1,-1 0 1,1 0-1,-1 0 1,1 0-1,-1 0 1,1 0-1,-1 0 0,1 0 1,-1 0-1,1 0 1,-1 1-1,1-1 1,-1 0-1,1 0 1,-1 0-1,1 1 0,-1-1 1,1 0-1,-1 0 1,0 1-1,1-1 1,-1 0-1,1 1 1,-1-1-1,0 1 1,1-1-1,-1 1 0,2 0 6,-1 1-1,0-1 0,0 0 0,0 1 0,0-1 0,-1 1 0,1-1 0,1 3 0,-2 2 55,0 0 0,-1 0-1,1 0 1,-2 6-1,-1 8 59,1-3 21,-1 0 0,-9 31 0,-1 4 223,12-47-345,1 0 0,-1 0 0,1 0 0,1 6 0,0 1 623,-1-14-591,0-1 0,1 1 0,0-1 0,0 1 0,-1-1 0,2 1-1,-1-1 1,0 1 0,3-4 0,19-26 50,-13 18-68,3-3-35,2-1 1,0 2-1,0 0 0,2 0 0,0 2 1,0 0-1,2 1 0,0 1 0,26-14 1,-38 23 13,0 0 1,0 0 0,0 1-1,0 0 1,9-2 0,-15 4-14,0 0 0,1-1 0,-1 1 0,0 0 0,0 0 0,0 0 0,0 0 0,0 0 1,1 1-1,-1-1 0,0 0 0,0 0 0,0 1 0,0-1 0,0 1 0,0-1 0,0 1 0,0-1 0,0 1 1,0-1-1,0 1 0,0 0 0,0 0 0,-1 0 0,1-1 0,0 1 0,0 0 0,-1 0 0,1 0 0,-1 0 1,1 0-1,-1 0 0,1 0 0,-1 0 0,1 0 0,-1 1 0,0-1 0,0 0 0,0 0 0,0 0 0,0 0 1,0 0-1,0 3 0,-1 12 109,-1 0 1,-1 0 0,0 0 0,-9 25 0,-3 16-97,15-48 151,7-10-34,13-18 37,-8 7-131,30-18 37,0 2-1,55-27 1,9-5-455,-105 59 373,0 0-1,0 0 1,0 1 0,0-1-1,0 0 1,0 1 0,1-1 0,-1 1-1,0 0 1,0-1 0,1 1-1,-1 0 1,0 0 0,0 0-1,1-1 1,-1 2 0,0-1-1,1 0 1,-1 0 0,0 0-1,0 0 1,1 1 0,-1-1 0,0 1-1,0-1 1,1 1 0,-1-1-1,0 1 1,0 0 0,0-1-1,0 1 1,0 0 0,0 0-1,0 0 1,0 0 0,-1 0-1,1 0 1,0 0 0,0 0 0,-1 0-1,1 0 1,-1 1 0,1-1-1,-1 0 1,1 0 0,-1 2-1,3 9 1,-2-1 0,1 1-1,-2 0 1,0-1-1,-1 15 1,0 4 84,1 8-35,-1-6-31,1 0 1,2-1-1,1 1 1,7 33-1,-8-60 2,-1 0 1,1 0-1,0 0 0,1 0 1,-1 0-1,1 0 0,4 5 1,-6-8-5,0-1 0,0 0 1,0 0-1,0 0 1,0 0-1,0 0 0,1 0 1,-1 0-1,0 0 0,1-1 1,-1 1-1,0 0 0,1-1 1,-1 1-1,1-1 1,-1 1-1,1-1 0,-1 0 1,1 0-1,-1 0 0,1 0 1,-1 0-1,1 0 0,0 0 1,-1 0-1,1 0 1,-1-1-1,1 1 0,-1-1 1,1 1-1,-1-1 0,2 0 1,13-9 52,0-1 1,0-1-1,18-18 1,6-3 34,266-170 98,-296 197-177,-4 3-16,-1 0 0,0 0 1,1-1-1,-1 0 1,8-7-1,-13 10-7,0 1 0,0 0 0,0 0 0,1 0 0,-1 0 0,0 0 0,0 0 0,0-1 0,0 1 0,0 0 1,1 0-1,-1 0 0,0 0 0,0-1 0,0 1 0,0 0 0,0 0 0,0 0 0,0 0 0,0-1 0,0 1 0,0 0 0,0 0 0,0 0 0,0-1 0,0 1 0,0 0 0,0 0 0,0 0 0,0-1 0,0 1 1,0 0-1,0 0 0,0 0 0,0-1 0,0 1 0,-1 0 0,-7-1-27,-10 6 25,18-5 4,-13 4-27,0 2 0,0-1 0,0 2 1,1 0-1,0 0 0,0 1 0,1 1 0,0 0 0,-12 13 0,15-14 18,0 2 0,0-1 1,1 1-1,1 0 1,0 0-1,0 0 0,1 1 1,0 0-1,1 0 0,0 1 1,-3 13-1,6-18 19,1-1 1,-1 0-1,1 1 1,1-1-1,-1 1 1,1-1 0,0 0-1,0 1 1,1-1-1,0 0 1,0 0-1,0 0 1,1 0-1,-1 0 1,6 6-1,-6-8-11,1 0 0,0-1 0,0 0 0,-1 1 0,2-1 0,-1 0 0,0-1 0,1 1 0,-1-1 0,1 1 0,0-1 0,0 0 0,0 0 0,0-1 0,0 1 0,0-1 0,0 0 0,1 0 0,-1 0 0,0-1 0,1 1 0,-1-1 0,6 0 0,-3-1 33,0 0 0,1-1 1,-1 0-1,0 0 0,0 0 0,0-1 0,-1 0 1,1 0-1,0-1 0,-1 0 0,0 0 1,0 0-1,0-1 0,-1 0 0,1 0 0,-1 0 1,-1-1-1,1 0 0,-1 0 0,0 0 0,0 0 1,0-1-1,-1 1 0,4-12 0,-1 3 21,-1-1 1,0 1-1,3-29 0,-7 36-43,0 0 0,-1 0 0,0-1 1,-1 1-1,1 0 0,-2 0 0,1 0 1,-1 0-1,-4-11 0,4 15-16,0 0 1,0-1-1,-1 1 1,0 0-1,0 1 1,0-1-1,0 0 1,-4-3-1,-33-25-141,6 5 195,34 27-56,-1-1 1,0 1-1,1-1 1,-1 1-1,1-1 1,-1 0-1,1 1 1,-1-1 0,1 0-1,-1 1 1,1-1-1,-1 0 1,1 1-1,0-1 1,0 0-1,-1 0 1,1 0-1,0 1 1,0-1 0,0 0-1,0-1 1,0 1 1,0 0 0,1 0 1,-1 1-1,0-1 1,1 0-1,-1 1 0,1-1 1,-1 0-1,1 1 1,-1-1-1,1 1 0,0-1 1,-1 1-1,1-1 0,0 1 1,-1 0-1,1-1 1,0 1-1,5-3 0,-1 2 1,1-1-1,-1 0 1,10 0-1,29-7-204,-24 5 150,31-3-1,-33 5 11,-4 1 38,1 0 0,0 1-1,-1 1 1,29 4-1,-40-5 10,0 1 1,-1 0-1,1 0 0,0 1 0,0-1 0,0 1 0,-1-1 1,1 1-1,-1 0 0,1 0 0,-1 0 0,0 0 0,1 0 1,-1 1-1,-1-1 0,4 5 0,-3-2 15,1-1 1,-2 1-1,1 0 1,0 0-1,-1 0 1,0 0-1,0 0 1,-1 0-1,1 7 0,-2 7-14,-1 1-1,0-1 0,-2 0 1,-6 21-1,9-37-17,0 2 14,-2 7 102,0 0 0,0 1 1,0 16-1,6-32 227,2-14-145,-4 13-161,4-14-17,0 0-1,12-26 1,-6 23-20,1 1 0,1 1 0,26-31 0,-34 43 6,2 1-1,-1 0 0,0 0 0,1 1 0,0-1 1,1 1-1,-1 1 0,1 0 0,0 0 0,0 0 1,0 1-1,15-4 0,-22 7 10,-1 0 0,1-1 0,0 1 0,0 0 1,-1 0-1,1 0 0,0 0 0,-1 0 0,1 0 0,0 0 0,-1 0 0,1 1 0,0-1 0,-1 0 1,1 0-1,0 0 0,-1 1 0,1-1 0,0 0 0,-1 1 0,1-1 0,-1 0 0,1 1 1,-1-1-1,1 1 0,-1-1 0,1 2 0,0-1 3,-1 0 1,1 1-1,-1-1 0,1 1 1,-1-1-1,0 0 0,1 1 1,-1-1-1,0 1 0,0-1 1,0 1-1,-1 1 1,0 4 31,0 1 0,-1-1 0,-4 12 1,-32 68 182,6-19-112,31-64-61,1-4-31,0 1 1,-1-1-1,1 0 1,0 1 0,0-1-1,0 1 1,0-1-1,-1 1 1,1-1-1,0 1 1,-1-1-1,1 0 1,0 1 0,-1-1-1,1 0 1,0 1-1,-1-1 1,1 0-1,-1 1 1,1-1-1,0 0 1,-1 0 0,1 1-1,-1-1 1,0 0-1,1-3 103,5-6-82,0-1 0,0 0 0,1 1 0,1 0 0,-1 0 0,1 1 0,14-13 0,69-56-433,-50 45 406,-29 23-27,1 1 0,0 0-1,0 0 1,0 2-1,1-1 1,19-6 0,-30 12 12,0 1 0,0 0 1,0-1-1,-1 1 1,1 0-1,0 0 0,0 0 1,0 0-1,0 0 0,-1 1 1,1-1-1,0 1 1,0-1-1,0 1 0,-1-1 1,1 1-1,0 0 1,-1 0-1,1 0 0,-1 0 1,1 0-1,-1 0 0,1 0 1,-1 0-1,0 1 1,1-1-1,0 2 0,4 5 34,-1 1-1,0-1 1,0 1-1,3 9 1,2 3 20,5 6-100,21 30 0,-30-49 83,0-1 1,0 0-1,0 0 0,1-1 1,0 1-1,0-1 0,0-1 0,14 8 1,-18-11-2,1-1 0,-1 0 1,1 0-1,0-1 1,-1 1-1,1-1 1,0 1-1,-1-1 0,1 0 1,0-1-1,0 1 1,-1-1-1,1 1 0,0-1 1,-1 0-1,1-1 1,-1 1-1,1 0 1,-1-1-1,5-3 0,1 0 15,-1-1 0,1 0 0,-2-1-1,1 1 1,-1-1 0,10-12 0,-11 11 4,0 0 1,0 0 0,-1 0 0,-1-1 0,1 0-1,-1 0 1,4-13 0,-7 18-37,0 0 0,-1-1 0,1 1 0,-1-1 1,1 1-1,-2-1 0,1 1 0,0-1 0,-1 1 0,0 0 0,0-1 0,0 1 0,0 0 0,-1-1 1,0 1-1,1 0 0,-2 0 0,-1-4 0,3 8-22,1-1 0,-1 0 0,1 0 0,-1 0 0,0 0 1,1 1-1,-1-1 0,0 0 0,0 1 0,1-1 0,-1 0 0,0 1 0,0-1 1,0 1-1,0-1 0,0 1 0,1 0 0,-1-1 0,0 1 0,0 0 0,0 0 0,0-1 1,0 1-1,0 0 0,0 0 0,0 0 0,0 0 0,0 0 0,0 1 0,0-1 1,0 0-1,0 0 0,0 1 0,0-1 0,0 0 0,0 1 0,0-1 0,0 1 0,-1 1 1,-1 0-30,0 0 0,0 1 0,1 0 0,-1 0 0,1 0 0,-1 0 0,1 0 0,0 0 0,-2 5 0,1 0 22,0 0 1,1 0-1,0 1 0,0-1 0,1 0 1,0 1-1,0 11 0,1 4 50,6 33 1,-5-42 30,2 0 1,0-1-1,0 1 0,1-1 1,1 0-1,1 0 0,12 23 1,-18-36-47,1 0 0,0 0 1,0 0-1,-1 0 1,1 0-1,0 0 0,0-1 1,0 1-1,0 0 1,0-1-1,0 1 0,0 0 1,0-1-1,0 1 1,0-1-1,1 1 0,-1-1 1,0 0-1,0 0 1,0 1-1,0-1 0,1 0 1,-1 0-1,0 0 1,0 0-1,0 0 0,1-1 1,-1 1-1,0 0 1,0-1-1,0 1 0,0 0 1,1-1-1,-1 1 1,0-1-1,0 0 0,1 0 1,6-4 17,-1-1 0,0 0 1,0 0-1,7-7 0,-7 6 8,24-22-25,2 0 1,1 3 0,40-25-1,-67 47-20,62-35-76,-58 34 57,0 0 0,1 1 0,-1 0 0,16-3 0,-25 6 18,-1 1 0,1 0 0,0-1 0,0 1 0,0 0 0,-1 0-1,1 0 1,0 1 0,0-1 0,0 0 0,-1 1 0,1-1 0,0 1 0,2 1 0,-3-2 10,0 1 1,0 0-1,0 0 1,0 0-1,0-1 0,0 1 1,0 0-1,-1 0 1,1 1-1,0-1 1,-1 0-1,1 0 0,-1 0 1,1 0-1,-1 0 1,1 2-1,0 2 11,-1 0 0,0 0 0,1-1-1,-2 1 1,1 0 0,-1 0 0,1-1 0,-1 1 0,-3 7 0,-1 5 37,-1-1 3,2 0-1,-1 0 1,2 1 0,-2 25 0,5-42-52,0 0 0,0 0 1,0 0-1,0 0 1,0 0-1,0 0 1,0 0-1,0 1 1,1-1-1,-1 0 0,0 0 1,0 0-1,0 0 1,0 0-1,0 0 1,0 0-1,1 0 1,-1 0-1,0 0 0,0 0 1,0 0-1,0 0 1,0 0-1,1 0 1,-1 0-1,0 0 0,0 0 1,0 0-1,0 0 1,0 0-1,1 0 1,-1 0-1,0 0 1,0 0-1,0 0 0,0 0 1,0 0-1,0 0 1,1 0-1,-1 0 1,0-1-1,0 1 1,0 0-1,0 0 0,0 0 1,0 0-1,0 0 1,0 0-1,0 0 1,0-1-1,1 1 1,-1 0-1,0 0 0,0 0 1,0 0-1,0 0 1,0-1-1,0 1 1,112-137-62,-102 127 73,1 0 0,0 1 0,1 0-1,15-9 1,-26 17-21,-1 1 0,0 0 0,1-1-1,-1 1 1,0 0 0,1-1 0,-1 1 0,1 0 0,-1 0-1,0-1 1,1 1 0,-1 0 0,1 0 0,-1 0-1,1 0 1,-1 0 0,1 0 0,-1 0 0,1 0-1,-1 0 1,0 0 0,1 0 0,-1 0 0,1 0-1,-1 0 1,1 0 0,-1 0 0,1 0 0,-1 0-1,1 1 1,-1-1 0,0 0 0,1 0 0,-1 1 0,1-1-1,-1 0 1,0 0 0,1 1 0,-1-1 0,0 1-1,1-1 1,-1 0 0,0 1 0,0-1 0,1 0-1,-1 1 1,0-1 0,0 1 0,0-1 0,0 1-1,1 0 1,-1 4-16,1 0-1,-1-1 0,0 1 1,0 7-1,-1-2 36,-4 78 126,3-64-130,0 0 0,1 0 0,2-1 0,0 1 1,7 37-1,-1-45 52,-7-15-58,0-1 1,1 0-1,-1 1 1,0-1-1,0 0 1,1 1 0,-1-1-1,0 0 1,1 1-1,-1-1 1,0 0-1,1 0 1,-1 1-1,1-1 1,-1 0-1,0 0 1,1 0-1,-1 0 1,1 0-1,-1 0 1,1 1-1,-1-1 1,0 0-1,1 0 1,-1 0-1,1 0 1,-1-1-1,1 1 1,-1 0 0,0 0-1,1 0 1,-1 0-1,1 0 1,-1 0-1,0-1 1,1 1-1,-1 0 1,1 0-1,-1-1 1,0 1-1,1 0 1,-1 0-1,0-1 1,1 1-1,-1-1 1,6-6 17,-1 0-1,0 0 1,0-1 0,0 1 0,6-17-1,-1 2-14,12-15 48,35-45 1,-55 79-55,20-25 7,2 1 0,33-28 0,-33 33 72,-1-1 1,-1-1-1,37-52 0,-29 20-190,30-77 0,-47 101 123,106-291 95,-117 318-147,7-26-92,-9 30 114,1-1 1,-1 1-1,0 0 1,0 0-1,1-1 1,-1 1-1,0 0 1,0 0 0,0-1-1,0 1 1,-1 0-1,1 0 1,0-1-1,-1 1 1,1 0-1,0 0 1,-2-2 0,2 3 14,0 0 0,0 0 0,0 0 0,0-1 1,-1 1-1,1 0 0,0 0 0,0 0 0,0 0 0,-1 0 1,1 0-1,0 0 0,0 0 0,0 0 0,-1 0 1,1 0-1,0 0 0,0 0 0,0 0 0,-1 0 1,1 0-1,0 0 0,0 0 0,0 0 0,0 0 1,-1 0-1,1 1 0,0-1 0,0 0 0,0 0 0,0 0 1,-1 0-1,1 0 0,0 1 0,-3 1-20,-1 0-1,1 1 0,0-1 0,0 1 1,0 0-1,0 0 0,1 0 0,-1 0 1,1 1-1,-2 3 0,-7 12-18,0 1 0,-14 40-1,-10 50 89,23-69-29,-3 7-32,-11 35 123,-21 120-1,44-181-135,1 1-1,1-1 1,3 39-1,-1-48 55,1 0 0,1-1-1,0 1 1,0-1 0,1 0 0,1 0-1,11 22 1,-14-31-15,1 1-1,-1-1 1,1 1 0,-1-1-1,1 0 1,0 0-1,1 0 1,-1 0-1,0-1 1,5 3 0,-6-4 0,0 0 1,0 0 0,0 0 0,1 0-1,-1-1 1,0 1 0,0-1-1,1 1 1,-1-1 0,0 0 0,1 0-1,-1 0 1,0 0 0,1-1 0,-1 1-1,0 0 1,0-1 0,1 0 0,3-1-1,0-1 6,1-1 0,-1 0 1,1 0-1,-1 0 0,0-1 0,10-11 0,26-36 87,-29 35-104,19-21 0,-21 27-37,-1 0 1,0-1 0,11-18-1,-24 38 1,0 0 0,0 0-1,1 0 1,0 0 0,0 1 0,0 7-1,-3 62 59,5-65-11,1 0 0,0-1 0,0 1-1,1-1 1,6 18 0,-8-29-7,0-1 0,0 1 0,0-1 0,0 1 0,1 0 0,-1-1 0,0 1 0,0-1 0,1 1 0,-1-1 0,0 1 0,1-1 1,-1 1-1,0-1 0,1 0 0,-1 1 0,1-1 0,-1 1 0,1-1 0,-1 0 0,0 1 0,1-1 0,0 0 0,-1 0 0,1 1 0,-1-1 0,1 0 0,-1 0 0,1 0 0,-1 0 0,1 0 0,0 0 1,-1 0-1,1 0 0,-1 0 0,1 0 0,0 0 0,-1 0 0,1 0 0,-1 0 0,1 0 0,-1-1 0,1 1 0,-1 0 0,1 0 0,-1-1 0,2 0 0,1-1 15,1-1-1,-1 0 0,0 0 1,0 0-1,3-4 1,17-22 136,-2-1 0,18-34 0,-6 10 18,-29 47-194,-1 3-24,0 0 0,-1 1 0,0-1-1,0 0 1,0 0 0,0 0 0,0-1 0,1-6 0,-3 11-125,0 0 153,0 1 1,0 0-1,0-1 0,0 1 0,0-1 1,0 1-1,0 0 0,-1-1 0,1 1 0,0 0 1,0-1-1,-1 1 0,1-1 0,0 1 0,0 0 1,-1 0-1,-1 2-10,1 8 27,-1 0 0,1 0 1,1 0-1,0 0 1,1 0-1,0 0 0,4 17 1,-3-17-1,1 11 14,13 41 1,-13-54 5,0-1 0,1 0 1,0 1-1,0-2 0,1 1 1,0 0-1,9 10 1,-12-16 2,-1 0 1,1-1 0,0 1-1,0 0 1,0-1 0,0 0 0,0 1-1,0-1 1,0 0 0,1 0-1,-1 0 1,0 0 0,1 0-1,-1-1 1,1 1 0,-1-1 0,1 1-1,-1-1 1,0 0 0,1 0-1,-1 0 1,1 0 0,-1-1 0,1 1-1,-1-1 1,1 1 0,-1-1-1,0 0 1,1 0 0,2-2 0,5-2 58,0-1 0,0 0 0,0 0 1,15-15-1,36-39 7,-20 18-204,-3 7 81,33-33 6,-49 47 61,-20 19-55,-1 1 0,1 0 0,-1 0 0,1 0 0,0 0 0,0 0 0,-1 0 0,1 0 0,0 1 0,0-1 1,0 0-1,2 1 0,-2 1 25,-1 1 1,0 0 0,1-1-1,-1 1 1,0 0 0,0 0-1,1 4 1,1 3 7,-1 0-1,0 1 1,-1-1 0,0 1 0,-1 17 0,1 6 135,0-18-75,-1 0 0,-1 0 0,0 0 0,-3 17 1,55-128 409,-38 75-510,0 0 0,1 1 0,1 0 0,28-28 0,-42 49 19,-1-1 0,1 1 0,-1-1 1,0 1-1,0-1 0,1 1 0,-1-1 0,0 1 0,0 0 0,0-1 0,1 1 0,-1-1 0,0 1 0,0 0 0,0-1 1,0 1-1,0-1 0,0 1 0,0 0 0,-1 0 0,1 21 176,-11 72 214,10-88-328,1-6-41,0 1 1,-1-1-1,1 1 0,0 0 1,0-1-1,0 1 0,0 0 1,-1-1-1,1 1 0,0 0 1,0 0-1,1-1 0,-1 1 1,0 0-1,0-1 0,0 1 1,0 0-1,0-1 0,1 1 1,-1 0-1,0-1 0,1 1 1,-1-1-1,0 1 0,2 0 1,-2-1 3,1 0 1,0 0-1,-1-1 0,1 1 1,0-1-1,-1 1 0,1 0 1,-1-1-1,1 1 0,-1-1 1,1 1-1,-1-1 1,1 0-1,-1 1 0,1-1 1,-1 0-1,1 0 0,12-21 4,-8 15-44,5-8 9,1 1 0,1 0-1,0 1 1,1 0-1,16-13 1,-20 19-1,1 0-1,0 1 1,0 0 0,0 0-1,0 1 1,1 1 0,0 0-1,0 0 1,12-2 0,-20 6 11,-1-1 1,1 1-1,0 0 1,-1 0 0,1 0-1,0 0 1,0 0-1,-1 0 1,1 1 0,0-1-1,-1 1 1,1 0-1,0 0 1,-1 0 0,1 0-1,-1 0 1,0 1 0,1-1-1,-1 1 1,0-1-1,0 1 1,0 0 0,0 0-1,0 0 1,0 0-1,-1 0 1,1 1 0,1 2-1,3 7 36,-1-1 0,-1 1 0,0 0 0,5 25 0,-2-11 118,0 3-80,2 1 0,18 37-1,-24-60-65,1 0 1,-1 0-1,1 0 0,0-1 0,1 0 0,-1 0 0,1 0 1,1-1-1,-1 1 0,1-1 0,0-1 0,0 1 0,0-1 1,0 0-1,10 5 0,-13-9-120,1 1 1,-1 0-1,0-1 0,0 1 1,0-1-1,0 0 0,1 0 1,-1 0-1,0-1 0,0 1 1,0-1-1,1 1 0,-1-1 1,0 0-1,0 0 1,0-1-1,3-1 0,3-2-1496,-1 0-1,-1-1 1,1 1-1,9-11 1,20-21-8710,-18 19 6149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47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14 136 6880,'-14'-14'3136,"53"22"-2720,-11-8 1600,5 6-1184,58-15 1280,12 0-1216,44-12-97,0 0-479,28-5-224,-9 5-64,-11 0-1791,-18 14 959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52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230 584 4160,'1'0'79,"-1"0"1,0 1-1,0-1 1,0 0-1,0 0 1,1 1-1,-1-1 1,0 0-1,0 0 1,12-6 9636,-14 5-9603,1 0 0,0 1-1,0-1 1,-1 0 0,1 0 0,-1 1-1,1-1 1,0 0 0,-1 1-1,1 0 1,-1-1 0,1 1 0,-1 0-1,-2 0 1,-11 1 84,-1 1 1,1 1-1,0 1 0,0 0 1,0 1-1,1 0 0,-24 13 1,32-14-156,1 0 1,-1 0-1,1 0 1,0 0-1,0 1 0,1 0 1,-1 0-1,1 0 1,0 0-1,0 1 1,1 0-1,0 0 0,0 0 1,0 0-1,1 0 1,0 0-1,0 1 1,0-1-1,1 1 0,0-1 1,0 1-1,1 12 1,1-6 80,0 0 0,1 0-1,7 24 1,-7-32-68,0 0-1,0 0 1,0 0-1,1-1 1,-1 1-1,1-1 1,0 1-1,1-1 1,-1 0-1,1 0 1,-1 0-1,8 5 1,-6-6-3,-1-1-1,1 1 1,0-1 0,0 0 0,0 0 0,0-1 0,0 0 0,0 0-1,0 0 1,0 0 0,0-1 0,1 0 0,-1 0 0,0 0 0,0 0-1,1-1 1,9-3 0,4-2 27,0-1 0,0 0 0,23-14 0,-20 10-48,222-118 257,-224 119-204,0-1 0,0-1 0,-1 0 1,26-23-1,-37 25-71,-8 9-21,1 1 1,-1 0-1,0 0 1,0-1-1,0 1 1,0 0-1,0 0 1,0 0-1,0-1 1,0 1-1,0 0 1,0 0-1,0-1 0,0 1 1,0 0-1,0 0 1,0-1-1,0 1 1,0 0-1,0 0 1,0-1-1,0 1 1,-1 0-1,1 0 1,0 0-1,0-1 1,-1 1-15,0-1 0,0 1 1,0-1-1,-1 1 0,1 0 0,0 0 1,0-1-1,0 1 0,0 0 0,0 0 1,0 0-1,-1 0 0,1 1 1,0-1-1,0 0 0,0 0 0,-2 1 1,-5 1 9,-1 1 0,1 0 0,0 0 0,0 0 0,0 1 0,1 0 0,-1 1 1,1 0-1,0 0 0,0 1 0,1-1 0,-12 14 0,16-16 12,0 0 1,0 0-1,1 0 0,-1 1 1,1-1-1,0 1 0,0-1 1,0 1-1,0-1 0,1 1 1,-1-1-1,1 1 0,0-1 1,0 1-1,0 0 0,0-1 1,1 1-1,0-1 0,0 1 1,0-1-1,0 1 0,0-1 1,3 6-1,0-2 20,-1-1 1,1 0-1,0 0 0,0 0 0,0 0 0,1-1 1,0 1-1,0-1 0,1-1 0,-1 1 0,8 4 1,-8-6 27,0-1 0,0 1 0,0-1 0,1 1 1,0-2-1,-1 1 0,1-1 0,0 1 0,0-1 0,-1-1 1,8 1-1,-11-2-27,1 1 1,0 0-1,0-1 1,-1 1-1,1-1 0,0 0 1,-1 0-1,1 0 1,-1 0-1,1-1 1,-1 1-1,0-1 1,1 1-1,-1-1 1,0 0-1,0 0 0,0 0 1,0 0-1,0 0 1,-1 0-1,1-1 1,-1 1-1,1 0 1,-1-1-1,2-4 1,-1 2-26,0-1 1,-1 1 0,1-1-1,-1 1 1,0-1-1,-1 0 1,1 0 0,-1 1-1,0-1 1,-1 0 0,1 0-1,-1 1 1,0-1-1,0 0 1,-1 1 0,0 0-1,0-1 1,0 1 0,-1 0-1,1 0 1,-1 0 0,-1 0-1,1 0 1,-1 1-1,1-1 1,-1 1 0,0 0-1,-1 0 1,1 1 0,-1-1-1,0 1 1,0 0 0,0 0-1,0 1 1,0-1-1,0 1 1,-9-2 0,7 2-36,3 1 23,0-1-1,0 1 1,0 0 0,0 0-1,0 0 1,0 1-1,-1-1 1,1 1 0,0 0-1,-8 1 1,11 0 59,2-1-31,23-6-72,151-13 54,-159 18 25,70-2 13,-77 3-31,-1 1 0,0 0 0,0 0 0,1 1 0,-1 0 0,0 0 0,15 7 0,-21-7 14,0-1 0,-1 0-1,1 1 1,0-1 0,0 1 0,-1 0-1,1 0 1,-1 0 0,1 0 0,-1 0-1,0 0 1,0 0 0,0 0 0,0 0-1,0 0 1,0 1 0,-1-1 0,1 0 0,0 5-1,-1-1 60,1 1-1,-1 0 1,0-1-1,-1 1 1,-2 12-1,-20 72 732,21-81-572,5-10-64,7-18 19,-5 8-148,3-2-32,-1 1 1,2 0 0,0 0 0,0 1 0,1 0-1,0 1 1,0 0 0,19-12 0,8-2-11,55-26-1,-84 45-20,1 1 0,-1-1 0,10-1 0,-15 4 7,0 1 0,-1-1 0,1 1 0,0 0 1,-1-1-1,1 1 0,0 1 0,0-1 0,-1 0 0,1 1 0,0-1 0,-1 1 0,5 1 1,-5-1 14,-1 0 1,0 0-1,0 0 1,0 0-1,0 1 1,0-1 0,-1 0-1,1 0 1,0 0-1,0 1 1,-1-1-1,1 1 1,-1-1-1,1 0 1,-1 1 0,0-1-1,1 1 1,-1 1-1,2 31 110,-2-30-97,-1 11-42,2 0 1,3 25-1,-2-34 53,-1-1-1,1 0 1,-1 0-1,1 0 1,1 0-1,-1 0 1,1 0-1,0 0 0,0-1 1,0 0-1,4 5 1,-5-8-13,0 1-1,0-1 1,0 1 0,0-1 0,0 0-1,0 0 1,0 0 0,1 0-1,-1 0 1,0-1 0,1 1 0,-1-1-1,0 1 1,1-1 0,-1 0-1,0 0 1,1 0 0,-1 0 0,1 0-1,-1-1 1,0 1 0,5-2-1,-1 1-1,0-1-1,-1-1 1,1 1-1,0-1 0,-1 0 1,1 0-1,6-6 1,8-8 36,-2-1 1,0-1 0,-2-1 0,18-24 0,-10 7-168,23-44 0,-47 81 120,0 0 0,0 1-1,0-1 1,0 0 0,0 0 0,0 0-1,1 1 1,-1-1 0,0 0 0,0 0-1,0 0 1,0 1 0,0-1 0,0 0-1,1 0 1,-1 0 0,0 0-1,0 1 1,0-1 0,1 0 0,-1 0-1,0 0 1,0 0 0,0 0 0,1 0-1,-1 0 1,0 0 0,0 0 0,0 1-1,1-1 1,-1 0 0,0 0-1,0 0 1,1 0 0,-1 0 0,0 0-1,0-1 1,1 1 0,-1 0 0,0 0-1,0 0 1,0 0 0,1 0 0,-1 0-1,0 0 1,0 0 0,0 0-1,1-1 1,-1 1 0,0 0 0,0 0-1,0 0 1,0 0 0,0-1 0,1 1-1,-1 0 1,0 0 0,0 0 0,0-1-1,0 1 1,0 0 0,0 0 0,0 0-1,0-1 1,0 1 0,0 0-1,1-1 1,3 19-159,-2 17 182,-1 0 0,-3 36 0,-14 70 28,10-91 4,5-45-31,1-1-1,0 0 0,-1 0 1,0 1-1,0-1 1,0 0-1,-1 0 0,1 0 1,-1 0-1,0 0 1,0-1-1,-1 1 0,1-1 1,-1 1-1,1-1 0,-5 4 1,6-6-18,1-1 0,-1 1 1,1-1-1,-1 0 0,1 0 1,-1 1-1,1-1 0,-1 0 1,1 0-1,-1 0 0,1 1 0,-1-1 1,1 0-1,-1 0 0,0 0 1,1 0-1,-1 0 0,1 0 1,-1 0-1,1 0 0,-1 0 0,0-1 1,1 1-1,-1 0 0,0 0 1,0-1 0,0 0 1,-1 0-1,1 0 1,0 0-1,0 0 1,0 0 0,0 0-1,0 0 1,0-1-1,0 0 1,-4-6 24,1 0 0,-5-15 0,7 14 15,-11-22-32,3 9-44,2 0-1,0-1 1,-6-34-1,14 30-185,0 26 202,0 0 0,0 0 1,1-1-1,-1 1 0,0 0 1,1 0-1,-1-1 0,1 1 1,-1 0-1,1 0 0,0 0 1,-1 0-1,1 0 0,0 0 1,1-1-1,-1 2 13,0 0 1,0 0-1,0 0 0,0 0 1,0 0-1,0 1 0,0-1 1,0 1-1,0-1 0,0 0 1,0 1-1,0 0 0,-1-1 1,2 2-1,2 0 0,25 14 1,-19-10-30,-1-1 1,19 7 0,-23-10 40,0-1-1,0 0 1,0 0-1,1 0 1,-1-1-1,0 0 1,0 0-1,0 0 1,7-1 0,10-4 51,1 0 1,-1-1 0,37-17 0,60-37 138,-114 58-190,5-4 58,1 0 0,9-8-1,-17 12-67,0-1-1,0 1 0,-1 0 0,0-1 0,1 0 0,-1 0 0,0 0 0,0 0 1,0 0-1,-1 0 0,3-6 0,-4 8 0,1 0 0,-1 0 1,0-1-1,1 1 0,-1 0 0,0 0 0,0 0 1,0-1-1,0 1 0,0 0 0,0 0 0,0 0 1,-1 0-1,1-1 0,0 1 0,0 0 0,-1 0 1,1 0-1,-1 0 0,1 0 0,-1 0 0,0 0 1,1 0-1,-1 0 0,0 0 0,0 0 1,0 0-1,0 1 0,1-1 0,-1 0 0,0 0 1,0 1-1,0-1 0,-1 1 0,1-1 0,0 1 1,0-1-1,0 1 0,0 0 0,-3-1 1,-1 0-19,0 0 0,0 1 0,0-1 1,0 1-1,0 0 0,0 1 1,0-1-1,-5 2 0,1 0-16,0 1 0,0 0-1,0 1 1,0 0 0,1 0 0,-1 1-1,1 0 1,0 0 0,-9 10 0,12-11 34,1 0 1,0 1 0,0-1 0,1 1-1,0 0 1,0 0 0,0 1 0,0-1-1,1 1 1,0-1 0,0 1 0,0 0-1,1-1 1,0 1 0,0 0 0,0 6-1,1-4 18,0 0 0,1 0 0,0 0 0,0 0 0,1 0 0,0-1 0,0 1 0,1-1 0,0 1 0,1-1 0,6 10 0,-7-12-6,1 0-1,-1-1 1,1 0 0,0 0-1,1 0 1,-1 0 0,1-1-1,-1 1 1,1-1 0,0 0-1,0-1 1,1 1-1,-1-1 1,0 0 0,1 0-1,-1-1 1,1 0 0,0 0-1,-1 0 1,12 0-1,-3-1 6,-1-1-1,0 0 0,0-1 1,0 0-1,0-1 0,0 0 0,0-1 1,14-7-1,0-2 7,-1 0 1,0-1-1,41-32 0,-54 36-16,5-5-44,18-17 0,-31 27 76,0 0 0,-1 0 0,0-1 1,0 1-1,-1-1 0,1 0 0,-1 0 0,3-8 1,-6 12-42,1 0 0,-1 1 0,1-1 0,0 0 0,-1 0 0,1 1 0,0-1 0,0 1 0,0-1 0,0 1 0,1-1 0,-1 1 0,0 0 0,0 0 0,1-1 0,-1 1 0,1 0 0,-1 0 0,3-1 0,14-7-44,1 0 0,-1 2 0,2 0 0,-1 1 0,21-4 0,-32 9 39,0 0 1,0 0 0,0 1 0,0 0-1,1 0 1,-1 1 0,0 0 0,0 0-1,0 1 1,14 5 0,-20-6 8,-1 0 1,1 0 0,-1 0-1,1 0 1,-1 1-1,1-1 1,-1 0-1,0 1 1,0-1 0,0 1-1,0 0 1,0-1-1,0 1 1,0 0-1,-1 0 1,1-1 0,-1 1-1,1 0 1,-1 0-1,1 0 1,-1 0-1,0 0 1,0 0 0,0 0-1,-1 3 1,0 5 28,-1 0 0,0 0 0,-6 16 0,4-14 21,1 0-52,0-1-1,1 1 0,0 0 1,1 0-1,0 0 0,1 0 1,1 0-1,0 0 0,0 0 1,1 0-1,1 0 0,0 0 1,5 12-1,-7-20 31,1-1-1,0 1 1,0-1-1,0 1 1,0-1 0,1 0-1,-1 0 1,1 0-1,0 0 1,0 0 0,0-1-1,0 1 1,0-1 0,1 0-1,-1 0 1,1 0-1,-1 0 1,1-1 0,0 1-1,-1-1 1,9 1-1,-6-1 1,1 0 0,0-1 0,-1 0 0,1-1 0,-1 1 0,1-1 0,0 0 0,-1-1 0,0 0 0,1 0 0,-1 0 0,11-6 0,-1-2 10,0 0 0,0-1 0,-1-1 0,-1 0 0,0-1 0,21-24 0,-12 8-32,-1-1-1,27-49 0,-39 62 29,-2-1 0,13-36 0,-18 40-31,2-3-129,-5 28 67,1 0 1,-1 0-1,5 19 0,0 1 65,9 46 171,-12-68-125,1 0 0,0 0 1,0-1-1,1 1 0,9 15 0,-12-23-34,0 0 0,-1 0-1,1 0 1,0 0 0,0 0 0,-1 0-1,1-1 1,0 1 0,0 0 0,0 0 0,0-1-1,0 1 1,0-1 0,0 1 0,0-1-1,1 1 1,-1-1 0,0 0 0,0 1-1,0-1 1,0 0 0,2 0 0,-1 0 7,0 0 0,0-1 0,-1 1 0,1-1 1,0 1-1,0-1 0,-1 0 0,1 0 1,0 0-1,-1 0 0,1 0 0,2-2 0,3-4 23,0-1 0,0 1 0,-1-1 0,7-11 0,0-1-98,-1 0 1,18-43-1,-25 51 11,-1-2 0,-1 1 0,0 0 1,0-1-1,-2 0 0,1-21 0,-2 34 31,0 0 1,0 1-1,0-1 1,1 1 0,-1-1-1,0 1 1,0-1-1,0 0 1,1 1-1,-1-1 1,0 1-1,1-1 1,-1 1 0,0 0-1,1-1 1,-1 1-1,1-1 1,-1 1-1,1 0 1,-1-1-1,1 1 1,-1 0 0,1-1-1,-1 1 1,1 0-1,-1 0 1,1 0-1,-1-1 1,1 1-1,0 0 1,-1 0-1,1 0 1,-1 0 0,1 0-1,0 0 1,0 0-1,28 3-1,-21-1-15,326 48-40,-293-47 25,-31-3 62,0 0 0,0 1 0,14 3 0,-19-3-12,-3 0 24,-3 0 4,-10 4-17,-12 8-125,-38 16 1,-12 6 118,64-29-6,0 0 0,0 0 0,1 0 0,0 1 0,-12 13 1,15-15-42,0 1 1,0 0 0,-5 11 0,9-15 40,0 1 1,0 0-1,0-1 1,0 1-1,0 0 1,0 0-1,1 0 1,-1 0-1,1 0 1,0-1-1,0 1 1,0 3 0,0-5-4,0-1 0,0 1 1,1 0-1,-1-1 1,0 0-1,0 1 1,0-1-1,0 1 1,1-1-1,-1 1 1,0-1-1,0 1 1,1-1-1,-1 1 1,0-1-1,1 0 1,-1 1-1,0-1 1,1 0-1,-1 1 1,1-1-1,-1 0 0,0 0 1,1 1-1,-1-1 1,2 0-1,-1 1-1,0-1 0,0 0-1,1 0 1,-1 0 0,0 0-1,1 0 1,-1 0 0,0-1-1,0 1 1,3-1-1,1-1 5,1-1 0,0 1 0,8-6 0,6-7 15,-1-1-1,-1 0 1,0-1-1,20-26 0,-32 36-23,10-13-41,15-23 0,-31 43 29,0 0 0,0 0 0,0 0 0,0 1 0,0-1 0,0 0 0,0 0 0,0 0-1,0 0 1,0 0 0,0 0 0,0 0 0,0 0 0,0 0 0,0 0 0,0 0 0,0 1 0,0-1 0,0 0 0,1 0-1,-1 0 1,0 0 0,0 0 0,0 0 0,0 0 0,0 0 0,0 0 0,0 0 0,0 0 0,0 0 0,0 0 0,1 0 0,-1 0-1,0 0 1,0 0 0,0 0 0,0 0 0,0 0 0,0 0 0,0 0 0,0 0 0,0 0 0,0 0 0,1 0 0,-1 0 0,0 0-1,-2 15-101,1-4 70,1-4 54,1-1 0,1 1 0,-1-1 0,1 1 0,0-1 0,0 0 0,1 0 0,0 0 0,0 0 0,1 0 0,-1-1 0,1 1 0,0-1 0,1 0 0,9 9 0,-12-13 2,0 1 1,0-1-1,0 0 0,0 0 1,1 0-1,-1 0 0,0 0 1,1 0-1,-1-1 0,0 1 1,1-1-1,-1 0 1,1 0-1,-1 0 0,1 0 1,-1 0-1,1 0 0,-1 0 1,0-1-1,4 0 0,4-3 86,0 1-1,1-1 0,11-8 1,-10 6-107,26-13 122,0-3 0,65-49 0,-82 53-113,-2 0 0,-1-2 0,0 0 0,-1-1 0,-1 0 0,-1-2 0,21-43 0,-12 16 23,-4-2 0,26-94 0,-42 135-77,-1-1 0,-1 0 1,0 1-1,-1-1 0,0 0 1,-1 0-1,-2-21 0,2 31 41,-1 1-1,1 0 0,0-1 0,-1 1 0,1 0 0,-1 0 0,1-1 0,-1 1 1,0 0-1,1 0 0,-1 0 0,0 0 0,0 0 0,0 0 0,0 0 0,0 0 0,-2-1 1,2 1 5,0 1 0,0 0 1,0 0-1,0-1 0,0 1 1,0 0-1,0 0 0,0 0 1,0 0-1,-1 0 0,1 0 1,0 1-1,0-1 0,0 0 1,0 0-1,0 1 0,0-1 1,0 1-1,0-1 0,0 1 0,0-1 1,0 1-1,0 0 0,1-1 1,-3 3-1,-5 5 24,-1 0 0,1 1 0,1 1 0,0-1 0,-9 16 0,-27 56-23,-44 113 95,74-159 30,2 1 0,2 1 0,-9 60 1,17-89-78,0 0 1,1 0 0,0-1 0,0 1 0,1 0 0,0 0 0,0 0 0,4 10 0,-4-15-24,0 0-1,0-1 1,0 1 0,1-1-1,-1 1 1,1-1 0,0 0-1,0 0 1,-1 0 0,1 0-1,1 0 1,-1 0 0,0 0-1,0-1 1,1 1 0,-1-1-1,1 1 1,-1-1 0,1 0-1,0 0 1,0 0 0,-1-1-1,1 1 1,0 0 0,0-1-1,3 0 1,7 0 20,0 0-1,-1-1 0,1 0 1,0-2-1,-1 1 1,1-1-1,15-7 1,84-40 0,-107 48-45,109-57-175,-114 59 172,1-1 1,-1 1-1,1 0 0,0-1 1,-1 1-1,1 0 0,0-1 0,-1 1 1,1 0-1,0 0 0,-1 0 1,1 0-1,0 0 0,0 0 1,-1 0-1,1 0 0,0 0 0,0 0 1,-1 0-1,1 0 0,1 1 1,-2-1-1,1 1 0,-1-1 0,1 0 1,-1 1-1,0-1 0,1 1 0,-1 0 0,0-1 1,1 1-1,-1-1 0,0 1 0,0-1 0,0 1 1,0 0-1,1-1 0,-1 1 0,0 0 1,0-1-1,0 2 0,-1 3 1,1 0 1,-1 0-1,0 0 0,-3 9 1,2-9 20,-3 9-30,1-1 0,-3 25 0,6-35 29,1 0 0,-1 0 1,1 0-1,0 0 0,0 1 0,1-1 0,-1 0 0,0 0 0,1 0 0,0 0 0,0 0 0,0 0 0,0 0 0,1 0 0,-1 0 1,1 0-1,-1-1 0,3 4 0,-2-5-6,0 0 0,-1 1 1,1-1-1,0 0 0,0 0 0,0 0 1,-1 0-1,1 0 0,0-1 0,0 1 1,0-1-1,1 1 0,-1-1 0,0 0 1,0 0-1,0 0 0,0 0 0,0 0 1,4-1-1,3 0 15,1-1-1,-1-1 1,11-4 0,38-18 70,10-5-182,100-33 293,-156 59-525,-26 10 119,-9 5 49,17-7 161,0 1 0,0 0 0,0 0 0,1 0 0,-1 1 0,2 0 0,-10 13 0,13-17 4,-1 0-1,1 1 1,0-1-1,-1 0 1,1 1 0,0 0-1,0-1 1,1 1 0,-1-1-1,0 1 1,1 0 0,0-1-1,0 1 1,0 0-1,0 0 1,0-1 0,0 1-1,0 0 1,1-1 0,0 1-1,-1 0 1,1-1 0,0 1-1,0-1 1,3 4-1,-3-4-4,1 0-1,0 0 1,0-1-1,0 1 1,0-1-1,0 1 0,0-1 1,0 0-1,1 0 1,-1 0-1,0 0 1,1 0-1,-1 0 0,1-1 1,-1 1-1,1-1 1,-1 0-1,1 1 1,-1-1-1,5-1 0,-1 1 24,0-1 0,0 0 0,-1 0-1,1-1 1,0 1 0,-1-1-1,11-5 1,-10 3 3,1 0 0,-1-1 0,0 0 1,0 0-1,-1 0 0,9-10 0,-11 11-25,0 0 1,0 0-1,0-1 0,-1 1 1,1 0-1,-1-1 1,0 0-1,-1 1 0,1-1 1,1-9-1,-3 11-23,1 1 1,-1-1-1,0 1 0,0 0 0,-1-1 1,1 1-1,0-1 0,-1 1 0,1 0 0,-1-1 1,0 1-1,0 0 0,0 0 0,0-1 1,0 1-1,-1 0 0,1 0 0,0 0 1,-1 0-1,0 1 0,1-1 0,-1 0 0,0 1 1,0-1-1,-2-1 0,-2 0-30,-1 0-1,1 1 1,0-1-1,-1 1 1,1 0-1,-1 1 1,-12-2-1,10 2 66,8 1-14,-1 0 0,0 0 0,0 0 0,1 0 0,-1-1 0,0 1 0,1 0 0,-1-1 0,1 0 0,-1 1 1,1-1-1,-1 0 0,-2-1 0,29-3-15,37-6-5,105-7 0,-101 13 11,-58 5-5,-1-1 1,1 1 0,-1 0 0,1 1-1,-1 0 1,0 0 0,1 1-1,10 3 1,-15-4 9,0 1-1,0-1 1,0 1 0,-1-1-1,1 1 1,-1 0 0,1 0 0,-1 0-1,0 0 1,0 0 0,1 1-1,-2-1 1,1 1 0,0-1 0,0 1-1,-1 0 1,0-1 0,1 1 0,-1 0-1,0 0 1,0 0 0,-1 0-1,1 4 1,1 8 150,-1 1 0,-2 19 0,0-5 120,10-37-153,0-1 1,10-11-1,-14 14-146,0 0 0,0 1 0,0 0 0,0 0 0,1 0 1,0 0-1,0 1 0,0 0 0,11-3 0,-15 5 18,1 0 0,0 0 0,0 1 0,-1-1 1,1 1-1,0 0 0,0 0 0,0 0 0,0 0 1,0 0-1,-1 1 0,1-1 0,0 1 0,0 0 0,-1 0 1,1 0-1,0 0 0,-1 0 0,1 1 0,-1-1 1,0 1-1,1-1 0,-1 1 0,0 0 0,3 3 0,-4-4-180,0-1 0,0 1 0,-1 0-1,1 0 1,0 0 0,0 0-1,-1 0 1,1 0 0,-1 0 0,1 0-1,0 0 1,-1 0 0,0 0-1,1 0 1,-1 0 0,0 3 0,0-3-184,-1 0 0,0 0 1,1 0-1,-1 1 1,0-1-1,0 0 1,0 0-1,0 0 1,0 0-1,0 0 0,0 0 1,-1-1-1,0 2 1,-36 31-10165,20-13 6129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1:52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1268 195 8224,'-28'-26'3712,"28"13"-3200,0 5 256,6 4-512,-3-8-1024,2 7 416,1-2-2848,-3 1 1760</inkml:trace>
  <inkml:trace contextRef="#ctx0" brushRef="#br0" timeOffset="1">10 78 11136,'-9'-23'5056,"98"-2"-4417,-42 13 1697,6 7-1408,66-2 128,3 7-640,34-5-128,-13 10-192,7-10-352,-17 5 160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00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34 651 3072,'0'0'61,"-1"0"0,1 0 0,0 0 0,0 0 0,-1 0 0,1 0 0,0 0 1,0 0-1,-1 0 0,1 1 0,0-1 0,0 0 0,-1 0 0,1 0 0,0 0 0,0 0 0,0 1 0,-1-1 1,1 0-1,0 0 0,0 0 0,0 1 0,0-1 0,-1 0 0,1 0 0,0 1 0,0-1 0,0 0 0,0 0 0,0 1 1,0-1-1,0 0 0,0 0 0,0 1 0,0-1 0,0 0 0,0 0 0,0 1 0,0-1 0,0 0 0,0 0 0,0 1 1,1 3 3684,7-4-3348,0-1 0,0 0 0,1 0-1,-1-1 1,0 0 0,0 0 0,-1-1 0,1 0 0,0 0 0,-1-1-1,0 0 1,0-1 0,8-5 0,-5 1-352,0 0 1,0 0-1,-1-1 1,-1 0-1,1-1 0,-2 0 1,13-22-1,45-106 119,-45 95-52,121-256 1550,-137 291-1493,-2 6-126,0 0-1,-1 0 1,1-1-1,-1 1 1,0 0 0,1-6-1,-11 13-352,6-2 286,1 0 0,-1 0 1,1 0-1,0 1 0,0-1 1,0 0-1,0 1 0,0-1 0,0 1 1,-1 3-1,-13 33-41,12-27 47,-35 118 16,-18 49 119,26-108 114,-58 96 0,-55 58 835,100-166-6,44-58-1033,0-1-1,-1 1 0,1-1 1,0 1-1,0-1 0,-1 1 1,1-1-1,0 1 0,-1-1 1,1 0-1,-1 1 0,1-1 1,-1 0-1,1 1 0,-1-1 0,1 0 1,-1 1-1,1-1 0,-1 0 1,1 0-1,-1 0 0,0 1 1,13-17 271,212-192-165,2 8-145,-198 177 52,-17 15 150,-1-1-1,14-14 1,-24 22-188,0 1 0,0 0-1,0-1 1,1 1 0,-1 0-1,0-1 1,1 1 0,-1 0-1,0 0 1,1-1 0,-1 1 0,0 0-1,1 0 1,-1 0 0,0-1-1,1 1 1,-1 0 0,1 0-1,-1 0 1,0 0 0,2 0-1,2 6-43,-2 13-14,-2-18 60,-1 9 2,1 1-1,0-1 1,1 1-1,1-1 1,-1 1-1,2-1 1,-1 0-1,8 19 1,-7-23 31,1 0-1,-1 0 1,1-1-1,0 0 1,0 0 0,1 0-1,-1 0 1,1-1-1,0 1 1,0-1-1,1-1 1,-1 1 0,1-1-1,0 0 1,-1 0-1,2 0 1,7 2 0,3-1 63,1 0 0,-1 0 1,1-2-1,0 0 1,22-1-1,-28-2-63,0 0 0,0 0-1,-1-1 1,1 0-1,0-1 1,-1 0 0,0-1-1,1-1 1,-2 0 0,1 0-1,0-1 1,11-9-1,-15 11-33,-1-1-1,-1 0 1,1 0 0,-1-1-1,1 1 1,-2-1-1,1 0 1,-1-1-1,0 1 1,0-1-1,0 0 1,-1 0-1,0 0 1,-1 0 0,0-1-1,0 1 1,0-1-1,-1 1 1,1-15-1,-2 21-15,0-1-1,0 0 0,0 1 1,0-1-1,0 1 0,-1-1 1,1 1-1,0 0 0,-1-1 1,1 1-1,-1-1 0,0 1 1,1 0-1,-1-1 0,0 1 1,-1-2-1,1 2 0,0 1-1,1 0 1,-1-1-1,0 1 1,0-1-1,0 1 1,0 0-1,0 0 1,0 0-1,0-1 1,1 1-1,-1 0 1,0 0 0,0 0-1,0 0 1,0 0-1,0 1 1,0-1-1,0 0 1,0 0-1,0 1 1,0-1-1,1 0 1,-1 1-1,-2 0 1,-1 2 8,-1 0-1,0 0 1,1 0-1,0 1 1,0 0 0,0 0-1,0 0 1,0 0 0,1 0-1,0 1 1,-4 6-1,3-4-1,1 0 0,-1 0 0,1 0-1,1 1 1,0-1 0,0 1 0,-2 10-1,4-14 26,0 1 0,-1 0 0,2-1 0,-1 1-1,1 0 1,-1-1 0,1 1 0,0 0 0,1-1-1,-1 1 1,1-1 0,0 0 0,0 0 0,0 0-1,1 0 1,-1 0 0,1 0 0,0 0 0,0-1-1,1 1 1,-1-1 0,5 3 0,-2-2 38,-1 0 1,1-1-1,0 0 0,0 0 1,0-1-1,0 0 1,0 0-1,0 0 0,1-1 1,-1 1-1,1-2 1,-1 1-1,1-1 0,-1 0 1,12-1-1,11-5 17,0-2 1,0 0-1,-1-2 0,0-1 0,0-2 0,25-15 0,-43 22-68,-1 0-1,0 0 0,0-1 1,-1 0-1,0 0 0,0-1 1,-1 0-1,0 0 0,0-1 1,-1 0-1,0 0 0,0-1 1,-1 0-1,0 0 0,3-12 1,-6 19-11,-1 0 0,0 0 1,0 0-1,-1 0 0,1 0 1,-1 0-1,1 0 1,-1 0-1,0 0 0,0 0 1,0-1-1,-1 1 0,1 0 1,-1 0-1,1 0 1,-1 0-1,-2-3 0,3 4-3,-1 1-1,0-1 1,0 1-1,0-1 1,0 1-1,0 0 1,0-1-1,0 1 1,0 0-1,0 0 1,-1 0-1,1 0 0,0 0 1,-1 0-1,1 0 1,-1 1-1,1-1 1,-1 0-1,0 1 1,1-1-1,-1 1 1,1 0-1,-1-1 1,0 1-1,1 0 1,-1 0-1,0 0 1,1 0-1,-1 0 1,0 1-1,-2 0 1,-3 0-14,0 1 1,0 1 0,0-1 0,1 1 0,-12 6 0,3 0 11,1 1 1,0 0-1,0 0 1,-20 22-1,29-27 43,1-1-1,0 1 0,0 1 0,0-1 1,1 1-1,-1-1 0,1 1 1,1 0-1,-1 0 0,1 0 0,0 1 1,0-1-1,1 0 0,0 1 1,0 7-1,1-12-5,0 1-1,0-1 1,1 1-1,-1-1 1,1 1 0,-1-1-1,1 1 1,0-1-1,0 1 1,0-1 0,0 0-1,1 0 1,-1 0-1,1 1 1,-1-1 0,1-1-1,0 1 1,0 0-1,-1 0 1,1-1 0,1 1-1,3 2 1,3 1 48,1-1 0,0 0 1,0 0-1,13 2 0,-22-5-74,33 7 237,1-1 0,57 3 1,-9-6-1407,1-4-5691,-64 0 3703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14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52 2976,'18'-23'1835,"-17"21"-1407,1 0 0,0 0 0,-1 0 1,1 1-1,0-1 0,0 1 0,0-1 1,0 1-1,4-2 0,10-7 2921,-16 12-2955,1 0-1,-1 1 1,1-1 0,-1 1-1,0-1 1,0 1-1,0-1 1,0 1 0,-1 2-1,-6 24 303,-2 1-1,0-1 1,-15 29-1,-10 31-74,-120 393 1336,141-453-1477,13-29-469,0-1 0,0 1 0,0 0 0,0 0 0,0 0 0,0 0 0,0 0 0,0 0 0,0 0 0,0 0 0,0 0 0,0-1 0,0 1 0,0 0 0,0 0 0,0 0 0,0 0 0,0 0 0,1 0 0,-1 0 0,0 0 0,0 0 0,0 0 0,0 0-1,0 0 1,0 0 0,0-1 0,0 1 0,0 0 0,0 0 0,0 0 0,0 0 0,1 0 0,-1 0 0,0 0 0,0 0 0,0 0 0,0 0 0,0 0 0,0 0 0,0 0 0,0 0 0,0 0 0,1 0 0,-1 0 0,0 0 0,0 0 0,0 0 0,0 0 0,0 0 0,0 0 0,0 1 0,0-1 0,0 0 0,0 0 0,1 0 0,-1 0 0,0 0 0,0 0 0,0 0 0,0 0 0,0 0 0,0 0 0,0 0 0,0 0 0,0 1 0,0-1 0,48-88 426,-33 60-455,0 0 0,2 1 1,1 1-1,1 1 0,23-25 0,-40 49 20,-1-1 0,1 1 0,0-1 0,-1 1 0,1-1 0,0 1 0,0 0 0,0 0 0,0 0 1,0 0-1,0 0 0,0 0 0,0 1 0,4-2 0,-4 3 7,-1-1 0,1 0 0,-1 0 1,1 1-1,-1-1 0,1 1 1,-1-1-1,1 1 0,-1 0 0,1-1 1,-1 1-1,0 0 0,1 0 1,-1 0-1,0 0 0,0 0 1,0 0-1,0 0 0,0 1 0,0-1 1,1 2-1,11 17 195,-1 0 1,10 26-1,-12-25-189,1 0-1,16 23 0,-24-40 12,1 0 1,0-1 0,-1 1-1,2-1 1,-1 0-1,0 0 1,1 0-1,-1 0 1,1-1-1,0 0 1,-1 0-1,1 0 1,0-1-1,1 1 1,-1-1-1,0 0 1,9 0-1,-2 0 19,0-1-1,0-1 1,0 0 0,0 0-1,0-1 1,20-6-1,-20 4-23,-1-1-1,0 0 0,1-1 0,-2 0 1,1-1-1,13-11 0,54-54-182,-44 38 241,-29 29-63,0 1 1,0-1-1,0 0 1,-1-1-1,0 1 1,0-1-1,0 0 1,-1 0-1,0 0 1,3-7-1,-6 13-16,0 0 0,0 0-1,0 0 1,0 0 0,-1 0-1,1 0 1,0 0 0,0 0-1,0 0 1,0 1 0,0-1 0,0 0-1,0 0 1,0 0 0,0 0-1,0 0 1,0 0 0,0 0-1,0 0 1,0 0 0,-1 0-1,1 0 1,0 0 0,0 0 0,0 0-1,0 0 1,0 0 0,0 0-1,0 0 1,0 0 0,0 0-1,0 0 1,0 0 0,0 0-1,0 0 1,-1 0 0,1 0 0,0-1-1,0 1 1,0 0 0,0 0-1,0 0 1,0 0 0,0 0-1,0 0 1,0 0 0,0 0-1,0 0 1,0 0 0,0 0-1,0 0 1,0 0 0,0 0 0,0 0-1,0-1 1,0 1 0,0 0-1,0 0 1,0 0 0,0 0-1,0 0 1,0 0 0,0 0-1,0 0 1,-10 7-44,-10 13-20,-15 25 312,-47 84 0,78-121-204,0 0-1,0 1 1,1-1-1,0 1 0,0 0 1,-1 12-1,4-20-17,-1 1 0,1 0 0,0-1 0,0 1 0,0-1-1,0 1 1,1 0 0,-1-1 0,0 1 0,1-1 0,-1 1 0,1-1-1,-1 1 1,1-1 0,0 1 0,-1-1 0,1 1 0,0-1 0,0 0 0,0 0-1,0 1 1,1-1 0,-1 0 0,0 0 0,0 0 0,1 0 0,-1 0-1,0 0 1,1-1 0,-1 1 0,1 0 0,-1-1 0,1 1 0,-1-1 0,1 0-1,-1 1 1,1-1 0,0 0 0,2 0 0,2-1 1,0-1 1,0 0 0,1 0-1,-1-1 1,0 0 0,-1 0-1,1 0 1,0 0-1,-1-1 1,0 0 0,0 0-1,0-1 1,7-7 0,2-6-31,0 0 0,18-30 1,-26 39-25,15-27 30,-20 33-22,1 0-1,-1-1 0,1 1 0,-1-1 0,0 1 1,0-1-1,0-6 0,-1 12 12,-1 0-1,1 0 0,-1 1 1,0-1-1,0 0 0,-2 4 1,-3 8-65,3-5 20,1 1-1,0-1 1,-1 20 0,2-24 72,1 0 1,0 0-1,0 0 0,1 0 1,0 0-1,0-1 1,0 1-1,0 0 0,1-1 1,2 8-1,-3-11 0,0 0 1,0 0-1,-1 1 1,1-1-1,0 0 0,0 0 1,1 0-1,-1 0 1,0 0-1,0 0 0,0-1 1,0 1-1,1 0 1,-1-1-1,0 1 1,1-1-1,-1 1 0,2 0 1,0-1 12,0 0 0,0 1-1,0-1 1,-1-1 0,1 1 0,0 0 0,0 0 0,5-2-1,0-1 26,0 0 0,0-1-1,0 0 1,15-9-1,-4-1-22,-1-1 0,0 0-1,-1-2 1,25-29-1,51-81-58,-93 126 26,1 0-11,-1 0 0,1 1 0,-1-1 0,0 0 0,1 1-1,0-1 1,-1 0 0,1 1 0,-1-1 0,1 1-1,0-1 1,-1 1 0,1-1 0,0 1 0,0-1-1,0 1 0,-1 1 0,0-1 0,1 1-1,-1 0 1,0-1 0,1 1 0,-1-1 0,0 1-1,0-1 1,1 1 0,-1 0 0,0-1-1,0 1 1,0 0 0,0-1 0,0 1 0,0-1-1,0 1 1,0 0 0,0-1 0,0 1-1,0 0 1,-5 61 143,3-40-59,0 0 1,3 25-1,-1-35-45,1-3 36,-1 0 0,2-1 0,-1 1 0,1 0 0,3 8 0,-5-15-47,1 0-1,0-1 1,-1 1-1,1-1 0,0 1 1,0-1-1,0 1 1,0-1-1,0 0 1,0 0-1,1 1 1,-1-1-1,0 0 0,1 0 1,-1 0-1,0 0 1,1-1-1,0 1 1,-1 0-1,1 0 0,-1-1 1,1 1-1,0-1 1,-1 0-1,1 1 1,0-1-1,-1 0 1,1 0-1,0 0 0,0 0 1,-1 0-1,3-1 1,1 0-7,-1 0 0,0 0 1,0-1-1,0 0 0,0 0 0,0 0 1,0 0-1,0 0 0,-1-1 0,1 1 0,-1-1 1,0 0-1,0 0 0,4-5 0,3-5-15,0-1 0,11-20-1,-4 5 29,-4 6-26,-11 18-5,1 1 0,0-1 0,-1 0 0,2 1 0,-1 0 0,5-5 0,-7 8 5,-1 1 0,1-1 0,0 1 0,0 0 0,0-1-1,-1 1 1,1 0 0,0 0 0,0-1 0,0 1 0,0 0 0,0 0 0,-1 0 0,1 0-1,0 0 1,0 0 0,0 0 0,0 1 0,0-1 0,0 0 0,-1 0 0,1 1 0,0-1-1,0 0 1,0 1 0,-1-1 0,1 1 0,0-1 0,-1 1 0,2 1 0,23 22-154,-19-18 127,-2-2 48,0 0 0,1-1 0,0 0 0,-1 0 0,1 0 0,0-1 0,1 1 0,-1-1 0,0-1 0,0 1 0,1-1 0,-1 1 0,1-2 0,8 2 0,2-2 85,1 0 1,0 0-1,27-5 0,-32 3-58,-1-1 0,0 0 0,0 0 0,0-1-1,0-1 1,17-9 0,-21 10-38,-1-1-1,1 0 0,-1 0 1,0 0-1,0-1 0,-1 0 1,1 0-1,-2 0 0,1-1 1,7-12-1,-8 10 3,1-1-1,-1 1 1,-1-1-1,0 0 1,0 0 0,1-14-1,-4 20-19,1 1-1,-1 0 0,0-1 1,0 1-1,0 0 1,-1-1-1,1 1 0,-1 0 1,1-1-1,-1 1 0,0 0 1,-1 0-1,1 0 1,-1 0-1,1 0 0,-1 0 1,0 0-1,0 1 1,0-1-1,0 1 0,0-1 1,-1 1-1,-2-3 0,3 4 6,0 0-1,0 0 0,0 0 0,-1 0 0,1 1 0,0-1 1,-1 1-1,1-1 0,0 1 0,-1 0 0,1 0 0,0 0 1,-1 0-1,1 0 0,-1 1 0,1-1 0,0 1 0,0-1 0,-1 1 1,1 0-1,0 0 0,0 0 0,0 0 0,0 0 0,-4 3 1,-2 2 25,0-1 0,1 1-1,0 1 1,0-1 0,-6 9 0,6-5 21,0-1 0,0 1 0,1 1-1,0-1 1,1 1 0,0 0 0,1 0-1,0 0 1,1 1 0,-3 15 0,5-21-5,1 1 0,-1 0 1,1 0-1,0 0 1,1-1-1,0 1 1,0 0-1,0 0 1,1-1-1,-1 1 1,2-1-1,-1 1 1,1-1-1,0 0 1,0 0-1,1 0 1,0-1-1,0 1 1,6 6-1,-1-4-4,0 0 0,0 0-1,0-1 1,1-1 0,0 0 0,1 0 0,-1-1-1,22 7 1,-8-4-168,1-2 0,1-1-1,25 2 1,-35-5-1639,27-2 1,-3-4-3847,-36 3 4922,-1 1 0,1-1 1,-1 0-1,0-1 0,0 1 0,1-1 0,-1 1 1,0-1-1,-1 0 0,1 0 0,0 0 0,0-1 1,-1 1-1,1-1 0,1-2 0,-1 1-177,25-21-4339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1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29 810 2656,'-16'0'837,"15"0"-803,1 0 0,-1 0-1,1 0 1,-1 0 0,1 1 0,-1-1 0,1 0-1,-1 0 1,1 1 0,-1-1 0,1 0-1,0 1 1,-1-1 0,1 0 0,0 1-1,-1-1 1,1 1 0,0-1 0,-1 1-1,1-1 1,0 0 0,0 1 0,0-1-1,-1 2 1,-1 10 1735,2-11-1574,0 0-1,0 0 0,1-1 0,-1 1 0,1 0 0,-1 0 1,0 0-1,1 0 0,0-1 0,-1 1 0,1 0 0,-1-1 0,1 1 1,0 0-1,0-1 0,-1 1 0,1-1 0,0 1 0,0-1 0,0 1 1,-1-1-1,1 0 0,0 1 0,0-1 0,0 0 0,0 0 1,0 1-1,1-1 0,1 0 69,1 1 1,-1-1-1,0 1 1,0-1-1,1 0 1,-1 0-1,6-2 1,-4 1-31,1-1 1,-2 0-1,1-1 1,0 1-1,0-1 1,-1 0-1,1 0 1,5-6-1,2-3 447,16-19 0,-5 0-219,-2-1-1,-1-1 1,21-48-1,-4 8-158,58-87 484,-68 118-569,49-93 576,-61 107-433,-3-1-1,18-57 1,-28 77-291,-1 7-41,0 0 1,0 0-1,-1 0 0,1-1 0,-1 1 0,0 0 0,1 0 1,-1-1-1,0 1 0,0 0 0,-1-1 0,1 1 0,-1-3 1,1 5-26,0 0 1,0 0 0,0-1 0,0 1 0,0 0 0,0 0 0,-1 0-1,1-1 1,0 1 0,0 0 0,0 0 0,0 0 0,0 0-1,0 0 1,-1-1 0,1 1 0,0 0 0,0 0 0,0 0 0,-1 0-1,1 0 1,0 0 0,0 0 0,0-1 0,-1 1 0,1 0-1,0 0 1,0 0 0,0 0 0,-1 0 0,1 0 0,0 0 0,0 0-1,0 0 1,-1 0 0,1 0 0,0 0 0,0 1 0,0-1-1,-1 0 1,1 0 0,0 0 0,-3 2 16,0-1 1,1 1 0,-1 0-1,1 0 1,0 1-1,-1-1 1,1 0-1,0 1 1,0-1-1,1 1 1,-1 0-1,-2 4 1,2-3-11,-15 25 113,3 1 0,0 0 0,2 1-1,1 0 1,2 1 0,-7 36 0,6-7 86,3 0 1,0 87-1,7-147-208,5 110 332,-4-101-256,0-1 0,1 1 0,0-1 0,1 0 0,0 0 0,0 0 0,1 0 0,0-1 0,7 11 0,-8-15-46,-1-1 0,1 0-1,-1-1 1,1 1 0,0 0-1,0-1 1,0 0 0,0 1-1,1-1 1,-1-1 0,0 1 0,1 0-1,0-1 1,-1 0 0,1 1-1,0-1 1,0-1 0,-1 1-1,1-1 1,0 1 0,0-1-1,0 0 1,0-1 0,0 1 0,4-2-1,4 0 19,-1-2-1,0 1 0,0-2 0,0 1 1,-1-2-1,19-11 0,-7 1-40,0-1 0,0-1 0,-2-1 0,0 0 0,30-42 0,-43 52-44,0 0 0,-1-1 0,9-17 0,-14 24 20,3-9-53,-3 12 66,-1 0 0,0 0 0,0-1 0,0 1 0,0 0 0,0 0 0,0 0 0,0-1 0,0 1 0,0 0 0,0 0 0,0 0-1,0-1 1,0 1 0,-1 0 0,1 0 0,0 0 0,0 0 0,0-1 0,0 1 0,0 0 0,0 0 0,0 0 0,0 0 0,-1-1-1,1 1 1,0 0 0,0 0 0,0 0 0,0 0 0,0 0 0,-1 0 0,1-1 0,0 1 0,0 0 0,0 0 0,-1 0 0,1 0-1,0 0 1,0 0 0,0 0 0,0 0 0,-1 0 0,1 0 0,0 0 0,-1 0 0,-7 6-130,-1 5 117,0-1 1,0 1-1,1 1 1,1 0-1,0 0 1,0 0 0,-9 26-1,14-32 45,0 0-1,1 1 0,0-1 0,0 0 1,0 1-1,1-1 0,-1 1 1,2-1-1,-1 1 0,1-1 1,0 1-1,0-1 0,1 1 0,-1-1 1,1 0-1,1 0 0,-1 0 1,1 0-1,7 10 0,-6-10 33,1 0 1,0-1-1,0 1 0,1-1 0,7 6 1,-11-10-41,0 1 0,-1-1 0,1 0 0,0 0 0,0 1 0,0-1 1,0 0-1,1-1 0,-1 1 0,0 0 0,0-1 0,0 1 0,1-1 0,-1 0 1,0 0-1,0 0 0,1 0 0,-1 0 0,0 0 0,1 0 0,-1-1 0,2 0 0,-3 0-22,0 1-1,0-1 0,0 0 0,-1 1 0,1-1 0,0 0 1,-1 1-1,1-1 0,0 0 0,-1 0 0,1 0 1,-1 1-1,0-1 0,1 0 0,-1 0 0,0 0 0,1 0 1,-1 0-1,0 0 0,0 0 0,0 0 0,0 0 0,0 0 1,0 0-1,0 0 0,0 0 0,0 0 0,0 0 0,-1-1 1,-10-32-57,8 28 85,-7-17-114,-1 1-1,-1 0 1,-1 1-1,-29-37 1,41 58 91,1 0 0,0-1 0,-1 1 0,1 0 0,0-1 1,-1 1-1,1-1 0,0 1 0,0-1 0,0 1 0,-1-1 0,1 1 0,0 0 0,0-1 1,0 1-1,0-1 0,0 1 0,0-1 0,0 1 0,0-1 0,0 0 0,0 1 0,0-1 1,0 1-1,0-1 0,0 1 0,0 0 0,0-1 0,1 1 0,-1-1 0,0 1 1,0-1-1,1 1 0,-1-1 0,0 1 0,1 0 0,-1-1 0,0 1 0,1 0 0,-1-1 1,0 1-1,1 0 0,-1-1 0,1 1 0,-1 0 0,1 0 0,-1-1 0,1 1 0,-1 0 1,1 0-1,0 0 0,3-2 32,1 1 0,0 0 0,0 0 0,5 0 0,-9 1-36,29-1 124,0 1-1,0 2 0,39 6 0,22 2-130,-58-7 0,19 0-2861,-59-18-9786,5 13 12317,-7-7-2479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15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10304,'6'-9'4672,"41"4"-4064,-14 2 1631,4 3-1343,34-4 0,10 8-544,22-4-256,-3 8-64,-9 1-544,-11-2 288,-15 2-5535,-8 3 3167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17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79 4992,'12'-35'1589,"-12"33"-1512,0 1-1,1-1 1,-1 0-1,1 1 1,0-1 0,-1 0-1,1 1 1,0-1-1,0 1 1,0-1 0,2-1-1,1-2 200,-3 4-47,0-1 1,0 1-1,0 0 0,0 0 1,0-1-1,0 1 1,0 0-1,1 0 0,-1 0 1,0 0-1,0 1 1,1-1-1,-1 0 1,1 0-1,-1 1 0,3-2 1,-3 2-134,-1 1-1,1-1 1,0 0 0,-1 0 0,1 0 0,0 0 0,-1 0-1,1 1 1,-1-1 0,1 0 0,0 0 0,-1 1-1,1-1 1,-1 0 0,1 1 0,-1-1 0,1 1 0,-1-1-1,1 1 1,-1-1 0,0 1 0,1-1 0,-1 1 0,0-1-1,1 1 1,-1-1 0,0 1 0,1 0 0,-1-1-1,0 1 1,0 0 0,0-1 0,0 1 0,0 0 0,0-1-1,0 1 1,0-1 0,0 2 0,2 32 1159,-2 0 0,-1 0 0,-9 53 1,-29 102 312,19-98-995,-12 68-46,-10 46 205,37-183-628,-18 91 485,20-99-434,2-9-34,3-7 60,6-14 56,35-83 67,-26 66-392,2 1 0,1 0 0,36-43 0,-53 72 74,-1 0 1,1 0-1,0 0 1,0 0 0,6-3-1,-9 5 11,1 1 0,-1 0 1,1 0-1,-1 0 0,0-1 0,1 1 0,-1 0 0,1 0 0,-1 0 0,1 0 1,-1 0-1,1 0 0,-1 0 0,1 0 0,-1 0 0,0 0 0,1 0 0,-1 0 1,1 0-1,-1 0 0,1 1 0,0-1 0,0 1 0,-1 0-1,1-1 1,0 1-1,-1 0 1,1 0-1,-1-1 1,1 1-1,-1 0 1,1 0-1,-1 0 0,0 0 1,1 0-1,-1 0 1,0 0-1,0 1 1,12 96 168,-9-80-114,-1-1 66,0 1-1,7 19 0,-7-32-77,-1 0 0,1 0-1,1 0 1,-1-1 0,1 1-1,-1-1 1,1 1 0,1-1-1,-1 0 1,1 0 0,6 6-1,-3-5-6,-1 0-1,1-1 0,0 0 1,1 0-1,-1 0 0,1-1 1,-1 0-1,1-1 0,0 0 1,15 2-1,-12-3 5,1 0-1,0-1 1,-1-1 0,1 0-1,-1 0 1,23-7-1,-13 2-26,0-2 1,0-1-1,-1-1 0,0 0 0,-1-1 0,0-2 0,25-20 0,-5 1 87,-3-2 0,53-60 0,-76 71-177,-13 23 77,0-1 1,1 1 0,-1 0 0,0-1 0,0 1-1,0-1 1,1 1 0,-1-1 0,0 1 0,0-1-1,0 1 1,0-1 0,0 1 0,0-1 0,0 1-1,0-1 1,0 1 0,0-1 0,0 1 0,0-1-1,0 1 1,0 0 0,-1-1 0,1 1 0,0-1-1,0 1 1,-1-1 0,1 1 0,0-1 0,0 1 0,-1 0-1,1-1 1,0 1 0,-1 0 0,1-1 0,0 1-1,-1 0 1,1-1 0,-1 1 0,1 0 0,-1 0-1,0-1 1,-1 2-2,1-1-1,-1 0 1,0 1-1,0-1 0,1 1 1,-1 0-1,0-1 1,1 1-1,-1 0 1,1 0-1,-1 0 1,1 0-1,0 0 1,-1 0-1,1 1 1,0-1-1,-2 3 0,0-1 0,-15 17 50,1 1 1,2 1 0,0 1 0,-17 34 0,6-10-3,17-34 5,2 1 0,0-1-1,1 1 1,0 1 0,1-1-1,1 1 1,-4 18 0,8-31-4,0 1 0,0-1 0,0 1-1,0-1 1,0 1 0,1-1 0,-1 1 0,1 0 0,1 4 0,-2-7-26,1 1-1,-1-1 0,0 1 0,1 0 0,-1-1 1,0 1-1,1-1 0,-1 1 0,1-1 0,-1 1 0,1-1 1,-1 1-1,1-1 0,-1 0 0,1 1 0,-1-1 1,1 0-1,0 1 0,-1-1 0,1 0 0,0 0 0,-1 0 1,1 1-1,-1-1 0,1 0 0,0 0 0,-1 0 1,1 0-1,0 0 0,-1 0 0,1 0 0,0 0 0,-1-1 1,1 1-1,0 0 0,-1 0 0,1 0 0,0-1 0,-1 1 1,1-1-1,6-3-5,-1 0 1,0-1-1,0 0 1,0 0-1,0 0 0,-1-1 1,0 1-1,0-1 1,-1-1-1,1 1 1,-1-1-1,-1 1 1,4-9-1,5-14-47,15-55 1,-24 72-12,2-2-285,-6 21 100,-2 12 167,1 0 83,1-1 0,0 1 0,2-1 0,3 29-1,-3-42 2,0 1 0,0-1-1,1 0 1,-1 0-1,1 0 1,0 0 0,1 0-1,-1 0 1,1-1 0,0 1-1,0-1 1,0 0-1,1 0 1,-1 0 0,1 0-1,0-1 1,0 1-1,1-1 1,-1 0 0,8 4-1,-1-3 40,0 0 0,0-1-1,0 0 1,0-1 0,0 0-1,0-1 1,1 0 0,-1-1-1,1 0 1,-1-1 0,0 0-1,21-6 1,-4 0 28,-1-1 0,0-2 0,50-25-1,-69 31-98,5-2-25,-1-1 0,0 0 0,19-15 0,-7 2-234,-21 17 213,-6 3 70,0 1 29,5 0-11,-1-1 25,-2-5-17,1 0-1,1-1 1,-1 1 0,1 0-1,0 0 1,0-1 0,1 1 0,2-6-1,-1-1-101,0 0 0,3-26-1,0 1-127,-12 79 134,2 1 1,2 0-1,5 56 0,-3-82 109,0-11 11,0 0 0,0 1 0,0-1 0,4 12 0,-4-17-50,0 0 1,0 0-1,1-1 1,-1 1-1,0 0 1,1 0-1,-1-1 1,0 1-1,1 0 1,-1-1-1,1 1 1,0 0-1,-1-1 1,1 1-1,-1-1 0,1 1 1,0-1-1,0 1 1,-1-1-1,1 1 1,0-1-1,0 0 1,-1 1-1,1-1 1,0 0-1,0 0 1,0 1-1,-1-1 1,1 0-1,0 0 1,0 0-1,0 0 1,0 0-1,0 0 1,-1-1-1,1 1 1,0 0-1,0 0 1,0 0-1,-1-1 0,1 1 1,1-1-1,1-1 17,1-1 0,-1 1 0,0-1 0,0 0-1,-1 1 1,1-1 0,-1-1 0,1 1-1,-1 0 1,0 0 0,0-1 0,3-6-1,-2 4-36,7-17 10,0-1 0,12-44 0,-3 4-94,-10 40 9,-1 0 1,8-50-1,-16 74 80,0 0 1,1 0-1,-1 0 0,0 0 1,0 0-1,0 0 0,0 0 1,0 0-1,0 0 0,0 0 1,0 0-1,0 0 0,0 0 0,0 0 1,0 0-1,0 0 0,0 0 1,1 0-1,-1 0 0,0 0 1,0 0-1,0 0 0,0 0 1,0 0-1,0 0 0,0 0 1,0 0-1,0 0 0,0 0 0,0 0 1,0 0-1,0 0 0,0 0 1,0 0-1,0 0 0,1 0 1,-1 0-1,0 0 0,0 0 1,0 0-1,0-1 0,0 1 1,0 0-1,0 0 0,0 0 0,0 0 1,0 0-1,0 0 0,0 0 1,0 0-1,0 0 0,0 0 1,0 0-1,0 0 0,0 0 1,0 0-1,0 0 0,0-1 1,0 1-1,0 0 0,4 10-106,7 23 87,-6-18 34,-1-3 17,0-1-1,1 0 1,0 0-1,1-1 1,11 15-1,-14-20 6,2-1 0,-1 1 0,0-1 0,1 0 0,0 0-1,0-1 1,0 1 0,0-1 0,0 0 0,1 0 0,-1-1 0,11 3-1,-6-2-12,1-1 0,-1 0 0,1 0-1,0-1 1,-1-1 0,1 0 0,0 0-1,0-1 1,-1-1 0,14-3 0,-16 3-4,0 0 0,-1-1 0,1 0 0,-1-1 0,0 1 0,0-2 0,0 1 0,-1-1 1,1 0-1,-1 0 0,0 0 0,-1-1 0,11-12 0,-11 9-22,1 1 0,-2-1 0,1 1 0,-1-1 0,5-16 0,-8 21-4,0 0-1,0-1 1,0 1-1,0-1 1,-1 1 0,0-1-1,0 1 1,0-1-1,0 0 1,-1 1 0,0 0-1,0-1 1,0 1-1,-3-6 1,4 9-2,-1-1 1,0 1-1,1-1 1,-1 1-1,0-1 0,0 1 1,0 0-1,0-1 0,-1 1 1,1 0-1,0 0 1,0 0-1,-1 0 0,1 0 1,-1 0-1,1 0 0,-1 1 1,1-1-1,-1 0 0,-1 0 1,0 1 7,1 0 0,-1-1 0,0 1 0,1 1 0,-1-1 1,1 0-1,-1 0 0,1 1 0,-1 0 0,1-1 0,-5 3 0,-2 1-7,2 1-1,-1-1 0,0 1 0,1 1 0,0-1 1,-9 10-1,6-4 22,1 0 1,0 0-1,1 0 0,1 1 1,0 0-1,0 1 0,1 0 1,1 0-1,-5 17 1,8-23 20,0-1 0,1 1 1,1 0-1,-1 0 1,1 0-1,0 0 0,0-1 1,1 1-1,2 9 0,-2-12-3,0 1-1,1-1 0,0 1 1,0-1-1,0 0 0,1 1 0,-1-1 1,1 0-1,0-1 0,0 1 0,1 0 1,-1-1-1,1 0 0,5 4 0,1 0 5,0-1 1,1 0-1,0-1 0,1-1 0,-1 1 0,1-2 0,18 4 0,-4-2-219,0-2 0,40 0 0,13-7-5343,-49 2-491,-2 1 2416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1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0 697 3648,'1'1'459,"0"0"0,-1 1 0,1-1-1,0 1 1,-1-1 0,1 0 0,0 1 0,0-1 0,0 0 0,0 0-1,0 0 1,0 0 0,1 0 0,1 1 0,-1 0 68,0 0 0,0-1 0,1 1 0,-1-1-1,0 0 1,1 0 0,5 2 0,-4-3-193,1 0-1,0-1 0,-1 1 0,1-1 1,-1 0-1,1 0 0,-1-1 1,1 1-1,-1-1 0,6-3 1,1 0 186,7-3-76,-1-1 0,0-1 1,18-14-1,-24 17-275,84-64 781,107-101-1,-165 136-806,0 0 0,-3-3 0,-1 0 0,43-70 0,-68 94-76,13-28 1,-18 36-27,-1 0 0,0-1-1,0 1 1,0-1 0,-1 1 0,1-12 0,-2 18-26,0 0 0,0 0 0,1 0 0,-1 0 0,0 0 0,0 0 0,-1 0 0,1 0 0,0 0 0,0 0 0,0 0 0,-1 0 0,1 0 0,-1 0 0,1 0 0,0 1 0,-1-1 0,0 0 0,1 0 0,-1 0 0,1 0 0,-1 1 0,0-1 0,0 0 0,1 1 0,-1-1 0,0 1 0,0-1 0,0 1 0,0-1 0,0 1 0,0-1 0,0 1 0,1 0 0,-1-1 0,0 1 0,0 0 0,0 0 0,0 0 0,-1 0 0,1 0 0,-1 0 0,-3 1 14,0 0 0,1 0 1,-1 0-1,0 1 1,1 0-1,0 0 0,-7 4 1,-5 3 86,1 1 0,1 0 0,0 1 0,0 1 0,1 0 0,-21 25-1,25-25-30,1 0-1,1 1 0,0 0 0,0 0 0,1 0 0,1 1 0,0 0 0,-5 26 0,5-18 19,2 1 0,0 0 0,1-1 0,2 1 0,0 0 1,1 0-1,2 0 0,0-1 0,1 1 0,2-1 0,12 36 0,-10-40 44,1 0 0,0 0 0,19 25 0,-24-37-405,0-1 0,0 1 0,1-1 0,0 0 0,1 0 0,-1-1 0,1 1 0,-1-1 0,1 0 0,1-1 0,-1 1 0,0-1 0,8 2 0,2-3-3880,1-2 1236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9:2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 7968,'0'-17'3616,"0"29"-3136,0-4 1408,0 4-1120,0 13 1247,0 6-1151,-5 14 768,2-2-960,-7 2 64,5-5-416,-8-8 0,9-1-192,-6-6 0,10-5-64,-3-5 288,3-3-160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19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2 114 6048,'0'-1'199,"0"1"1,-1-1-1,1 1 0,0-1 1,0 1-1,0-1 0,-1 1 1,1-1-1,0 0 1,0 1-1,0-1 0,0 1 1,0-1-1,0 1 1,0-1-1,0 1 0,1-1 1,-1 1-1,0-1 0,0 0 1,0 1-1,1-1 1,-1 1-1,0-1 0,0 1 1,1 0-1,-1-1 0,0 1 1,1-1-1,-1 1 1,1 0-1,-1-1 0,0 1 1,1 0-1,-1-1 0,1 1 1,-1 0-1,1-1 1,-1 1-1,1 0 0,0 0 1,5-2 886,-1 0 1,0 1-1,10-2 1,0 1-240,161-37 3638,94-2-3754,-241 38-1437,39 1-1,-69 6-539,1 1 0,0-1-1,-1 0 1,0 0 0,0 0 0,0 0 0,-1 0-1,-2 6 1,-9 7-2743,0 3 1344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19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56 5984,'-4'0'517,"-3"0"972,7 0-1465,0 0-1,-1 0 1,1 0 0,0 0-1,0 0 1,0 0-1,0 0 1,0-1 0,0 1-1,0 0 1,0 0 0,0 0-1,0 0 1,0 0-1,0 0 1,0 0 0,0 0-1,-1 0 1,1 0 0,0 0-1,0-1 1,0 1-1,0 0 1,0 0 0,0 0-1,0 0 1,0 0 0,0 0-1,0 0 1,0 0-1,0 0 1,0-1 0,0 1-1,0 0 1,1 0 0,-1 0-1,0 0 1,0 0 0,0 0-1,0 0 1,0 0-1,0 0 1,0 0 0,0-1-1,0 1 1,0 0 0,0 0-1,0 0 1,0 0-1,0 0 1,1 0 0,-1 0-1,0 0 1,0 0 0,0 0-1,0 0 1,0 0-1,0 0 1,0 0 0,2-1 257,-1 1 1,0-1-1,0 1 0,0 0 1,1 0-1,-1-1 1,0 1-1,1 0 0,-1 0 1,0 0-1,0 0 1,1 0-1,-1 1 1,0-1-1,2 1 0,9 0 1126,159-9 5974,125-23-4906,-280 29-2695,58-8 473,-64 9-1496,1 1 0,16 2 0,-17 1-683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20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77 6464,'-1'0'232,"1"-1"1,0 1-1,-1-1 1,1 0-1,0 1 1,0-1-1,0 1 1,-1-1-1,1 1 0,0-1 1,0 0-1,0 1 1,0-1-1,0 1 1,0-1-1,0 0 1,0 1-1,0-1 1,1 1-1,0-3 2329,-16 4 1510,6-1-2974,0 2-806,1 1 0,-1 0 0,0 0 0,1 0 0,0 1 0,0 1 0,0 0 0,0 0 0,1 0 0,0 1 0,0 0 0,0 0 0,1 1 0,0-1 0,-8 13 0,2-2-42,2 1 0,0 0-1,0 1 1,2 0 0,-10 34 0,14-40-135,1 1 0,0-1 0,1 0 0,1 1 0,0 0 0,1-1 0,1 16 0,0-20-39,1 1 1,0-1 0,0 0-1,1 0 1,0 0-1,0-1 1,1 1-1,0-1 1,1 0 0,0 0-1,8 10 1,-4-7 29,1-1 0,0 0 0,1 0 0,0-1 0,1-1 0,-1 0 0,2 0-1,21 9 1,-25-13-54,-1-1-1,1 1 0,1-2 0,-1 0 0,0 0 0,1 0 0,-1-1 0,1-1 0,-1 1 0,1-2 0,-1 1 1,1-1-1,-1-1 0,13-3 0,-4-2-8,-2-1 1,1 0 0,-1-1-1,0-1 1,-1-1 0,0 0-1,-1-1 1,17-17 0,-10 7-77,0-1-1,-2 0 1,-1-2 0,-1 0-1,0-1 1,15-36 0,-23 45 59,-2-1 1,0 0-1,-1-1 0,4-24 1,-9 37-38,0-1 1,0 0 0,-1 0 0,0 0-1,0 0 1,0 0 0,-1 0 0,0 0-1,-1 0 1,0 1 0,0-1-1,0 0 1,-1 1 0,1 0 0,-7-9-1,4 8-22,0 0 0,0 0-1,-1 0 1,0 1-1,-1 0 1,1 1 0,-1-1-1,0 1 1,0 1-1,-1-1 1,-11-4-1,9 5 26,-1 0-1,0 1 0,0 0 0,0 1 0,-1 1 0,1-1 1,0 2-1,-13 0 0,6 1-451,1 1-1,-1 1 1,0 0 0,1 2-1,0 0 1,0 1 0,0 0 0,1 2-1,0 0 1,0 0 0,-17 14-1,-16 19-1842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03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32 653 4064,'-16'-7'1307,"16"7"-1258,-1-1 0,1 1 0,-1 0 0,1 0 0,-1 0 0,0 0 0,1 0 0,-1 0 0,1 0 0,-1 0 0,1 0 0,-1 0 0,1 0 1,-1 0-1,1 1 0,-1-1 0,1 0 0,-1 0 0,1 1 0,-1-1 0,1 0 0,-1 1 0,-2 0 1100,59 10 5035,-41-7-5684,1-1-1,0 0 1,-1-1 0,31-1-1,-39-1-347,0-1 1,-1-1-1,1 1 0,0-1 1,-1 0-1,0-1 0,12-6 0,-15 8-118,-1 0 0,0-1 0,1 1-1,-1-1 1,0 1 0,0-1 0,0 0-1,0 0 1,-1 0 0,1 0 0,0 0-1,-1 0 1,1-1 0,-1 1 0,0 0-1,0-1 1,0 1 0,0-1 0,0 1 0,-1-1-1,1 0 1,0-2 0,-1 3-44,0 0 0,-1 1 1,1-1-1,0 0 0,0 0 0,-1 0 1,1 0-1,-1 1 0,0-1 1,1 0-1,-1 0 0,0 1 0,0-1 1,0 1-1,0-1 0,-1 1 0,1-1 1,0 1-1,0 0 0,-1-1 1,1 1-1,-1 0 0,1 0 0,-1 0 1,0 0-1,1 1 0,-1-1 0,0 0 1,0 1-1,1-1 0,-4 0 1,1 0-3,1 1 1,-1 0 0,1 0 0,-1 0 0,1 0 0,-1 0-1,1 1 1,-1-1 0,1 1 0,0 0 0,-1 0 0,1 0 0,0 1-1,0-1 1,0 1 0,0 0 0,-4 2 0,-2 3 89,0 1 1,1 0 0,-10 11 0,15-16-39,1 0 1,0 0 0,0 0 0,1 0-1,-1 0 1,0 0 0,1 0 0,0 0 0,0 1-1,0-1 1,0 0 0,0 1 0,1-1-1,0 1 1,-1-1 0,1 5 0,1-3 24,1 1 1,-1 0 0,1 0-1,0 0 1,0-1-1,1 1 1,-1-1 0,1 0-1,1 0 1,-1 0 0,1 0-1,-1 0 1,1-1-1,8 7 1,-3-4 48,0 0 0,0 0 0,1-1-1,0 0 1,0 0 0,17 5 0,-22-9-82,0-1 0,0 0 0,0 0 0,0 0 0,0 0 0,1-1 1,-1 0-1,0 0 0,10-2 0,2-1 159,27-10 0,-30 8-115,29-10 39,0-2 1,48-28-1,-74 35-85,0 0-1,0-2 1,-1 0 0,-1 0-1,0-2 1,-1 0-1,0 0 1,-2-1 0,1-1-1,10-19 1,-1-1-24,-2-1 1,-1-1 0,-2-1-1,-2 0 1,-2-1 0,-1-1-1,12-81 1,-23 113-76,0 0 0,-1 0-1,0 0 1,0-1 0,-1 1 0,-1 0 0,1 0-1,-5-13 1,5 19 44,0 1 0,0-1-1,0 1 1,0 0 0,-1-1 0,1 1-1,-1 0 1,1 0 0,-1-1-1,0 1 1,0 1 0,0-1-1,0 0 1,0 0 0,0 1 0,-1-1-1,1 1 1,0 0 0,-1 0-1,1 0 1,-1 0 0,1 0 0,-1 0-1,0 1 1,1-1 0,-1 1-1,0 0 1,1-1 0,-1 1 0,0 1-1,1-1 1,-1 0 0,-3 1-1,1 0 15,1 0 0,-1 1 0,1-1 0,-1 1 0,1 0 0,0 0 0,-1 0 0,1 1 0,0-1 0,1 1 0,-6 4 0,3-1 7,1 0 0,-1 1 0,1-1 0,1 1 0,-8 14 0,1 1 22,2 2-1,1-1 1,-6 29 0,6-19 44,2 0 0,1 1 1,1-1-1,2 1 0,2 0 0,1-1 1,1 1-1,10 45 0,-10-71-25,0 0 0,0-1 0,1 1 0,0-1 0,1 1-1,-1-1 1,1 0 0,1 0 0,-1-1 0,1 1 0,0-1 0,1 0 0,0 0 0,10 7 0,-7-6 55,0-1 1,1 0 0,0-1 0,0 0 0,0 0 0,1-1 0,0-1 0,-1 0 0,21 3 0,-21-5-61,0-1 1,0 0 0,0-1-1,-1 0 1,1 0 0,0-1-1,11-4 1,-12 3-4,0-1 1,-1 1-1,1-2 1,-1 1-1,0-1 1,13-11-1,-16 12 10,0-1-42,1-1 0,-1 0 0,0 0 0,0 0 0,-1 0-1,0-1 1,0 0 0,0 0 0,-1 0 0,0 0 0,0-1 0,-1 1 0,0-1-1,0 1 1,-1-1 0,1-15 0,-2 22-5,0 0 0,0 0 0,0 1 0,0-1 0,0 0 0,0 0 0,0 0 0,0 0 0,0 0 0,0 0 0,0 1 0,-1-1 0,1 0 0,0 0 0,-1 0 0,1 0 0,-1 1 0,1-1 0,-1 0 0,1 0 0,-1 1 0,1-1 0,-1 0 0,0 1 0,1-1 0,-1 1 0,0-1 1,1 1-1,-1-1 0,0 1 0,0 0 0,0-1 0,1 1 0,-1 0 0,0-1 0,0 1 0,0 0 0,0 0 0,0 0 0,0 0 0,1 0 0,-1 0 0,-2 0 0,0 1-4,0 0 0,0-1 0,1 1 0,-1 1 0,0-1 0,0 0 0,1 1 0,-1-1 0,1 1 0,-1 0 0,1 0 0,-3 3 0,-1 1 16,1 1 1,0-1-1,0 1 0,1 0 0,-1 1 0,2-1 0,-1 1 0,1 0 0,0 0 1,1 0-1,-2 12 0,3-16 15,0 1 0,1-1 0,0 1 1,0-1-1,0 1 0,0-1 0,1 1 0,-1-1 0,1 1 1,1-1-1,-1 0 0,0 0 0,1 1 0,0-1 1,0 0-1,0-1 0,1 1 0,-1 0 0,1 0 0,0-1 1,0 0-1,7 6 0,-6-6 19,0 1 1,0-2-1,0 1 1,1 0-1,-1-1 0,1 0 1,0 0-1,0 0 1,0-1-1,-1 1 0,2-1 1,-1 0-1,0-1 1,0 1-1,0-1 0,0 0 1,0 0-1,0-1 1,6-1-1,216-42 231,-186 34-261,186-57 3,-181 49 101,-95 44-176,34-19 92,1 0-1,-22 16 1,21-13 17,12-9-39,0 1 0,1 0-1,-1 0 1,1 0 0,0 0 0,-1 0-1,1 0 1,0 1 0,0-1 0,1 1 0,-1-1-1,0 1 1,1 0 0,-2 4 0,3-6-3,-1 1 0,1 0 0,0-1 0,0 1 0,0 0 0,0-1 0,0 1 1,1 0-1,-1-1 0,0 1 0,1 0 0,-1-1 0,1 1 0,0 0 0,-1-1 0,1 1 1,0-1-1,0 1 0,0-1 0,0 0 0,0 1 0,0-1 0,0 0 0,1 0 0,-1 0 1,3 2-1,0 0 24,0-1 1,0 1-1,0-1 1,0 0 0,1 0-1,-1 0 1,1 0-1,-1-1 1,1 0 0,-1 0-1,8 1 1,-5-2 22,1 0 0,0 0 0,-1-1 0,1 0 0,0 0 0,11-4 1,-6 1-38,0-1 0,0 0 1,-1-1-1,0-1 1,0 0-1,-1 0 0,19-17 1,-12 8-25,-1-2 1,-1 1-1,-1-2 0,-1 0 1,14-23-1,43-87 126,62-155-1,-119 250-132,-2 0 1,10-43-1,-21 74-6,-1-1 1,1 0-1,-1 0 0,0 1 1,0-1-1,-1-7 1,1 10 11,0 1 1,0-1 0,-1 1 0,1-1 0,0 1-1,0-1 1,0 1 0,-1-1 0,1 1 0,0-1-1,0 1 1,-1-1 0,1 1 0,-1-1 0,1 1-1,0 0 1,-1-1 0,1 1 0,-1 0 0,1-1 0,-1 1-1,1 0 1,-1 0 0,1-1 0,-1 1 0,1 0-1,-1 0 1,1 0 0,-1 0 0,1 0 0,-1 0-1,0 0 1,1 0 0,-1 0 0,1 0 0,-1 0-1,1 0 1,-1 0 0,1 0 0,-1 0 0,1 0-1,-1 1 1,0-1 0,1 0 0,0 0 0,-1 1-1,0-1 1,-3 2-28,0 1-1,0-1 0,0 0 0,-4 5 1,1 0 5,0 0 1,1 0-1,0 0 1,0 1 0,1 0-1,0 0 1,0 1-1,-4 12 1,-3 9 55,-8 34 1,2 10 33,3 1 1,-5 86 0,18-138-13,1 35-1,2-49-12,0 0-1,0 0 0,1 0 0,0 0 0,0 0 1,7 14-1,-8-20-22,1 0-1,0 0 1,0 0-1,0 0 1,0 0 0,0 0-1,1-1 1,-1 1-1,1-1 1,0 0 0,-1 0-1,1 0 1,6 3 0,-4-3 18,0 0 1,0 0-1,0-1 1,0 0-1,0 0 1,0 0-1,0-1 1,9 0-1,-1-1 21,1-1 0,-1 0-1,1-1 1,-1 0 0,0-2-1,13-5 1,-9 2-9,1 0 0,-1-2-1,-1 0 1,29-24 0,51-56-359,-78 72 218,-24 59-3,0-5 111,-2 23-27,7-52 51,1-1-1,0 1 0,1 0 0,0-1 0,0 1 1,3 11-1,-3-16-22,0 0-1,0 0 1,0 0-1,0 0 1,1-1 0,-1 1-1,0 0 1,1-1-1,-1 1 1,1-1 0,-1 0-1,1 1 1,0-1 0,0 0-1,0 0 1,0 0-1,-1 0 1,1 0 0,0-1-1,0 1 1,1 0-1,-1-1 1,3 1 0,2 0 9,0-1-1,0 0 1,0 0 0,0 0 0,12-2 0,3-3 69,1-2 0,31-12-1,-8 2 13,-34 13-66,0-1 1,0 0 0,21-13-1,-54 23-142,13-1 95,0 0 0,0 1 0,1 0 0,-1 0 0,1 1-1,0 0 1,1 0 0,-1 0 0,1 1 0,0 0 0,1 0 0,0 1-1,-7 12 1,12-20 30,-1 1 0,1 0 0,0 0-1,-1 0 1,1 0 0,0 0 0,-1 0 0,1 0-1,0 0 1,0 0 0,0 0 0,0 0 0,0 0-1,0 0 1,0 0 0,0 0 0,1 0 0,-1 0-1,0 0 1,0 0 0,1 0 0,-1 0 0,1-1-1,-1 1 1,1 0 0,-1 0 0,1 0 0,0-1-1,-1 1 1,1 0 0,0 0 0,-1-1 0,3 2-1,-1-1 29,0 0 1,1 0-1,-1 0 0,0 0 0,1-1 0,-1 1 1,1-1-1,-1 1 0,1-1 0,-1 0 0,1 0 1,3 0-1,4-2-2,-1 1 0,0-1 0,0-1 0,0 0 0,0 0 0,0-1 0,0 0 0,15-9-1,-19 9-34,-1 1 0,1-1 0,0 0-1,-1 0 1,0 0 0,0 0 0,0-1-1,-1 0 1,1 0 0,-1 0 0,0 0 0,-1 0-1,1-1 1,-1 1 0,2-8 0,-3 7-2,0 1 0,-1-1 1,0 1-1,0-1 0,0 1 1,-1 0-1,0-1 0,0 1 1,0 0-1,-1-1 1,1 1-1,-1 0 0,0 0 1,-1 0-1,1 0 0,-1 1 1,0-1-1,-1 1 1,1 0-1,-1 0 0,1 0 1,-1 0-1,0 0 0,-1 1 1,1 0-1,-6-3 1,5 2-97,0 1 1,-1 0 0,-11-4-1,17 7 93,0 0 0,0 0-1,0-1 1,0 1 0,0 0-1,0 0 1,0 0 0,0 0-1,0 0 1,0 0 0,0 0-1,0 0 1,0 0 0,0 0-1,0 0 1,0 0 0,0 0-1,0 0 1,0 0 0,0 0-1,0 0 1,0-1 0,0 1-1,0 0 1,0 0 0,0 0-1,0 0 1,0 0 0,0 0-1,0 0 1,0 0 0,0 0-1,0 0 1,0 0 0,0 0-1,0 0 1,0 0 0,0 0-1,0 0 1,0 0 0,0 0-1,0 0 1,-1 0 0,1 0-1,0 0 1,0 0 0,0 0-1,0 0 1,0 0 0,0 0-1,0 0 1,6 0-10,-2 1 4,1 0 0,-1-1-1,1 1 1,0-1 0,-1 0-1,6-1 1,5 0 64,30 0-89,70 4 145,-103-2-98,0 0-1,-1 2 1,0-1-1,0 1 1,0 1-1,0 0 0,18 9 1,-27-12-1,0 1 1,0-1 0,0 1-1,0-1 1,0 1-1,0-1 1,-1 1 0,1 0-1,-1 0 1,1 0-1,-1 0 1,0 0 0,1 0-1,-1 0 1,0 1-1,-1-1 1,1 0-1,1 5 1,-2-4 7,0 0 0,0 1 0,0-1 0,0 0 1,0 0-1,-1 0 0,1 1 0,-1-1 0,0 0 0,0 0 0,0 0 0,-1 0 0,-2 4 0,-14 17 317,15-20-261,-1-1 0,1 1-1,0 0 1,1 0 0,-5 8 0,43-37 418,72-74-651,-106 97 146,0 0 0,0 1 0,0-1 0,0 1-1,0-1 1,0 1 0,1 0 0,-1 0 0,1 0 0,-1 0-1,1 0 1,2 0 0,-4 1 13,0 0-1,0 0 1,1 0-1,-1 0 1,0 0-1,0 1 1,0-1-1,0 0 1,0 1-1,0-1 1,0 1-1,0-1 1,0 1-1,0 0 1,0-1-1,0 1 1,0 0-1,0 0 1,0 0-1,0-1 1,-1 1-1,1 0 1,0 0-1,-1 0 0,1 0 1,-1 0-1,1 0 1,-1 1-1,0-1 1,1 1-1,0 0 15,8 22 351,21 41-1,-25-58-369,0 1 0,0-1 1,0 0-1,1-1 0,0 1 0,0-1 0,1-1 1,-1 1-1,10 5 0,-15-10-381,0-1 0,0 1 0,0-1-1,0 0 1,1 1 0,-1-1 0,0 0 0,0 0 0,0 0-1,0 0 1,2 0 0,-25-19-16397,7 7 12705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03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34 9216,'-20'-33'4192,"29"36"-3648,5-3 672,11 6-768,22-6 1535,9 0-1151,43 0-288,10 3-352,15 1-32,-10 4-96,-11 1-3615,-18 0 1919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06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99 328 3328,'-1'-7'746,"1"5"-402,0 1 0,0-1 1,0 0-1,0 1 0,0-1 0,2-6 6698,-10 27-5285,-12 23-662,3 2-1,1 0 1,-10 46 0,25-88-1076,-2 13 166,-1-1 1,0 23 0,3-33-114,1 0 1,0-1-1,0 1 1,1 0-1,-1-1 1,1 1-1,-1-1 1,1 1-1,0-1 1,1 1-1,-1-1 0,1 1 1,-1-1-1,1 0 1,0 0-1,3 4 1,-3-6-34,0 1 0,0 0 0,0-1 1,0 0-1,1 0 0,-1 1 0,0-1 0,1 0 1,-1-1-1,1 1 0,-1 0 0,1-1 0,0 0 1,-1 1-1,1-1 0,-1 0 0,1 0 1,0 0-1,-1-1 0,1 1 0,-1-1 0,5-1 1,2 0 21,0-1 1,1-1 0,-1 0 0,15-9-1,-6 2 3,-1-1-1,0-1 0,18-18 1,-26 22-66,-1 1 0,0-2 1,0 1-1,-1-1 0,0 0 1,-1 0-1,5-12 0,-9 16-281,-6 10 47,-7 13 19,10-13 220,-1-1 0,1 1 0,0-1-1,0 1 1,1-1 0,-1 1 0,1 0 0,-1-1-1,1 1 1,0 0 0,1 0 0,-1-1 0,1 1-1,-1-1 1,1 1 0,0 0 0,1-1 0,-1 1-1,0-1 1,3 4 0,-1-2 51,1 0-1,0 0 1,0-1 0,0 1 0,1-1 0,-1 0-1,1 0 1,0 0 0,0-1 0,0 0 0,9 4-1,-7-3-3,0-2 0,0 1-1,0-1 1,0 0-1,0 0 1,0-1 0,1 0-1,-1 0 1,1 0 0,-1-1-1,0-1 1,1 1 0,9-3-1,-12 2-18,0 0 1,-1-1-1,1 0 0,-1 0 0,1 0 0,-1 0 1,0-1-1,0 0 0,0 0 0,0 0 0,0 0 1,-1 0-1,0-1 0,1 0 0,-1 0 0,0 1 1,-1-2-1,1 1 0,-1 0 0,0-1 0,3-6 1,0-4-50,-1 0 1,0 0 0,-1 0 0,-1-1 0,-1 1 0,0-1 0,0 1-1,-2-1 1,0 1 0,-1-1 0,0 1 0,-1-1 0,-8-20 0,10 34 11,-7-17-66,8 18 55,-1 1 1,1-1-1,-1 1 0,1-1 0,-1 0 0,1 1 0,-1-1 1,1 1-1,-1-1 0,0 1 0,1-1 0,-1 1 0,0 0 0,1-1 1,-1 1-1,0 0 0,1-1 0,-1 1 0,0 0 0,0 0 0,-1 0 1,2 0 7,0 0 0,-1 0 0,1 0 0,0 0-1,0 0 1,-1 0 0,1 0 0,0 1 0,-1-1 0,1 0 0,0 0 0,0 0 0,-1 1 0,1-1 0,0 0 0,0 0 0,0 1 0,-1-1 0,1 0 0,0 0 0,0 1 0,0-1 0,0 0 0,-1 1 0,1-1 0,0 0 0,0 1 0,0-1 0,0 0 0,0 1 0,0-1 0,0 0 0,0 1 0,0-1 0,0 0 0,0 1-1,0-1 1,0 0 0,1 1 0,-1-1 0,0 0 0,0 0 0,0 1 0,0-1 0,0 0 0,1 1 0,-1-1 0,9 18 0,-2-10 33,1-1 0,-1 1-1,1-1 1,1-1 0,-1 1 0,1-1 0,1-1 0,-1 0 0,11 4-1,12 5 31,49 12 1,-76-25-54,33 11 151,1-2 1,71 8-1,-45-12-2,-64-6-147,-1 0 0,0 0 0,0 0 0,0 0 0,0 0 0,0 1 0,1-1 0,-1 0 0,0 0 0,0 0 0,0 0 0,0 0 0,0 1 0,0-1 0,0 0 0,0 0 0,0 0 0,0 0 0,0 1 0,1-1 0,-1 0 0,0 0 0,0 0 0,0 1 0,0-1 0,0 0 0,0 0 0,0 0 0,-1 0 0,1 1 0,0-1 0,0 0 0,0 0 0,0 0 0,0 0 0,0 1 0,0-1 0,0 0 0,0 0 0,0 0 0,-1 0 0,1 0 0,0 1 0,0-1 0,0 0 0,0 0 0,-1 0 0,-6 7 5,-1 0 1,0-1-1,-1 0 1,-11 6 0,-6 5 1,7-5-9,10-6 37,1-1 0,-1 2 0,1-1-1,0 1 1,0 0 0,1 0 0,0 1-1,-8 12 1,14-19-34,1-1-1,-1 1 1,1 0-1,-1 0 1,1 0-1,-1 0 1,1 0-1,0 0 1,-1 0-1,1 0 1,0 0-1,0 1 1,0-1-1,0 0 0,0 0 1,0 0-1,0 0 1,0 0-1,1 0 1,-1 0-1,0 0 1,1 0-1,0 2 1,0-2 10,0 0 1,0 1-1,0-1 1,0 0-1,1 0 0,-1 0 1,0 0-1,1 0 1,-1 0-1,1 0 1,-1-1-1,1 1 1,2 0-1,4 2 49,0-2-1,0 1 1,0-1-1,0 0 1,9 0 0,-8-1-28,0-1 0,0 0 0,0 0 1,0 0-1,0-1 0,-1-1 1,1 1-1,0-2 0,-1 1 0,0-1 1,0 0-1,14-10 0,-20 12-20,0 1 0,-1-1 1,1 0-1,-1 1 0,1-1 0,-1 0 0,0 0 0,1 0 0,-1 0 0,0 0 0,0 0 1,-1 0-1,1 0 0,0-1 0,-1 1 0,1 0 0,-1 0 0,0-1 0,0 1 0,0 0 1,0-1-1,0-1 0,-1 1-17,0 0 1,0 0 0,0 0-1,0 0 1,0 0-1,-1 1 1,1-1 0,-1 1-1,0-1 1,1 1-1,-1 0 1,0-1 0,-1 1-1,1 0 1,-3-2 0,-5-3-75,1 1 0,-1 0 0,0 0 1,-21-8-1,17 10 49,10 3 2,1 0 0,-1 0-1,1-1 1,-1 1 0,1-1 0,-6-3 0,9 5 27,0-1 0,0 1 0,0 0-1,0 0 1,1 0 0,-1-1 0,0 1-1,0 0 1,0 0 0,0 0 0,0 0 0,1-1-1,-1 1 1,0 0 0,0 0 0,0 0-1,0 0 1,1 0 0,-1 0 0,0 0 0,0 0-1,0 0 1,1 0 0,-1 0 0,0-1-1,0 1 1,1 0 0,-1 0 0,0 1 0,129-3 35,-80-1 158,1-2 1,67-15 0,6-10-68,-123 30-121,0 0 0,1-1 1,-1 1-1,0 0 0,0 0 1,0 0-1,1 0 1,-1 0-1,0 0 0,0 0 1,1 0-1,-1 0 0,0 0 1,0 0-1,1 0 1,-1 0-1,0 0 0,0 0 1,1 0-1,-1 1 0,0-1 1,0 0-1,0 0 1,1 0-1,-1 0 0,0 0 1,0 0-1,0 1 0,1-1 1,-1 0-1,0 1 1,1 8 54,-8 15-89,5-21 49,-1 5 1,-10 28 71,1 1-1,-11 54 1,23-90-75,0 1-1,-1-1 1,1 0-1,0 0 1,0 1 0,0-1-1,0 0 1,0 0 0,0 1-1,0-1 1,1 0 0,-1 0-1,0 0 1,1 1 0,-1-1-1,1 0 1,-1 0 0,1 0-1,0 0 1,1 2 0,-1-3 4,0 1 1,0-1 0,0 1-1,0-1 1,0 1 0,0-1-1,0 0 1,0 0 0,0 0-1,0 0 1,0 1 0,0-1-1,0-1 1,1 1 0,-1 0-1,0 0 1,0 0 0,0-1-1,0 1 1,0 0 0,0-1-1,0 1 1,2-2 0,5-3 6,0 0-1,0-1 1,0 0 0,-1 0 0,1-1 0,9-12-1,9-7-67,-20 21-68,0-1-1,0 0 1,0 0-1,8-13 0,-14 19 105,0 0 0,0 0 1,0 0-1,0 0 0,0 0 0,0 0 0,0 0 0,0 0 0,0 0 1,0-1-1,0 1 0,0 0 0,0 0 0,0 0 0,0 0 0,0 0 1,0 0-1,0 0 0,1 0 0,-1 0 0,0 0 0,0 0 0,0 0 1,0 0-1,0 0 0,0 0 0,0 0 0,0 0 0,0 0 1,0 0-1,0 0 0,0 0 0,0 0 0,0 0 0,0 0 0,0 0 1,0 0-1,0 0 0,0 0 0,0 0 0,1 0 0,-1 0 0,0 0 1,0 0-1,0 0 0,0 0 0,0 0 0,0 0 0,0 0 0,0 0 1,0 0-1,0 0 0,0 0 0,0 0 0,0 0 0,0 0 0,0 0 1,0 0-1,0 0 0,0 0 0,0 1 0,0-1 0,0 0 0,0 0 1,0 0-1,0 0 0,2 6-71,-2 8 30,-2-4 141,0 0-106,0 0 1,1 0-1,0 0 1,1 13-1,0-21 13,0 0-1,0 0 1,0 0-1,1 0 0,-1-1 1,1 1-1,-1 0 1,1 0-1,0 0 0,-1 0 1,1-1-1,0 1 0,0 0 1,0-1-1,1 1 1,-1-1-1,0 1 0,0-1 1,1 0-1,-1 0 1,1 1-1,0-1 0,-1 0 1,1 0-1,0 0 1,-1-1-1,1 1 0,0 0 1,2 0-1,5 0 59,-1 0-1,1 0 1,0-1-1,0 0 1,-1 0-1,1-1 1,11-2-1,3-3 78,33-12-1,-41 13-135,-1-1-1,-1 0 1,1-2 0,-1 1-1,-1-2 1,1 0 0,-1 0 0,-1-1-1,13-14 1,2-7 17,-2 0 1,-2-2-1,33-63 0,40-139 107,-88 219-172,8-29-52,-14 42 64,-1-1-1,1 0 1,0 1 0,-1-1-1,0 0 1,0 1-1,0-1 1,-1-7-1,1 11 30,0 0-1,0-1 1,0 1-1,0 0 1,-1 0-1,1-1 1,0 1-1,0 0 1,0 0-1,0-1 1,0 1-1,-1 0 1,1 0-1,0 0 1,0-1-1,-1 1 1,1 0-1,0 0 1,0 0-1,0 0 1,-1 0-1,1-1 0,0 1 1,-1 0-1,1 0 1,0 0-1,0 0 1,-1 0-1,1 0 1,0 0-1,0 0 1,-1 0-1,1 0 1,0 0-1,-1 0 1,1 0-1,0 0 1,0 0-1,-1 0 1,1 1-1,0-1 1,0 0-1,-1 0 0,1 0 1,0 0-1,0 0 1,-1 1-1,-1 0-1,1 0 1,-1 1-1,0-1 0,1 0 0,-1 1 0,1-1 0,-3 5 0,-12 18-29,1 1-1,2 1 0,-15 38 1,-24 89 218,47-137-176,4-13-6,-10 33 98,-12 59 1,22-85-102,-1 0-1,1 1 1,1-1-1,0 0 1,1 0-1,-1 1 1,2-1-1,0 0 1,0 0-1,7 19 1,-8-26 25,1 1 0,0-1 0,0 0 0,0 0 0,0 0 0,0 0 0,1 0 0,-1 0 0,1 0 0,0-1 0,0 1 0,0-1 0,0 0 0,0 0 0,5 2 0,-3-2-1,0 0 1,-1-1-1,1 0 0,0 0 0,0 0 1,0-1-1,-1 0 0,1 0 1,0 0-1,8-1 0,2-2-26,-1-1 0,1-1 0,-1 0 0,0 0-1,0-2 1,20-11 0,123-86 87,-107 69-195,8-2-11,-80 58-129,-1-2 276,2 0 0,-36 43 0,40-43-20,6-8-5,-14 22-1,22-30 2,1 1 0,0-1 0,0 1 0,1-1 0,-1 1 0,1 0 0,0 0 0,0 0 0,0-1 0,0 1 0,0 6 0,1-9 5,0 0 1,0 0-1,0-1 0,0 1 1,0 0-1,0 0 0,0-1 1,1 1-1,-1 0 0,0 0 1,0-1-1,1 1 1,-1 0-1,0-1 0,1 1 1,-1 0-1,1-1 0,-1 1 1,1-1-1,-1 1 0,1-1 1,-1 1-1,1-1 0,0 1 1,-1-1-1,1 1 1,0-1-1,-1 0 0,1 0 1,0 1-1,-1-1 0,1 0 1,0 0-1,0 0 0,-1 1 1,1-1-1,0 0 1,0 0-1,-1 0 0,1 0 1,0-1-1,0 1 0,-1 0 1,2 0-1,4-2 32,0 1-1,0-1 1,0 0-1,6-3 1,-9 4-48,8-5 18,-1 1 0,1-1 0,-1-1 0,0 0 0,0 0 0,0-1 0,-1 0 0,-1-1 0,1 0 0,-2 0 0,12-17 0,6-14 9,-3 0 0,0-1 1,18-55-1,-20 38-60,24-116 1,-39 147 35,-1 0 0,0-43-1,-4 68-24,0 0 0,0-1 0,0 1-1,-1 0 1,1 0 0,-1 0-1,1 0 1,-1 0 0,0 0 0,0 0-1,0 0 1,0 0 0,-2-2 0,3 4 26,0-1 0,-1 1 1,1 0-1,0-1 1,-1 1-1,1 0 1,-1-1-1,1 1 1,-1 0-1,1 0 1,-1-1-1,1 1 1,-1 0-1,1 0 1,-1 0-1,1 0 1,-1 0-1,0 0 1,1 0-1,-1 0 1,1 0-1,-1 0 1,-1 0 6,1 1 0,0-1 0,0 1 0,0-1 0,0 1 0,0 0 0,0-1-1,0 1 1,0 0 0,0 0 0,0 0 0,0 0 0,-1 2 0,-3 3 6,1 1 0,1-1 0,-1 1 0,1 0-1,0 0 1,-4 14 0,-7 50 213,10-51-136,-19 164 216,21-155-263,2 1 0,1 0 0,1-1 0,7 36 0,-3-41-339,12 34 0,0-19-2900,-14-33 1266,0 0-1,0 0 1,9 9 0,5 1-1909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08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213 415 3072,'6'-4'588,"-4"3"-258,0 0 0,0 0 0,0-1-1,0 1 1,0-1 0,0 1 0,0-1-1,0 0 1,-1 0 0,1 1 0,-1-1 0,1 0-1,-1-1 1,0 1 0,0 0 0,0 0-1,0 0 1,0-1 0,1-2 0,-2 1 177,1 0 0,-1 1 0,0-1 0,0 0 0,0 1 0,0-1 0,-1-4 0,1 7-410,-1 0-1,1 0 1,0 1-1,0-1 1,-1 0-1,1 1 1,0-1-1,-1 0 1,1 1-1,-1-1 1,1 1-1,-1-1 1,1 0 0,-1 1-1,1-1 1,-1 1-1,1 0 1,-1-1-1,-1 0 1,1 1-21,0 0 1,0 0-1,0 0 1,0-1 0,0 1-1,-1 1 1,1-1-1,0 0 1,0 0-1,0 0 1,0 1-1,0-1 1,0 0 0,0 1-1,0-1 1,0 1-1,-2 0 1,-10 8 261,0-1 0,1 2 0,-1-1 1,2 2-1,-12 12 0,-48 65 358,61-75-636,1 0 0,1 1 1,0 0-1,1 0 0,-8 26 0,13-35-16,1 1 0,0 0 0,0-1 0,0 1 0,1 0 0,-1 0 0,2 0 0,0 7 0,0-9 9,-1-1-1,1 1 0,1-1 0,-1 1 0,0 0 0,1-1 1,0 0-1,0 1 0,0-1 0,0 0 0,1 0 1,-1 0-1,6 4 0,-4-3-5,0-1 1,1 0-1,-1-1 1,1 1-1,0-1 1,-1 0-1,1 0 1,0 0-1,0-1 0,1 0 1,-1 0-1,0 0 1,0 0-1,1-1 1,-1 0-1,0 0 1,0 0-1,1-1 0,-1 0 1,0 0-1,0 0 1,0-1-1,0 0 1,0 1-1,0-2 1,0 1-1,-1-1 0,6-3 1,-4 0-20,0 0 0,0 0 0,-1 0 0,0-1 0,-1 0 0,1 0 0,-1 0 0,0 0 0,3-12 0,3-8-13,9-41-1,-12 36-225,-1 0-1,4-63 1,-12 77 121,-1 14 39,-1 11-54,0 10 106,1 0-1,0 0 0,1 0 0,0 23 0,9 71 373,-5-98-316,0-1 0,1 0 1,0 0-1,1 0 1,10 21-1,-10-25 4,0-1 0,0 1 0,1-1 0,1 0 0,-1 0 0,1 0 0,0-1 0,0 1 0,9 5 0,-11-10-27,0 1 1,0 0-1,1-1 0,0 0 0,-1 0 0,1-1 0,0 1 1,0-1-1,0 0 0,-1 0 0,1 0 0,10-1 0,-8 0 1,0-1-1,1 0 1,-1-1 0,0 1-1,0-1 1,0-1-1,0 1 1,7-5-1,-2 0-21,0 0-1,-1 0 1,0-1-1,-1-1 1,1 0-1,-2-1 1,1 1-1,-1-2 1,11-16-1,9-20 31,33-74 0,14-62-105,-70 168 49,5-15 38,-1-1 0,8-53 0,-11 51-86,-5 20 31,1 1 0,-1-1 0,-1 1 0,0-1 0,-2-12 1,1 24 24,1 0 0,-1 1 0,0-1 0,0 1 1,0-1-1,0 0 0,0 1 0,-1-1 0,1 0 1,0 1-1,0-1 0,0 1 0,-1-1 1,1 0-1,0 1 0,0-1 0,-1 1 0,1-1 1,0 1-1,-1-1 0,1 1 0,-1-1 0,1 1 1,-1 0-1,1-1 0,-1 1 0,1 0 0,-1-1 1,1 1-1,-1 0 0,1-1 0,-1 1 1,0 0-1,1 0 0,-1 0 0,1 0 0,-1-1 1,0 1-1,1 0 0,-1 0 0,0 0 0,1 0 1,-1 1-1,1-1 0,-1 0 0,0 0 1,1 0-1,-2 1 0,-1 0-12,0 1-1,-1 0 1,1 0 0,0 0-1,0 0 1,0 0 0,-3 4-1,-4 5-31,0 1-1,1 0 1,-12 20-1,21-31 46,-9 14 8,1 1 0,1 0 1,1 0-1,0 1 1,-6 32-1,3-7 101,1 2 0,3-1 0,-1 52 0,6-70-35,2 0 0,0 0 0,2-1 1,0 1-1,2-1 0,1 0 0,10 24 1,-13-38-8,1 0 0,0 0 1,1 0-1,0-1 1,1 0-1,0 0 1,0-1-1,1 0 0,0 0 1,0-1-1,11 7 1,-15-11-29,0 0 0,0-1 0,0 0 0,0 0 0,0 0 0,0 0 0,1-1 0,-1 1 0,1-1 0,-1 0 0,1-1 0,0 1 0,-1-1 0,1 0 0,0 0 0,-1 0 0,1-1 0,-1 1 0,1-1 0,0 0 0,-1-1 0,0 1 0,1-1 0,-1 0 0,0 0 0,0 0-1,0 0 1,4-4 1,0-1-37,-1 1 0,1-2 1,-1 1-1,-1-1 0,1 0 1,-2 0-1,1-1 0,-1 0 1,5-11-1,3-11 24,12-47 1,-12 37 149,33-89-445,-44 128 41,0 7 173,-1 9 70,1 55-58,0 29 22,-2-98 24,-15 148 302,12-132-225,0 0 1,-1 0 0,-1-1-1,-1 0 1,0 0 0,-1 0-1,-8 14 1,14-28-56,0 1 1,0-1 0,0 0-1,0 1 1,0-1-1,0 0 1,-1 0 0,1 0-1,0 0 1,-1 0 0,1 0-1,-1 0 1,1 0-1,-1 0 1,-2 0 0,2 0-4,-1-1 1,1 0 0,0 0 0,0 0-1,0 0 1,-1 0 0,1-1 0,0 1-1,0-1 1,0 1 0,0-1 0,-4-2-1,-7-5-26,0-1 0,-20-19 0,33 28 8,-1-1 0,0 0 0,0 0 0,0 1 0,0-1 1,1 0-1,-1 0 0,0 0 0,1 0 0,-1 0 0,0 0 0,1 0 0,-1 0 0,1 0 0,0 0 0,-1 0 0,1 0 0,0-1 0,0 1 0,0 0 1,0 0-1,0 0 0,0 0 0,0-2 0,2 2-22,0 0 1,0 1-1,0 0 0,0 0 1,1-1-1,-1 1 1,0 1-1,0-1 1,0 0-1,0 0 0,0 1 1,0-1-1,0 1 1,3 1-1,20 3 122,17-4-44,0-1 1,0-2 0,0-2-1,81-19 1,-103 18-42,0-1-1,0-1 1,-1-1 0,0-1 0,21-13-1,-33 18-10,0 0-1,-1-1 0,0 0 0,0 0 0,0-1 0,-1 0 1,0 0-1,0 0 0,0 0 0,-1-1 0,0 0 0,0 0 0,-1 0 1,1 0-1,-2-1 0,4-10 0,-6 15-11,1 1 1,-1 0-1,0 0 0,1 0 0,-1 0 1,-1-1-1,1 1 0,0 0 0,0 0 1,-1 0-1,1 0 0,-1 0 0,0-1 1,1 1-1,-1 0 0,-2-3 0,2 4 3,0 0 0,0 0 0,0 0 0,0 1-1,0-1 1,0 0 0,0 0 0,0 1 0,-1-1-1,1 1 1,0-1 0,0 1 0,-1 0-1,1-1 1,0 1 0,0 0 0,-1 0 0,1 0-1,0 0 1,-1 0 0,1 0 0,0 0 0,0 0-1,-1 0 1,1 1 0,0-1 0,0 0-1,-1 1 1,1 0 0,-2 0 0,-5 3-17,1 0 0,-1 0 0,1 1 0,-1-1 1,1 2-1,1-1 0,-1 1 0,-6 8 0,9-10 29,1-1 0,0 1-1,1 0 1,-1 0 0,1 0 0,0 0-1,-1 1 1,2-1 0,-1 1 0,1-1-1,-1 1 1,1 0 0,1-1 0,-1 1 0,1 0-1,-1 0 1,2 6 0,-1-8 7,1 0 0,0 0 0,0 0 1,1 0-1,-1 0 0,1 0 0,-1 0 0,1 0 0,0-1 1,0 1-1,0-1 0,0 1 0,1-1 0,-1 0 1,0 0-1,1 0 0,0 0 0,-1-1 0,6 3 1,0 1 72,1-1 1,1-1 0,-1 1 0,0-1 0,13 1 0,-18-3-62,0 0-1,1-1 1,-1 1-1,1-1 1,-1 0-1,0-1 1,1 1-1,-1-1 1,7-1-1,-8 1-20,-1 0 0,1-1-1,-1 1 1,1 0 0,-1-1-1,0 1 1,0-1 0,0 1 0,0-1-1,0 0 1,0 0 0,0 0 0,0 0-1,-1-1 1,1 1 0,-1 0-1,2-4 1,-1 0-2,0-1-1,0 1 1,-1-1-1,0 1 1,0-1 0,0 0-1,-1 1 1,0-1-1,0 0 1,-1 1-1,1-1 1,-2 0 0,1 1-1,-1-1 1,0 1-1,-5-11 1,3 8-38,0 0 0,0 1 0,-1 0 0,0 0 0,-1 1 0,0-1 0,0 1 0,0 0 0,-1 1 0,0-1 0,-11-6 0,12 9-18,0 0 85,0 0 0,-1 0 0,1 1 0,-9-4-1,61 24 501,-32-11-357,29 7 1,-26-9-116,0-1 0,0-1 1,1 0-1,-1-1 0,1-2 1,-1 1-1,31-6 0,-18-2-190,49-17-1,-8-4-5205,-47 20 2860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33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27 1312,'8'-27'18153,"-7"34"-16867,-4 34-16,-1-1 0,-13 56 0,15-86-1149,-30 129 223,15-71-283,13-48-311,-11 35-2193,29-66-7066,-1-6 4709,1 0 1643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33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17 6400,'-14'-16'2880,"-5"16"-2496,14 0 1120,-1 0-1888,12 0 192,2 9-1056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33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16 5216,'-9'-11'1696,"9"11"-1668,0 0-1,0 0 1,0 0 0,0-1-1,0 1 1,0 0 0,0 0 0,0 0-1,1 0 1,-1-1 0,0 1 0,0 0-1,0 0 1,0 0 0,0 0 0,0 0-1,0-1 1,1 1 0,-1 0 0,0 0-1,0 0 1,0 0 0,0 0 0,0 0-1,1 0 1,-1 0 0,0 0-1,0-1 1,0 1 0,1 0 0,-1 0-1,0 0 1,0 0 0,0 0 0,0 0-1,1 0 1,-1 0 0,10-1 1499,-7 2-1199,1 1 0,-1-1 0,1 1 1,-1-1-1,1 1 0,-1 0 0,0 0 0,0 0 0,0 1 0,0-1 0,-1 1 1,1 0-1,0-1 0,-1 1 0,0 0 0,0 1 0,0-1 0,0 0 0,0 1 1,-1-1-1,1 1 0,0 4 0,1 3 347,-1 0 0,0 0 0,0 0 0,-2 0 0,1 1 0,-2 13 0,-1-9-205,0-1 0,-1 0 0,0 0 0,-8 21 0,-28 55 689,28-69-946,-134 356 1257,138-357-1404,2-7-14,-7 19 75,-9 41-1,19-64-92,1 0-1,-1 1 1,1-1 0,1 0-1,0 0 1,1 1 0,0-1-1,4 18 1,-4-25-14,0 0-1,0 0 1,0-1-1,1 1 1,-1 0-1,1 0 1,0-1-1,0 1 1,0-1 0,0 0-1,0 0 1,0 1-1,1-1 1,-1-1-1,1 1 1,-1 0-1,1 0 1,0-1-1,-1 0 1,1 0-1,0 1 1,0-2 0,0 1-1,5 1 1,6 0 38,0-1 1,0 0 0,1-1-1,14-2 1,-15 2-30,6-2-284,1 0 1,-1-1-1,24-8 1,-26 6-2440,30-14 1,-44 17 1782,0-1 1,0 1-1,-1 0 1,1-1-1,0 0 1,3-3 0,6-4-1666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9:3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440 588 3552,'-8'-9'6669,"8"8"-6594,0 1 1,-1-1-1,1 1 1,0-1-1,-1 0 0,1 1 1,-1-1-1,1 1 0,-1-1 1,1 1-1,-1-1 0,1 1 1,-1 0-1,1-1 0,-1 1 1,0 0-1,1-1 0,-1 1 1,1 0-1,-1 0 0,0-1 1,1 1-1,-1 0 1,0 0-1,0 0 0,0 0 1,-27 2 512,0 2 0,1 1 0,-46 13 0,68-16-546,-14 3 59,1 1 0,-1 1-1,1 1 1,0 1 0,1 0 0,0 2-1,0 0 1,-15 14 0,25-19-40,0 0-1,0 0 1,1 1 0,0 0 0,0 1 0,1-1-1,0 1 1,0 0 0,1 0 0,0 1 0,0-1-1,1 1 1,0 0 0,0 0 0,1 0 0,1 0-1,0 0 1,0 1 0,0 10 0,1-14 27,1-1 0,-1 1 0,1-1 0,0 1 0,1 0 1,-1-1-1,1 0 0,0 1 0,1-1 0,-1 0 0,1 0 0,3 5 0,-4-8-15,1 1-1,-1-1 0,1 0 0,-1 1 0,1-1 1,0 0-1,0-1 0,0 1 0,0 0 0,0-1 0,0 0 1,0 1-1,1-1 0,-1-1 0,0 1 0,1 0 0,-1-1 1,1 0-1,-1 1 0,7-2 0,-2 0 3,0 0 0,-1-1 0,1 0-1,0-1 1,-1 0 0,1 0 0,-1 0 0,0-1 0,0 0 0,0 0-1,-1-1 1,1 0 0,-1 0 0,8-9 0,4-5 69,-2 0 1,0-1 0,16-28-1,-13 16-166,-1 0 0,-2-1-1,-1-1 1,12-39-1,-27 73 17,0 0 0,0 0 0,0 1 0,0-1 0,0 0 0,0 0 0,0 0-1,0 0 1,0 0 0,0 0 0,0 0 0,0 0 0,0 0 0,0 0 0,1 0 0,-1 0-1,0 0 1,0 0 0,0 0 0,0 0 0,0 0 0,0 0 0,0 0 0,0 0 0,0 0-1,0 0 1,0 0 0,0 0 0,0 0 0,0 0 0,0 0 0,0 0 0,0 0 0,1 0-1,-1 0 1,0 0 0,0 0 0,0 0 0,0 0 0,0 0 0,0 0 0,0-1 0,1 13-54,0 16-50,0-4 342,1-1 0,1 1 0,0-1 0,2 0 0,13 35 0,-17-54-92,0 0-1,1-1 1,-1 1-1,1 0 0,0-1 1,5 7-1,-6-9-108,-1-1-1,1 1 0,-1-1 1,1 1-1,0-1 0,-1 1 1,1-1-1,0 0 0,-1 1 1,1-1-1,0 0 1,0 1-1,-1-1 0,1 0 1,0 0-1,0 0 0,-1 1 1,1-1-1,0 0 0,0 0 1,0 0-1,-1 0 0,1-1 1,0 1-1,0 0 1,0 0-1,-1 0 0,1-1 1,0 1-1,-1 0 0,1-1 1,0 1-1,-1 0 0,1-1 1,0 1-1,-1-1 1,1 1-1,0-2 0,11-10 196,-1 0-1,16-22 0,6-7-186,-15 22-56,1 1 0,0 1-1,2 0 1,0 2 0,1 0 0,0 2 0,1 0-1,44-17 1,-63 29-21,-1-1 0,1 1 0,0 1 0,0-1-1,0 1 1,0-1 0,-1 1 0,1 0 0,7 1-1,-10-1 38,0 1 0,0-1-1,0 0 1,1 1 0,-1-1-1,0 1 1,0 0-1,0-1 1,0 1 0,0 0-1,0 0 1,-1-1-1,1 1 1,0 0 0,0 0-1,-1 0 1,1 0-1,0 0 1,-1 0 0,1 0-1,-1 0 1,1 0-1,-1 0 1,1 1 0,-1-1-1,0 0 1,0 0-1,0 0 1,0 1 0,1-1-1,-2 0 1,1 0-1,0 0 1,0 0 0,-1 3-1,0 3-3,-2 0 0,1-1 0,-1 1 0,0 0-1,0-1 1,-6 9 0,-5 10 79,11-18 4,2-6-36,0 0 1,0 1-1,0-1 0,0 1 0,0-1 0,1 1 0,-1-1 0,1 1 0,-1-1 0,1 1 0,0-1 0,-1 1 0,1 0 0,0-1 0,0 4 1,11-15 599,-8 7-506,18-12-1,0 0 1,1 1-1,39-17 0,-53 27-110,5-3-161,0 1 1,1 0 0,-1 2 0,1-1 0,16-2 0,-28 7 114,-1 0 0,0 0 0,1 0 0,-1 0 0,1 0 0,-1 0 0,0 0 0,1 0 0,-1 0 0,1 1 0,-1-1 0,0 1 0,1-1-1,-1 1 1,0 0 0,0-1 0,1 1 0,-1 0 0,0 0 0,0 0 0,0 0 0,0 0 0,0 0 0,0 0 0,0 0 0,-1 0 0,1 0 0,1 2 0,0 3-3,1 0 1,-1 0-1,-1 0 0,1 1 0,0 6 1,-1-8 52,0 1 0,0-1 1,4 10-1,-4-13-6,0 0 0,0 0 0,1 0 0,-1 0 0,0 0-1,1 0 1,-1-1 0,1 1 0,0-1 0,-1 1 0,1-1-1,0 0 1,0 1 0,0-1 0,0 0 0,0 0 0,0 0 0,0-1-1,0 1 1,1 0 0,-1-1 0,0 1 0,0-1 0,1 0 0,-1 0-1,0 0 1,0 0 0,4-1 0,4 0 64,0-2 0,0 0 0,0 0 1,18-9-1,-13 6-76,279-109 277,-257 101-243,-5 1-156,32-16 1,-60 26 89,-2 3-2,-1-1 0,1 0 0,-1 0 0,1 0 1,-1 0-1,1 0 0,-1 0 0,0-1 0,1 1 0,1-3 1,-4 4 17,1 0 0,0 0 1,0 0-1,0 0 0,0 0 1,0 0-1,0 0 1,0 0-1,0 0 0,0 0 1,0 0-1,-1 0 0,1 0 1,0 0-1,0 0 0,0 0 1,0 0-1,0 0 1,0 0-1,0 0 0,0-1 1,0 1-1,0 0 0,0 0 1,0 0-1,0 0 1,0 0-1,0 0 0,0 0 1,0 0-1,0 0 0,0 0 1,0-1-1,0 1 1,0 0-1,0 0 0,0 0 1,0 0-1,0 0 0,0 0 1,0 0-1,0 0 1,0 0-1,0-1 0,0 1 1,0 0-1,0 0 0,0 0 1,0 0-1,0 0 0,0 0 1,0 0-1,0 0 1,0 0-1,0 0 0,0 0 1,0 0-1,1 0 0,-1-1 1,0 1-1,-12 5-218,4-2 137,-8 3 37,-29 11-69,-58 30-1,91-41 126,0 1 0,0 1 1,1 0-1,0 0 0,1 1 0,0 0 1,0 1-1,1 0 0,-14 20 0,20-25 12,0 0-1,1 0 1,0 1-1,0-1 1,0 1-1,1-1 1,-1 1 0,1-1-1,1 1 1,-1 0-1,1-1 1,0 7-1,0-10-1,1 0 0,-1 0 0,0 0 0,1 0 0,-1 0 0,1 0 0,0 0 0,0 0 0,-1 0 0,1 0 0,1-1 0,-1 1 0,0 0 0,0-1 0,1 1 0,-1-1-1,0 1 1,1-1 0,0 0 0,-1 1 0,1-1 0,0 0 0,-1 0 0,1 0 0,0 0 0,0-1 0,0 1 0,0-1 0,0 1 0,0-1 0,0 1 0,0-1 0,0 0 0,0 0 0,0 0 0,0 0 0,3-1 0,3 0 31,1 0 0,0-1 0,-1 0 0,1-1 1,-1 0-1,0 0 0,0-1 0,8-4 1,61-43 274,-60 39-285,-2 2-10,0-1 0,-1 0-1,18-19 1,-18 12-12,-1-1 0,0 0 0,-2 0-1,0-1 1,-1-1 0,12-36 0,32-136-86,-53 185 77,45-231-135,-45 232-13,0 0 1,-1 0-1,0 0 0,-1-10 0,-1 16-269,-1 4 263,-2 8 6,-2 7 68,2 0 1,0 0-1,1 1 0,-3 27 1,2-10 35,-29 249 73,28 2 296,7-268-386,-2-14-66,1 1 0,0-1 1,0 0-1,1 0 1,0 1-1,0-1 1,0 0-1,0 0 0,1 0 1,0 0-1,0 0 1,0 0-1,4 5 1,-6-10 41,0 0 1,1 1-1,-1-1 1,0 0-1,0 1 1,0-1-1,1 0 1,-1 1-1,0-1 1,1 0-1,-1 0 1,0 1-1,1-1 1,-1 0-1,0 0 1,1 0-1,-1 0 1,0 1-1,1-1 1,-1 0-1,1 0 1,-1 0 0,0 0-1,1 0 1,-1 0-1,1 0 1,-1 0-1,0 0 1,1 0-1,0 0 1,8-9-3310,-7 7 2797,11-14-2508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34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17 138 10208,'-14'-14'3290,"14"14"-3251,0-1-1,-1 1 1,1 0-1,0 0 0,0 0 1,0 0-1,0 0 1,-1 0-1,1 0 1,0-1-1,0 1 0,0 0 1,0 0-1,0 0 1,0 0-1,0-1 1,0 1-1,-1 0 0,1 0 1,0 0-1,0 0 1,0-1-1,0 1 1,0 0-1,0 0 0,0 0 1,0-1-1,0 1 1,0 0-1,0 0 1,0 0-1,0-1 0,1 1 1,-1-2 243,1 0 1,0-1-1,0 1 0,0 0 1,0 0-1,0 0 0,0 0 1,1 0-1,-1 0 1,1 1-1,-1-1 0,4-2 1,0 0 246,0 0 0,0 1 1,0 0-1,10-4 0,5-1 818,38-9-1,-53 16-1263,159-32 1149,-133 28-1809,0 3-1,-1 0 1,44 4 0,-68-2-707,0 1 1,1 0-1,-1 0 1,0 1-1,0 0 1,0 0-1,0 0 1,8 4-1,5 7-1921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34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6 553 6656,'0'0'127,"-1"1"-1,1-1 1,-1 1 0,1-1 0,0 1-1,-1 0 1,1-1 0,-1 1 0,1-1-1,0 1 1,-1 0 0,1-1 0,0 1-1,0 0 1,0-1 0,0 1 0,-1 0-1,1-1 1,0 1 0,0 0 0,0-1-1,0 1 1,1 0 0,-1-1 0,0 1-1,0 0 1,0-1 0,0 1 0,2 2 2165,3-8 1510,5 0-3425,0-1-1,-1 0 1,0 0 0,0-1-1,-1-1 1,1 1-1,-2-1 1,1-1 0,-1 1-1,0-1 1,-1 0-1,7-13 1,69-156 1132,1-4 342,-70 156-1572,8-14 240,-19 36-453,0 1 0,0 0 0,0 0 0,1 1 0,-1-1 0,1 0 0,0 1 0,5-5 0,-7 7-55,0 0-1,-1-1 1,1 1 0,0-1-1,0 1 1,0 0 0,0 0-1,0 0 1,0-1 0,0 1-1,0 0 1,0 0 0,0 0 0,0 0-1,0 1 1,-1-1 0,1 0-1,0 0 1,0 0 0,0 1-1,0-1 1,0 1 0,0-1-1,0 0 1,-1 1 0,1 0 0,0-1-1,0 1 1,-1-1 0,1 1-1,0 0 1,-1-1 0,1 1-1,-1 0 1,1 0 0,-1 0-1,1-1 1,-1 1 0,1 0 0,-1 1-1,3 5 41,0 0 0,0 1 0,-1-1 0,2 9 0,4 34 173,-2 1 0,-1 90 0,-5-113-133,-2 0 0,-5 28 0,4-41-40,0-1-1,-1 1 1,0-1-1,-2 0 1,-9 19-1,14-31-34,0 0-1,0 0 1,0 0-1,-1 0 0,1 0 1,-1 0-1,1 0 1,-1 0-1,0 0 1,0-1-1,0 1 1,0-1-1,0 1 1,0-1-1,0 0 1,0 0-1,-1 0 1,1 0-1,-3 1 0,2-1-12,1 0 0,-1-1 0,0 1 0,1-1 0,-1 0 0,0 1 0,1-1 0,-1 0 0,0-1 0,1 1-1,-1 0 1,0-1 0,1 0 0,-4-1 0,1 0-5,1 0-1,-1 0 0,1-1 1,-1 0-1,1 0 0,-7-6 1,-1-4-14,1 1 0,1-1 1,-13-20-1,20 28 19,-17-27 122,19 29-106,0 1 1,0 0-1,1 0 0,-1-1 0,0 1 1,1 0-1,-1-1 0,1 1 1,0 0-1,0-1 0,0 1 1,0-4-1,0 6-6,1 0 0,-1-1 0,0 1 0,0 0 0,0-1 0,0 1 0,1 0 0,-1-1 0,0 1 0,0 0 0,0-1 0,1 1 0,-1 0 0,0 0 1,1-1-1,-1 1 0,0 0 0,1 0 0,-1 0 0,0-1 0,1 1 0,-1 0 0,0 0 0,1 0 0,-1 0 0,0 0 0,1 0 0,-1 0 0,0 0 0,1 0 0,-1 0 0,1 0 0,-1 0 1,1 0-1,16 4 182,-11-3-133,111 36 466,-33-18-672,34 9-600,-43-5-9439,-54-16 1479,-3-4 2795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37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94 628 5728,'0'0'107,"-1"0"1,1 0 0,0 0-1,-1 0 1,1 0 0,0 0-1,-1 0 1,1 0 0,-1 0-1,1 0 1,0 0 0,-1 0-1,1 0 1,0 0 0,-1 0-1,1 0 1,0 0 0,-1 1-1,1-1 1,0 0 0,-1 0-1,1 0 1,0 1 0,-1-1-1,1 0 1,0 0-1,0 1 1,-1-1 0,1 0-1,0 1 1,0-1 0,0 0-1,-1 1 1,1-1 0,0 0-1,0 1 1,0-1 0,0 0-1,0 1 1,0-1 0,0 1-1,0-1 1,0 0 0,0 1-1,0 0 1,0 25 2592,1-15-1686,-19 209 6179,8-134-5863,9-74-1203,-37 305 2540,36-314-2366,0-12-106,-4-35-150,2 0-1,2-1 1,1 1-1,3-1 0,10-63 1,45-119 14,-41 177-23,2-1 0,3 2 1,2 1-1,2 0 1,31-43-1,-48 79 75,1 1-1,0-1 1,1 1-1,12-9 1,-20 17-92,1 0-1,0 1 1,0 0 0,1-1-1,-1 1 1,0 1-1,1-1 1,-1 0 0,1 1-1,-1-1 1,1 1 0,0 0-1,-1 1 1,1-1-1,0 1 1,0-1 0,0 1-1,-1 0 1,1 0 0,7 2-1,-9-1-1,1 0-1,-1 0 1,0 1 0,1-1 0,-1 0-1,0 1 1,0 0 0,0 0-1,0 0 1,0 0 0,0 0-1,0 0 1,-1 0 0,1 0-1,-1 1 1,1-1 0,-1 0-1,0 1 1,1 3 0,2 5 122,-1 0 0,4 24 1,-6-30-81,1 14 35,0 1 0,-1 0 1,0 0-1,-2 0 0,-1-1 0,-4 24 1,3-29-51,0-1 1,-1 0 0,0-1 0,-1 1-1,0-1 1,-1 0 0,-1 0 0,0 0-1,0-1 1,-10 10 0,10-13-38,0-1 1,0-1-1,-1 0 1,0 0-1,0 0 1,-15 7-1,-2-2-50,-27 9-1,25-10-103,122-38 77,-52 16 124,324-115 101,-296 95-34,-2-3 0,72-49 0,-132 78-86,7-3 66,-16 9-100,0 0 0,0 0 1,0 0-1,0 0 0,0 0 0,1 0 1,-1 0-1,0 0 0,0 0 1,0 0-1,0 0 0,0 0 1,0 0-1,0 0 0,0 0 1,0 0-1,0 0 0,0 0 0,0 0 1,1 0-1,-1 0 0,0 0 1,0 1-1,0-1 0,0 0 1,0 0-1,0 0 0,0 0 1,0 0-1,0 0 0,0 0 0,0 0 1,0 0-1,0 0 0,0 1 1,0-1-1,0 0 0,0 0 1,0 0-1,0 0 0,0 0 1,0 0-1,0 0 0,0 0 0,0 0 1,0 0-1,0 1 0,0-1 1,0 0-1,0 0 0,-1 0 1,-5 13 82,-12 13-46,-1 1 0,-2-2 0,-34 34 1,32-37 5,2 1 0,1 0 0,1 2 0,-20 33 0,37-55-20,0 1 0,1-1 0,0 1 0,0 0-1,0 0 1,0-1 0,1 1 0,-1 0 0,1 4 0,0-7-18,0 0 1,0 0-1,0 1 0,0-1 0,0 0 1,0 0-1,0 0 0,1 0 1,-1 0-1,0 0 0,1 0 1,-1 0-1,1 0 0,-1 0 1,1 0-1,-1 0 0,1 0 0,0 0 1,0 0-1,-1-1 0,1 1 1,0 0-1,0 0 0,0-1 1,0 1-1,0 0 0,0-1 1,0 1-1,0-1 0,0 0 0,0 1 1,0-1-1,2 1 0,3-1 15,0 0-1,0-1 1,-1 1-1,1-1 1,0 0 0,0 0-1,-1-1 1,1 0-1,-1 0 1,1 0-1,7-5 1,-4 2-34,1-1 0,-1-1 0,0 0 0,15-14 0,-13 8 17,0 0-1,-1 0 1,0-2 0,-1 1 0,9-18 0,-2-3 24,12-40 1,-25 65-30,-1 4-9,0 0 0,0 0 0,1 0 0,-1 0 0,1 0 1,1 0-1,5-8 0,-8 14 8,-1 0 0,0-1 0,0 1 0,0 0 1,1 0-1,-1-1 0,0 1 0,0 0 0,0 0 1,1 0-1,-1-1 0,0 1 0,1 0 0,-1 0 0,0 0 1,0 0-1,1 0 0,-1 0 0,0-1 0,1 1 1,-1 0-1,0 0 0,1 0 0,-1 0 0,0 0 1,1 0-1,-1 0 0,0 0 0,1 0 0,3 9-58,-3 25-69,-1-20 58,2 15 130,2 0 0,11 44 1,-12-64-7,0 0 0,0 0 0,1 0 0,0 0 1,0-1-1,1 1 0,0-1 0,0-1 0,1 1 1,0-1-1,13 12 0,-16-17-40,-1 0 0,0-1 0,0 0 0,1 1 0,-1-1 0,1 0 0,-1-1 0,1 1 0,-1 0 0,1-1 0,-1 1 0,1-1 0,0 0 0,-1 1 0,1-1 0,0-1 0,-1 1 0,1 0 0,-1-1 0,1 1 0,0-1 0,-1 0 0,1 0 0,-1 0-1,0 0 1,1 0 0,-1-1 0,0 1 0,4-3 0,4-4 0,0 0 0,-1-1 0,1 0 0,11-17-1,6-9-3,-1-2 0,24-46 0,-15 11-226,-14 25 125,-19 44 143,-1 0 0,0 0 1,0 0-1,0 0 0,-1 0 1,1 0-1,-1-5 0,-1 8-63,0 0-1,-1 0 1,1 0-1,0 0 1,-1 0-1,1 1 0,0-1 1,0 0-1,-1 1 1,-1 0-1,-6 2 147,9-3-133,0 1 0,0-1 1,0 0-1,0 0 0,0 0 0,0 0 0,0 0 0,0 0 0,0 0 1,0 0-1,0 0 0,0 0 0,0 0 0,0 0 0,0 0 0,0 0 1,0 0-1,0 0 0,0 0 0,0 0 0,0 0 0,0 0 0,0 0 1,0 0-1,0 0 0,0 1 0,0-1 0,0 0 0,0 0 0,0 0 1,0 0-1,0 0 0,0 0 0,0 0 0,0 0 0,0 0 0,0 0 1,0 0-1,0 0 0,0 0 0,1 0 100,14 13 38,-8-7-160,-1 1 0,1-1 0,-1 1 1,0 0-1,-1 1 0,0-1 0,0 1 0,0 0 0,3 10 0,-1 0-20,0 0 0,-2 0 0,5 26 0,-8-34 59,1 0 0,0 0 0,0-1 1,1 1-1,0-1 0,0 0 0,1 0 0,0 0 1,1-1-1,0 0 0,12 13 0,-16-18-14,1-1 0,0 0 0,-1 0-1,1 0 1,0 0 0,0-1 0,1 1-1,-1-1 1,0 1 0,0-1 0,1 0 0,-1-1-1,1 1 1,-1 0 0,1-1 0,-1 0-1,1 0 1,-1 0 0,1 0 0,-1-1-1,1 1 1,5-2 0,2-2 3,1 1 0,-1-1 0,0-1 0,0 0-1,13-9 1,13-9 6,-1-2-1,37-33 1,-68 54 5,2-2-40,0-1 1,0 1-1,1 0 0,0 1 1,1-1-1,11-4 0,-20 11 9,0-1-1,0 1 0,1 0 1,-1-1-1,0 1 0,0 0 1,0-1-1,0 1 0,0 0 0,0-1 1,0 1-1,0 0 0,0-1 1,0 1-1,0 0 0,0-1 1,-1 1-1,1 0 0,-4 24-102,3-21 114,-9 34 13,-2 16 140,11-49-162,1 0 0,-1 0 0,1 0 0,1 1 0,-1-1 1,1 0-1,0 0 0,2 7 0,-3-11 24,1 1 0,0 0-1,0-1 1,0 1 0,0-1 0,0 1 0,1-1 0,-1 0 0,0 0 0,1 1 0,-1-1 0,1 0 0,-1 0 0,1 0 0,-1-1 0,1 1 0,0 0-1,-1-1 1,1 1 0,0-1 0,0 1 0,0-1 0,-1 0 0,1 1 0,0-1 0,0 0 0,0-1 0,2 1 0,7-1 24,0 0-1,0-1 1,15-4 0,-22 5-31,16-4 1,0 0 1,-1-2-1,0 0 1,31-16-1,-31 11-8,0 0-1,-1-1 1,0-1-1,-1-1 1,-1 0-1,0-1 1,-1-1-1,-1 0 1,-1-1-1,16-27 1,57-118-69,-20 36 87,-58 112-24,-1-2 1,0 1-1,-2-1 1,0 0-1,0 0 1,-2 0-1,0 0 1,1-36-1,-4 52 7,0-1 0,0 1 0,0-1 0,-1 1 1,1-1-1,-1 1 0,1 0 0,-1-1 0,0-1 0,0 3-1,1-1 0,0 0 1,-1 1-1,1-1 0,0 0 0,0 1 0,-1-1 1,1 0-1,0 0 0,0 1 0,0-1 0,0 0 1,0 1-1,0-1 0,0 0 0,0 0 0,0 1 0,0-1 1,0 0-1,1-1 0,0-15-31,2 10-78,-1-9 92,1 2-20,-2 13-106,-5 8-26,-8 19 92,2 0 1,1 1-1,-11 48 1,20-74 78,-33 191 64,28-154-61,-4 23 56,4 0 0,2 1 0,5 70 0,-1-128-41,4 35 90,-5-36-87,1-1 1,-1 0-1,1 0 1,0 1-1,0-1 1,0 0-1,0 0 1,0 0-1,1 0 1,-1 0-1,0 0 1,1-1-1,2 4 1,-3-5-19,0 1 0,0-1 0,0 1 0,0-1 0,0 0 0,0 0 0,0 1 0,-1-1-1,1 0 1,0 0 0,0 0 0,0 0 0,0 0 0,0 0 0,0 0 0,0 0 0,0-1 0,0 1 0,0 0 0,0 0 0,-1-1 0,1 1 0,0-1 0,0 1 0,0-1 0,0 1 0,-1-1 0,2 0 0,20-21-44,-19 19 50,6-8 3,0 0 0,-2 0 0,1-1 1,7-15-1,19-54-46,-7 17 59,-19 46-4,-5 12-19,0-1-1,0 1 1,0 0-1,1 0 1,8-10-1,-12 16-7,0-1-1,0 1 1,1 0-1,-1-1 1,0 1 0,0 0-1,0 0 1,1-1 0,-1 1-1,0 0 1,1 0-1,-1 0 1,0-1 0,0 1-1,1 0 1,-1 0-1,0 0 1,1 0 0,-1 0-1,0 0 1,1 0 0,-1 0-1,0-1 1,1 1-1,-1 0 1,0 0 0,1 0-1,0 1 1,2 8-53,-4 22 43,1-27 4,-4 40 24,0-4 73,1 1 1,5 74-1,-2-112-86,1 0 0,-1 0 0,1 0 0,0 0 0,-1 0 0,1 0 0,0 0 0,1-1 0,-1 1 0,0 0 0,1-1 0,0 1 0,2 3 0,-2-5 0,-1 0 0,1 0 0,-1 0 0,1 0 0,0 0 0,-1-1 0,1 1 0,0 0 0,0-1 0,0 0 0,-1 1 0,1-1 0,0 0 0,0 0 0,0 0 0,0 0 0,-1 0 0,1 0 0,0 0 0,0-1 0,0 1 0,-1-1 0,1 1 0,2-2 0,15-7 0,-1 0 0,0-2 0,0 0 0,24-20 0,-32 23 0,161-144-69,-170 151 72,34-30 30,-33 29-32,1 0 0,0 0 0,0 0 0,0 1 0,1-1 0,-1 1 0,0 0 1,0 0-1,1 0 0,3-1 0,-6 2-4,0 0 0,0 0 0,0 0 0,0 0 0,0 0 0,0 0 0,0 0 0,0 1 0,0-1 1,0 0-1,0 0 0,0 1 0,-1-1 0,1 1 0,0-1 0,0 1 0,0-1 0,0 1 0,-1-1 0,1 1 0,0 0 1,-1-1-1,1 1 0,0 0 0,-1 0 0,1 0 0,-1-1 0,1 1 0,-1 0 0,1 2 0,0 1 8,0 0 1,0 0-1,0 1 0,0-1 0,-1 6 0,1-3 7,-1 4-15,0 1-1,-1 0 1,0-1 0,-1 1 0,-1 0 0,1-1 0,-8 19-1,0-7 13,0-1-1,-23 36 1,-161 198 57,156-211-63,24-28-3,-69 76 0,74-84 0,0 0 0,-1-1 0,0-1 0,0 0 0,-1 0 0,0-1 0,-17 7 0,26-12 0,0 0-1,-1 0 1,1 0-1,0 0 1,0-1-1,0 1 1,-1-1 0,1 0-1,0 0 1,-1 0-1,1 0 1,0 0-1,0 0 1,-1 0 0,1-1-1,0 1 1,0-1-1,-1 0 1,1 1-1,0-1 1,0 0 0,0 0-1,0-1 1,0 1-1,0 0 1,1-1-1,-1 1 1,0-1-1,1 1 1,-1-1 0,1 0-1,-1 0 1,1 0-1,0 1 1,0-1-1,-2-5 1,-1-1-6,0 0 0,1 0 0,0-1 0,1 0 0,0 1-1,0-1 1,1 0 0,0 0 0,0 0 0,1 0 0,1-14 0,0 17 4,0 0 0,1 0-1,-1 0 1,1 0 0,0 0 0,0 0 0,1 0 0,0 0-1,0 1 1,0 0 0,1 0 0,0 0 0,0 0 0,0 0-1,0 1 1,1-1 0,9-5 0,-1 1 2,2 2 0,-1-1 0,28-8 0,-33 13 0,46-14-995,100-19-1,-79 21-2069,-62 12 1522,24-6-2070,-13 1-3081,-25 8 6576,0 1 1,0-1-1,1 0 1,-1 0-1,0 0 0,0 0 1,0 0-1,1 0 1,-1 0-1,0 0 1,0 0-1,0-1 1,1 1-1,-1 0 0,0 0 1,0 0-1,0 0 1,0 0-1,1 0 1,-1 0-1,0 0 0,0 0 1,0-1-1,0 1 1,0 0-1,1 0 1,-1 0-1,0 0 1,0 0-1,0-1 0,0 1 1,0 0-1,0 0 1,0 0-1,0 0 1,0-1-1,0 1 0,1 0 1,-1 0-1,0 0 1,0-1-1,0 1 1,0 0-1,0 0 0,-11-4-4271,-3 2 864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38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591 206 9984,'-14'-38'4512,"33"14"-3936,-10 15 2367,5 5-1727,10-8 1632,10 7-1632,2-4 192,8 6-832,7-3-288,1 6-160,6-3-128,-2 6 32,-9-3-1248,-3 6 672,-13-6-4416,-6 3 2720</inkml:trace>
  <inkml:trace contextRef="#ctx0" brushRef="#br0" timeOffset="1">28 18 12288,'-28'-18'5567,"31"18"-4831,3 0-960,2 0-32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41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59 2720,'-1'0'43,"1"0"-1,0-1 1,-1 1-1,1 0 1,-1 0 0,1-1-1,0 1 1,0 0 0,-1-1-1,1 1 1,0-1-1,-1 1 1,1 0 0,0-1-1,0 1 1,0-1 0,-1 1-1,1-1 1,0 1 0,0 0-1,0-1 1,0 1-1,0-1 1,0 1 0,0-1-1,0 1 1,0-1 0,0 0-1,1 0 255,-1-1-1,1 1 1,0 0 0,-1-1-1,1 1 1,0 0 0,0 0-1,0 0 1,2-2-1,-1 1 664,11-14 2915,-9 1 1551,-3 99 1217,21 126-5622,38 97-73,-58-298-957,3 41 5,-5-39-8296,0-17 4087,0-2 1440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41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17 164 7040,'-13'-25'2282,"10"16"-1386,3 2-801,0 5 116,0 0-1,0 0 0,0 0 0,0-1 0,0 1 0,0 0 0,1 0 0,-1 0 0,1 0 1,-1-1-1,1 1 0,0 0 0,0 0 0,0 0 0,0 0 0,0 1 0,3-4 1,0 0 150,1 0 1,1 0 0,-1 0-1,1 1 1,0 0 0,0 0-1,0 0 1,0 1 0,1 0-1,7-3 1,13-2 97,0 0-1,0 2 1,1 1 0,0 1-1,0 2 1,1 0 0,-1 2-1,0 1 1,0 2 0,0 0-1,0 2 1,0 1 0,-1 1-1,45 19 1,-66-24-331,0 1 1,-1 0-1,0 0 1,1 1-1,-1 0 1,-1 0-1,1 0 1,0 0-1,5 8 1,-8-10-56,0 1-1,-1-1 1,1 1 0,-1-1 0,0 1 0,1-1 0,-1 1-1,0 0 1,-1 0 0,1 0 0,0-1 0,-1 1-1,0 0 1,1 0 0,-1 0 0,0 0 0,-1 0 0,1 0-1,0 0 1,-1 0 0,0 0 0,0 2 0,-2 3-21,-1-1 1,0 0-1,0-1 0,0 1 1,-1 0-1,1-1 1,-2 0-1,1 0 0,-1-1 1,1 0-1,-2 1 1,1-2-1,0 1 0,-1-1 1,0 0-1,-9 3 0,-3 0-153,0-1-1,0 0 1,-1-2-1,1-1 0,-1 0 1,-23 0-1,21-3-2723,-25-3-1,35 2-1670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41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21 4384,'-3'-3'504,"-7"-6"1513,10 9-1929,0 0 1,0 0 0,-1-1-1,1 1 1,0 0 0,0 0-1,0 0 1,0 0 0,-1 0 0,1-1-1,0 1 1,0 0 0,0 0-1,-1 0 1,1 0 0,0 0-1,0 0 1,0 0 0,-1 0 0,1 0-1,0 0 1,0 0 0,0 0-1,-1 0 1,1 0 0,0 0-1,0 0 1,0 0 0,-1 0-1,1 0 1,0 0 0,0 0 0,0 0-1,-1 1 1,1-1 0,0 0-1,-18 1 11752,117-6-8632,-52 2-2630,54 3 1,-86 1-796,0 1 0,-1 0 0,1 1 0,0 1 0,-1 0 0,0 1 0,25 12 0,-24-6-2312,-15-10 2107,1 0 0,0 0 0,-1 0-1,1 0 1,-1 1 0,1-1 0,-1 0 0,1 0 0,-1 0 0,0 0 0,0 1 0,0-1 0,0 0 0,1 0 0,-2 1 0,1-1 0,0 0 0,0 0 0,-1 2 0,0 10-2127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42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28 5728,'-28'-6'3322,"40"2"-845,1 1-1,16-2 0,59-1 1298,-46 4-1601,184 0 513,-121 4-6044,-66-2 1507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44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72 4160,'-2'0'228,"1"0"-94,0 0 0,0 0-1,0 0 1,0 0 0,0 0 0,0 0-1,0 0 1,0 0 0,0-1-1,0 1 1,0 0 0,0-1 0,0 1-1,1-1 1,-3 0 0,-10-10 9972,13 11-10023,0 0 0,-1 0 0,1 0 0,0 0 0,0 0 0,0 0 0,0 0 0,0 0 0,0 0 0,0-1 0,-2 1 829,2 0-829,0 0 0,0-1 0,0 1 0,0 0 0,0 0 0,0 0 0,0 0 0,0 0 0,0 0 0,0 0-1,0-1 1,0 1 0,0 0 0,0 0 0,0 0 0,0 0 0,0 0 0,0 0 0,0-1 0,0 1 0,0 0 0,0 0 0,0 0 0,0 0 0,1-1 829,-1 1-829,0 0 0,0 0 0,0 0 0,0-1 0,0 1 0,1 0 0,-1 0 0,0 0 0,0 0 0,13-2 2303,-6 1-2285,203-26 2353,-109 14-1735,87 5-1183,-182 8 448,17 2-578,-22-2 391,-1 0 0,1 0 0,0 0 0,-1 1 0,1-1 0,0 0 0,-1 0 0,1 0 0,0 1 0,-1-1 0,1 0 0,-1 1 0,1-1 0,-1 0 0,1 1 1,-1-1-1,1 1 0,-1-1 0,1 1 0,-1-1 0,1 1 0,-1-1 0,0 1 0,1-1 0,-1 1 0,0 0 0,0-1 0,1 2 0,-1 2-2085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44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 7136,'0'-1'252,"1"1"0,-1 0 0,0-1 0,1 1 0,-1 0 0,0 0 0,1 0 0,-1-1 0,1 1 0,-1 0 0,1 0 0,-1 0 0,0 0 0,1 0 0,-1 0 0,1 0 0,-1 0 0,1 0 0,-1 0 0,1 0 0,-1 0 0,1 0 0,-1 0 0,0 0 0,1 0 0,-1 1 0,1-1 0,-1 0 0,0 0 0,1 0 0,0 1 0,4 9 4268,-3 1-4651,3 38 2061,-1 0 1,-5 60-1,0-39-1071,-10 156 398,-3-78-4908,11-134-861,-2-2 1339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9:3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12 5408,'0'-1'85,"0"1"0,0-1 0,0 1 0,0-1 0,0 1 0,0-1 0,0 1 0,0 0 0,1-1 0,-1 1 0,0-1 0,0 1 0,1-1 0,-1 1 0,0 0 1,0-1-1,1 1 0,-1-1 0,0 1 0,1 0 0,-1 0 0,0-1 0,1 1 0,-1 0 0,1-1 0,-1 1 0,1 0 0,-1 0 0,0 0 0,1 0 0,-1-1 0,5 1 3839,-1 8-1828,-1 0-1722,-1 0 0,0 0 1,0 0-1,-1 0 0,0 0 1,0 15-1,-6 52 786,2-49-647,-11 98 1042,-33 134-1,26-148-915,8-36-291,-32 189 1716,45-263-2060,0 0 0,0 0 0,0 1 1,0-1-1,0 0 0,0 0 0,0 0 0,0 0 0,0 0 0,0 0 1,0 0-1,0 1 0,0-1 0,-1 0 0,1 0 0,0 0 0,0 0 1,0 0-1,0 0 0,0 1 0,0-1 0,1 0 0,-1 0 0,0 0 1,0 0-1,0 0 0,0 0 0,0 1 0,0-1 0,0 0 1,0 0-1,0 0 0,0 0 0,0 0 0,0 0 0,0 0 0,0 0 1,1 1-1,-1-1 0,0 0 0,0 0 0,0 0 0,0 0 0,0 0 1,0 0-1,0 0 0,1 0 0,-1 0 0,7-5 333,14-19 356,-13 14-523,-2 5-166,0 0 0,0 1 0,0 0 0,0 0 1,1 0-1,0 0 0,-1 1 0,2 0 0,-1 1 1,0 0-1,12-3 0,7 1 40,54-1 0,-34 3-17,-30 0-534,0 0 0,26-9 1,5-1-9840,-24 11 6346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44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1 7296,'-42'21'3328,"-11"36"-2912,16-6 2624,4 9-1760,-19 36 1599,5 2-1663,3 14 832,16-11-1184,19 18-128,13-14-416,29 8-96,11-17-128,12-8-896,1-16 416,10-22-2944,-3-8 1856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45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5728,'5'-18'1840,"-5"18"-1824,0 0 0,0 0-1,0 0 1,0-1 0,0 1 0,0 0 0,0 0 0,0 0 0,0 0 0,0-1-1,0 1 1,0 0 0,0 0 0,1 0 0,-1 0 0,0 0 0,0-1 0,0 1 0,0 0-1,0 0 1,1 0 0,-1 0 0,0 0 0,0 0 0,0 0 0,0 0 0,1-1 0,-1 1-1,0 0 1,0 0 0,0 0 0,0 0 0,1 0 0,-1 0 0,0 0 0,0 0-1,0 0 1,1 0 0,-1 0 0,0 0 0,0 0 0,0 0 0,0 1 0,1-1 0,-1 0-1,4 0-131,3 0 714,1 0 0,0 0 0,-1 1-1,1 0 1,-1 0 0,0 1 0,9 3 0,8 6 441,0 2 1,-1 0-1,0 2 0,-1 0 1,-1 2-1,-1 0 1,0 1-1,18 22 0,-21-18-625,0 0 0,-1 2 0,-2 0 0,0 0 0,-2 1 0,13 36 0,-7-7 233,-2 1-1,8 62 0,-18-78-447,-2-1-1,-1 1 0,-2 0 1,-2 0-1,-2-1 0,-11 61 0,3-55-177,-1 0-1,-1-1 0,-3-1 0,-2 0 1,-27 48-1,31-67-418,0-1 0,-28 35 0,35-49-337,0-1-1,-1 1 1,1-1-1,-1-1 1,-1 0-1,1 0 0,-1-1 1,0 0-1,-13 6 1,-10-1-2327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45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47 109 8384,'-20'-4'2704,"19"4"-2640,1-1 0,-1 1 1,0 0-1,1 0 0,-1 0 0,0 0 1,1 0-1,-1 1 0,0-1 1,1 0-1,-1 0 0,0 0 1,1 1-1,-1-1 0,1 0 0,-1 0 1,0 1-1,1-1 0,-1 1 1,1-1-1,-1 0 0,1 1 0,-1-1 1,1 1-1,-1 0 0,0 0 281,0 0-51,1-1 0,-1 1 1,0 0-1,1 0 1,-1-1-1,0 1 0,1 0 1,-1 0-1,1 0 0,-1 0 1,1 0-1,0 0 1,-1 1-1,-1 24 1675,2-22-1670,0-1-187,0 1 0,1-1 0,-1 0 0,1 1 1,0-1-1,0 0 0,0 0 0,0 1 0,0-1 0,1 0 0,-1 0 1,1 0-1,0-1 0,0 1 0,0 0 0,0-1 0,1 1 1,-1-1-1,1 0 0,-1 1 0,1-1 0,0 0 0,0-1 1,0 1-1,6 2 0,2 0 128,0 0 0,1-1 0,-1 0 0,1-1 1,0 0-1,13 0 0,-11-2-89,0 0 0,0 0 0,0-2 0,0 0 0,-1 0 0,23-8 1,-27 7-102,0 0 1,0-1 0,0-1 0,-1 1-1,1-1 1,-1-1 0,0 1 0,0-2-1,-1 1 1,8-9 0,-13 12-46,0 0 1,0 0-1,0 0 1,0 0-1,0 0 1,-1-1-1,1 1 1,-1-1-1,0 1 1,0-1-1,-1 0 1,1 1-1,-1-1 1,1 0-1,-1 1 1,0-1-1,-1 0 1,1 0-1,-1 1 1,-1-7-1,0 5-20,1 0 0,-1 1 0,0-1-1,0 1 1,-1-1 0,1 1 0,-1 0 0,0 0-1,-1 0 1,1 0 0,0 0 0,-1 1 0,0 0-1,0 0 1,-6-4 0,1 3-50,0 0 1,0 1 0,0 1-1,0-1 1,-1 1-1,1 1 1,-1 0 0,1 0-1,-1 1 1,1 0-1,-1 1 1,-14 2 0,11 0-376,1 0 0,-1 1 0,1 0 0,0 1 0,-17 9 0,-10 10-1022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46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10 134 5632,'-10'-9'13787,"15"9"-10228,17-3-3000,-16 2 442,179-24-376,325-55 1091,-435 64-4926,-75 16 3117,1 0 0,-1 0 1,0 0-1,0 0 0,0 0 1,0 0-1,0 0 1,0 0-1,0 0 0,1 0 1,-1 0-1,0 0 0,0 0 1,-5 17-8685,1-9 6168,-2 12-313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47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5 103 5888,'-5'-2'6428,"26"4"13,60-4-1613,42-8-2432,-64 5-1583,475-65-836,-498 64-733,-17 3-928,27-3-2217,-15 8-3084,-8 6 2788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2:47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7 6976,'0'0'82,"0"-1"1,0 1-1,0 0 0,0 0 1,0 0-1,0-1 1,0 1-1,0 0 0,0 0 1,0 0-1,0-1 1,0 1-1,1 0 0,-1 0 1,0 0-1,0-1 1,0 1-1,0 0 0,0 0 1,0 0-1,0 0 1,0 0-1,1-1 0,-1 1 1,0 0-1,0 0 1,0 0-1,0 0 0,0 0 1,1 0-1,-1-1 1,0 1-1,0 0 0,0 0 1,1 0-1,-1 0 1,0 0-1,0 0 0,0 0 1,0 0-1,1 0 1,-1 0-1,0 0 1,0 0-1,0 0 0,1 0 1,0 0 109,-1 1 0,1-1-1,-1 0 1,1 0 0,-1 1 0,1-1 0,0 0 0,-1 1 0,1-1 0,-1 1 0,0-1 0,1 1 0,-1-1 0,1 1 0,-1 0 0,2 1 257,-1 1 1,0 0 0,0-1 0,0 1 0,0 0 0,-1 0-1,1 0 1,-1 3 0,2 8 984,3 13-197,-2 0 0,-1 0 0,-1 37 0,-12 81 913,11-143-2117,-10 83 393,-3 1 1,-43 150-1,36-162-4756,15-50-786,1 0-3506,3-5 2878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03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12 895 2720,'-12'-3'12954,"21"5"-12736,0 0 1,0 0-1,0-1 0,0 0 1,0-1-1,0 0 0,0-1 0,0 0 1,0 0-1,0 0 0,13-5 1,-2-1-48,0 0 1,0-1 0,33-21 0,-48 26-142,0 0 0,0 0 1,-1-1-1,0 0 0,0 0 0,0 0 1,0 0-1,0-1 0,-1 0 0,0 1 1,0-1-1,0-1 0,2-6 0,-4 10-31,0 0-1,-1-1 1,1 1-1,-1 0 1,1 0-1,-1-1 1,0 1-1,0-1 1,0 1-1,0 0 0,-1-1 1,1 1-1,-1 0 1,1 0-1,-1-1 1,0 1-1,0 0 1,0 0-1,0 0 1,0 0-1,0 0 0,0 0 1,-1 0-1,1 0 1,-1 1-1,0-1 1,1 0-1,-1 1 1,0-1-1,0 1 0,0 0 1,0 0-1,0 0 1,0 0-1,-3-1 1,1 0-20,0 0 1,-1 1-1,0 0 1,1 0-1,-1 0 0,0 0 1,1 1-1,-1 0 1,0 0-1,1 0 1,-1 1-1,0-1 1,0 1-1,1 0 1,-1 0-1,1 1 0,-1 0 1,1-1-1,-6 5 1,-1 0 171,1 0 1,1 1 0,-1 0-1,1 0 1,0 1 0,-14 17-1,19-20-43,0 1-1,0 0 0,0 0 0,1 0 0,0 0 0,0 0 0,1 0 1,0 1-1,0-1 0,1 1 0,-1 0 0,1 0 0,1-1 0,-1 1 1,2 11-1,-1-13-67,1 1 1,0-1 0,0 0-1,0 0 1,0 0-1,1 0 1,0 0 0,0 0-1,1-1 1,-1 1 0,1 0-1,0-1 1,0 0-1,1 0 1,-1 0 0,1 0-1,0-1 1,0 1-1,0-1 1,0 0 0,6 3-1,-2-2-5,1 0-1,0 0 0,0-1 1,0 0-1,0 0 0,0-1 0,1-1 1,10 1-1,-5-1 19,-1-1-1,1-1 1,-1-1 0,25-5-1,1-5 23,0-2 0,63-31-1,-90 40-80,269-138-480,-254 125 401,-2 0 0,0-1 0,-1-2 0,-1-1 0,-1 0 1,-1-2-1,-1-1 0,27-41 0,-25 29-21,-2-1 1,-1-1-1,-2-1 1,-2 0-1,19-76 1,-30 96 65,-1-1-1,1-25 1,-4 37 20,-1-1 0,-1 1 0,1-1 0,-2 1 0,1-1 0,-5-14 0,5 21 0,0-1 0,-1 1 0,1 0 0,-1 0 0,1 0 0,-1 1 1,0-1-1,0 0 0,0 1 0,-1-1 0,1 1 0,-1 0 0,1 0 0,-1-1 0,-3-1 1,1 2 11,1 0 1,0 0 0,-1 1 0,0 0-1,1-1 1,-1 1 0,0 1 0,1-1-1,-9 1 1,-2 1 66,0 0 0,0 2 0,1 0-1,-1 0 1,1 1 0,-15 7 0,18-6 0,1 0-1,-1 0 1,1 1 0,0 0-1,1 1 1,-1 0 0,1 1-1,1 0 1,-1 0 0,-13 19-1,11-11 18,1 1-1,0 1 0,-12 28 0,-12 59 168,17-46-61,3 0-1,3 2 0,2-1 1,-2 99-1,11-146-103,1 1 0,1 0 1,0-1-1,0 0 0,1 1 1,1-1-1,0 0 0,1 0 0,1-1 1,11 21-1,-11-24-43,-1-1 1,1 0-1,1-1 1,0 1-1,0-1 1,0-1 0,1 1-1,-1-1 1,2 0-1,-1-1 1,1 0-1,0 0 1,0-1-1,0 0 1,13 3-1,-4-4 6,-1 0 0,1-1 0,0-1 1,0 0-1,0-2 0,0 0 0,0-1 0,0-1 0,27-7 0,-29 5-38,0-1-1,-1 0 1,0-1-1,0 0 1,0-2 0,-1 1-1,14-12 1,-20 13-29,0 1 0,-1-1 0,0 1 0,-1-2 0,0 1 1,0-1-1,0 0 0,-1 0 0,0-1 0,-1 0 0,0 0 0,0 0 0,3-11 1,-7 17 19,1 1 0,-1-1 0,0 0 1,0 0-1,0 0 0,0 0 0,0 0 1,0 0-1,-1 0 0,-1-3 1,2 4-7,0 1 0,-1 0 0,1 0 1,-1 0-1,0-1 0,1 1 0,-1 0 1,0 0-1,0 0 0,1 0 1,-1 0-1,0 0 0,0 0 0,0 0 1,0 1-1,0-1 0,-1 0 0,1 1 1,0-1-1,0 0 0,0 1 1,-1 0-1,1-1 0,0 1 0,-2-1 1,-4 1 13,-1 0 0,1 1 1,0 0-1,-1 0 0,1 0 1,0 1-1,0 0 1,0 1-1,0-1 0,0 1 1,1 1-1,-1-1 0,1 1 1,0 0-1,0 1 1,0-1-1,-5 7 0,8-8 15,1 0-1,0 0 1,0 0-1,0 0 1,1 0 0,-1 0-1,1 0 1,0 1-1,0-1 1,0 1-1,0-1 1,0 1-1,1-1 1,0 1-1,0-1 1,0 1 0,0-1-1,0 1 1,1-1-1,-1 1 1,1-1-1,0 1 1,2 3-1,1 5 34,0 0-1,2 0 0,-1-1 1,1 0-1,11 13 1,-8-10 55,1-1 0,13 13 0,-20-23-76,-1 0 0,1-1 1,0 1-1,0-1 0,0 0 0,0 0 1,1 0-1,-1 0 0,0-1 1,1 1-1,-1-1 0,1 0 1,-1 0-1,1 0 0,5 0 1,-3-1-9,0-1 0,0 1 0,-1-2 0,1 1 0,0-1 0,-1 1 0,0-1 0,9-5 0,41-27-4,-22 13-5,40-19 8,3 4-1,120-40 1,-149 59-19,86-26-130,-117 43-89,-15 0 215,0 0 0,0 1-1,-1-1 1,1 0-1,0 0 1,-1 0 0,1 0-1,0 0 1,-1 0-1,1-1 1,0 1 0,-1 0-1,1 0 1,0 0-1,0-1 1,-51-14 350,30 14-425,1 0 1,-1 2-1,0 0 1,0 1-1,-32 7 1,38-5 32,0 0 1,1 1 0,0 0-1,-1 1 1,2 0 0,-1 1-1,1 1 1,-16 12 0,25-17 56,1 0 1,-1 0 0,0 0 0,1 0 0,0 1 0,-1-1 0,1 1 0,1 0 0,-1-1 0,0 1 0,1 0 0,0 0 0,0 0 0,0 0 0,1 0-1,-1 0 1,1 0 0,0 0 0,0 1 0,1 4 0,0 1 61,0-1 0,1 1 0,1-1 0,0 0 0,0 0 0,1 0 0,8 15 1,-7-14-45,2-1 0,0 0 0,0-1 1,0 1-1,1-1 0,0-1 1,1 0-1,-1 0 0,2 0 1,-1-1-1,1 0 0,12 5 1,-14-8-14,-1 0 1,0 0-1,1-1 0,-1 0 1,1-1-1,0 0 1,0 0-1,-1 0 1,1-1-1,0 0 0,0-1 1,-1 1-1,1-1 1,0-1-1,-1 0 1,1 0-1,-1 0 0,12-6 1,-10 3-12,0-1-1,-1 0 1,1 0 0,-1-1 0,7-7-1,35-42-35,-2 1-49,11-13 140,-33 37-100,6-10-7,-2-2 1,-2 0 0,29-61-1,-7 3-56,65-120-36,-102 200 135,16-29-145,-2-1 0,33-85-1,-59 131 137,0 3-22,0 1 1,-1-1-1,1 1 1,-1-1-1,1 0 1,-1 1-1,0-1 1,0 0-1,0 1 1,0-1-1,0 0 1,0-2-1,0 4 30,0 0 0,0 0 1,0 0-1,0 0 0,0 0 0,0 0 0,0 0 0,0-1 0,0 1 0,0 0 0,0 0 1,0 0-1,0 0 0,0 0 0,0 0 0,0 0 0,0 0 0,0 0 0,0 0 0,0 0 1,0 0-1,-1 0 0,1 0 0,0 0 0,0 0 0,0 0 0,0 0 0,0-1 1,0 1-1,0 0 0,0 0 0,0 0 0,0 0 0,0 0 0,0 0 0,0 0 0,0 0 1,0 0-1,-1 0 0,1 0 0,0 0 0,0 0 0,0 0 0,0 0 0,0 0 0,0 0 1,0 0-1,0 0 0,0 0 0,0 0 0,0 1 0,0-1 0,0 0 0,0 0 0,0 0 1,-1 0-1,1 0 0,0 0 0,0 0 0,0 0 0,0 0 0,0 0 0,0 0 0,0 0 1,0 0-1,0 0 0,0 0 0,0 0 0,0 0 0,-10 8-54,0-1 0,1 1 0,0 0 0,0 1 0,1 0 0,0 0 0,-12 21 0,-40 83 304,58-109-252,-41 95 233,-53 184 0,88-255-118,2 0 0,-4 35 0,9-49-8,0 0 0,1 1 0,1-1 0,0 0 0,1 1 0,4 17 0,-5-29-89,0 0 0,0 0-1,0 0 1,1 0 0,-1 0 0,1 0 0,0 0-1,-1 0 1,1-1 0,0 1 0,1-1-1,-1 1 1,0-1 0,1 0 0,-1 0-1,5 3 1,-3-4-6,0 1 1,-1-1-1,1 1 0,0-1 1,0 0-1,0 0 0,0-1 0,0 1 1,0-1-1,1 0 0,-1 0 1,0 0-1,4-2 0,15-2 9,0-1 0,-1-2 0,1 0-1,-1-1 1,-1-1 0,0-2 0,0 0 0,23-17 0,-36 23-12,-1 0 1,0-1 0,0 0 0,-1 0 0,0 0 0,0-1 0,0 0 0,-1 0-1,0-1 1,8-14 0,-13 15 13,0 6-18,0 0 0,0 1-1,-1-1 1,1 0 0,0 0-1,1 1 1,-1-1 0,0 0-1,0 0 1,0 1 0,0-1-1,0 0 1,1 1 0,-1-1 0,0 0-1,1 0 1,0 0 1,0 0 1,1 0-1,-1 0 1,0 0-1,0 0 1,1 0-1,-1 1 0,0-1 1,1 1-1,-1-1 1,1 1-1,-1-1 1,1 1-1,-1 0 1,1 0-1,-1 0 1,1 0-1,-1 0 0,1 0 1,-1 0-1,1 0 1,-1 1-1,1-1 1,-1 0-1,0 1 1,1-1-1,-1 1 1,1 0-1,-1-1 0,0 1 1,0 0-1,1 0 1,-1 0-1,2 1 1,0 2 11,0 0 0,0-1 1,0 1-1,0 0 0,0 1 0,-1-1 1,0 0-1,0 1 0,3 8 1,-2 0-65,0 0 0,1 21 0,-4-24 159,1 1-1,1-1 1,0 0 0,1 0 0,3 11 0,-5-20-97,-1 0 0,1 0 1,-1 0-1,1 0 0,-1 0 0,1 0 1,0 0-1,0 0 0,0-1 0,-1 1 1,1 0-1,0 0 0,0-1 0,0 1 0,0 0 1,0-1-1,0 1 0,0-1 0,1 1 1,-1-1-1,0 0 0,0 0 0,0 1 1,0-1-1,1 0 0,-1 0 0,0 0 1,2 0-1,3-1 17,0 0 1,0 0-1,0 0 1,8-4-1,-5 2-3,287-85 126,-243 69-145,-50 18-17,-8 1-20,-12 2-68,10 1 108,0 0 1,0 0-1,1 1 0,-1 0 0,1 0 0,0 1 1,0 0-1,0 0 0,1 0 0,0 0 0,0 1 1,-5 7-1,8-10-2,1-1 0,0 0 0,0 0 0,-1 1 0,2-1 0,-1 0 0,0 1 1,0-1-1,1 1 0,-1-1 0,1 1 0,0-1 0,0 1 0,0-1 0,0 1 0,0-1 0,1 1 1,-1-1-1,1 1 0,-1-1 0,1 1 0,0-1 0,0 0 0,2 4 0,-1-3 10,0 0 0,-1-1 0,1 1 0,0-1-1,0 1 1,1-1 0,-1 0 0,0 1 0,1-2 0,0 1 0,-1 0-1,1 0 1,0-1 0,0 1 0,0-1 0,0 0 0,0 0-1,0 0 1,4 0 0,0 0 8,0-1 0,1 0 0,-1-1 0,0 0 0,0 0 0,0 0 0,0-1 0,0 0 0,0-1 0,-1 1 0,1-1 0,-1-1 0,1 1 0,-1-1 1,11-9-1,-12 9-26,0 0 0,-1 0 0,1-1 0,-1 0 0,0 0 0,0 0 0,0 0 0,-1 0 0,0-1 0,0 0 0,0 0 0,-1 0 0,1 0 0,-2 0 0,1 0 0,-1 0 0,0-1 0,1-7 0,-2 10-7,-1-1 1,1 0-1,-1 0 0,0 1 1,0-1-1,0 0 0,-1 1 1,1-1-1,-1 1 1,0 0-1,-1-1 0,1 1 1,-1 0-1,0 0 1,0 1-1,0-1 0,0 0 1,0 1-1,-1 0 0,0 0 1,0 0-1,0 0 1,0 1-1,0-1 0,-8-2 1,2 1-39,2 1-12,-1 0 0,0 0 0,-10-2 0,29 4 82,0 0 0,0-1 0,0 0 0,15-5 0,9-3 91,-10 5-76,15-4-94,54-6 0,-90 14 64,0 1 1,1 0 0,-1 0 0,1 1-1,-1-1 1,0 1 0,1-1-1,-1 1 1,0 0 0,0 0-1,0 1 1,6 2 0,-7-3 21,-1 0-1,1 1 1,0-1 0,-1 1 0,1-1 0,-1 1 0,0 0 0,1-1 0,-1 1-1,0 0 1,0 0 0,0 0 0,0 0 0,-1 0 0,1 0 0,0 0 0,-1 0-1,1 0 1,-1 0 0,0 1 0,0-1 0,0 2 0,-1 12 52,-1 1-1,0-1 1,-2 0 0,-8 26 0,1-2 186,11-39-262,0-1 0,-1 0 0,1 0 0,0 0 0,0 1 0,0-1 0,0 0 0,0 0 0,0 0 1,0 1-1,0-1 0,0 0 0,0 0 0,0 1 0,0-1 0,0 0 0,0 0 0,0 0 0,0 1 0,0-1 0,0 0 0,0 0 0,0 1 0,0-1 0,0 0 0,0 0 0,0 0 0,0 1 0,0-1 0,1 0 0,-1 0 1,0 0-1,0 0 0,0 1 0,0-1 0,1 0 0,-1 0 0,9-5 155,17-21 6,-20 20-144,30-29-40,2 2-1,53-37 0,-87 67 19,1-1 0,-1 2 1,1-1-1,-1 0 0,1 1 0,0 0 0,0 0 1,9-2-1,-13 4 6,-1 0 0,1 0 1,0 1-1,0-1 1,-1 0-1,1 0 0,0 1 1,-1-1-1,1 1 1,0-1-1,-1 0 0,1 1 1,-1-1-1,1 1 0,0-1 1,-1 1-1,1 0 1,-1-1-1,0 1 0,1 0 1,-1-1-1,1 1 1,-1 0-1,0-1 0,0 1 1,1 0-1,-1 1 0,4 23 278,-3-21-248,1 34 294,-2-29-206,0 0-1,4 18 0,-3-23-95,0-1-1,1 1 0,-1 0 0,1-1 0,0 1 0,0-1 0,0 1 0,0-1 0,0 0 0,4 4 0,0-2-17,0 0-1,-1 0 1,1-1 0,1 0-1,-1 0 1,1-1 0,-1 1-1,1-1 1,0-1 0,0 1-1,0-1 1,1-1 0,-1 1-1,0-1 1,1 0 0,8-1-1,-4 0-410,0-1-1,0 0 0,21-4 1,-21 1-956,0 1 1,0-1 0,14-8 0,-23 11 781,-1 0 0,0-1 0,0 1 1,0-1-1,1 1 0,-2-1 1,1 0-1,0 0 0,0 0 0,0 0 1,-1 0-1,2-3 0,0 1-554,10-9-2562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04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53 100 6400,'-34'-15'2880,"21"6"-2496,7 5 1824,12 4-1280,4-5 2112,7 10-1729,22-10 1377,3 5-1536,58-9-160,4 2-608,24-7-192,-6 11-128,6-9-672,-9 3 320,14 0-4896,-20 6 2849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05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74 118 4896,'-2'-4'585,"0"-1"0,1 0 0,0 0-1,0 0 1,-1-9 0,2 7 769,0 0 0,1 1 0,-1-1 0,2 0-1,-1 0 1,3-6 0,-4 12-1067,1 0 1,-1 0-1,0-1 0,0 1 1,1 0-1,-1 0 0,0 0 1,0 0-1,0 0 0,-1 0 1,1 0-1,0 0 0,0 0 1,0 0-1,-1 0 0,1 0 1,-1 0-1,1 0 0,0 0 1,-1 0-1,0 0 0,1 0 1,-2-1-1,1 4-4,-1 0 0,1-1 0,0 1 0,0 0 0,0 0 0,0 0 0,0 0 0,0 0 1,1 0-1,-1 3 0,-2 2-152,1 0 0,1 0 1,-1 0-1,0 9 0,1 1 144,-4 26 0,-1 12-14,-8 131 176,7-75-252,0-10-92,2-35-77,4-65-60,1 0-45,0 0 1,0 1 0,0-1 0,-1 0 0,1 0 0,0 1 0,1-1 0,-1 0 0,0 0 0,1 3-1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05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99 323 4480,'-17'-7'1052,"-17"-5"2251,12 9 2518,10 0-3741,3 1 489,9 2-2506,0 0 1,-1 0-1,1 0 0,0 0 0,0 0 1,0 0-1,0 0 0,0 0 0,0 0 1,-1 0-1,1 0 0,0 0 0,0 0 1,0 0-1,0 0 0,0 0 0,0 0 1,-1 0-1,1 0 0,0 0 1,0 0-1,0 0 0,0 0 0,0 0 1,0 0-1,0 0 0,0 0 0,-1 1 1,1-1-1,0 0 0,0 0 0,0 0 1,0 0-1,0 0 0,0 0 0,0 0 1,0 1-1,0-1 0,0 0 0,0 0 1,0 0-1,3-1 443,-1 0 0,1-1 0,0 1 0,0 1 0,0-1 0,0 0 0,0 1 0,6-1 1,14-3 484,36-10 0,-14 2-520,278-72 703,-43 10-994,103-19-2665,-371 90 965,-1 1 0,1 0 0,22 1 0,-26 1 57,-1 1-1,1 0 1,-1 0 0,9 4-1,17 6-2610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9:3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46 148 4800,'-4'-2'884,"0"-1"-1,0 0 1,0 0 0,0 0-1,1 0 1,-1-1 0,-4-6-1,7 8-493,-1 0-1,1-1 1,0 1-1,0-1 1,0 1-1,0-1 1,1 1-1,-1-1 0,1 1 1,-1-1-1,1 0 1,0 1-1,0-1 1,0 0-1,1-3 1,-1 3-306,1-1 0,-1 1 1,1-1-1,0 1 0,0 0 0,1-1 1,-1 1-1,1 0 0,-1 0 0,1 0 1,0 0-1,0 0 0,1 0 0,-1 1 1,0-1-1,1 1 0,0 0 1,-1-1-1,1 1 0,0 0 0,0 1 1,0-1-1,0 0 0,1 1 0,-1 0 1,0 0-1,1 0 0,-1 0 0,1 0 1,-1 1-1,1-1 0,-1 1 0,1 0 1,-1 0-1,1 1 0,-1-1 1,1 1-1,-1-1 0,7 3 0,-6-1-94,-1 0 0,1 0 0,0 1 0,-1-1-1,0 1 1,1 0 0,-1-1 0,0 1 0,0 1 0,-1-1-1,1 0 1,-1 1 0,1 0 0,-1-1 0,0 1 0,-1 0-1,1 0 1,-1 0 0,2 8 0,0-2 47,-1 0 1,-1 0-1,0 0 1,0 0-1,-1 0 1,0 1-1,-3 15 0,-2-3 100,-1-1 0,-1 0-1,-1 0 1,-1-1 0,-1 0-1,0 0 1,-18 24 0,22-36-26,-1 0 0,1-1 0,-11 9 0,15-15-52,1-1 1,-1 1-1,1-1 0,-1 0 0,0 1 1,1-1-1,-1 0 0,0 0 0,0 0 1,0-1-1,0 1 0,0 0 0,0-1 1,0 1-1,0-1 0,0 0 1,0 1-1,0-1 0,0 0 0,0 0 1,0-1-1,0 1 0,-3-1 0,4 1-49,1 0 0,0 0 0,0 0 0,0 0 0,0 0 0,0-1 0,0 1 0,0 0 0,0 0 0,0 0 0,0 0 0,0 0 0,0 0 0,0 0 0,0-1 0,-1 1 0,1 0 0,0 0 0,0 0 0,0 0 0,0 0 0,0 0 0,0 0 0,0-1 0,0 1 0,1 0 0,-1 0 0,0 0 0,0 0 0,0 0 0,0 0 0,0 0 0,0 0 0,0-1 0,0 1 0,0 0 0,0 0 0,0 0 0,0 0 0,0 0 0,0 0 0,1 0 0,-1 0 0,0 0 0,0 0 0,0 0 0,0-1 0,0 1 0,0 0 0,0 0 0,6-4-50,-5 4 66,2-2-43,0 0 0,1 1 0,-1-1 0,0 1 0,1 0 0,0 0 0,-1 0 0,1 1 0,0-1 0,4 1 0,42 1 136,-43-1-67,17 3 64,-1 0 0,35 10-1,21 5-4307,-66-16 1845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36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1 627 4224,'0'-5'8770,"7"5"-3729,1-3-6399,-4-1 1513,1 0 0,-1 0 1,1 0-1,5-9 0,4-3-19,15-16 250,39-59 0,17-44-107,-45 71-173,87-124 555,-114 171-500,-10 14-118,0-1-1,-1 1 1,0-1-1,1 1 1,-1-1 0,0 0-1,1-4 1,-1 2 42,-1-1 26,-7 7-91,-5 0-50,6 1 28,-1 0-1,1 0 1,0 0-1,0 0 0,0 1 1,0 0-1,0 0 1,1 0-1,-1 0 1,1 1-1,-1 0 0,1 0 1,0 0-1,0 1 1,0-1-1,-4 6 1,-2 2 3,1 0 0,0 1 0,1 0 1,-11 22-1,8-10 28,1-1-1,2 2 0,0-1 1,1 1-1,2 0 1,0 0-1,2 1 1,0 40-1,3-55-20,0-1 0,1 0 0,1 1-1,-1-1 1,2 0 0,-1 0 0,2 0 0,-1 0-1,7 12 1,-7-16 12,1 0 0,-1-1 0,1 0-1,0 0 1,1 0 0,-1 0 0,1-1-1,0 0 1,0 0 0,0 0 0,1 0 0,-1-1-1,1 0 1,0 0 0,11 4 0,-5-4 55,-1 0 0,0-1 0,1 0 0,-1-1 0,1 0 0,11-1 0,-1-2 49,-1 0-1,30-8 1,-34 5-107,-1-1 1,1 0 0,-1-1-1,0-1 1,-1 0 0,0-1-1,0-1 1,-1 0 0,0-1 0,0 0-1,-2-1 1,1-1 0,-2 0-1,0-1 1,0 0 0,-1 0-1,-1-1 1,9-19 0,-12 22 16,-2 0 0,1 0 1,-1-1-1,-1 1 0,0-1 0,2-19 1,-5 31-37,0 0 0,0 0 0,0 0 0,0 0 0,0 0 0,0 0 0,0 0 0,0 0 0,0 0 0,-1 0 1,1 0-1,0 0 0,0 0 0,-1 1 0,1-1 0,-1 0 0,1 0 0,-2-1 0,2 2 2,0 0 0,-1 0 0,1 1 0,-1-1 0,1 0 0,-1 0 0,1 0 0,-1 1-1,1-1 1,-1 0 0,1 0 0,0 1 0,-1-1 0,1 0 0,0 1 0,-1-1 0,1 1 0,0-1 0,-1 0 0,1 1-1,0-1 1,0 1 0,-1 0 0,-16 35-23,16-36 21,-34 96-312,11-28 388,20-59-29,1 1 0,0 0 0,0 0 0,-1 20 0,4-25-36,-1 0 0,2 0 1,-1-1-1,1 1 0,-1 0 1,1-1-1,0 1 1,1 0-1,-1-1 0,1 1 1,0-1-1,5 8 0,-3-6 10,0 0-1,0 0 1,0 0-1,1-1 1,0 0-1,6 6 1,-9-10-10,1 1 1,-1-1 0,1 1-1,0-1 1,0 0 0,-1 0 0,1 0-1,0 0 1,0-1 0,0 1-1,0-1 1,0 0 0,0 1-1,-1-1 1,1-1 0,0 1 0,4-1-1,1 0 75,1-1-1,-1 0 0,1 0 0,13-6 0,-18 6-47,-1 1 0,0-1-1,0 0 1,0-1-1,0 1 1,-1 0-1,1-1 1,0 0-1,-1 1 1,0-1-1,0 0 1,0 0 0,0-1-1,2-3 1,-2 3-38,0-1 0,0 1 0,0-1 0,0 0 0,-1 1 0,0-1 0,0 0 0,0 0 0,-1 0 1,0 0-1,1 0 0,-2 0 0,0-8 0,-3-2 15,-1 0-1,-1 1 1,0 0 0,-1 0 0,0 0-1,-1 1 1,0 0 0,-1 0-1,-1 1 1,0 0 0,-1 1 0,-12-11-1,18 18-28,0 1-1,0 0 1,0-1-1,0 2 1,0-1-1,0 1 1,-8-3-1,11 4 8,-1 0-1,1 1 1,0-1 0,-1 1-1,1-1 1,0 1-1,0 0 1,-1 0 0,1 0-1,0 0 1,-1 0-1,1 1 1,0-1 0,-1 1-1,1-1 1,0 1 0,0 0-1,0 0 1,-3 2-1,4-3 8,1 0-1,0 0 0,0 0 0,0 0 0,0 0 1,-1 0-1,1 1 0,0-1 0,0 0 0,0 0 1,0 0-1,0 0 0,0 1 0,-1-1 0,1 0 1,0 0-1,0 0 0,0 1 0,0-1 0,0 0 1,0 0-1,0 0 0,0 1 0,0-1 1,0 0-1,0 0 0,0 0 0,0 1 0,0-1 1,0 0-1,0 0 0,0 0 0,0 1 0,1-1 1,-1 0-1,0 0 0,8 7-21,15 1 141,-18-8-96,0 1 1,0-1-1,0 0 1,1 0-1,-1 0 1,0-1-1,8-2 1,38-13 12,-33 10-64,75-25-15,152-43 90,-225 69-50,-9 2 45,0 0 1,0 1 0,0 0-1,0 1 1,1 0-1,-1 1 1,19 1 0,-28 0-25,0-1 1,0 1 0,0-1 0,0 1 0,0 0-1,0 0 1,0 0 0,0 0 0,0 1 0,-1-1-1,1 0 1,-1 1 0,1-1 0,-1 1 0,3 2 0,-2 0 21,0-1 1,0 0 0,-1 1 0,1-1 0,-1 1 0,0 0 0,0 0 0,1 4 0,-1 6 82,0 0 0,0 1 0,-3 22 0,1-29-115,-2 19 89,-2 0 0,-1 0 0,-1-1 0,-19 48 0,26-74-93,0 0 1,0 0 0,0 0 0,0 1-1,0-1 1,0 0 0,0 0 0,0 0 0,0 0-1,0 0 1,0 0 0,1 1 0,-1-1-1,0 0 1,0 0 0,0 0 0,0 0 0,0 0-1,0 0 1,1 0 0,-1 0 0,0 0 0,0 0-1,0 0 1,0 1 0,0-1 0,1 0-1,-1 0 1,0 0 0,0 0 0,0 0 0,0 0-1,0 0 1,1 0 0,-1 0 0,0-1-1,0 1 1,0 0 0,0 0 0,0 0 0,1 0-1,-1 0 1,0 0 0,0 0 0,0 0-1,0 0 1,0 0 0,1-1 0,12-3 69,-7 0-63,0 1 0,0-1 1,0-1-1,0 1 1,-1-1-1,1 0 0,-1-1 1,5-6-1,32-51 72,-33 49 36,32-57 34,-27 44-166,2 0 0,23-29 1,-25 42-51,-13 13 69,-1 1 1,0 0 0,0 0 0,0 0-1,0 0 1,1-1 0,-1 1 0,0 0 0,0 0-1,0 0 1,1 0 0,-1 0 0,0 0 0,0 0-1,0-1 1,1 1 0,-1 0 0,0 0 0,0 0-1,1 0 1,-1 0 0,0 0 0,0 0-1,0 0 1,1 0 0,-1 0 0,0 1 0,0-1-1,1 0 1,-1 0 0,0 0 0,0 0 0,0 0-1,1 0 1,-1 0 0,0 0 0,0 1-1,0-1 1,1 0 0,-1 0 0,0 0 0,0 0-1,0 1 1,0-1 0,0 0 0,0 0 0,1 1-1,-1-1 1,0 0 0,0 0 0,0 0-1,0 1 1,0-1 0,0 0 0,0 0 0,0 1-1,0-1 1,0 0 0,0 0 0,0 0 0,0 1-1,0-1 1,0 0 0,0 0 0,-1 1 0,-3 78 672,0 8-329,4-74-341,1-1 0,0 1 0,1-1 1,6 23-1,-4-21 18,1-1 0,8 16 0,-10-25-20,-1 1 0,1-1 1,0 0-1,0 0 0,0-1 1,1 1-1,-1-1 0,1 1 1,0-1-1,6 4 0,3-1 28,0 0-1,0 0 1,0-1 0,1-1-1,0 0 1,24 3 0,89 3-211,-116-9 116,47 0-1909,-34-1-1588,-10 0 1404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37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37 195 9568,'-4'-42'4320,"8"0"-3776,-4 24 2687,0 6-1887,-4-9 736,-1 4-1248,-5 1-352,6 2-288,-6 7-448,6 2 160,4 10-1056,9 2 672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39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1 518 4160,'2'0'3595,"19"0"3335,-8 0-6479,-1-1-1,0 0 1,0-1 0,16-4-1,-8-2-340,0 0-1,-1-1 1,0-1 0,0-1-1,-2-1 1,1 0 0,-1-1-1,-1-1 1,0-1-1,-1 0 1,-1-1 0,-1-1-1,0 0 1,-1 0 0,0-1-1,-2-1 1,12-28-1,-5 3 371,19-85 0,-35 125-469,0 0 0,-1 0-1,1 0 1,-1 1 0,0-1-1,0 0 1,0 0 0,-1 0-1,0 0 1,1 0 0,-1 1-1,-3-7 1,4 10-10,0 0-1,0 0 1,0 0-1,0 0 1,0 0-1,0 0 1,0 0 0,-1-1-1,1 1 1,0 0-1,0 0 1,0 0-1,0 0 1,0 0-1,0 0 1,0 0 0,-1 0-1,1 0 1,0 0-1,0 0 1,0 0-1,0 0 1,0 0 0,0 0-1,-1 0 1,1 0-1,0 0 1,0 0-1,0 0 1,0 1-1,0-1 1,0 0 0,0 0-1,0 0 1,-1 0-1,1 0 1,0 0-1,0 0 1,0 0-1,0 0 1,0 0 0,0 0-1,0 1 1,0-1-1,0 0 1,0 0-1,-8 9 20,-4 11-7,2 3 48,2-1 0,0 2 0,-6 30 0,-7 73 217,20-116-214,1 1 0,-1 0 0,2-1 0,2 17-1,-2-21 0,0 0-1,1 0 0,0-1 1,0 1-1,1-1 0,-1 1 1,1-1-1,7 10 0,-8-14-16,-1 0 0,1 0 0,1 0 0,-1-1 0,0 1 0,0 0 0,0-1 0,1 0 0,-1 1 0,1-1 0,-1 0 0,1 0 0,0 0 0,-1-1 0,1 1 0,0-1 0,-1 1 0,1-1 0,0 0 0,0 0 0,-1 0 0,1 0 0,0-1 0,0 1 0,-1-1 0,4-1 0,9-2 65,-1-1 0,0-1 1,22-12-1,-19 10-214,-13 6 90,48-23 31,84-55-1,-135 79-12,4-3 36,1 1 1,0-1-1,-1 1 1,13-5-1,-17 8-33,0-1 1,-1 1-1,1 0 0,0-1 0,0 1 0,0 0 1,0 0-1,0 0 0,0 0 0,0 0 0,0 0 1,0 0-1,0 0 0,-1 0 0,1 0 0,0 1 1,0-1-1,0 0 0,0 1 0,0-1 0,0 0 1,-1 1-1,1-1 0,0 1 0,0-1 0,-1 1 0,1 0 1,0-1-1,-1 1 0,1 0 0,-1-1 0,1 1 1,0 0-1,-1 0 0,0 0 0,1-1 0,-1 1 1,0 0-1,1 0 0,-1 0 0,0 0 0,0 0 1,0 0-1,1 1 0,-1 4-9,0 0 1,-1 0-1,1 0 0,-1-1 1,0 1-1,0 0 0,-3 7 1,-2 8 282,-17 46-15,17-43-134,21-27-21,0-1-67,-1-1 0,1-1 0,-1-1 0,0 0-1,-1-1 1,1 0 0,-1-1 0,-1 0 0,21-21 0,2-7-64,50-69 0,-31 36 94,-48 62-60,-4 5-24,0 0 0,0 0 0,1 0 0,-1 1 0,1-1 0,0 1 0,0-1 0,0 1 0,5-3 0,-8 5 17,1 1 0,0-1 0,-1 1-1,1-1 1,-1 0 0,1 1 0,0-1 0,-1 1 0,1 0 0,-1-1 0,1 1 0,-1-1 0,0 1-1,1 0 1,-1 0 0,0-1 0,1 1 0,-1 0 0,0 1 0,1-2 5,2 11 29,0 0 0,0 1 1,-1-1-1,-1 1 1,1 15-1,3 22-8,-3-42-40,0 9 104,1 0 0,9 25 0,-5-24-479,-1-1 418,1 0 1,13 22-1,-17-33-600,0-1 0,0 0 0,0 0 0,1 0 0,4 3 0,-6-5-328,0 0 1,1 0-1,-1-1 0,1 1 0,-1-1 0,1 0 1,0 0-1,-1 0 0,7 2 0,8 4-7124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39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93 8064,'-22'-30'3648,"16"5"-3168,1 17 864,10 4-832,-5-10-640,6 11 32,2-6-352,6 9 256,16 0-1408,7 9 896,15 3-5312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41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316 566 3328,'-10'-14'730,"7"9"193,0 0-1,-1 1 1,1-1 0,-1 1 0,-6-5 0,9 8-716,-1 0 0,0 0 0,0 0 0,0 0 0,0 0 1,0 0-1,0 0 0,0 1 0,0-1 0,0 1 0,0 0 0,-1-1 0,1 1 1,0 0-1,0 0 0,0 0 0,0 1 0,-3 0 0,-7 1 84,1 1-1,0 1 1,0 0-1,0 1 0,0 0 1,1 1-1,-1 0 1,1 0-1,1 1 1,0 1-1,0-1 0,-15 17 1,13-11-163,1 0 1,0 0 0,1 1-1,1 0 1,0 0 0,1 1-1,0 0 1,-8 30-1,14-41-94,0-1 0,1 1-1,-1 0 1,1 0 0,0 0-1,0 0 1,0 0 0,0 0-1,1 0 1,-1 0 0,1 0-1,0-1 1,1 1 0,-1 0-1,0-1 1,1 1 0,0-1-1,0 1 1,0-1 0,0 0-1,1 1 1,2 2 0,0-2 40,-1 0 1,1 0 0,0-1-1,0 1 1,0-1-1,0 0 1,1-1 0,-1 1-1,1-1 1,-1 0-1,1 0 1,0-1 0,0 0-1,7 1 1,7-1 75,-1-1 0,1-1 0,0-1 0,0 0 0,0-2 0,30-9 0,-43 11-89,1-1 0,-1 0 0,0-1 0,0 1 0,0-1 0,-1-1 0,1 1 0,-1-1 0,0 0 0,9-11 0,-12 12-42,0 1 0,0-1 0,0 0-1,-1 0 1,0 0 0,0 0-1,0 0 1,0 0 0,-1-1 0,0 1-1,0-1 1,0 1 0,0-1-1,0 1 1,-1-1 0,0 1 0,0-1-1,0 0 1,-2-6 0,0 3-30,-1 0 0,0 0 0,0 0 0,-1 1 0,0 0 0,0-1 1,0 1-1,-1 1 0,0-1 0,-1 1 0,1 0 0,-1 0 0,-1 0 1,-12-9-1,8 8-27,0 1 1,0 0-1,-1 0 0,1 1 1,-1 0-1,0 1 1,-1 1-1,1-1 1,-15 0-1,21 3 20,0 1-1,0 0 1,0 1-1,-1-1 1,1 1 0,0 0-1,-7 3 1,8-3 32,4-1 4,0 0 0,0 1 0,1-1-1,-1 0 1,0 0 0,0 0 0,1 1 0,-1-1 0,0 0 0,1 1 0,-1-1 0,0 1 0,1-1 0,-1 1 0,1-1 0,-1 1 0,1-1 0,-1 1 0,0 1 0,1-2-12,0 1 1,0-1-1,0 1 1,0-1 0,0 1-1,0 0 1,0-1-1,1 1 1,-1-1 0,0 1-1,0-1 1,1 1 0,-1-1-1,0 0 1,0 1-1,1-1 1,-1 1 0,1-1-1,-1 0 1,0 1-1,1-1 1,-1 0 0,1 1-1,-1-1 1,1 0-1,-1 1 1,2-1 0,1 2 28,0-1 1,1 0-1,0 0 1,-1 0 0,1 0-1,-1-1 1,1 0-1,0 1 1,0-1 0,-1-1-1,6 1 1,7-1-63,92 1-92,0 6-1,145 25 1,-228-26 151,40 7 38,63 21-1,-86-21 219,-41-11-155,-11 0 129,-34 6-222,1 3 1,0 1-1,1 3 1,-44 20-1,79-31-33,0 1-1,0 1 0,0-1 0,1 1 0,0 0 1,-6 6-1,10-9-5,1-1 1,-1 1-1,1 0 0,-1 0 1,1 0-1,0 1 1,0-1-1,0 0 0,0 0 1,-1 4-1,2-4-8,0-1-1,0 1 1,0-1-1,0 1 1,0-1-1,0 1 1,0-1-1,1 0 1,-1 1-1,0-1 1,1 1-1,-1-1 1,1 0-1,0 1 1,-1-1 0,1 0-1,0 0 1,0 0-1,1 2 1,1 0 16,0 0 0,-1-1 1,1 1-1,1-1 0,-1 1 1,0-1-1,1 0 0,-1 0 1,1-1-1,-1 1 0,1-1 1,6 2-1,-3-2 33,0 0 0,-1 0-1,1-1 1,0 0 0,-1 0 0,1-1-1,6 0 1,2-3 38,-1 1-1,0-2 1,0 0 0,0-1 0,-1 0-1,16-9 1,-14 5-58,-1-1 0,0 0 0,0-1 1,-1 0-1,-1-1 0,0-1 0,-1 0 0,0 0 0,-1-1 0,-1 0 1,0-1-1,7-18 0,144-345-145,-154 362 80,9-34-1,-14 46 7,0-1 1,0 1-1,0-1 1,-1 1-1,0-1 0,0 0 1,-1 1-1,0-1 1,-2-10-1,2 14 17,1 1-1,-1 0 1,1 0 0,-1-1 0,0 1-1,1 0 1,-1 0 0,0 0 0,0 0-1,0 0 1,0 0 0,0 0 0,0 0-1,0 0 1,0 0 0,0 0-1,-1 1 1,1-1 0,0 0 0,-2 0-1,0 1-8,0-1 0,1 1 0,-1-1-1,0 1 1,0 0 0,1 0 0,-1 0-1,0 0 1,-4 2 0,0 0 9,0-1 1,1 2-1,-1-1 1,1 1-1,-1 0 0,1 0 1,-8 7-1,6-3 36,0 1 0,0 0 0,1 0 0,1 1 0,-1 0 1,1 0-1,1 0 0,0 1 0,-5 13 0,-3 10 42,-12 51 1,10-23-111,3 1 1,-8 107-1,19-156 78,1-1-1,1 1 1,0 0 0,1 0-1,0-1 1,5 14-1,-6-20-11,1 0 0,1-1 0,-1 1 0,1-1-1,0 0 1,0 0 0,0 0 0,1 0-1,0 0 1,0-1 0,0 0 0,0 1 0,1-2-1,0 1 1,5 3 0,0-2 11,1 0-1,-1 0 1,1-1 0,1-1 0,-1 0-1,0 0 1,1-1 0,-1-1 0,1 0-1,0 0 1,11-2 0,15-2 116,74-16 0,-103 17-139,29-8-28,-2-2-1,60-26 1,-68 26 68,-2 1-24,-2 2 12,0-2-1,34-20 1,-57 30-32,1 0 0,-1 0 0,0 1 0,1-1 0,-1 0 0,0-1 0,0 1 0,0 0 0,0 0 0,0 0 1,0-1-1,1-2 0,-2 4 0,0 0 1,0-1 0,0 1 0,0 0-1,0-1 1,0 1 0,0 0 0,0-1 0,0 1-1,0 0 1,-1 0 0,1-1 0,0 1-1,0 0 1,0-1 0,0 1 0,-1 0-1,1 0 1,0-1 0,0 1 0,-1 0-1,1 0 1,0 0 0,0-1 0,-1 1 0,1 0-1,0 0 1,0 0 0,-1 0 0,1 0-1,0-1 1,-1 1 0,1 0 0,0 0-1,-1 0 1,-3-1-12,-1 1 1,1 0-1,-1-1 1,1 1-1,-1 1 0,1-1 1,-7 2-1,-8 3-16,1 1 0,0 0 1,0 2-1,1 0 0,-1 1 0,2 0 0,-1 1 1,2 1-1,-20 18 0,32-27 15,-1 1 0,1 0-1,0 0 1,1 1 0,-1-1 0,1 0-1,-1 1 1,1 0 0,0-1 0,0 1 0,1 0-1,-1 0 1,1 0 0,-2 7 0,3-8 24,0 0 1,0 0 0,0 0-1,1 0 1,-1 0 0,1 0-1,-1 0 1,1 0 0,0 0-1,1 0 1,-1 0 0,0 0-1,1-1 1,-1 1 0,1 0-1,0-1 1,0 1 0,0-1-1,0 0 1,3 3 0,-2-3 5,0 0 0,0 0 1,0 0-1,0 0 0,0 0 1,0-1-1,1 1 0,-1-1 1,0 0-1,1 0 0,-1 0 1,1 0-1,0-1 0,-1 0 1,1 1-1,-1-1 0,1-1 1,-1 1-1,1 0 0,0-1 1,5-1-1,6-3 97,-1 0 0,1-1-1,22-12 1,-22 9-69,0 0 1,0 0-1,-1-2 0,-1 0 0,23-23 1,-20 15-1,0 0 0,-2-1 1,20-35-1,182-402-119,-180 342 142,-19 54-75,-15 53-16,0 4-4,0 0 0,-1 0-1,0-1 1,0 1 0,0-1 0,-1 1 0,0 0 0,0-9 0,0 13 24,0 0 0,0 0 1,0 0-1,0-1 0,0 1 1,0 0-1,0 0 0,0 0 1,0 0-1,0 0 0,0-1 1,0 1-1,0 0 1,0 0-1,0 0 0,0 0 1,0 0-1,0 0 0,0-1 1,-1 1-1,1 0 0,0 0 1,0 0-1,0 0 0,0 0 1,0 0-1,0 0 0,-1 0 1,1-1-1,0 1 0,0 0 1,0 0-1,0 0 1,0 0-1,-1 0 0,1 0 1,0 0-1,0 0 0,0 0 1,0 0-1,0 0 0,-1 0 1,1 0-1,0 0 0,0 0 1,0 0-1,0 0 0,0 0 1,-1 0-1,1 0 1,0 0-1,0 1 0,0-1 1,0 0-1,0 0 0,-1 0 1,-5 6-11,0 0-1,0 1 1,0 0 0,0 0 0,1 1 0,1-1 0,-7 14 0,5-12 20,-7 17 30,1 1 1,1 0 0,1 1-1,-11 47 1,11-22 95,-6 87 1,16-90-174,2 1 1,17 99-1,-9-80-573,-7-43-1824,-1-1 0,-1 1 0,-1 0 0,-2 0 0,-1 0 0,-11 48 0,0-26-1882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43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43 850 2400,'-3'0'148,"1"0"-1,0 0 1,0 1 0,0-1 0,0 0-1,0 1 1,-1 0 0,1-1-1,-2 3 1,-7 0 3261,4-1-1627,7-2-1750,0 0 0,0 0 0,0 0 0,0 0-1,0 0 1,0 1 0,0-1 0,0 0 0,0 0 0,0 0 0,0 0-1,0 0 1,0 0 0,0 0 0,0 1 0,0-1 0,0 0 0,0 0-1,0 0 1,0 0 0,0 0 0,0 0 0,0 0 0,0 1-1,0-1 1,0 0 0,0 0 0,0 0 0,0 0 0,0 0 0,0 0-1,0 0 1,1 0 0,-1 0 0,0 1 0,0-1 0,0 0 0,0 0-1,0 0 1,0 0 0,0 0 0,0 0 0,1 0 0,-1 0 0,0 0-1,1 1 1148,5 0 1061,-3 1-2012,1-1 1,-1 0 0,1 0 0,0 0 0,-1 0 0,1 0 0,0-1 0,-1 1 0,1-1-1,0 0 1,0-1 0,-1 1 0,1 0 0,5-2 0,7-2 585,30-11 0,-34 10-686,-1-1 0,1 0-1,-1-1 1,0 0 0,-1-1 0,0 0 0,0-1 0,0 1 0,-1-2 0,8-10-1,-3 1-25,-1 0 0,-1 0-1,0-1 1,16-41-1,59-137 506,-70 161-334,-12 17-120,1-1-2,-6 21-151,0 0-1,0 0 0,0 0 1,0 0-1,0 1 0,0-1 1,0 0-1,0 0 0,0 0 1,0 0-1,0 0 0,0 0 1,0 0-1,0 0 0,0 0 1,0 1-1,0-1 0,0 0 1,0 0-1,0 0 0,0 0 1,0 0-1,0 0 0,0 0 1,0 0-1,0 0 0,0 0 1,0 0-1,0 1 0,0-1 1,1 0-1,-1 0 0,0 0 1,0 0-1,0 0 0,0 0 1,0 0-1,0 0 0,0 0 1,0 0-1,0 0 0,0 0 1,1 0-1,-1 0 0,0 0 1,0 0-1,0 0 0,0 0 1,0 0-1,0 0 0,0 0 1,0 0-1,0 0 0,0 0 1,1 0-1,-1 0 0,0 0 1,0 0-1,0 0 0,0 0 1,0 0-1,0 0 0,0 0 1,0 0-1,0 0 0,0-1 1,1 11-126,-2 69 276,-4 0 1,-3 0 0,-21 90-1,27-159-110,-1-1-1,0 0 1,0 0-1,-1 0 1,0-1-1,-1 1 1,-7 11-1,10-18-13,1 0-1,-1 0 0,0 0 1,0 0-1,1 0 0,-1 0 0,0-1 1,-1 1-1,1-1 0,0 1 1,0-1-1,-1 0 0,1 1 0,-1-1 1,1-1-1,-1 1 0,1 0 1,-1-1-1,1 1 0,-1-1 0,0 0 1,1 1-1,-1-1 0,0-1 1,1 1-1,-1 0 0,0-1 0,1 1 1,-1-1-1,1 0 0,-4-1 1,0-1-43,1 0 0,-1 0 0,1-1 0,-6-4 1,10 7 4,0 0 0,0 0 1,0 0-1,0-1 1,0 1-1,0 0 0,0 0 1,0-1-1,0 1 1,1 0-1,-2-3 0,2 4 9,0-1-1,0 0 0,0 1 1,0-1-1,0 0 0,0 1 0,0-1 1,1 0-1,-1 1 0,0-1 1,0 1-1,0-1 0,1 0 1,-1 1-1,0-1 0,1 1 0,-1-1 1,0 1-1,1-1 0,-1 1 1,1-1-1,-1 1 0,0 0 0,1-1 1,-1 1-1,1-1 0,0 1 1,0-1-1,1 0-16,1 0 1,-1 1-1,1-1 0,-1 0 1,1 1-1,-1 0 1,1-1-1,0 1 0,-1 0 1,5 1-1,27 3 60,-18 0-28,0-2 0,1 0 0,-1-1 0,1-1 0,0 0 0,-1-1 0,1-1 0,-1-1 0,1 0 0,-1-1 0,21-8 0,-17 3 64,-1-2 1,-1 0-1,1-1 1,-2 0-1,27-25 1,-21 15-27,-1 0 1,23-33 0,31-52-33,-67 95-44,26-42 66,48-98 0,-69 117-35,-2-1 0,0 0 1,-3 0-1,10-74 0,-18 104-18,-1 5 1,1-1 0,-1-1 1,0 1-1,1 0 0,-1 0 0,0 0 0,0 0 0,0 0 0,-1 0 0,0-2 0,-1 5-68,-2 6 42,0 0-1,0 0 0,1 1 1,-1-1-1,2 1 1,-1 0-1,1-1 0,-1 10 1,-10 28-47,-14 19 136,-15 42 298,41-104-341,-24 81 263,-25 144 0,49-216-244,0 1 0,0 0 1,2-1-1,-1 1 0,1 0 1,1-1-1,0 1 0,7 19 1,-8-27-15,0 0 1,1 0 0,0-1-1,0 1 1,0 0 0,0-1-1,0 1 1,1-1 0,0 0 0,-1 0-1,1 0 1,0 0 0,1 0-1,-1-1 1,0 0 0,1 1-1,-1-1 1,1 0 0,0-1-1,0 1 1,-1-1 0,1 1-1,0-1 1,0 0 0,1-1 0,-1 1-1,7-1 1,-1 0-3,0-1 1,0 0-1,0-1 0,0 0 1,0-1-1,0 0 0,11-6 1,7-4 17,27-18 0,8-4 43,53-36 102,-55 34-328,-38 24 159,21-16 0,-41 27-8,10-10-45,-13 12 49,0 0 0,0 0-1,0-1 1,0 1 0,0 0-1,0 0 1,0 0 0,0 0-1,0 0 1,0 0 0,0-1-1,-1 1 1,1 0 0,0 0 0,0 0-1,0 0 1,0 0 0,0 0-1,0 0 1,0 0 0,0 0-1,0-1 1,0 1 0,-1 0-1,1 0 1,0 0 0,0 0-1,0 0 1,0 0 0,0 0-1,0 0 1,-1 0 0,1 0 0,0 0-1,0 0 1,0 0 0,0 0-1,0 0 1,-1 0 0,-13 1 118,3 0-74,0 1 0,1 1 1,-1 0-1,1 0 1,-1 1-1,1 1 1,-14 8-1,-1 2 136,-39 33 0,52-38-146,0 1-1,1 0 1,0 1 0,1 1-1,0-1 1,1 2 0,0-1-1,1 1 1,1 0 0,0 1-1,-5 16 1,11-28-28,1 0 0,-1-1 0,1 1 1,0 0-1,0-1 0,0 1 0,0 0 0,0-1 0,2 5 1,-2-6-4,0 0 0,0 0 0,0 0 0,1-1 0,-1 1 0,0 0 0,1 0 0,-1 0 0,1-1 0,-1 1 0,1 0 0,-1 0 0,1-1 0,-1 1 0,1 0 0,0-1 0,0 1 1,-1-1-1,1 1 0,0-1 0,0 1 0,-1-1 0,1 0 0,0 1 0,0-1 0,0 0 0,0 0 0,-1 1 0,1-1 0,1 0 0,0 0 18,0-1 0,0 1-1,0-1 1,0 1-1,0-1 1,0 0 0,0 0-1,0 1 1,0-1 0,-1-1-1,4-1 1,17-17 57,-18 16-71,13-15 47,-1 0-1,-1-1 1,0 0 0,-2-1 0,14-31 0,16-23-75,-38 67-31,0 1 0,0 0 0,0 0-1,7-6 1,-11 13 48,-1 0-1,0 0 1,0 0 0,0-1-1,0 1 1,0 0 0,0 0-1,1 0 1,-1-1 0,0 1-1,0 0 1,0 0 0,0 0-1,1 0 1,-1 0 0,0-1-1,0 1 1,1 0-1,-1 0 1,0 0 0,0 0-1,0 0 1,1 0 0,-1 0-1,0 0 1,0 0 0,1 0-1,-1 0 1,0 0 0,0 0-1,1 0 1,-1 0 0,0 0-1,0 0 1,1 0-1,-1 0 1,0 0 0,0 0-1,1 1 1,-1-1 0,0 0-1,0 0 1,0 0 0,1 0-1,-1 0 1,0 1 0,0-1-1,0 0 1,0 0 0,0 0-1,1 1 1,-1-1-1,0 0 1,0 0 0,0 0-1,0 1 1,0-1 0,0 0-1,0 0 1,0 1 0,1 19-130,-1-12 113,0 22-55,2 0 1,10 50-1,-10-71 119,0-1 0,1 0 1,0 0-1,0 0 0,1 0 0,0-1 1,9 13-1,-10-16-49,0 0 0,0 0 0,1-1-1,0 1 1,-1-1 0,1 0 0,0 0 0,1 0 0,-1 0 0,1-1 0,-1 1 0,1-1-1,0-1 1,5 3 0,-2-2 23,-1-1 0,1 1 1,0-1-1,0-1 0,0 0 0,0 0 0,0 0 0,0-1 0,0 0 1,0 0-1,0-1 0,0 0 0,-1-1 0,10-3 0,-8 1 4,0-1-1,0 0 1,0 0-1,-1-1 1,0 0-1,0 0 1,-1-1-1,0 0 1,0-1-1,-1 1 1,9-15-1,1-9-19,-1 0 1,12-40-1,-13 35 5,7-20-7,47-133 0,-56 154-12,-2 7 25,7-35 0,-16 57-26,0 1-1,0-1 1,0 1 0,-1-1 0,0 0 0,0 0 0,-1 1 0,1-1 0,-2 1-1,1-1 1,-3-7 0,3 14-4,1 0 0,-1 0 0,1 1-1,-1-1 1,0 0 0,1 0 0,-1 1 0,1-1 0,-1 1-1,1-1 1,-1 0 0,1 1 0,0-1 0,-1 1-1,1-1 1,-1 1 0,1 0 0,-6 9-26,1 0 0,0 0 1,0 1-1,1-1 0,-4 20 0,-9 59 257,15-71-203,-5 36 14,3 1 1,3-1-1,7 77 0,-5-111 3,1-1 1,1 1-1,1-1 0,0 0 0,2 0 0,8 20 1,-13-37-17,0 0 1,0 0 0,0 0 0,1 0-1,-1 0 1,1 0 0,-1 0 0,1 0-1,0 0 1,0-1 0,0 1 0,0-1 0,0 0-1,0 1 1,0-1 0,0 0 0,1 0-1,-1 0 1,0-1 0,1 1 0,-1-1-1,1 1 1,-1-1 0,5 1 0,0-2 21,0 0 0,0 0 0,-1 0 0,1 0 0,0-1 0,-1-1 0,8-2 0,-1-1-8,0-1-1,-1-1 0,0 1 1,-1-2-1,0 0 0,0 0 0,-1-1 1,0 0-1,9-12 0,0-3-49,-1-1-1,-1 0 1,14-31-1,-26 48-25,1-3 66,0-1-1,4-14 1,-9 25-10,0-1 1,0 1-1,-1-1 1,1 0-1,-1 1 1,0-1-1,0 0 1,0 1-1,0-1 1,0 0-1,0 1 0,-1-1 1,1 0-1,-1 1 1,0-1-1,-2-3 1,3 5-10,0 0 0,-1 1 0,1-1 0,-1 1 0,1-1 0,-1 0 0,1 1 0,-1-1 0,1 1 0,-1-1 0,0 1 0,1 0 0,-1-1 0,0 1 0,1 0 0,-1-1 0,0 1 0,0 0 0,1 0-1,-1-1 1,0 1 0,0 0 0,-1 0 0,0 0-3,0 1 0,0-1 0,0 0 0,0 1 0,0-1 0,0 1 0,0 0 0,-3 2-1,-1 0 2,1 0 0,0 1-1,-1 0 1,-5 7-1,1 0 19,1 1 0,0 0 0,1 0 0,1 1 0,0 0 0,0 1 0,1-1 0,-7 27 0,10-32 16,1 1-1,1 0 0,-1 0 0,1-1 0,1 1 0,0 0 0,0 0 0,2 14 0,0-17-33,-1 0 0,1 0 1,0-1-1,0 1 0,0-1 1,1 1-1,0-1 0,0 0 1,1 0-1,-1-1 0,1 1 1,0 0-1,7 5 0,0-1-78,1-1-1,0 0 1,0-1 0,0 0-1,1-1 1,0 0 0,0-1-1,1-1 1,-1 0 0,1-1 0,0 0-1,0-1 1,0-1 0,1 0-1,19-1 1,-30-1-341,0 1 0,0-1 0,0 1 1,0-1-1,0-1 0,6-1 0,-8 2 37,-1 0 0,1 0 0,0 0 0,-1 0 0,1 0 0,-1 0 0,0 0 0,1-1 0,-1 1 0,0-1 0,0 1 0,0-1 0,0 1 0,0-1 0,0 1 0,1-4-1,1-5-1995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44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77 120 5568,'-12'-10'680,"8"7"-376,0 0-1,0 0 1,0 0-1,0 1 1,-8-4-1,7 3-118,1 1 229,0 0 1,-1 0-1,1-1 0,-4-3 0,8 6-353,0 0-1,-1 0 1,1 0 0,0 0 0,0 0-1,0 0 1,0 0 0,0 0-1,-1-1 1,1 1 0,0 0 0,0 0-1,0 0 1,0 0 0,0 0-1,0-1 1,0 1 0,-1 0 0,1 0-1,0 0 1,0 0 0,0-1-1,0 1 1,0 0 0,0 0-1,0 0 1,0 0 0,0-1 0,0 1-1,0 0 1,0 0 0,0 0-1,0-1 1,0 1 0,0 0 0,0 0-1,0 0 1,1 0 0,-1-1-1,0 1 1,0 0 0,0 0 0,0 0-1,0 0 1,0 0 0,0-1-1,1 1 1,7-4 877,-7 4-619,15-5 542,0 1 1,0 1 0,25-3-1,-19 4-521,213-24 357,-77 15-3431,-141 9 1850,6 1-3288,-10 3 2071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4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60 6560,'-70'-6'2976,"46"3"-2592,18-1 1344,6 8-1024,16-8 928,2 4-960,39-5 512,13 2-704,30-6-257,-6 6-127,30-6 96,-6 4-96,14-2-4383,-7 1 2303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47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180 469 3136,'18'-10'886,"14"-9"1019,-30 18-1410,0 0 0,0-1-1,0 1 1,0-1 0,0 0 0,-1 0 0,1 0 0,0 0 0,-1 0-1,2-2 1,-3 3-395,0 1 0,1 0-1,-1-1 1,0 1 0,0-1 0,0 1-1,0-1 1,0 1 0,0 0 0,0-1-1,0 1 1,0-1 0,0 1-1,0-1 1,0 1 0,0 0 0,0-1-1,0 1 1,-1-1 0,1 1-1,0 0 1,0-1 0,0 1 0,-1-1-1,1 1 1,0 0 0,-1-1 0,1 1-1,0 0 1,0 0 0,-1-1-1,1 1 1,-1 0 0,1 0 0,0-1-1,-1 1 1,1 0 0,0 0-1,-1 0 1,1 0 0,-1-1 0,1 1-1,-1 0 1,-2 0 185,1-1 0,-1 1 1,0-1-1,0 1 0,1 0 0,-5 1 0,1 0-123,1 0 1,-1 0-1,1 1 0,-1 0 0,1 0 0,-1 0 0,1 1 1,0 0-1,-6 4 0,2 0-48,-1 0 0,2 1 0,-1 1 0,-8 9 0,4 0-23,0 1-1,1 0 1,1 1 0,1 0-1,1 1 1,1 0 0,0 0-1,2 1 1,0 0 0,-3 32-1,8-48-49,1 1-1,-1-1 1,1 1 0,1-1-1,-1 0 1,1 1-1,0-1 1,4 10-1,-4-13-5,0-1 0,0 1-1,0 0 1,1-1 0,-1 0-1,1 1 1,0-1 0,0 0-1,0 0 1,0 0 0,0 0 0,0 0-1,0 0 1,0 0 0,1-1-1,-1 1 1,1-1 0,0 0-1,-1 0 1,6 2 0,-1-2 10,1 0 1,-1 0-1,0 0 1,0-1-1,0 0 1,1 0-1,-1-1 1,0 0-1,0 0 1,0-1 0,14-5-1,-11 3-17,1-1-1,-1 0 1,0-1 0,0 0 0,-1 0-1,0-1 1,9-8 0,10-15 0,-1-1 1,-1-1 0,-2-1 0,28-51 0,-46 75-58,24-47 85,-28 51-78,1-1 0,-1 0 0,0 0-1,-1 0 1,1-1 0,-1 1 0,0-10 0,-1 16 19,0 0-1,0 0 1,0 0 0,0 0-1,0 0 1,0 0-1,0 0 1,0 0 0,0 0-1,0-1 1,0 1-1,0 0 1,0 0 0,0 0-1,0 0 1,0 0-1,0 0 1,0 0 0,0 0-1,0 0 1,0 0-1,0-1 1,0 1 0,0 0-1,0 0 1,0 0-1,0 0 1,0 0 0,-1 0-1,1 0 1,0 0-1,0 0 1,0 0-1,0 0 1,0 0 0,0 0-1,0 0 1,0 0-1,0 0 1,0 0 0,-1 0-1,1 0 1,0 0-1,0 0 1,0 0 0,0 0-1,0 0 1,0 0-1,0 0 1,0 0 0,-1 0-1,-5 4-62,-5 7 43,9-6 12,-1 0 0,1 1 0,0-1 0,0 1 0,1-1 1,0 1-1,0 0 0,0-1 0,1 1 0,0 10 0,-1 2 3,0 12 44,2 0 1,0 0-1,3 0 0,0 0 1,15 52-1,-17-75-17,1-1 0,-1 1 0,1-1 0,0 1 0,0-1 0,1 0 0,7 9 0,-10-13-3,0-1-1,1 1 1,-1-1-1,1 0 1,-1 0 0,1 1-1,-1-1 1,1 0-1,0 0 1,-1 0 0,1-1-1,0 1 1,0 0-1,0-1 1,-1 1-1,1-1 1,0 0 0,0 1-1,0-1 1,0 0-1,0 0 1,0 0 0,0 0-1,0-1 1,0 1-1,0-1 1,-1 1 0,1-1-1,0 1 1,0-1-1,3-2 1,-1 0 3,1 0 0,-1 0-1,0-1 1,0 0 0,-1 0 0,1 0 0,-1 0-1,1 0 1,-2-1 0,1 0 0,0 1 0,3-11 0,2-6 76,9-37 0,-14 47-77,0-1-29,2-7-20,0-1 1,-1 0-1,2-39 1,-7 45-53,0 11 54,1 0-1,-1 0 1,1 0-1,0 0 0,0 0 1,1 0-1,-1 0 1,1 0-1,0-4 0,0 6 30,0 1 0,0-1-1,-1 0 1,1 1 0,0-1 0,0 1-1,0-1 1,0 1 0,0 0-1,0-1 1,0 1 0,0 0 0,0 0-1,-1-1 1,1 1 0,0 0 0,2 0-1,3-1 38,36-7-87,71-4-1,-56 7 3,193-25 363,-156 26-427,-93 4 117,0 0 0,0 1 0,0-1 1,1 0-1,-1 0 0,0 1 0,0-1 1,0 0-1,0 1 0,0-1 0,0 1 1,0 0-1,0-1 0,0 1 0,0 0 0,-1-1 1,1 1-1,0 0 0,0 0 0,-1 0 1,1 0-1,0 0 0,-1 0 0,1 0 1,-1 0-1,1 0 0,-1 0 0,0 0 1,1 0-1,-1 0 0,0 0 0,0 0 1,0 0-1,1 0 0,-2 3 0,2 4 61,-2-1 1,1 1-1,-3 15 0,2-17-34,-18 81 279,12-60-246,1 0 0,1 1 0,-2 41 0,7-67-50,0 0 0,1 0 0,-1-1 0,0 1 0,1 0 0,-1-1 0,1 1 0,0 0 0,-1-1 0,1 1 0,0-1 0,0 1 0,0-1 0,0 0 0,0 1 0,0-1 0,1 0 0,1 2 0,-1-1-7,-1-1-45,1-1 5,5 0 48,-5 0 149,2 0-186,0-4-1,-3 3 25,0 0-1,0 1 1,0-1 0,0 0-1,1 1 1,-1-1-1,0 0 1,0 1-1,1 0 1,-1-1-1,0 1 1,3-1 0,-3 1 0,1 0 0,-1 0 0,1-1 0,-1 1 0,0-1 0,1 1 0,-1-1 0,0 1 0,3-3 0,10-10-19,0-1 0,-1-1 0,0 0 0,18-29 0,8-11 38,9 0 68,3 3-1,67-55 1,-100 91-66,3-2-32,0-1 1,-2-1-1,0-1 1,-2 0 0,0-1-1,-1-1 1,-2-1-1,0 0 1,12-31-1,-8 5-98,-17 40 90,-4 9-34,2 1 42,0 1 1,0 0-1,0 0 1,0-1 0,0 1-1,0 0 1,1 0-1,-1 0 1,0 0 0,0 0-1,0 2 1,-76 119-489,60-98 453,2 2 67,0 1 0,2 0-1,0 1 1,2 0 0,-13 56-1,13-29-33,2 1 0,-3 70 0,11-111 34,1 0 0,3 23-1,-3-34-3,1 0-1,-1 0 1,1-1-1,0 1 1,1 0-1,-1 0 0,1-1 1,-1 1-1,1-1 1,0 1-1,1-1 1,-1 0-1,0 0 0,6 5 1,-7-7-9,1 0 1,-1 0-1,1 0 1,-1-1-1,1 1 1,-1 0-1,1-1 1,0 1-1,-1-1 1,1 1-1,0-1 1,0 0-1,-1 0 1,1 0-1,0 0 1,0 0-1,0 0 1,-1 0-1,1 0 1,0-1-1,-1 1 1,4-2-1,0 0 10,0 0-1,0-1 0,-1 0 0,1 1 0,-1-1 0,6-6 0,1-2 4,-1-1 0,0 0 0,-1 0 0,-1-1 0,9-16 0,-11 19-18,319-601-1,-308 571 7,-11 26-51,1 0-1,11-18 0,-11 24-32,-5 9 31,-3 6-16,-35 101-6,11-41 115,-148 556 1303,167-605-1266,5-14-43,0 0 0,0 1 0,0-1-1,0 0 1,0 0 0,1 7 0,0-11-42,0 1-1,0-1 1,0 0-1,0 0 1,0 0-1,0 1 1,0-1-1,0 0 1,0 0-1,0 0 1,0 1-1,0-1 1,0 0-1,1 0 1,-1 0-1,0 1 1,0-1-1,0 0 1,0 0-1,0 0 1,1 0-1,-1 1 1,0-1-1,0 0 0,0 0 1,1 0-1,-1 0 1,0 0-1,0 0 1,0 0-1,1 0 1,-1 0-1,0 0 1,0 0-1,1 0 1,-1 0-1,0 0 1,0 0-1,1 0 1,-1 0-1,0 0 1,0 0-1,0 0 1,1 0-1,-1 0 1,0 0-1,0 0 1,0 0-1,1 0 1,-1-1-1,0 1 1,0 0-1,0 0 1,1 0-1,-1 0 1,0 0-1,0-1 1,0 1-1,0 0 1,0 0-1,0 0 1,1-1-1,-1 1 1,11-14 156,-2-4-130,0 0 0,-2 0 0,7-26 1,4-9-50,-5 20-12,2 1 1,22-38 0,-36 70 32,1-4-24,0 1 0,0-1 0,0 1 0,1 0 0,4-5 0,-6 8 17,-1 0 0,1-1 0,-1 1-1,1 0 1,0-1 0,-1 1 0,1 0 0,-1-1 0,1 1-1,0 0 1,-1 0 0,1 0 0,0 0 0,-1 0 0,1 0-1,-1 0 1,1 0 0,0 0 0,-1 0 0,1 0 0,0 0-1,-1 0 1,1 0 0,0 1 0,-1-1 0,1 0 0,-1 0-1,1 1 1,-1-1 0,1 0 0,0 1 0,-1-1 0,1 1 0,-1-1-1,0 1 1,1-1 0,-1 1 0,1-1 0,-1 1 0,0-1-1,1 2 1,5 8 8,0 1 0,-1 1-1,0-1 1,-1 1 0,0-1-1,3 19 1,0-5 0,54 157-110,-50-157 35,7 18-17,-11-15-3067,-7-27 2828,1 0 1,-1 1-1,0-1 1,0 0 0,0 1-1,0-1 1,-1 0-1,1 0 1,0 1 0,0-1-1,-1 0 1,1 0-1,-1 1 1,1-1 0,-1 0-1,1 0 1,-1 0-1,0 0 1,0 0 0,1 0-1,-1 0 1,0 0-1,0 0 1,0 0 0,0 0-1,0 0 1,0-1-1,0 1 1,-1 0 0,1-1-1,0 1 1,0-1-1,0 0 1,-1 1-1,1-1 1,0 0 0,0 1-1,-1-1 1,1 0-1,-3 0 1,3 0 137,0 0-1,0 0 1,0-1-1,0 1 1,0 0-1,0 0 1,0 0 0,0-1-1,0 1 1,0-1-1,0 1 1,1 0-1,-1-1 1,0 0 0,0 1-1,-1-2 1,-1-1-569,1-1 1,0 1 0,-1-1-1,-2-7 1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47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22 6240,'-20'-3'729,"-11"-2"1488,-31-8-1,84 12 1042,-6 2-2745,219 5 2373,6 0-2551,-196-6-1327,0 1 0,65 11 0,-106-11 714,28 8-3466,-31-9 3471,0 0 1,0 1-1,0-1 0,0 0 1,0 1-1,-1-1 1,1 1-1,0 0 1,0-1-1,0 1 1,-1 0-1,1-1 0,0 1 1,-1 0-1,1 0 1,0-1-1,-1 1 1,1 0-1,-1 0 1,1 0-1,-1 0 0,0 0 1,1 0-1,-1 0 1,0 1-1,0 12-2244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9:3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88 4576,'-15'-4'1450,"14"4"-1398,1 0-1,-1 0 1,1-1-1,-1 1 1,1 0-1,-1 0 1,1 0-1,-1 0 1,1 1-1,-1-1 1,0 0-1,1 0 1,-1 0-1,1 0 1,0 0-1,-1 1 0,1-1 1,-1 0-1,1 0 1,-1 1-1,0-1 1,1 1 48,0-1-1,0 0 1,-1 0 0,1 1-1,0-1 1,-1 0 0,1 0 0,0 0-1,-1 0 1,1 1 0,-1-1 0,1 0-1,0 0 1,-1 0 0,1 0-1,0 0 1,-1 0 0,1 0 0,-1 0-1,1 0 1,0 0 0,-1 0 0,1 0-1,0 0 1,-1-1 0,1 1-1,0 0 1,-1 0 0,1 0 0,-1-1-1,1 1 45,-1 0-1,1 0 0,-1 0 0,1-1 1,-1 1-1,1 0 0,-1 0 1,1-1-1,0 1 0,-1 0 0,1-1 1,0 1-1,-1 0 0,1-1 0,0 1 1,-1-1-1,1 1 0,0 0 1,0-1-1,-1 1 0,1-1 0,0 1 1,0-1-1,0 1 0,0-1 0,0 1 1,0-1-1,0 1 0,0-1 1,0 1-1,0-1 0,0 1 0,0-1 1,0 1-1,0-1 0,0 1 0,0-1 1,0 1-1,1-1 0,-1 1 1,0 0-1,0-1 0,1 1 0,-1-1 1,3-2 185,0 0 0,0 1 1,0-1-1,0 1 1,4-2-1,-2 0-76,6-3-69,1 1-1,-1 1 1,1 0-1,0 0 0,0 1 1,0 1-1,1 0 0,21-2 1,6 1 183,59 4-1,-1 6-256,-83-4-155,-1 1-1,1 0 1,-1 1-1,23 9 1,-35-11 48,1-1 0,-1 0 0,1 1-1,-1-1 1,1 1 0,-1 0 0,0-1 0,0 1 0,0 0 0,0 1 0,0-1-1,0 0 1,-1 1 0,1-1 0,-1 1 0,1-1 0,-1 1 0,0-1-1,0 1 1,0 0 0,0 0 0,-1 0 0,1-1 0,-1 1 0,0 4-1,0-1 36,0 0-1,-1 0 1,0 0-1,0-1 0,-1 1 1,0 0-1,0-1 0,0 0 1,0 1-1,-1-1 0,0 0 1,-5 6-1,-3 3 14,0-1 0,-1 0 0,-19 15 0,-46 31 60,-41 17 110,66-44-5,31-21-141,18-10-59,0 1 0,-1-1 0,1 1 0,0 0 0,0 0 0,0 0 0,0 0 0,0 1 0,-4 4 0,7-6-17,-1 0 1,1 0 0,0 0 0,-1 0 0,1 0 0,0-1 0,-1 1-1,1 0 1,0 0 0,0 0 0,0 0 0,0 0 0,0 0-1,0 0 1,0 0 0,0 0 0,1 0 0,-1 0 0,0-1-1,0 1 1,1 0 0,-1 0 0,1 0 0,-1 0 0,1-1-1,-1 1 1,1 1 0,20 19-64,-17-18 74,41 35 107,-23-21 25,-1 1 0,0 1 0,-2 1 0,18 23 0,-33-37-68,0 0 0,-1 0 0,0 0 0,0 0 0,-1 1 0,0 0 0,0-1 0,2 12 1,-3-13-38,-1-1-1,1 1 1,-1-1 0,-1 1 0,1-1 0,0 1 0,-1-1 0,0 1 0,0-1 0,0 0 0,-1 1 0,0-1 0,1 0 0,-5 6 0,-7 9 50,-8 13-2324,3 1-5015,9-10 3092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47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30 8640,'-77'-24'3200,"73"19"-1984,13 5-1600,16 0 96,17 0-608,15 5 544,8 2-4576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52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6 2720,'1'-1'87,"0"1"0,-1-1 0,1 1 1,0-1-1,0 1 0,0-1 0,0 1 0,0 0 0,0 0 1,1-1-1,-1 1 0,0 0 0,0 0 0,0 0 1,0 0-1,0 0 0,0 1 0,0-1 0,0 0 0,0 0 1,0 1-1,1-1 0,0 1 160,0 0 1,0-1-1,0 0 1,0 1-1,0-1 1,0 0-1,1 0 1,-1 0-1,2-1 1,20-3 4349,-21 4-3054,-3-1-1400,0 1 0,1 0 0,-1 0 0,0 0 0,0 0 0,1 0 0,-1 0 0,0 0 0,1 0 0,-1 0 0,0 0 0,1 0 0,-1 0 0,0 0 0,1 1 0,-1-1 0,0 0 1,0 0-1,1 0 0,-1 0 0,0 0 0,0 1 0,1-1 0,0 2 10,-1 0 0,1 0 0,0-1-1,-1 1 1,0 0 0,1 0 0,-1 0 0,0 0 0,0 0 0,0 0 0,0 0 0,-1 0 0,1 3-1,-9 30 760,4-20-770,-89 329 1346,60-247-1312,-8 28 374,41-117-435,-1-2-21,1 1 0,-1-1 1,0 0-1,-3 6 0,5-12-84,0 0 1,-1 1-1,1-1 0,0 0 0,0 0 0,0 0 0,0 0 0,-1 1 0,1-1 0,0 0 1,0 0-1,0 0 0,0 1 0,0-1 0,0 0 0,0 0 0,0 1 0,0-1 1,0 0-1,0 0 0,0 1 0,0-1 0,0 0 0,0 0 0,0 0 0,0 1 1,0-1-1,0 0 0,0 0 0,0 1 0,0-1 0,0 0 0,0 0 0,0 0 0,0 1 1,1-1-1,-1 0 0,0 0 0,0 0 0,0 1 0,0-1 0,1 0 0,-1 0 1,0 0-1,0 0 0,0 0 0,1 0 0,-1 1 0,0-1 0,0 0 0,0 0 0,1 0 1,-1 0-1,0 0 0,0 0 0,1 0 0,-1 0 0,0 0 0,1 0 0,15-2 663,-12 1-769,86-6 589,97 5 0,-115 2-439,-25 1-355,57 10 0,-102-11-427,10 1 624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52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 6048,'-2'-4'7916,"2"4"-7796,11-2 3662,28 3-2393,-25-1-591,56-1 154,132 7-710,-98 6-1196,-80-12-1489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52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 6048,'-12'-2'1478,"9"2"-123,9 2 1550,13 4-1073,0-2-1,0 0 1,31 2 0,61-2-1207,-29-3-369,-42 2-456,40 0-360,-70-3-494,0-1 0,0 0 0,11-4 0,-20 5 850,0 0-1,0 0 1,-1 0-1,1 0 1,0 0 0,0 0-1,-1-1 1,1 1-1,0 0 1,0-1-1,-1 1 1,1-1 0,0 1-1,-1 0 1,1-1-1,0 0 1,-1 1-1,1-1 1,-1 1-1,1-1 1,-1 0 0,1 1-1,-1-1 1,0 0-1,1 1 1,-1-1-1,0 0 1,1 0 0,-1 1-1,0-1 1,0 0-1,0-1 1,-3-11-4356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0:53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15 5312,'-1'-1'117,"1"0"0,-1 1 0,0-1 1,0 0-1,1 1 0,-1-1 0,0 1 0,0-1 1,0 1-1,0 0 0,0-1 0,0 1 0,0 0 1,0-1-1,0 1 0,0 0 0,0 0 0,0 0 0,0 0 1,0 0-1,-1 0 0,0 1 481,-1 0 1,1 0-1,0 1 0,0-1 1,-1 0-1,1 1 0,-2 1 1,-2 2 324,-5 4-464,1 1 1,0 0 0,1 0 0,0 1-1,1 0 1,0 1 0,0 0 0,2 0 0,-1 0-1,2 1 1,-1 0 0,-5 25 0,0 8-158,2 0 1,-4 65 0,13-111-301,-4 32 205,2 0 1,1 0 0,1 0-1,6 37 1,-4-54-89,1 1 0,1-2 0,0 1 1,1 0-1,8 16 0,-11-27-64,0 0 0,1 0 0,-1-1 0,1 1-1,-1-1 1,1 1 0,0-1 0,1 0 0,-1 0 0,0-1 0,1 1-1,0-1 1,-1 1 0,1-1 0,0 0 0,0-1 0,0 1-1,1-1 1,-1 1 0,0-1 0,1-1 0,-1 1 0,6 0 0,6-1 10,1 0 0,-1-2 0,0 0-1,0 0 1,1-1 0,-2-1 0,1-1 0,0 0 0,-1-2 0,0 1 0,0-2 0,-1 0 0,0 0 0,0-1 0,-1-1 0,0-1 0,-1 1 0,0-2 0,-1 0 0,0 0 0,13-21 0,0-4-11,-2-1 0,-1-1 1,-2-1-1,-2 0 0,17-60 0,-31 89-63,0 0 0,-1-1 0,0 1 0,-1 0 0,0-1 0,-1 1-1,-1 0 1,1-1 0,-4-13 0,2 17-11,0 1 0,0 1 0,-1-1 0,1 0 0,-2 1 0,1-1 0,-1 1 0,0 0 0,0 0 0,0 0 0,-1 1 0,0-1 0,0 1 1,-1 1-1,-9-8 0,4 5 4,0 0 1,-1 1 0,0 1 0,-1 0 0,-17-5 0,-66-10-284,72 17 205,1 0-1,-1 2 1,0 1 0,-36 5-1,42-2-763,1 0 0,-1 1-1,1 1 1,0 1 0,1 0 0,-27 14-1,41-19 436,0 1 0,0-1 0,0 0 0,0 1 0,1-1 0,-1 1 0,0-1 0,1 1 0,-1 0 0,1 0 0,-2 2 0,3-4 258,0 1 0,0-1 0,0 0 0,0 1 0,-1-1 0,1 0 0,0 1 0,0-1 0,0 0 0,0 1 0,0-1 0,0 0 0,0 1 0,0-1 0,0 1 0,0-1 0,1 0 0,-1 1 1,0-1-1,0 0 0,0 1 0,0-1 0,0 0 0,1 1 0,-1-1 0,1 1 0,0-1-40,-1 1 0,1 0 0,1-1 0,-1 1 0,0-1 0,0 0 0,0 1 0,0-1 1,0 0-1,0 1 0,0-1 0,1 0 0,0 0 0,36-1-3251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3:07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25 198 1984,'-1'-1'349,"0"0"-1,0 1 1,0-1-1,0 1 1,0-1-1,-1 1 1,1-1 0,0 1-1,0 0 1,0-1-1,-1 1 1,1 0 0,0 0-1,0 0 1,0 0-1,-2 0 1,-1 0 1106,4-7 2912,1 0-338,10 0-3487,-1 1-137,1 1-1,1 0 0,-1 1 0,21-6 1,38-5 395,89-8 1,-66 12-429,-79 9-301,311-37 941,242 1 177,206 28-693,-728 11-694,63 1 273,-36-5-2859,-55 1-768,-5 1 1073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3:21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 4576,'-6'0'3438,"13"1"1791,6 1 503,-11-3-5765,1-5 34,-3 6-7,0-1 0,0 1 0,0 0 1,0 0-1,0 0 0,0 0 0,0 0 0,0 0 0,0 0 0,0 0 0,0 0 0,1 0 0,-1 0 0,0 0 0,0 0 0,0 0 0,0 0 0,0 0 0,0 0 0,0 0 0,0 0 0,0 0 0,0 0 0,1 0 0,-1 0 0,0 0 0,0 0 0,0 0 0,0 0 0,0 0 0,0 0 0,0 0 0,0 0 0,0 0 0,0 0 0,1 0 0,-1 0 0,0 0 0,0 0 0,0 0 0,0 0 0,0 0 0,0 0 0,0 0 0,0 1 0,0-1 0,0 0 0,0 0 0,0 0 1,0 0-1,0 0 0,0 0 0,0 0 0,0 0 0,0 0 0,0 0 0,0 1 0,0-1 0,0 0 0,0 0 0,0 0 0,0 0-66,0 1 0,0-1 0,0 0 0,0 0 0,0 1 0,0-1 0,0 0 0,0 0 0,0 1 0,0-1 0,0 0 0,-1 0 0,1 0 0,0 1 0,0-1 0,0 0 0,0 0 0,-1 0 0,1 1 0,0-1 0,0 0 0,0 0 0,-1 0 0,1 0 0,0 0 0,0 0 0,-1 1 0,1-1 0,0 0 0,-1 0 0,-22 0-9880,10 0 6219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3:28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14 3904,'2'-9'1546,"-2"9"-1515,0 0 0,0-1 0,0 1 1,0 0-1,0 0 0,0 0 0,0 0 0,0 0 1,0 0-1,0 0 0,0 0 0,0-1 0,0 1 1,0 0-1,0 0 0,0 0 0,0 0 0,0 0 1,0 0-1,0 0 0,0 0 0,0-1 0,0 1 1,0 0-1,0 0 0,0 0 0,0 0 0,0 0 1,0 0-1,0 0 0,0 0 0,0 0 0,0 0 1,0-1-1,1 1 0,-1 0 0,0 0 0,0 0 1,0 0-1,0 0 0,0 0 0,0 0 0,0 0 1,0 0-1,0 0 0,1 0 0,-1 0 0,0 0 1,0 0-1,0 0 0,0 0 0,0 0 0,0 0 1,0 0-1,0 0 0,1 0 0,-1 0 0,0 0 1,0 0-1,0 0 0,0 0 0,0 0 0,0 0 1,0 0-1,1 1 0,-1 1 431,1 1 1,-1-1-1,0 1 0,0-1 1,0 1-1,0 0 0,-1 3 0,1 3 208,-2 22 227,0 0 0,-2 0 1,-8 33-1,-31 89 625,29-105-948,-2 6-191,-3 0 0,-2-1 0,-2-2 0,-34 55 0,36-72 475,-24 53 1,59-93 101,-5-1-927,1 0-1,-1-1 1,0 0-1,-1-1 1,10-11 0,34-53-62,-35 49 70,59-102 43,-20 31-152,-52 88 46,-1 3 2,-1-1 0,1 1 0,0 0-1,0 0 1,1 0 0,-1 0 0,1 0-1,0 1 1,5-5 0,-8 8 20,-1 0-1,0 0 1,0 0 0,1 0-1,-1 0 1,0 0 0,1 0-1,-1-1 1,0 1 0,0 0-1,1 0 1,-1 0-1,0 0 1,0 1 0,1-1-1,-1 0 1,0 0 0,1 0-1,-1 0 1,0 0 0,0 0-1,1 0 1,-1 0 0,0 1-1,0-1 1,0 0 0,1 0-1,-1 0 1,0 0 0,0 1-1,0-1 1,1 0 0,4 13 20,0 15 78,-3 80-14,-3-73-48,2 1 0,8 56 0,-7-84 9,0-1 0,0 1 1,1-1-1,0 0 0,0 0 1,1 0-1,0 0 0,0-1 1,7 9-1,-9-14-22,0 1 1,0-1-1,0 0 0,0 0 0,1 0 1,-1 0-1,1 0 0,-1 0 1,1-1-1,-1 1 0,1-1 0,-1 1 1,1-1-1,-1 0 0,4 0 0,43-5 159,-39 3-155,15-2-14,0-1-1,0-2 1,0 0-1,-1-1 1,0-2-1,-1 0 0,0-2 1,-1-1-1,0 0 1,-1-2-1,0 0 1,-1-1-1,-1-1 0,24-28 1,-19 17 75,0-1 0,-2-1 0,35-63 0,-55 89-81,-1 1 1,0 0-1,1 0 0,-1-1 1,0 1-1,-1-1 1,1 1-1,-1-1 0,1 1 1,-1-1-1,0 0 1,-1-4-1,1 7-5,0 1 1,0 0-1,0-1 1,-1 1-1,1 0 1,0 0-1,0-1 1,0 1-1,0 0 1,-1-1-1,1 1 1,0 0-1,0 0 1,-1 0-1,1-1 1,0 1-1,0 0 1,-1 0-1,1 0 1,0-1-1,-1 1 1,1 0-1,0 0 1,-1 0-1,1 0 1,0 0-1,-1 0 1,1 0-1,0 0 1,-1 0-1,1 0 1,0 0-1,-1 0 1,1 0-1,0 0 1,-1 0-1,1 0 1,0 0-1,0 0 1,-1 0-1,1 1 1,0-1-1,-1 0 0,1 0 1,0 0-1,0 1 1,-1-1-1,1 0 1,-1 1-1,-13 10 23,-9 15-4,1 2 0,2 0 0,0 1 0,-16 35 0,-6 7-72,40-68 49,-10 16 7,-14 31 0,23-45 8,1 0 0,0 0 0,1 1 0,-1-1 0,1 0 0,0 1-1,0-1 1,1 0 0,0 1 0,0-1 0,0 1 0,1 5 0,0-9-3,-1 0 0,1-1 0,-1 1 1,1-1-1,0 1 0,0-1 0,0 1 1,0-1-1,0 0 0,0 1 1,0-1-1,0 0 0,0 0 0,1 1 1,-1-1-1,0 0 0,1 0 0,-1-1 1,1 1-1,-1 0 0,1 0 0,0-1 1,-1 1-1,1-1 0,0 0 1,-1 1-1,1-1 0,0 0 0,-1 0 1,1 0-1,0 0 0,-1 0 0,4-1 1,1 1 4,0-1 1,-1-1 0,1 1 0,0-1-1,-1 0 1,1 0 0,-1 0 0,10-7-1,-8 4-1,0 0-1,-1-1 0,0 0 1,0 0-1,0-1 0,7-10 1,24-47 26,-6 9 61,-31 55-113,1-1-1,-1 0 1,1 0 0,-1 0-1,1 1 1,-1-1 0,1 0-1,0 1 1,-1-1 0,1 0 0,0 1-1,0-1 1,0 1 0,-1-1-1,2 1 1,-1 0 6,-1 0 0,0 0 0,1 0 0,-1 0 0,0 0 0,1 0 0,-1 0 0,0 0 0,1 0 0,-1 0 0,0 0 0,1 0 0,-1 1 0,0-1 0,1 0 0,-1 0 0,0 0 0,0 1 0,1-1 0,-1 0 0,0 0 0,0 1 0,0-1 0,1 0 0,-1 1 0,0-1 0,0 1 0,2 3-26,0 0 0,-1 0 0,0 1 0,2 7 0,-3-10 34,7 39-111,-5-20 119,2 0 0,11 37 0,-13-52-2,1-1 0,-1 1-1,1-1 1,0 0 0,0 0 0,0 0 0,1 0-1,0 0 1,0-1 0,0 1 0,0-1-1,1 0 1,-1-1 0,9 6 0,-11-8 3,-1-1 0,1 1 0,0-1 0,-1 1 0,1-1 0,0 0 0,0 1 0,-1-1 0,1 0 0,0 0 0,0 0 0,-1 0 1,1-1-1,0 1 0,-1 0 0,1-1 0,0 1 0,-1-1 0,1 0 0,2-1 0,4-2 40,-1 0-1,-1-1 1,8-6-1,-9 7-52,5-5 41,0-1 1,0 0 0,-1 0 0,-1-1 0,1-1 0,10-20 0,33-80 120,-38 81-119,85-175-313,-90 192 84,-9 14 180,1-1-1,-1 1 1,0 0 0,0 0-1,1 0 1,-1-1-1,0 1 1,0 0 0,1 0-1,-1 0 1,0 0-1,0 0 1,1 0 0,-1-1-1,0 1 1,0 0-1,1 0 1,-1 0 0,0 0-1,1 0 1,-1 0-1,0 0 1,0 0 0,1 0-1,-1 0 1,0 0-1,1 1 1,0 0-11,0 0 0,0 1 0,0-1-1,0 0 1,0 1 0,0-1 0,0 1 0,0-1 0,-1 1 0,1 0 0,-1-1 0,1 1-1,-1 0 1,0 3 0,8 46 74,-3 0 0,-2 1-1,-6 81 1,2-115-35,0 1-1,-8 28 1,8-42 5,0-1 1,0 0-1,-1 0 0,1 0 1,-1 0-1,0 0 1,0 0-1,-1 0 0,1-1 1,-1 1-1,0-1 1,0 1-1,0-1 0,0 0 1,0 0-1,-8 4 1,8-6-9,0 0 0,0 0 0,0 0 0,0-1 0,0 0 0,0 1 1,0-1-1,-1 0 0,1 0 0,0-1 0,0 1 0,0-1 0,0 1 1,0-1-1,-4-1 0,0-1-25,0 0-1,0 0 1,0 0-1,0-1 1,-7-4 0,9 3 7,0 0 0,-1 0 0,2 0 0,-6-7 0,-2-2-37,12 14 29,-1-1 1,1 1-1,0 0 0,-1-1 0,1 1 1,0-1-1,-1 1 0,1 0 1,0-1-1,-1 1 0,1-1 1,0 1-1,0-1 0,0 1 1,-1-1-1,1 1 0,0-1 0,0 1 1,0-1-1,0 1 0,0-1 1,0 1-1,0-1 0,0 1 1,0-2-1,1 2 10,-1 0-1,1-1 1,-1 1 0,1 0-1,-1-1 1,1 1 0,-1 0-1,1-1 1,-1 1 0,1 0-1,-1 0 1,1 0 0,-1 0-1,1-1 1,-1 1 0,1 0-1,0 0 1,0 0 0,5 0 21,0 1 1,-1-1 0,11 3-1,109 21-57,-45-10 150,-64-11-328,89 14 629,-90-16-1374,1-1-1,22-1 1,-36 1 398,1-1-1,-1 1 1,0-1 0,0 0-1,1 1 1,-1-1-1,0 0 1,0 0-1,0-1 1,0 1 0,2-2-1,6-5-2505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3:29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32 835 4736,'-10'2'674,"-1"0"69,1-2 2730,18 2-296,-7-2-3070,0 1 0,0-1 0,0 0-1,0 1 1,0-1 0,0 0 0,0 0-1,0 0 1,0 0 0,-1 0 0,1 0 0,0 0-1,0 0 1,2-1 0,4-1 205,1 0-1,-1-1 1,0 0 0,-1-1 0,1 0 0,0 0-1,-1 0 1,0 0 0,0-1 0,0 0 0,-1-1-1,0 1 1,0-1 0,9-13 0,1-5 37,-1-1 1,17-41 0,-28 59-306,29-62 355,3 2-1,81-120 0,-75 132-23,-3-2 0,43-84 0,-66 114-221,-12 23-123,0-1 1,-1 0-1,1 1 0,-1-1 1,0 0-1,1-8 1,-7 19-87,-1 0 0,1 0 1,-6 9-1,-14 27 70,4-9 142,2 1-1,1 1 0,-16 49 0,19-37-13,3 0 1,-6 56-1,14-75-102,1 1-1,1 0 0,2-1 0,1 1 1,6 30-1,-7-52-8,1 0-1,0 0 1,0 0 0,1 0 0,0-1-1,0 1 1,1-1 0,5 8 0,-7-12-14,0 1 1,0 0 0,0-1 0,1 0 0,-1 1-1,1-1 1,0 0 0,0 0 0,-1-1-1,1 1 1,0-1 0,1 1 0,-1-1 0,0 0-1,0 0 1,0 0 0,1-1 0,-1 1-1,6-1 1,4 0 26,0-2 0,-1 0 0,1 0-1,-1-1 1,0-1 0,0 0 0,15-8 0,6-4 79,38-24 1,-47 23-124,24-21-1,-2 1 42,-45 36-43,4-2-33,0 0 1,0-1-1,0 0 0,-1 0 1,0 0-1,0-1 0,0 1 1,3-6-1,-34 54-26,-35 62 24,58-99 55,1 1 0,0-1 0,0 1 0,1-1-1,0 1 1,1 0 0,-1 0 0,1 8 0,0-13 3,1-1 0,0 0 0,0 1 0,0-1-1,1 1 1,-1-1 0,1 0 0,-1 1 0,1-1 0,0 0-1,-1 0 1,1 1 0,0-1 0,1 0 0,-1 0 0,0 0 0,1 0-1,-1 0 1,1-1 0,-1 1 0,1 0 0,0-1 0,0 1-1,-1-1 1,1 1 0,1-1 0,-1 0 0,0 0 0,0 0 0,0 0-1,3 0 1,-2 0-8,0 0 0,0-1-1,0 1 1,0-1 0,0 0 0,1 0-1,-1 0 1,0 0 0,0-1-1,0 1 1,0-1 0,0 0 0,0 0-1,0 0 1,-1 0 0,1 0-1,0-1 1,0 1 0,-1-1 0,1 0-1,-1 0 1,1 0 0,-1 0-1,0 0 1,0 0 0,0-1 0,0 1-1,0-1 1,1-3 0,2-2-7,-1-1 0,0 0 0,0 1 0,-1-1 0,-1-1 0,1 1 0,-1 0 0,0-13 0,0 4-22,-1 0 0,-1 0 0,-1 0 0,-3-18 0,2 27-20,0 0-1,0 1 1,-1-1 0,0 0 0,0 1 0,-1 0 0,0-1 0,-1 2-1,-9-14 1,7 13-83,5 6 108,0 0 0,0-1 0,0 1 0,1-1 0,-1 1 0,0-1 0,1 0 0,-1-3 0,2 6 25,1 0 0,0 0-1,0 0 1,0 0 0,0 0-1,-1 0 1,1 0 0,0 0-1,0 0 1,0 0 0,0 1 0,-1-1-1,1 0 1,0 1 0,0-1-1,-1 0 1,1 1 0,0-1-1,0 1 1,25 11 235,11 5-364,1-2-1,1-2 0,67 14 1,-79-20-2857,-19-3-1315,-39-8-8366,-5-4 9228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3:30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60 11136,'-33'-21'4128,"33"16"-3200,9-4-289,6 9 929,13 0-992,0 0 960,14-3-864,30-6-64,31 0-384,16 6-352,-5 3 64,-6 0-2304,-14 0 1280,6 9-5247,10 3 3519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9:3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11872,'-16'14'5375,"-16"17"-4671,14-19 1824,8 4-1536,-8-1 32,9 2-640,-4-9-192,5 4-128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3:31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165 159 3648,'1'-4'203,"-1"0"-1,1-1 1,0 1 0,0 0-1,0-1 1,1 1 0,0 0-1,-1 0 1,2 0 0,2-4-1,30-41 3713,-26 38-2331,29-29 2987,-30 32-2439,-8 11-1006,-4 19-424,-2 0 0,0-1 1,-13 29-1,-35 62 249,-7 15-194,37-61-344,-18 80 1,40-138-322,0 0 0,0-1 0,-1 1 0,0-1 1,0 1-1,-6 9 0,7-17 220,2-3-189,3-7 13,2-2-152,1 0 0,0 0 1,0 0-1,2 1 1,-1-1-1,2 2 1,-1-1-1,1 1 1,1 1-1,0 0 0,0 0 1,1 1-1,0 0 1,0 1-1,1 0 1,0 1-1,0 0 1,1 1-1,-1 0 0,1 1 1,0 1-1,0 0 1,18-2-1,-27 5 10,0 0 1,0 0-1,0 0 0,0 0 0,0 0 0,0 1 0,0 0 1,0 0-1,-1 0 0,1 0 0,0 1 0,-1-1 0,1 1 1,-1 0-1,1 0 0,-1 1 0,0-1 0,0 0 0,0 1 1,0 0-1,0 0 0,-1 0 0,1 0 0,-1 0 0,0 0 1,0 1-1,0-1 0,0 1 0,-1-1 0,1 1 0,0 5 1,0 1 36,0-1 1,-1 1 0,-1 0 0,0 0 0,0-1 0,0 1 0,-2 0 0,1-1 0,-1 1 0,0 0 0,-1-1-1,0 0 1,-6 12 0,2-7 21,0-1 0,-1 0 0,0 0 0,-1-1-1,0 0 1,-1 0 0,-22 19 0,22-23-3,0 0-1,0-1 1,0-1 0,-1 0 0,0 0 0,0-1-1,-1 0 1,1-1 0,-17 4 0,19-6-37,0-1 1,0 0 0,0 0-1,-1-1 1,1 0-1,0-1 1,0 0-1,0-1 1,0 1 0,0-2-1,0 1 1,0-1-1,-8-5 1,15 7-8,0 0 0,0 0-1,0 0 1,1 0 0,-1-1 0,1 1 0,-1-1 0,1 1 0,-1-1-1,1 0 1,0 1 0,0-1 0,0 0 0,-1-2 0,2 3-13,-1 0 0,1 1 0,0-1 0,0 0 0,0 0 0,-1 1 1,1-1-1,0 0 0,0 0 0,0 0 0,0 1 0,1-1 0,-1 0 0,0 0 0,0 1 1,0-1-1,1 0 0,-1 0 0,0 1 0,1-1 0,-1 0 0,0 1 0,1-1 1,-1 1-1,1-1 0,-1 0 0,1 1 0,-1-1 0,1 1 0,0-1 0,-1 1 1,1 0-1,-1-1 0,1 1 0,0-1 0,0 1 0,-1 0 0,1 0 0,0-1 0,-1 1 1,1 0-1,1 0 0,12-2-30,1 0 0,-1 1 0,0 1 0,1 0 0,-1 1 0,23 5 0,3-1 3,162 8 114,-181-12-47,-1-1 1,1-1-1,-1-1 1,25-6-1,-35 6-2,1-1 1,-1 0-1,0-1 0,0 0 0,0-1 1,0 0-1,-1-1 0,0 0 0,13-11 1,-1-2 39,-1-1 1,30-37 0,-44 49-65,0-1 0,-1 1 0,0-1 0,0 0 0,0-1 0,-2 1 0,1-1 1,-1 0-1,0 1 0,2-20 0,-5 24-39,0 0 1,0 0-1,0 0 0,-1 0 1,0 0-1,0 0 0,-2-6 1,3 9 16,0 1 1,-1 0-1,1 0 1,-1 0-1,0 0 1,1 0-1,-1 0 1,0 0 0,1 0-1,-1 0 1,0 0-1,0 0 1,0 0-1,0 0 1,0 1-1,0-1 1,0 0 0,0 1-1,0-1 1,0 1-1,0-1 1,0 1-1,-1 0 1,1-1-1,0 1 1,0 0 0,-1 0-1,1 0 1,0 0-1,0 0 1,0 0-1,-1 0 1,1 0-1,0 0 1,-2 1 0,-1 0 6,0 1 0,0-1 0,0 1 0,0 0 0,0 0 0,1 0 1,-1 0-1,1 1 0,-1 0 0,1-1 0,-5 7 0,4-4 11,-1 1 0,1 0 0,1 0 0,-1 0 0,1 0-1,-4 12 1,3-6 84,1 0 1,1 1-1,-1-1 0,2 1 1,0 0-1,0-1 0,3 22 1,-1-25-18,0 1 1,0-1 0,2 0 0,-1 1 0,1-1-1,0-1 1,1 1 0,0 0 0,0-1 0,1 0 0,0 0-1,1 0 1,0 0 0,0-1 0,0 0 0,1 0 0,0-1-1,0 0 1,1 0 0,0-1 0,0 0 0,0 0-1,0-1 1,18 7 0,-6-5-1,1-1 0,-1 0 1,1-2-1,40 2 0,85-10-378,-135 4 6,11-1-1224,27-5-1,-44 6 557,0 0-1,0 0 1,0-1 0,0 1 0,-1-1 0,1 0 0,-1-1 0,1 1-1,-1-1 1,0 0 0,6-5 0,-9 7 621,0 0 1,-1 0 0,1-1-1,0 1 1,0 0-1,0 0 1,-1-1-1,1 1 1,-1-1 0,1 1-1,0-2 1,0-22-5092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3:33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18 260 5632,'-2'-1'439,"2"1"-310,-1-1 0,0 1 0,0 0 0,1 0 0,-1 0 0,0-1 0,0 1 0,1 0 0,-1 0-1,0 0 1,0 0 0,0 0 0,1 0 0,-1 0 0,0 1 0,0-1 0,1 0 0,-1 0 0,0 1-1,0 1 1356,5 3-1061,-1 0 0,1-1 1,1 0-1,-1 1 0,1-1 0,-1-1 0,1 1 0,0-1 1,0 0-1,10 5 0,5 0 527,33 11-1,-42-16-703,0-1-1,0 0 0,0-1 0,0 0 0,0 0 1,1-1-1,-1-1 0,18-2 0,-21 1-151,0 1 0,-1-1 0,1-1 0,-1 1 0,1-2 0,-1 1 0,0-1 0,0 1 1,0-2-1,-1 1 0,0-1 0,11-10 0,-8 4-22,0 0-1,-1 0 1,0-1 0,0 0 0,-2-1 0,0 1 0,6-19-1,-9 25-59,-1-1 0,0 0 0,-1 1 0,0-1 0,0 0 0,0 0 0,-1 0 0,0 0 0,0 0 0,-1 0 0,0 0 0,0 0 0,0 1 0,-1-1 0,0 0 0,-5-9 0,6 14-6,0 1 0,0-1-1,-1 0 1,1 1 0,-1-1-1,1 1 1,-1-1 0,0 1-1,1 0 1,-1 0 0,0 0-1,0 0 1,0 0-1,0 0 1,0 0 0,0 1-1,0-1 1,0 1 0,0-1-1,0 1 1,0 0 0,0 0-1,-1 0 1,1 0 0,0 0-1,-2 1 1,-2-1 18,1 1 0,-1 0 0,0 1 0,1 0 0,-1 0 0,1 0-1,0 0 1,-8 5 0,6-1 39,-1-1-1,2 1 0,-1 0 0,1 0 0,0 1 0,0 0 1,1 0-1,-1 1 0,2-1 0,-8 16 0,5-7 47,1 0-1,1 0 1,1 1-1,-5 29 1,8-37-40,0 0 1,1 0-1,0 0 0,0 1 1,1-1-1,0 0 0,0 0 1,1 0-1,1 0 0,-1 0 1,2-1-1,-1 1 0,1-1 1,0 1-1,1-1 0,0-1 1,0 1-1,0-1 0,1 0 1,1 0-1,-1 0 0,1-1 1,0 0-1,0 0 0,1-1 1,-1 0-1,1 0 0,10 3 1,-12-6-18,0 0 1,0 0-1,0 0 0,1-1 1,-1 0-1,0-1 1,1 1-1,-1-1 1,1-1-1,-1 1 1,1-1-1,-1 0 1,0 0-1,0-1 1,1 0-1,-1 0 1,0 0-1,-1-1 1,1 0-1,7-5 0,8-6 32,-1-2 0,0 0-1,31-34 1,-45 44-75,35-37-59,-2-2 0,-2-1-1,-2-2 1,34-62 0,-68 108 51,0 0-1,0 1 0,0-1 0,0 0 1,0 0-1,-1 0 0,1 0 1,0 0-1,-1 0 0,1 0 1,-1 0-1,0 0 0,0 0 1,0 0-1,0 0 0,0-4 1,-1 6-4,1 0 0,0-1 0,0 1 0,0 0 0,0 0 0,-1 0 1,1 0-1,0 0 0,0 0 0,0 0 0,-1 0 0,1 0 1,0 0-1,0 0 0,0 0 0,-1 0 0,1 0 0,0 0 0,0 0 1,0 0-1,-1 0 0,1 0 0,0 0 0,0 1 0,0-1 1,0 0-1,-1 0 0,1 0 0,0 0 0,0 0 0,0 0 0,0 1 1,0-1-1,0 0 0,-1 0 0,1 0 0,0 0 0,0 1 1,-7 6-47,2 2 34,0 1 1,1-1-1,0 1 1,-5 19 0,-5 44 75,9-39 26,0 59 1,6-76-63,0-1 0,1 1 0,1-1 0,0 0 0,10 27 0,-12-39 8,1-1 1,-1 0-1,1 0 0,-1 0 0,1 0 1,0 0-1,0 0 0,0 0 0,1-1 1,-1 1-1,1-1 0,-1 0 0,4 3 1,-4-4-8,0 0 0,0 0 1,1 0-1,-1 0 0,0-1 1,0 1-1,1-1 0,-1 1 1,0-1-1,1 0 0,-1 0 1,0 0-1,1 0 0,-1 0 1,0 0-1,1-1 0,-1 1 1,0-1-1,0 0 1,3-1-1,2-1-6,0-1 0,0 0-1,-1-1 1,1 1 0,-1-1 0,0 0 0,0-1 0,-1 0 0,0 0 0,0 0 0,5-8-1,4-8-25,-2 0-1,12-28 1,99-208-592,-120 251 527,1 0-1,0 1 0,0 0 1,0 0-1,1 0 0,8-7 1,-13 13 65,0 0 0,1 0 1,-1 0-1,1 1 0,-1-1 0,0 0 0,1 0 1,-1 1-1,1-1 0,-1 0 0,0 1 1,1-1-1,-1 0 0,0 1 0,0-1 0,1 1 1,-1-1-1,0 0 0,0 2 0,1-2-1,12 22 117,-1 1-1,17 43 1,-3-4 201,-22-53-259,0-1-1,1 1 0,0-1 1,0 0-1,11 12 1,-14-19-37,-1 1 1,0-1-1,0 0 1,1 0-1,-1 0 0,0 0 1,1 0-1,-1 0 1,1 0-1,-1 0 1,1-1-1,0 1 1,-1-1-1,1 1 1,0-1-1,-1 0 1,1 1-1,0-1 1,-1 0-1,1 0 1,0 0-1,0 0 1,-1 0-1,1-1 1,0 1-1,-1-1 1,1 1-1,0-1 1,-1 1-1,1-1 1,-1 0-1,1 0 1,-1 0-1,1 0 1,-1 0-1,1 0 1,-1 0-1,0 0 1,2-3-1,2-1 18,0-1 0,-1 0-1,0 0 1,0 0 0,-1 0 0,6-14 0,-3 5-89,7-31-1,-12 39 55,0 1 0,-1-1 0,1 0 0,-1 0 0,-1 1 0,1-1 0,-1 0 0,0 0 0,-3-7 0,4 11-21,-1 1 0,0 0-1,0-1 1,1 1-1,-1 0 1,-1 0 0,1 0-1,0-1 1,0 1-1,-1 1 1,1-1 0,-1 0-1,0 0 1,0 0-1,1 1 1,-1-1 0,0 1-1,0 0 1,0-1-1,-1 1 1,1 0 0,0 0-1,0 1 1,-1-1-1,1 0 1,0 1 0,-1-1-1,-3 0 1,4 2 16,-1-1 0,1 1 0,0-1 0,-1 1 0,1 0 0,0 0-1,0 0 1,0 0 0,0 0 0,0 1 0,0-1 0,0 0 0,0 1 0,0 0 0,0-1 0,-1 3 0,-1 0-15,1 1 0,-1-1 1,1 1-1,0 0 0,-4 10 0,0 7 61,1 1 0,0 0 1,2 0-1,1 1 0,0 28 0,2-31 4,1 1 0,1-1 0,1 0 0,6 31 0,-6-42 25,1-1 0,0 1 0,0-1 0,1 0-1,1 0 1,-1 0 0,1 0 0,1-1 0,0 0 0,0 0-1,13 12 1,-15-17-29,-1 0 0,1-1 0,0 1 0,1-1-1,-1 0 1,0-1 0,1 1 0,-1-1 0,1 0 0,-1 0 0,1 0-1,0 0 1,-1-1 0,8 0 0,3 0-10,0-1 0,-1-1 0,21-5 0,-21 3-1,-1 0 0,1-1 0,-1-1 0,0 0 0,0-1 0,-1 0 0,1-1 0,-2 0 0,1-1 0,10-11 0,10-13 23,50-66-1,-78 94-43,65-94 41,-40 56-99,53-63 0,-63 84-157,-13 36 96,-3-1 156,-1 0-1,0 1 1,-1-1-1,0 16 1,-7 55 43,3-49-50,-8 110 400,1-106-321,8-32-92,0 0 0,1 1-1,-1-1 1,1 9 0,1-16-16,0 0 1,0 0-1,1 0 1,-1 0-1,0 0 1,0 0-1,1 0 1,-1 0 0,0 0-1,0 0 1,0 0-1,1-1 1,-1 1-1,0 0 1,0 0-1,0 0 1,1 0-1,-1 0 1,0 0-1,0 0 1,0-1-1,0 1 1,1 0 0,-1 0-1,0 0 1,0 0-1,0 0 1,0-1-1,0 1 1,1 0-1,-1 0 1,0 0-1,0-1 1,0 1-1,4-8 25,0 0 0,0 0 0,-1 0 0,0 0 0,0-1 0,-1 1 0,2-12 0,1-4-19,3-6-1,1 0 0,2 0 0,21-42 0,-26 59-57,2 0 1,0 1-1,0 0 1,1 0-1,1 1 1,0 1-1,0-1 1,1 2-1,1-1 1,11-7-1,-20 15 35,0 1 0,0-1 1,0 1-1,0-1 0,0 1 0,0 0 0,0 0 0,7-1 0,-9 2 11,1 0-1,-1 0 1,1 0-1,-1 1 1,1-1-1,0 0 0,-1 0 1,0 1-1,1-1 1,-1 1-1,1 0 1,-1-1-1,1 1 1,-1 0-1,0 0 0,0 0 1,1 0-1,-1 0 1,0 0-1,0 0 1,2 2-1,2 6 47,0 0 0,0 0-1,-1 0 1,0 1 0,0-1-1,-1 1 1,3 17 0,1 1 82,-3-12-56,4 15 146,2-1 0,0 0 0,18 35 0,-23-57-172,-1 0-1,1 0 1,1 0 0,0-1-1,0 1 1,0-1 0,1-1 0,0 1-1,0-1 1,1-1 0,0 1-1,0-1 1,0 0 0,0-1 0,13 5-1,-9-5 44,-1-1 0,1-1-1,0 0 1,-1 0 0,1-1-1,0-1 1,15 0 0,-8-2-221,0-1 0,0-1 0,35-10 0,-17-1-1040,-1 0 0,0-3 0,55-35 0,-60 33-2055,-1-2-1,-1-1 1,44-45 0,-56 47-828,17-24 1,-34 44 3944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3:49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37 3136,'1'-5'519,"0"3"-313,-1-1 0,1 1 0,0-1 0,0 1 0,0-1 0,0 1 0,1 0 0,-1 0 1,8-9 7429,-9 16-5886,-1 5-1339,0 1 1,-1-1 0,-6 20 0,1-2-49,-23 86 1317,-74 191 0,44-141-1157,36-94-3425,21-63-829,8-20-3087,8 0 3704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3:49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30 177 4576,'-24'-21'1450,"24"21"-1330,-1-1 0,1 1 0,-1-1 0,1 1-1,-1-1 1,1 0 0,0 1 0,-1-1-1,1 0 1,0 1 0,-1-1 0,1 0-1,0 1 1,0-1 0,0 0 0,-1 0-1,1 1 1,0-1 0,0 0 0,0 0 0,0 1-1,1-1 1,-1 0 0,0 0 0,0 1-1,0-1 1,0 0 0,1 0 0,-1 1-1,0-1 1,1 0 0,-1 1 0,1-1-1,-1 1 1,1-1 0,-1 0 0,1 1 0,-1-1-1,1 1 1,-1-1 0,1 1 0,0 0-1,-1-1 1,1 1 0,1-1 0,3-2 369,1 1 1,0 0 0,0 0 0,0 0 0,0 0 0,0 1 0,12-1-1,0 0 302,15-3 524,169-31 714,-15-5-3895,-121 27-3980,-41 7 1126,-5 1 1595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3:50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250 4 7232,'-16'-3'2314,"16"3"-2289,0 0-1,-1 0 0,1 0 0,0 0 0,0 0 0,-1 0 0,1 0 0,0 0 1,0 0-1,-1 0 0,1 0 0,0 0 0,0 0 0,-1 0 0,1 0 1,0 0-1,0 0 0,0 1 0,-1-1 0,1 0 0,0 0 0,0 0 1,0 0-1,-1 1 0,1-1 0,0 0 0,0 0 0,0 0 0,0 1 1,0-1-1,0 0 0,-1 0 0,1 0 0,0 1 0,0-1 0,0 0 1,0 1-1,-5 7 287,-1 1-1,2 1 1,-1-1 0,1 0 0,1 1 0,-5 18 0,-28 137 4298,-38 135-1352,53-233-2736,-31 88 297,44-132-331,7-16-375,6-11-375,3-7 82,0 1 1,1 0-1,0 0 1,1 1-1,16-12 1,-5 6 33,44-23 1,-51 30 135,1 1 0,25-8 1,-39 15 37,1 0 0,-1 0 0,1-1 0,-1 1 0,0 0 0,1 0 0,-1 0 0,1 0 0,-1 0 0,0 1 0,1-1 0,-1 0 0,0 1 0,1-1 0,-1 1 0,0-1 0,1 1 0,-1 0 0,0-1 0,0 1 0,0 0 1,0 0-1,1 0 0,-1 0 0,0 0 0,-1 0 0,1 0 0,0 0 0,1 3 0,1 1 178,0 1 0,-1-1 1,0 1-1,0 0 0,1 8 0,1 7 76,-2-1 0,1 23-1,2 27-76,-4-67-180,2 16 149,0 0 0,-1 21 1,-2-37-159,1 1 0,-1 0 1,1 0-1,0 0 0,2 5 0,2 13 38,-5-21-48,15 8 171,-13-8-172,1 0-1,-1 0 1,0-1-1,1 1 1,-1-1 0,1 0-1,-1 1 1,0-1 0,1 0-1,-1-1 1,1 1-1,-1 0 1,1-1 0,2-1-1,0 1 2,-1-1 0,0 0-1,-1 0 1,1 0-1,0-1 1,-1 1 0,6-6-1,0-1-2,-1 0 0,0-1 0,0 0 0,11-20 0,-10 16 13,-7 11-2,0 0 0,0 0 0,0 0 1,-1 0-1,1-1 0,1-5 0,5-18 72,-5 19-143,-1 1 1,0-1-1,0 0 0,0 0 1,-1 0-1,-1 0 0,1 0 1,-1 0-1,0 0 0,-3-12 1,2 14-69,-1 0 0,0 1 0,0-1 0,0 1 1,-4-6-1,6 11 100,-1-1 0,1 1 0,0-1 0,-1 1 1,1-1-1,0 1 0,-1 0 0,1-1 0,-1 1 0,1-1 0,0 1 1,-1 0-1,1 0 0,-1-1 0,1 1 0,-1 0 0,1 0 0,-1 0 0,1-1 1,-1 1-1,1 0 0,-1 0 0,0 0 0,1 0 0,-1 0 0,0 1 5,0-1-1,0 1 0,0 0 0,0-1 1,0 1-1,0 0 0,0 0 0,0 0 1,1-1-1,-1 1 0,0 0 0,1 0 1,-1 0-1,1 0 0,-1 0 0,1 1 1,-1 1-1,-5 13 52,1 0-1,1 0 1,0 1 0,1 0 0,1-1-1,0 22 1,8 101 573,-4-120-391,5 44 403,-6-57-569,0 0 0,0 0 0,1 0 0,0 0 0,0-1 0,1 1-1,4 7 1,-6-11-21,1 0-1,-1-1 1,0 1-1,1-1 1,-1 0-1,1 0 1,-1 1-1,1-1 1,-1 0-1,1 0 1,0 0-1,0 0 1,0-1-1,-1 1 1,1 0 0,0-1-1,0 1 1,0-1-1,0 0 1,0 0-1,0 0 1,0 0-1,0 0 1,0 0-1,0 0 1,0 0-1,0-1 1,0 1-1,0-1 1,-1 0-1,1 1 1,0-1-1,2-2 1,6-2 32,0-1 0,0-1 0,-1 0-1,12-11 1,-18 16-65,141-137 250,-60 57-84,-60 60-6,0 1 1,43-29 0,-63 47-103,0 0 0,1 1 0,-1-1-1,1 1 1,0 0 0,0 0 0,0 1-1,9-2 1,-13 3-34,0 1-1,-1-1 1,1 1-1,-1 0 1,1-1 0,-1 1-1,1 0 1,-1-1-1,1 1 1,-1 0-1,0 0 1,1-1-1,-1 1 1,0 0 0,0 0-1,1 0 1,-1-1-1,0 1 1,0 0-1,0 0 1,0 0-1,0 1 1,0 1 63,1 13 7,-1-1 0,0 0 0,-1 0 0,-1 1 0,0-1 0,-6 20-1,-2 14 104,2 2-167,2-25-40,2 0 0,-1 35 0,5-60 167,0-5-119,-1 1 0,1 0 0,0 0 0,0 0 0,0 0 0,0 0 0,0 0 0,1-1 0,0-2 0,10-42-126,-7 31 116,5-22-12,21-56-1,-23 79 2,0-1-1,1 1 0,1 1 0,0 0 0,20-24 0,-29 38-14,1 0 0,0 0 0,0 0 0,0 0 1,0 0-1,0 0 0,0 0 0,1 1 0,-1-1 0,0 0 0,0 1 0,0-1 0,1 1 0,1-1 0,-2 1 0,0 0 0,0 0-1,0 0 1,-1 0 0,1 0-1,0 0 1,0 0-1,0 0 1,-1 1 0,1-1-1,0 0 1,0 1-1,-1-1 1,1 1 0,0-1-1,-1 1 1,1-1 0,1 2-1,0 1 16,0 0-1,1 0 1,-1 0-1,0 1 1,-1-1-1,1 1 1,0 0-1,1 5 1,3 20 102,0 0 0,-2 1 0,1 29 0,2 19 69,-5-62-188,-1-5-52,0 0-1,1-1 0,0 1 1,1 0-1,0-1 0,5 12 1,-8-21-56,0-1 0,1 1 1,-1-1-1,0 1 0,0-1 1,1 1-1,-1-1 0,0 0 0,0 1 1,1-1-1,-1 1 0,0-1 1,1 0-1,-1 1 0,1-1 0,-1 0 1,0 1-1,1-1 0,-1 0 1,1 0-1,-1 0 0,1 1 0,-1-1 1,1 0-1,-1 0 0,1 0 1,-1 0-1,1 0 0,-1 0 0,1 0 1,-1 0-1,1 0 0,-1 0 1,1 0-1,0 0 0,1-2-444,0 1-1,0 0 1,-1 0 0,1-1-1,-1 1 1,1-1-1,1-2 1,0 0-535,29-32-3817,9-17-2842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3:52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17 2144,'0'0'60,"0"0"0,0 0 0,0 0 0,-1 0 0,1 0 0,0 0 0,0 0 0,0 0 0,0 0 0,0 0 0,0 0 1,0 0-1,0 0 0,-1-1 0,1 1 0,0 0 0,0 0 0,0 0 0,0 0 0,0 0 0,0 0 0,0 0 0,0-1 0,0 1 0,0 0 0,0 0 0,0 0 0,0 0 0,0 0 0,0 0 0,0-1 1,0 1-1,0 0 0,0 0 0,0 0 0,0 0 0,0 0 0,0 0 0,0 0 0,0-1 0,0 1 0,0 0 0,0 0 0,0 0 0,1 0 0,-1 0 0,0 0 0,0 0 0,0 0 0,0-1 0,0 1 0,0 0 1,0 0-1,0 0 0,1 0 0,-1 0 0,0 0 0,3-10 5134,-3 10-4992,0 0-1,0 0 1,-1 0 0,1-1-1,0 1 1,-1 0 0,1 0-1,0 0 1,-1 0 0,1 0-1,0 0 1,-1 0 0,1 0-1,0 0 1,-1 0 0,1 0-1,0 0 1,-1 0 0,1 0-1,0 0 1,-1 0 0,1 0-1,0 0 1,-1 1 0,0-1-1,-9 4 1308,3 2-1285,1 1 0,0 0 1,1 0-1,0 0 1,0 0-1,0 1 0,1 0 1,0 0-1,0 0 0,1 1 1,1-1-1,-1 1 0,1-1 1,0 1-1,1 0 1,0 0-1,1 10 0,0-5-117,0 0-1,2 0 1,0-1-1,0 1 1,1 0 0,1-1-1,0 0 1,1 0-1,0 0 1,11 17-1,-14-26-57,0 0-1,1 0 0,-1-1 1,1 1-1,0-1 1,0 0-1,6 5 0,-8-7-31,1 0-1,-1-1 0,1 1 1,-1 0-1,1 0 0,0-1 1,-1 1-1,1-1 0,0 0 1,-1 1-1,1-1 0,0 0 1,-1 0-1,1 0 0,0 0 1,-1 0-1,1 0 0,0-1 1,-1 1-1,1 0 0,0-1 1,2 0-1,3-3 79,0 0 0,0 0 0,0-1 0,0 1 0,0-1 0,-1-1 0,0 0 0,0 1 0,9-14 0,-8 9-55,0 0 1,-1 0-1,0-1 0,0 0 0,-2 0 1,5-13-1,-8 19-42,0 0 1,0 0 0,0 0-1,0 0 1,-1 0-1,0 0 1,0 0-1,0 0 1,-1 0-1,0 0 1,0 0-1,0 0 1,0 0-1,-1 1 1,0-1 0,0 0-1,0 1 1,0-1-1,-6-6 1,6 8-19,-1 0 1,0-1 0,0 1-1,0 0 1,-1 1-1,1-1 1,-1 0 0,0 1-1,1 0 1,-1 0 0,0 0-1,0 0 1,0 1 0,-1 0-1,1 0 1,0 0-1,0 0 1,-1 0 0,1 1-1,-1 0 1,1 0 0,-7 1-1,-11 2 97,-17 2 1212,39-5-1140,5-13 128,-2 8-339,1-2 25,-3-1-5912,9 11-931,9 2 2161,14 2-49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3:53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214 509 4992,'-3'-2'630,"1"1"1,0 0 0,-1 0-1,1 0 1,-1 0 0,0 0-1,1 0 1,-1 1-1,0-1 1,1 1 0,-1 0-1,0-1 1,0 2-1,1-1 1,-6 1 0,-21 8 4679,10 1-6188,10-5 1077,0 1 0,0 0 0,0 0 0,1 1 0,0 0 0,0 0 0,1 1 0,0 0 0,0 1 0,-6 10 0,10-14-147,0 0-1,0 1 0,0 0 0,1 0 0,0 0 1,0 0-1,0 0 0,1 0 0,-1 0 1,2 1-1,-1-1 0,1 0 0,0 1 1,0-1-1,1 0 0,-1 1 0,1-1 0,3 8 1,-3-10-28,1-1 0,-1 1 0,1-1 0,0 0 0,0 0 0,0 0 0,0 0 0,1 0 0,-1 0 0,1-1 0,0 1 0,0-1 0,-1 0 1,2 0-1,-1 0 0,0 0 0,0 0 0,1-1 0,-1 1 0,0-1 0,1 0 0,0 0 0,-1 0 0,1 0 0,-1-1 0,1 0 0,0 0 0,0 0 0,-1 0 0,1 0 1,0-1-1,-1 1 0,1-1 0,-1 0 0,1 0 0,-1 0 0,1-1 0,-1 0 0,0 1 0,1-1 0,-1 0 0,4-4 0,0 0 24,-1-1-1,0 0 0,0 0 0,0-1 0,-1 0 1,0 0-1,-1 0 0,0-1 0,3-8 1,25-87-39,-26 81-96,1-8 59,0 0 0,-2-1 0,1-58 0,-4 36 84,0 36-119,-1 0 0,-3-31 0,-1 40-113,0 11 12,-3 16 17,4-12 218,-4 11 116,0 0 1,2 0 0,0 1 0,-3 26-1,6-14-3,1 1 0,2-1 0,0 1 0,2-1 0,2 0 0,0 0 0,17 42 0,-22-68-164,1 0 0,-1 0 0,1 0 0,0-1 1,0 1-1,1-1 0,-1 0 0,1 1 0,-1-1 0,6 4 0,-7-6-22,1 0 0,0 1 1,0-1-1,-1 0 0,1 0 1,0 0-1,0-1 0,0 1 0,0 0 1,0-1-1,0 1 0,0-1 1,0 0-1,1 0 0,-1 0 0,0 0 1,0 0-1,0 0 0,0 0 1,0-1-1,0 1 0,4-2 1,20-9-669,41-24 1,-4 1 82,-40 23 455,230-99 446,-252 110-295,0 0 1,0-1 0,1 1 0,-1 0 0,0-1-1,0 1 1,0-1 0,0 0 0,0 1 0,0-1-1,-1 0 1,1 0 0,0 0 0,0 1 0,0-1 0,-1 0-1,1 0 1,0 0 0,-1 0 0,2-2 0,-2 3-16,0 0 0,0 0 0,0-1 0,0 1 0,0 0 0,0 0 0,0 0 0,0 0 0,0 0 0,0-1 0,0 1 0,-1 0 0,1 0 0,0 0 0,0 0 0,0 0 0,0-1 0,0 1 0,0 0 0,0 0 0,0 0 0,0 0 0,0 0 0,0 0 0,-1 0 0,1-1 0,0 1 0,0 0 0,0 0 0,0 0 0,0 0 0,0 0 0,-1 0 0,1 0 0,0 0 0,0 0 0,0 0 0,0 0 0,-1 0 0,1 0 0,0 0 0,0 0 0,0 0 0,0 0 0,-10 0 21,9 0-6,-7 2-6,0 0 0,0 0 1,1 0-1,-1 1 1,1 0-1,-1 1 1,1 0-1,-9 6 1,-2 1-7,6-3 12,-1 0 0,1 1 0,1 1 1,0 0-1,0 1 0,-15 19 0,14-14 104,0 2-1,0 0 0,2 0 1,-10 25-1,16-34-90,1-1-1,0 1 1,0 0-1,1 0 1,-1 12 0,2-18-17,1 1 0,0-1 1,0 0-1,1 0 0,-1 0 1,1 0-1,-1 0 0,1 0 1,0 0-1,0-1 0,0 1 1,0 0-1,1 0 0,-1-1 1,1 1-1,-1-1 0,1 1 1,0-1-1,4 4 0,-1-2 6,-1-1-1,0 0 1,1 0-1,-1-1 1,1 1-1,0-1 1,0 0 0,0-1-1,0 1 1,0-1-1,1 0 1,-1 0-1,0-1 1,1 1-1,-1-1 1,0 0 0,1-1-1,-1 1 1,0-1-1,0 0 1,1 0-1,-1-1 1,6-2-1,1-1 17,0 0 0,0-1 1,0 0-1,-1-1 0,0-1 0,0 0 0,-1 0 0,12-12 0,-1-3 15,-1 0-1,-1-2 1,23-35 0,-31 41-38,-1-1 1,-1 1-1,0-1 0,-2-1 1,9-36-1,-3-17-139,3-98 0,-21-33 115,3 180 4,1 2-298,-2 20 106,0 8 147,-2 14 44,1 16 159,1 0 1,2 59 0,1-48-57,2 11-98,18 110-1,-14-126-522,-5-25-1133,2 0 0,3 16 0,4 7-3547,-8-30 1992,-1-1 1,1 15 0,-2-13-937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3:55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34 302 3808,'-30'20'2181,"29"-20"-2005,1 0-1,0 1 1,-1-1-1,1 0 1,0 1-1,0-1 1,-1 0 0,1 1-1,0-1 1,0 0-1,0 1 1,0-1-1,0 1 1,-1-1-1,1 1 1,0-1 0,0 0-1,0 1 1,0-1-1,0 1 1,0-1-1,0 1 1,0-1-1,1 0 1,-1 1 0,0-1-1,0 1 1,0-1-1,0 0 1,1 1-1,-1-1 1,0 0-1,1 1 1,7 10 2463,-7-9-2449,1-1 0,-1 0 0,1 0 0,0 0 0,-1 0 0,1 0 0,0 0 1,0 0-1,0 0 0,-1-1 0,1 1 0,0-1 0,0 1 0,0-1 0,0 0 0,0 0 0,0 0 0,0 0 0,0 0 0,0 0 1,0-1-1,0 1 0,0-1 0,0 1 0,0-1 0,0 0 0,-1 1 0,1-1 0,2-2 0,3-2 113,-1 0 1,0 0-1,0-1 0,-1 0 1,9-12-1,-6 8-145,16-24 202,-1-1 1,24-50 0,-43 77-318,2-3 82,0 0 0,0 0-1,-1-1 1,-1 0 0,0 0 0,0 0 0,-2-1-1,1 1 1,0-16 0,-12 48-141,4-2 94,0 0 0,1 0 1,1 0-1,0 0 0,1 0 0,2 1 0,0-1 1,3 26-1,0-18 18,9 55 301,-10-73-337,0-1 1,1 1-1,0 0 0,0-1 1,0 0-1,1 0 0,9 13 1,-12-18-46,1-1 0,-1 1 0,1-1 0,0 1 0,0-1 0,0 1-1,-1-1 1,1 0 0,0 0 0,1 0 0,-1 0 0,0 0 0,0 0 0,0-1 0,0 1 0,1-1 0,-1 0 0,0 1 0,1-1 0,-1 0 0,0 0 0,0 0 0,1-1-1,-1 1 1,3-1 0,5-2 25,0-1-1,0 1 0,-1-2 1,13-6-1,-21 10-37,264-172 314,-215 138-355,-38 25-46,0 0-74,-11 12 27,-6 8-52,1-2 186,0-1 0,1 1 0,0 0 1,0 0-1,0 0 0,1 0 0,1 0 0,-1 0 0,1 1 1,1-1-1,-1 0 0,1 1 0,1-1 0,0 1 1,0-1-1,0 0 0,1 0 0,1 0 0,-1 0 0,1 0 1,6 10-1,-9-16 12,1-1-1,0 1 1,0-1 0,0 1-1,-1-1 1,1 0 0,1 0 0,-1 1-1,0-1 1,0 0 0,0 0 0,1 0-1,-1 0 1,0 0 0,1 0-1,-1-1 1,1 1 0,-1 0 0,1-1-1,0 1 1,-1-1 0,4 1 0,-3-1 10,-1-1 1,1 1 0,0 0 0,0-1 0,0 1 0,0-1-1,-1 0 1,1 1 0,0-1 0,-1 0 0,1 0 0,-1 0-1,1 0 1,-1 0 0,1-1 0,-1 1 0,0 0 0,1-1-1,-1 1 1,1-3 0,3-4-24,-1 0 1,0 0-1,0-1 0,-1 0 1,0 1-1,0-1 0,-1 0 1,0-1-1,-1 1 0,0 0 1,0 0-1,-1-1 0,0 1 1,-1 0-1,-2-12 0,2 16-18,0 0 0,0 0 0,-1 0 0,1 0-1,-1 0 1,0 0 0,-1 0 0,1 1-1,-1-1 1,0 1 0,0 0 0,-1-1 0,1 1-1,-1 1 1,1-1 0,-1 1 0,-1-1-1,1 1 1,0 0 0,-1 1 0,1-1-1,-1 1 1,0 0 0,0 0 0,-5-1 0,1 1-7,8 3-40,16 5-67,-12-6 125,22 3 251,37 2 1,-47-6-160,0-1 0,-1 0 0,19-5 0,17-4 114,-22 7-66,-10 1-17,1 0 1,0 1-1,0 1 0,38 3 0,-56-2-102,0 0 1,0 0-1,0 0 0,0 0 1,0 0-1,0 1 0,1-1 0,-1 1 1,0-1-1,0 1 0,0-1 1,0 1-1,0-1 0,-1 1 1,1 0-1,0-1 0,0 1 0,0 0 1,0 0-1,-1 0 0,1 0 1,0 0-1,-1 0 0,1 0 0,-1 0 1,1 0-1,-1 0 0,1 0 1,-1 0-1,0 0 0,0 0 0,1 0 1,-1 0-1,0 1 0,0-1 1,0 0-1,0 0 0,0 0 1,-1 0-1,1 0 0,0 0 0,-1 2 1,-2 6 31,0-1 0,0 0 0,-1 0 0,-7 12 0,2-5-108,-10 32 120,19-47-57,0 0 1,0 0 0,0 0 0,0 0-1,0 0 1,0 1 0,0-1-1,0 0 1,0 0 0,0 0-1,0 0 1,0 0 0,0 0 0,0 0-1,0 0 1,0 0 0,0 0-1,0 0 1,0 0 0,0 0-1,0 1 1,0-1 0,0 0 0,0 0-1,0 0 1,0 0 0,0 0-1,1 0 1,-1 0 0,0 0-1,0 0 1,0 0 0,0 0-1,0 0 1,0 0 0,0 0 0,0 0-1,0 0 1,0 0 0,0 0-1,1 0 1,-1 0 0,0 0-1,0 0 1,0 0 0,0 0 0,0 0-1,0 0 1,0 0 0,0 0-1,0 0 1,0 0 0,0 0-1,0 0 1,1 0 0,-1 0 0,0 0-1,0-1 1,0 1 0,0 0-1,0 0 1,0 0 0,0 0-1,0 0 1,0 0 0,0 0-1,0 0 1,12-6 104,17-12-9,-24 15-81,23-15-37,2 2 0,0 0 0,51-17 0,-33 15 101,-28 10 10,1 0-1,42-8 0,-60 16-85,-1-1-1,0 1 0,1 0 1,-1 0-1,1 1 1,-1-1-1,0 0 0,1 1 1,-1-1-1,0 1 1,1 0-1,-1 0 1,0 0-1,0 0 0,0 0 1,0 1-1,0-1 1,0 0-1,0 1 0,2 2 1,-1-1 14,0 0 1,0 1-1,-1 0 1,1 0-1,-1-1 1,0 1 0,0 1-1,0-1 1,2 8-1,8 26 269,-9-28-290,1 0-1,-1 1 0,-1-1 1,0 1-1,1 16 0,-3-26-43,0 0-1,0 0 1,0 0 0,0 0-1,0 0 1,0 0 0,1-1 0,-1 1-1,0 0 1,1 0 0,-1 0-1,0 0 1,1 0 0,-1 0-1,1-1 1,-1 1 0,1 0-1,-1 0 1,1-1 0,0 1-1,-1 0 1,1-1 0,0 1-1,0-1 1,-1 1 0,1-1 0,0 1-1,0-1 1,0 1 0,0-1-1,0 0 1,0 0 0,-1 1-1,1-1 1,0 0 0,0 0-1,1 0 1,-1 0-221,-1 0 0,1 0-1,-1-1 1,1 1 0,-1 0-1,1-1 1,-1 1 0,0 0-1,1-1 1,-1 1 0,1 0 0,-1-1-1,0 1 1,1-1 0,-1 1-1,0 0 1,0-1 0,1 1 0,-1-1-1,0 1 1,0-1 0,0 1-1,0-1 1,0 1 0,1-1-1,-1 1 1,0-1 0,0 0 0,1-19-6297,-1 19 5648,-1-15-3335,-2 3-1146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3:55.9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88 10976,'-56'-37'4064,"23"19"-3168,-11 6-257,30 7 97,0 1-544,6 1 128,-3-2-192,2 1-704,4 4 320,33 4-7647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3:58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8 1568,'1'-6'1161,"-1"6"-1059,0 1 0,1-1 1,-1 0-1,0 0 0,0 0 0,1 1 1,-1-1-1,0 0 0,1 0 1,-1 0-1,0 0 0,1 0 1,-1 0-1,1 0 0,-1 0 0,0 0 1,1 0-1,-1 0 0,0 0 1,1 0-1,-1 0 0,0 0 1,1 0-1,28-3 13684,-28 7-13370,1 1 0,-1-1 0,0 1-1,-1 0 1,1 0 0,-1-1 0,0 1 0,-1 9-1,0 1-56,1 28 364,-1-16-340,1-1 0,7 49 0,-5-55-324,0-1 0,-1 29 0,-1-37-113,0-9-194,-1 1 0,1-1 1,-1 0-1,1 0 0,-1 0 0,1 0 1,-1 0-1,0 0 0,0 0 0,0 0 0,0-1 1,-1 1-1,1 0 0,0 0 0,-1-1 1,1 1-1,-1-1 0,-3 3 0,-3 2-1988,0-1 0,-17 8 0,16-8 522,-15 7-942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29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89 3072,'0'-1'102,"0"0"0,0 1 0,0-1 0,0 0 0,0 1 0,1-1 0,-1 1 0,0-1 0,1 0 0,-1 1 0,0-1 0,1 1 0,-1-1 0,1 1 0,-1-1 0,1 1 0,-1-1-1,1 1 1,-1 0 0,1-1 0,0 1 45,-1-1 0,1 1-1,-1 0 1,0 0 0,1-1-1,-1 1 1,0 0 0,1-1-1,-1 1 1,0 0 0,0-1-1,1 1 1,-1-1 0,0 1-1,0-1 1,0 1-1,1 0 1,-1-1 0,-1 0-7,0 0 1,0 0-1,0 0 1,0 0-1,0 0 0,0 0 1,0 0-1,0 0 1,0 1-1,-1-1 1,1 1-1,0-1 0,-1 1 1,0-1-1,-5 0-22,1 1 0,-1 1 0,1-1 1,0 1-1,-1 0 0,1 1 0,0-1 0,0 1 0,-11 5 0,11-5-3,-23 9 160,-49 20 217,70-27-395,1 0 1,0 0-1,1 1 1,-1 0-1,1 0 1,0 0-1,-11 12 1,16-15-55,0 0 0,-1 0 1,1-1-1,0 1 0,0 0 0,0 0 1,0 0-1,0 1 0,0-1 0,1 0 1,-1 0-1,1 0 0,-1 1 0,1-1 1,0 0-1,0 0 0,0 1 0,0-1 1,0 0-1,1 0 0,-1 1 0,1-1 1,-1 0-1,1 0 0,0 0 1,0 0-1,0 0 0,0 0 0,0 0 1,0 0-1,1 0 0,-1 0 0,3 2 1,1 1 136,1 0 0,0 0 0,0 0 1,0-1-1,0 0 0,1 0 1,-1-1-1,15 6 0,-13-7-34,1 0-1,0 0 0,0 0 1,0-1-1,1-1 0,-1 0 1,0 0-1,0 0 0,0-1 1,0-1-1,0 1 0,14-6 1,-17 5-97,-1 0 0,1 0 0,-1 0 0,0-1 0,0 1 1,-1-1-1,1-1 0,0 1 0,-1-1 0,0 1 0,0-1 0,0-1 0,0 1 1,-1 0-1,1-1 0,-1 0 0,0 0 0,-1 0 0,1 0 0,-1 0 1,3-10-1,-4 11-46,0-1 0,0 1 1,-1 0-1,0-1 0,0 1 1,0-1-1,0 1 1,0 0-1,-1-1 0,0 1 1,-2-6-1,2 7-16,0 0 0,-1 0 1,1 1-1,-1-1 0,0 1 1,0-1-1,0 1 0,0-1 0,0 1 1,0 0-1,0 0 0,-1 0 1,1 1-1,-1-1 0,0 0 0,-5-1 1,-32-13-180,40 16 197,0 0 1,0 0-1,0 0 1,0 0 0,0 0-1,0-1 1,0 1-1,0 0 1,0 0-1,0 0 1,0 0 0,0 0-1,0-1 1,0 1-1,0 0 1,0 0-1,0 0 1,0 0 0,1 0-1,-1 0 1,0 0-1,0-1 1,0 1-1,0 0 1,0 0 0,0 0-1,0 0 1,0 0-1,1 0 1,-1 0-1,0 0 1,0 0 0,0 0-1,0 0 1,0 0-1,1-1 1,-1 1-1,0 0 1,0 0 0,0 0-1,0 0 1,0 0-1,1 0 1,-1 1-1,33-4 65,0-1-1,-1-1 1,62-18-1,-62 13 4,1 2 1,0 2-1,65-5 0,-91 11-97,0 0 0,-1 1 0,1 0-1,0 0 1,-1 0 0,1 1 0,-1 0 0,7 3 0,-11-4 32,-1 0 1,0 0-1,1-1 1,-1 1-1,0 0 1,0 0-1,0 0 1,0 0-1,0 0 1,0 1-1,0-1 1,0 0-1,0 0 1,0 1-1,-1-1 1,2 3-1,-2-2 7,1 0 1,-1 0-1,0-1 0,0 1 1,-1 0-1,1 0 0,0 0 1,0-1-1,-1 1 1,1 0-1,-1-1 0,0 1 1,1 0-1,-1-1 0,0 1 1,0-1-1,0 1 0,-2 1 1,-5 6 78,0 0 1,-1 0-1,0-1 0,-13 10 1,-12 10 147,33-28-221,1 1-1,-1-1 0,1 1 0,-1-1 0,1 1 1,-1-1-1,1 1 0,0 0 0,-1-1 0,1 1 1,0 0-1,-1-1 0,1 1 0,0 1 0,2 1 404,8-3-111,47-20 310,9-2-488,-46 17-244,-1 0 1,1 2-1,35-3 1,-48 6 80,-1 0 1,0 1-1,0-1 1,0 1-1,0 0 1,1 1-1,-2 0 1,1 0-1,0 0 1,0 0-1,-1 1 1,1 0-1,-1 0 1,0 1-1,0-1 1,8 8-1,0 2 282,1 0 0,1-1 0,0-1 0,31 18 0,-43-28-193,0 1 1,1-1 0,-1 0-1,1 0 1,-1 0-1,1-1 1,-1 1 0,1-1-1,-1 0 1,1 0 0,0 0-1,-1-1 1,1 1 0,-1-1-1,8-2 1,-4 0-198,1 0 0,-1 0 0,0-1 0,1 1 0,10-10 0,-4 4-520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3:59.0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46 3488,'1'-8'14773,"5"10"-14195,1 0 0,-1-1 0,1 1 1,-1-1-1,1-1 0,10 1 0,43-5 121,-38 2-443,78-6 134,133-13-3153,-228 20 2573,82-8-8514,-75 8 6948,1 0 0,0 2 0,-1-1 0,20 5 0,7 9-564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01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19 258 4896,'-19'0'3765,"25"9"-880,-1-3-2323,1 0-1,0 0 1,0 0-1,0-1 1,1 0-1,0 0 0,0 0 1,0-1-1,0 0 1,12 4-1,-12-6-448,0 0 0,0 0 0,0 0-1,0-1 1,0 0 0,0-1 0,0 1 0,1-1-1,-1-1 1,0 1 0,0-1 0,1-1 0,-1 1-1,0-1 1,-1-1 0,1 1 0,0-1-1,-1 0 1,9-5 0,-8 3-42,0 1 0,0-2 0,0 1 0,-1-1 0,0 0 0,0 0-1,8-11 1,-11 12-39,-1 1-1,1 0 1,-1-1-1,0 0 1,-1 1-1,1-1 1,-1 0-1,1 0 1,-2 0-1,1 0 1,0 0 0,-1 0-1,0 0 1,-1-7-1,1 10-30,-1 0-1,1 0 1,-1 0-1,1 0 0,-1 0 1,0 0-1,0 0 1,0 0-1,0 0 1,0 0-1,-1 1 1,1-1-1,0 0 1,-1 1-1,1-1 1,-1 1-1,0 0 1,1-1-1,-1 1 1,0 0-1,0 0 1,0 0-1,0 0 1,0 1-1,-3-2 1,2 1 20,0 0 0,-1 1-1,1-1 1,-1 1 0,1-1 0,0 1 0,-1 0 0,1 1 0,-1-1-1,1 0 1,-1 1 0,1 0 0,0 0 0,0 0 0,-5 2 0,3 0 66,0 0 0,0 0 0,0 1 0,0 0 0,1-1-1,-1 2 1,1-1 0,0 0 0,1 1 0,-1 0 0,1 0 0,-1 0 0,2 0 0,-1 1 0,0-1 0,1 1 0,-2 8 0,1-2 27,1 1 1,1-1-1,-1 1 0,2 0 1,0-1-1,1 1 0,2 16 1,-3-27-91,5 29 228,8 34 1,-10-57-205,-1 1-1,1-1 0,0 0 0,1 0 1,0 0-1,1-1 0,-1 1 1,1-1-1,6 7 0,-9-13-31,-1 1 1,1 0-1,0-1 0,0 1 0,-1-1 1,1 1-1,0-1 0,0 0 0,1 0 0,-1 0 1,0 0-1,0 0 0,0 0 0,1-1 0,-1 1 1,0-1-1,1 0 0,-1 1 0,0-1 1,1 0-1,-1 0 0,0-1 0,5 0 0,-3 0 3,0-1-1,0 0 0,0 0 0,0 0 1,0 0-1,0-1 0,-1 1 0,1-1 1,-1 0-1,0 0 0,6-7 0,73-97-37,24-28-26,-58 80-56,58-87 0,-105 140 102,1 1 1,-1-1 0,0 0 0,0 1-1,0-1 1,-1 0 0,1 1 0,0-1 0,-1 0-1,1 0 1,-1 0 0,1 0 0,-1 0-1,0-2 1,0 3-2,0 1-1,0 0 1,0 0-1,0 0 1,0 0 0,0 0-1,0 0 1,0 0-1,0 0 1,0 0-1,-1 0 1,1 0 0,0 0-1,0 0 1,0-1-1,0 1 1,0 0-1,0 0 1,0 0 0,0 0-1,0 0 1,0 0-1,-1 0 1,1 0-1,0 0 1,0 0 0,0 0-1,0 0 1,0 0-1,0 0 1,0 0-1,0 0 1,0 0-1,-1 1 1,1-1 0,0 0-1,0 0 1,0 0-1,0 0 1,0 0-1,0 0 1,0 0 0,0 0-1,0 0 1,0 0-1,-1 0 1,-3 7-42,-2 7 3,2 2 110,1 1 0,0-1 0,2 1-1,0-1 1,2 28 0,15 81 331,-16-120-364,1 1 0,1-1 0,-1 0 1,1 0-1,-1 0 0,6 9 1,-7-13-29,1-1 0,-1 1 1,1 0-1,-1-1 1,1 1-1,0 0 1,-1-1-1,1 1 1,0-1-1,-1 1 0,1-1 1,0 0-1,0 1 1,0-1-1,-1 0 1,1 1-1,0-1 1,0 0-1,1 0 1,0 0-2,-1 0 1,1 0 0,-1 0 0,1-1 0,-1 1-1,1-1 1,-1 1 0,1-1 0,-1 0 0,1 1-1,-1-1 1,0 0 0,1 0 0,1-2 0,6-6-50,0-1 1,0 0 0,-1-1 0,0 1 0,0-2 0,-2 1 0,7-14 0,10-17-736,38-72-248,-8 11 371,-53 103 650,0 0 0,0-1 0,0 1 0,0 0 0,1 0 0,-1 0 0,0 0 0,0-1 0,0 1 0,0 0 0,0 0 0,0 0 0,1 0 0,-1 0 0,0 0 0,0 0 0,0 0 0,0-1 0,1 1 0,-1 0 0,0 0 0,0 0 0,0 0 0,0 0 0,1 0 0,-1 0 0,0 0 0,0 0 0,0 0 0,0 0 0,1 0-1,-1 0 1,0 0 0,0 0 0,0 0 0,0 0 0,1 1 0,-1-1 0,0 0 0,7 7 55,2 12 198,-9-19-245,11 26 324,16 27-1,-20-43-238,0 0 0,0 0 0,0 0 0,2-1 0,9 9 1,-15-15-83,1 0 1,-1 0 0,1-1 0,0 0 0,0 0-1,0 0 1,0 0 0,0 0 0,0-1 0,1 0-1,8 2 1,-6-3 27,0 0 0,1 1 1,-1-2-1,0 1 0,1-1 0,11-3 0,-2-2 27,0 0 0,0-1 1,0 0-1,-1-2 0,15-9 0,-26 14-62,-1 1 0,1-1 0,-1 0 0,0 0 0,0 0 0,-1 0 0,1-1 0,-1 1 0,0-1 0,5-10 0,-8 14-15,1-1 1,0 1-1,-1-1 1,1 1-1,-1-1 1,0 1-1,1-1 1,-1 1-1,0-1 1,0 1 0,0-1-1,0 0 1,0 1-1,0-1 1,0 1-1,-1-1 1,1 1-1,-1-1 1,1 1-1,-1-1 1,1 1-1,-1-1 1,0 1-1,0 0 1,0-1-1,0 1 1,0 0-1,0 0 1,0 0-1,0 0 1,0 0-1,0 0 1,-1 0-1,1 0 1,0 0-1,-1 0 1,1 1-1,0-1 1,-1 0-1,1 1 1,-1 0-1,1-1 1,-3 1-1,-2-2-14,-1 1 0,0 0 1,0 0-1,1 0 0,-1 1 0,0 0 0,0 1 0,1-1 0,-1 1 0,0 1 0,1-1 0,-1 1 1,1 0-1,-1 1 0,1-1 0,0 1 0,-9 6 0,8-4 45,1 0-1,-1 0 1,1 1 0,0-1 0,0 2-1,1-1 1,-1 1 0,1-1-1,1 1 1,0 1 0,0-1-1,0 1 1,1-1 0,-3 10 0,0 5 152,0 1 0,2-1 1,-2 38-1,5-45-50,1-1 0,1 1-1,0 0 1,1-1 0,1 1 0,8 25 0,-10-35-82,1-1 1,0 1 0,0-1 0,1 1 0,0-1 0,-1 0-1,1 0 1,1 0 0,3 4 0,-5-7-22,0 1 1,0 0-1,0-1 1,1 0-1,-1 1 1,0-1-1,1 0 0,-1 0 1,1 0-1,-1 0 1,1-1-1,-1 1 1,1-1-1,0 1 1,-1-1-1,1 0 1,0 0-1,4-1 0,3-1 42,0 0-1,0-1 0,0-1 1,-1 1-1,1-1 0,16-11 1,51-39-47,-55 38-6,181-131 266,-198 143-258,1 1-1,-1-1 1,1 1-1,0 0 1,0 0 0,0 0-1,0 1 1,0 0-1,0 0 1,11-1-1,-16 3-8,0 0 0,-1 0-1,1 1 1,0-1-1,0 0 1,0 1-1,0-1 1,-1 1-1,1-1 1,0 1-1,-1-1 1,1 1-1,0-1 1,-1 1-1,1 0 1,0-1-1,-1 1 1,1 0 0,-1 0-1,1-1 1,-1 1-1,0 0 1,1 0-1,-1 0 1,0 0-1,0 0 1,1-1-1,-1 1 1,0 0-1,0 0 1,0 0-1,0 0 1,0 1 0,-1 35 122,0-31-94,-27 219 660,28-217-610,2-6 13,6-14-3,15-50-33,-10 27-139,27-53 1,-34 78 44,0 0 1,0 1 0,1 0-1,0 0 1,1 0-1,0 1 1,0 0-1,1 0 1,15-9-1,-22 15 29,1 0 0,0 1 1,0-1-1,-1 1 0,1 0 0,0 0 0,0 0 0,4-1 0,-6 2 2,0 0 0,1 0 0,-1 0 0,0 0 0,0 1 0,1-1-1,-1 0 1,0 0 0,0 1 0,1-1 0,-1 1 0,0-1 0,0 1 0,0-1 0,0 1 0,0 0 0,0-1 0,0 1 0,0 0 0,0 0 0,0 0 0,0 0 0,1 2 0,4 7 18,-1 0 0,0 0-1,-1 1 1,0 0 0,-1 0 0,0 0-1,0 0 1,1 19 0,-2-15-24,1 0 1,0 0 0,1-1-1,8 20 1,-11-31-326,1-1-1,-1 0 1,0 0 0,1 0 0,0 0-1,-1 0 1,1 0 0,0-1 0,0 1-1,0 0 1,0-1 0,0 0 0,0 1-1,1-1 1,-1 0 0,0 0 0,1 0 0,-1 0-1,1-1 1,-1 1 0,1-1 0,-1 1-1,1-1 1,-1 0 0,1 0 0,4 0-1,4-2-1476,1 0 0,0 0-1,-1-1 1,15-5-1,-18 5 1340,45-14-5656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04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34 814 3072,'-34'-13'3424,"35"13"-3111,0-1 0,0 0 1,-1 0-1,1 1 0,0-1 1,0 0-1,0 1 0,0-1 1,0 1-1,0-1 0,0 1 1,0 0-1,0-1 0,0 1 1,0 0-1,0 0 0,0 0 1,0 0-1,2 0 0,4 0 391,0 1 0,1-1 0,-1 2-1,0-1 1,1 1 0,-1 0 0,12 6-1,2 3 857,22 14 0,-24-13-703,33 15 1,-45-24-737,0 0 1,0-1-1,0 0 1,0-1-1,0 1 1,0-1-1,0-1 1,0 1-1,9-2 1,-7 0-43,1 0 1,-1-1-1,0 0 1,0 0-1,-1-1 1,1 0-1,-1-1 1,1 0-1,-1 0 1,8-7-1,-13 9-66,0 0 0,0 0-1,0 0 1,-1-1-1,0 1 1,1-1 0,-1 1-1,0-1 1,0 0 0,0 0-1,-1 0 1,1 0-1,-1 0 1,1-1 0,-1 1-1,0 0 1,0-1 0,-1 1-1,1-1 1,-1 1 0,0-1-1,0 1 1,0-1-1,0 1 1,0 0 0,-1-1-1,1 1 1,-1-1 0,-2-4-1,2 6-32,0 0-1,0-1 0,0 1 1,0 0-1,-1 0 1,1 0-1,-1 1 1,1-1-1,-1 0 0,0 1 1,0-1-1,0 1 1,1-1-1,-1 1 1,-1 0-1,1 0 0,0 0 1,0 0-1,0 0 1,0 0-1,-1 0 1,1 1-1,0 0 0,-1-1 1,1 1-1,-1 0 1,1 0-1,0 0 0,-1 0 1,-1 1-1,-6 0-13,0 1 0,0 0 0,0 0 0,1 1 0,-17 8 0,14-6 97,0 2 0,0 0 0,1 0 0,0 1 0,1 0 1,0 1-1,0 0 0,0 1 0,2 0 0,-1 0 0,1 1 0,1 0 1,0 0-1,0 1 0,1 0 0,1 0 0,0 1 0,-6 19 1,10-27-33,1-1 0,-1 1 1,0 0-1,1-1 0,0 1 1,0-1-1,1 1 0,-1 0 1,1-1-1,0 1 1,0-1-1,0 1 0,1-1 1,0 0-1,0 0 0,0 1 1,0-1-1,0-1 0,4 6 1,0-3-7,0 0-1,0 0 1,0-1 0,1 0-1,0 0 1,0 0 0,0-1 0,1 0-1,12 5 1,-3-2 26,1 0 0,1-1 0,-1-1-1,1-1 1,0 0 0,30 0 0,-39-3-38,-1-2 1,1 1 0,-1-2 0,0 1 0,1-1-1,-1 0 1,0-1 0,0 0 0,0-1-1,0 0 1,-1 0 0,0-1 0,0 0 0,0 0-1,11-10 1,80-83 112,-3 4 10,90-70-403,-166 146 144,-1-2 0,-1 0-1,0-1 1,-2 0 0,0-1 0,-2-1 0,0-1 0,-2 0-1,-1-1 1,11-32 0,35-179-207,-51 209 300,1-34 1,-6 51-18,-1-1 0,0 1-1,-1-1 1,0 1 0,-1-1 0,-3-11-1,4 19 26,0 0 0,0 0 0,0 1 0,0-1 0,-1 0 0,1 1 0,-1-1 0,0 1 0,1-1 0,-1 1-1,0 0 1,-1 0 0,1 0 0,-4-3 0,4 4 4,0 0 0,1 0 0,-1 1 0,0-1 0,0 1 0,0-1-1,0 1 1,0 0 0,0 0 0,0 0 0,0 0 0,1 0 0,-1 0 0,0 0-1,0 0 1,0 1 0,0-1 0,0 1 0,0 0 0,1-1 0,-1 1 0,0 0 0,0 0-1,-1 2 1,-8 4 8,2 1 0,-1 0 0,1 0 0,0 1-1,0 0 1,1 1 0,-13 20 0,-39 82 247,41-72-238,-8 13 137,-37 111 0,57-142-68,1 1 1,2 0 0,0 0 0,1 1-1,2-1 1,0 1 0,2-1 0,3 26 0,-1-26 28,2 0 1,1 0-1,15 38 0,-17-50-38,1-1 0,0 0-1,1 0 1,0-1-1,0 0 1,1 0 0,0 0-1,1-1 1,16 14 0,-20-18-42,0-1 0,1-1 0,0 1 0,-1-1 0,1 1 1,0-1-1,0-1 0,0 1 0,0-1 0,1 0 0,-1 0 1,9 0-1,-7-1 2,0 0 0,0-1 0,0 0 0,-1-1 0,1 1 1,0-1-1,-1-1 0,11-4 0,1-4-26,-1 0-1,0 0 1,-1-2 0,0 0 0,21-24 0,-26 25-24,0-1 1,-1 0 0,0 0 0,9-18 0,-15 23-25,0-1-1,0 1 1,-1-1 0,0 1-1,0-1 1,-1 0 0,0 0-1,-1 0 1,1-11 0,-2 19 9,0-1 0,0 1 0,-1-1 0,1 0 0,0 1 0,-1-1 0,1 1 1,-1-1-1,1 1 0,-1 0 0,0-1 0,-1-2 0,1 4 35,1-1 0,0 1 0,-1-1 0,1 1 0,-1 0 0,1-1 0,-1 1 0,0-1 0,1 1 0,-1 0 0,1 0 0,-1-1 0,0 1 0,1 0 0,-1 0 0,0 0 0,1-1 0,-1 1 0,0 0 0,1 0 0,-1 0 0,0 0 0,1 0 0,-1 1 0,0-1 0,1 0 0,-1 0 0,1 0 0,-1 0 0,0 1 0,1-1 0,-2 1 0,-2 1 20,0 1 1,0-1-1,0 1 1,0 0 0,0 1-1,0-1 1,1 1 0,-1-1-1,1 1 1,0 0 0,-2 5-1,1-2 56,0 1 1,0 0-1,1 0 0,1 0 0,-5 16 0,5-7 36,0-1-1,1 1 1,0 0 0,2 0-1,0-1 1,4 20-1,-2-17-26,1-1-1,8 24 0,-10-37-39,0 0-1,0 0 1,1 0-1,0 0 1,-1-1-1,1 1 1,1-1-1,-1 0 1,1 1 0,-1-2-1,1 1 1,7 5-1,-8-8-24,-1 1 1,1-1-1,0 0 0,-1 0 1,1 0-1,0-1 0,-1 1 0,1 0 1,0-1-1,0 0 0,0 0 0,-1 0 1,1 0-1,0 0 0,0-1 0,-1 1 1,1-1-1,0 0 0,0 1 1,2-3-1,6-1 23,-1-2 1,1 0-1,13-10 1,-11 8-6,3-3-33,171-108 18,-129 86-98,82-35 1,-18 18-11,-108 44-30,-15 6 124,1 0-1,0 0 1,0 0 0,0 0-1,0 0 1,0 0-1,0 0 1,0 0 0,0 0-1,0 0 1,0 0-1,0 0 1,0 0 0,0 0-1,0 0 1,0 0-1,-1 0 1,1 0 0,0 0-1,0 0 1,0 0 0,0 0-1,0 0 1,0 0-1,0-1 1,0 1 0,0 0-1,0 0 1,0 0-1,0 0 1,0 0 0,0 0-1,0 0 1,0 0-1,0 0 1,0 0 0,0 0-1,0 0 1,-1 0-1,1 0 1,0 0 0,0 0-1,0 0 1,0-1 0,0 1-1,0 0 1,0 0-1,0 0 1,0 0 0,0 0-1,0 0 1,0 0-1,0 0 1,0 0 0,0 0-1,1 0 1,-1 0-1,0 0 1,0 0 0,0 0-1,0-1 1,0 1 0,0 0-1,-26 5 37,-15 6-59,0 3 0,-73 34 0,101-40 10,0 0 1,0 0-1,1 1 1,-20 20 0,25-22 10,0 0 0,1 1 0,1 0 0,-1 0 0,1 1 1,1-1-1,-1 1 0,-4 14 0,7-17 10,1 1 0,-1-1 0,1 0-1,0 1 1,1-1 0,-1 1 0,1-1-1,2 13 1,-1-15 2,0 0 1,0 0-1,0 0 0,0 0 1,1 0-1,0 0 0,-1-1 0,2 1 1,-1-1-1,0 1 0,1-1 0,-1 0 1,1 0-1,6 5 0,-2-2 15,0-1 0,1 0 0,0 0 0,0-1 0,0 0 0,1 0-1,-1-1 1,1 0 0,0-1 0,0 0 0,0 0 0,0-1 0,0 0 0,0 0-1,0-1 1,0 0 0,12-3 0,-7 1 8,0-1 0,-1-1 0,0 0 0,0-1 0,0-1 0,0 0 0,-1 0-1,0-1 1,0-1 0,18-15 0,1-6-142,33-38-1,-11 9-81,53-41-117,19-19-66,-105 96 341,-1-1 0,-1 0 0,28-48 0,-23 23 15,-2-1 0,21-74 0,-39 112 16,23-82-22,-24 82 2,0 0-1,-1 0 1,0 0-1,0 0 0,-2 0 1,-1-15-1,2 25 24,0 1-1,0-1 1,0 1-1,0-1 1,0 1-1,0-1 1,0 1-1,-1 0 1,1-1 0,0 1-1,0-1 1,-1 1-1,1-1 1,0 1-1,-1 0 1,1-1-1,0 1 1,-1 0-1,1-1 1,0 1-1,-1 0 1,1-1-1,-1 1 1,1 0 0,0 0-1,-1 0 1,1-1-1,-1 1 1,1 0-1,-1 0 1,1 0-1,-1 0 1,1 0-1,-1 0 1,1 0-1,-1 0 1,1 0-1,-1 0 1,1 0 0,-1 0-1,1 0 1,-1 0-1,1 1 1,-1-1-1,0 0 1,-1 1 2,0 0 1,0 1-1,-1-1 1,1 0 0,0 1-1,0-1 1,0 1-1,-2 2 1,-14 20 15,0 0 0,-23 44 1,24-39-43,-17 30 79,2 2 1,3 0 0,-22 68-1,46-112-10,0 1 1,1 0-1,1 0 0,1 1 0,0-1 0,1 0 1,1 1-1,1-1 0,1 0 0,0 1 0,2-1 0,0 0 1,10 27-1,-13-40 1,2-1 0,-1 1 0,0-1 0,1 1 0,0-1 0,0 0 0,0 0 0,0 0 0,8 6 0,-9-8-24,1 0-1,0-1 1,0 1 0,-1-1-1,1 1 1,0-1-1,0 0 1,0 0-1,1-1 1,-1 1-1,0-1 1,0 1 0,0-1-1,0 0 1,1 0-1,4-1 1,3-1-17,0-1 1,0 0-1,0 0 1,0-2-1,-1 1 1,1-1-1,-1-1 1,17-11-1,71-63-27,-84 67-10,12-9 4,-2-2 1,30-35-1,-54 59 28,1 0-1,-1-1 0,0 1 0,0 0 0,0 0 0,0 0 0,1 0 0,-1 0 0,0-1 0,0 1 0,0 0 0,0 0 0,0 0 0,0-1 0,0 1 0,0 0 0,1 0 0,-1 0 0,0-1 0,0 1 0,0 0 0,0 0 0,0-1 0,0 1 0,0 0 0,0 0 0,0 0 0,0-1 0,0 1 0,-1 0 0,1 0 0,0 0 1,0-1-1,0 1 0,0 0 0,0 0 0,0 0 0,0-1 0,-1 1 0,1 0 0,0 0 0,0 0 0,0-1 0,-1 1-1,1 0 0,-1 0 0,1 0 0,0 0 0,-1 0 0,1 0 0,0 0 0,-1 0 0,1 0 0,-1 0 0,1 1 0,0-1-1,-1 0 1,1 0 0,0 0 0,-1 0 0,1 1 0,0-1 0,-1 0 0,1 0 0,0 0 0,0 1 0,-1-1 0,1 0 0,0 1 0,-4 4 14,1 0 1,0 0-1,0 1 0,1-1 0,0 1 1,0 0-1,0-1 0,0 8 0,-2 9 80,1 0 0,-1 40 0,5-48-50,0-1 0,0 1-1,1-1 1,1 0 0,9 26 0,-10-34-19,0 0 1,0 0 0,6 8-1,-7-12-9,0 1 0,0-1 0,0 0-1,0 0 1,0 0 0,0 1 0,0-1-1,0-1 1,1 1 0,-1 0 0,0 0-1,1 0 1,-1-1 0,1 1 0,-1 0-1,1-1 1,2 1 0,0-1 6,-1 0 0,1 0 0,-1-1 0,1 1 0,-1-1 0,1 0 0,-1 0 1,0 0-1,1 0 0,-1 0 0,4-3 0,35-24 35,-31 19-87,76-60 15,-33 25 90,-3 5-35,-49 38-40,-1 0-4,0 1 1,-1 0 0,1 0-1,-1-1 1,1 1-1,-1 0 1,1-1 0,-1 1-1,1-1 1,-1 1-1,0-1 1,1 1 0,-1 0-1,0-1 1,1 1-1,-1-1 1,0 0 0,1 1-1,-1-1 1,0 1 0,0-2-1,-11 7-100,7-2 94,0 0 0,0 0-1,0 0 1,0 0-1,0 1 1,1 0-1,-1 0 1,1 0-1,0 0 1,1 0-1,-1 1 1,-3 7 0,-1 5 3,0 0 1,-4 22 0,9-32 29,0 0 1,1 1-1,0-1 1,0 0-1,1 1 0,0-1 1,0 0-1,1 1 1,0-1-1,0 0 1,3 9-1,-4-15-10,1 0 0,-1 0 0,1 0-1,-1 0 1,1 0 0,0 0 0,-1 0 0,1 0 0,0 0 0,0-1-1,0 1 1,0 0 0,0 0 0,0-1 0,-1 1 0,2-1-1,-1 1 1,0-1 0,0 1 0,1-1 0,0 1-5,0-1 1,1 0 0,-1 0-1,0 0 1,0 0-1,0 0 1,0-1-1,0 1 1,0-1 0,3 0-1,1-2-14,1 0 0,-1 0 0,0-1 0,0 1 0,8-8-1,-6 5 3,-1-1 0,0 0-1,0 0 1,-1-1-1,0 0 1,0 0-1,-1 0 1,0-1-1,0 0 1,-1 0-1,-1 0 1,1-1-1,-1 1 1,-1-1-1,0 1 1,0-1 0,-1 0-1,0 0 1,-1-14-1,0 21-1,-1 1 0,0-1 1,1 0-1,-1 0 0,0 1 0,0-1 0,0 0 0,-1 1 1,1 0-1,-1-1 0,1 1 0,-1 0 0,0-1 0,0 1 1,0 0-1,0 0 0,0 1 0,-1-1 0,1 0 0,0 1 1,-1-1-1,1 1 0,-5-2 0,-3-1-22,-1 1 0,1 0 0,-1 0-1,-17-2 1,-13 4 197,28 1-92,188-8 929,-123 4-857,63 5 1,-109-1-116,0 1 0,0-1 0,0 1-1,0 1 1,0-1 0,0 1 0,0 0 0,10 6-1,-14-7-17,0 0 0,0 0-1,0 1 1,-1-1 0,1 1-1,0-1 1,-1 1 0,1 0-1,-1 0 1,0 0-1,1 0 1,-1 0 0,0 0-1,0 0 1,0 0 0,-1 0-1,1 0 1,0 0 0,-1 1-1,1-1 1,-1 0 0,0 1-1,0-1 1,0 0-1,0 0 1,-1 3 0,-1 8 27,-1 0 1,-1-1 0,0 1-1,0-1 1,-2 0 0,1-1-1,-13 19 1,15-26 55,3-6-25,5-8-25,4-5-13,8-11 13,24-30 0,-36 50-56,1 0-1,-1 0 1,1 1 0,0-1-1,1 2 1,-1-1 0,1 1-1,0-1 1,0 2-1,9-4 1,-14 6 22,0 0 0,1 1 0,-1 0 0,0-1-1,1 1 1,-1 0 0,0 0 0,1 0 0,-1 1 0,0-1 0,1 1 0,-1-1 0,0 1-1,0 0 1,1 0 0,-1-1 0,0 2 0,0-1 0,0 0 0,0 0 0,2 3-1,5 3 93,-2 1-1,1-1 0,9 15 0,1-2 2,-6-7-63,1-1 0,1 0 1,29 19-1,-33-24-63,0-2 0,1 1 0,-1-2-1,1 1 1,1-1 0,-1-1 0,14 3 0,-19-6-304,1 1 0,-1-1 0,0 0 0,12-2 0,10-5-3629,-27 7 3686,0-1 0,0 1 0,0-1 0,0 1-1,0-1 1,0 1 0,0-1 0,0 1 0,0-1 0,-1 0 0,1 0-1,0 1 1,0-1 0,-1 0 0,1 0 0,0 0 0,-1 0-1,1 0 1,-1 0 0,1 0 0,-1 0 0,0 0 0,1 0 0,-1 0-1,0 0 1,0 0 0,1 0 0,-1-1 0,0 1 0,0 0-1,0 0 1,-1 0 0,1 0 0,0 0 0,-1-2 0,0 0-570,0-1 1,0 1 0,-1 0 0,1 0-1,-1 0 1,0 0 0,0 0 0,0 0-1,0 1 1,-4-4 0,-17-12-3046,-4 0 1462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04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15 114 9568,'-14'-6'3520,"22"12"-2720,20-6-256,2 0 2271,12 0-1663,24 0 864,57-9-1184,18 0-448,3 0-256,-3-3-2528,15 0 1312,5 3-6399,-14-12 4159,-15-12-1216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35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87 1248,'5'-3'13040,"-4"4"-12945,0-1 0,0 1 1,0 0-1,-1 0 0,1 0 1,0 0-1,-1 1 0,1-1 0,-1 0 1,1 2-1,0-1 30,1 0-48,-1 0 1,0 0-1,1-1 0,-1 1 1,1-1-1,-1 0 1,1 1-1,0-1 0,0 0 1,-1 0-1,1 0 1,4 2-1,28 8 545,-27-8-533,7 0 56,-1-1 0,0-1 0,1 0 0,-1 0-1,22-3 1,3 1 10,190-9 450,-100 3-431,244-15 674,-115 6-555,-53-2 243,22-2-91,-72 9-251,34-2 300,15 5 538,67-2-90,-46 9-558,34-1-640,-87 5-3819,-113-3-1471,-2 0 1642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1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79 3232,'-1'-2'127,"0"-1"9,0 1 0,0 0 0,-1 0-1,1 0 1,0 0 0,-1 0 0,0 0 0,1 0 0,-1 0 0,0 1-1,-6-7 5419,9 15-4063,-1 21-427,4 225 3275,-2-161-3336,1 21-257,-2-76-614,-1-23-28,1 0-1,2 15 1,2-3 200,0 35 0,-5-59 320,-1-16-107,0 6-455,0 1 0,1-1-1,0 0 1,0 0 0,1-11 0,1-15 15,-4-72 161,4-107 276,2 162-373,6-47 117,-7 83-196,0 0 0,1 0 0,1 1 0,9-22 0,-12 32-57,0 0-1,1 0 1,-1 0 0,1 0-1,0 0 1,0 1 0,0 0-1,0-1 1,0 1-1,1 0 1,7-4 0,-9 6 5,0 0 1,-1 0-1,1 0 1,0 1 0,0-1-1,0 1 1,0 0-1,-1-1 1,1 1 0,0 0-1,0 0 1,0 0-1,0 0 1,0 0 0,0 1-1,0-1 1,-1 1-1,1-1 1,0 1 0,0-1-1,0 1 1,-1 0-1,1 0 1,0 0 0,-1 0-1,1 0 1,-1 0-1,1 1 1,-1-1 0,2 2-1,2 4 30,0-1-1,0 0 0,-1 1 1,0 0-1,0 0 0,-1 0 1,5 15-1,11 55 227,-14-53-153,-1 1 29,-1 0 0,-1 0 0,-1 0 0,-2 1 1,-4 30-1,5-51-86,-1 0-1,0 1 1,-1-1-1,1 0 1,-1 1 0,0-1-1,0 0 1,-1 0-1,0-1 1,1 1 0,-8 7-1,8-9-32,0 0 0,-1-1-1,0 1 1,0-1 0,0 1 0,0-1-1,0 0 1,0 0 0,-1-1-1,1 1 1,0-1 0,-1 1-1,1-1 1,-1 0 0,0 0-1,1-1 1,-1 1 0,-4-1 0,0 0-21,-2 0-18,0 0-1,0 0 1,0-1-1,0-1 1,-11-2 0,-4-2-213,20 6-80,0-1 0,1 0-1,0 0 1,-7-3 0,-6-8-10225,30 11 1238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2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 26 2304,'5'-15'7706,"-5"15"-7586,0 0 0,0 0-1,1 0 1,-1 0-1,0 0 1,0 0-1,0 0 1,1 0 0,-1 0-1,0 0 1,0-1-1,0 1 1,0 0 0,1 0-1,-1 0 1,0 0-1,0-1 1,0 1 0,0 0-1,0 0 1,0 0-1,0 0 1,1-1 0,-1 1-1,0 0 1,0 0-1,0 0 1,0-1 0,0 1-1,0 0 1,0 0-1,0-1 1,0 1-1,0 0 1,0 0 0,0 0-1,0-1 1,0 1-1,-10-4 2245,-14 4-453,15 2-1666,-1 0 0,1 1 1,-1 0-1,1 1 0,1 0 1,-1 0-1,0 1 0,1 0 1,0 0-1,0 1 0,0 0 1,1 1-1,0 0 0,1 0 1,-9 10-1,12-13-140,0 1-1,0-1 1,0 1-1,1 0 1,-4 9 0,6-12-91,-1-1 1,1 1-1,-1 0 1,1-1 0,0 1-1,-1 0 1,1-1 0,0 1-1,0 0 1,1 0-1,-1-1 1,0 1 0,0 0-1,1-1 1,-1 1 0,1-1-1,0 1 1,-1 0-1,1-1 1,0 1 0,1 1-1,-1-2 1,0 0 0,0 0-1,0 0 1,0-1 0,0 1-1,0 0 1,0-1 0,0 1-1,0-1 1,0 1-1,0-1 1,0 1 0,0-1-1,0 0 1,0 0 0,1 1-1,-1-1 1,0 0 0,0 0-1,0 0 1,0 0 0,1 0-1,-1-1 1,0 1 0,0 0-1,0 0 1,2-1 0,2-2 28,1 1 1,-1-1-1,0 0 1,7-5-1,-4 2-57,5-3-175,0-1 0,-1 0 0,15-17 0,19-16 1,-28 30 124,-17 12 453,9 22 1462,-2-3-1550,0-1 1,1-1 0,0 1 0,23 27 0,-31-42-483,6-5-5607,-6 3 5204,-1-1 1,1 1 0,0-1 0,0 0 0,0 1 0,1-2 0,3-3-2214,9-3-621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2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47 7136,'-9'-10'1946,"9"10"-1909,-1 0-1,1 0 1,0 0 0,0 0-1,-1 0 1,1 0 0,0 0-1,0 0 1,-1 0 0,1 0-1,0 0 1,0 0 0,-1 0-1,1 0 1,0 0 0,0 0-1,0 1 1,-1-1 0,1 0-1,0 0 1,0 0 0,0 0 0,-1 0-1,1 1 1,0-1 0,0 0-1,0 0 1,0 0 0,0 0-1,-1 1 1,0 2 116,-1 1 0,1-1 0,0 1 0,0-1 0,0 1 0,0 3 0,0 0 400,0-1 0,0 1 0,1-1 1,0 1-1,0-1 0,0 1 0,1-1 0,0 0 0,3 11 0,-4-17-505,0 0 1,0 1-1,0-1 0,0 0 1,0 0-1,0 0 0,0 1 1,0-1-1,1 0 1,-1 0-1,0 1 0,0-1 1,0 0-1,0 0 0,0 0 1,0 0-1,0 1 1,0-1-1,0 0 0,1 0 1,-1 0-1,0 0 0,0 1 1,0-1-1,0 0 1,1 0-1,-1 0 0,0 0 1,0 0-1,0 0 0,1 0 1,-1 1-1,0-1 1,0 0-1,1 0 0,4-10 893,-2 1-812,0 1-1,-1-1 0,2-12 0,-3 14 51,0 1 1,0-1-1,1 1 1,-1 0-1,1 0 1,1 0-1,-1 0 1,6-8-1,-3 7-46,-5 5-47,1 1 0,-1 0 1,1 0-1,0 0 0,0-1 0,0 1 1,-1 0-1,1 0 0,0 0 0,0 0 1,0 0-1,1 1 0,-1-1 0,0 0 1,0 0-1,0 1 0,1-1 0,-1 1 1,0-1-1,1 1 0,-1-1 0,0 1 1,1 0-1,-1 0 0,0 0 0,1 0 1,-1 0-1,0 0 0,3 0 0,-1 1-51,0-1-1,0 1 0,0 0 1,0 0-1,0 0 1,0 0-1,0 0 0,0 1 1,0-1-1,3 4 1,-4-4-129,1 1 1,-1 0 0,1-1 0,0 0 0,-1 0 0,1 1 0,0-2 0,-1 1 0,1 0 0,4 0 0,-2 6-3693,-4-6 2873,0 0-73,3 3-827,3-2-3670,4 1-410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2.8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 7648,'0'-9'2816,"0"13"-2176,4-4 1856,6 5-1664,-4 2 1631,-6 7-1407,0-7 320,0 7-800,0-2-352,0 0-128,0 1-96,0 1 0,-6-7-800,6 1 448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3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58 6560,'-9'-35'2117,"9"34"-2001,0-1 0,-1 1-1,1 0 1,0-1 0,-1 1-1,1 0 1,0-1 0,0 1 0,0 0-1,0-3 1,1 3-49,-1 1-1,0 0 1,0-1 0,0 1 0,1 0-1,-1 0 1,0-1 0,0 1 0,1 0-1,-1 0 1,0-1 0,0 1-1,1 0 1,-1 0 0,0-1 0,1 1-1,-1 0 1,0 0 0,1 0-1,-1 0 1,0 0 0,1 0 0,-1 0-1,0 0 1,4 0 2587,7 5 1025,-9-3-3446,1 0-1,-1 0 1,0 0-1,0 1 1,0-1-1,0 1 1,0-1-1,-1 1 1,1 0-1,-1 0 1,1 0-1,-1 0 1,0 0-1,1 6 1,1 6 678,2 28 0,-4-36-647,1 10 61,15 264 2406,-15-201-2427,0-41-304,-5 62 0,2-79 14,-1 1-1285,-2-8-3472,4-14 4516,-7 2-5662,7-3 5663,0 0-1,-1 0 1,1 0-1,0 0 1,0 0-1,-1-1 1,1 1-1,0 0 1,-1 0-1,-1-3-2491,1-5-2684</inkml:trace>
  <inkml:trace contextRef="#ctx0" brushRef="#br0" timeOffset="1">20 462 10304,'-19'-9'3808,"24"6"-2944,-5-1-256,4-1 2335,6 2-1727,9-3 512,4-1-1056,10-1-192,6 3-288,-3 1-192,3 1-32,-1-3-1088,4 3 576,-3 3-3680,-3 0 2305,8 3-4833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30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217 150 2720,'-14'-16'1605,"12"14"-241,2 2-1267,0 0-1,1 0 1,-1 0 0,0 0 0,0 0-1,0 0 1,0 0 0,0 0 0,1 0-1,-1 0 1,0-1 0,0 1 0,0 0-1,0 0 1,0 0 0,0 0 0,1 0 0,-1 0-1,0-1 1,0 1 0,0 0 0,0 0-1,0 0 1,0 0 0,0-1 0,0 1-1,0 0 1,0 0 0,0 0 0,0 0-1,0-1 1,0 1 0,0 0 0,0 0-1,0 0 1,0 0 0,0-1 0,0 1 0,0 0-1,0 0 1,0 0 0,0 0 0,0-1-1,-1 1 35,0-1 0,1 1-1,-1 0 1,1-1 0,-1 1-1,1-1 1,0 0 0,-1 1-1,1-1 1,-1 1 0,1-1-1,0 0 1,0 1 0,-1-1-1,1 1 1,0-1 0,0 0-1,0 0 1,0 1 0,0-1-1,0 0 1,0 1 0,0-1-1,0 0 1,0 1 0,0-1-1,0 0 1,0 1 0,0-1-1,1 0 1,0-1 0,1-1-28,0 0-1,1 1 1,-1-1 0,1 0 0,0 1 0,0-1 0,0 1 0,0 0 0,0 0 0,0 0 0,5-2 0,7-2 76,21-6-1,-22 7 75,27-9 71,-21 6-233,0 1 0,0 1-1,0 1 1,1 1 0,33-3 0,-51 7-96,1 0-1,0 1 1,-1-1-1,1 1 1,-1 0-1,0 0 1,1 0 0,-1 0-1,0 0 1,1 1-1,-1 0 1,5 3-1,-6-4 10,0 1-1,-1-1 0,1 1 0,0 0 1,-1 0-1,1 0 0,-1-1 1,0 1-1,0 1 0,0-1 0,0 0 1,0 0-1,0 0 0,0 0 0,-1 1 1,1-1-1,-1 0 0,1 1 1,-1 3-1,0 0 64,-1 0 0,1 0 0,-1 0 0,-1 0 0,1 0 0,-1 0 1,0 0-1,0-1 0,-1 1 0,-3 6 0,0-4 43,0 1 1,0-1 0,0 0-1,-1-1 1,-13 11-1,5-5 36,-1-2 0,0 0 0,-1-1 0,0-1 0,-34 13 0,28-14-24,13-5 47,-1 1 0,-12 6 0,23-10-164,0 0 0,0 0 0,0 0-1,0 0 1,-1 0 0,1 0 0,0 0-1,0 1 1,0-1 0,0 0 0,0 0-1,0 0 1,0 0 0,0 0 0,0 0-1,-1 0 1,1 0 0,0 0 0,0 0-1,0 1 1,0-1 0,0 0 0,0 0-1,0 0 1,0 0 0,0 0 0,0 0-1,0 0 1,0 1 0,0-1 0,0 0-1,0 0 1,0 0 0,0 0 0,0 0-1,0 0 1,0 0 0,0 0 0,0 1-1,0-1 1,0 0 0,0 0 0,0 0-1,0 0 1,0 0 0,1 0 0,-1 0-1,0 0 1,0 1 0,0-1 0,0 0-1,0 0 1,0 0 0,0 0 0,0 0-1,0 0 1,0 0 0,1 0 0,-1 0-1,0 0 1,0 0 0,0 0 0,0 0-1,0 0 1,9 3 172,41 6-185,-25-5-49,1 0-1,32 12 1,-51-14 52,-1 1 0,1 0 0,-1 0 0,0 0-1,0 1 1,0-1 0,-1 2 0,1-1 0,-1 0 0,0 1 0,0 0 0,-1 0 0,7 10 0,-8-11 18,-1 1 1,0-1-1,-1 1 0,1-1 0,-1 1 0,0 0 1,0-1-1,-1 1 0,1 0 0,-1 0 1,0-1-1,0 1 0,-1 0 0,0 5 0,-1 2 55,-1-1 1,0 1-1,-1-1 0,-7 15 0,7-19-20,1 0 1,-2 0 0,1 0 0,-1 0-1,0 0 1,0-1 0,-1 0-1,0 0 1,0-1 0,-1 0 0,-6 5-1,3-4 6,0-1 0,0 0 0,-1 0 0,1-1 0,-1-1 0,0 0 0,-15 3-1,0-3 45,0-1 0,-1-2 0,1 0 0,-1-2 0,1 0 0,-31-8 0,46 7-107,-13-1 26,1-1 1,-38-14-1,53 17 34,7 2-61,0 0 1,0 0-1,0 0 1,0-1-1,0 1 0,0 0 1,0 0-1,0-1 0,0 1 1,1 0-1,-1-1 1,0 1-1,0-1 0,0 0 1,0 1-1,0-2 1,-5-2 3,3 0 6,0 2 0,1 4 0,2-2 0,0 0 0,0-1 0,0 1 0,0 0 0,0-1 0,0 1 0,0 0 0,1-1 0,-1 1 0,0 0 0,0-1 0,0 1 0,0 0 0,1 0 0,-1-1-1,0 1 1,0 0 0,1 0 0,-1 0 0,0-1 0,0 1 0,1 0 0,-1 0 0,0 0 0,1 0 0,-1-1 0,0 1 0,1 0 0,16-10 23,49-18 178,104-28 0,74-3 71,-227 55-221,-9 2-57,13-3-28,0 0 1,41-2-1,-53 10-72,-7-2-369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3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523 2 10624,'-2'-1'259,"1"1"0,-1 0 0,0 0-1,0 0 1,1 0 0,-1 0 0,0 0 0,1 0 0,-1 0 0,0 1 0,0-1 0,1 1 0,-1-1 0,1 1 0,-1 0 0,0 0 0,1 0 0,-2 1 0,-3 2-24,1 1 0,-1 0 0,-5 7 0,-11 9 1120,3-8-70,-1 0 0,0-2 0,-27 12-1,-19 9-65,-50 41-95,101-61-1222,0 0 0,0 1 0,1 0 0,-24 32 0,1 5-4696,37-50 4609,0 0 1,0 1-1,0-1 1,0 0-1,-1 1 1,1-1-1,0 0 1,0 0-1,-1 1 1,1-1-1,0 0 0,0 0 1,-1 0-1,1 1 1,0-1-1,-1 0 1,1 0-1,0 0 1,-1 0-1,1 0 1,0 0-1,-1 0 1,1 1-1,0-1 1,-1 0-1,1 0 1,0 0-1,-1 0 1,1 0-1,-1-1 1,-4-8-3117,2-13-2190,3 21 5266,0 0 1,1 0-1,-1 0 0,0 0 0,1 0 1,-1 0-1,0 0 0,1 0 0,0 0 1,-1 0-1,1 1 0,-1-1 0,2-1 1,11-10-1515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3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9 10464,'-19'-8'3872,"24"11"-3008,4 2-224,2 4 3007,3 3-2111,0 1 1088,0 4-1568,10-1-576,-1 1-320,1-1-320,-1 2 96,1-6-2720,-4 2 1536,2-7-6751,6 10 4447,-17-5-2144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4.6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76 103 7456,'-9'-10'6348,"9"17"-4963,-1 13 55,0 0 0,-1 0 0,-6 20-1,4-20-944,-2-1-1,-1 1 0,0-1 0,-1 0 1,-14 22-1,21-40-249,7-10-366,-2 5 66,73-123-674,25-34 749,-98 156 61,0 1 1,0-1-1,0 1 0,0 0 1,7-5-1,-10 8-51,0 0-1,-1 1 1,1-1-1,0 1 1,0-1-1,0 1 1,0 0-1,0-1 1,-1 1-1,1 0 1,0-1 0,0 1-1,0 0 1,0 0-1,0 0 1,0 0-1,0 0 1,0 0-1,0 0 1,0 0-1,0 0 1,0 1-1,0-1 1,0 0-1,0 0 1,0 1-1,0-1 1,-1 1-1,1-1 1,0 1-1,0-1 1,0 1 0,-1 0-1,1-1 1,0 1-1,-1 0 1,1 0-1,0-1 1,0 2-1,3 6 251,0-1-1,0 1 1,0 1-1,-1-1 0,3 13 1,6 43 544,-8-26-372,-2 62 0,-2-61-406,-4 6-2115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5.0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3 8896,'-1'-1'320,"-1"1"0,1 0-1,-1 0 1,1 1 0,-1-1 0,1 0 0,-1 0 0,1 1 0,-1-1 0,1 1 0,0-1 0,-1 1 0,1 0-1,0-1 1,-1 1 0,1 0 0,0 0 0,0 0 0,0 0 0,0 0 0,0 0 0,-2 2 0,-23 31 2677,24-31-2686,-10 12 642,-14 24 712,25-37-1560,-1 1 0,1 0 0,0 0 0,0 0 0,0-1 0,0 1 0,1 0 1,-1 0-1,1 0 0,-1 0 0,1 0 0,1 4 0,-1-5-79,0-1-1,0 0 1,0 0-1,1 0 1,-1 0-1,1-1 1,-1 1 0,0 0-1,1 0 1,0 0-1,-1 0 1,1 0 0,0 0-1,-1-1 1,1 1-1,0 0 1,0-1 0,-1 1-1,1 0 1,0-1-1,0 1 1,0-1 0,0 1-1,0-1 1,0 0-1,0 1 1,0-1-1,0 0 1,0 0 0,0 0-1,0 0 1,0 0-1,2 0 1,4 0 27,0-1 1,0 1-1,0-2 0,7-1 1,-2 0-12,-1 1-22,0-1 1,0 0 0,0-1 0,20-10 0,-25 10-1,0 1 0,0-1 0,0-1 0,0 1 0,-1-1 0,0 0 0,0 0 0,0 0 0,4-7 0,-8 11-11,0-1 1,0 1-1,0-1 1,0 1-1,0-1 1,0 1-1,0-1 1,-1 1 0,1-1-1,-1 0 1,1 1-1,-1-1 1,0 0-1,0 0 1,1 1 0,-1-1-1,0 0 1,-1 0-1,1 0 1,0 1-1,0-1 1,-1 0-1,1 1 1,-1-1 0,1 0-1,-1 1 1,0-1-1,0 1 1,0-1-1,0 1 1,0-1 0,0 1-1,0-1 1,0 1-1,0 0 1,-1 0-1,1 0 1,-1 0-1,1 0 1,-2-1 0,-3-1-11,0 0 1,1 0 0,-1 1-1,0 0 1,0 0 0,-1 1 0,1-1-1,0 2 1,-13-2 0,7 3-247,-1 0 1,1 0-1,0 1 1,0 1-1,-1 0 1,2 1-1,-1 0 1,-17 9-1,25-11-503,0 0 0,0 0 0,0 1-1,1-1 1,-1 1 0,1 0 0,0 0 0,-6 6-1,9-8 322,-1 0-1,0 0 1,0-1-1,1 1 0,-1 0 1,1 0-1,-1 0 1,1 0-1,-1 0 0,1 0 1,0 0-1,-1 1 1,1-1 233,0 0 0,0-1 0,1 1 0,-1 0 0,0-1 0,0 1 0,1 0 0,-1-1 0,0 1 0,1-1 0,-1 1 0,1 0 0,-1-1 0,1 1 0,-1-1 0,1 0 0,-1 1-1,1-1 1,-1 1 0,2 0 0,18 11-3798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5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15 7648,'-11'-14'4548,"11"19"-498,0 10-1065,-8 130 2859,-26 74-3592,19-146-1925,-31 180-30,42-219-621,-1 10-1155,1-18-2702,12-52-8090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5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63 12224,'-28'-21'4511,"23"18"-3487,0 3-320,15 0 896,8 0-1024,11 0 1824,13 0-1376,11-4-448,3-1-384,5 2-832,-3-6 352,-2 0-6240,15 9 3617,-10-8-5441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7.0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343 85 2240,'0'-2'187,"0"0"-1,0 0 1,0 1-1,0-1 1,0 0-1,0 0 1,0 1 0,0-1-1,1 0 1,-1 1-1,1-1 1,-1 0 0,1 1-1,0-1 1,0 1-1,0-1 1,0 1 0,1-3-1,4-5 1991,-6 8-1847,1 0-1,0-1 1,-1 1-1,1 0 1,0-1-1,-1 1 1,0 0-1,1-1 1,-1 1-1,0-1 1,0 1-1,0-1 1,0 1-1,0-1 1,0 1-1,0-1 0,0 1 1,-1-1-1,0-1 1,1 2-147,-1 0 0,1 0 0,-1 0 0,0 1 0,1-1 0,-1 0-1,0 1 1,0-1 0,0 0 0,0 1 0,1-1 0,-1 1 0,0-1 0,0 1 0,0 0 0,0-1 0,0 1 0,0 0 0,0 0 0,0-1 0,0 1-1,0 0 1,0 0 0,0 0 0,0 0 0,-1 1 0,0-1 0,-5 2 35,0 0 0,1 0 1,-1 0-1,1 1 0,-1 0 0,1 0 1,-10 7-1,5-3 95,-7 5-6,1 1 0,0 0 0,0 2 0,2 0 0,0 0 0,-15 21 1,3 0 563,-42 76 1,62-100-743,2 0-1,-1 0 1,1 0 0,-5 24-1,9-32-99,0-1 0,0 0-1,1 0 1,0 0-1,-1 0 1,1 1-1,0-1 1,1 0 0,-1 0-1,1 1 1,-1-1-1,1 0 1,0 0 0,0 0-1,0 0 1,1 0-1,-1 0 1,1 0-1,-1-1 1,1 1 0,0 0-1,0-1 1,0 0-1,0 1 1,5 3 0,1-2 9,-1 0 0,1 0 0,0-1 0,0 0 1,0 0-1,0 0 0,1-1 0,-1-1 1,1 0-1,-1 0 0,16 0 0,2-2-31,0-1 0,43-9 1,-34 2-20,-1-1 0,-1-2 0,0-1 0,-1-2-1,0-1 1,-1-1 0,49-37 1,-75 51 11,17-15-8,-20 17 12,-1 0 0,0 0 0,0 0 0,0 0-1,-1 0 1,1-1 0,0 1 0,0 0-1,-1 0 1,1 0 0,0-1 0,-1 1 0,0 0-1,1-1 1,-1-1 0,1 3-5,-1-1-1,0 1 1,0 0 0,0-1 0,0 1 0,-1-1-1,1 1 1,0 0 0,0-1 0,0 1 0,0 0-1,0-1 1,0 1 0,-1 0 0,1-1 0,0 1-1,0 0 1,0 0 0,-1-1 0,1 1 0,0 0-1,0 0 1,-1-1 0,1 1 0,0 0 0,0 0 0,-1 0-1,1-1 1,0 1 0,-1 0 0,1 0 0,0 0-1,-1 0 1,1 0 0,0 0 0,-1 0 0,1 0-1,-1 0 1,1 0 0,0 0 0,-1 0 0,1 0-1,0 0 1,-1 0 0,1 0 0,0 0 0,-1 0-1,1 0 1,0 1 0,-1-1 0,1 0 0,0 0-1,-1 1 1,-18 10-83,9-3 71,0 0 0,0 0 0,1 2 0,0-1 0,1 1 0,-13 19 0,17-21-10,-1 0-1,1 0 0,0 0 0,1 0 0,-1 1 1,2 0-1,-1-1 0,1 1 0,1 0 0,-1 14 1,1-20 18,2-1 1,-1 1-1,0-1 1,0 1-1,1-1 1,-1 1-1,1-1 0,0 0 1,0 1-1,0-1 1,0 0-1,0 1 1,0-1-1,1 0 1,-1 0-1,3 2 1,-1-1 9,-1-1-1,1 0 1,0 0 0,0 0-1,0 0 1,0-1-1,0 1 1,1-1 0,-1 0-1,5 1 1,6 1 43,0-2 0,0 0-1,-1 0 1,23-3 0,-36 2-48,8 0-8,0-1-1,0 0 1,0 0 0,0-1 0,0 0 0,0-1 0,-1 0-1,1 0 1,13-8 0,-18 9-23,0 0-1,-1 0 1,1 0 0,-1-1 0,1 1-1,-1-1 1,0 1 0,0-1-1,0 0 1,0 0 0,0 0-1,-1 0 1,1 0 0,-1 0-1,0-1 1,0 1 0,0 0-1,-1-1 1,1 1 0,-1 0-1,0-1 1,1 1 0,-2-1 0,1 1-1,-1-5 1,-1-6-109,-1 1 0,-1 0 0,0 0 0,-1 1 0,0-1 0,-14-21 1,16 27 132,-1 1 1,0 0-1,-1 0 0,1 1 1,-1-1-1,0 1 1,-1 0-1,1 1 1,-1-1-1,0 1 1,0 0-1,0 0 1,-1 1-1,-9-4 1,7 4-65,0 1 1,1 0-1,-1 1 1,-14-1 0,23 2 60,0 0 0,0 0 1,-1 0-1,1 0 0,0 0 1,0 0-1,-1 0 1,1 0-1,0 0 0,0 0 1,-1 0-1,1 0 0,0 0 1,0 0-1,-1 0 1,1 0-1,0 0 0,0 0 1,-1 0-1,1 0 0,0 0 1,0 1-1,-1-1 1,1 0-1,0 0 0,0 0 1,0 0-1,0 1 0,-1-1 1,1 0-1,0 0 1,0 0-1,0 1 0,0-1 1,0 0-1,-1 0 0,1 1 1,0-1-1,0 0 1,0 0-1,0 1 0,0-1 1,0 0-1,0 0 0,0 1 1,0-1-1,0 0 1,0 0-1,0 1 0,0-1 1,0 0-1,0 1 0,0-1 1,0 0-1,1 0 1,-1 0-1,0 1 0,0-1 1,0 0-1,0 0 0,1 1 1,10 11-2706,-9-11 2109,0 0 0,0 0 1,0 0-1,1 0 0,-1-1 1,0 1-1,0-1 0,5 1 1,2 0-1427,15 4-1386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7.5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47 7648,'-25'-36'2453,"25"36"-2395,-1-1 1,1 0-1,-1 0 0,0 1 1,1-1-1,-1 0 0,0 1 0,1-1 1,-1 0-1,0 1 0,0-1 1,1 1-1,-1-1 0,0 1 1,0 0-1,0-1 0,0 1 0,0 0 1,0-1-1,1 1 0,-1 0 1,0 0-1,-2 0 0,2 0 47,1 0-43,0 1 1,0-1-1,0 1 0,-1-1 0,1 0 1,0 1-1,0-1 0,0 1 1,0-1-1,0 1 0,0-1 0,0 1 1,0-1-1,0 0 0,0 1 1,0-1-1,0 1 0,0-1 1,0 1-1,1 0 0,-1-1 65,24 107 6813,11 62-4382,-34-141-2329,-1-28-228,0 0 0,0 0 0,0 0-1,0 0 1,0 0 0,0 0 0,0 0-1,0 0 1,0 0 0,1 0 0,-1 0-1,0 0 1,0 0 0,0 0 0,0 0-1,0 0 1,0 0 0,0 0 0,0 0-1,0 0 1,0 0 0,0 0 0,0 0-1,0 0 1,0 0 0,0 0 0,0 0-1,1 0 1,-1 0 0,0 0-1,0 0 1,0 0 0,0 0 0,0 0-1,0 0 1,0 0 0,0 0 0,0 0-1,0 0 1,0 0 0,0 0 0,0 0-1,0 0 1,0 0 0,0 0 0,0 0-1,0 0 1,0 0 0,0 1 0,0-1-1,0 0 1,0 0 0,0 0 0,0 0-1,0 0 1,0 0 0,4-3-49,0 0 0,-1 0 0,0 0 0,0 0 0,0-1 1,0 1-1,0-1 0,-1 0 0,4-6 0,17-41-550,-20 42 550,6-12-125,0-5 92,1 1 0,28-45 0,-37 68 140,0 0 0,1 0 1,-1 0-1,1 1 0,-1-1 1,1 0-1,0 1 0,0-1 1,0 1-1,0 0 0,0-1 1,0 1-1,3-1 0,-4 2 1,1-1-1,-1 1 1,0 0-1,0 0 0,0 0 1,0 0-1,0 0 1,0 0-1,0 1 0,0-1 1,0 0-1,0 0 1,0 1-1,0-1 0,0 1 1,0-1-1,0 1 0,0-1 1,0 1-1,0 0 1,0-1-1,-1 1 0,1 0 1,0 0-1,0-1 1,-1 1-1,1 0 0,-1 0 1,1 0-1,0 2 1,2 4 180,0 0 1,0 0-1,-1 1 1,0-1-1,-1 1 1,0-1 0,0 1-1,0 0 1,-1 11-1,2 24 245,0-27-465,2 8-217,0 38 1,-2-55-1083,20-25-12743,-4-1 7921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7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396 2 8384,'-3'-1'617,"0"1"0,0 0 1,0 0-1,0 0 0,0 0 1,0 0-1,0 1 0,0-1 0,0 1 1,0 0-1,0 0 0,1 0 1,-5 2-1,-4 3 547,-20 13 1,22-12-729,-1-1-80,1 1-1,0 0 1,1 0-1,-15 16 1,21-20-320,0 0 0,0 0 0,0 0 0,0 0 0,0 0-1,0 0 1,1 0 0,0 1 0,0-1 0,0 0 0,0 1 0,0-1 0,1 1 0,-1-1 0,1 1 0,0 0 0,0-1-1,0 1 1,2 5 0,2 4-58,2 0 0,0-1-1,0 0 1,1 0-1,0 0 1,14 15 0,0 1-83,11 15 99,-19-27 410,-1 1 0,0 0 0,17 37 1,-28-52-352,0-1 0,-1 1 1,1 0-1,-1-1 1,1 1-1,-1 0 0,0-1 1,0 1-1,0 0 0,0-1 1,0 1-1,0 0 1,0 0-1,-1-1 0,1 1 1,0 0-1,-1-1 1,0 1-1,1-1 0,-1 1 1,0 0-1,0-1 0,0 0 1,0 1-1,0-1 1,0 1-1,0-1 0,0 0 1,-1 0-1,1 0 0,0 0 1,-1 0-1,1 0 1,-4 1-1,-1 1 13,0 0-1,0-1 1,0 1-1,0-1 1,0-1-1,-1 0 1,1 1 0,-10-1-1,-15 0-352,0-1 0,0-2 0,-1-1 0,1-2 0,-37-9 0,45 8-1279,13 3-73,0 1 0,0-2-1,-17-7 1,26 11 1475,1 0 0,-1 0 0,1-1 0,-1 1 0,1 0 0,-1-1 0,1 1 0,-1 0 0,1-1 0,-1 1 0,1-1 0,0 1 0,-1-1 0,1 1-1,0-1 1,-1 1 0,1-1 0,0 1 0,-1-1 0,1 0 8,0 1 0,0 0-1,0-1 1,1 1 0,-1-1-1,0 1 1,0 0 0,0-1 0,0 1-1,0 0 1,1-1 0,-1 1-1,0 0 1,0 0 0,1-1-1,-1 1 1,0 0 0,0 0-1,1-1 1,-1 1 0,0 0 0,1-1-1,23-9-3974,-21 10 4205,34-12-3215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8.3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67 159 7040,'-4'-3'684,"-3"-4"924,7 7-1574,0 0-1,0 0 0,0 0 0,0-1 0,0 1 0,0 0 0,1 0 1,-1 0-1,0 0 0,0 0 0,0-1 0,0 1 0,0 0 0,0 0 1,0 0-1,0 0 0,1 0 0,-1 0 0,0-1 0,0 1 1,0 0-1,0 0 0,0 0 0,1 0 0,-1 0 0,0 0 0,0 0 1,0 0-1,0 0 0,1 0 0,-1 0 0,0 0 0,0 0 0,0 0 1,0 0-1,1 0 0,-1 0 0,0 0 0,0 0 0,0 0 0,0 0 1,2 1 1427,-1-3-1097,0 1 0,0-1 0,1 1 0,-1 0 0,0 0 0,0 0 0,1 0 0,-1-1 0,1 2 0,-1-1 0,3-1 0,6-4 89,-5 1-284,0 0 0,-1 0-1,0-1 1,0 1-1,0-1 1,0 0-1,3-9 1,-6 13-144,0-1 1,0 1-1,0-1 1,0 1-1,0-1 0,-1 0 1,1 0-1,-1 1 1,0-1-1,0 0 1,0 0-1,0 1 1,0-1-1,0 0 0,-1 0 1,0 1-1,1-1 1,-1 0-1,0 1 1,-3-5-1,4 6 12,-1 0 0,1 0 0,-1 0 0,0 0 0,0 1 0,1-1 0,-1 0 0,0 0 0,0 1 0,0-1 0,0 1 0,1-1 0,-1 1 0,0-1 0,0 1 0,0 0 0,0-1 0,0 1 0,0 0 0,0 0 0,-1-1 0,1 1 0,-1 0 0,0 1 74,-1-1 0,1 1 1,0-1-1,0 1 0,0 0 0,0 0 0,0 0 1,0 0-1,0 0 0,-3 2 0,-1 2 207,1-1 0,0 1 0,0 0-1,0 0 1,1 1 0,-6 8 0,4-3 14,0 1 0,1 0 0,0 0 0,1 1 0,1-1 1,0 1-1,0 0 0,1 0 0,1 0 0,0 0 0,2 19 0,0-24-223,0 0 0,0 0 1,1 0-1,0 0 0,1 0 0,-1-1 1,2 1-1,5 11 0,-6-14-63,1-1-1,-1 1 1,1 0-1,0-1 1,0 0-1,0 0 1,0 0-1,1-1 1,0 1-1,0-1 1,0 0-1,0-1 1,6 3-1,-5-3-174,0 0 0,0 0 0,0-1 0,1 0 0,-1 0 0,0-1 0,1 0 0,-1 0 0,0 0 0,1-1 0,-1 0 0,0 0 0,0 0 0,12-5 0,-12 4-414,-1-1 0,0 1 0,0-1-1,0 0 1,0 0 0,0-1 0,0 1 0,-1-1 0,0 0 0,0 0 0,0-1 0,0 1 0,-1-1 0,1 0 0,-1 0 0,3-7-1,24-74-7930,-16 47 3349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7:42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6 5152,'9'-5'2407,"-8"15"-485,-1-5-1926,-2 48 2279,-16 84-1,11-91-1767,-56 227 1835,28-134-1564,18-69-542,-22 102 408,37-155 145,2-17-780,0 0 0,0 0 0,0 0 0,0 0 0,0 0 0,0-1 0,0 1 0,0 0 0,0 0-1,0 0 1,0 0 0,0 0 0,0 0 0,0 0 0,0 0 0,0 0 0,1 0 0,-1 0 0,0 0 0,0-1 0,0 1 0,0 0 0,0 0 0,0 0 0,0 0 0,0 0 0,0 0 0,0 0 0,0 0 0,0 0 0,0 0 0,0 0 0,0 0 0,0 0 0,1 0 0,-1 0 0,0 0 0,0 0 0,0 0 0,0 0 0,0 0 0,0 0 0,0 0-1,0 0 1,0 0 0,0 0 0,0 0 0,1 0 0,-1 0 0,0 0 0,0 0 0,0 0 0,0 0 0,0 0 0,0 0 0,0 0 0,0 0 0,0 0 0,0 0 0,0 0 0,0 0 0,0 0 0,1 0 0,-1 0 0,0 0 0,0 1 0,12-30 601,32-84-552,-36 97-87,0 1 1,1-1-1,1 2 0,23-28 0,-32 40-47,1 0-1,0 0 1,0 1-1,1-1 1,-1 0-1,4-1 1,-5 2 69,-1 1 1,0 0 0,1 0-1,-1 0 1,1 0-1,-1-1 1,1 1-1,-1 0 1,1 0-1,-1 0 1,1 0-1,-1 0 1,1 0-1,-1 0 1,1 0-1,-1 0 1,1 0-1,-1 1 1,1-1 0,-1 0-1,1 0 1,-1 0-1,0 1 1,1-1-1,-1 0 1,1 0-1,-1 1 1,0-1-1,1 0 1,-1 1-1,1-1 1,-1 0-1,0 1 1,0-1-1,1 1 1,-1-1-1,0 1 1,0-1 0,1 0-1,-1 1 1,0-1-1,0 1 1,0-1-1,0 1 1,3 13 79,-2 0 0,1 0 1,-2 0-1,0 0 1,-3 22-1,1-7 36,-16 229 670,17-251-715,0-1 0,1 0 0,0 1 0,0-1 0,0 0 0,1 1 0,0-1 0,0 0 0,3 9 0,-3-15-39,0 1 0,-1 0 0,1 0 1,0-1-1,0 1 0,-1 0 0,1-1 0,0 1 1,0-1-1,0 1 0,0-1 0,0 0 0,0 1 1,0-1-1,0 0 0,0 1 0,0-1 0,0 0 1,0 0-1,0 0 0,0 0 0,0 0 1,0 0-1,0 0 0,0 0 0,1-1 0,27-7-1,39-13 207,-38 12-211,47-20 1,-40 12-36,-8 4 101,40-24 0,-61 32-68,1-2 0,-1 1 0,0-1 0,0 0 0,-1-1 0,0 1 0,0-2 1,8-11-1,-8 7-8,-1-1 1,0 1 0,0-1-1,-1 0 1,4-22 0,-8 33-28,-1 0 0,1 0 1,-1 0-1,1-1 1,-1 1-1,0 0 0,0 0 1,0 0-1,-1-1 1,1 1-1,-1 0 1,0 0-1,0 0 0,0 0 1,0 0-1,0 0 1,-3-4-1,3 7 9,1-1 0,-1 1-1,1 0 1,-1-1 0,0 1 0,1 0 0,-1 0 0,1-1-1,-1 1 1,0 0 0,1 0 0,-1 0 0,0 0 0,1 0-1,-1 0 1,0 0 0,0 0 0,1 0 0,-1 0 0,1 1-1,-1-1 1,0 0 0,1 0 0,-1 1 0,0-1 0,1 0 0,-1 1-1,1-1 1,-1 0 0,1 1 0,-1-1 0,0 2 0,-1-1-22,-7 6 20,0 1 0,1-1 0,0 2 0,1-1 0,-1 1 0,2 0 0,-1 1 0,-7 14 0,6-9 11,1 1 1,0 0 0,1 1 0,0-1 0,-4 28-1,9-39 11,0-1-1,1 1 0,0 0 1,0 0-1,1-1 0,-1 1 1,1 0-1,0-1 0,0 1 1,0-1-1,1 1 0,0-1 1,0 1-1,0-1 0,0 0 1,4 5-1,-4-7 34,-1 0-1,1 0 1,0 0-1,0 0 1,0 0 0,0 0-1,0-1 1,0 1-1,0-1 1,0 0 0,1 1-1,-1-1 1,1 0-1,-1-1 1,1 1 0,-1 0-1,1-1 1,-1 1-1,1-1 1,0 0 0,-1 1-1,1-2 1,0 1-1,-1 0 1,1 0 0,-1-1-1,1 1 1,0-1-1,3-2 1,3 0 10,-2-2 0,1 1-1,0-1 1,-1 0 0,0-1 0,0 0 0,9-10 0,41-53 46,-43 51-92,27-28 20,-26 31-20,-14 13-25,0 1 1,1-1 0,-1 1 0,1-1 0,0 1 0,-1 0 0,1-1 0,0 1 0,0 0-1,-1 0 1,5-1 0,-6 2 8,0 0-1,1 0 1,-1 0-1,1 0 1,-1 0-1,1 0 1,-1 0-1,0 1 1,1-1-1,-1 0 1,0 0-1,1 0 1,-1 0-1,1 1 1,-1-1-1,0 0 1,1 0-1,-1 1 1,0-1-1,0 0 1,1 0-1,-1 1 1,0-1-1,1 0 1,-1 1-1,0-1 1,0 0-1,0 1 1,0-1-1,1 1 1,-1-1-1,0 1 1,4 14-55,-3-13 41,0 8 50,0 1 1,0 0 0,-1-1 0,0 1 0,-3 17 0,0 17 159,4-27 49,3-16 14,2-7-92,10-15 39,16-23 0,-24 30-211,0 1 0,1 0 1,0 0-1,1 1 0,1 1 1,-1 0-1,17-12 0,-26 22 1,0-1 0,0 1 0,0-1 0,0 1-1,0-1 1,0 1 0,0 0 0,0 0 0,0 0 0,0 0-1,0 0 1,0 0 0,0 0 0,0 0 0,0 0 0,0 0-1,0 0 1,0 1 0,0-1 0,0 0 0,0 1 0,0-1-1,0 1 1,0-1 0,0 1 0,0-1 0,0 1 0,0 0-1,-1-1 1,1 1 0,0 0 0,0 0 0,-1 0 0,1 0-1,0 0 1,3 6 23,0-1-1,0 1 1,5 12 0,-6-12 29,4 11-60,6 21 1,-10-28 83,1 1 0,0-1-1,1 0 1,0 0 0,12 20 0,-15-29-58,-1 0 1,1-1 0,-1 1-1,1-1 1,0 1 0,0-1 0,0 0-1,0 0 1,0 0 0,0 0 0,0 0-1,0 0 1,0 0 0,0-1-1,0 1 1,1-1 0,-1 1 0,3-1-1,4 0-1183,0 0 0,0-1 0,10-1 0,-15 1 160,14 0-1688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31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3232,'0'-3'6880,"9"3"-5152,5 0-992,8 0 544,1 0-768,4 0-128,8 0-224,-7-5-64,-1 5-32,-4 0 32,-7 5-64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8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6 161 6560,'0'1'159,"-1"1"0,0-1 0,1 0 0,-1 0 0,1 1 0,-1-1 1,1 0-1,0 1 0,-1-1 0,1 0 0,0 1 0,0-1 0,0 0 0,0 1 1,0-1-1,0 0 0,0 1 0,1-1 0,0 3 0,12 26 862,-8-22 216,1 5-380,1 3 543,2 0-1,0 0 1,0-1 0,22 25-1,-31-39-1366,0-1-1,1 1 1,-1-1-1,1 1 1,-1-1-1,0 0 1,1 1 0,-1-1-1,1 1 1,-1-1-1,1 0 1,0 0-1,-1 1 1,1-1-1,-1 0 1,1 0-1,-1 1 1,1-1-1,0 0 1,-1 0-1,1 0 1,-1 0-1,1 0 1,0 0-1,-1 0 1,1 0-1,-1 0 1,1-1-1,0 1 1,-1 0-1,1 0 1,-1 0-1,1-1 1,-1 1-1,1 0 1,-1-1-1,1 1 1,-1 0-1,1-1 1,-1 1-1,1-1 1,-1 1-1,1 0 1,-1-1-1,0 1 1,1-1-1,-1 1 1,1-2-1,1-2 36,0 1-1,0-1 0,-1 0 1,1 0-1,-1 0 0,1-5 0,3-18 35,0-38-1,4-23-94,-7 78 62,0 0 0,1 1 0,0 0 0,0-1 0,1 1 1,9-16-1,-10 21 43,-1 1 1,1-1-1,0 0 1,0 1-1,1 0 1,-1 0-1,1 0 1,0 0-1,-1 0 1,1 1-1,0 0 1,8-4-1,-9 5-79,0 0 1,0 0-1,1 1 0,-1-1 0,0 1 0,1-1 0,-1 1 0,0 0 0,1 0 0,-1 1 1,0-1-1,1 1 0,-1-1 0,0 1 0,1 0 0,-1 0 0,5 3 0,-4-2-188,0 0-1,-1 1 0,1-1 0,0 1 1,-1-1-1,0 1 0,0 0 1,0 0-1,0 1 0,3 3 0,-4-4-1091,0 1 0,-1 0 0,1-1 0,-1 1 0,1 0 0,0 7 0,2 4-2593,7 5-1909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9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70 8800,'-5'0'3083,"4"0"-2969,1 0 1,0 1-1,0-1 0,0 0 1,0 0-1,0 0 1,0 1-1,0-1 0,0 0 1,0 0-1,0 1 0,0-1 1,0 0-1,0 0 0,0 1 1,0-1-1,0 0 0,0 0 1,0 1-1,0-1 0,0 0 1,0 0-1,1 0 0,-1 1 1,0-1-1,0 0 0,0 0 1,0 0-1,0 1 0,1-1 1,-1 0-1,0 0 0,0 0 1,0 0-1,1 1 1,7 11 947,0 1 0,-1 0 0,-1 0 0,0 1 0,6 21 1,20 74 1152,-22-68-1637,2-1 0,2 0 0,21 43 1,-34-80-556,0-1 1,1 0 0,-1 0-1,0 0 1,1-1 0,-1 1 0,1 0-1,0 0 1,3 2 0,-5-4-16,0 0 0,1 0 1,-1 1-1,1-1 0,-1 0 1,1 0-1,-1 0 0,1 0 1,-1 0-1,1 0 0,-1 0 1,1 0-1,-1 0 0,1 0 1,-1 0-1,1 0 0,-1 0 1,1 0-1,-1 0 0,1 0 1,0-1-2,0 1 0,0-1 0,0 0 0,-1 1 0,1-1 0,0 0 1,-1 0-1,1 1 0,0-1 0,-1 0 0,1 0 0,-1 0 0,1-1 0,6-16 33,0-1-1,-2 0 0,-1 1 0,0-1 0,1-23 0,1 2 14,-5 34-61,26-141 245,-20 117-388,2 1 0,22-53 0,-22 58-384,-8 15-4817,-1 12 4167,1 0 0,-1 0 0,1 0 1,-1-1-1,1 1 0,2 5 1,5 8-5680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9.5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95 228 8320,'0'-1'109,"0"0"34,-1 0 1,1 0 0,0 0-1,0 0 1,-1 0 0,1 0 0,0 0-1,-1 0 1,1 0 0,-1 1 0,0-1-1,1 0 1,-1 0 0,1 1 0,-1-1-1,0 0 1,0 1 0,1-1 0,-1 0-1,0 1 1,0-1 0,0 1 0,0-1-1,0 1 1,0 0 0,0-1-1,0 1 1,-1 0 0,4-1 36,0 1 0,0 0 1,1-1-1,-1 0 0,0 1 0,0-1 0,0 0 0,0 0 1,0 0-1,0-1 0,-1 1 0,1 0 0,0-1 1,0 1-1,2-4 0,24-31 1643,-22 28-1756,6-9 328,-4 7-144,-1-1 0,8-13 1,-14 21-137,1-1 1,-1 1 0,0-1 0,1 1 0,-1-1 0,-1 0-1,1 1 1,-1-1 0,1 0 0,-1 0 0,-1-6 0,1 8-47,-1 1 1,1-1-1,-1 1 0,1-1 1,-1 1-1,0 0 1,0-1-1,0 1 1,1 0-1,-1 0 1,0 0-1,-1 0 0,1 0 1,0 0-1,0 0 1,0 0-1,-1 0 1,1 0-1,0 1 0,-1-1 1,1 0-1,-2 0 1,0 0 92,-1 0 1,1 0-1,0 0 0,0 1 1,-1-1-1,1 1 1,0 0-1,-1 0 1,-3 0-1,-2 2 195,1-1-1,0 1 1,-1 1 0,1 0-1,0 0 1,-8 4 0,12-5-208,0 1 0,1-1-1,-1 1 1,1 0 0,-1 0 0,1 0 0,0 0 0,0 1 0,0-1 0,1 1 0,-1 0-1,1 0 1,-3 6 0,1 0-19,0 0 0,1 0 1,0 1-1,1-1 0,0 1 0,0-1 0,2 1 0,-1 0 0,1 0 0,1-1 1,-1 1-1,2 0 0,0-1 0,0 1 0,1-1 0,0 1 0,1-1 0,0 0 1,0-1-1,1 1 0,1-1 0,0 0 0,0 0 0,9 10 0,-9-13-58,0-1 0,0 1-1,0-1 1,1-1 0,0 1-1,0-1 1,0 0 0,1-1-1,11 5 1,7 0-38,40 7 0,-53-13-77,-5-1 1608,31-10-29396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09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257 471 10048,'-12'-16'2760,"-12"-21"0,22 35-2522,1 0 1,0 1 0,-1-1 0,0 0 0,1 0 0,-1 1 0,0 0 0,0-1 0,0 1 0,0 0 0,0 0 0,0 0 0,0 0 0,-1 0 0,1 0 0,0 0 0,0 1 0,-1-1 0,1 1-1,0 0 1,-1 0 0,1 0 0,0 0 0,-1 0 0,1 0 0,-5 2 0,-1-1 44,0 1 0,-1 0 0,1 1 0,1 0 0,-1 0-1,-8 5 1,9-4-150,0 1-1,0 1 0,0-1 0,0 1 1,1 0-1,0 1 0,0-1 0,1 1 1,0 0-1,0 1 0,1-1 0,-1 1 1,2 0-1,-1 0 0,1 0 0,1 0 1,-1 1-1,1-1 0,-1 12 1,3-17-132,0 1 1,0 0 0,1 0 0,0-1 0,-1 1-1,1 0 1,0-1 0,1 1 0,-1-1 0,0 1 0,1-1-1,0 1 1,0-1 0,0 0 0,0 0 0,1 0-1,-1 0 1,1-1 0,0 1 0,-1-1 0,1 1 0,0-1-1,6 3 1,-3-1 8,0-1-1,0 0 0,0 0 1,0-1-1,1 0 0,-1 0 1,1 0-1,0-1 0,-1 0 1,1 0-1,0 0 0,10-2 1,-6 0-31,0-1 0,0-1 0,0 0 0,-1 0 0,1-1 0,-1-1 0,0 1 1,0-2-1,-1 1 0,0-1 0,0-1 0,0 0 0,0 0 0,-1-1 0,-1 0 0,1 0 0,7-11 0,2-7-224,0-1-1,-2 0 0,-1-1 0,19-55 1,-17 38 191,-3-1 1,-1 0 0,-2-1-1,5-70 1,-14 102 232,-1 1 1,-1-20 0,-3 24 415,4 10-576,0 0 0,-1 0-1,1 0 1,0 0 0,0 0 0,0 0-1,-1 0 1,1 0 0,0 0 0,0 0-1,0 0 1,-1 0 0,1 0 0,0 0-1,0 0 1,0 0 0,0 1 0,-1-1-1,1 0 1,0 0 0,0 0-1,0 0 1,0 0 0,0 1 0,0-1-1,-1 0 1,1 0 0,0 0 0,0 0-1,0 1 1,-10 22 858,4-2-533,0 0 0,2-1 0,0 2 0,1-1 0,1 33 0,3-13-432,13 80 0,-10-98 216,11 55-2070,-13-71 888,1 1 0,-1-1 0,1 0 1,1 0-1,-1 0 0,1 0 0,9 11 0,11 4-9159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5:14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2418 3064 1056,'6'7'5637,"-3"-11"-2885,2-8-2327,-1-1 1,-1 1-1,0-1 0,0 0 0,-1 0 1,0-17-1,1-4 283,12-82 578,6-44-214,-8 23-351,59-540 589,-31 437-1086,-26 175-194,39-101-1,9-8 65,38-93-71,-34 115 377,-65 146-365,0 0-1,0 0 1,-1 0-1,0-1 0,0 1 1,0-1-1,-1 1 0,0-8 1,-1 14-34,1-1 0,0 0 1,0 1-1,0-1 0,0 0 0,-1 0 1,1 1-1,0-1 0,-1 1 1,1-1-1,0 0 0,-1 1 0,1-1 1,-1 1-1,1-1 0,-1 1 1,1-1-1,-1 1 0,1-1 0,-1 1 1,1-1-1,-1 1 0,0 0 1,1-1-1,-1 1 0,0 0 0,1 0 1,-1-1-1,0 1 0,0 0 1,1 0-1,-2 0 0,-27-1 364,22 1-159,-101-8 703,-1-1-405,64 7-323,-49-8 0,26 1-121,-428-48 63,1-20 196,163-3 282,9-18-528,257 78-107,-256-86 274,104 32 384,204 69-517,1 0 0,0-1-1,-13-7 1,25 13-109,1 0 0,0-1 0,-1 1 0,1 0 0,0-1-1,-1 1 1,1 0 0,-1 0 0,1-1 0,-1 1 0,1 0 0,0 0 0,-1 0 0,1 0 0,-1 0 0,1-1 0,-1 1 0,1 0-1,-1 0 1,1 0 0,-1 0 0,1 0 0,-1 1 0,1-1 0,-1 0 0,1 0 0,-1 0 0,1 0 0,0 0 0,-1 1-1,1-1 1,-1 0 0,1 0 0,-1 1 0,1-1 0,0 0 0,-1 1 0,0 0-2,1 0 0,-1 0 0,1 1 0,0-1 0,-1 0 0,1 0 0,0 0 0,0 1 0,0-1 0,0 2 0,-1 0 148,-2 2-53,2-4-66,1-1-1,0 0 1,0 1-1,0-1 1,0 1-1,-1-1 1,1 1 0,0-1-1,0 1 1,0-1-1,0 1 1,0-1-1,0 1 1,0-1 0,1 1-1,-1-1 1,0 1-1,0-1 1,0 0-1,0 1 1,1-1 0,-1 1-1,0-1 1,0 1-1,1-1 1,-1 0 0,0 1-1,1-1 1,-1 0-1,0 1 1,1-1-1,-1 0 1,0 1 0,1-1-1,-1 0 1,1 0-1,-1 0 1,1 1-1,-1-1 1,0 0 0,1 0-1,-1 0 1,1 0-1,-1 0 1,1 0-1,24 2-9,-22-2 88,16-1-19,0-1 1,-1-1 0,24-6-1,2-1-43,-20 5 68,1-1 0,-1-2 1,45-20-1,7-2 136,-15 10-21,-51 16-136,1 0-1,14-2 1,-16 4-24,1-1-1,-1 0 1,12-5 0,-11 5 70,-11 9 0,-15 12-120,-82 59-62,60-43 370,-2-3 0,-85 53-1,114-77-279,-1-2 0,0 0-1,0 0 1,0-1 0,0-1-1,-1 0 1,1 0-1,-1-2 1,0 1 0,-20-2-1,18 0 26,-1-2-1,1 0 1,-1-1-1,1 0 1,0-1-1,1-1 0,-1 0 1,-20-11-1,12-2 128,8 6 82,14 12-228,11 5-107,33 32 149,-1 2-1,36 45 1,-37-39-87,-6-7-3,-1 0 32,2-1 0,70 55 0,-17-24 368,-88-69-374,-1 0 0,0 0 0,1 0-1,-1 0 1,0 0 0,0 0 0,0 0 0,0 0 0,0 0 0,0 0-1,0 0 1,-1-1 0,-26-160 150,26 147-164,-3-15 13,3 0-1,2-47 0,1 54-148,1 0 0,1 1 0,1-1 0,1 1 0,1 0 0,1 0 0,18-35 0,-12 40-2622,-13 16 2459,-1 1-1,1-1 1,0 1-1,0-1 0,-1 1 1,1-1-1,0 1 1,0-1-1,0 1 1,0 0-1,-1 0 0,1 0 1,0-1-1,0 1 1,0 0-1,0 0 1,0 0-1,0 0 1,0 0-1,-1 0 0,1 1 1,0-1-1,1 0 1,21 14-3574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12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1092 3072,'-1'0'75,"1"0"-14,-1 0 0,1 1 1,0-1-1,-1 0 1,1 0-1,-1 0 1,1 0-1,0 0 0,-1 1 1,1-1-1,0 0 1,-1 0-1,1 0 1,0 1-1,0-1 0,-1 0 1,1 1-1,0-1 1,0 0-1,-1 1 0,1-1 1,0 0-1,0 1 1,0-1-1,0 0 1,-1 1-1,1-1 0,0 2 1451,2-2-306,7 2-166,0 0 1,1-1 0,-1-1 0,1 0-1,-1 0 1,14-2 0,-15 1-711,-1-1-1,1 1 1,0-1-1,0 0 1,-1-1 0,1 0-1,-1 0 1,0-1 0,10-6-1,-7 3-53,0-1-1,0 0 1,-1-1 0,-1 0 0,12-14-1,1-7 266,-1-2-1,30-67 0,-48 94-477,50-118 936,-33 75-702,-10 26-209,-6 13-27,0 0 1,1 0-1,0 1 1,7-11-1,-11 19-62,0 0 1,0 0-1,0 0 1,0 0-1,0 0 1,0-1-1,0 1 1,1 0-1,-1 0 1,0 0-1,0 0 1,0 0-1,0 0 1,0 0-1,1 0 1,-1 0-1,0-1 1,0 1-1,0 0 1,0 0-1,1 0 1,-1 0-1,0 0 1,0 0-1,0 0 0,0 0 1,1 0-1,-1 0 1,0 0-1,0 0 1,0 0-1,0 1 1,1-1-1,-1 0 1,0 0-1,0 0 1,0 0-1,0 0 1,0 0-1,1 0 1,-1 0-1,0 0 1,0 1-1,0-1 1,0 0-1,0 0 1,0 0-1,0 0 1,1 0-1,-1 1 0,0-1 1,0 0-1,0 0 1,0 0-1,0 0 1,0 1-1,0-1 1,0 0-1,0 0 1,5 16 111,-3-9-68,5 15 34,-2 0 1,-1 0 0,-1 0 0,1 24 0,-3-29-8,-1 0 0,0 0 0,-4 22 0,3-29-10,-1-1 0,-1 0-1,1 0 1,-1 0-1,-1 0 1,0 0 0,-7 12-1,10-19-68,-1-1 0,1 1 0,0-1 0,0 1 0,-1-1 0,1 1 0,-1-1 0,1 0 0,-1 0 0,0 0-1,1 0 1,-1 0 0,0 0 0,0 0 0,0 0 0,1-1 0,-1 1 0,0-1 0,0 0 0,0 1 0,0-1 0,0 0 0,-4 0-1,-2-1-97,1-1 0,-1 1 0,1-1-1,-14-6 1,3 1 13,-57-25-290,117 56 64,-27-17 458,1-1-1,0-1 0,28 6 1,-34-9-68,1-1 0,0 0 0,0-1 0,0 0 0,0-1 0,18-3 0,-11 0 16,1-2 0,-1 0-1,24-12 1,49-30 89,-68 35-159,22-13 28,0-2 0,78-65 1,-111 81-27,0-1 1,-1 1-1,0-2 1,-1 0-1,-1 0 1,0 0-1,-1-1 1,-1-1-1,0 1 1,-1-1-1,0 0 0,5-30 1,2-27 59,-3 0 0,0-84 1,-9 138-109,-1-1 1,0 0 0,-2 0-1,0 1 1,-1-1 0,-1 1-1,-9-26 1,13 45 27,0-1 0,0 1 0,0 0 0,0 0 0,-1-1 0,1 1 0,0 0 0,0-1 0,0 1 0,0 0 0,0 0-1,0-1 1,0 1 0,-1 0 0,1 0 0,0-1 0,0 1 0,0 0 0,-1 0 0,1 0 0,0-1 0,0 1 0,-1 0 0,1 0 0,0 0 0,0 0 0,-1 0 0,1 0 0,0-1 0,0 1 0,-1 0 0,1 0 0,0 0 0,-1 0 0,1 0 0,0 0 0,-1 0 0,1 0 0,0 0 0,0 0-1,-1 0 1,1 1 0,0-1 0,0 0 0,-1 0 0,1 0 0,0 0 0,-1 0 0,1 0 0,0 1 0,0-1 0,0 0 0,-1 0 0,1 0 0,0 1 0,0-1 0,0 0 0,-1 0 0,1 1 0,0-1 0,0 0 0,0 0 0,0 1 0,-11 21 36,-86 313 271,82-276-66,6-20-101,1 0 1,-4 55-1,11-76-74,1 0 0,1 0 0,0-1 1,2 1-1,0 0 0,0-1 0,11 28 0,-13-42-56,0 0 0,0 0 0,1 0 1,0 0-1,-1 0 0,1 0 0,0 0 0,0-1 0,1 1 0,-1-1 1,0 0-1,1 0 0,0 0 0,-1 0 0,1 0 0,0 0 1,0-1-1,0 1 0,0-1 0,0 0 0,0 0 0,1 0 1,-1 0-1,0 0 0,0-1 0,1 0 0,-1 0 0,0 0 0,1 0 1,-1 0-1,4-1 0,5-1-7,-1-1-1,1 0 1,-1 0 0,0-1-1,0-1 1,-1 0 0,18-11 0,31-17 9,1 2 0,77-26 0,-125 52-30,60-28 319,-72 33-299,0 0 0,0 0 0,0 0 0,0 0 0,0-1 0,-1 1 0,1 0 0,0 0 1,0 0-1,0 0 0,0 0 0,0 0 0,0 0 0,0 0 0,0 0 0,0 0 0,0 0 0,0 0 0,0 0 0,0-1 0,0 1 0,0 0 1,0 0-1,0 0 0,0 0 0,0 0 0,0 0 0,0 0 0,0 0 0,0 0 0,0 0 0,0 0 0,0-1 0,0 1 0,0 0 0,0 0 1,0 0-1,0 0 0,0 0 0,0 0 0,0 0 0,0 0 0,1 0 0,-1 0 0,0 0 0,0 0 0,0 0 0,0 0 0,0 0 0,0 0 1,0-1-1,0 1 0,0 0 0,0 0 0,0 0 0,0 0 0,0 0 0,1 0 0,-1 0 0,-12 0-21,-15 4-21,16 0 44,0 0 0,1 1 1,-1 0-1,1 0 0,0 1 0,1 0 0,-1 1 0,1 0 1,1 1-1,-1 0 0,1 0 0,-7 10 0,7-8 6,1 1-1,0-1 1,1 1 0,0 1-1,1-1 1,0 1 0,0 0-1,2 0 1,-1 1 0,-2 21-1,5-4 166,5-18-43,-3-12-126,-1 0 0,0 1 0,0-1-1,1 0 1,-1 0 0,0 0 0,1 0-1,-1 0 1,0 0 0,1 1 0,-1-1-1,0 0 1,1 0 0,-1 0-1,0 0 1,1 0 0,-1 0 0,0 0-1,1 0 1,-1-1 0,0 1 0,1 0-1,-1 0 1,0 0 0,1 0 0,-1 0-1,0 0 1,1-1 0,-1 1 0,0 0-1,0 0 1,1-1 0,9-7 10,-1-1 0,0 0 0,0-1 0,-1 0 0,-1 0 1,9-15-1,5-6-28,-6 7-59,-13 19 28,1 1 0,0-1 1,0 0-1,0 1 0,7-8 1,-9 12 42,-1 0 0,1-1-1,-1 1 1,1 0 0,-1-1 0,1 1 0,-1 0 0,1 0 0,0 0-1,-1-1 1,1 1 0,-1 0 0,1 0 0,0 0 0,-1 0 0,1 0-1,0 0 1,-1 0 0,1 1 0,-1-1 0,1 0 0,0 0 0,-1 0-1,1 0 1,-1 1 0,1-1 0,-1 0 0,1 1 0,-1-1 0,1 0-1,-1 1 1,1-1 0,-1 1 0,1-1 0,-1 1 0,0-1 0,1 2-1,17 23-63,-14-17 59,0-1 36,0-1-1,0-1 1,1 1 0,-1-1-1,1 0 1,0 0 0,1 0-1,-1 0 1,1-1 0,0 0-1,0 0 1,0-1 0,1 0-1,-1 0 1,1 0-1,0-1 1,0 0 0,0 0-1,0-1 1,0 0 0,0 0-1,0-1 1,0 1 0,0-2-1,0 1 1,11-3-1,1 0 26,0-2 0,0-1 0,-1 0-1,1-1 1,-2-1 0,1 0 0,-1-2-1,-1 0 1,1-1 0,-2 0 0,0-1-1,17-18 1,-16 11-41,0-1 1,-1-1-1,-1 0 0,-1-1 0,-1-1 1,14-34-1,-10 12-46,-1-1 0,12-69 1,-20 64 90,-2 0 1,-3-69 0,-2 117-77,0 1 0,0 0 0,0-1 0,-1 1 0,1 0 0,-1 0-1,-1-4 1,2 5 15,0 1 0,0 0-1,0 0 1,0 0-1,0 0 1,0 0-1,0 0 1,0 0 0,0 0-1,0-1 1,0 1-1,0 0 1,-1 0-1,1 0 1,0 0-1,0 0 1,0 0 0,0 0-1,0 0 1,0 0-1,0 0 1,0 0-1,-1 0 1,1 0 0,0 0-1,0 0 1,0 0-1,0 0 1,0 0-1,0 0 1,0 0 0,-1 0-1,1 0 1,0 0-1,0 0 1,0 0-1,0 0 1,0 0 0,0 0-1,-1 0 1,1 0-1,0 0 1,0 0-1,0 0 1,0 0-1,0 0 1,0 0 0,-6 13-120,-27 145 7,25-112 136,-19 188 131,27-231-148,-3 55 181,5 61 0,-1-103-128,1 0 0,1 0 0,0 0 0,1 0 0,10 26 0,-5-27-55,-4-13-2743,-6-18-5156,-3 7 5843,0 0-849,1 1-1,-4-13 1,4 0-1309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13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23 8736,'-10'-5'830,"-21"-9"1274,29 13-1961,-1 0 0,1 1 0,-1-1 0,1 1 0,0-1 0,-1 1 0,1 0 0,-1 0 0,1 0 0,-1 0 0,-3 2 0,20 2 7052,28 8-5249,70 6 476,-59-10-2228,61 3 0,-1-1-4758,-85-8 1473,-22-2 1941,-1 0 0,1 0-1,0 0 1,-1 1 0,1 0 0,-1 0-1,1 1 1,-1 0 0,0-1-1,10 6 1,-4 6-1895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13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72 6048,'-1'0'79,"1"0"0,-1 0 1,1 0-1,-1 1 0,1-1 1,-1 0-1,1 0 0,-1 0 1,1 0-1,-1 1 0,1-1 1,-1 0-1,1 1 0,-1-1 0,1 0 1,0 1-1,-1-1 0,1 0 1,0 1-1,-1-1 0,1 1 1,0-1-1,-1 1 0,1-1 1,0 0-1,0 1 0,0-1 1,-1 1-1,1-1 0,0 1 0,0 0 1,0-1-1,0 1 0,0 1 48,1-1-1,-1 0 1,1 0-1,-1 0 1,1 0-1,-1 1 1,1-1-1,0 0 0,0 0 1,-1 0-1,1 0 1,0-1-1,0 1 1,0 0-1,2 1 1,3 2 429,0 0 0,1-1 0,0 0 1,-1 0-1,1 0 0,0-1 0,0 0 0,1 0 1,-1-1-1,12 1 0,9-1 678,37-2 0,-62 1-1138,22-2 340,-1 0-1,27-7 1,-42 7-347,-1-1 0,1 1 0,-1-1 0,0-1 0,0 1 0,0-2 0,0 1 0,-1-1 0,9-6 0,-15 10-66,1 0-1,-1-1 1,0 1 0,1-1-1,-1 1 1,0-1-1,0 1 1,0-1-1,0 0 1,0 0-1,0 1 1,-1-1 0,1 0-1,0 0 1,-1 0-1,0 0 1,1 0-1,-1-3 1,0 3-5,-1 1 0,1-1 0,-1 1 0,1-1 0,-1 1 0,1 0 0,-1-1 0,0 1 0,0 0 0,0 0 0,0-1 0,0 1 0,0 0 0,0 0 0,0 0 0,0 0 0,0 0 0,-1 0 0,1 1-1,0-1 1,-1 0 0,1 1 0,0-1 0,-1 1 0,-1-1 0,-9-2 194,0 0 0,0 0 0,0 2 1,0 0-1,0 0 0,0 1 0,0 0 0,-18 3 0,14 0 118,-1 0 0,1 1-1,0 1 1,1 0 0,-27 14 0,37-17-197,1 1 0,-1-1 0,1 2 0,-1-1 0,1 0 0,0 1 0,0 0 0,0 0 0,1 0 0,-1 0 0,-4 8 0,7-9-92,0-1 0,0 1 0,0-1 0,1 1 0,-1-1 0,0 1-1,1 0 1,0-1 0,-1 1 0,1 0 0,0-1 0,1 1 0,-1 0 0,0-1 0,1 1 0,-1 0 0,1-1-1,0 1 1,0-1 0,0 1 0,0-1 0,1 0 0,-1 1 0,3 2 0,2 3 7,1-1-1,0 1 1,0-2 0,1 1 0,0-1 0,0 0-1,0-1 1,1 0 0,0 0 0,0-1 0,0 0-1,0 0 1,19 4 0,-8-4-547,-1 0 1,1-2-1,-1 0 0,1-1 1,0-1-1,21-2 1,-29 0-960,-1 1 0,0-1 0,1-1 0,19-8 1,-22 7-549,-1 0 0,1-1 1,12-9-1,3-4-4015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13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11 111 8736,'-11'-9'3232,"36"5"-2528,22-4-192,-5 4 1504,29-1-1216,13-4 639,7 0-831,12-3-544,41 0-64,11 0-2367,-8-1 1279,4-1-7072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15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0 346 6560,'3'2'879,"-1"0"0,1-1 0,-1 1 0,1-1 0,-1 1 0,1-1 0,4 2 0,30 6 2726,-17-6-1735,36 1 1,-47-5-1637,-1 1 0,1-1 0,0-1 0,0 0 0,-1 0 0,1-1 0,-1 0 0,0 0 0,0-1 0,0 0 0,0 0 0,0-1 0,-1 0 0,0 0 0,13-13 0,1-4-16,-2-2 1,0 0 0,20-33 0,-30 40-56,0-1 0,-1 0 0,-1 0 0,8-33 1,-13 43-42,0 0 1,0-1 0,-1 1-1,1-14 1,1 13 17,-1 8-43,-3 7-30,-6 27 176,2-1 1,1 1-1,1 0 1,2 0 0,4 41-1,-3-67-205,1 0 1,0 0-1,1 0 0,-1 0 0,2 0 0,-1 0 1,1-1-1,0 1 0,0-1 0,0 1 1,7 7-1,-9-13-26,0 0-1,-1-1 1,1 1 0,0 0-1,0-1 1,0 1 0,0 0 0,0-1-1,0 1 1,0-1 0,0 0 0,0 1-1,0-1 1,0 0 0,0 0-1,0 1 1,1-1 0,-1 0 0,0 0-1,0 0 1,0-1 0,0 1 0,0 0-1,0 0 1,0 0 0,0-1-1,0 1 1,0-1 0,0 1 0,0-1-1,0 1 1,0-1 0,0 1 0,0-1-1,1-1 1,5-3 36,0-1 0,-1 0 0,10-10 0,-8 7-17,42-38-49,2 3 1,71-47-1,-116 86-32,0 1-1,1-1 1,-1 1 0,16-5 0,-22 9 38,-1 1 0,1-1 0,-1 1 0,1-1 0,-1 1 0,1 0 0,-1-1 0,0 1 0,1 0 0,-1-1 0,0 1 0,0 0 0,0 0 0,1-1 0,-1 2 0,0-1-9,3 11 7,0-1 0,-1 1 0,-1 0 0,0 0 0,0 0 0,-3 21 0,-1-4-14,-12 46-1,12-63 26,-1-1 0,0 0 0,-8 15 0,9-20 10,0-1-1,0 1 1,-1-1 0,1 0-1,-1-1 1,-1 1 0,1-1-1,-5 5 1,7-8-1,-1 1 0,1-1 0,0 1 0,0-1 0,-1 0 0,1 0 0,-1 0-1,1-1 1,-1 1 0,1 0 0,-1-1 0,1 0 0,-1 0 0,0 1 0,1-1 0,-1-1 0,1 1 0,-1 0 0,0-1 0,1 1-1,-1-1 1,1 0 0,-1 0 0,1 0 0,0 0 0,-1 0 0,-3-3 0,-4-4-29,1 0 0,0 0 0,0 0 0,-13-18 0,8 9 25,10 13-31,0-1 0,0 0-1,1 0 1,0 0 0,0 0-1,-4-11 1,7 15 27,-1 0-1,1 0 1,-1 0 0,1 0 0,0 0-1,0 0 1,0 0 0,-1 0 0,1 0-1,0 0 1,0 0 0,0 0-1,1 0 1,-1 0 0,0 0 0,0 0-1,0 0 1,1 0 0,-1 0 0,0 1-1,1-1 1,-1 0 0,1 0-1,-1 0 1,1 0 0,0 0 0,-1 1-1,1-1 1,0 0 0,-1 1 0,1-1-1,0 0 1,0 1 0,0-1-1,0 1 1,-1-1 0,1 1 0,0 0-1,0-1 1,0 1 0,0 0-1,0-1 1,0 1 0,0 0 0,0 0-1,0 0 1,2 0 0,9-1-36,0 1 0,0 0 1,0 1-1,0 1 0,17 3 0,58 21-145,-52-15-245,-10-2-1561,39 17-1,-51-19-735,1 1 0,13 10 0,-3-3-4779,-15-13 2806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32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 98 5632,'-3'-51'6757,"3"50"-6726,0 1 0,-1-1 0,1 1 1,0-1-1,0 1 0,0-1 0,-1 1 0,1 0 0,0-1 0,-1 1 1,1-1-1,0 1 0,-1 0 0,1-1 0,0 1 0,-1 0 0,1-1 1,-1 1-1,1 0 0,-1 0 0,1 0 0,0-1 0,-1 1 0,1 0 1,-2 0-1,-15 0 124,-2 4 31,1 1 0,-1 1 0,1 1-1,0 0 1,-32 20 0,37-20-116,-25 14 87,-54 38-1,82-52-123,1 0-1,-1 1 1,2 0 0,-1 1-1,1 0 1,1 0-1,0 1 1,0 0-1,1 0 1,-9 19-1,14-27 14,0 0 0,1 0 0,-1 0 0,0 0 1,1 0-1,-1 0 0,1 0 0,0 0 0,0 0 0,0 0 0,0 0 0,0 0 0,0 0 0,0 0 0,1 0 0,-1 0 0,1 0 1,0 0-1,-1 0 0,1-1 0,1 4 0,0-3 22,0-1 0,0 1 0,0 0 0,0 0-1,0-1 1,0 1 0,0-1 0,1 0 0,-1 0 0,0 0 0,1 0 0,-1 0 0,1 0 0,3 0 0,7 1 108,-1-1 1,1 0 0,0-1 0,0 0 0,19-3-1,-19 0-128,0 1-1,-1-2 0,1 0 1,0 0-1,-1-1 0,0-1 0,0 0 1,-1-1-1,0 0 0,0 0 1,0-1-1,15-17 0,-14 14-40,-1-2 0,-1 1-1,0-1 1,-1-1 0,0 0 0,-1 0 0,-1-1-1,0 0 1,8-28 0,-8 22-57,-5 16 12,0 0-1,0 1 0,-1-1 0,0 0 0,1-7 0,-2 12 36,0 0 0,0-1 0,0 1 0,0 0 0,0 0-1,0 0 1,0 0 0,0 0 0,0-1 0,0 1 0,0 0 0,0 0-1,0 0 1,0 0 0,0 0 0,0 0 0,0 0 0,-1-1-1,1 1 1,0 0 0,0 0 0,0 0 0,0 0 0,0 0-1,0 0 1,0 0 0,0 0 0,0 0 0,-1-1 0,1 1-1,0 0 1,0 0 0,0 0 0,0 0 0,0 0 0,0 0 0,-1 0-1,1 0 1,0 0 0,0 0 0,-6 5-156,1 5 75,1 0 0,1 0 0,-1 1 0,2-1 0,-1 1 0,1 0 0,0 18 0,1-15 193,1-1-1,1 1 0,0-1 0,0 0 0,5 16 1,-4-20-51,1-1 1,0 1 0,0-1 0,1 1 0,0-1 0,0 0-1,1-1 1,9 12 0,-12-16 27,1 0 0,0-1 0,-1 1 0,1-1 0,1 0 0,-1 0 0,0 0 1,6 2-1,-7-3-34,0 0 0,0 0 1,0-1-1,0 1 0,0-1 1,0 0-1,0 0 1,0 1-1,0-1 0,0 0 1,0-1-1,0 1 0,0 0 1,0-1-1,0 1 1,0-1-1,3-1 0,4-2 16,-1-1 0,0-1 0,-1 1 0,1-1 0,-1-1-1,11-11 1,36-50 38,-24 28-25,5-3-32,36-46 35,-63 77-131,-4 6-2,0-1 0,0 1 1,1 1-1,0-1 0,0 0 1,1 1-1,0 0 0,7-5 1,-13 10 38,1-1 0,0 1 1,-1 0-1,1-1 1,-1 1-1,1 0 0,-1 0 1,1 0-1,0 0 0,-1 0 1,1-1-1,0 1 0,-1 0 1,1 0-1,-1 0 0,1 1 1,0-1-1,-1 0 1,1 0-1,-1 0 0,1 0 1,0 1-1,-1-1 0,1 0 1,-1 0-1,1 1 0,-1-1 1,1 0-1,-1 1 1,1-1-1,-1 1 0,1-1 1,-1 1-1,0-1 0,1 1 1,-1-1-1,0 1 0,1-1 1,-1 1-1,0-1 1,1 1-1,-1-1 0,0 1 1,0 0-1,0 0 0,3 6-24,-2 0-1,1 0 1,1 10 0,-2-9 28,4 19 63,0-1 0,2 0 0,1 0 0,1 0-1,19 36 1,-20-48 226,1 0 0,0 0-1,0-1 1,22 24 0,-26-32-211,0-1 1,0 0 0,1 0 0,-1 0 0,1-1-1,0 1 1,0-1 0,0-1 0,0 1-1,0-1 1,1 0 0,-1-1 0,1 1 0,-1-1-1,1-1 1,7 1 0,-18-9-4574,3 6 3679,0 1 1,0-1 0,0 0 0,0 1-1,0-1 1,0 1 0,-1 0-1,1-1 1,0 1 0,-1 0-1,-2-2 1,-1 2-1328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15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51 8128,'-51'-42'3008,"41"39"-2336,1-2-160,4 5-864,15 0-928,8 5-64,11 2 736,13 7-2752,30 2 1888,-2-4-832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17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178 583 2144,'5'-1'6689,"-15"0"-2190,-18 0-456,21 2-3661,0 1 0,1-1-1,-1 2 1,1-1-1,0 0 1,-8 5-1,-35 22 1048,44-25-1251,2-2-114,0 0 0,0 0 0,1 0 0,-1 0 1,1 1-1,0-1 0,-1 1 0,1-1 0,0 1 0,1 0 1,-1 0-1,0 0 0,1 0 0,0 0 0,-1 0 1,1 1-1,1-1 0,-1 0 0,0 1 0,1-1 0,0 0 1,0 7-1,0-4 0,1 0 0,0-1 0,0 1 0,1-1 0,-1 1 0,1-1 0,1 0 0,-1 0 1,1 0-1,-1 0 0,2 0 0,-1 0 0,4 4 0,2 1 35,0-1 1,0 0 0,1-1-1,0 0 1,0 0-1,1-1 1,0-1-1,18 9 1,-25-14-76,-1 0-1,1 0 1,-1-1 0,1 1 0,-1-1-1,1 0 1,0 0 0,-1 0 0,1-1-1,-1 1 1,1-1 0,-1 0 0,1 1-1,-1-2 1,1 1 0,-1 0 0,0-1-1,6-3 1,-4 2-18,0-1-1,-1 1 1,1-1-1,-1 0 1,0 0-1,0 0 1,-1 0-1,1-1 1,-1 1-1,0-1 1,3-7-1,-3 7-21,0-1-1,-1 0 0,0 0 0,0 0 1,0-1-1,-1 1 0,0 0 1,0-1-1,0 1 0,-1 0 0,0-1 1,0 1-1,-1-1 0,-1-6 1,1 6-12,-1 1 0,0-1 0,0 1 0,-1 0 1,1 0-1,-1 0 0,-5-6 0,5 8 30,0 0-1,-1 0 1,1 1-1,-1-1 0,0 1 1,0 0-1,0 0 1,-1 0-1,-8-3 1,-59-20 110,68 23-86,3 2 118,12 6 86,0 0-125,0-1 0,0 0 0,1-1 1,-1-1-1,16 2 0,12 3 37,-24-4-127,1-1 0,-1-1 0,27 0 0,48-9-202,-48 4 138,310-37 273,-336 39-57,0 0 0,28-8 0,-40 8-79,-8 1-34,-12 0-30,-4 2-32,0 1 0,0 0 1,0 2-1,-37 11 1,15 0 28,-48 24 1,74-31 15,-1 0 0,-22 18 0,33-22-34,1 0 0,1 0 0,-1 0 0,1 1 1,0-1-1,0 1 0,0 0 0,0 1 1,1-1-1,0 0 0,-4 9 0,7-12 0,-1 0-1,0 0 1,1 0-1,-1 0 1,1 0-1,0 0 1,0 0-1,-1 0 1,2 0-1,-1 0 1,0 0-1,0 0 1,0 0-1,1 0 1,-1 0-1,1 0 1,0 0-1,0 0 1,0 0-1,-1 0 1,2 0-1,-1-1 1,0 1-1,0 0 1,0-1-1,1 1 1,-1-1-1,1 0 1,-1 1-1,1-1 1,0 0-1,-1 0 1,1 0-1,0 0 1,2 1-1,2 0 6,-1 0 0,0 0 0,1-1 0,-1 0 0,1 0 0,-1 0 1,1-1-1,0 0 0,-1 0 0,1 0 0,10-2 0,1-4-85,1 0 1,-1-1 0,0 0-1,0-2 1,-1 0-1,-1 0 1,1-2-1,15-13 1,-20 13-38,0 1 0,0-2 0,-1 0 0,-1 0 0,0-1 0,-1 0 0,0 0 0,-1-1 1,0 0-1,4-14 0,5-22-73,15-82 0,-19 78 203,21-141 27,-33 174-127,-1 12 33,1 9 50,-1 0 0,1 0 1,0 0-1,0 0 0,0 0 1,0 0-1,0 0 1,0 0-1,0 0 0,0 0 1,0 0-1,0 0 0,0 0 1,-1 0-1,1 0 1,0 0-1,0 0 0,0 0 1,0 0-1,0 0 0,0 0 1,0 0-1,0 0 1,0 0-1,0 0 0,-1 0 1,1 0-1,0 0 0,0 0 1,0 0-1,0 0 1,0 0-1,0 1 0,0-1 1,0 0-1,0 0 0,0 0 1,0 0-1,0 0 1,0 0-1,0 0 0,0 0 1,-1 0-1,1 0 0,0 0 1,0 1-1,0-1 1,0 0-1,0 0 0,0 0 1,0 0-1,0 0 0,0 0 1,0 0-1,0 0 1,0 0-1,0 0 0,0 1 1,0-1-1,1 0 0,-1 0 1,0 0-1,0 0 1,0 0-1,-10 35 180,1 1 1,-8 70-1,5-17 94,-6 40 147,17-111-374,0 1-1,2 0 1,0 0-1,1-1 0,4 19 1,-4-28-17,1 2 23,0 0 0,0 1 1,1-1-1,8 15 0,-11-23-55,0 0 0,1-1-1,0 0 1,-1 1 0,1-1 0,0 0 0,0 0-1,0 0 1,1 0 0,-1 0 0,0 0 0,1-1-1,-1 1 1,1-1 0,0 0 0,-1 0 0,1 1-1,0-2 1,0 1 0,0 0 0,0-1 0,-1 1-1,6-1 1,3-1-32,-1 0 1,0-1-1,0 0 0,0-1 1,0 0-1,-1-1 0,11-4 1,11-5-35,66-21-136,112-45-44,-198 73 262,-1 2 51,-1 0-1,1-1 1,-1 0 0,0 0-1,-1-1 1,11-10 0,-18 16-63,-1 0 1,0 0-1,1-1 0,-1 1 1,0 0-1,1-1 0,-1 1 1,0 0-1,0-1 0,1 1 1,-1 0-1,0-1 0,0 1 1,1 0-1,-1-1 0,0 1 1,0-1-1,0 1 0,0-1 1,0 1-1,0 0 0,0-1 1,0 1-1,0-1 0,0 1 1,0-1-1,0 1 1,0-1-1,0 1 0,0 0 1,0-1-1,0 1 0,0-1 1,-1 1-1,1 0 0,0-1 1,0 1-1,0-1 0,-1 1 1,1 0-1,0-1 0,-1 1 1,1 0-1,0-1 0,-1 1 1,1 0-1,0 0 0,-1-1 1,1 1-1,-1 0 0,0 0 1,-1-1-16,-1 0 0,0 0 0,1 0 0,-1 1-1,0-1 1,0 1 0,-3 0 0,-12 1-7,0 0 1,1 2-1,-1 0 0,-23 7 0,6 2 63,-37 17-1,61-24-25,1 0 1,-1 1-1,1 0 0,0 1 1,1 0-1,0 1 1,0 0-1,0 0 0,1 1 1,-7 10-1,9-11-5,1 0 0,0 1 1,1 0-1,0 0 0,0 0 0,1 0 0,0 0 0,0 1 1,1-1-1,1 1 0,-1 0 0,1 13 0,1-19 9,1 0 0,-1-1 0,0 1 1,1-1-1,0 1 0,0-1 0,0 1 0,0-1 0,0 0 0,1 0 0,3 6 0,-4-7-10,0-1-1,0 0 0,0 0 0,0 0 1,0 0-1,1 0 0,-1 0 0,0 0 1,0 0-1,1 0 0,-1-1 0,1 1 1,-1-1-1,0 1 0,1-1 0,-1 1 1,1-1-1,-1 0 0,1 0 0,0 1 1,-1-1-1,1 0 0,-1-1 0,1 1 1,-1 0-1,1 0 0,-1-1 0,1 1 1,-1-1-1,3 0 0,10-6 18,-1 0-1,1-2 1,-2 1-1,1-2 0,19-18 1,0 1-122,-12 11 73,0 0 0,-2-2 0,0 0 0,-1-1 1,-1-1-1,0 0 0,-2-1 0,17-34 0,-5-6 42,34-123 0,-46 135 4,13-49 63,10-33 551,-35 125-402,0 1 0,-1-1 0,1-11 0,-5 76 256,-13 71 0,6-64-191,-1 16-58,-12 106 23,18-130-318,4 72 1,1-126-218,0 1 0,0 0 0,1-1 1,0 1-1,0 0 0,0-1 0,0 1 0,1-1 1,4 8-1,-6-11 38,0-1 0,1 1 0,-1-1 1,0 1-1,1-1 0,-1 1 0,0-1 0,1 0 1,-1 1-1,1-1 0,-1 0 0,1 1 0,-1-1 1,1 0-1,-1 1 0,1-1 0,-1 0 1,1 0-1,-1 0 0,1 0 0,-1 0 0,1 1 1,0-1-1,-1 0 0,1 0 0,-1 0 0,1 0 1,-1 0-1,1-1 0,-1 1 0,1 0 0,0 0 1,-1 0-1,1 0 0,-1-1 0,1 1 0,-1 0 1,1 0-1,0-1 0,0-1-499,1 1 0,-1 0 1,0 0-1,0 0 0,0-1 0,0 1 0,0-1 0,0 1 1,0-1-1,0 1 0,0-1 0,1-3 0,-2 1-19,1 0 1,-1-1-1,0 1 0,0-1 0,0 1 0,-1-8 0,-11-57-2019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21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379 0 3552,'-6'4'3866,"-8"17"1681,2-4-4529,0 0 0,-1-1 0,-28 26 0,22-25-546,2 2 0,-16 20 0,11-3 85,1 2 1,2 0 0,-22 63-1,32-78-313,-18 45 637,-28 111 0,49-152-677,2 0 0,0 0-1,2 0 1,1 1 0,1-1 0,1 1-1,7 40 1,-2-40-155,1-1-1,1 0 0,2 0 1,0-1-1,2-1 1,1 1-1,24 35 1,-24-42-813,2-2 1,0 0-1,18 17 1,-29-30 5,1-1 1,-1 0-1,1 0 1,-1 0-1,7 3 1,-8-5 238,-1 0 0,0 0 0,1-1 1,-1 1-1,1 0 0,0-1 0,-1 0 1,1 0-1,-1 1 0,1-1 0,0-1 1,-1 1-1,4-1 0,12-6-4814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21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13 8640,'-12'-13'2784,"12"18"-685,3 5-1073,-2-6-709,1 1 1,-1 0-1,-1 0 0,1-1 1,-1 1-1,1 0 0,-2 6 1,1-2 71,9 183 3270,0 6-2230,-4-90-1096,0-4-314,-5-44-606,0-40-2398,0 0-3715,10-31-484,8 1 3899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22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14 127 7712,'-11'-52'2506,"10"50"-2427,0 0-1,1 1 1,0-1-1,-1 0 0,1 0 1,0 0-1,0 0 1,0 0-1,0 1 1,1-1-1,-1 0 0,0 0 1,1 0-1,-1 1 1,1-1-1,0 0 1,0 0-1,-1 1 0,1-1 1,0 1-1,0-1 1,0 1-1,3-3 1,-1 2 89,0 0 0,1 0 1,-1 0-1,1 0 1,0 1-1,0-1 1,0 1-1,4-1 1,1 0 416,7-2-303,0 1-1,1 0 1,-1 2-1,1 0 1,0 0-1,-1 2 1,1 0 0,0 1-1,-1 1 1,0 0-1,0 1 1,0 1-1,0 0 1,0 1-1,-1 1 1,0 1-1,-1 0 1,23 16-1,-30-18-121,0 0-1,-1 0 1,0 0-1,0 1 1,-1 0-1,0 0 1,0 1-1,0-1 1,-1 1-1,0 0 1,-1 0-1,4 14 1,-5-16-48,-1 0 1,0 0 0,0 0 0,-1 0 0,1 0 0,-1 1 0,-1-1 0,1 0 0,-1 0 0,0 0 0,-1 0 0,0 0-1,0 0 1,0 0 0,0 0 0,-1 0 0,0-1 0,-6 9 0,0-2-4,-1-1-1,-1 0 1,1-1-1,-2 0 1,1-1 0,-1 0-1,-1-1 1,-19 10 0,15-10-251,0 0 0,-1-1 0,0-1 0,-1-1 0,1 0 0,-22 1 0,32-5-580,-1 0 0,1-1 0,-1 0 0,1-1 0,-10-1 0,14 1-163,0 0 0,0 0 0,0-1-1,0 1 1,0-1 0,1 0 0,-5-2 0,8 4 723,-1 0 1,1-1 0,0 1-1,0 0 1,-1 0-1,1 0 1,0 0-1,0 0 1,-1-1-1,1 1 1,0 0-1,0 0 1,0 0-1,-1-1 1,1 1-1,0 0 1,0 0-1,0 0 1,0-1 0,0 1-1,0 0 1,-1-1-1,1 1 1,0 0-1,0 0 1,0-1-1,0 1 1,0 0-1,0 0 1,0-1-1,0 1 1,0 0-1,0-1 1,0 1 0,9-6-2399,-3 2 1726,16-12-1406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41.4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96 1984,'-13'-15'11365,"12"13"-10397,1 2-893,0 0 0,0 0 0,0-1 0,0 1 0,0 0 1,0 0-1,0 0 0,0 0 0,0-1 0,0 1 0,0 0 0,0 0 0,0 0 0,0 0 1,0-1-1,0 1 0,0 0 0,0 0 0,-1 0 0,1 0 0,0 0 0,0 0 0,0-1 1,0 1-1,0 0 0,-1 0 0,1 0 0,0 0 0,0 0 0,0 0 0,0 0 0,0 0 0,-1 0 1,1 0-1,0 0 0,0 0 0,0 0 0,0 0 0,-1 0 0,1 0 0,0 0 0,7-4 260,1 0-1,1 0 0,-1 1 1,0 0-1,13-2 1,4-1-32,24-8 318,2 4 0,-1 1 1,81-3-1,-43 13-349,-28 1 96,-29 3 21,-29-5-293,-30 21-20543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41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93 4736,'0'-1'209,"0"0"-98,0 1 0,0-1 1,0 0-1,0 1 1,0-1-1,0 0 1,0 1-1,0-1 1,0 0-1,1 1 1,-1-1-1,0 0 1,0 1-1,1-1 1,-1 1-1,0-1 1,1 0-1,-1 1 1,0-1-1,1 1 1,1-2 1274,-2 2-1280,0 0 1,1 0-1,-1 0 1,0 0 0,1 1-1,-1-1 1,0 0-1,1 0 1,-1-1-1,0 1 1,1 0 0,-1 0-1,0 0 1,1 0-1,-1 0 1,0 0-1,1 0 1,-1 0-1,0-1 1,0 1 0,1 0-1,-1 0 1,0 0-1,0-1 1,1 1-1,6-3 2105,54 8 3026,156-15-3314,-76 2-2209,-120 7-173,-1-1 1,26-6-1,-34 5-2261,1 0 0,18-9 1,-29 11 2217,0 0 0,0 0-1,0 0 1,0 0 0,0-1 0,3-2 0,6-15-3775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42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22 4800,'1'-1'133,"-1"0"1,0 0 0,1 0-1,-1-1 1,0 1-1,1 0 1,0 0 0,-1 0-1,1 0 1,0 0-1,-1 0 1,1 0-1,0 1 1,0-1 0,0 0-1,0 0 1,-1 1-1,1-1 1,0 0 0,4-1 1770,0 2 788,-4 0-2383,0 0 0,1 0 0,-1 0 0,0 0 0,0 0 0,1 0-1,-1 0 1,0 0 0,0 1 0,3 0 0,-3 0-165,0 0 0,0 0 0,0 0-1,0 1 1,0-1 0,0 1 0,0-1 0,-1 0-1,1 1 1,0-1 0,-1 1 0,1 0 0,-1-1-1,0 1 1,1 1 0,-1 30 1030,0-18-713,-1 64 851,-17 130 0,-24-22-736,34-161-535,5-17-88,0 0 0,0 0 0,1 1 0,0-1 1,0 10-1,0-4-2270,-1-24-5202,3 6 6778,1 0-1,-1 0 0,1 0 0,0 0 0,0 1 0,2-6 0,9-15-3327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42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76 6240,'-5'-7'795,"3"5"-568,1 0 0,-1 0 0,1-1 0,0 1 1,0-1-1,-1 1 0,1 0 0,0-4 0,1 5-140,0 0 0,0 0-1,0 0 1,0 0 0,0 0 0,1 0-1,-1 0 1,0 0 0,0 0 0,1 0-1,-1 0 1,1 0 0,-1 0 0,1 0-1,0 0 1,-1 0 0,1 0-1,0 1 1,-1-1 0,1 0 0,0 0-1,0 1 1,0-1 0,1 0 0,3-2 263,-1 0 1,2 1-1,-1-1 1,0 1 0,0 0-1,1 1 1,-1-1-1,1 1 1,-1 0-1,1 0 1,7 1 0,2-1 60,1 2 0,27 3-1,-27-1-128,0 1 0,0 0-1,-1 0 1,1 2 0,21 11-1,-29-13-124,0 1 0,0 0-1,0 1 1,-1 0 0,1 0-1,-1 0 1,-1 1 0,0 0-1,0 1 1,9 13 0,-9-11 48,-1 0 1,0 1-1,-1 0 0,0 0 1,-1 0-1,0 1 0,0-1 1,-1 1-1,-1 0 1,0-1-1,-2 24 0,1-29-149,-1 1-1,0-1 0,0 0 1,-1 1-1,0-1 0,0 0 1,0 0-1,-1 0 0,0-1 0,0 1 1,-1 0-1,1-1 0,-1 0 1,0 0-1,0 0 0,-1-1 1,0 1-1,0-1 0,0 0 0,0 0 1,0-1-1,-1 0 0,-7 4 1,9-5-57,-1-1 0,0 1 0,0-1 0,0 0 1,0 0-1,0-1 0,0 1 0,0-1 1,0 0-1,0-1 0,0 1 0,0-1 0,0 0 1,0 0-1,0 0 0,0-1 0,-7-3 1,2 0-846,1 0 0,-16-10 0,-13-15-5866,35 27 4271,11 10-3929,10 2 3080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43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0 5824,'0'0'91,"-1"0"0,1 0 0,-1 0 1,1 0-1,-1 1 0,1-1 0,-1 0 0,1 0 1,-1 0-1,1 1 0,-1-1 0,1 0 1,-1 1-1,1-1 0,0 0 0,-1 1 0,1-1 1,0 0-1,-1 1 0,1-1 0,0 1 0,-1-1 1,1 1-1,0-1 0,0 1 0,0-1 0,-1 1 1,1-1-1,0 1 0,0-1 0,0 1 1,0 0-1,0 2 509,1 0 0,-1-1 0,1 1 0,0 0 0,0-1 0,1 4 0,1 0 261,0 0 0,-1 0 0,0 1 0,0-1 0,-1 1 0,0-1 0,0 1 0,0 8 0,-1 30-770,0-43-704,3-28-16224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32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660 19 4320,'-1'-2'299,"-3"-11"1002,4 12-1260,-1 1-1,1 0 1,0 0-1,0 0 1,0-1 0,0 1-1,-1 0 1,1 0-1,0 0 1,0 0-1,0-1 1,-1 1-1,1 0 1,0 0 0,0 0-1,0 0 1,-1 0-1,1 0 1,0 0-1,0 0 1,-1 0 0,1 0-1,0-1 1,0 1-1,-1 0 1,1 0-1,0 1 1,0-1 0,0 0-1,-1 0 1,1 0-1,0 0 1,0 0-1,-1 0 1,1 0 0,0 0-1,0 0 1,-1 0-1,1 1 1,0-1-1,0 0 1,0 0 0,0 0-1,-1 0 1,1 1-1,0-1 1,0 0-1,0 0 1,0 0 0,-1 1-1,-24 30 950,10-13-173,-24 25 0,1-11 269,-2-1 0,-68 41 1,49-38-398,-19 12 204,-112 85-1,180-123-709,0 1-1,1-1 1,-10 13 0,15-15-343,8-2 10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44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4480,'0'1'94,"0"-1"1,1 0 0,-1 0-1,0 0 1,0 0 0,0 0-1,0 1 1,1-1-1,-1 0 1,0 0 0,0 0-1,0 0 1,0 0-1,1 0 1,-1 0 0,0 0-1,0 0 1,1 1 0,-1-1-1,0 0 1,0 0-1,0 0 1,1 0 0,-1 0-1,0 0 1,0-1-1,0 1 1,1 0 0,-1 0-1,0 0 1,0 0-1,0 0 1,1 0 0,-1 0-1,0 0 1,0 0 0,0 0-1,0-1 1,1 1-1,-1 0 1,0 0 0,0 0-1,0 0 1,0-1-1,0 1 1,1 0 0,-1 0-1,0 0 1,0-1 0,0 1-1,0 0 1,0 0-1,0 0 1,0-1 0,0 1-1,0 0 1,0 0-1,0 0 1,0-1 0,0 1-1,0 0 1,0 0-1,0 0 1,0-1 0,1 3 223,1-1 0,-1 1 0,0-1 0,0 1 0,0 0 1,0 0-1,0-1 0,1 5 0,3 23 883,-2 1-1,-1 0 1,-2 45-1,0-36-525,-5 144 1512,-4-60-1942,9-119-211,-1 0 0,1 0 1,-1 0-1,0 0 0,0 0 0,-3 6 0,2-7-158,1 0 0,0 1 0,0-1 0,0 1 0,0-1 0,0 6 0,1-29-12713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44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97 6560,'-29'-29'2117,"28"28"-2049,0 0 0,0 0 0,0 0-1,0 0 1,1 0 0,-1-1 0,0 1 0,0 0-1,1 0 1,-1 0 0,1-1 0,-1 1 0,1 0 0,-1-2-1,1 2 2,0 0 0,0 1 0,0-1 0,0 1 0,1-1 0,-1 0 0,0 1-1,0-1 1,0 1 0,1-1 0,-1 1 0,0-1 0,1 1 0,-1-1 0,0 1 0,1-1-1,-1 1 1,1-1 0,-1 1 0,1 0 0,-1-1 0,1 0 0,4-1 368,-1 0 1,1 0 0,0 1 0,0-1-1,-1 1 1,7-1 0,4-1 125,14-4-28,1 2-1,0 1 0,0 1 1,39 1-1,-54 3-359,1 0-1,0 0 1,22 6 0,-32-6-98,-1 1 0,1 0 0,-1 0 0,1 0 0,-1 0 1,0 1-1,0 0 0,0 0 0,0 0 0,0 1 0,-1-1 0,8 9 0,-10-9-2,0 0 0,0 1 0,-1-1 0,1 1 0,-1-1 0,0 1 0,0-1 0,0 1 0,0 0-1,0 0 1,-1-1 0,0 1 0,0 0 0,0 0 0,0 0 0,-1-1 0,1 1 0,-1 0 0,0 0-1,0-1 1,0 1 0,-4 6 0,-2 4 150,0 0 0,-1-1 0,0 0 0,-14 16 0,3-7-121,-1-1 0,-1 0 0,-1-2 0,-1 0 0,0-2 0,-1 0 0,-34 17 0,53-32-185,1 1-66,0-1 0,-1 1 0,0-1 0,1 0 0,-1-1 0,0 1 0,0-1 0,0 0 0,0 0 0,0-1 0,-10 1 0,14-1 8,1 0-1,-1 0 1,1 0-1,-1-1 1,1 1-1,-1 0 1,1 0-1,0 0 1,-1 0-1,1-1 1,-1 1-1,1 0 1,0-1-1,-1 1 1,1 0-1,0-1 1,-1 1-1,1 0 1,0-1-1,-1 1 1,1-1-1,0 1 1,0 0-1,0-1 1,-1 1-1,1-1 1,0 1 0,0-1-1,0 1 1,0-1-1,0 1 1,0-1-1,0 1 1,0 0-1,0-1 1,0 1-1,0-1 1,0 1-1,0-1 1,0 1-1,1-1 1,-1 0-1,1 0-329,-1-1-1,1 1 0,0-1 0,0 1 0,-1 0 1,1 0-1,0-1 0,0 1 0,1 0 0,-1 0 1,0 0-1,0 0 0,0 0 0,1 0 1,1-1-1,26-7-2831,3 0 634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45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18 7808,'-6'-1'2938,"9"-2"-268,16-1 676,79-5-125,-80 9-3014,4-1 49,38 5-1,-54-3-219,1 0 1,-1 1-1,0 0 0,0 0 0,0 0 0,0 0 0,0 1 0,0 0 0,-1 1 0,8 4 0,-12-7-23,0 0 1,0 0-1,-1 0 1,1 1-1,0-1 0,-1 0 1,1 0-1,-1 0 1,0 0-1,1 1 0,-1-1 1,0 0-1,1 1 1,-1-1-1,0 0 0,0 0 1,0 1-1,0-1 1,0 0-1,-1 1 0,1-1 1,0 0-1,-1 0 1,1 1-1,0-1 0,-1 0 1,0 0-1,1 0 1,-2 2-1,-1 2 27,0 0-1,0 0 1,0 0 0,-1-1-1,-4 6 1,-7 3 64,0-1 0,0-1 0,-30 17 0,12-9-115,-61 40 587,93-58-176,12-1 219,27-2-279,-1-2 0,43-9 1,10-1-471,-59 9-217,-3 0-1705,-3 3-4136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45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0 3808,'-3'3'-268,"-7"7"8756,10-9-8081,0-1 1,0 1 0,0-1 0,0 1-1,-1-1 1,1 1 0,0-1-1,0 1 1,0-1 0,0 1 0,0-1-1,0 1 1,0-1 0,0 1-1,19 7 2601,-14-7-2873,-1-1-1,0 0 0,1 0 1,-1 0-1,1-1 0,-1 0 1,7-1-1,14-3 23,233-3-1446,-248 8 994,-9 0-835,-1 0 930,1 0 1,-1 1-1,0-1 1,0 0-1,0 1 1,0-1-1,0 1 1,0-1-1,0 0 1,0 1-1,0-1 1,0 1-1,-1-1 1,1 0-1,0 1 1,0-1-1,0 0 1,0 1-1,0-1 1,-1 0-1,1 1 1,-10 9-3193,-3 1 1104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46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16 6880,'-24'-14'2229,"24"14"-2215,0 0-1,0 0 1,0-1 0,-1 1-1,1 0 1,0 0 0,0 0-1,0 0 1,-1 0 0,1 0-1,0 0 1,0 0 0,0 0-1,0 0 1,-1 0 0,1 0-1,0 0 1,0 0-1,0 0 1,-1 0 0,1 0-1,0 0 1,0 0 0,0 0-1,-1 0 1,1 0 0,0 0-1,0 0 1,0 0 0,-1 0-1,1 1 1,0-1 0,0 0-1,0 0 1,0 0 0,0 0-1,-1 0 1,1 0 0,0 1-1,0-1 1,0 0-1,0 0 1,0 0 0,0 1-1,0-1 1,0 0 0,0 0-1,0 0 1,-1 0 0,1 1-1,0-1 140,1 1 0,-1-1-1,0 0 1,0 1-1,0-1 1,0 1 0,0-1-1,0 0 1,0 1 0,1-1-1,-1 0 1,0 1-1,0-1 1,1 0 0,-1 0-1,0 1 1,0-1 0,1 0-1,-1 0 1,0 1-1,1-1 1,-1 0 0,0 0-1,1 1 1,12 2 1378,0 0 0,0 0 1,0-1-1,25 0 0,56-5-705,-14-1-700,0 4-324,-1 0-1802,-28 0-3871,-39 0 639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46.7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 8960,'0'-3'11148,"19"5"-8965,0-1-1115,90-10 879,-67 14-791,-20-2-3370,-11-2-2642,-1-1-3662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47.0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142 0 7552,'0'5'6240,"0"13"-4195,0 0-752,-3 52 819,-3 1 0,-22 100 0,3-66-1944,-49 127 0,68-209-4659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47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7 5632,'-5'-7'4218,"16"13"452,-2-1-4849,49 23 2842,53 32 41,-97-51-2400,-1 0-1,0 1 1,-1 1 0,0-1-1,19 24 1,-12-8 75,-1 1-1,-2 0 1,19 42-1,28 95 855,-53-132-1029,-1 0 0,6 50 0,-12-60-59,-2 1 0,0-1 1,-2 1-1,-6 40 0,0-27-12,-1 0-1,-2 0 1,-2-1-1,-1 0 0,-18 35 1,18-46-380,-1 0 0,-1-1 1,-1-1-1,-2 0 1,0-1-1,0-1 0,-34 28 1,-83 48-5792,77-60 3127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6:40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94 1728,'0'0'560,"-5"-1"-43,18-12 2104,-12 11-2460,0 0 0,1 0 0,-1 1 0,1-1 0,-1 0 0,1 1 0,3-3 0,0 1-17,-1-1 0,1 1-1,-1-1 1,0 0-1,4-5 1,5-6 141,-8 9-144,-2 2 312,5 1 3140,-3 1-3382,1 0 1,0 1 0,0 0 0,0 0 0,0 0-1,12 1 1,-16 0-141,0 1 0,1-1 0,-1 1-1,0 0 1,0 0 0,0-1 0,1 2 0,-1-1-1,2 2 1,12 4 357,13 2-120,-11-3-184,-1-1 0,1-1 0,1 0 0,30 2 0,-40-6-73,1 2 0,-1-1 0,0 1 1,0 0-1,0 1 0,-1 0 0,13 6 0,19 7 20,-31-14 9,1-1-1,0 0 1,-1 0-1,1-1 1,0 0-1,-1-1 1,1 0-1,10-2 1,33-2 388,133-2-25,-50-2 79,2 0-116,-119 9-345,-4 0-28,-1-1 0,0 2 0,0 0 1,1 1-1,-1 0 0,18 6 0,-22-4 39,-1-1 1,1 0-1,-1-1 1,1 0-1,0-1 0,12 1 1,173-2 705,-177-1-598,24-4 0,-23 2-88,25 0 0,46-1-4,11 0 321,-83 5-432,0 0 0,1 1 1,24 5-1,-27-4-800,-3-2-3682,-13-18-5100,-21-20 5813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33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50 349 3136,'-27'0'1029,"20"2"-629,5 0-407,-10 10 1129,12-12-1041,0 1 0,-1-1 0,1 1 1,0-1-1,0 1 0,0-1 0,0 1 0,0-1 1,0 1-1,0-1 0,0 1 0,0-1 1,0 1-1,0-1 0,0 1 0,0-1 0,0 1 1,0-1-1,0 1 0,0-1 0,1 1 1,-1-1-1,0 0 0,0 1 0,1-1 0,-1 1 1,0-1-1,0 1 0,1-1 0,-1 0 1,1 1-1,-1-1 0,0 0 0,1 1 0,3 1 249,0 1 0,0-1 0,0 0 0,0 0 0,0-1 0,0 1 0,1-1 0,-1 0 0,0 0 0,1 0 0,-1-1 0,1 1 0,7-1 0,2-1 238,0-1 0,0 0-1,16-4 1,-14 1-258,-1 0 1,1-2-1,-1 1 1,-1-2-1,27-17 1,64-57 447,-90 69-659,191-169 877,-200 178-1017,-6 9-4,-12 14-61,-45 67-230,27-39 336,24-38 48,0 0 1,1 1-1,0-1 1,0 1-1,1 0 1,1 1-1,-1-1 1,2 1 0,-2 11-1,4-21 6,-1 0-1,1 0 0,0 1 1,0-1-1,0 0 1,0 0-1,0 1 1,1-1-1,-1 0 1,0 0-1,1 0 1,-1 1-1,0-1 1,1 0-1,0 0 1,-1 0-1,1 0 0,-1 0 1,1 0-1,0 0 1,0 0-1,0 0 1,0 0-1,0 0 1,0-1-1,0 1 1,0 0-1,0-1 1,0 1-1,0 0 1,0-1-1,0 1 1,2-1-1,3 1 89,0 0-1,0 0 1,0-1 0,0 0 0,10-1-1,-7 1-41,8-2-8,1 0 1,0-1-1,-1-1 1,0 0-1,0-1 1,0-1-1,0-1 1,-1 0-1,0-1 1,0-1-1,25-19 1,-21 12-97,-1-1 1,-1-1 0,0-1-1,-2 0 1,0-1-1,-1-1 1,20-37 0,-23 35-4,-9 15-27,1 0 1,0 0-1,1 1 1,-1 0-1,7-7 1,-3 7-71,-8 7 101,0 0 0,1 0-1,-1 0 1,0 0 0,0 0-1,0 0 1,0 0 0,0 0-1,1 0 1,-1 0 0,0 0-1,0 0 1,0 0 0,0 0-1,0 0 1,0 1 0,1-1-1,-1 0 1,0 0 0,0 0-1,0 0 1,0 0 0,0 0-1,0 0 1,0 0 0,1 0-1,-1 0 1,0 1 0,0-1-1,0 0 1,0 0 0,0 0-1,0 0 1,0 0 0,0 0-1,0 1 1,1 1-13,-1 0-1,0 0 1,0 1 0,0-1-1,0 0 1,0 0 0,-1 1 0,0 1-1,0 2 16,-5 28-81,-1-1 0,-2 0-1,-13 34 1,12-46 52,0-1 1,-1-1 0,-1 1-1,-1-2 1,-29 35 0,35-46 116,1 0 40,-1 0 0,1 0 0,-1-1 0,0 0 0,-1 0 0,1 0 1,-13 6-1,13-11 24,7-5 36,11-6 40,0 7-238,-1 0 1,1 1-1,-1 0 0,1 0 1,-1 1-1,1 0 0,14 2 1,87 7-2464,-58-3-5345,-36-4 2331,0 4 1792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34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12 6816,'-31'-11'3072,"4"14"-2656,19 2-800,3-2 128,5 6 672,5 2-224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09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25 3968,'0'0'70,"0"0"0,0 0-1,-1 0 1,1 0 0,0 0 0,0 0 0,0 0-1,0 0 1,0 0 0,0 0 0,0 0 0,0 0-1,-1 0 1,1-1 559,0 1-560,0 0 1,0 0 0,0 0 0,-1 0 0,1 0-1,0-1 1,0 1 0,0 0 0,0 0 0,0 0-1,0 0 1,0 0 0,0 0 0,0 0 0,0-1-1,0 1 1,0 0 0,0 0 0,0 0 0,0 0 0,0 0-1,0 0 1,0 0 0,0 0 0,0-1 0,0 1-1,1 0 1,-1 0 0,2-8 4822,10-4-1574,-21 75-2113,-77 265-325,64-270-580,-1 0 1,-47 79-1,52-110 542,22-31-3535,19-31-6693,-10 15 6821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10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5824,'-6'0'309,"0"0"159,1 0 1,-1 0-1,1 1 1,-1-1-1,-8 3 1,14-3-426,-1 0-1,1 0 1,0 0 0,-1 0 0,1 0 0,0 1 0,-1-1 0,1 0-1,0 0 1,0 0 0,-1 0 0,1 1 0,0-1 0,-1 0-1,1 0 1,0 1 0,0-1 0,0 0 0,-1 0 0,1 1 0,0-1-1,0 0 1,0 0 0,0 1 0,0-1 0,-1 0 0,1 1-1,0-1 1,0 0 0,0 1 0,0-1 0,0 0 0,0 1 0,0-1-1,0 0 1,0 1 0,0-1 0,0 0 0,0 1 0,0-1-1,1 0 1,-1 1 0,0-1 0,0 0 0,0 0 0,0 1 0,1-1-1,-1 0 1,0 1 0,0-1 0,0 0 0,1 0 0,-1 1-1,2 0 132,-1 0-1,1 0 0,0 0 0,-1 0 0,1 0 0,0 0 0,-1 0 0,5 1 1,11 2 643,1-2 1,-1 1 0,27-1 0,56-6 715,-52 2-935,142-10 572,19 0-873,-33 7-1343,-168 4-403,-2-1-2461,-2 1 1382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10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2 4224,'0'-1'40,"0"1"-1,0 0 1,0 0-1,0 0 1,0 0 0,0 0-1,0 0 1,0 0 0,0 0-1,1 0 1,-1-1-1,0 1 1,0 0 0,0 0-1,0 0 1,0 0 0,0 0-1,0 0 1,1 0-1,-1 0 1,0 0 0,0 0-1,0 0 1,0 0 0,0 0-1,0 0 1,1 0 0,-1 0-1,0 0 1,0 0-1,0 0 1,0 0 0,0 0-1,0 0 1,0 0 0,1 0-1,-1 0 1,0 1-1,0-1 1,0 0 0,0 0-1,0 0 1,0 0 0,0 0-1,0 0 1,0 0 0,0 0-1,1 0 1,-1 1-1,0-1 1,0 0 0,2 11 1025,-1 16-22,-1-24-754,-1 35 849,-2 1 0,-2-1 0,-11 44 0,-38 112 1197,19-80-1750,20-58-442,-103 315 1517,111-356-1492,6-13-68,-1 0-1,1 0 1,0 0-1,0 1 1,0-1-1,0 0 0,0 1 1,1-1-1,-1 1 1,1-1-1,-1 1 1,1 2-1,0-5-78,0 0 0,0 0 0,0 0 0,1 1-1,-1-1 1,0 0 0,0 0 0,0 0 0,0 0 0,0 0 0,0 0 0,1 0 0,-1 0-1,0 1 1,0-1 0,0 0 0,0 0 0,1 0 0,-1 0 0,0 0 0,0 0 0,0 0-1,0 0 1,1 0 0,-1 0 0,0 0 0,0 0 0,0 0 0,0 0 0,1 0-1,-1 0 1,0-1 0,0 1 0,0 0 0,0 0 0,0 0 0,1 0 0,-1 0 0,0 0-1,0 0 1,8-7 302,9-10-195,-1 0 1,21-31-1,25-46-188,-3 3-335,-59 91 388,0-1 1,1 1-1,-1 0 0,0-1 0,0 1 0,0 0 0,0-1 0,1 1 0,-1 0 0,0 0 0,0-1 0,1 1 0,-1 0 0,0-1 1,1 1-1,-1 0 0,0 0 0,0 0 0,1-1 0,-1 1 0,0 0 0,1 0 0,-1 0 0,1 0 0,-1 0 0,0 0 0,1 0 1,-1 0-1,0-1 0,1 1 0,-1 1 0,1-1 0,-1 0 0,0 0 0,1 0 0,-1 0 0,0 0 0,1 0 0,0 0 0,-1 1-1,1 0 0,0 1 0,0-1 0,-1 0 0,1 0-1,-1 0 1,1 1 0,-1-1 0,1 0 0,-1 0 0,1 3-1,2 36 208,-8 27-40,3-49-75,0 0 0,2 34 0,1-28-24,-2-20-31,1-1 0,0 1-1,0-1 1,0 1 0,1-1 0,-1 1 0,1-1-1,0 1 1,0-1 0,0 0 0,3 7-1,-3-9 20,0 1-1,0-1 0,0 1 0,0-1 0,0 1 0,0-1 1,0 0-1,1 1 0,-1-1 0,1 0 0,-1 0 0,4 2 1,-3-3-11,0 0 1,1 0 0,0 0 0,-1 0 0,1 0 0,-1 0 0,0 0 0,1-1-1,2 0 1,15-5 109,0-1-1,-1 0 0,31-18 1,-29 15-93,-3 2-22,-1-1 0,0 0 0,-1-1 0,0-1 0,20-19 0,-24 19-28,-1-2-1,0 1 1,-2-2-1,17-27 0,-20 31 21,-1-1-1,0 0 0,-1 0 0,0 0 0,-1-1 1,0 0-1,2-18 0,-5 27-30,0-1 0,0 0 0,0 1 0,0-1 0,-1 0 0,1 1 0,-1-1 0,0 1 0,0-1 0,-1 1 0,1-1 0,-4-5 0,5 8-4,-1 0 0,0-1-1,1 1 1,-1 0-1,0 0 1,0 0 0,0 0-1,0 0 1,0 0 0,0 0-1,0 0 1,0 0 0,0 1-1,0-1 1,-1 0-1,1 1 1,0-1 0,-1 1-1,1-1 1,0 1 0,-1 0-1,1-1 1,0 1 0,-1 0-1,1 0 1,0 0-1,-1 0 1,1 0 0,-1 0-1,1 1 1,0-1 0,-1 0-1,-1 2 1,-2-1-22,0 2 0,1-1 0,-1 1 0,1-1 0,0 1 0,0 0 0,0 1 1,-4 3-1,-1 3 18,0 1 1,0 0-1,1 0 0,1 1 1,0 0-1,0 0 1,1 1-1,1 0 1,0 0-1,-4 21 1,8-29 42,0 0 1,0 0 0,0 0-1,1 0 1,0 0 0,0 1-1,0-1 1,1 0 0,0 0 0,0 0-1,0 0 1,0 0 0,1 0-1,0 0 1,3 5 0,-1-4 43,0 0 1,0 0 0,1 0-1,-1-1 1,1 0 0,1 0-1,-1-1 1,1 1 0,12 6-1,2 0 107,1-2 1,1 0-1,0-1 0,0-2 1,41 8-1,-43-10-57,0-2 0,28 1 1,-39-3-100,-1 0 1,1-1 0,-1 0 0,0-1 0,0 0 0,1 0 0,-1 0-1,11-6 1,-16 6-102,0 1-1,-1-1 1,1 0-1,-1 0 1,0 0-1,1 0 1,-1 0-1,0-1 1,0 1-1,2-4 0,-1 1-963,0-1-1,0 0 0,2-9 1,3-6-1652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16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1052 3648,'-6'5'1357,"2"0"957,14-4-76,-6-2-1944,-1 0 0,1 0 0,-1-1 1,1 0-1,-1 1 0,0-1 0,0-1 0,1 1 0,-1 0 0,-1-1 1,1 1-1,3-5 0,5-6 97,0 0 0,0-2 0,-2 1 1,9-17-1,-8 12-266,1 1 0,16-19 0,-8 12-237,-19 26 110,0-1 1,0 0 0,0 0-1,0 0 1,0 0 0,0 0-1,0 0 1,0 1 0,-1-1-1,1 0 1,0 0 0,0 0-1,1 0 1,-1 0 0,0 0-1,0 1 1,0-1 0,0 0-1,0 0 1,0 0 0,0 0-1,0 0 1,0 0 0,0 1-1,0-1 1,0 0 0,0 0-1,0 0 1,0 0 0,0 0-1,1 0 1,-1 0 0,0 0-1,0 0 1,0 0 0,0 1-1,0-1 1,0 0 0,0 0-1,1 0 1,-1 0 0,0 0-1,0 0 1,0 0 0,0 0-1,0 0 1,1 0 0,-1 0-1,0 0 1,0 0 0,0 0-1,0 0 1,0 0 0,0 0-1,1 0 1,-1 0 0,0 0-1,0 0 1,0-1 0,0 1-1,0 0 1,0 0 0,0 0-1,1 0 1,-1 0 0,0 0-1,-1 14-9,0-12 5,-5 60-2,2-15 68,-15 68 0,-68 337 1518,85-434-1467,-20 127 1906,21-144-1319,0-4-238,0-8 73,3-30 11,10-48 0,2 24-512,3 2 0,27-68 0,56-116 16,-100 247-47,86-169-75,-74 148 19,1 0-1,2 1 1,0 1-1,1 0 1,32-29 0,-44 45 6,-1 0 0,1 1 0,-1 0 0,1-1 0,0 1 0,0 0 0,0 1 0,6-3 1,-9 4 36,1 0 0,-1-1 0,0 1 0,0 0 0,1 0 0,-1 0 0,0 0 1,1 0-1,-1 1 0,0-1 0,0 0 0,0 1 0,1-1 0,-1 1 0,0-1 1,0 1-1,0-1 0,0 1 0,0 0 0,0-1 0,0 1 0,0 0 0,0 0 1,0 0-1,0 0 0,0 0 0,0 0 0,-1 0 0,1 0 0,0 0 0,-1 0 1,1 2-1,2 6-20,0-1 0,-1 0 0,0 1 0,0 0 0,-1-1 0,0 1 0,-1 0 1,-1 17-1,-1-3 70,-2 0 1,-7 29 0,4-28-6,-1-1 0,-1 0-1,-1 0 1,0-1 0,-2 0 0,-16 21 0,20-31 52,-1 0 1,0-1 0,-1 0 0,0-1-1,-1 0 1,0-1 0,-1 0 0,1-1-1,-2 0 1,1 0 0,-23 8 0,1-6 117,31-9-189,1-1 0,-1 0 0,1 1-1,-1-1 1,1 0 0,-1-1 0,1 1 0,-1 0 0,1-1 0,-1 1 0,1-1 0,-3-1 0,5 2-18,-1 0 0,1 0 0,0 0 0,0 0 0,-1 0 0,1 0 0,0 0 0,0 0 0,-1-1 1,1 1-1,0 0 0,0 0 0,0 0 0,-1 0 0,1-1 0,0 1 0,0 0 0,0 0 0,0 0 0,-1-1 1,1 1-1,0 0 0,0 0 0,0-1 0,0 1 0,0 0 0,0 0 0,0-1 0,0 1 0,0 0 1,0 0-1,0-1 0,0 1 0,0 0 0,0 0 0,0-1 0,0 1 0,0 0 0,0-1 0,0 1 0,0 0 1,0 0-1,0 0 0,1-1 0,-1 1 0,0 0 0,0 0 0,0-1 0,0 1 0,1 0 0,-1 0 0,0 0 1,0 0-1,0-1 0,1 1 0,-1 0 0,17-9-115,99-18-180,-86 22 341,-1-2 1,1-1 0,-1-1 0,32-15 0,-46 16-27,-1-1 1,0-1-1,0 0 1,-1-1-1,0 0 1,-1-1-1,19-23 1,-13 10 51,0-1 0,-2 0 1,17-37-1,6-37 126,-24 60-121,-12 30-96,0 0-1,0 0 1,-1 0 0,0-1-1,-1 1 1,0-1 0,-1-10-1,2 23 7,0 0 0,1 1-1,-1-1 1,1 0-1,-1 0 1,1 0 0,6 2-1,10 9-56,-13-7 69,0 0 0,0 1 0,0 0 0,-1 0 0,0 0 0,0 1 0,-1-1 0,4 9 0,1 8-24,10 35 1,-6-13-62,11 46 117,-23-88 4,1-1 0,-1 0 1,0 1-1,1-1 0,0 0 1,2 3-1,-4-5-13,1 1 0,0-1-1,0 0 1,0 0 0,0 0 0,0 0 0,0-1 0,0 1-1,0 0 1,1 0 0,-1-1 0,0 1 0,0 0 0,0-1-1,1 0 1,-1 1 0,0-1 0,1 0 0,2 1 0,0-2 19,0 1 1,1-1-1,-1 0 1,0 0-1,0 0 1,0-1 0,0 0-1,0 0 1,0 0-1,0 0 1,0 0-1,3-4 1,8-6 3,19-20 1,-32 31-37,65-68 23,30-29-110,-74 75 116,-18 17-123,1 1 1,-1 0 0,11-8-1,-16 13 85,0 0-1,0 0 1,0 0-1,1 0 1,-1 0-1,0 0 1,0 0-1,0 0 1,0 0-1,1 0 1,-1 0-1,0 0 1,0 0-1,0 0 1,1 0-1,-1 0 1,0 0-1,0 0 1,0 0-1,0 0 1,1 0-1,-1 0 1,0 1-1,0-1 1,0 0-1,0 0 1,0 0-1,0 0 1,1 0-1,-1 1 1,0-1-1,0 0 1,0 0-1,0 0 1,0 0-1,0 0 1,0 1-1,0-1 1,0 0-1,0 0 1,0 0-1,0 1 1,0-1-1,0 0 1,0 0-1,0 0 1,0 0-1,0 1 1,0-1-1,0 0 1,0 0-1,0 0 1,0 1-1,0-1 1,0 0-1,-1 14-175,-13 69 179,6-44 3,3 0 1,-2 50-1,7-80 29,1 1 0,0-1 0,4 18 1,-4-23-9,0 0 0,0-1 0,1 1 1,-1-1-1,1 0 0,-1 1 0,1-1 0,0 0 1,1 0-1,-1 0 0,0 0 0,5 4 0,-6-6-7,-1-1-1,1 0 1,-1 1-1,1-1 1,0 0 0,-1 1-1,1-1 1,-1 0-1,1 0 1,-1 0-1,1 1 1,0-1-1,-1 0 1,1 0-1,0 0 1,-1 0 0,1 0-1,0 0 1,-1 0-1,1 0 1,-1-1-1,1 1 1,0 0-1,-1 0 1,1 0-1,-1-1 1,1 1-1,-1 0 1,1-1 0,0 0-1,11-14 165,-10 13-143,4-10 47,0 0-1,0 0 1,-1 0 0,-1-1-1,6-25 1,-5 10 25,3-49 0,-8 77-109,1-17-56,0 0 1,-2 0 0,1 0-1,-7-30 1,7 45 47,-1 0 0,0 0 1,1 0-1,-1 0 0,0 0 1,0 1-1,0-1 0,0 0 1,-1 1-1,1-1 0,0 0 1,-1 1-1,1-1 0,-1 1 1,0 0-1,1 0 0,-1 0 1,-3-2-1,4 2-2,0 1 0,0 0 0,-1-1 0,1 1 0,0 0 0,-1-1 0,1 1 0,0 0 0,0 0 0,-1 0 0,1 0 0,0 1 0,-1-1 0,1 0 0,0 0 0,0 1 0,-1-1 0,1 1 0,0-1 0,0 1 0,0 0 0,-1-1 0,1 1 0,0 0 0,0 0 0,-1 1 0,0-1-1,0 1 0,0 0 1,0 1-1,0-1 0,0 0 1,0 1-1,0-1 0,1 1 1,-1-1-1,1 1 0,0 0 1,0 0-1,0-1 0,0 1 1,0 0-1,1 0 0,-1 0 1,1 0-1,0 0 0,0 0 1,0 0-1,0 0 0,1 5 1,1-3 11,0 0 1,0 0 0,0 0-1,0 0 1,1-1 0,0 1 0,0-1-1,0 1 1,1-1 0,-1 0-1,1-1 1,6 6 0,-8-7 5,1 0 1,0 0 0,0 0 0,0-1-1,0 1 1,0-1 0,0 0 0,0 0-1,1 0 1,-1 0 0,0 0-1,0-1 1,1 0 0,-1 1 0,1-1-1,-1 0 1,0-1 0,1 1-1,-1-1 1,0 1 0,6-3 0,10-6 105,0 0 0,-1-1 0,24-18 0,12-6 75,230-140 121,-277 169-298,38-27-161,-45 36-149,-5 8 85,1-3 199,-3 11-25,1 1-1,1 0 1,1-1-1,-2 28 1,3-19 31,-23 206 38,18-189 27,-2 1-1,-31 88 0,33-114-34,-2 0-1,-1 0 0,0-1 1,-18 23-1,23-35 38,0 0 0,0-1-1,-1 0 1,0 0 0,-1-1 0,1 0 0,-1 0-1,-1 0 1,1-1 0,-1-1 0,1 1 0,-13 3 0,16-7-37,0 1 1,0-1 0,-1 0 0,1-1 0,-1 1-1,1-1 1,-1 0 0,1-1 0,0 1 0,-1-1-1,1 0 1,-1 0 0,-8-4 0,5 1 3,1 0 0,0-1 0,1 0 1,-1 0-1,1 0 0,0-1 0,-8-9 0,7 8-37,4 3-11,0 0-1,0 1 1,1-1-1,-1 0 1,-3-6-1,7 9 21,-1 0 0,1 0 0,0 0 0,-1 0 0,1 0-1,0 0 1,0 0 0,-1 0 0,1 0 0,0 0 0,0 0 0,0 0 0,0 0-1,0 0 1,1 0 0,-1 0 0,0 0 0,0 0 0,1 0 0,-1 0 0,0 0 0,1 0-1,-1 0 1,1 0 0,-1 1 0,1-1 0,0 0 0,-1 0 0,1 0 0,0 1-1,-1-1 1,2 0 0,6-6 3,1 2 0,-1-1 0,1 1 0,0 1 0,13-6 0,48-13 59,-20 7 18,125-43-181,-154 50 106,-1-1 1,0-1-1,0-1 0,-2 0 1,1-2-1,19-18 0,-5-3 15,-2-1 0,-2-2 0,35-58-1,-10 15-115,49-52 217,-96 125-114,-4 5-6,-1 0-1,1 0 1,-1 0 0,0 0-1,1-1 1,-2 1 0,4-7-1,-5 9 6,0-1 1,0 1-1,1 0 0,-2 0 0,1 0 0,0-1 0,0 1 0,0 0 0,0 0 0,-1 0 1,1 0-1,-1-1 0,1 1 0,-1 0 0,1 0 0,-1 0 0,1 0 0,-1 0 0,0 0 1,0 0-1,1 0 0,-1 1 0,0-1 0,0 0 0,0 0 0,0 1 0,0-1 0,0 0 1,0 1-1,0-1 0,-2 0 0,-2-1-18,0 0 1,0 0-1,0 0 0,0 1 1,0-1-1,-1 1 0,1 0 1,-1 1-1,1 0 0,-1-1 1,1 2-1,0-1 0,-1 1 1,1-1-1,-1 1 0,1 1 1,0-1-1,0 1 0,0 0 1,0 0-1,0 1 0,0-1 1,0 1-1,1 0 0,-1 0 1,1 1-1,0-1 0,0 1 1,0 0-1,1 0 0,-5 6 1,3-2-1,1 0 0,0 1 0,0 0 1,0-1-1,1 1 0,0 0 0,1 0 1,0 1-1,1-1 0,0 0 0,0 1 1,1 14-1,1-10 53,1 0 0,0 1 0,1-1 0,0 0 0,1-1 0,1 1 0,9 20 0,-13-32-30,0 0 0,-1 0 0,1-1 1,0 1-1,0 0 0,0-1 1,0 1-1,1-1 0,-1 1 0,0-1 1,1 0-1,-1 0 0,1 1 0,-1-1 1,1 0-1,-1 0 0,1 0 1,0-1-1,0 1 0,-1 0 0,1-1 1,0 1-1,0-1 0,0 1 0,0-1 1,-1 0-1,1 0 0,4 0 1,2-2 10,1 0 1,0-1 0,-1 0-1,0-1 1,11-6 0,40-27 10,-39 24 14,16-11 32,1 2 0,71-31 1,32 2-354,-125 44 306,-13 6-30,-1 0 0,1 0 0,0 1-1,0-1 1,0 0 0,0 0 0,0 1 0,0 0 0,0-1-1,0 1 1,0 0 0,0 0 0,0 0 0,0 0-1,4 0 1,-2 2-25,-12-1-33,0 5 39,1 0 0,-1 0 1,1 1-1,0 0 0,1 1 1,0 0-1,0 0 0,1 0 0,0 0 1,0 1-1,1 0 0,0 0 1,0 0-1,-3 16 0,5-17 32,0 0-1,1 0 1,0 0-1,1 0 0,-1 0 1,2 1-1,-1-1 1,3 9-1,-2-11-1,0-1 0,1 0 0,0 0 0,0 0 0,0 0 0,0 0 0,1 0-1,0 0 1,0-1 0,0 0 0,1 1 0,7 6 0,-9-9 2,0-1 0,0 1 0,0 0 0,0-1 0,0 0 1,1 1-1,-1-1 0,0 0 0,1 0 0,-1 0 0,1-1 0,-1 1 0,1-1 0,0 1 1,-1-1-1,4 0 0,-2 0 5,0-1 0,-1 0 1,1 1-1,-1-1 0,1-1 0,-1 1 1,0 0-1,0-1 0,1 0 1,4-3-1,4-5 50,1-1 0,-2-1 0,0 0 0,14-18 0,-8 10 29,20-22 35,3 3 1,80-63-1,-97 84-81,4-1-43,0-2 0,-2-1 0,-1 0 0,25-30 1,-25 17 2,-2 0 1,-1-1 0,-2-1-1,17-46 1,68-212-198,-102 289 82,-1-1 0,1 1 0,0-9 0,-2 15 98,1-1 0,-1 1 0,0 0 0,0 0 1,0 0-1,0 0 0,0 0 0,0 0 0,0 0 0,0-1 0,0 1 0,0 0 0,0 0 0,0 0 0,0 0 0,0 0 0,0 0 0,0 0 0,0-1 1,0 1-1,0 0 0,-1 0 0,1 0 0,0 0 0,0 0 0,0 0 0,0 0 0,0 0 0,0-1 0,0 1 0,0 0 0,0 0 0,0 0 0,0 0 1,-1 0-1,1 0 0,0 0 0,0 0 0,0 0 0,0 0 0,0 0 0,0 0 0,0 0 0,-1 0 0,1 0 0,0 0 0,0 0 0,0 0 0,0 0 1,0 0-1,0 0 0,0 0 0,-1 0 0,1 0 0,0 0 0,0 0 0,0 0 0,0 0 0,-13 14-118,6-3 46,-1 1 0,1 0 0,-9 25 0,2-4 11,-73 175-94,43-100 185,29-72 11,1 0-1,-16 73 1,28-97-12,0 0 0,0-1 0,2 1 0,-1 0 1,1 0-1,1 0 0,0 0 0,1 0 0,0 0 0,1-1 0,1 1 0,-1-1 0,10 18 1,-12-27-5,0 0 1,0 0-1,0 0 1,0-1 0,0 1-1,1 0 1,-1-1-1,1 1 1,-1-1-1,1 0 1,0 1 0,0-1-1,-1 0 1,1 0-1,0 0 1,0 0 0,0 0-1,3 1 1,-2-2 16,0 0 0,0 0 0,0 0 0,0 0 0,0 0 0,-1 0 0,1-1 0,0 0 0,0 1 1,0-1-1,-1 0 0,4-2 0,6-3 47,0-1 0,-1-1 1,0 0-1,16-15 0,-20 17-140,28-27-41,-21 19 7,1 1-1,0 0 1,1 1 0,28-16 0,-43 28 84,-1 0-1,0 0 0,0 0 0,1 0 1,-1 0-1,0 0 0,0 0 1,1 0-1,-1 0 0,0 0 1,0 1-1,0-1 0,1 0 0,-1 0 1,0 0-1,0 0 0,0 1 1,1-1-1,-1 0 0,0 0 1,0 0-1,0 1 0,0-1 1,1 0-1,-1 0 0,0 0 0,0 1 1,0-1-1,0 0 0,0 0 1,0 1-1,0-1 0,0 0 1,0 1-1,0-1 0,0 0 1,0 0-1,0 1 0,0-1 0,0 0 1,0 0-1,0 1 0,0-1 1,0 0-1,-1 1 0,0 15-33,-2 6-19,-5 67 7,8-79 84,0-1-1,1 1 1,0-1 0,0 1-1,1-1 1,0 0 0,5 11-1,-7-18-15,1-1 0,0 1 0,-1-1 0,1 1 0,0-1 0,0 1 0,0-1 0,0 0 0,0 1 0,0-1 0,1 0 0,-1 0 0,0 0 0,1 0 0,-1 0 0,0 0 0,1-1 0,-1 1 0,1 0 0,0-1 0,-1 1 0,1-1 0,-1 1 0,1-1 0,0 0 0,-1 0 0,1 0 0,0 1 0,-1-2 0,1 1 0,2 0 0,5-4 29,-1 0 0,1-1 0,-1 0 1,0 0-1,12-10 0,2-2-62,104-58 67,-65 41-82,-35 20 11,35-24 0,-47 25-119,-14 11 14,-9 5 9,2 0 101,0 0 1,0 1-1,0 1 0,1-1 1,-1 1-1,1 0 0,0 0 1,-5 7-1,3-2-12,1-1 0,0 1 0,1 0 0,-10 21 0,14-25 27,-1 1 1,1 0 0,0-1 0,1 1 0,-1 0 0,1 0 0,1 0-1,-1 8 1,1-13 21,0 1-1,0-1 1,0 0 0,1 1-1,-1-1 1,1 0-1,-1 1 1,1-1 0,0 0-1,0 0 1,0 0-1,0 0 1,0 0 0,0 0-1,1 0 1,-1 0-1,1 0 1,-1 0 0,1-1-1,0 1 1,0-1-1,0 1 1,-1-1-1,1 0 1,1 1 0,-1-1-1,3 1 1,-2-2 1,0 1 1,1-1-1,-1 1 1,0-1-1,1 0 1,-1-1-1,0 1 1,1 0-1,-1-1 1,0 0-1,0 0 1,0 0-1,1 0 1,-1 0-1,0-1 0,0 1 1,3-4-1,3 0 32,-1-1-1,0 0 0,0-1 0,10-11 0,0-4-43,27-43 0,-42 59 14,1 0 0,-2 0 0,1-1 0,3-12 0,-5 15-9,0 1-12,0 1 1,0-1-1,-1 0 1,0 1-1,1-1 1,-1 0-1,0 1 1,0-1-1,-1 0 1,1 1-1,0-1 1,-1 1 0,0-1-1,1 0 1,-1 1-1,0-1 1,-3-3-1,2 2-17,-1 1 0,0-1-1,1 1 1,-1 0 0,-1 0 0,1 1-1,0-1 1,-1 1 0,1-1 0,-6-1-1,-1-1-22,0 1-1,-1 0 1,1 1-1,-1 0 1,1 1-1,-1 0 1,0 1-1,-11 0 1,-2 1 62,1 2 0,-31 5 0,54-7-26,1 0 0,-1 0 0,0 0 0,0 0 0,0 0 0,1 0 0,-1 0 0,0 0 0,0 0 0,1 0 0,-1 0 0,0 1-1,0-1 1,0 0 0,0 0 0,1 0 0,-1 0 0,0 0 0,0 1 0,0-1 0,0 0 0,1 0 0,-1 0 0,0 1 0,0-1 0,0 0 0,0 0 0,0 0 0,0 1-1,0-1 1,0 0 0,0 0 0,0 0 0,0 1 0,0-1 0,0 0 0,0 0 0,0 1 0,0-1 0,0 0 0,0 0 0,0 1 0,0-1 0,0 0 0,0 0 0,0 0-1,0 1 1,0-1 0,0 0 0,-1 0 0,1 0 0,0 1 0,0-1 0,0 0 0,0 0 0,0 0 0,-1 0 0,1 0 0,0 1 0,0-1 0,0 0 0,-1 0 0,1 0-1,0 0 1,0 0 0,-1 0 0,1 0 0,49 5 142,90-3 0,-74-3-171,-5-3 2,-47 2-47,1 0 0,0 1 0,1 1 0,-1 1 1,27 3-1,-40-4 81,0 1-1,0-1 1,0 0 0,0 1 0,0-1-1,0 1 1,0-1 0,0 1 0,0-1-1,-1 1 1,1-1 0,0 1 0,0 0-1,0 0 1,-1-1 0,1 1 0,0 0-1,-1 0 1,1 0 0,0 0 0,-1 0-1,1 0 1,-1 0 0,0 0 0,1 0-1,-1 0 1,0 0 0,0 0 0,0 0-1,1 0 1,-1 2 0,-1 2 30,0 0 1,1 1-1,-2-1 1,1 0-1,-3 7 1,-2 7-122,5-13 60,0-5 32,1 0 1,0-1-1,0 1 1,0-1 0,-1 1-1,1 0 1,0-1 0,0 1-1,0 0 1,0-1 0,0 1-1,0 0 1,0-1-1,0 1 1,0-1 0,0 1-1,1 0 1,-1-1 0,1 2-1,-1-1 166,1-3-127,0 0 1,0 1-1,0 0 1,1-1-1,-1 1 1,0 0-1,0-1 1,1 1-1,-1 0 1,1 0-1,-1 0 1,1 0-1,2-1 1,6-5 30,-6 4-105,0-1 0,0 1 0,1 0-1,-1 0 1,1 0 0,-1 1 0,9-3-1,-12 4 13,0 1 0,1-1 0,-1 1 0,1 0 0,-1-1 0,0 1 0,1 0 0,-1 0 0,1 0 0,-1 0 0,1 0 0,-1 0 0,0 1 0,1-1 0,-1 0 0,1 1 0,-1-1 0,0 1 0,1 0 0,-1-1 0,0 1 0,0 0 0,1 0 0,-1 0 0,0 0-1,0 0 1,0 0 0,0 0 0,0 0 0,0 0 0,-1 0 0,2 2 0,5 9 43,0 0 0,0-1 0,15 17 0,-19-25-11,0 0-1,0-1 1,0 1 0,0-1 0,0 0-1,0 1 1,1-1 0,-1-1-1,1 1 1,0 0 0,-1-1 0,1 0-1,0 0 1,0 0 0,0 0-1,-1-1 1,6 1 0,1-2 38,0 0-1,0 0 1,-1-1 0,1-1-1,0 1 1,-1-1 0,15-7-1,63-37 174,-66 34-159,126-87-413,-145 98 347,-1 2-3,-1-1 0,1 1 1,0-1-1,-1 1 0,1 0 0,-1-1 0,1 1 0,0 0 0,-1 0 0,1-1 1,-1 1-1,1 0 0,0 0 0,-1 0 0,1 0 0,0 0 0,1 0 1,-2 0-3,0 0 1,0 0 0,1 0 0,-1 0-1,0 1 1,0-1 0,0 0 0,1 0 0,-1 0-1,0 1 1,0-1 0,0 0 0,0 0 0,1 1-1,-1-1 1,0 0 0,0 1 0,0-1 0,0 0-1,0 0 1,0 1 0,0-1 0,0 0 0,0 1-1,0-1 1,0 0 0,0 1 0,0 1-19,-1 1-1,1 0 1,-1-1 0,1 1 0,-1-1-1,0 1 1,0-1 0,-2 4 0,-78 119-140,67-106 290,-2 0 1,-1 0-1,-36 31 0,52-49-104,0-1 0,-1 1 0,1 0 0,0 0 0,0-1 0,0 1 0,0 0 0,-1-1 0,1 0 0,0 1 0,-1-1 0,1 0 0,0 1 0,-1-1 0,1 0-1,0 0 1,-1 0 0,1 0 0,0 0 0,-1-1 0,1 1 0,-2-1 0,2 1-22,1-1 0,0 1-1,0-1 1,0 1 0,0-1 0,0 1-1,0-1 1,0 1 0,0-1 0,0 1-1,0-1 1,0 1 0,1-1 0,-1 1-1,0-1 1,0 1 0,0 0 0,1-1-1,-1 1 1,0-1 0,0 1 0,1 0-1,-1-1 1,0 1 0,1 0 0,-1-1-1,0 1 1,1 0 0,-1-1 0,1 1-1,11-11-66,-8 9 66,1 0-1,-1 0 0,0 0 0,1 1 0,-1-1 0,1 1 1,-1 0-1,1 1 0,4-1 0,46 1 74,-13 1-41,-27-2 228,28-2-1469,-40 2 793,0 0 1,0 1-1,1-1 1,-1-1-1,0 1 0,0 0 1,0-1-1,0 1 1,-1-1-1,4-2 1,5-9-3319,2 3 1271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16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12 7296,'-41'-12'3744,"46"12"-3328,3 0-320,15 0 320,4 0-224,10 0 256,-1 0-256,-1 0-2208,2 4 1088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7:49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315 542 2240,'8'0'9632,"-14"-4"-8481,5 3-1112,1 1 0,-1-1 0,1 1 0,-1-1 0,1 1 0,-1-1 0,1 1 0,-1-1 0,0 1 0,1 0 0,-1-1 0,0 1 1,1 0-1,-1-1 0,0 1 0,0 0 0,1 0 0,-2 0 0,-3 0 21,0 0 0,1 1 0,-1 0 0,0 0 1,1 0-1,-1 1 0,-8 3 0,-29 19 21,24-13-19,-1 1 21,1 0 1,0 2 0,0 0-1,2 0 1,0 2-1,0 0 1,2 1-1,-25 36 1,36-48-34,0 0 0,0 1 1,0-1-1,1 0 0,0 1 0,0-1 0,1 1 1,-1 0-1,1 0 0,0 6 0,1-10-2,0 1-1,0-1 1,0 1-1,0-1 1,1 1-1,0-1 1,-1 0-1,1 1 1,0-1-1,0 0 1,0 0-1,0 0 1,0 0-1,1 0 1,-1 0-1,1 0 1,-1 0-1,1 0 1,0 0-1,0-1 1,-1 1-1,1-1 1,0 0-1,1 1 1,-1-1-1,0 0 1,2 1-1,5 1 78,-1 0 0,0-1-1,1 1 1,-1-2 0,1 1-1,0-1 1,0-1 0,-1 1-1,1-2 1,0 1-1,0-1 1,-1 0 0,1-1-1,0 0 1,-1-1 0,0 1-1,1-1 1,10-6-1,-15 6-91,0 1 0,0 0 0,0-1 0,0 1 0,0-1 0,0 0 0,-1-1 0,1 1 0,-1-1 0,0 1 0,0-1 0,-1 0 0,1 0 0,-1 0 0,0 0-1,3-8 1,1-3-89,-1-1 0,-1 1-1,0-1 1,-2 0-1,1 0 1,-2-1-1,0 1 1,-1 0-1,-1-1 1,0 1 0,-5-20-1,6 35 28,0 0 0,0-1-1,-1 1 1,1 0 0,-1-1-1,1 1 1,-1 0 0,1 0 0,-1 0-1,0-1 1,1 1 0,-1 0-1,0 0 1,0 0 0,-2-2-1,3 3 20,0 0 0,-1 0 0,1 0 0,0 0 0,-1 0-1,1 0 1,0 0 0,0 0 0,-1 0 0,1 0 0,0 0-1,0 0 1,-1 0 0,1 0 0,0 0 0,0 0 0,-1 0-1,1 0 1,0 0 0,-1 0 0,1 0 0,0 0 0,0 1-1,0-1 1,-1 0 0,1 0 0,-7 12-74,5-5 75,0 1-1,0 0 1,1 0-1,0 0 1,0 0-1,1 0 0,0 0 1,1 1-1,1 8 1,0-5 143,1 0 0,0 0 0,1 0 0,1 0 1,6 13-1,-9-21-61,0 0 0,1 0 1,-1-1-1,1 1 0,-1-1 0,1 1 1,0-1-1,1 0 0,-1 0 1,0-1-1,1 1 0,0-1 1,-1 1-1,8 2 0,-7-4-7,-1 0 0,1 0-1,-1 0 1,1-1 0,0 1 0,-1-1-1,1 0 1,0 0 0,-1 0-1,1-1 1,0 1 0,-1-1 0,1 0-1,-1 0 1,1 0 0,-1 0 0,5-3-1,14-9 114,-2 0-1,0-1 1,-1-2 0,19-18-1,17-13-281,-51 44 60,0 0 0,0 0 0,1 0 0,-1 1 0,1 0 0,0 0 0,0 0 0,0 0 0,9-1 0,-12 2 43,0 1 0,0 0 0,-1 0-1,1 0 1,0 0 0,0 0-1,0 1 1,0-1 0,0 0 0,-1 1-1,1-1 1,0 1 0,0 0 0,-1 0-1,1 0 1,0 0 0,-1 0 0,1 0-1,-1 0 1,1 0 0,-1 0-1,0 1 1,1-1 0,-1 1 0,0-1-1,0 1 1,0-1 0,0 1 0,1 3-1,0 0 37,0 1 0,0-1 0,-1 1-1,0 0 1,0-1 0,-1 1 0,1 0-1,-1 0 1,0 0 0,-2 8 0,-2 9 86,-8 29 1,5-27-36,2 1 558,9-26-524,-1-1 1,0 0-1,1-1 1,-1 1-1,0 0 1,0-1-1,1 0 1,-1 0-1,5-4 1,4-2-36,26-16-58,-1-2 0,-1-1 0,34-35 0,-50 42-9,-6 6-205,0 1 0,28-19 1,-41 31 172,-1 1 1,1-1 0,-1 1 0,1-1 0,-1 1-1,1 0 1,0-1 0,-1 1 0,1 0-1,0 0 1,-1-1 0,1 1 0,0 0 0,0 0-1,-1 0 1,1 0 0,0 0 0,-1 0 0,1 0-1,0 0 1,0 0 0,-1 0 0,1 1 0,0-1-1,-1 0 1,1 0 0,0 1 0,-1-1-1,1 0 1,-1 1 0,1-1 0,0 1 0,-1-1-1,1 1 1,-1-1 0,1 1 0,-1-1 0,1 1-1,-1-1 1,0 1 0,1 0 0,-1-1-1,0 1 1,1-1 0,-1 1 0,0 0 0,0 1-1,2 3-9,0 1 0,-1 0 1,0 0-1,0 9 0,-1-9 40,4 146 329,-4-129-123,0-22-214,0 0 1,0 1-1,0-1 1,0 0-1,0 0 1,1 1-1,-1-1 0,0 0 1,1 0-1,-1 0 1,1 1-1,-1-1 0,1 0 1,-1 0-1,1 0 1,0 0-1,-1 0 1,1 0-1,0 0 0,0 0 1,0-1-1,0 1 1,0 0-1,0 0 1,0-1-1,0 1 0,0 0 1,0-1-1,0 1 1,1-1-1,-1 0 1,0 1-1,0-1 0,0 0 1,1 0-1,-1 0 1,0 0-1,0 0 1,1 0-1,-1 0 0,0 0 1,2-1-1,5 0 62,-1 0 0,0-1 0,0 0 0,0 0 0,12-7 0,155-93 77,-142 80-149,35-33 0,-28 22 11,-25 21-2,0-1 0,13-17 0,-27 30-17,1 0 0,-1-1 0,1 1 1,-1-1-1,1 1 0,-1-1 0,1 1 1,-1-1-1,0 0 0,1 1 0,-1-1 1,0 1-1,0-1 0,1 0 0,-1 1 1,0-1-1,0 0 0,0 1 0,0-1 1,0 0-1,0 1 0,0-1 1,0 0-1,0 1 0,0-1 0,0 0 1,0 1-1,0-1 0,-1 0 0,1 0 1,0 1 4,0 0 1,0 0-1,0 0 1,0 0-1,0-1 1,0 1-1,-1 0 1,1 0-1,0 0 1,0 0-1,0 0 1,0 0-1,0 0 1,0 0-1,0 0 1,0 0-1,0 0 1,0 0-1,0 0 1,-1 0-1,1 0 0,0 0 1,0 0-1,0 0 1,0 0-1,0 0 1,0 0-1,0 0 1,0 0-1,-1 0 1,1 0-1,0 0 1,0 0-1,0 0 1,0 0-1,0 0 1,0 0-1,0 0 1,0 0-1,0 0 1,0 0-1,-1 0 1,1 0-1,0 0 1,0 1-1,0-1 1,0 0-1,0 0 1,-17 9-43,0 1 0,1 1 0,0 0 0,0 1 0,2 1 0,-1 0 0,2 1 0,0 0 0,0 1 0,1 1 0,1 0 0,1 0 1,-9 21-1,17-35 55,1 1 1,0 0-1,0 0 1,0 0 0,0 0-1,0 1 1,1-1-1,-1 0 1,1 0 0,0 0-1,0 1 1,1 4-1,-1-7 5,1 1 0,-1 0 0,1 0 0,0 0 0,-1 0 0,1-1 0,0 1-1,0 0 1,1-1 0,-1 1 0,0-1 0,0 1 0,1-1 0,-1 0 0,1 1-1,-1-1 1,1 0 0,0 0 0,-1 0 0,1 0 0,0-1 0,2 2 0,1 0 13,1-1 0,0 1 0,0-1 0,0 0 0,0-1 0,-1 1 0,1-1 0,0-1 0,0 1 0,9-2 0,-4 0 27,0-1-1,0 0 1,0-1-1,15-8 1,-17 7-43,-1 0 1,-1 0-1,1-1 0,-1 0 0,0-1 1,0 0-1,0 0 0,-1 0 1,0-1-1,-1 0 0,0 0 1,0 0-1,-1-1 0,5-12 0,4-13-8,-2-1 0,9-50-1,-20 82-6,5-17-76,-3 12 12,0-1 0,-1 0 0,1-13 0,-3 18-146,-3 10-43,-26 81 16,-61 162 331,24-71-228,-23 55 66,80-210 114,-36 78 372,43-97-374,1 0-1,0 0 0,-1-1 0,0 1 1,0 0-1,0-1 0,-1 0 1,-4 5-1,7-8-33,1 1 0,-1-1 0,0 1 0,0-1 0,1 0 0,-1 1 0,0-1 0,0 0 0,0 1 0,1-1 1,-1 0-1,0 0 0,0 0 0,0 0 0,0 0 0,0 0 0,1 0 0,-1 0 0,0 0 0,0 0 0,0 0 0,0-1 0,1 1 0,-1 0 0,0-1 0,0 1 0,0 0 1,1-1-1,-1 1 0,0-1 0,1 1 0,-1-1 0,0 1 0,0-2 0,-2-1 18,1 0 0,-1-1 0,1 1 0,0 0-1,0-1 1,-1-4 0,-2-7 14,1 0 0,0 0 0,1 0 0,-1-27 0,1 13-111,-1-30 60,2 16 83,1 30-95,1 1 0,0 0 0,0-1 0,1 1 0,5-22 1,-5 30 18,0 0 0,1 0 0,-1 0 0,1 0 0,0 0 0,0 0 1,0 1-1,0-1 0,1 1 0,-1-1 0,1 1 0,0 0 0,0 0 0,0 0 0,0 0 1,1 1-1,-1-1 0,1 1 0,-1 0 0,6-2 0,20-5-45,0 1-1,1 2 0,42-4 1,20-4-14,-89 14 79,34-7 142,64-21 0,-90 23-127,0 1 0,0-1 1,0-1-1,-1 0 0,0-1 0,0 1 0,-1-2 0,0 0 1,0 0-1,8-10 0,-4 1-69,-1-1 0,0 0 0,-1-1-1,-2 0 1,0-1 0,0 0 0,-2 0 0,6-26 0,-12 41-249,-3 10 180,-2 16 13,-9 56-133,7-47 318,1 0 1,-1 38-1,6-65-59,0 0-1,1-1 1,-1 1 0,0-1-1,1 1 1,-1 0 0,1-1 0,1 4-1,-2-6-13,0 1-1,1-1 1,-1 0-1,0 1 0,0-1 1,1 0-1,-1 1 1,0-1-1,1 0 1,-1 0-1,0 1 1,0-1-1,1 0 0,-1 0 1,1 1-1,-1-1 1,0 0-1,1 0 1,-1 0-1,1 0 0,0 0 1,0 0 7,-1 0-1,1 0 1,0 0-1,0 0 1,0-1 0,0 1-1,-1 0 1,1-1-1,0 1 1,0 0-1,-1-1 1,1 1 0,0-1-1,1 0 1,8-9 91,-1-1 0,1 0 1,14-22-1,-5 6-155,46-70 13,-32 45-63,-14 32-209,-19 19 283,1 1 0,-1 0 0,0 0 0,1-1 1,-1 1-1,0 0 0,1 0 0,-1 0 0,0-1 0,1 1 1,-1 0-1,0 0 0,1 0 0,-1 0 0,1 0 0,-1 0 1,0 0-1,1 0 0,-1 0 0,1 0 0,0 0 0,-1 0 6,0 1-1,0-1 1,1 1-1,-1-1 0,0 0 1,0 1-1,0-1 1,1 1-1,-1-1 1,0 1-1,0-1 0,0 1 1,0-1-1,0 1 1,0-1-1,0 1 1,0-1-1,0 1 0,0-1 1,0 1-1,0-1 1,-1 2-1,-21 92-309,19-77 287,1-3 45,0-1-1,1 1 1,1 25-1,0-36 10,0 0 1,0 0-1,1 1 0,-1-1 0,1 0 1,0 0-1,0 0 0,0 0 0,1-1 1,-1 1-1,1 0 0,-1 0 0,1-1 0,0 1 1,0-1-1,0 0 0,1 1 0,-1-1 1,0 0-1,1 0 0,-1 0 0,6 2 1,-4-2 10,0-1 0,1 0 0,-1 0 1,1 0-1,-1-1 0,1 1 0,-1-1 1,1 0-1,-1 0 0,1-1 0,-1 1 1,8-3-1,-3 1-45,1-1 0,-1 0 0,0 0 0,0-1 0,10-6 0,-5 1 31,1-1 1,-1 0-1,-1-1 1,0 0-1,0-1 0,-2-1 1,1 0-1,-1 0 1,-1-1-1,11-21 1,4-12 28,22-67 0,12-58-76,-50 144 1,77-271-73,-83 289 70,-3 9-5,1-1 1,-1 1 0,1-1 0,-1 0 0,0 0-1,0 1 1,1-1 0,-1 0 0,0 1 0,0-1-1,-1-2 1,-8 16-370,-18 52 76,-20 64 199,41-110 179,-44 164 94,24-12-169,23-136 46,2 1-1,5 65 0,-4-93-7,1 0-1,1 0 1,0 0-1,0 0 1,0 0-1,4 8 1,-5-13 10,0-1 1,0 1-1,0 0 1,0-1-1,0 1 1,0-1-1,0 1 1,1-1-1,-1 1 0,1-1 1,-1 0-1,1 0 1,-1 0-1,1 0 1,0 0-1,-1 0 1,1 0-1,0 0 1,0-1-1,0 1 0,0-1 1,0 1-1,-1-1 1,1 0-1,0 0 1,0 0-1,4 0 1,2-2-9,-1 1 0,1-1 0,-1 0 0,1-1 0,-1 0 0,10-6 0,40-27 43,-29 17-52,172-127 27,-188 137-33,-1-1 0,0-1 0,-1 1 0,0-2 0,13-19 0,-23 31-9,1-1-1,-1 1 0,0-1 1,1 1-1,-1-1 0,0 1 1,0-1-1,1 0 0,-1 1 1,0-1-1,0 1 0,0-1 1,0 0-1,0 1 0,0-1 1,0 1-1,0-2 0,0 2 3,0 0 0,0 0 0,-1-1 0,1 1 0,0 0-1,0 0 1,0 0 0,-1 0 0,1-1 0,0 1-1,0 0 1,0 0 0,-1 0 0,1 0 0,0 0-1,0 0 1,-1 0 0,1 0 0,0 0 0,0 0-1,-1 0 1,1 0 0,0 0 0,0 0 0,-1 0-1,1 0 1,-1 0 0,-2 1-29,0-1-1,0 1 1,1 0 0,-1 1-1,0-1 1,-5 3 0,-10 9 10,0 1 0,-30 30 0,-29 40-100,16-6 114,53-67 63,1 1-1,0 1 1,1-1-1,-9 25 0,15-36-31,0-1-1,0 1 0,-1-1 0,1 1 1,0-1-1,0 1 0,0 0 1,0-1-1,0 1 0,0-1 1,0 1-1,0-1 0,0 1 1,0 0-1,0-1 0,0 1 1,0-1-1,0 1 0,1-1 0,-1 1 1,0-1-1,0 1 0,1 0 1,-1-1-1,0 0 0,1 2 1,0-2 5,0 0 0,-1 1 0,1-1 0,0 0 0,0 0 0,-1 0 0,1 0 0,0 0 0,0 1 0,0-1 0,-1 0 0,1-1 0,0 1 1,0 0-1,0 0 0,0-1 0,5 0 59,0-1 1,0-1-1,9-5 1,2-2-43,0-2 0,-1 0 0,-1-1 0,0 0 0,-1-1 1,18-22-1,66-104 131,-80 113-234,20-40-353,-33 60 74,-3 13 39,-5 19-18,2-17 370,-2 27-94,-1-11 52,2 0 1,1-1-1,1 1 1,1 0-1,5 27 1,-5-45 20,1 1 1,0-1 0,1-1 0,-1 1-1,1 0 1,0-1 0,1 1 0,-1-1 0,1 0-1,0 0 1,1 0 0,7 6 0,-9-8 5,1 0 1,-1 0 0,1-1 0,0 1-1,0-1 1,-1 0 0,2-1 0,-1 1 0,0 0-1,0-1 1,0 0 0,1 0 0,-1-1-1,0 1 1,1-1 0,-1 0 0,1 0-1,7-1 1,-1-2-8,-1 0-1,0-1 1,0 0-1,0 0 1,-1-1-1,1 0 1,-1-1-1,11-9 1,8-9 40,27-29 0,-8 7-104,-25 25 49,-10 10-83,-1 0-1,24-15 1,-34 25 47,1 0 0,-1 1 1,0-1-1,1 0 0,-1 1 1,1-1-1,-1 0 0,1 1 1,-1 0-1,1-1 0,-1 1 1,1 0-1,-1 0 0,1 0 1,0 0-1,-1 0 1,3 0-1,-4 1 13,1-1-1,-1 0 1,1 0 0,-1 1 0,1-1-1,-1 0 1,0 1 0,1-1-1,-1 0 1,1 1 0,-1-1 0,0 0-1,1 1 1,-1-1 0,0 1 0,0-1-1,1 1 1,-1-1 0,0 1-1,0 0 1,1 1-1,-1-1-1,0 1 1,0-1-1,0 1 1,0-1-1,0 1 1,0-1-1,-1 1 1,1-1-1,-1 3 1,-21 56 69,15-43 20,0 1 0,1 0 0,1 1 0,-3 21 0,7-37-39,1-1 1,0 0-1,0 1 0,0-1 0,0 0 1,0 0-1,0 1 0,1-1 0,-1 0 1,1 0-1,0 1 0,-1-1 0,1 0 1,0 0-1,0 0 0,0 0 0,3 3 0,-2-3 8,0 0 0,0-1 0,1 1 0,-1-1 0,0 1 0,1-1-1,-1 0 1,1 0 0,0 0 0,-1 0 0,1 0 0,0-1-1,-1 1 1,6-1 0,12 2 93,0-2-1,0 0 0,0-2 1,0 0-1,-1-1 1,1-1-1,-1 0 0,1-2 1,35-15-1,-26 7-731,49-30-1,18-26-4477,-81 57 233,24-28 1,-16 17 747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16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720 228 9632,'8'-5'4384,"52"5"-3840,-7-3 224,6 3-544,35-9 320,6 9-288,3 0-161,-13 5-31,-14-1 192,-8-1-128,-15-3-192,-8 5 32,-18-2-3455,-9 2 1919</inkml:trace>
  <inkml:trace contextRef="#ctx0" brushRef="#br0" timeOffset="1">64 40 7232,'-50'-16'3264,"37"16"-2848,13-4 512,5-1-608,-2-3-480,12 1 64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18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274 609 4224,'0'0'261,"0"0"0,0-1 1,0 1-1,-3-4 3135,3 4-3135,-1 0 1,1-1-1,0 1 0,-1 0 0,1 0 1,0 0-1,-1 0 0,1-1 0,-1 1 1,1 0-1,0 0 0,-1 0 0,1 0 1,0 0-1,-2 0 0,-16 0 609,10 1-239,-9-1-317,-1 1-1,1 0 1,-1 2-1,-25 6 1,35-7-313,0 1 0,0 0 1,0 0-1,1 1 1,-1 0-1,1 1 0,0-1 1,0 1-1,1 1 0,-1-1 1,-6 9-1,9-10 33,1 1 0,0 0-1,0 1 1,0-1 0,0 0 0,1 1-1,0-1 1,0 1 0,1 0 0,-1 0-1,1 0 1,1 0 0,-1 0-1,1-1 1,0 1 0,0 0 0,1 0-1,-1 0 1,1 0 0,1 0 0,-1 0-1,1-1 1,0 1 0,0 0 0,1-1-1,0 0 1,0 0 0,0 0-1,0 0 1,1 0 0,0 0 0,0-1-1,0 0 1,1 0 0,-1 0 0,1 0-1,0-1 1,0 0 0,9 5-1,-11-7 19,0 0-1,0 0 1,0 0-1,0 0 0,0-1 1,1 1-1,-1-1 1,0 1-1,0-1 0,1 0 1,-1-1-1,0 1 0,1-1 1,-1 1-1,0-1 1,0 0-1,4-1 0,-3-1 7,1 1-1,-1-1 1,0 0-1,0 0 1,0 0-1,0-1 1,-1 1-1,1-1 0,-1 0 1,4-5-1,1-5 83,0 0 0,-1-1-1,0 0 1,-1 0-1,8-30 1,-9 26 70,4-34 0,-9 44-158,1 0 0,-1 0-1,-1 0 1,0 0 0,-4-17 0,-7-1 128,11 25-171,0 0 0,-1 0 0,1 0 0,0 0-1,0 0 1,0 0 0,1 0 0,-1-1 0,0 1 0,1 0-1,-1-1 1,1 1 0,0 0 0,0-1 0,0 1 0,1-3-1,8-22 107,1 1-1,16-27 0,-10 21 101,13-36 1,30-84 25,-47 126-230,2 0 1,0 1 0,31-40 0,-43 63-26,-1 0 0,1 0 0,0 1 1,-1-1-1,1 1 0,0-1 0,4-1 0,-6 2 11,0 1-1,1 0 0,-1 0 0,1 0 0,-1 0 0,1 0 0,-1 0 0,1-1 0,-1 1 1,0 0-1,1 0 0,-1 0 0,1 0 0,-1 1 0,1-1 0,-1 0 0,1 0 1,-1 0-1,1 0 0,-1 0 0,0 0 0,1 1 0,-1-1 0,1 0 0,-1 0 0,0 1 1,1-1-1,-1 0 0,0 1 0,1-1 0,-1 0 0,0 1 0,1-1 0,-1 0 0,0 1 1,0-1-1,0 1 0,1-1 0,-1 1 0,0-1 0,0 0 0,0 2 0,2 7-42,0 1-1,-1-1 1,0 1 0,-1 17-1,0-22 39,-2 55-73,-14 79 1,-20 65 88,21-122-15,12-68 7,-73 372 118,3-138 158,56-194-179,5-17-58,8-21 107,-1 1 0,-1-1 0,0 0 0,-1 0 0,-1 0 0,-10 14 0,17-29-108,1 0 1,-1 0-1,1 0 0,-1 0 0,0 0 0,1-1 0,-1 1 1,0 0-1,0-1 0,0 1 0,1-1 0,-1 1 0,0-1 1,0 1-1,0-1 0,0 1 0,0-1 0,0 0 0,0 1 0,0-1 1,0 0-1,0 0 0,0 0 0,0 0 0,-2 0 0,2 0-18,1-1 0,-1 1 0,0-1 0,0 1-1,1-1 1,-1 1 0,1-1 0,-1 1 0,0-1-1,1 1 1,-1-1 0,1 0 0,0 1 0,-1-1-1,1 0 1,-1 0 0,1 1 0,0-1 0,0 0-1,-1 0 1,1 1 0,0-1 0,0 0 0,0 0 0,0 0-1,0 1 1,0-2 0,0-3 7,1 0 1,0 1-1,-1-1 1,2 0 0,-1 1-1,0-1 1,1 1-1,0 0 1,0 0-1,1 0 1,-1 0-1,4-4 1,1-2-4,2 0-1,-1 1 1,12-10 0,-11 12-31,1 0-1,-1 1 1,1 0-1,0 1 1,1 0-1,13-4 0,-23 9 8,49-17 18,1 2 0,1 3 0,0 2 0,74-5 1,-91 12-981,61 3 0,-78 1-2683,-1 2 0,34 8 0,-27-4-237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19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37 3136,'0'-1'78,"0"1"0,0-1 0,0 0 0,0 1 0,0-1-1,0 0 1,0 0 0,1 1 0,-1-1 0,0 0 0,0 1 0,1-1 0,-1 1 0,0-1 0,1 0 0,-1 1 0,1-1 0,-1 1 0,1-1 0,-1 1-1,1-1 1,-1 1 0,1-1 0,-1 1 0,1 0 0,0-1 0,0 1 0,0-1 103,0 1 1,-1 0-1,1-1 0,-1 1 0,1-1 1,0 1-1,-1-1 0,1 1 0,-1-1 1,1 1-1,-1-1 0,0 1 1,1-1-1,0-1 0,-1 1 26,0 0 0,1 0-1,-1 0 1,1 0 0,0 0-1,-1 0 1,1 0 0,0 1 0,-1-1-1,1 0 1,1-1 0,1 3 894,-2 7-486,-3 45 132,-12 58-1,8-68-431,0-7 194,-19 63-1,-21 33 378,0 1 70,36-99-752,-25 91 712,35-125-874,0 1 1,0-1-1,0 1 0,-1-1 1,1 0-1,0 1 0,0-1 1,0 1-1,0-1 1,0 0-1,0 1 0,0-1 1,0 1-1,0-1 1,0 0-1,0 1 0,0-1 1,0 1-1,0-1 1,1 0-1,-1 1 0,0-1 1,0 1-1,0-1 0,1 0 1,-1 1-1,1-1 1,13-2 950,-9 1-960,26-8 439,34-15-1,11-3-187,-21 12 110,80-10 1,-134 25-381,0 0 1,0-1-1,0 1 0,0 0 1,0 0-1,0-1 0,0 1 1,0-1-1,0 1 0,0-1 1,0 1-1,0-1 0,0 0 0,0 1 1,0-1-1,0 0 0,-1 0 1,1 0-1,0 0 0,0 1 1,-1-1-1,1 0 0,-1 0 1,1-1-1,5-7-3961,4 8-5136,2 4 5265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20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0 6816,'-5'33'7002,"3"-10"-5843,0 1-1,-2-1 1,-8 30 0,-4 22-658,-4 86 342,19-157-850,0 6-678,-2-4-2527,2-2 759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21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43 3328,'-6'-2'458,"5"2"-357,-1 0 0,1-1 1,0 1-1,0-1 1,0 1-1,0-1 0,0 1 1,0-1-1,0 1 1,0-1-1,0 0 0,1 0 1,-2-1-1,-1 0 1472,5 5 820,-2-2-2165,1-1 1,-1 1-1,1 0 0,0-1 1,-1 1-1,1-1 0,0 1 1,-1-1-1,1 1 0,0-1 1,0 1-1,0-1 0,0 1 1,32 2 1018,-1-1 0,1-1 0,64-7 0,-69 4-881,139-14 973,205-6-379,-170 30-464,-195-8-820,0 1 1,-1 0-1,1 0 1,-1 0-1,7 3 0,1 2-908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36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32 844 1824,'-1'2'124,"0"-1"1,0 0-1,0 0 0,1 0 1,-1 1-1,0-1 0,0 0 1,1 1-1,-1-1 0,1 0 0,-1 1 1,1-1-1,0 1 0,0-1 1,-1 1-1,1-1 0,0 1 1,0-1-1,0 0 0,1 1 1,-1-1-1,0 1 0,0-1 1,1 1-1,-1-1 0,1 1 1,-1-1-1,1 0 0,0 1 1,0-1-1,-1 0 0,1 0 1,0 0-1,0 1 0,0-1 1,0 0-1,0 0 0,0 0 1,1-1-1,-1 1 0,0 0 0,0 0 1,1-1-1,2 2 0,-3-2-3,0 0 0,0 1 0,0-1-1,0 0 1,0 0 0,0 0-1,0 0 1,0 0 0,0 0-1,0 0 1,0-1 0,0 1-1,0 0 1,-1 0 0,1-1 0,0 1-1,0-1 1,0 1 0,0-1-1,0 1 1,0-1 0,-1 1-1,1-1 1,1-1 0,16-22 1797,-15 19-1558,12-19 296,-2-1 0,-1 0 0,-1 0 0,-1-2 0,10-40 0,16-137 331,-27 116-1825,-10 142 556,-7 65-1,-19 113 530,-40 234 274,65-454-412,-2-1-1,-7 19 1,10-27-24,-1 1 0,1-1 0,-1 0 0,0 0-1,0 0 1,0 0 0,-1 0 0,1-1 0,-1 1 0,0-1 0,1 1 0,-5 2-1,5-5-35,1 1-1,-1-1 0,1 1 0,-1-1 0,1 0 0,-1 0 0,0 0 0,1 0 1,-1 0-1,1 0 0,-1 0 0,1 0 0,-1-1 0,1 1 0,-1 0 0,1-1 1,-1 0-1,1 1 0,-1-1 0,1 0 0,-2-1 0,1 1-39,0 0 0,0-1 0,0 1 0,0-1 0,0 1 0,1-1 0,-1 0 0,0 0 0,1 0 0,0 0 0,-1 0 0,1 0-1,-1-3 1,0 0-30,1 0-1,0 0 0,0 0 0,1-1 0,-1 1 0,1 0 0,0 0 0,1 0 0,-1 0 0,1 0 1,0 0-1,2-5 0,-1 2 10,2 0 1,-1 0-1,1 0 0,0 1 1,1 0-1,8-11 1,3 0 20,1 1 0,0 1 0,1 1 0,27-18 0,117-74 67,133-100 1480,-214 133-1278,-70 62-142,0-1-1,-1 1 0,0-2 1,12-23-1,-15 24-70,5-14-199,-11 44-178,-4 21 0,-2-7 262,-2 10 104,1 0 0,0 42 0,6-70-43,1 32 116,0-42-93,-1 1-1,1 0 0,-1 0 0,1 0 0,0 0 0,1-1 1,-1 1-1,3 5 0,-3-9-14,-1 1-1,0-1 1,1 1-1,-1-1 1,0 1-1,1-1 1,-1 1-1,1-1 1,-1 0-1,1 1 1,-1-1-1,1 1 1,-1-1-1,1 0 1,-1 1-1,1-1 1,-1 0-1,1 0 1,0 0-1,-1 0 1,1 1-1,-1-1 1,1 0-1,0 0 1,-1 0-1,1 0 1,0 0-1,-1 0 1,1 0-1,-1-1 1,1 1-1,0 0 1,-1 0-1,1 0 1,-1-1-1,1 1 1,0 0-1,-1 0 1,1-1-1,2-1 19,-1 0 0,1 0 1,-1-1-1,1 1 0,2-4 0,-5 5-19,26-37 228,-11 13-76,12-15-48,30-41 150,-47 69-327,1 0-1,0 0 0,24-19 0,-20 22-323,-14 9 366,-1 0 1,0 0-1,1 0 0,-1 0 0,0 0 1,1 0-1,-1 0 0,0 0 0,1 0 1,-1 0-1,0 0 0,1 0 0,-1 0 1,0 0-1,1 0 0,-1 0 0,0 0 1,1 0-1,-1 1 0,0-1 0,1 0 1,-1 0-1,0 0 0,1 1 0,0 1-5,0 0-1,0 0 1,0 1-1,-1-1 1,1 0-1,-1 1 1,1-1-1,-1 0 1,0 1-1,0 1 1,1 7 16,1-1 0,0 0 0,1 0 0,0 0 0,0 0-1,1-1 1,1 1 0,-1-1 0,2 0 0,-1 0 0,1-1 0,0 0 0,1 0 0,8 8 0,-10-11 23,-1-1 0,1 0 0,0 0 0,1 0 0,-1 0 1,0-1-1,1 0 0,0 0 0,0-1 0,0 0 0,0 0 0,0 0 0,0-1 0,1 1 0,-1-1 0,0-1 0,1 0 0,-1 0 0,0 0 0,1 0 0,-1-1 0,0 0 0,11-3 0,-8 0 23,0 0-1,0 0 0,0-1 0,-1 0 0,0-1 0,0 0 1,0 0-1,-1 0 0,11-12 0,-3 0 27,-1 0-1,21-38 0,-24 35-50,-1 0-1,0-2 1,7-28-1,9-23-140,-26 73 104,0 0-1,0 0 1,1 0-1,-1 0 1,0 1-1,1-1 1,-1 0-1,1 0 1,-1 0-1,1 0 1,0 1-1,-1-1 1,1 0-1,0 1 1,-1-1-1,1 1 1,0-1 0,1 0-1,-1 1 9,-1 0 0,1 0 0,-1 0 0,1 0-1,-1 0 1,1 1 0,-1-1 0,0 0 0,1 0 0,-1 1 0,1-1 0,-1 0 0,0 1 0,1-1-1,-1 0 1,0 1 0,1-1 0,-1 0 0,0 1 0,0-1 0,1 1 0,-1-1 0,0 0-1,0 1 1,0 0 0,3 6-44,-1 1-1,0-1 1,2 10-1,1 22-65,0 63 0,-9 42 256,3-111-90,1-18-48,-2 21 260,2-33-211,0-1 0,-1 1 0,1-1 0,-1 1 0,1-1 0,-1 1-1,0-1 1,0 0 0,-3 5 0,4-7-37,0 0-1,0 0 1,0 0 0,0 0 0,-1 1-1,1-1 1,0 0 0,0 0-1,0 0 1,0 0 0,0 0 0,0 0-1,0 0 1,-1 0 0,1 0-1,0 0 1,0 0 0,0 0 0,0 0-1,0 0 1,0 0 0,-1 0-1,1 0 1,0 0 0,0 0 0,0 0-1,0 0 1,0 0 0,0 0 0,-1 0-1,1 0 1,0 0 0,0 0-1,0 0 1,0 0 0,0 0 0,0 0-1,0-1 1,-1 1 0,1 0-1,0 0 1,0 0 0,0 0 0,0 0-1,0 0 1,0 0 0,0-1-1,0 1 1,-5-10 184,-2-11-99,7 21-87,-32-168 339,30 156-420,-3-22-75,5 32 118,0 0 1,0 1 0,0-1 0,0 0 0,0 1 0,0-1-1,1 1 1,-1-1 0,0 1 0,1-1 0,-1 0 0,1 1-1,0 0 1,-1-1 0,3-2 0,-3 4 17,1 0 0,-1-1-1,1 1 1,-1 0 0,1 0 0,0 0 0,-1 0 0,1 0-1,-1 0 1,1 0 0,-1 0 0,1 0 0,-1 0 0,1 0-1,-1 0 1,1 0 0,-1 0 0,1 1 0,-1-1-1,1 0 1,-1 0 0,1 1 0,-1-1 0,1 0 0,-1 0-1,1 1 1,-1-1 0,0 1 0,1-1 0,-1 1 0,4 1 0,5 1 7,-1 0 0,1 0 1,0-1-1,1-1 0,-1 1 1,0-1-1,14-1 0,14-1 103,0-2 0,72-15 0,-95 15-58,0-2 0,-1 1 0,0-2 0,0 0 0,0 0 0,0-1 0,-1-1 0,0 0 0,-1-1 0,0 0 0,0-1 0,-1 0 0,0 0 0,-1-1 0,10-15 0,1-8-58,-1 0 1,-2-2 0,16-48-1,-13 29-2,-2 0 0,-3-1 0,12-96 0,-25 134-342,-3 25 35,-2 29 19,6 306 244,6-261 297,28 126-1,-19-123-1070,-15-76-411,3-27-8563,-6 6 7204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36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14 6304,'-31'-13'2848,"27"18"-2464,4-2 1216,9 2-960,4-2 160,5 6-480,19-1 224,3 4-320,4-4 96,1 4-192,-5-9 288,-3 5-224,-11-8-960,2 5 416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36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75 5728,'-63'-8'2592,"53"1"-2240,15-1 416,5 3-480,25-10-160,9-1-128,30 4-2976,2 9 1632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39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441 853 3232,'-1'-4'8295,"-7"5"-7934,-30-1 1133,-59 9 0,76-6-1415,1 2-1,0 0 1,-1 1-1,-28 14 1,30-11-61,0 0-1,0 2 1,1 0-1,-26 21 1,40-28-12,-1 1-1,1-1 1,-1 1-1,2 0 1,-1 1-1,0-1 1,1 0-1,-4 10 1,5-10 24,1-1 1,0 0-1,0 1 1,0-1-1,0 1 1,1-1-1,0 1 1,0-1-1,0 1 1,1-1 0,-1 1-1,1-1 1,2 8-1,-2-10 10,0 1 1,0-1-1,0 1 0,1-1 0,-1 1 1,1-1-1,-1 0 0,1 0 0,0 1 0,0-1 1,0-1-1,0 1 0,0 0 0,0 0 1,1-1-1,-1 1 0,1-1 0,-1 0 0,1 0 1,-1 0-1,1 0 0,5 1 0,-1-1 87,0 0-1,0 0 0,0-1 1,0 1-1,0-2 0,0 1 1,13-3-1,-3-2 54,0 0-1,0-1 1,0-1-1,-1 0 1,0-1-1,25-18 1,-13 6-69,0-2 0,33-35-1,-55 52-120,4-5 20,-1 1 0,0-1-1,0-1 1,-1 0 0,11-18-1,9-29-153,-26 50 66,-6 7-99,3 1 159,1 1 1,-1-1-1,0 1 0,0-1 1,1 1-1,-1-1 1,0 1-1,1-1 1,-1 1-1,1 0 1,-1-1-1,0 1 1,0 1-1,-2 6-48,2-5 51,-1 0 0,1-1 0,0 1 0,-1 0 0,0-1 0,-2 4 0,-2 1 15,1 0 0,0 0 0,0 1 0,1-1 0,-1 1 0,-3 12 0,2-14 235,6-6-230,0 0 1,0 0-1,0 1 0,0-1 0,0 0 0,0 0 1,0 0-1,0 0 0,0 0 0,0 0 0,0 0 0,0 0 1,0 0-1,0 0 0,0 0 0,0 0 0,0 0 1,0 0-1,0 0 0,0 0 0,0 0 0,0 0 0,0 0 1,0 0-1,0 0 0,0 0 0,0 0 0,0 0 1,0 0-1,0 0 0,0 1 0,0-1 0,0 0 1,0 0-1,0 0 0,0 0 0,1 0-42,-1 1 5,0 2 10,0-2-47,0-1 202,0 3-42,0-3-102,-6 11-31,6-11 35,-1 0 1,1 0 0,0 0 0,0 0-1,0 1 1,-1-1 0,1 0-1,0 0 1,0 0 0,0 0 0,-1 0-1,1 0 1,0 1 0,0-1-1,0 0 1,0 0 0,0 0 0,-1 0-1,1 1 1,0-1 0,0 0-1,0 0 1,0 0 0,0 1 0,0-1-1,0 0 1,0 0 0,0 0-1,0 1 1,0-1 0,0 0 0,0 0-1,0 1 1,0 1 28,0-1 74,-4 15-80,5-9-17,0 0 0,1 0 0,0 0-1,6 14 1,3 1-4,-9-19 31,-1 1 1,1-1 0,-1 0-1,1 0 1,0 0 0,0 0 0,1 0-1,2 3 1,-4-5 2,0-1-1,0 0 0,0 1 1,0-1-1,0 0 1,0 0-1,0 1 0,0-1 1,0 0-1,0 0 1,0 0-1,0 0 1,0 0-1,0-1 0,0 1 1,0 0-1,0 0 1,1-1-1,19-8 136,34-20-60,88-33 0,-59 34-94,70-26 284,-60 14-379,-76 30 128,-18 10-46,0 0 0,0 0 1,0 0-1,0 0 0,0 0 0,0 0 0,0 0 0,0 0 0,0 0 0,0 0 0,0 0 0,0 0 0,0 0 0,-1 0 0,1-1 0,0 1 0,0 0 0,0 0 0,0 0 0,0 0 0,0 0 0,0 0 0,0 0 0,1 0 0,-1 0 0,0 0 0,0 0 0,0 0 0,0 0 0,0 0 0,0 0 0,0 0 0,0 0 0,-12 6-137,-22 8-62,22-10 164,-14 5-41,-116 47-181,127-49 275,0 1 0,0 1 0,1 0 0,1 1 0,-1 1 1,2 0-1,-14 14 0,23-21-7,0 0 0,0 0 0,1 0 0,-1 1 0,1-1 0,0 1 0,0-1 0,0 1 0,-1 9 0,2-13 2,1 0 0,0 1 1,0-1-1,0 0 0,0 0 0,0 0 0,0 1 1,1-1-1,-1 0 0,0 0 0,0 0 0,1 0 1,-1 1-1,1-1 0,-1 0 0,1 0 0,0 0 1,1 2-1,-1-2 1,0 0-1,1-1 1,-1 1 0,0 0 0,1 0 0,-1-1 0,1 1 0,0-1-1,-1 1 1,1-1 0,-1 0 0,1 1 0,0-1 0,-1 0-1,1 0 1,-1 0 0,1 0 0,2-1 0,16-3 67,1-1-1,0-1 1,-1 0 0,34-18 0,-31 14 5,0-1-1,-1-1 1,0-1 0,-1-1-1,20-18 1,-27 19-65,0-1 0,-2 0-1,0 0 1,0-1 0,13-25 0,-7 4 11,20-57 0,6-45-231,-25 71 234,-2 0 0,13-127 0,-30 187-87,0 0-1,0 0 1,0 0 0,-1 0 0,-2-10 0,3 17 44,0 0 0,-1-1 0,1 1 1,0 0-1,0 0 0,0 0 0,0-1 0,0 1 0,0 0 0,0 0 0,-1 0 0,1-1 1,0 1-1,0 0 0,0 0 0,0 0 0,-1 0 0,1-1 0,0 1 0,0 0 1,-1 0-1,1 0 0,0 0 0,0 0 0,0 0 0,-1 0 0,1 0 0,0 0 0,0 0 1,-1 0-1,1-1 0,0 2 0,-1-1 0,-8 4-208,-5 11-3,9-7 181,-1 0 0,2 0-1,-1 0 1,1 1-1,-6 16 1,5-12 12,-17 53-60,2 1 0,-19 125 0,32-152 87,3 0 0,-1 42 0,5-70 58,1 0-1,0 0 1,0 0 0,1-1-1,1 1 1,0 0 0,0-1-1,1 1 1,1-1-1,0 0 1,8 13 0,-11-22-10,0 1 1,1 0-1,-1-1 1,1 1-1,-1-1 1,1 0-1,0 1 1,0-1-1,0-1 1,0 1-1,0 0 1,0-1-1,1 0 1,-1 1-1,0-1 1,1-1-1,-1 1 1,1 0-1,-1-1 1,1 0-1,-1 0 1,1 0-1,5 0 1,6-3 27,1 0 0,-1 0 0,0-1 0,15-7 0,-6 3-56,82-23 29,73-28 82,-155 48-138,-27 10-115,-10 6-47,-70 32-126,46-19 284,26-12 10,0 0 1,0 0-1,0 1 0,-9 8 0,16-11-11,0-1 0,0 0 0,1 1 0,-1 0 0,1 0 0,0 0 0,1 0-1,-1 0 1,1 1 0,-1-1 0,1 1 0,-2 7 0,4-11 22,-1 0 0,1 1 0,-1-1 0,1 0 0,0 1 0,0-1 0,0 1 0,0-1 1,0 1-1,0-1 0,0 0 0,0 1 0,0-1 0,0 1 0,1-1 0,-1 1 0,1-1 0,-1 0 0,1 0 0,0 1 0,-1-1 0,1 0 0,0 0 0,0 1 0,0-1 0,0 0 0,0 0 1,0 0-1,0 0 0,0-1 0,0 1 0,0 0 0,1 0 0,-1-1 0,0 1 0,1 0 0,-1-1 0,0 1 0,1-1 0,-1 0 0,3 1 0,2-1 58,0 1 0,1-1-1,-1 0 1,1-1 0,-1 1 0,0-1-1,11-3 1,1-2 16,1-1 0,-1-1 0,0 0 0,0-2 0,-1 0 0,0 0 0,20-19 0,-26 20-57,-1-1-1,0 0 1,0-1-1,-1 0 1,0 0 0,-1-1-1,11-22 1,-6 5 19,-1 0 1,12-41 0,0-22-120,14-104 0,-24 96 35,3-150 0,-17 249 38,0-17-101,0 0 1,-5-26 0,2 37-180,0 9 106,-4 13-17,6-11 145,-2 4-9,-4 11-54,0 0 1,-5 31-1,-23 258 90,29-194 419,5 0 1,4 0 0,35 205-1,-36-305-406,9 37 595,-9-46-771,-1 0 0,1-1 0,0 1 0,0-1 0,1 0 0,0 0 0,-1 0 0,5 5 0,-7-9 124,0 0 1,0 0-1,1 1 0,-1-1 0,0 0 1,0 0-1,0 1 0,1-1 1,-1 0-1,0 0 0,0 0 1,1 0-1,-1 0 0,0 1 0,1-1 1,-1 0-1,0 0 0,0 0 1,1 0-1,-1 0 0,0 0 0,1 0 1,-1 0-1,0 0 0,0 0 1,1 0-1,-1 0 0,0 0 1,1 0-1,-1 0 0,0 0 0,0-1 1,1 1-1,-1 0 0,1 0 1,6-9-2603,-5 6 1740,11-13-1803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46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0 237 2240,'0'13'8000,"2"-12"-6944,-1 0-832,0 0 0,1 0 0,-1-1 0,1 1 0,-1 0 0,1-1 0,0 1 0,-1-1 1,1 1-1,-1-1 0,1 0 0,0 0 0,-1 0 0,1 0 0,0 0 0,3 0 0,-2-1-5,0-1-1,1 1 1,-1 0-1,0-1 1,0 0-1,0 1 1,0-1-1,4-4 0,7-7 11,-1 0 0,-1-1 0,0 0 0,-1-1-1,0-1 1,12-24 0,-10 17-89,2 0 0,19-23 0,-32 43-142,1 0 1,-1 0 0,1 1-1,0-1 1,0 1-1,3-2 1,-6 3-4,1 1 0,0 0-1,-1 0 1,1-1 0,-1 1 0,1 0 0,0 0-1,-1 0 1,1 0 0,0 0 0,-1 0-1,1 0 1,0 0 0,-1 0 0,1 0 0,0 0-1,-1 0 1,1 0 0,0 0 0,-1 1-1,1-1 1,-1 0 0,1 0 0,0 1 0,-1-1-1,1 1 1,-1-1 0,1 0 0,-1 1-1,1-1 1,-1 1 0,1-1 0,-1 1 0,0-1-1,1 1 1,-1 0 0,1 0 0,3 8-1,0 0 0,-1 0 1,0 1-1,0-1 1,-1 1-1,0 0 0,0 15 1,2 3 39,1-1 450,13 46-1,-15-63-675,1-1-1,0 1 0,1-1 0,6 9 1,-8-12-714,2-1 1,-1 0 0,1 0 0,4 5 0,17 10-2471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3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1117 4384,'32'6'6362,"-17"-6"-5852,1-1-1,-1 0 0,0-1 1,-1-1-1,1-1 0,0 0 1,-1 0-1,19-10 1,-22 9-412,-1-1 0,1-1 1,-1 1-1,-1-2 1,1 0-1,-1 0 0,0 0 1,-1-1-1,0 0 1,-1-1-1,7-10 1,4-13 40,20-54 1,-29 67-110,43-113 85,-40 98-202,13-64 0,-24 95 17,2-10-526,-3 14 582,0 0 1,0 0-1,0 0 0,0 0 1,-1 0-1,1 0 0,0 1 1,0-1-1,0 0 0,0 0 1,0 0-1,0 0 0,0 0 1,0 0-1,-1 0 0,1 0 1,0 0-1,0 0 0,0 0 1,0 0-1,0 0 0,0 0 0,-1 0 1,1 0-1,0 0 0,0 0 1,0 0-1,0 0 0,0 0 1,0 0-1,0 0 0,0-1 1,-1 1-1,1 0 0,0 0 1,0 0-1,0 0 0,0 0 1,0 0-1,0 0 0,0 0 1,0 0-1,0 0 0,0-1 1,0 1-1,-1 0 0,1 0 1,0 0-1,0 0 0,0 0 1,0 0-1,0 0 0,0-1 1,0 1-1,0 0 0,0 0 1,0 0-1,0 0 0,0 0 1,0 0-1,0 0 0,0-1 1,1 1-1,-3 2-8,1 0 1,-1 0-1,1 0 1,0 0-1,0 0 1,0 0-1,0 0 1,0 0-1,0 1 1,1-1 0,-1 0-1,1 1 1,-1-1-1,1 0 1,0 5-1,-1 6-2,-6 31 16,-7 79 352,11-81-67,0-10 116,2 0 0,5 62 0,-3-87-239,0-1 0,1 1 0,0-1 0,0 1 0,4 8 0,-5-14-83,0 1-1,-1-1 0,1 1 0,0-1 0,0 1 0,0-1 0,1 1 0,-1-1 0,0 0 0,0 0 0,1 0 0,-1 0 0,0 0 0,1 0 0,-1 0 0,1 0 0,0 0 0,-1 0 0,1-1 0,0 1 0,-1-1 1,1 0-1,0 1 0,-1-1 0,1 0 0,2 0 0,2-1-2,-1 0 0,0 0 1,0 0-1,0-1 0,0 0 0,0 0 1,0-1-1,-1 1 0,6-4 0,41-35 260,-49 39-314,134-132 216,-36 32-332,-76 79 98,20-18-200,-44 40 195,1 1-1,0-1 1,-1 1 0,1-1 0,0 1 0,-1-1 0,1 1 0,0-1 0,0 1 0,0 0-1,-1 0 1,1-1 0,0 1 0,0 0 0,0 0 0,0 0 0,0 0 0,1 0-1,-2 0 2,1 0 0,-1 0 0,1 1 0,-1-1 0,0 0 0,1 1 0,-1-1 0,1 0 0,-1 1 0,0-1 0,1 0-1,-1 1 1,0-1 0,1 1 0,-1-1 0,0 1 0,0-1 0,1 1 0,-1-1 0,0 1 0,0 0 0,1 3-26,0 1 0,-1-1 0,0 1 0,0-1 0,0 7 0,-5 18 12,0-1 0,-2 1-1,-13 36 1,5-19 90,5-17 36,7-24-62,1 0 0,0 1-1,0-1 1,0 1 0,1 0 0,0-1 0,0 1 0,0 0 0,1 11-1,0-17-27,0 0 0,0 1-1,0-1 1,0 1 0,0-1-1,0 0 1,0 1 0,0-1-1,1 0 1,-1 1 0,0-1-1,0 0 1,0 1-1,1-1 1,-1 0 0,0 0-1,0 1 1,0-1 0,1 0-1,-1 0 1,0 1 0,1-1-1,-1 0 1,0 0 0,1 0-1,-1 1 1,0-1 0,1 0-1,-1 0 1,0 0 0,1 0-1,-1 0 1,0 0-1,1 0 1,-1 0 0,0 0-1,1 0 1,-1 0 0,1 0-1,-1 0 1,0 0 0,1 0-1,-1 0 1,0 0 0,1 0-1,-1-1 1,0 1 0,1 0-1,-1 0 1,1-1 0,15-10 246,-15 10-198,25-23 86,-1-1 1,-1-1-1,-2 0 0,37-58 0,-27 38-289,44-47 0,-75 92 121,2-3-46,1 0-1,0 0 0,0 1 0,4-4 1,-7 7 57,-1-1 0,0 1 0,1 0 0,-1 0 1,1-1-1,-1 1 0,0 0 0,1 0 0,-1 0 0,1 0 0,-1 0 1,1-1-1,-1 1 0,1 0 0,-1 0 0,1 0 0,-1 0 1,0 0-1,1 0 0,-1 1 0,1-1 0,-1 0 0,1 0 0,0 1-1,-1-1 0,1 1 0,-1 0 0,1-1 0,-1 1 0,0 0-1,1-1 1,-1 1 0,0 0 0,1 0 0,-1-1 0,0 1 0,0 0 0,0 0-1,0-1 1,0 1 0,0 0 0,0 0 0,0 1 0,-10 114-609,6-83 677,1-1 1,1 1 0,3 33 0,0-63-8,-1 1 0,1 0 0,-1-1 0,1 1 0,0 0 0,3 4 0,-4-7-35,1 0 1,-1 0 0,1 0 0,-1 0-1,1-1 1,0 1 0,0 0 0,-1 0-1,1-1 1,0 1 0,0-1 0,0 1-1,0-1 1,-1 1 0,1-1 0,0 1-1,0-1 1,0 0 0,0 1 0,0-1-1,0 0 1,0 0 0,0 0 0,0 0-1,0 0 1,0 0 0,0 0 0,2-1-1,4 0 24,-1 0-1,0-1 0,0 0 1,0-1-1,0 1 0,0-1 1,0 0-1,5-4 0,47-39 77,14-17 89,98-113-1,-140 140-216,-1-1 0,-2-2 0,-2 0-1,-2-2 1,25-57 0,-15 9-106,-4-1 1,21-112 0,-48 187-320,-2 15 428,-1 0 0,1 0 0,0 0 0,0 0 0,0 0 0,0 0 0,0 0 0,0 0 0,0 0 0,-1 0 0,1 0 0,0 0 0,0 0 0,0 0 0,0 0-1,0 0 1,0 0 0,0 0 0,0 0 0,-1 0 0,1 0 0,0 0 0,0 0 0,0 1 0,0-1 0,0 0 0,0 0 0,0 0 0,0 0 0,0 0 0,-1 0 0,1 0 0,0 0 0,0 0 0,0 0 0,0 0 0,0 1 0,0-1 0,0 0 0,0 0 0,0 0 0,0 0 0,0 0 0,0 0 0,0 0 0,0 1 0,0-1 0,0 0 0,0 0 0,0 0 0,0 0 0,0 0 0,-12 30-452,-72 280-35,68-247 517,4 1 0,2 0 1,3 1-1,2 0 0,5 68 1,1-123-51,-1 4 65,1-1 0,1 1-1,4 14 1,-6-25-5,1 0 0,0 0 0,0-1 1,0 1-1,0 0 0,0-1 0,1 1 0,-1-1 0,1 0 0,0 1 0,-1-1 1,1 0-1,0 0 0,0 0 0,1 0 0,-1 0 0,0-1 0,1 1 0,-1-1 1,6 3-1,-6-4-9,0 1 1,-1-1-1,1 0 1,0 1-1,0-1 1,0 0-1,0-1 1,0 1-1,0 0 1,0 0-1,0-1 1,0 1-1,0-1 0,-1 0 1,1 0-1,0 1 1,0-1-1,-1 0 1,1 0-1,0-1 1,-1 1-1,3-2 1,3-4 49,-1 0-1,1 0 1,6-12 0,-8 13-39,-4 4-28,87-128 310,-77 111-316,-1 0 0,0 0 1,-2-1-1,0 0 0,5-25 0,-11 41-35,-1-1-1,0 1 1,-1-1 0,1 0 0,-1 1 0,0-1 0,0 1 0,-1-1 0,1 1 0,-1-1 0,0 1-1,-2-8 1,2 11 15,0 0-1,0 0 0,0 0 0,0 0 1,0 0-1,0 0 0,0 0 0,0 1 1,0-1-1,0 0 0,0 1 0,-1-1 1,1 1-1,0-1 0,0 1 0,-1 0 1,1-1-1,0 1 0,-1 0 0,1 0 0,0 0 1,-1 0-1,1 0 0,0 0 0,-1 0 1,1 0-1,0 1 0,-1-1 0,1 1 1,0-1-1,0 1 0,-2 0 0,-3 1-23,0 1-1,1 0 0,0 0 1,-1 0-1,-7 8 0,7-5 39,0 0-1,0 1 1,1 0 0,0 1-1,0-1 1,0 1-1,1 0 1,0 0-1,1 0 1,0 0-1,-3 11 1,2 0 41,0 1 0,1 0 0,1-1-1,1 22 1,1-24-10,0-1 1,2 1-1,0-1 0,1 0 0,0 1 0,12 30 0,-14-42 8,1-1-1,1 1 1,-1-1-1,1 1 0,0-1 1,-1 0-1,2 0 1,-1 0-1,0 0 1,1 0-1,0-1 1,0 0-1,0 1 1,0-2-1,1 1 1,-1 0-1,1-1 1,-1 0-1,1 0 1,0 0-1,0-1 1,0 1-1,0-1 1,0 0-1,0-1 1,8 1-1,0-2 37,-1 0 1,1-1-1,-1 0 1,0-1-1,0-1 0,0 0 1,-1 0-1,14-7 0,-3-1-23,-1 0 0,0-2 0,21-16 0,-23 13-15,-1 0 1,0-2 0,-1 1-1,16-25 1,-8 6-14,29-56-1,-46 78-69,-6 11 28,1 0-1,-1-1 1,0 1 0,0-1 0,0 1 0,0-1-1,-1 0 1,0 0 0,0 1 0,0-10 0,-1 14 22,0 0 1,0 0 0,0 0 0,0-1-1,0 1 1,0 0 0,0 0 0,1-1-1,-1 1 1,0 0 0,0 0-1,0-1 1,0 1 0,0 0 0,0 0-1,0 0 1,1-1 0,-1 1 0,0 0-1,0 0 1,0 0 0,0 0-1,1-1 1,-1 1 0,0 0 0,0 0-1,0 0 1,1 0 0,-1 0 0,0 0-1,0 0 1,1 0 0,-1 0 0,0-1-1,1 1 1,11 2-105,15 12 104,-24-12-18,-1 0 0,0 0 0,1 0 0,-1 0 0,0 1 0,0-1 0,0 1 0,0-1 0,0 1 0,-1 0 0,1 0 0,-1 0 0,0 0 0,0 0 0,0 0 0,0 0 1,-1 0-1,1 6 0,0 4-49,0 0 0,-2 0 0,-2 17 0,2-12 108,-21 197 26,21-208-86,-1 18 245,2-25-214,0 1-1,0 0 1,1-1 0,-1 1 0,0-1 0,0 1 0,0-1-1,0 1 1,1-1 0,-1 1 0,0-1 0,1 0 0,-1 1-1,0-1 1,1 1 0,-1-1 0,0 0 0,1 1 0,-1-1 0,1 0-1,-1 1 1,0-1 0,1 0 0,-1 1 0,1-1 0,-1 0-1,1 0 1,-1 0 0,1 0 0,-1 0 0,1 1 0,0-1-1,-1 0 1,1 0 0,-1 0 0,1 0 0,-1 0 0,1-1-1,0 1 1,2 0 18,-1-1 0,1 0 0,-1 0 0,1 0 0,-1 0 0,1 0 0,-1-1 0,0 1-1,1-1 1,2-2 0,22-23 138,-16 16-124,48-50-43,2 3 0,105-75 0,14 19 40,-161 100-336,-19 14 292,0 0 0,0 0 0,0 0 0,0 0-1,0 0 1,0 0 0,0 0 0,0 0 0,0 0 0,0 0 0,0 0 0,0-1 0,0 1 0,0 0 0,0 0 0,0 0-1,0 0 1,0 0 0,0 0 0,0 0 0,0 0 0,0 0 0,0 0 0,0 0 0,0 0 0,0 0 0,0 0 0,0 0-1,0 0 1,0 0 0,0 0 0,0 0 0,-13 8-61,-18 15-219,9-8 200,-32 28 0,25-15 60,2 0 0,0 2 1,2 1-1,-21 35 1,42-59 85,0-1-1,0 1 1,1 1 0,0-1 0,1 0 0,0 1 0,0-1-1,-1 10 1,3-16-49,0-1 0,0 0-1,0 1 1,0-1-1,0 1 1,0-1 0,0 1-1,0-1 1,0 0 0,0 1-1,1-1 1,-1 1 0,0-1-1,0 0 1,0 1-1,1-1 1,-1 1 0,0-1-1,0 0 1,1 1 0,-1-1-1,0 0 1,1 1-1,-1-1 1,0 0 0,1 0-1,-1 1 1,0-1 0,1 0-1,-1 0 1,1 0 0,-1 0-1,0 1 1,1-1-1,-1 0 1,1 0 0,-1 0-1,1 0 1,-1 0 0,0 0-1,1 0 1,-1 0-1,1 0 1,-1 0 0,1-1-1,20-6 74,-19 6-59,13-7 7,0 0 0,-1-1 0,0-1 0,-1 0 0,0-1 0,-1 0 0,0-1 0,16-20 0,2-7 37,40-71 0,-60 94-79,2-5-57,12-25 0,-29 60-69,1 0-1,1 1 1,0-1-1,1 1 1,1-1-1,1 21 1,0-22 166,0 1 0,1-1 1,1 1-1,0-1 0,1 0 1,1 0-1,0 0 0,7 16 1,-10-28-18,-1 1 0,1-1 0,0 0 0,0 1 0,0-1 1,0 0-1,0 0 0,0 1 0,1-1 0,-1 0 0,0 0 1,0 0-1,1-1 0,-1 1 0,1 0 0,-1 0 0,1-1 0,-1 1 1,1-1-1,-1 1 0,1-1 0,0 0 0,-1 1 0,1-1 1,-1 0-1,1 0 0,0 0 0,-1 0 0,1-1 0,-1 1 1,1 0-1,0-1 0,-1 1 0,1-1 0,1 0 0,5-3 8,-1 1 0,0-2-1,0 1 1,0-1-1,10-9 1,134-105 251,-127 101-336,4-1 63,0 2-1,1 0 1,33-13 0,-51 25-1,9-4-48,22-13 0,-34 16-29,-19 12-100,-22 14-128,13-3 278,1 0 0,1 1 0,-26 33 0,33-37 7,1 1 0,1 0-1,0 0 1,1 1 0,1 0-1,-7 20 1,13-30 39,-1-1-1,1 0 1,0 0-1,1 1 1,-1-1-1,1 0 1,0 1-1,2 8 1,-2-13-1,0 1 0,1 0 0,-1 0 0,1 0 0,0-1 0,-1 1 0,1 0 0,0-1 0,0 1 0,0 0 0,0-1 0,0 1 0,1-1 0,-1 0 0,0 1 0,1-1 0,-1 0 0,1 0 0,-1 0 0,1 0 0,0 0 0,-1 0 0,1 0 0,0-1 0,-1 1 0,1 0 0,3 0 0,-1-1 12,0 0 0,0 1-1,0-1 1,0 0 0,0-1-1,0 1 1,0-1 0,0 0-1,7-2 1,2-2 24,18-11 0,-25 13-38,28-16 60,-1-1 0,-1-2-1,-1-1 1,-1-2 0,39-40 0,62-70-117,329-347-32,-443 464 0,-9 9-80,0 0 1,19-14 0,-26 23 146,-1 0 1,0-1-1,0 1 1,0 0 0,0 0-1,0 0 1,1 0 0,-1 0-1,0-1 1,0 1-1,0 0 1,1 0 0,-1 0-1,0 0 1,0 0-1,0 0 1,1 0 0,-1 0-1,0 0 1,0 0 0,0 0-1,1 0 1,-1 0-1,0 0 1,0 0 0,1 0-1,-1 0 1,0 0-1,0 0 1,0 0 0,1 0-1,-1 8-153,-8 16 20,-8 14 105,-2-1-1,-1 0 1,-2-1-1,-2-2 1,-47 57-1,52-70 20,-24 29-22,-41 62 0,72-95 56,1 0-1,1 2 1,0-1-1,1 1 1,1 0 0,1 1-1,-7 38 1,12-54 8,1 0 1,0 0 0,0 0-1,0 0 1,1 6 0,-1-10-14,1 1-1,-1 0 1,0 0-1,0 0 1,0 0 0,1 0-1,-1 0 1,1 0 0,-1 0-1,1 0 1,-1 0-1,1-1 1,-1 1 0,1 0-1,0 0 1,-1-1 0,1 1-1,0 0 1,0-1 0,-1 1-1,1-1 1,0 1-1,0-1 1,0 1 0,0-1-1,0 0 1,1 1 0,3-2 42,0 1 1,0-1 0,-1-1 0,1 1 0,0-1 0,-1 1-1,1-1 1,-1-1 0,5-2 0,-7 4-43,101-56 258,-51 27-344,75-33 0,-79 44-203,-48 18 268,0 1 1,0 0-1,0 0 1,1 0-1,-1 0 1,0 0-1,0 0 0,0 0 1,1-1-1,-1 1 1,0 0-1,0 0 1,1 0-1,-1 0 0,0 0 1,0 0-1,0 0 1,1 0-1,-1 0 0,0 0 1,0 0-1,1 0 1,-1 0-1,0 1 1,0-1-1,0 0 0,1 0 1,-1 0-1,0 0 1,0 0-1,0 0 1,1 0-1,-1 1 0,0-1 1,0 0-1,0 0 1,0 0-1,1 0 1,-1 1-1,0-1 0,0 0 1,0 0-1,0 0 1,0 1-1,0-1 1,0 0-1,0 0 0,0 0 1,0 1-1,0-1 1,0 0-1,0 0 1,0 1-1,0-1 0,0 0 1,-5 14-122,4-12 79,-11 28 12,1 0 0,1 0 1,-10 54-1,20-79 63,-1 0 0,1-1 1,0 1-1,0-1 0,1 1 0,-1 0 1,1-1-1,0 1 0,0-1 0,0 1 0,1-1 1,2 5-1,-3-7-7,0 0 0,0-1 1,0 1-1,0 0 0,1-1 1,-1 1-1,1-1 0,-1 1 0,1-1 1,-1 0-1,1 0 0,0 0 0,0 0 1,-1 0-1,1 0 0,0 0 1,0 0-1,0-1 0,0 1 0,0-1 1,0 1-1,0-1 0,0 0 1,0 0-1,0 0 0,0 0 0,0 0 1,4-1-1,-1 0 18,-1 0 0,1-1 1,0 0-1,-1 1 0,1-2 0,-1 1 0,1 0 0,6-6 1,29-27 55,-34 28-126,22-20 42,-1-2-1,-1-1 0,-2 0 1,28-48-1,-50 75-14,2-7-94,-4 10 98,0-1 0,0 1 0,0-1 0,0 1 0,0 0 0,0-1 0,0 1 0,0 0 0,0 0 0,-1-1 0,1 1 0,0 0 0,0-1 0,0 1 0,-1 0-1,1 0 1,0-1 0,0 1 0,-1 0 0,1 0 0,0-1 0,-1 1 0,1 0 0,0 0 0,-1 0 0,1 0 0,0 0 0,-1 0 0,1-1 0,0 1 0,-1 0 0,1 0 0,0 0-1,-1 0 1,1 0 0,-2 0-15,0 0-1,0 0 0,0 0 1,0 1-1,1-1 0,-1 0 1,0 1-1,0-1 1,1 1-1,-1 0 0,0 0 1,1-1-1,-1 1 0,0 0 1,1 0-1,-1 0 0,1 1 1,-2 0-1,-24 28-125,24-26 77,-2 2 70,1 1 0,0 0 1,1-1-1,0 1 0,0 0 0,0 1 1,1-1-1,0 0 0,0 1 1,-1 14-1,2-1 32,0-1 0,4 39 1,-3-58-16,0 0 0,1 1 0,-1-1 1,0 0-1,0 1 0,1-1 0,-1 0 1,0 0-1,1 1 0,-1-1 0,1 0 1,0 0-1,-1 0 0,1 0 0,0 1 1,0-1-1,1 1 0,-1-2-3,-1 1 0,1-1 1,0 0-1,-1 0 0,1 0 0,0 1 0,-1-1 0,1 0 1,0 0-1,-1 0 0,1 0 0,0 0 0,0 0 0,-1-1 1,1 1-1,0 0 0,-1 0 0,1 0 0,0-1 0,-1 1 1,1 0-1,-1 0 0,2-1 0,1-2 25,1 0 0,0 0 0,-1 0-1,0 0 1,0 0 0,0-1 0,5-7 0,4-8-23,-1 0-1,0-1 1,-2 0 0,0-1 0,11-40 0,-19 57-39,-1 0 0,0-1 0,1 1 0,-1-1 0,-1 1 0,1 0 0,-1-1 0,1 1 0,-1 0 0,-3-7 0,3 9 11,1 0 1,-1 0 0,0 1 0,0-1 0,0 1-1,0-1 1,0 1 0,0-1 0,0 1-1,0-1 1,-1 1 0,1 0 0,0 0 0,-1 0-1,1 0 1,-1 0 0,0 0 0,1 0-1,-1 0 1,0 1 0,1-1 0,-1 1 0,0-1-1,0 1 1,0 0 0,-3-1 0,-5 1-42,16 0 25,21 0 60,19-4-17,19-3-7,0 4 1,91 6-1,-143-2-21,0 1 1,-1 0-1,1 1 1,-1 1-1,20 8 1,-28-11-6,-1 0 0,0 1 0,0 0 0,0 0 0,0 0 0,0 0 0,0 0 0,-1 0 0,1 1-1,-1 0 1,1-1 0,-1 1 0,0 0 0,0 0 0,0 0 0,-1 0 0,1 0 0,-1 1 0,0-1 0,1 0 0,-1 1 0,-1-1 0,1 1 0,0-1 0,-1 5 0,0 79 544,0-87-521,0 1 0,0-1 0,0 1 0,0-1 1,0 1-1,0-1 0,0 1 0,0-1 0,0 1 0,0-1 0,0 1 1,0-1-1,0 1 0,1-1 0,-1 1 0,0-1 0,0 1 0,1-1 0,-1 1 1,0-1-1,0 0 0,1 1 0,-1-1 0,0 0 0,1 1 0,-1-1 1,1 0-1,-1 1 0,1-1 0,-1 0 0,0 0 0,1 1 0,-1-1 0,1 0 1,-1 0-1,1 0 0,-1 0 0,1 0 0,-1 0 0,1 0 0,-1 0 1,1 0-1,-1 0 0,1 0 0,-1 0 0,1 0 0,-1 0 0,1 0 0,-1 0 1,1 0-1,-1-1 0,1 1 0,-1 0 0,1 0 0,-1-1 0,1 0 1,5-1 93,-1-2 1,0 1-1,8-6 1,-12 8-99,62-46-19,-62 46 1,0 1-1,1-1 1,-1 0-1,0 0 1,0 1 0,1-1-1,-1 1 1,1-1-1,-1 1 1,0-1 0,1 1-1,-1 0 1,1 0 0,-1 0-1,0 0 1,1 0-1,-1 0 1,1 0 0,-1 0-1,1 0 1,-1 1 0,0-1-1,1 1 1,-1-1-1,0 1 1,1-1 0,-1 1-1,0 0 1,0 0-1,1 0 1,-1-1 0,0 1-1,0 0 1,1 2 0,2 2-41,0 1 1,0 0 0,0 1 0,-1-1 0,4 12 0,-2-7 119,4 8 3,0 0 0,1-1 1,1-1-1,1 0 0,1 0 1,0-1-1,17 16 0,-27-30-205,0 1-1,0-1 1,0 0 0,1 0-1,-1 0 1,1 0-1,-1-1 1,1 1 0,6 0-1,-9-1-65,-1-1-1,1 0 0,0 0 1,0 0-1,0 0 1,0 0-1,0 0 1,0 0-1,0 0 0,0 0 1,0-1-1,-1 1 1,1 0-1,0 0 1,0-1-1,0 1 0,0-1 1,-1 1-1,1-1 1,0 1-1,0-1 1,-1 1-1,1-1 0,0 0 1,-1 1-1,1-1 1,-1 0-1,1 1 1,0-1-1,-1 0 0,0 0 1,1 0-1,-1 0 1,0 1-1,1-1 1,-1 0-1,0 0 0,0 0 1,0 0-1,0 0 1,0 0-1,0 0 1,0 0-1,0 0 0,0-1 1,-3-20-5460,-1-2 1819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7:54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1263 4576,'0'0'1450,"5"-1"2481,-3-1-3399,0-1 0,0 1 0,0 0 1,1 0-1,-1 0 0,1 0 0,-1 1 0,5-3 0,4-3 402,6-7-412,-1-1 0,0 0 0,-1-1 1,-1-1-1,17-24 0,53-99 384,-61 100-711,-21 36-185,85-140 444,-81 135-417,-4 5-42,0 1 0,0-1 1,1 1-1,-1 0 0,1 0 1,5-5-1,-7 7 3,0 1 0,-1 0 0,1-1 0,0 1 0,-1 0 0,1-1 0,0 1 0,-1 0 0,1 0 0,0 0 0,0 0 0,-1-1 1,1 1-1,0 0 0,0 0 0,-1 1 0,2-1 0,0 0 2,-1 1 0,0-1 1,0 1-1,0 0 0,1-1 1,-1 1-1,0 0 0,0 0 1,0 0-1,0 0 0,0 0 1,-1 0-1,2 1 0,1 3 11,0 0 0,-1 0 0,1 0 0,-1 0 0,0 1-1,-1-1 1,1 0 0,-1 1 0,0-1 0,-1 1-1,1 10 1,-1 8 162,-5 33 1,3-43-107,-3 30 144,-2-1 0,-1 0-1,-16 43 1,23-82-273,-5 16 860,6-20-785,0 1 0,0-1 0,0 0 0,0 0 0,0 0 0,0 0-1,0 0 1,0 0 0,0 0 0,0 0 0,0 0 0,0 1 0,0-1 0,0 0 0,0 0 0,0 0 0,0 0 0,0 0-1,0 0 1,0 0 0,1 0 0,-1 0 0,0 0 0,0 1 0,0-1 0,0 0 0,0 0 0,0 0 0,0 0 0,0 0-1,0 0 1,0 0 0,0 0 0,0 0 0,0 0 0,1 0 0,-1 0 0,0 0 0,0 0 0,0 0 0,0 0 0,0 0 0,0 0-1,0 0 1,0 0 0,1 0 0,-1 0 0,0 0 0,9-7 325,103-109 160,124-114-900,-231 225 343,1 1-1,-1 0 1,1 0 0,0 1 0,11-6 0,-16 9 52,0-1 1,0 1-1,0-1 0,1 1 1,-1 0-1,0 0 0,0-1 1,1 1-1,-1 0 0,0 0 1,1 0-1,-1 0 0,0 1 1,0-1-1,1 0 0,-1 1 1,0-1-1,0 0 0,0 1 1,0-1-1,1 1 0,-1 0 1,0-1-1,0 1 0,0 0 1,0 0-1,0-1 0,0 1 1,-1 0-1,1 0 0,0 0 1,0 0-1,-1 0 0,1 1 1,0-1-1,-1 0 0,1 2 1,2 5 9,-1 0 0,0-1 0,0 1 1,-1 0-1,0 0 0,0 1 1,-1-1-1,0 0 0,-2 9 0,-15 76 47,12-70 44,1-6-39,2-11 51,0 1 0,1 0 1,-1 12-1,2-19-98,0 1 1,0-1 0,0 0-1,0 0 1,0 0-1,0 1 1,0-1 0,0 0-1,0 0 1,0 0 0,0 0-1,0 1 1,0-1 0,0 0-1,0 0 1,1 0-1,-1 0 1,0 0 0,0 1-1,0-1 1,0 0 0,0 0-1,0 0 1,1 0 0,-1 0-1,0 0 1,0 0-1,0 0 1,0 0 0,1 1-1,-1-1 1,0 0 0,0 0-1,0 0 1,0 0 0,1 0-1,-1 0 1,0 0 0,0 0-1,0 0 1,1 0-1,-1 0 1,0 0 0,0 0-1,0 0 1,0-1 0,1 1-1,-1 0 1,0 0 0,0 0-1,0 0 1,0 0-1,0 0 1,1 0 0,-1 0-1,0-1 1,0 1 0,0 0-1,0 0 1,0 0 0,0 0-1,1-1 1,13-11 300,5-12-229,-1 0 0,15-27 0,-17 25-197,1 1-1,21-24 1,-37 48 98,0 0 1,-1 0-1,1 1 1,0-1-1,-1 0 1,1 0-1,0 1 0,0-1 1,0 1-1,0-1 1,-1 0-1,1 1 1,0 0-1,0-1 1,0 1-1,0 0 0,0-1 1,0 1-1,0 0 1,0 0-1,2 0 1,-2 0 1,0 0 1,-1 1 0,1-1 0,0 1 0,0-1 0,-1 1 0,1-1 0,0 1-1,-1-1 1,1 1 0,-1 0 0,1-1 0,-1 1 0,1 0 0,-1 0 0,1-1-1,-1 1 1,1 0 0,-1 1 0,3 6-18,-2 0 0,1-1 0,-1 1 0,1 10 0,-1 20 15,-1-1 0,-3 1 1,-7 46-1,8-75 45,1 0-1,1-1 1,0 10-1,0-14 32,0-1 0,1 1 0,-1 0 0,1-1 0,0 1 0,0-1 0,0 1 0,1-1 0,2 6 0,-3-8-39,0 0 0,0-1 0,0 1 0,0 0 0,0-1 0,0 1 0,0-1 0,0 1 0,0-1 0,0 0 0,0 1 0,0-1 0,0 0 0,0 0 0,0 0 1,0 0-1,1 1 0,-1-2 0,0 1 0,0 0 0,0 0 0,0 0 0,0 0 0,0-1 0,0 1 0,2-1 0,30-13 79,-29 13-78,133-80 310,-118 69-301,31-23-121,87-78 1,-126 102 58,2 3-49,-6 5-13,-7 3 94,0 0 1,0 0-1,0 0 0,0 0 0,0 0 1,0 0-1,0 0 0,1 0 0,-1 0 1,0 0-1,0 0 0,0 0 1,0 0-1,0 0 0,0 0 0,0 0 1,0 0-1,0 0 0,0 0 0,0 0 1,0 0-1,0 0 0,0 0 1,0 0-1,0 0 0,0 0 0,0 0 1,1 0-1,-1 0 0,0 0 0,0 0 1,0 0-1,0 0 0,0 0 1,0 0-1,0 0 0,0 0 0,0 1 1,0-1-1,0 0 0,0 0 0,0 0 1,0 0-1,0 0 0,0 0 1,0 0-1,0 0 0,0 0 0,0 0 1,0 0-1,0 0 0,0 0 0,0 0 1,0 0-1,0 0 0,0 0 0,0 1 1,0-1-1,0 0 0,0 0 1,0 0-1,0 0 0,0 0 0,0 0 1,0 0-1,-10 18-241,-20 32-1,16-29 256,-11 24-1,22-39 6,0 0 0,1 0-1,-1 0 1,1 0 0,1 0 0,-2 8-1,3-12-3,0 0-1,0 0 1,0 0-1,0 0 1,1 0-1,-1 0 0,1 0 1,-1 0-1,1 0 1,0 0-1,0 0 1,0 0-1,0 0 1,0-1-1,0 1 0,0 0 1,0-1-1,1 1 1,-1-1-1,1 1 1,-1-1-1,1 0 0,2 2 1,3 1 17,-1 0 1,1-1-1,0 0 0,0 0 1,0 0-1,1-1 1,-1 0-1,14 1 0,-11-1 38,1-2-1,-1 1 0,1-1 1,-1-1-1,20-4 0,-24 4-53,0-1 1,0 0-1,0-1 0,0 0 0,-1 0 0,1 0 1,-1 0-1,0-1 0,0 0 0,0 0 0,0 0 1,-1-1-1,0 0 0,0 0 0,0 0 1,-1 0-1,1 0 0,-1-1 0,0 1 0,-1-1 1,1 0-1,1-8 0,-1 5-32,-1 0-1,0 0 1,-1 0 0,0-1 0,0 1 0,-1 0-1,0-1 1,-1 1 0,0 0 0,0 0-1,-1 0 1,0 0 0,-1 0 0,-6-14 0,8 20 7,-1 0 0,0 0 0,0 1 1,0-1-1,0 1 0,-1-1 1,1 1-1,-1 0 0,1 0 1,-1 0-1,0 0 0,0 0 0,1 1 1,-2-1-1,1 1 0,-3-1 1,1 0-4,1 1 0,-1 0 0,0 0 0,0 0 1,0 0-1,0 1 0,0 0 0,0 0 0,-9 2 1,8-1 0,0 1 0,1-1 0,-1 1 1,-7 4-1,12-6 14,0 0-1,1 1 1,-1-1 0,0 1 0,0-1 0,0 1-1,1-1 1,-1 1 0,0-1 0,0 1-1,1 0 1,-1-1 0,1 1 0,-1 0 0,0 0-1,1 0 1,-1-1 0,1 1 0,0 0 0,-1 0-1,1 0 1,0 0 0,0 0 0,-1 0 0,1 0-1,0-1 1,0 1 0,0 0 0,0 0 0,0 0-1,0 0 1,0 0 0,1 0 0,-1 0 0,0 0-1,0 0 1,1 0 0,-1 0 0,1 0 0,0 0 3,-1 0 0,1 0 1,0 0-1,0 0 1,0-1-1,-1 1 0,1 0 1,0-1-1,0 1 1,0-1-1,0 1 0,0-1 1,0 1-1,0-1 1,0 0-1,0 1 0,0-1 1,1 0-1,-1 0 0,0 0 1,0 0-1,2 0 1,1 0 28,0-1 0,1 1 0,-1-1 0,8-2 0,100-44 5,-19 7-48,-74 33 7,-1 2 0,1 0 0,24-3 0,-35 7-10,-1 1-1,1-1 0,-1 2 0,1-1 1,0 1-1,-1 1 0,0-1 1,1 1-1,-1 1 0,10 3 1,-14-5 7,0 1 1,0-1 0,-1 1 0,1-1 0,-1 1 0,1 0 0,-1 0 0,1 0 0,-1 0 0,0 1 0,0-1-1,0 0 1,0 1 0,0-1 0,-1 1 0,1 0 0,-1 0 0,0 0 0,0 0 0,0-1 0,0 1-1,0 1 1,-1-1 0,1 0 0,-1 0 0,0 0 0,0 5 0,-1 2 16,-1 0-1,-1 0 1,1 0 0,-2 0-1,-4 11 1,-26 44 117,27-52-91,-3 1 385,8-12-160,8-11-12,11-13-97,1 1 1,28-24 0,48-35-190,-70 60 69,-8 6-114,-2 2-50,20-14 0,-30 24 102,0-1-1,-1 1 1,1 0 0,0 0-1,0 1 1,1-1-1,-1 1 1,0 0-1,0 0 1,9-1 0,-11 3 18,0-1 1,0 0 0,0 1 0,0-1 0,-1 1-1,1 0 1,0 0 0,0-1 0,-1 1 0,1 0 0,0 0-1,-1 1 1,1-1 0,-1 0 0,1 1 0,-1-1-1,0 0 1,0 1 0,0 0 0,1-1 0,0 4 0,1 1-17,0 0 0,0 0 1,-1 1-1,0-1 0,2 9 1,-2-5 21,-1 1 1,0-1-1,-1 1 1,-2 19-1,-9 42 13,3-32 55,8-38-19,-1 12 587,2-15-590,0 1 0,0-1-1,0 1 1,-1-1 0,1 0-1,0 0 1,0 1-1,-1-1 1,1 0 0,0 0-1,-1 0 1,1 0 0,-1 0-1,1-1 1,10-16 38,8-22-1,-5 11-54,-3 8-45,26-48-248,-31 60 220,0-1-1,1 1 0,0 1 0,13-14 1,-19 22 43,0-1 0,0 0 1,0 0-1,-1 0 0,1 1 1,0-1-1,0 1 0,0-1 1,0 1-1,1-1 0,-1 1 1,0-1-1,0 1 0,0 0 1,0 0-1,0-1 0,1 1 1,-1 0-1,1 0 0,-1 1-4,0-1 0,0 0 0,0 1 0,0-1 0,0 1 0,0-1 0,0 1 0,-1-1 0,1 1 0,0 0 0,0-1 0,-1 1 0,1 0 0,0 0 0,-1 0 0,1-1 0,0 2 0,2 4-41,-1-1 1,0 0-1,0 1 1,0 0-1,1 10 0,4 32-229,8 38 156,-12-77 156,-1 0 1,2 0-1,-1 0 1,1-1-1,0 1 1,1-1 0,6 8-1,-8-12-5,0-1 0,0 0 0,0-1 0,0 1 0,1-1 0,-1 1 0,1-1 1,0 0-1,-1 0 0,1 0 0,0-1 0,0 0 0,0 1 0,0-1 0,1-1 0,-1 1 0,0-1 0,0 1 0,6-1 0,7-1 62,1-1-1,-1 0 1,21-6-1,-37 8-92,12-3 46,-1 0 0,1-1 0,-1-1 0,0 0 0,0 0 0,0-2 0,-1 1 0,17-13 1,-13 4-47,-1 0 1,0 0-1,-1-2 1,0 0 0,-1 0-1,-2-1 1,1 0-1,-2-1 1,-1 0 0,12-38-1,-18 49-24,0 0 0,-1 0 0,0 1 0,0-1 0,0 0 0,-1-1 0,-2-11 0,2 20 20,0-1 0,0 1 1,0-1-1,0 1 0,0-1 0,0 1 0,0-1 0,0 1 0,0-1 1,0 1-1,-1-1 0,1 1 0,0-1 0,0 1 0,0 0 1,-1-1-1,1 1 0,0-1 0,-1 1 0,1 0 0,0-1 0,-1 1 1,1 0-1,0-1 0,-1 1 0,1 0 0,-1 0 0,1-1 0,0 1 1,-1 0-1,1 0 0,-1 0 0,1 0 0,-2-1 0,0 2-18,0-1 1,0 1-1,0 0 0,1 0 0,-1 0 0,0 0 0,0 0 1,0 0-1,-1 2 0,-17 12-87,1 2 1,-30 32-1,-29 43-82,63-73 183,-19 30 0,30-41 20,-1 1 0,1-1 0,0 1 0,1 0 0,0 0 0,-2 14 0,4-20 11,1 0 1,0 0-1,-1 0 1,1-1-1,1 1 1,-1 0-1,0 0 1,1 0-1,-1 0 1,1 0 0,0 0-1,0 0 1,0-1-1,0 1 1,1 0-1,-1-1 1,1 1-1,-1-1 1,1 0-1,0 1 1,0-1 0,0 0-1,0 0 1,0 0-1,1 0 1,-1-1-1,1 1 1,-1 0-1,1-1 1,0 0-1,4 2 1,0-1 9,0 1-1,1-1 1,0-1 0,-1 1 0,1-1 0,0-1-1,0 1 1,0-1 0,0-1 0,-1 0-1,10-1 1,-4-2 2,0 0 0,0-1 0,0 0 0,-1-1 0,1 0 0,-1-1 0,-1 0 0,0-1 0,0 0 0,15-16 1,49-59-36,-50 53-47,2 1 0,1 1 0,33-26 0,-59 52 34,0 1 0,-1 0 0,1 0 0,0-1 0,0 1 0,0 0 0,0 1 0,0-1 1,0 0-1,0 1 0,1-1 0,-1 1 0,0-1 0,0 1 0,0 0 0,1 0 0,-1 0 1,0 0-1,0 1 0,4 0 0,-4 0 4,0 0 1,0 0-1,-1 0 1,1 0-1,0 0 1,-1 1-1,1-1 1,-1 1 0,1-1-1,-1 1 1,0 0-1,1-1 1,-1 1-1,0 0 1,0 0-1,0 0 1,-1 0-1,1 0 1,0 0-1,-1 0 1,1 4-1,0 0 16,0 0 0,0 0-1,-1 0 1,0 1 0,-1-1-1,1 0 1,-3 9 0,-14 41 31,7-23-26,-24 61 451,44-101 148,11-14-530,-7 8-14,12-10 0,-4 3-113,0 0 0,1 2 0,1 1 0,30-17 0,-51 32 25,0 1 1,1-1-1,-1 1 0,0 0 1,1 0-1,-1 0 1,1 0-1,0 1 0,5-1 1,-7 1 17,-1 0 0,0 1 0,0-1-1,0 0 1,0 0 0,0 1 0,0-1 0,0 1 0,0-1 0,0 1 0,0 0 0,0-1 0,0 1 0,0 0-1,0-1 1,0 1 0,0 0 0,-1 0 0,1 0 0,0 0 0,-1 0 0,1 0 0,-1 0 0,1 0 0,-1 0-1,1 0 1,-1 0 0,0 0 0,1 0 0,-1 0 0,0 0 0,0 3 0,0 6-14,0 0-1,-1 0 1,0 0-1,0 0 1,-1-1 0,-1 1-1,-5 15 1,0 0-48,3-9 25,-6 21 108,11-34-28,0-1 0,-1 0-1,1 1 1,0-1 0,0 1 0,0-1 0,1 1-1,-1-1 1,0 0 0,1 1 0,0-1-1,1 4 1,-1-5-24,-1 0 0,1 0-1,0-1 1,0 1 0,0 0-1,0 0 1,1-1 0,-1 1-1,0 0 1,0-1 0,0 1-1,0-1 1,1 0 0,-1 1-1,0-1 1,1 0 0,-1 0-1,0 0 1,0 0 0,2 0-1,29-2 80,-24 0-86,0 0-1,1-1 0,-1 0 1,0 0-1,0-1 1,0 0-1,-1 0 1,1-1-1,-1 0 1,0 0-1,10-10 1,-3 1 17,-1-1 0,0 0 0,-1-1 0,-1 0 1,15-27-1,91-176-38,-98 186 61,1 0 0,1 1 1,2 0-1,1 2 0,46-44 1,-56 60-49,0 0 0,-1-1 0,-1 0 0,0-1 0,-1 0 0,15-29-1,-2-6-68,-2 0-1,-3-2 1,-1 0-1,15-88 1,-32 137 35,0 1 1,-1-1-1,0 1 1,1-1-1,-1 1 1,-1-1-1,1 1 1,0-1-1,-1 1 1,0-1-1,1 1 1,-3-5-1,3 8 32,0 0 0,0 0 0,-1 0 0,1-1 0,0 1 0,0 0 1,0 0-1,0 0 0,0 0 0,0 0 0,-1 0 0,1 0 0,0 0 0,0 0 0,0 0 0,0 0 0,-1 0 0,1 0 0,0-1 0,0 1 0,0 0 0,0 0 0,-1 1 0,1-1 0,0 0 0,0 0 0,0 0 1,0 0-1,-1 0 0,1 0 0,0 0 0,0 0 0,0 0 0,0 0 0,0 0 0,-1 0 0,1 0 0,0 1 0,0-1 0,0 0 0,0 0 0,-4 3-33,-1 0-1,1 0 1,1 0-1,-1 1 1,0 0-1,1-1 1,0 1-1,-4 7 1,-126 206-249,72-112 94,38-66 189,1 1 0,2 1 0,2 1 0,2 0 1,1 1-1,-12 63 0,17-52 152,0-7 3,2 1 1,-2 66 0,10-112-134,0 1 0,0 0 1,0-1-1,0 1 0,1 0 1,-1 0-1,1-1 1,0 1-1,0-1 0,0 1 1,2 4-1,-2-6-6,0-1 0,-1 1 0,1 0 0,0-1 0,0 1 1,-1-1-1,1 1 0,0 0 0,0-1 0,0 0 0,0 1 0,0-1 0,0 0 0,-1 1 0,1-1 0,0 0 0,0 0 0,0 0 0,0 0 0,0 0 0,0 0 1,0 0-1,0 0 0,0 0 0,0 0 0,0 0 0,0-1 0,0 1 0,0 0 0,0-1 0,0 1 0,0-2 0,6-1 30,0-1 0,-1 0 1,0 0-1,0-1 0,10-9 0,25-31-12,-22 23-25,1 0-6,153-161 50,-168 177 34,-1 3-147,-1-1 0,1 1 0,-1-1 0,1 1 0,5-3 0,-9 6 55,0 0 0,1 0 0,-1 0 0,0 0 0,1-1 0,-1 1 0,0 0-1,0 0 1,1 0 0,-1 0 0,0 0 0,1 0 0,-1 0 0,0 0 0,0 0 0,1 0 0,-1 0 0,0 0 0,1 0 0,-1 0 0,0 0 0,0 0 0,1 1-1,-1-1 1,0 0 0,0 0 0,1 0 0,-1 0 0,0 0 0,0 1 0,1-1 0,-1 0 0,0 0 0,0 1 0,1 0-6,-1 1 0,1-1 1,-1 1-1,0-1 0,1 1 1,-1-1-1,0 1 0,0-1 1,0 1-1,0-1 0,-1 3 1,-3 20-75,-1-1 1,-11 33 0,-2 7 59,5-18-4,7-23 13,0 0 1,1 1-1,-3 43 0,8-63 54,0-1 0,0 1 0,0 0 0,1-1 1,-1 1-1,1 0 0,0-1 0,-1 1 0,1-1 0,3 5 0,-4-6-16,1 0-1,0 0 1,0 0 0,0 0 0,-1 0 0,1-1-1,0 1 1,0 0 0,0-1 0,0 1 0,0 0-1,1-1 1,-1 1 0,0-1 0,0 0 0,0 1-1,0-1 1,0 0 0,1 0 0,-1 1 0,0-1-1,0 0 1,0 0 0,1-1 0,0 1 0,6-1-3,1-1 0,-1 0 0,0 0 0,0-1 0,-1 0 0,1-1 0,0 1 1,-1-1-1,0-1 0,0 1 0,0-1 0,-1-1 0,0 1 0,0-1 1,6-7-1,7-11-31,-1-1 1,27-48 0,-19 28 5,-13 19 12,-11 21-22,0 1-1,0-1 1,1 0 0,-1 1-1,1 0 1,0-1 0,1 1-1,3-4 1,-7 8 11,1 0 1,-1 0-1,0 0 0,0 0 1,0-1-1,0 1 0,0 0 1,1 0-1,-1 0 1,0 0-1,0 0 0,0 1 1,0-1-1,0 0 0,0 0 1,1 0-1,-1 0 0,0 0 1,0 0-1,0 0 1,0 0-1,0 0 0,0 0 1,1 0-1,-1 0 0,0 0 1,0 1-1,0-1 1,0 0-1,0 0 0,0 0 1,0 0-1,0 0 0,0 0 1,0 0-1,0 1 1,0-1-1,1 0 0,-1 0 1,0 0-1,0 0 0,0 0 1,0 1-1,0-1 0,0 0 1,0 0-1,0 0 1,0 0-1,0 0 0,-1 0 1,1 1-1,0-1 0,0 0 1,0 0-1,0 7-58,-1 0 0,0-1 0,-1 1-1,-3 9 1,-2 11 41,5-14 29,-6 22 42,3 0 0,-3 49 0,8-82-40,0 9 62,1 0 0,2 15 0,-3-24-51,0 1 0,1-1-1,-1 0 1,1 0 0,0 0 0,-1 0 0,1 0 0,0 0 0,0 0-1,0 0 1,0-1 0,1 1 0,-1 0 0,1 0 0,-1-1-1,1 1 1,-1-1 0,1 0 0,2 2 0,-2-2-1,-1-1 0,1 1 1,0-1-1,-1 0 0,1 0 1,-1 0-1,1 0 0,0 0 0,-1 0 1,1 0-1,-1-1 0,1 1 1,-1-1-1,1 1 0,-1-1 1,1 1-1,-1-1 0,1 0 0,1-1 1,28-21 118,-23 17-126,55-51-51,-21 19 1,8-8 22,115-93 136,-156 133-179,0-1 1,0 2-1,1-1 1,0 1-1,0 0 1,16-4-1,-24 8 54,-1 1 0,0 0 0,0 0 0,0 0-1,0 0 1,0 0 0,0 0 0,0 0 0,0 1 0,0-1 0,0 0-1,0 0 1,0 1 0,0-1 0,0 1 0,0-1 0,0 1-1,0-1 1,0 1 0,0 0 0,0-1 0,0 1 0,-1 0 0,1 0-1,0-1 1,-1 1 0,1 0 0,0 0 0,-1 0 0,1 0 0,-1 0-1,1 0 1,-1 0 0,1 2 0,0 1-4,0 0 1,0 0-1,0 0 0,-1 0 1,1 1-1,-1-1 1,0 7-1,-4 14 9,-1 1 1,-2-1-1,0-1 1,-12 28-1,-1 1 545,19-45-272,7-12-110,-1 0-123,13-10 81,0-1 0,-2 0 1,16-20-1,-13 14-176,29-24 1,-45 43 42,0-1 1,0 1 0,0 1-1,0-1 1,1 0 0,-1 1-1,0-1 1,5 0 0,-7 2 3,0 0 1,0-1 0,-1 1-1,1 0 1,0 0 0,0 0-1,-1 0 1,1 0 0,0 0 0,0 0-1,-1 0 1,1 0 0,0 1-1,0-1 1,-1 0 0,1 0-1,0 1 1,-1-1 0,1 0-1,0 1 1,-1-1 0,1 1 0,0-1-1,-1 1 1,1-1 0,-1 1-1,1-1 1,-1 1 0,1 0-1,-1-1 1,0 1 0,1 0 0,-1-1-1,0 1 1,1 0 0,-1-1-1,0 1 1,0 0 0,1 0-1,-1-1 1,0 1 0,0 1 0,1 16-39,-1 0 0,-1 0 0,0-1 0,-1 1 1,-5 19-1,5-29 122,-1 0 1,1 0-1,-1 0 1,-5 9 0,49-73 545,-28 36-624,0 1-1,1 0 1,0 1 0,29-26-1,-40 41-25,0 1 0,0 0 0,0 0 0,1 0 0,-1 0 0,1 0 1,4-1-1,-7 3 24,0-1 0,0 1 0,0 0 0,0 0 0,1 0 0,-1 0-1,0 0 1,0 0 0,0 0 0,0 0 0,0 0 0,1 0 0,-1 1 0,0-1 0,0 0 0,0 1 0,0-1 0,0 1 0,0-1 0,0 1 0,0-1 0,0 1 0,0 0 0,-1 0 0,1-1 0,0 1 0,0 0 0,0 0 0,0 2 0,3 4-25,-1 0 1,0 1-1,-1-1 0,0 1 0,0 0 0,1 12 0,-2-15 29,2 49-138,-3-42 175,1 0 1,0 0-1,0 1 1,1-1 0,3 11-1,-3-19-8,-1-1 0,0 1-1,1-1 1,0 0 0,0 0-1,0 0 1,0 0 0,0 0-1,1 0 1,-1 0 0,1-1-1,0 1 1,0-1 0,0 0-1,0 0 1,0 0 0,0 0-1,0-1 1,1 1 0,-1-1-1,5 2 1,1-1 26,0-1-1,-1 1 1,1-1-1,0-1 1,0 0-1,13-1 1,1-2-1897,29-7 0,-45 8 722,0 0 1,0-1 0,0 0 0,0 0 0,6-4 0,-10 5 464,-1 1 261,-1 1 0,1-1 0,0 0-1,-1 1 1,0-1 0,1 0 0,-1 0-1,0 0 1,1 0 0,-1 0-1,0-1 1,0 1 0,0 0 0,0 0-1,0-1 1,0 1 0,0-1-1,0 1 1,-1-1 0,1 1 0,-1-1-1,1 1 1,-1-1 0,1-2-1,4-17-3611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23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353 512 4160,'0'0'118,"0"-1"0,0 1 0,0-1 0,0 1 0,0-1 0,0 1 0,1-1 0,-1 1 0,0-1 1,0 1-1,1-1 0,-1 1 0,0-1 0,1 1 0,-1 0 0,0-1 0,1 0 0,-1 1-59,1 0 0,-1 0 0,0 0 0,0 0 0,0 0 0,0 0 0,1 0 0,-1-1 0,0 1 0,0 0 0,0 0 0,0 0 0,0 0 0,0-1 0,1 1 0,-1 0 0,0 0 0,0 0 0,0-1 0,0 1 0,0 0 0,0 0 0,0 0 0,0-1 0,0 1 0,0 0 0,0 0 0,0 0 0,0-1 0,0 1 0,0 0 0,0 0 0,0-1 0,0 1 0,0 0 0,-1 0 0,1 0 0,0 0 0,0-1 0,0 1 0,0 0 0,0 0 0,0 0 0,-1 0 0,1-1 0,0 1 0,0 0 0,0 0 0,0 0 0,-1 0 0,1 0 0,0 0 0,0 0 0,0 0 0,-1-1 0,1 1 0,-2-1 68,0 0 1,-1 0 0,1 1-1,0-1 1,-1 0-1,1 1 1,0 0 0,-1-1-1,1 1 1,-1 0-1,1 0 1,-5 1 0,-30 6 407,35-7-479,-18 6 193,1 1 0,0 0 1,1 2-1,-22 12 0,14-7-92,13-7-124,0 1 0,0 0 1,1 1-1,-13 11 0,19-14-3,0 0 0,1 0 0,-1 1 1,1-1-1,1 1 0,-1 1 0,1-1 0,-6 16 0,7-15 73,1 1 0,0-1-1,0 1 1,1-1-1,0 1 1,0 0 0,1 0-1,1 11 1,-1-18-46,0 1 0,0-1 0,1 0 0,-1 0 0,1 0 0,-1 1 0,1-1 0,0 0 0,0 0 0,0 0 0,0 0-1,0 0 1,1-1 0,-1 1 0,0 0 0,1 0 0,-1-1 0,1 1 0,0-1 0,-1 1 0,1-1 0,0 0 0,0 0 0,0 0 0,0 0 0,0 0 0,0 0 0,0 0 0,0-1 0,1 1 0,-1-1-1,0 0 1,0 1 0,0-1 0,1 0 0,-1 0 0,2-1 0,1 0 17,-1 0 0,0 0 0,0 0-1,0-1 1,0 1 0,0-1 0,0 0 0,-1-1 0,1 1-1,-1 0 1,1-1 0,-1 0 0,4-4 0,6-6 191,17-25 0,-26 34-229,19-28 112,-2-2 0,21-43 0,-29 52-165,-11 22-7,-1 0 0,1-1 0,-1 0 0,0 1 0,1-6 0,-2 9 20,0 0 0,0 0 1,0 0-1,0 0 0,0 0 1,0 0-1,0 0 0,0 0 1,0 0-1,0 0 1,0 0-1,-1 0 0,1 0 1,0 0-1,0 0 0,0 0 1,0 0-1,0 0 1,0 0-1,0 0 0,0 0 1,0 0-1,0 0 0,0 0 1,0 0-1,0 0 0,0 0 1,0 0-1,0 0 1,0 0-1,0 0 0,-1 0 1,1 0-1,0-1 0,0 1 1,0 0-1,0 0 0,0 0 1,0 0-1,0 0 1,0 0-1,0 0 0,0 0 1,0 0-1,0 0 0,0 0 1,0 0-1,0 0 0,0 0 1,0 0-1,0 0 1,0-1-1,0 1 0,0 0 1,0 0-1,0 0 0,0 0 1,0 0-1,0 0 0,0 0 1,-7 12-85,3-1 156,1-1 0,-1 1 0,1 0 0,1 0 0,0 0 0,1 0 0,0 16 0,1-11 54,0 0-1,2 1 1,0-1 0,6 23-1,-7-35-52,0-1 0,0 0-1,1 0 1,-1 1-1,1-1 1,4 5 0,-6-7-40,1 0 1,0 0 0,0 0 0,-1-1 0,1 1 0,0 0 0,0 0-1,0-1 1,0 1 0,0 0 0,0-1 0,0 1 0,0-1 0,0 1-1,0-1 1,1 0 0,-1 0 0,0 1 0,0-1 0,0 0 0,0 0-1,1 0 1,-1 0 0,1 0 0,7-4 80,-1 1 1,0-1-1,-1 0 1,1-1-1,-1 0 0,0 0 1,8-8-1,5-2 52,213-122-89,-206 122-50,-27 15-23,11-6-50,1 0-1,-1 0 0,1 1 1,0 1-1,21-5 0,-33 8 46,1 1-1,0 0 1,0 0-1,0 0 1,-1 0 0,1 0-1,0 0 1,0 0-1,-1 0 1,1 0-1,0 1 1,0-1-1,-1 0 1,1 0-1,0 1 1,0-1-1,-1 0 1,1 1 0,-1-1-1,1 1 1,0-1-1,-1 1 1,1-1-1,-1 1 1,1-1-1,-1 1 1,1 0-1,-1-1 1,1 1-1,-1 0 1,0-1-1,1 1 1,-1 0 0,0 0-1,0-1 1,1 1-1,-1 0 1,0 0-1,0-1 1,0 1-1,0 0 1,0 0-1,0 0 1,0-1-1,0 1 1,-1 0 0,1 0-1,-1 5 36,0 0-1,0-1 1,-1 1-1,0-1 1,-3 7-1,-10 20 34,-14 35 519,26-60-328,5-5 49,7-10 131,-3 3-438,10-11 73,20-13-1,-31 25-123,1 0-1,0 0 1,0 1-1,0 0 1,0 1-1,0-1 0,0 1 1,11-2-1,-16 3 48,0 1 0,0 0 0,0 0 0,0 0 0,-1 0 0,1 0-1,0 0 1,0 0 0,0 0 0,0 0 0,0 1 0,-1-1 0,1 0 0,0 0-1,0 1 1,0-1 0,-1 1 0,1-1 0,0 1 0,-1-1 0,1 1-1,0-1 1,-1 1 0,1-1 0,0 1 0,-1 0 0,1-1 0,-1 1 0,1 0-1,-1 0 1,0-1 0,1 1 0,-1 0 0,0 0 0,0 0 0,1 1 0,0 4-10,0-1 0,-1 1 1,0 0-1,0 9 0,-1-1 7,1-7 13,0 2 23,0 0 0,0 0 0,1-1 0,3 16 0,-3-23-11,-1 1 0,0-1 0,1 1 0,0-1 1,-1 1-1,1-1 0,0 0 0,-1 1 0,1-1 0,0 0 1,0 1-1,0-1 0,0 0 0,1 0 0,-1 0 0,0 0 1,0 0-1,1 0 0,-1-1 0,0 1 0,1 0 0,-1-1 1,1 1-1,-1 0 0,1-1 0,-1 0 0,1 1 0,-1-1 0,1 0 1,-1 0-1,1 0 0,-1 0 0,3 0 0,4-2 22,-1 1 0,1-1 0,-1 0-1,1-1 1,11-6 0,0 1-5,164-57 9,24-11 69,-159 51-4,-24 12-87,-22 12-16,-1 0 0,1 0 0,-1 0 0,1 0 0,-1 0 0,0-1 0,1 1 0,-1 0 0,1-2 0,-2 2-4,0 1 1,1 0-1,-1 0 1,0 0 0,0 0-1,0 0 1,0 0-1,0 0 1,0-1-1,0 1 1,0 0 0,0 0-1,0 0 1,0 0-1,0 0 1,0-1-1,0 1 1,0 0-1,0 0 1,0 0 0,0 0-1,0 0 1,0 0-1,0-1 1,0 1-1,0 0 1,0 0-1,0 0 1,0 0 0,0 0-1,0 0 1,-1-1-1,1 1 1,0 0-1,0 0 1,0 0 0,0 0-1,0 0 1,0 0-1,-1 0 1,-11 0-152,-12 6 109,1 1 1,0 1 0,0 2-1,-24 12 1,31-13 15,0 0-1,1 1 1,0 1-1,1 1 1,0 0-1,-15 16 1,25-23 35,1-1 1,0 1 0,-1 0 0,2-1-1,-1 1 1,0 1 0,1-1 0,0 0 0,0 1-1,1-1 1,0 0 0,0 1 0,0 0-1,0 5 1,1-7 0,0-1-1,0 0 1,1 0 0,-1 1-1,1-1 1,0 0-1,0 0 1,0 0 0,1 0-1,-1 0 1,0 0 0,1-1-1,0 1 1,0 0-1,0-1 1,0 1 0,0-1-1,0 0 1,1 1 0,-1-1-1,1-1 1,0 1-1,-1 0 1,1 0 0,4 1-1,-1-1 30,0 1 0,0-1 1,1-1-1,-1 1 0,1-1 0,-1 0 0,1-1 0,-1 1 0,1-1 0,-1-1 0,1 1 0,0-1 0,-1 0 1,0-1-1,1 1 0,-1-1 0,0-1 0,0 1 0,0-1 0,0 0 0,11-7 0,-3-3 28,-1-1 0,0 0 0,-1-1-1,17-28 1,-20 30-10,3-4-49,0 0 0,-1-1 1,-1 0-1,-1-1 0,13-38 0,-3-18 106,12-90 0,-11 4-48,-18 127-180,-2-1 1,-5-56 0,4 86 35,0 1 0,0 0 1,0 0-1,0 0 0,-1 0 1,-3-6-1,5 10 68,0-1 0,0 1-1,-1-1 1,1 1 0,0 0 0,-1-1 0,1 1-1,0-1 1,-1 1 0,1 0 0,0 0 0,-1-1-1,1 1 1,0 0 0,-1 0 0,1-1-1,-1 1 1,1 0 0,-1 0 0,1 0 0,-1 0-1,1 0 1,0-1 0,-1 1 0,1 0-1,-2 0 1,1 1 1,0 0-1,0-1 0,0 1 0,1 0 1,-1-1-1,0 1 0,0 0 0,0 0 1,1 0-1,-1 0 0,0 0 0,1 0 1,-1 0-1,1 0 0,-1 0 0,1 0 1,-1 2-1,-5 18-62,1 1 1,0 0-1,2 0 0,-1 32 1,2-28 57,-4 48 53,6 96 1,3-130 266,1 1 0,3 0 0,21 75 0,-25-109-925,0 1 1,0-1-1,0 0 1,1 0-1,6 9 1,4 1-1759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24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17 5216,'-2'-14'2607,"2"11"-737,3 10 586,-2 1-2232,0-1 1,-1 1-1,0 0 0,0 0 1,-1 0-1,0-1 0,0 1 0,-3 8 1,1 2 225,-15 67 825,-4 0-1,-38 99 1,44-135-756,2 0 0,-8 63 0,18-95-310,-1 21 521,5-38-714,0 1 0,0-1 0,0 0 0,0 0 1,0 1-1,0-1 0,0 0 0,1 0 0,-1 1 0,0-1 0,0 0 0,0 0 0,0 1 0,0-1 1,1 0-1,-1 0 0,0 1 0,0-1 0,0 0 0,1 0 0,-1 0 0,0 0 0,0 1 1,1-1-1,-1 0 0,0 0 0,0 0 0,1 0 0,-1 0 0,0 0 0,1 0 0,-1 0 0,0 0 1,0 0-1,1 0 0,-1 0 0,0 0 0,1 0 0,15-2 23,-9 0 3,116-18 529,290-1 378,-383 23-931,-25-1 41,1-1 0,0 1 0,0-1 0,-1 0 0,1 0 0,0-1 0,0 0 0,-1 0 0,9-3 0,-8-2-27,-2 1-32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25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39 140 6048,'-23'-5'1952,"22"5"-1838,0 0 1,1-1 0,-1 1 0,0 0-1,1 0 1,-1 0 0,0-1-1,1 1 1,-1 0 0,0-1 0,1 1-1,-1 0 1,1-1 0,-1 1-1,1-1 1,-1 1 0,1-1 0,-1 1-1,1-1 1,-1 0 0,1 1-1,0-1 1,-1 1 0,1-1 0,0 0-1,-1 1 1,1-1 0,0 0-1,0 0 1,0 1 0,0-1 0,0-1-1,0-1 317,0 1 0,1-1 0,0 0-1,-1 1 1,1-1 0,2-4 0,-2 4-416,2-1 151,-1-1 0,1 1 0,0 0 0,0 0 1,0 0-1,0 0 0,1 1 0,-1-1 0,1 1 0,0 0 1,0 0-1,0 1 0,1-1 0,-1 1 0,9-4 1,4 0 67,0 0-1,1 1 1,18-3 0,-20 5-165,1 0-1,-1 2 1,26 0-1,-38 0-53,1 2 0,-1-1 0,0 0 1,0 1-1,0 0 0,0 0 0,0 0 0,0 1 0,0-1 0,0 1 0,0 0 0,-1 0 0,1 0 1,-1 0-1,1 1 0,-1 0 0,0-1 0,0 1 0,4 6 0,-5-6 13,0 0 0,-1 1 0,0-1 0,0 0 0,0 1 0,0-1 0,-1 1 0,1-1 0,-1 1 0,0-1 0,0 1 0,0 0-1,0-1 1,-1 1 0,1-1 0,-1 1 0,0-1 0,0 0 0,-2 6 0,-2 3 34,-1-1 0,0 1 0,-1-1 0,-8 11 0,-18 20 0,-42 42 0,54-62-15,18-19-48,-3 3 88,1 0 0,-1 0 0,1 1 0,0 0 0,0 0 0,-5 12 0,10-19-73,-1 1 0,1 0 0,0-1-1,0 1 1,0 0 0,0-1 0,-1 1 0,1-1-1,0 1 1,0 0 0,1-1 0,-1 1 0,0 0 0,0-1-1,0 1 1,0 0 0,0-1 0,1 1 0,-1 0 0,0-1-1,1 1 1,-1-1 0,0 1 0,1-1 0,-1 1-1,1-1 1,-1 1 0,1-1 0,-1 1 0,1-1 0,-1 1-1,1-1 1,-1 0 0,1 1 0,1-1 0,1 2 53,1-1 0,0 0 1,0 0-1,6 1 0,-4-1 48,26 3-134,-1-1-1,1-1 1,-1-2-1,1-1 1,60-10-1,-81 8-1873,0 1-1,21-9 1,-12 6-1189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25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4992,'-18'-11'2773,"28"12"1458,21 0-2287,14 1-439,225 14 2484,442-27-2341,-670 10-1611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47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0 199 3552,'0'5'7093,"0"3"-2762,2-11-4032,0-1 1,0 1 0,0 0 0,0 1 0,1-1 0,-1 0 0,7-4 0,-1-1 58,29-33 432,28-29-288,-56 61-463,0 1 0,1 0 0,0 1-1,1-1 1,11-5 0,-18 11-32,0 0-1,1 1 1,-1-1 0,0 1 0,1 0-1,5-1 1,-9 2-13,1 0 0,0 0 0,-1 0 0,1 0 0,0 0-1,0 0 1,-1 1 0,1-1 0,0 1 0,-1-1 0,1 1 0,-1 0 0,1 0 0,-1 0 0,1-1 0,-1 1 0,0 1 0,1-1 0,1 2-1,2 3 45,0 0 0,-1 0-1,0 0 1,0 1-1,0 0 1,4 10-1,13 48 120,1 1-155,-14-49 155,17 25 0,-10-18-2596,-15-24 2436,10 13-1570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50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73 3712,'-3'-32'11961,"3"23"-11965,-20-22 1385,19 36-1397,-1 0-1,0 0 1,1 0-1,-5 6 1,-3 10-19,-30 87 125,38-107-54,1 0 0,-1 0-1,1 0 1,-1 0-1,1 0 1,0 0-1,0 0 1,0 0-1,-1 0 1,1 0 0,0 0-1,0 0 1,0 0-1,0 0 1,1 0-1,-1 0 1,0 1-1,1-1 280,-1-1-356,0-1 1,0 1-1,0 0 0,0 0 0,0 0 1,0-1-1,0 1 0,0 0 0,1 0 1,-1 0-1,0-1 0,0 1 0,0 0 1,0 0-1,0 0 0,0-1 0,0 1 1,1 0-1,-1 0 0,0 0 0,0 0 1,0 0-1,0-1 0,1 1 0,-1 0 0,0 0 1,0 0-1,0 0 0,1 0 0,-1 0 1,0 0-1,0 0 0,0 0 0,1 0 1,-1 0-1,0 0 0,12 0-4621,-1 2 864,6-2 524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50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17 3808,'-6'-16'7901,"3"23"-5482,2-6-2317,1 0 0,-1 0 0,0 0 0,1-1 1,-1 1-1,0 0 0,1 0 0,-1-1 1,0 1-1,0-1 0,0 1 0,0-1 0,1 1 1,-1-1-1,0 1 0,0-1 0,0 0 1,0 1-1,0-1 0,0 0 0,0 0 0,0 0 1,-2 0-1,2 1-102,1-1 1,0 0 0,-1 1-1,1-1 1,-1 0-1,1 1 1,-1-1-1,1 1 1,0-1 0,-1 0-1,1 1 1,0-1-1,0 1 1,-1-1-1,1 1 1,0-1 0,0 1-1,0 0 1,0-1-1,-1 1 1,1-1-1,0 1 1,0-1 0,0 1-1,0-1 1,0 2-1,0 2 6,-4 12-18,-3 26-1,5-26 202,-6 27-1,8-35 411,0-9-553,-1 0 0,1 0 0,0 0 0,-1 0 0,1 0 0,0 1-1,-1-1 1,1 0 0,-1 0 0,1 0 0,-1 0 0,0 1 0,1-1 0,-1 0 0,-1 0-1,15 0-701,3 2-3327,4 3 1023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0:59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30 2816,'3'-8'538,"-2"7"-27,0-1 1,-1 0-1,1 0 1,0 0-1,0 0 0,1 1 1,1-4-1,-2 1 1958,0 10-341,2 5-1812,0 1 0,0 0 0,-1-1-1,0 1 1,-1 19 0,-4 65 479,0-54-375,-21 218 1851,0-127-1401,-17 113 74,37-193-669,3-33 35,-1 0 0,-5 23 0,6-40-208,0 2 535,4-7-14,5-1-561,69-38 397,-46 27-452,0 1 1,1 2 0,0 1-1,1 2 1,0 1-1,56-5 1,-76 12-53,-4-1 193,1 1-1,12-3 0,-20 2-171,0 1-1,0 0 1,-1-1-1,1 0 1,0 1 0,0-1-1,-1 0 1,1 0-1,0 0 1,-1 0-1,1 0 1,-1 0 0,1-1-1,-1 1 1,1 0-1,-1-1 1,2-2-1,2-8-2858,0 0 0,5-18 0,-10 30 2770,9-21-2804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00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67 3552,'0'-4'6016,"-2"1"-5514,0 0 1,0 1-1,0-1 1,0 1-1,0 0 1,0-1 0,0 1-1,-1 0 1,1 0-1,-1 1 1,0-1-1,-3-1 1,-2 1 498,9 2-962,0 1 0,0-1 0,0 0-1,0 0 1,1 0 0,-1 0 0,0 0-1,0 0 1,0 0 0,0 0 0,2-1-1,41-8 394,0 1 0,48-2 0,-65 9-366,45-2-10,-62 4-56,0-1-1,-1 2 0,1-1 0,0 1 1,11 4-1,-18-5 5,-1 0-1,0 0 1,0 0 0,0 1 0,0-1-1,-1 0 1,1 1 0,0-1 0,0 1 0,-1 0-1,2 1 1,-2-2 6,-1 0 0,1 0-1,0 0 1,-1 0 0,1 0-1,-1 0 1,1 1 0,-1-1-1,0 0 1,0 0 0,1 0 0,-1 0-1,0 0 1,0 0 0,0 1-1,0-1 1,0 0 0,0 0 0,-1 0-1,1 0 1,0 1 0,0-1-1,-1 0 1,0 1 0,-8 14 46,-1-1 0,0-1 0,-15 17 0,-43 39 268,40-41-158,-117 101-60,77-73 98,65-54-188,0 0 40,-1 0 0,1 0 1,-1 0-1,1 1 1,0-1-1,-5 9 0,8-12-45,0 0-1,0 1 0,0-1 0,0 0 1,0 0-1,0 1 0,0-1 0,0 0 0,0 0 1,0 1-1,0-1 0,0 0 0,0 0 1,0 0-1,0 1 0,0-1 0,0 0 0,1 0 1,-1 1-1,0-1 0,0 0 0,0 0 1,0 0-1,0 0 0,1 1 0,-1-1 1,0 0-1,0 0 0,0 0 0,1 0 0,-1 0 1,0 1-1,0-1 0,0 0 0,1 0 1,-1 0-1,0 0 0,0 0 0,1 0 0,-1 0 1,0 0-1,0 0 0,1 0 0,-1 0 1,0 0-1,1 0 0,13 0 224,-12 0-213,8 0 89,4 1 35,0-2 1,0 1-1,0-2 1,19-4 0,23-6-72,0 2 1,69-2 0,-101 10-82,14 0-84,-13-3-3593,-22 5 2839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00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56 3712,'-31'-2'6781,"31"2"-6705,10-7 2137,16-4-547,15 2-628,-1 2 0,58-3 0,68 0-360,-82 11-2119,-2 7-6857,-71-5 5205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7:54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 7968,'-31'-8'3616,"57"21"-3136,-3-10 1632,9 6-1248,31-6 1119,9 5-1119,54-11-192,-2 3-416,29-5-32,-13 2-128,13-6 0,-14 9-32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02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8 119 4160,'0'0'89,"0"0"0,-1 0 0,1 0 0,-1 0 0,1 0-1,0 0 1,-1 0 0,1 0 0,0 0 0,-1 1 0,1-1 0,0 0 0,-1 0 0,1 0 0,-3 10 8566,12-10-6964,-4-2-1463,0 1 0,-1-1 1,1 0-1,0 0 1,0 0-1,-1-1 0,0 1 1,1-1-1,-1 0 1,0-1-1,5-5 0,6-6-164,18-27 0,-15 18 113,-14 19-225,1-2-75,-5 6 124,1 1 0,-1 0-1,0 0 1,0 0 0,0 0 0,0 0-1,1 0 1,-1 0 0,0 0 0,0 0 0,0 0-1,0 0 1,1 0 0,-1 0 0,0 0-1,0 0 1,0 0 0,1 0 0,-1 0-1,0 0 1,0 0 0,0 0 0,0 0-1,1 0 1,-1 0 0,0 0 0,0 1-1,0-1 1,0 0 0,0 0 0,1 0 0,-1 0-1,0 0 1,0 0 0,0 1 0,0-1-1,0 0 1,0 0 0,0 0 0,0 0-1,1 1 1,9 15 204,11 27-1,9 15-180,-26-52 48,0 0-1,1 0 1,0 0-1,0 0 0,0-1 1,11 9-1,13 2-39,1-4-32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03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 2720,'-12'-3'12912,"26"5"-11240,22-1-1649,20-6 317,0 2 0,0 3 0,61 8 0,-28 0-46,-80-8 115,-13-5-2704,-15-4-3798,8 8 4019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03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51 4640,'-12'5'2566,"12"-5"-2516,19-2 3278,-7 0-2670,119-22 4298,-89 14-4601,1 3 0,50-4 0,69 15-461,-126 0 100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04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43 3136,'2'-4'422,"0"1"1,0 1-1,0-1 0,0 0 1,1 0-1,-1 1 0,1-1 1,0 1-1,-1 0 0,1 0 1,0 0-1,0 0 0,1 0 1,-1 1-1,0 0 0,0-1 1,1 1-1,-1 0 0,1 1 1,3-2-1,-6 3-364,-1-1 0,1 0-1,-1 0 1,1 0 0,-1 0 0,1 1 0,-1-1-1,1 0 1,-1 0 0,1 1 0,-1-1 0,0 0 0,1 1-1,-1-1 1,0 0 0,1 1 0,-1-1 0,0 1-1,1-1 1,-1 1 0,0-1 0,0 1 0,1-1 0,-1 1-1,0-1 1,0 1 0,0 0 0,4 18 737,-4-14-478,3 20 108,-2 0 0,-1 0 0,0 0 0,-2 0 0,-8 41 0,-42 120 1435,31-125-1387,4 1 1,2 1-1,-8 76 0,23-93-81,1-19 139,-1-26-517,0 0 0,0 0-1,0 0 1,0 0 0,0 0 0,1 0-1,-1 0 1,0 0 0,1 0 0,-1 0-1,0 0 1,1-1 0,-1 1 0,1 0-1,0 0 1,-1 0 0,1 0 0,0-1-1,-1 1 1,1 0 0,0-1 0,0 1-1,1 0 1,0 0 22,0 0 0,0 0 0,1 0 0,-1 0 0,1-1 0,-1 1 0,1-1 0,-1 1 0,4-1 0,3 0 70,0-1 1,0 0-1,0 0 0,14-5 0,48-22 354,-46 18-370,37-12 0,18-1-143,-79 22-128,0 1-1,0-1 1,0 0 0,0 0 0,0 0 0,0 0-1,0 0 1,-1 0 0,1 0 0,0 0-1,-1 0 1,1 0 0,-1 0 0,1 0-1,-1 0 1,1-1 0,-1 1 0,1-2 0,0-3-3037,3 1 701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05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18 5728,'-4'-14'1840,"4"14"-1814,0-1-1,0 1 1,1 0 0,-1 0-1,0 0 1,0-1 0,0 1 0,0 0-1,0 0 1,0 0 0,0 0 0,1 0-1,-1-1 1,0 1 0,0 0 0,0 0-1,0 0 1,1 0 0,-1 0 0,0 0-1,0 0 1,0 0 0,1-1 0,-1 1-1,0 0 1,0 0 0,0 0 0,1 0-1,-1 0 1,0 0 0,0 0 0,4 2 3464,3 31 804,-9-6-3236,-1 0 1,-8 35-1,3-16-490,-27 96 149,15-69-260,20-72-656,-1 5 514,6 0-5396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05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36 1984,'0'0'246,"1"-1"0,-1 0 0,0 1 0,0-1 0,0 0 0,0 1 0,0-1 0,0 0 0,0 1 0,-1-1 0,1 0 0,0 1 0,0-1 0,0 1 0,-1-1 0,1 0 0,0 1 0,0-1 0,-1 1 0,1-1 0,-1 1 0,1-1 0,0 1 0,-1-1 0,0 0 0,-3-3 675,-6 0 869,10 4-1621,-1 0 0,1 0 0,-1 0 0,1 0 0,-1 0-1,1 0 1,-1 0 0,1-1 0,-1 1 0,1 0 0,-1 0 0,1-1 0,-1 1 0,1 0-1,-1-1 1,1 1 0,0 0 0,-1-1 0,0 0 0,-4 1 1650,12 1-561,61-8 22,-18 6-1057,-1 3-1,1 2 1,55 12 0,-84-12-191,-16-4-18,0 1 1,-1-1 0,1 1 0,-1 0-1,1 1 1,-1-1 0,0 1 0,1-1 0,-1 1-1,0 1 1,0-1 0,5 4 0,-8-5-7,-1 0 0,1-1 0,-1 1 0,1 0 0,-1 0 1,0 0-1,1-1 0,-1 1 0,1 0 0,-1 0 0,0 0 1,0 0-1,0 0 0,0 0 0,1-1 0,-1 1 0,0 0 0,0 0 1,-1 0-1,1 0 0,0 0 0,0 0 0,0 0 0,-1-1 0,1 1 1,0 0-1,-1 1 0,-16 23 140,13-20-151,-17 20 20,-1 0 1,-2-1-1,-37 30 0,-66 43 682,120-92-652,0 1 0,1 1 0,0-1 0,-5 8 0,10-13-37,1-1 0,0 1 0,-1-1 0,1 1 0,0-1 0,-1 1 0,1-1 0,0 1 0,0 0 0,0-1 0,0 1 0,-1-1 0,1 1 0,0 0 0,0-1 0,0 1 0,0-1 0,0 1 0,0 0 0,1-1 0,-1 1 0,0-1 0,0 1 0,0 0 0,0-1 0,1 1 0,-1-1 0,0 1 0,1-1 0,-1 1 0,0-1 0,1 1 0,-1-1 0,1 1 0,-1-1 0,0 0 0,1 1 0,-1-1 0,1 0 0,-1 1 0,2 0 0,0 0 29,1 0 0,-1 0 1,0-1-1,1 1 0,-1 0 0,1-1 0,-1 1 1,5-1-1,78 1 163,23 0-288,-37-3-4153,-49 0 794,-3 4 1115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06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57 7712,'-13'-8'3968,"18"4"-2208,3-1-1056,15-6 640,4 8-800,13-6 63,4 6-351,16-5-96,-7 3-96,2 5-128,-10 5 32,-5-5-1087,-9 0 575,-9 0-4960,1 0 3040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06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4480,'0'2'1960,"0"-2"-1922,0 0-1,0 0 1,0 0 0,0 0-1,7 4 1757,14 4 1922,-15-8-3356,0 0-1,0 0 1,0 0-1,0-1 1,0 1 0,0-1-1,-1-1 1,1 1-1,0-1 1,-1 0-1,1 0 1,-1-1-1,1 0 1,-1 0-1,5-4 1,4-3-132,-1-1-1,0 0 1,-1-1-1,11-14 1,-19 21-178,1 0 1,0 1-1,0-1 0,0 1 1,0 0-1,6-3 1,-10 6-50,0 0 1,1 1-1,-1-1 1,0 1 0,0-1-1,1 1 1,-1-1-1,0 1 1,1 0-1,-1-1 1,0 1-1,1 0 1,-1 0 0,0 0-1,1 0 1,-1 0-1,0 0 1,1 1-1,-1-1 1,0 0-1,0 1 1,1-1 0,-1 1-1,0-1 1,0 1-1,1 0 1,-1-1-1,0 1 1,0 0-1,0 0 1,0 0 0,0 0-1,0 0 1,0 0-1,-1 0 1,2 2-1,19 32-40,-14-22 177,1 1-1,19 23 1,-5-12-946,5 6-4080,-4-6 1843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08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45 3328,'-5'-29'3827,"6"13"6031,2 23-9585,-2 0 0,1 0 1,-1 0-1,0 0 0,0 0 1,0 0-1,-2 9 0,5 103 778,-3-94-791,6 32-1,-1-7-53,-2 102 843,-4-139-652,-8-37-8200,8 11 5729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08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40 5984,'0'0'95,"-1"0"0,1-1 1,0 1-1,-1 0 0,1-1 0,0 1 1,0 0-1,-1-1 0,1 1 0,0-1 1,0 1-1,0-1 0,-1 1 0,1 0 1,0-1-1,0 1 0,0-1 1,0 1-1,0-1 0,0 1 0,0-1 1,0 1-1,0-1 0,0 1 0,0-1 1,0 1-1,0-1 0,0 1 0,1-1 1,0 0 157,0 1 0,-1-1 0,1 1 0,0 0 0,0-1 0,0 1 0,0 0 0,0 0 0,0 0 0,0 0 0,0 0 0,0 0 0,2 0 0,15-1 2229,36-7 0,2 0-1297,227 1-783,-216 7-3625,-53 0 695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7:5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44 551 2400,'-23'6'779,"22"-6"-652,0 1 1,0-1 0,0 0 0,0 1 0,0-1 0,0 1 0,0 0-1,0-1 1,0 1 0,0 0 0,0 0 0,0 0 0,0 0 0,0 0-1,0-1 1,1 1 0,-1 1 0,0-1 0,0 1 0,1-1 12,0-1 1,-1 1-1,1 0 1,0-1-1,0 1 1,0 0-1,-1-1 1,1 1 0,0 0-1,0-1 1,0 1-1,0 0 1,0-1-1,0 1 1,1 0-1,-1 0 1,0-1-1,0 1 1,0 0 0,1-1-1,-1 1 1,0-1-1,1 1 1,-1 0-1,0-1 1,1 1-1,2 2 244,0-1 0,0 0 0,0-1-1,0 1 1,0 0 0,0-1-1,1 0 1,-1 0 0,0 0-1,1 0 1,-1 0 0,0-1 0,1 1-1,-1-1 1,1 0 0,-1 0-1,1 0 1,-1-1 0,6 0 0,5-3 199,-1 0 0,0 0 0,20-11 0,-20 9-425,30-15 324,-2-1 0,73-54 0,-92 59-382,-2-1 1,0-1-1,0 0 1,30-43 0,-20 19 157,37-73-1,-41 56-59,0 2-70,-29 70-251,0-1 0,0 1 1,1 0-1,0 13 1,-2 4 15,-3 31-11,1 69 1,6-117 172,1 0 1,0-1-1,5 23 0,-5-30 3,-1-1 0,2 1 0,-1-1 0,0 1 0,1-1 0,-1 0 0,1 0-1,0 0 1,0 0 0,0 0 0,1 0 0,-1 0 0,1-1 0,-1 1 0,1-1-1,6 4 1,-8-5-32,1 0 1,-1-1-1,1 1 0,-1-1 0,1 1 0,0-1 0,-1 1 0,1-1 1,-1 0-1,1 0 0,0 0 0,-1 0 0,1 0 0,0 0 0,-1-1 0,1 1 1,-1 0-1,3-1 0,-1-1 8,-1 1-1,1-1 1,0 1-1,0-1 1,-1 0 0,0 0-1,1 0 1,-1 0 0,2-3-1,4-6 63,0 1 0,-2-1 0,11-22-1,16-35 133,60-118-109,-85 173-159,3-7-74,1 1 0,0 1 0,17-20 0,-16 28-157,-12 10 261,-1 0 1,0 0 0,0-1-1,0 1 1,1 0-1,-1 0 1,0 0-1,0 0 1,1-1 0,-1 1-1,0 0 1,0 0-1,1 0 1,-1 0-1,0 0 1,0 0 0,1 0-1,-1 0 1,0 0-1,0 0 1,1 0-1,-1 0 1,0 0 0,1 0-1,-1 0 1,0 0-1,0 0 1,1 0-1,-1 0 1,0 0 0,0 0-1,1 0 1,-1 1-1,0-1 1,0 0-1,1 0 1,-1 0 0,0 0-1,0 1 1,0-1-1,1 0 1,-1 0-1,0 1 1,0-1 0,0 0-1,0 0 1,0 1-1,0-1 1,1 0-1,-1 1 1,0 3-13,-1 1 1,1 0-1,-1-1 1,0 1-1,-1 4 0,-1 4-8,-21 77 43,-69 162 1,88-238 58,-1-1 1,0 0 0,-1 0-1,-1-1 1,0 1 0,-1-2-1,-18 20 1,26-30-34,1 0 0,-1 0 0,0 0 0,0 0 0,-1 0 1,1-1-1,0 1 0,0 0 0,0-1 0,0 1 0,0-1 0,-1 1 0,1-1 0,0 0 1,-2 1-1,2-1-28,0 0 1,1-1 0,-1 1 0,1 0-1,-1 0 1,1 0 0,-1 0 0,1-1 0,-1 1-1,1 0 1,-1-1 0,1 1 0,-1 0-1,1-1 1,-1 1 0,1 0 0,0-1-1,-1 1 1,1-1 0,0 1 0,-1-1-1,1 1 1,0-1 0,-1 0 0,0-1 2,1-1 0,-1 1 1,1-1-1,-1 1 1,1-1-1,0 1 1,0-1-1,0 1 0,0-1 1,0 1-1,1-1 1,-1 1-1,1-1 0,1-3 1,-1 3-21,1 0 1,0-1-1,0 1 0,0 0 0,0 1 1,0-1-1,1 0 0,0 1 1,-1-1-1,1 1 0,0 0 1,0 0-1,0 0 0,0 0 0,5-2 1,-1 1-17,0 0 0,0 1 0,0 0 0,0 0 0,1 1 0,13-1 0,56 2 35,105 14 1,-132-9 71,-32-4-528,1 0 1,21-2 0,-29 0-911,0-1-1,16-3 1,-26 4 1102,0 1 0,1 0-1,-1 0 1,0-1 0,1 1-1,-1-1 1,0 1 0,0-1 0,0 1-1,1-1 1,-1 0 0,0 1 0,0-1-1,0 0 1,0 0 0,0 0-1,0 0 1,-1 0 0,1 0 0,0 0-1,0 0 1,-1 0 0,1 0 0,0-1-1,0-1 1,4-16-2474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09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44 3552,'1'-2'159,"0"1"0,0 0 0,0 0 1,0-1-1,-1 1 0,1 0 0,-1-1 0,1 1 0,-1 0 1,1-1-1,-1 1 0,1-3 0,0 2 470,1 0 0,-1 0 0,1 0 0,0 0 0,0 1 0,-1-1 0,1 1-1,1-1 1,3-2 0,0 0 1242,-13 46-522,-24 130 475,-56 176 0,72-298-1530,3-9 170,-18 43-1,-5 4 55,26-61-377,7-23-112,1 0 0,0 1 0,-1-1-1,0 0 1,-4 8 0,10-12 184,1 1 0,0-1 1,-1 0-1,1-1 0,4 0 0,2 0-116,100-15 607,-18 1-160,-38 9-368,52-3 70,-106 9-279,-1 0 0,1 0 0,0 0 1,0 0-1,-1 0 0,1 0 1,0 0-1,0 0 0,-1 0 1,1-1-1,0 1 0,-1 0 0,1 0 1,0 0-1,-1-1 0,1 1 1,0-1-1,-1 1 0,1 0 0,0-1 1,-1 1-1,1-1 0,-1 1 1,1-1-1,-1 0 0,1 1 0,-1-1 1,1 1-1,-1-2 0,5-2-655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10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35 130 4992,'-19'-9'1589,"7"4"-151,12 5-1392,-1 0 0,1 0 0,0 0 0,0 0 0,0 0 0,0 0 0,0 0 0,0 0 0,0 0 0,-1 0 0,1 0 0,0 0 0,0 0 1,0 0-1,0 0 0,0 0 0,0 0 0,0 0 0,-1 0 0,1 0 0,0-1 0,0 1 0,0 0 0,0 0 0,0 0 0,0 0 0,0 0 0,0 0 0,0 0 0,0 0 0,0 0 0,0-1 0,0 1 0,0 0 0,0 0 0,-1 0 0,1 0 0,0 0 0,0 0 0,0 0 1,0-1-1,0 1 0,0 0 0,1 0 0,-1 0 0,0 0 0,0 0 0,0 0 0,0 0 0,0-1 0,0 1 0,0 0 0,0 0 0,0 0 0,0 0 0,0 0 0,0 0 0,0 0 0,0 0 0,0-1 0,1 1 0,-1 0 0,0 0 0,0 0 0,0 0 0,0 0 0,0 0 1,0 0-1,3-4 939,0-1-577,1 1 1,0 0-1,0 0 1,1 0-1,-1 0 1,1 1-1,0 0 1,0 0-1,8-4 1,-9 5-164,25-13 771,0 1-1,56-17 0,-83 30-1006,0 0 0,0 1 0,0-1 0,0 1 0,0 0 0,1-1-1,-1 1 1,0 0 0,0 0 0,0 0 0,0 1 0,1-1 0,-1 0 0,0 1 0,0 0 0,0-1 0,0 1 0,0 0 0,0 0 0,0 0 0,0 0 0,-1 0 0,1 1 0,0-1 0,-1 0 0,1 1 0,-1-1 0,1 1 0,1 2 0,-1 0-14,0 0 0,0 1-1,0-1 1,0 0 0,-1 1 0,0 0 0,0-1 0,0 1 0,0-1 0,-1 1 0,0 0 0,0 7-1,-2 2 28,0 0 0,-1 0 0,0-1 0,-1 1 0,-1-1 0,0 0 0,0 0 0,-2-1-1,1 1 1,-17 21 0,7-14 100,-1 0 0,-1-1-1,-1-1 1,0-1-1,-23 15 1,32-25 20,1 0 79,1-1-1,-1 1 1,-7 8-1,16-14-205,0-1-1,0 0 1,-1 0-1,1 0 1,0 0 0,0 1-1,0-1 1,-1 0-1,1 0 1,0 1 0,0-1-1,0 0 1,0 0-1,0 1 1,0-1 0,-1 0-1,1 0 1,0 1-1,0-1 1,0 0 0,0 1-1,0-1 1,0 0-1,0 0 1,0 1-1,0-1 1,0 0 0,0 1-1,0-1 1,1 0-1,-1 0 1,0 1 0,0-1-1,0 0 1,0 1-1,12 3 310,24-3-20,-29-1-241,162-9 524,-152 9-494,2 0-326,-12-2-3217,-4 1 1274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10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52 6400,'-7'-13'2694,"6"2"2238,-5-1-724,6 12-4166,0-1 1,0 1-1,0 0 1,0 0-1,0-1 0,0 1 1,-1 0-1,1 0 0,0-1 1,0 1-1,0 0 0,0 0 1,0-1-1,0 1 0,0 0 1,-1 0-1,1 0 0,0-1 1,0 1-1,0 0 1,-1 0-1,1 0 0,0 0 1,0 0-1,0-1 0,-1 1 1,1 0-1,0 0 0,0 0 1,-1 0-1,1 0 0,0 0 1,0 0-1,-1 0 1,1 0-1,0 0 0,0 0 1,-1 0-1,1 0 0,-3 1 209,5 0-95,-1-1-28,12 5 379,-1-3-392,-1-1 0,1 0 0,-1-1-1,0 0 1,20-3 0,-5 1-31,40-5 116,-45 3-179,0 2 0,1 0 0,-1 1 0,1 2 0,36 4 0,-57-5-25,0 0 1,0 1 0,0-1 0,0 0 0,0 0 0,0 1-1,0-1 1,0 0 0,0 1 0,-1-1 0,1 1 0,0 0-1,0-1 1,0 1 0,-1-1 0,1 1 0,0 0-1,-1 0 1,1-1 0,-1 1 0,1 0 0,-1 0 0,1 0-1,-1 0 1,1 0 0,-1 0 0,0 0 0,1 0-1,-1 0 1,0-1 0,0 1 0,0 0 0,0 0 0,0 0-1,0 0 1,0 0 0,0 0 0,0 0 0,0 0-1,-1 1 1,-1 3 27,1-1-1,-1 0 0,0 1 1,0-1-1,0 0 1,-1 0-1,1-1 0,-5 6 1,-11 9-6,-1-1 0,0-1 0,-35 22 0,18-13 43,-61 41-170,-19 12 138,116-77-19,-15 11-3,14-11 5,1-1 1,-1 0-1,0 1 1,1-1-1,0 1 1,-1-1-1,1 1 1,-1-1-1,1 1 1,0 0-1,-1-1 1,1 1-1,0 0 1,-1-1-1,1 1 1,0-1-1,0 1 1,0 0-1,0 0 1,0-1-1,-1 1 0,2 1 1,0-1 29,0-1-1,0 1 1,0-1 0,0 1-1,0-1 1,1 0-1,-1 1 1,0-1 0,0 0-1,1 0 1,-1 0 0,0 0-1,0 0 1,1 0 0,-1 0-1,0 0 1,3-1-1,0 1 5,45-4 234,47-4-203,-56 4 190,50 0 0,-34 4-3835,-12 0-5248,-39 0 6160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11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52 6560,'-22'-6'2117,"22"6"-2056,0 0 0,-1 0 0,1 0 0,0 0 0,0-1 1,0 1-1,-1 0 0,1 0 0,0 0 0,0 0 0,0 0 0,-1 0 0,1 0 0,0 0 0,0 0 0,0 0 0,-1-1 1,1 1-1,0 0 0,0 0 0,0 0 0,0 0 0,0 0 0,-1-1 0,1 1 0,0 0 0,0 0 0,0 0 0,0-1 0,0 1 1,0 0-1,0 0 0,0 0 0,0-1 0,0 1 0,0 0 0,0 0 0,0 0 0,0-1 0,0 1 0,0 0 0,0 0 1,0-1-1,0 1 0,0 0 0,0 0 0,0 0 0,0-1 0,0 1 0,0 0 0,0 0 0,1-1 0,19-2 4153,21-4-2702,64-5 0,45 6-1181,-63 4-311,-44 2-305,23-3-4555,-38 0 2110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11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4 271 4064,'-4'0'5477,"4"1"-4543,0-1-795,0 0 1,0 1-1,0-1 1,0 0-1,0 0 1,0 1-1,0-1 1,0 0-1,0 0 1,0 0-1,0 1 1,0-1-1,0 0 1,0 0-1,0 1 1,0-1-1,0 0 1,1 0-1,-1 0 1,0 1-1,0-1 1,0 0-1,0 0 1,0 0-1,0 1 1,1-1-1,-1 0 1,0 0-1,0 0 1,0 0-1,0 0 1,1 1-1,-1-1 1,0 0-1,0 0 1,0 0-1,1 0 1,1 0 65,0-1 1,0 1-1,0-1 1,0 0 0,-1 0-1,1 1 1,0-1-1,0 0 1,-1 0 0,1-1-1,-1 1 1,1 0-1,-1-1 1,2-1 0,20-23 235,34-64 367,-37 57-516,28-37 0,-46 67-286,3-2-7,-1-1 0,2 0 0,10-9 0,-15 14-5,0 1 0,0-1 0,0 0 0,1 0 0,-1 1 0,0-1 0,0 0 0,1 1 0,-1-1 0,1 1 0,-1 0 0,0-1 0,1 1 0,-1 0 0,1 0 0,-1 0 0,0 0 0,1 0 0,-1 0 0,1 0 0,-1 1 0,0-1 0,1 0 0,-1 1 0,0-1 0,1 1 0,0 1 0,2 1 21,-1 0-1,1 0 0,-1 1 1,0 0-1,0 0 0,-1-1 1,1 2-1,-1-1 0,0 0 1,3 7-1,3 7 138,11 17 237,30 43 1,-37-62-812,18 19 0,-18-24-1233,0 0 0,17 11 1,-3-3-1194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12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3392,'0'-1'262,"0"0"0,1 0-1,-1 1 1,0-1 0,1 0 0,-1 0 0,1 0-1,-1 0 1,1 1 0,-1-1 0,1 0 0,-1 0-1,1 1 1,0-1 0,-1 0 0,1 1 0,0-1-1,1 0 1,-2 1-151,1-1-1,-1 1 1,1 0-1,-1-1 0,1 1 1,-1-1-1,1 1 1,-1-1-1,1 1 0,-1-1 1,1 1-1,-1-1 1,0 0-1,0 1 1,1-2-1,-7-1 1208,1 1-152,5 2-1140,0 0 0,0 0-1,0-1 1,-1 1-1,1 0 1,0 0 0,0 0-1,0 0 1,0 0-1,0 0 1,0 0 0,0 0-1,0-1 1,0 1-1,0 0 1,0 0 0,0 0-1,0 0 1,0 0-1,0 0 1,0-1 0,0 1-1,0 0 1,0 0-1,0 0 1,0 0-1,0 0 1,0 0 0,0 0-1,0 0 1,0-1-1,1 1 1,-1 0 0,0 0-1,0 0 1,0 0-1,0 0 1,0 0 0,0 0-1,0 0 1,0 0-1,0 0 1,1-1 0,3 2 394,-1 0 0,1 1 1,0-1-1,0 0 0,4 4 1,7 1 43,-4-3-315,1-1 1,-1 0-1,1 0 0,0-1 0,0 0 0,19-3 1,-2 2-75,47-4-1696,-36 3 624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3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90 1728,'0'0'560,"8"-7"325,-5 8-287,-3-1-469,1 0 1,-1 0-1,1 0 0,-1 1 0,1-1 1,-1 0-1,1 0 0,-1 0 0,1 0 1,-1 0-1,1 0 0,-1 0 0,1 0 1,-1 0-1,1 0 0,-1 0 1,1-1-1,-1 1 0,1 0 0,-1 0 1,1 0-1,-1-1 0,1 1 0,-1 0 1,1-1-1,-1 1 0,0 0 1,1-1-1,0 0 59,-1 0-1,1 0 1,-1 0 0,1-1-1,-1 1 1,0 0 0,0 0 0,1 0-1,-1 0 1,0 0 0,0 0 0,0-1-1,0 1 1,0 0 0,-1 0 0,1 0-1,0 0 1,-1-2 0,0 1-68,0 0 1,0 0-1,0 0 1,-1 0-1,1 0 1,0 0-1,-1 0 1,0 0-1,1 1 1,-1-1-1,-3-2 1,-3 0-17,-1-1 1,1 1-1,0 1 0,-1-1 1,0 1-1,0 1 0,1 0 1,-2 0-1,1 1 0,-9-1 1,-1 1-99,1 1 0,-1 1 0,1 1 0,-23 4 1,21-1 55,1 0 1,-22 9-1,35-11-21,0-1 0,0 1 1,0 0-1,1 0 0,-1 1 0,1-1 0,0 1 0,0 1 0,0-1 0,-8 10 1,12-12-1,0 0 0,0-1 0,1 1 0,-1 0 0,0 0 0,1 0 0,-1 0 0,1 0 1,-1 0-1,1 0 0,0 0 0,0 0 0,0 0 0,0 0 0,0 0 0,0 0 0,1 0 1,-1 0-1,1-1 0,-1 1 0,1 0 0,0 0 0,0 0 0,0 0 0,0-1 0,0 1 1,0 0-1,0-1 0,0 1 0,1-1 0,-1 1 0,2 1 0,7 4 62,-1 1-1,1-1 0,0 0 1,13 6-1,-9-5-93,28 17 118,-2 2-1,39 34 1,-65-48-12,-1 0 0,0 0-1,0 1 1,-2 1 0,0 0 0,0 1 0,-2 0-1,12 23 1,-18-32 98,0 1 0,-1-1-1,0 1 1,0-1 0,1 11-1,-3-16-157,1 0 0,-1 0 0,0 0 0,0 0 0,-1 0 0,1 0 0,0-1 0,-1 1 0,1 0 0,-1 0-1,1 0 1,-1 0 0,0 0 0,0-1 0,0 1 0,0 0 0,0-1 0,0 1 0,-1-1 0,1 1-1,0-1 1,-1 0 0,1 1 0,-1-1 0,-2 2 0,-5 1 13,0 0 1,0 0-1,0-1 0,0-1 0,-1 1 1,1-1-1,-1-1 0,0 0 0,-12 0 0,-11-2 111,-45-7 0,53 5 18,8 0-352,15 2 140,0 0-1,0 1 1,0-1-1,0 1 1,0-1-1,0 1 1,-1 0-1,1 0 1,0 0-1,0 0 1,-4 1-1,2 3-1779,9-1-21,13 0-2589,-2-1 1931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3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61 5056,'-3'-16'1642,"3"15"-1587,0 1-1,0-1 0,0 1 0,0 0 1,0-1-1,0 1 0,0 0 0,0-1 0,-1 1 1,1 0-1,0-1 0,0 1 0,0 0 0,-1-1 1,1 1-1,0 0 0,0 0 0,-1-1 1,1 1-1,0 0 0,0 0 0,-1 0 0,1-1 1,0 1-1,-1 0 0,1 0 0,0 0 0,-1 0 1,1 0-1,-1 0 0,1-1 0,0 1 0,-1 0 1,1 0-1,0 0 0,-1 0 0,1 0 1,0 1-1,-1-1 0,1 0 0,0 0 0,-1 0 1,0 0-1,-13 8 2512,13-8-2344,-3 3 32,1 0 1,-1 0 0,1 0 0,0 0-1,0 1 1,0-1 0,1 1 0,-5 7-1,-14 34 666,21-44-900,-6 13 278,2 0 0,-7 27 0,10-35-176,0 1-1,0-1 0,1 0 0,0 1 0,0-1 0,1 1 1,-1-1-1,1 0 0,2 7 0,-2-11-49,0 0-1,0 0 1,0 0-1,0 0 1,0 0-1,1 0 1,-1-1-1,1 1 0,-1-1 1,1 1-1,-1-1 1,1 1-1,0-1 1,0 0-1,0 0 1,0 0-1,0 0 1,0 0-1,0 0 1,0 0-1,0-1 1,0 1-1,0-1 1,1 0-1,-1 1 1,4-1-1,2 0 75,1 0 0,0-1 0,0 0 0,-1-1 0,11-2-1,-11 2-42,0-1 0,0 1 0,0-2 0,0 1 0,-1-1 0,1 0 0,-1-1 0,0 1 0,0-1 0,-1-1 0,1 1 0,7-11 0,-12 14-56,0-1 0,0-1 0,0 1 0,0 0 0,0 0 0,-1-1 0,1 1 0,-1-1 0,0 1 0,0-1-1,-1 0 1,1 1 0,-1-5 0,0 1-12,0 1 0,0-1 0,-1 1 0,0-1 0,-1 0 0,1 1 0,-4-7-1,2 4-51,-1 0-1,0 0 0,-1 1 1,0-1-1,0 1 0,-1 0 0,0 1 1,0 0-1,-1-1 0,-11-8 0,15 14-19,0-1 0,-1 1 0,1 0 0,-1 0 0,0 0 0,1 1 0,-1-1 0,0 1 0,0 0 0,0 0 0,0 0 0,0 1 0,-8-1 0,9 1 0,0 1 1,0-1-1,0 1 1,0 0-1,1 0 1,-1 0-1,0 0 1,0 0-1,1 1 1,-1-1-1,1 1 1,-1 0-1,1-1 1,0 1-1,-1 0 1,1 0-1,0 1 1,0-1-1,1 0 1,-3 4-1,-11 21-262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3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1021 3136,'-21'4'5829,"29"0"-2827,17 3-1545,-18-6-1216,-1 0 0,0-1 1,1 0-1,-1 0 0,1 0 1,-1-1-1,1 0 0,-1 0 1,0 0-1,1-1 0,-1 0 1,0 0-1,0-1 0,-1 0 0,9-4 1,-7 2-117,-1-1 0,0 1 0,-1-1-1,1 0 1,-1 0 0,0 0 0,-1-1 0,7-12 0,0-3 116,12-37-1,-20 53-249,-2-1 0,1 0 0,-1 0 0,0-1 0,0 1 1,-1 0-1,0 0 0,0 0 0,-2-8 0,2 10-33,-1 1 1,0-1 0,0 1-1,-1 0 1,1 0-1,-1-1 1,0 1-1,0 0 1,-1 0 0,1 1-1,-1-1 1,1 0-1,-1 1 1,0-1 0,-5-3-1,7 7 28,0-1 0,0 0 0,0 0 0,0 1 0,0-1 0,-1 1 0,1-1 0,0 1 0,0-1 0,0 1 0,-1 0 0,1 0 0,0 0 0,-1-1 0,1 1 0,0 0 0,0 1 0,-1-1 0,1 0 0,-2 1 0,0 0-4,1 0-1,0 0 1,-1 0-1,1 0 1,0 1-1,0-1 1,0 1-1,0-1 0,-3 4 1,-2 3-28,1 0 1,1 0-1,-10 18 1,7-10 141,1 0 1,1 0-1,1 1 0,0 0 1,1 0-1,1 0 1,0 0-1,2 1 0,0-1 1,1 1-1,0 0 1,6 31-1,-4-39 26,0-1-1,1 1 1,0 0-1,0-1 1,1 0-1,1 0 1,9 16-1,-11-20-46,1 0 1,0-1-1,0 1 0,0-1 1,0 0-1,1 0 0,0 0 0,-1 0 1,1-1-1,1 0 0,-1 0 1,0-1-1,1 1 0,7 2 0,-10-5-52,-1 1-1,1-1 0,0 0 0,-1 0 0,1 0 0,0 0 1,-1 0-1,1 0 0,0-1 0,-1 1 0,1-1 0,-1 0 0,1 0 1,-1 0-1,1 0 0,-1 0 0,5-3 0,0-2 86,1 0-1,0-1 0,9-11 1,-9 10-3,13-15-35,-2-2 0,0 0 0,30-54 1,30-90 170,-77 165-246,0 0 0,-1 0-1,0 0 1,0-1 0,0 1-1,1-5 1,-2 8-112,-5 22-289,-3 9 317,-6 59-1,13-75 100,0 1 1,1-1-1,1 0 1,0 0-1,1 1 0,6 22 1,-6-32 29,-1 0 1,1 0 0,0 0 0,1-1-1,0 1 1,-1 0 0,1-1 0,1 0-1,-1 0 1,0 0 0,1 0 0,0 0-1,0-1 1,0 0 0,7 5 0,-4-5 21,-1 0 0,1 0 0,0 0-1,0-1 1,0 0 0,1 0 0,-1-1 0,1 0 0,-1 0 0,9-1 0,-3 0-23,-1-1-1,1 0 1,-1-1-1,0-1 1,0 0-1,0-1 1,0 0-1,-1 0 0,1-1 1,-1-1-1,0 0 1,-1 0-1,14-12 1,15-19-12,-2-2 1,48-66 0,-67 82-117,32-49 73,-49 70 31,0 1-1,0 0 0,0 0 1,-1-1-1,1 1 0,0 0 1,-1-1-1,1 1 1,-1-1-1,1-2 0,-1 3-20,0 1 0,0-1 0,0 0 0,0 1 0,0-1 0,0 0 0,0 1-1,0-1 1,0 1 0,-1-1 0,1 0 0,0 1 0,-1-1 0,1 1 0,0-1 0,-1 1-1,1-1 1,0 1 0,-1-1 0,1 1 0,-1-1 0,1 1 0,-1 0 0,0-1 0,0 0-2,1 1-1,-1 0 1,1 0 0,-1 0 0,0 0 0,1-1 0,-1 1 0,1 0 0,-1 0 0,1 0 0,-1 0-1,0 0 1,1 0 0,-1 0 0,1 1 0,-1-1 0,0 0 0,1 0 0,-1 0 0,1 1 0,-1-1 0,1 0-1,-1 0 1,1 1 0,-1-1 0,0 1 0,-12 12-82,12-12 73,-9 11-22,1 0-1,1 0 0,0 0 1,1 1-1,-10 25 1,6-10-35,-12 54 1,22-73 101,-1 0 1,1 1-1,1-1 0,-1 0 0,3 15 0,-2-21-9,0 0-1,0 0 1,1-1 0,-1 1 0,1-1-1,0 1 1,0-1 0,0 1 0,0-1-1,0 1 1,1-1 0,-1 0 0,1 1-1,-1-1 1,1 0 0,0 0 0,0 0-1,0-1 1,0 1 0,0 0 0,0-1-1,0 1 1,4 1 0,-4-3 0,1 1 0,0 0 0,0-1 0,0 0 0,-1 0 0,1 0 0,0 0-1,0 0 1,0 0 0,0-1 0,-1 0 0,1 1 0,0-1 0,-1 0 0,1 0 0,2-2 0,1 0 53,-1 0 0,0 0 0,0 0 0,0-1 0,0 0 1,5-6-1,-2 1-30,0-1 0,-1-1-1,0 1 1,-1-1 0,-1 0 0,1-1 0,-1 1 0,-1-1 0,5-22 0,-2-5-9,5-70 0,-11 91-145,-1 0 0,-1 0 0,-4-20 0,6 38 103,-1 0 0,0-1 0,0 1-1,0 0 1,0 0 0,0 0 0,0 0 0,0-1 0,0 1 0,0 0-1,0 0 1,0 0 0,-1-1 0,1 1 0,0 0 0,0 0 0,0 0 0,0 0-1,0-1 1,0 1 0,0 0 0,0 0 0,0 0 0,-1 0 0,1 0 0,0 0-1,0-1 1,0 1 0,0 0 0,0 0 0,-1 0 0,1 0 0,0 0-1,0 0 1,0 0 0,0 0 0,-1 0 0,1 0 0,0 0 0,-6 6-161,-2 13 28,-4 27 76,3-1 1,-6 53 0,12-73 26,-14 98-61,-20 182 211,7-57 326,28-234-424,-2 29 285,3-39-247,0 0 1,0-1-1,0 1 0,0 0 1,-1-1-1,1 1 1,-1-1-1,-3 5 0,5-8-40,-1 1 0,1-1 1,-1 1-1,1-1 0,0 1 0,-1-1 0,1 1 0,-1-1 0,0 0 1,1 1-1,-1-1 0,1 0 0,-1 1 0,1-1 0,-1 0 0,0 0 0,1 0 1,-1 0-1,0 1 0,1-1 0,-1 0 0,0 0 0,1 0 0,-1 0 0,1 0 1,-1-1-1,0 1 0,1 0 0,-1 0 0,0 0 0,1 0 0,-1-1 0,1 1 1,-1 0-1,0-1 0,1 1 0,-1 0 0,1-1 0,-1 0 0,-2-1 16,1-1 1,-1 1-1,1-1 0,0 1 0,-3-5 0,-2-4 3,1-1 0,0 0-1,0-1 1,-3-13 0,-3-5 3,-3-8-25,1-1 0,2 0 0,-12-70 0,23 107-15,1-1 0,-1 1 0,1-1 0,0 0 0,0 1 0,1-1 0,-1 1 1,1-1-1,-1 1 0,1-1 0,0 1 0,1-1 0,2-5 0,-2 7-5,0-1 0,0 1-1,0 0 1,0 0 0,1 0-1,0 0 1,-1 0 0,1 0 0,0 1-1,-1-1 1,1 1 0,0 0-1,0 0 1,0 0 0,4-1-1,90-18-203,-36 9 294,3-2-1,80-28 1,-125 34-71,-1-1-1,1 0 0,-1-1 1,-1-1-1,0-1 1,0 0-1,-1-1 0,25-25 1,-29 23 11,0 0 0,-1 0 0,0-1 1,-1-1-1,-1 0 0,0 0 0,-1 0 0,-1-1 1,-1 0-1,0-1 0,-2 1 0,1-1 0,-2 0 1,-1-1-1,0 1 0,-1-25 0,-1 38-43,-1 1 0,1-1-1,-1 1 1,0 0 0,0 0-1,-1-1 1,-1-4 0,2 8 14,1 0 0,-1 0 1,0 0-1,1 0 0,-1 1 1,1-1-1,-1 0 0,0 0 1,0 1-1,1-1 0,-1 1 1,0-1-1,0 0 0,0 1 1,0 0-1,0-1 0,0 1 1,0-1-1,0 1 0,1 0 1,-1 0-1,0 0 0,0-1 1,-1 1-1,1 0 0,0 0 1,0 0-1,0 1 0,0-1 1,0 0-1,0 0 0,1 0 1,-1 1-1,-2 0 0,-1 1-15,0-1 0,0 1 1,1 0-1,-1 0 0,0 1 0,-4 3 0,-3 6-5,0 0 0,1 1 0,1 0 0,0 0 0,1 1 0,-11 23 1,10-21-37,3-2 65,-1-1 0,2 1 0,0 0 0,0 0 0,1 1 0,1 0 0,-2 24 0,4-33 34,1 0-1,0 1 0,1-1 0,-1 0 1,1 0-1,0 0 0,1 0 1,-1 0-1,1 0 0,0 0 0,1 0 1,0-1-1,-1 1 0,2-1 0,-1 0 1,1 1-1,-1-2 0,2 1 0,-1 0 1,0-1-1,6 4 0,-7-5-7,0-1 0,1 0-1,-1 0 1,1 0-1,0 0 1,-1 0 0,1-1-1,0 0 1,0 1 0,0-2-1,0 1 1,0 0-1,0-1 1,5 0 0,-4 0-6,1-1 0,-1 0-1,0 0 1,0 0 0,0-1 0,0 0 0,0 0 0,-1 0 0,9-5 0,4-5-18,-2-1 0,0 0 0,0-1 0,20-26-1,-28 32-14,3-3 31,-5 5-2,0 0-1,0 0 1,0 1 0,12-9 0,-17 14-21,1 0 0,-1 0-1,0-1 1,1 1 0,-1 0 0,0 0 0,0 0 0,1 0-1,-1 0 1,0 0 0,1 0 0,-1 0 0,0 0 0,1 0-1,-1 0 1,0 0 0,0 0 0,1 0 0,-1 0 0,0 1-1,1-1 1,-1 0 0,0 0 0,0 0 0,1 0 0,-1 0-1,0 1 1,0-1 0,1 0 0,-1 0 0,0 1 0,0-1-1,0 0 1,0 0 0,1 1 0,-1-1 0,0 0 0,0 0-1,0 1 1,0-1 0,0 0 0,0 0 0,0 1 0,1-1-1,-1 0 1,0 1 0,0-1 0,0 1 0,2 19-119,-2-16 123,3 93 322,-3-91-227,0-6-79,1 0 0,-1 1 1,0-1-1,0 0 1,0 0-1,1 0 1,-1 1-1,0-1 1,0 0-1,0 0 1,1 0-1,-1 0 1,0 0-1,0 0 1,1 0-1,-1 1 0,0-1 1,1 0-1,-1 0 1,0 0-1,0 0 1,1 0-1,-1 0 1,0 0-1,0 0 1,1 0-1,-1 0 1,0-1-1,0 1 0,1 0 1,-1 0-1,0 0 1,0 0-1,1 0 1,-1 0-1,0-1 1,0 1-1,1 0 1,-1 0-1,0 0 1,0-1-1,14-6 168,-6 0-114,0 0 0,0-1 1,7-9-1,9-8-122,-22 22 44,5-4-53,-1 1 0,1 0-1,0 0 1,1 1 0,15-9 0,-21 13 54,0 1 0,0-1 0,0 0 1,0 1-1,0 0 0,0-1 0,0 1 1,0 0-1,0 0 0,0 0 0,1 0 0,-1 0 1,0 1-1,0-1 0,0 0 0,0 1 1,0 0-1,0 0 0,0-1 0,0 1 1,0 0-1,0 1 0,-1-1 0,1 0 0,0 0 1,-1 1-1,1-1 0,-1 1 0,1-1 1,1 4-1,16 23-161,-14-19 254,0-1 1,1 0-1,-1 0 1,15 13 0,-19-20-50,0 1 1,1-1-1,-1 0 1,1 0-1,0 0 1,-1 0-1,1 0 1,0 0-1,0-1 1,0 1-1,-1-1 1,1 1 0,0-1-1,0 0 1,0 1-1,0-1 1,0 0-1,0 0 1,0 0-1,0-1 1,-1 1-1,1 0 1,0-1-1,0 1 1,0-1-1,0 0 1,-1 1 0,1-1-1,0 0 1,1-2-1,11-6 20,0-1-1,-1-1 0,-1 0 0,0 0 1,0-2-1,-1 1 0,0-1 1,-2-1-1,1 0 0,7-15 1,3-12-140,28-76 1,-46 111 54,2-6-176,-2 11 77,-2 8 13,0 207-139,0-205 294,1 0-1,0 1 1,0-1 0,1 0 0,0 0 0,0-1 0,1 1-1,0 0 1,1-1 0,6 12 0,-10-19-31,0-1 0,1 1 1,-1-1-1,0 1 0,1-1 0,-1 1 1,0-1-1,1 1 0,-1-1 1,1 1-1,-1-1 0,0 0 0,1 1 1,-1-1-1,1 0 0,-1 1 0,1-1 1,0 0-1,-1 0 0,1 1 1,-1-1-1,1 0 0,-1 0 0,1 0 1,0 0-1,-1 0 0,1 0 0,-1 0 1,1 0-1,0 0 0,-1 0 1,1 0-1,-1 0 0,1 0 0,0 0 1,-1-1-1,1 1 0,0-1 8,0 0 0,0 0-1,0 0 1,0 0 0,0 0 0,0 0-1,-1 0 1,1 0 0,0 0-1,-1 0 1,1 0 0,-1-1 0,1 1-1,-1 0 1,1-2 0,47-289 422,-35 195-522,-8 70-358,-4 27 427,0 0-1,0 0 0,0 0 1,0 0-1,-1 1 0,1-1 1,0 0-1,0 0 1,0 0-1,-1 1 0,1-1 1,0 0-1,0 1 0,-1-1 1,1 1-1,1 0 0,14 8 41,0-1-1,1 0 0,0-1 0,0-1 0,0-1 0,1-1 0,0 0 1,31 2-1,-12-4 34,0-1 0,1-3 1,45-6-1,-63 5-32,1-1 0,-1-1-1,0 0 1,0-2 0,24-11 0,-9-4-25,-35 22-2,0 0 1,0 0-1,0 0 0,0 0 1,0 0-1,0 0 0,1-1 1,-1 1-1,0 0 0,0 0 0,0 0 1,0 0-1,0 0 0,0-1 1,0 1-1,0 0 0,0 0 1,0 0-1,0-1 0,0 1 1,0 0-1,0 0 0,0 0 0,0 0 1,0-1-1,0 1 0,0 0 1,0 0-1,0 0 0,0 0 1,0-1-1,0 1 0,0 0 0,0 0 1,0 0-1,0 0 0,-1-1 1,1 1-1,0 0 0,0 0 1,0 0-1,0 0 0,0 0 0,-2-1-21,1 0-1,-1 1 0,1-1 0,-1 1 0,1 0 0,-1-1 1,1 1-1,-1 0 0,1 0 0,-1 0 0,1 0 0,-1 0 1,1 0-1,-1 1 0,1-1 0,-1 0 0,1 1 0,0-1 1,-1 1-1,1 0 0,-2 0 0,-38 21 106,38-21-104,-21 15-7,0 1-1,0 1 1,2 1-1,1 1 1,0 1-1,1 0 0,1 2 1,2 0-1,0 1 1,-26 52-1,40-71 48,0 1 0,1-1 0,0 1 0,0 0 0,1 0 0,-1 0 0,1 0 0,0 9 0,1-13-8,0-1 0,0 1 0,0-1 0,0 1 0,0-1 0,1 1 0,-1-1 0,1 1 0,-1-1-1,1 1 1,-1-1 0,1 0 0,0 1 0,0-1 0,-1 0 0,1 0 0,0 0 0,0 1 0,0-1 0,1 0 0,-1 0 0,0 0 0,0-1 0,0 1 0,1 0 0,-1 0 0,0-1 0,1 1 0,-1-1 0,1 1 0,-1-1 0,1 1-1,-1-1 1,1 0 0,-1 0 0,1 0 0,-1 0 0,1 0 0,1 0 0,3-1 8,0 1 0,1-1-1,-1-1 1,0 1 0,0-1-1,0 0 1,0 0 0,-1-1 0,1 0-1,0 0 1,-1 0 0,0-1 0,0 1-1,0-1 1,6-6 0,3-4 16,-1-1 1,-1 0-1,16-26 0,-9 13-60,-1-1-1,-2-1 0,-1-1 1,-1 0-1,-2-1 0,17-66 1,-29 98 17,0-1 1,0 1-1,0 0 1,0-1-1,0 1 1,0 0-1,0-1 1,0 1-1,0 0 1,0-1-1,0 1 1,0-1-1,0 1 1,0 0 0,0-1-1,0 1 1,0 0-1,0-1 1,0 1-1,0 0 1,0-1-1,-1 1 1,1-1-1,-7 4-204,-8 15-53,10-11 253,1 0-1,0 0 0,1 0 1,-1 1-1,-2 11 0,-9 41-10,13-45 28,0 0 0,1 0 0,0 0 1,2 0-1,-1 0 0,5 21 0,-4-29 15,0 0 0,1 1 0,0-1 0,1 0 0,0 0 0,0 0 0,0 0 0,1 0 0,0-1 0,0 1 0,0-1 0,1 0 0,0-1 0,9 9 0,-13-13-6,1 0 0,-1 0 0,1 0 0,0 0 0,-1 0 0,1 0 0,0-1 0,0 1 0,0-1 0,-1 1 0,1-1 0,0 1 0,0-1 0,0 0 0,0 0 0,0 0 0,0 0 0,0 0 0,0-1 0,-1 1 0,1 0 0,0-1 0,0 0 0,0 1 0,0-1 0,2-1 0,2-2-1,0-1 0,0 1-1,0-1 1,0 0 0,7-10-1,10-12 56,26-42-1,-17 22 36,40-44-82,-5 8-93,-38 41 98,-2-2 0,-1-1 1,23-60-1,20-77-9,-56 139-73,-2 0 0,8-57 0,-19 96 23,1-1-1,-1 0 0,0 1 0,0-1 0,0 0 0,-3-8 0,3 12 15,0-1 1,-1 1 0,1 0 0,-1 0-1,1 0 1,-1-1 0,1 1-1,-1 0 1,0 0 0,0 0-1,1 0 1,-1 0 0,0 0 0,0 0-1,0 0 1,0 1 0,0-1-1,0 0 1,0 0 0,-1 1-1,1-1 1,0 1 0,0-1-1,0 1 1,-3-1 0,2 1 7,0 0 1,0 1-1,0-1 0,0 0 1,0 1-1,0 0 0,0-1 1,1 1-1,-1 0 0,0 0 1,0 0-1,1 0 0,-1 0 1,1 0-1,-1 0 0,1 1 1,-1-1-1,1 1 0,0-1 1,-2 3-1,0 0-15,-7 7-16,1 0 1,1 1-1,0 0 1,1 0-1,-6 15 1,-26 69-26,26-60 119,-13 33-49,3 0 0,3 1 0,4 1 0,-14 125 1,24-62 59,6-106 9,1 0 1,10 49 0,-10-72-37,0-1-1,0 1 1,1 0 0,0 0 0,0-1 0,0 1-1,0-1 1,5 7 0,-6-10-17,0 0 0,0 0-1,0 0 1,0-1 0,0 1 0,0 0 0,0 0 0,0-1-1,0 1 1,1 0 0,-1-1 0,0 1 0,0-1-1,0 0 1,1 1 0,-1-1 0,0 0 0,1 0-1,-1 0 1,0 0 0,1 0 0,-1 0 0,0 0 0,0 0-1,1 0 1,-1-1 0,0 1 0,0-1 0,1 1-1,-1-1 1,0 1 0,0-1 0,0 0 0,0 1 0,0-1-1,0 0 1,0 0 0,2-1 0,7-7 54,-1 0-1,0 0 1,14-20 0,23-38-95,-31 44 31,21-33 104,72-104-459,-108 160 340,0 0-1,0 0 1,0 0 0,0 0-1,0 0 1,0 0 0,0 0-1,0 0 1,0 0 0,0 0-1,0 0 1,0 0 0,0 0-1,0 1 1,0-1 0,0 0-1,0 0 1,0 0 0,0 0-1,0 0 1,0 0 0,0 0-1,0 0 1,0 0 0,0 0-1,0 0 1,1 0 0,-1 0-1,0 0 1,0 0 0,0 0-1,0 0 1,0 0 0,0 0-1,0 0 1,0 0 0,0 0-1,0 0 1,0 0 0,0 0-1,0 0 1,0 0 0,0 0-1,1 0 1,-1 0 0,0 0-1,0 0 1,0 0 0,0 0-1,0 0 1,0 0 0,0 0-1,0 0 1,0 0 0,-1 12-218,-7 29 93,2-11 87,2-6 29,-4 25 67,-3 83-1,10-126 11,1-1-1,1 0 0,-1 1 1,1-1-1,3 10 1,-4-14-53,0-1 0,0 0-1,0 1 1,0-1 0,0 0 0,0 1 0,0-1 0,0 0 0,0 0 0,0 1 0,1-1-1,-1 0 1,0 1 0,0-1 0,0 0 0,1 0 0,-1 0 0,0 1 0,0-1 0,1 0-1,-1 0 1,0 0 0,0 1 0,1-1 0,-1 0 0,0 0 0,1 0 0,-1 0 0,0 0-1,1 0 1,-1 0 0,0 0 0,0 0 0,1 0 0,-1 0 0,0 0 0,1 0 0,-1 0-1,0 0 1,1 0 0,-1 0 0,0 0 0,1 0 0,-1 0 0,0 0 0,0 0-1,1-1 1,-1 1 0,0 0 0,1 0 0,-1 0 0,0-1 0,0 1 0,0 0 0,1 0-1,-1-1 1,0 1 0,12-19 28,-10 16-7,20-39-7,30-82-1,-11 24 134,-36 89-333,1 0 0,11-17 0,-16 28 170,-1 0 0,0 0-1,0 0 1,0 0-1,0 0 1,0-1 0,0 1-1,1 0 1,-1 0-1,0 0 1,0 0-1,0 0 1,0 0 0,0 0-1,1 0 1,-1 0-1,0 0 1,0 1 0,0-1-1,0 0 1,0 0-1,1 0 1,-1 0 0,0 0-1,0 0 1,0 0-1,0 0 1,0 0-1,0 0 1,1 0 0,-1 0-1,0 1 1,0-1-1,0 0 1,0 0 0,0 0-1,0 0 1,0 0-1,0 0 1,0 1-1,0-1 1,0 0 0,0 0-1,1 0 1,-1 0-1,0 0 1,0 1 0,0-1-1,0 0 1,0 0-1,0 0 1,0 0-1,-1 1 1,1-1 0,3 10-73,0 17 170,-1 37 1,-2-43-117,1 1 1,0-1 0,7 27 0,-6-37 25,1 3 32,1-1 1,8 22 0,-11-32-10,0 0 1,1-1 0,-1 1-1,1 0 1,0 0 0,-1-1-1,1 1 1,1-1 0,-1 0-1,0 1 1,0-1 0,1 0-1,-1 0 1,1-1 0,0 1-1,0 0 1,3 1-1,-3-3-2,0 1-1,0-1 0,0 0 0,0 0 0,0 0 1,0 0-1,0 0 0,0 0 0,0-1 0,0 0 1,-1 0-1,1 1 0,0-2 0,0 1 0,-1 0 1,5-3-1,4-3-14,1-1 1,12-11-1,-20 15-28,16-13 32,-1-1 0,-1-1 0,-1-1 0,0 0 0,-2-1 0,0-1 0,-2 0 0,19-41-1,-29 56-32,-1 0 0,1 0-1,-1 0 1,0-1 0,-1 1-1,1-10 1,-2 15 16,0-1 0,1 1 0,-2-1 0,1 1 1,0-1-1,0 1 0,-1-1 0,0 1 0,0-4 0,0 5-1,1 0 0,-1 0 0,0 0 0,0 0 0,1 0 1,-1 0-1,0 0 0,0 0 0,0 1 0,0-1 0,0 0 0,0 0 0,0 1 0,-1-1 0,1 1 0,0-1 0,0 1 0,0-1 0,-1 1 0,-1-1 0,-1 1-12,0-1-1,0 1 0,0-1 1,0 1-1,0 0 1,0 1-1,0-1 1,0 1-1,0-1 1,0 1-1,0 0 0,0 1 1,1-1-1,-8 4 1,6-1-2,-1-1 1,1 1 0,0 1 0,0-1-1,1 1 1,-1-1 0,1 1 0,-6 9-1,2 0-10,0 0 0,1 1-1,0 0 1,1 0 0,1 0-1,-6 26 1,8-25 62,1 1-1,0 0 1,1 0 0,0-1 0,2 1 0,0 0-1,1 0 1,0 0 0,10 31 0,-9-42 6,-1 0 0,1 0 0,0 0 0,1-1 0,0 1 0,0-1 0,0 0 0,0 0 0,1 0 0,0-1 0,7 7-1,-7-8-8,-1 0 0,1 0 0,0 0-1,0-1 1,0 0 0,0 0-1,0 0 1,0 0 0,1-1 0,-1 0-1,1 0 1,-1 0 0,1-1-1,7 0 1,-5-1-4,0-1-1,0 0 1,-1 0-1,1-1 1,0 0-1,-1-1 1,0 1-1,0-1 1,0-1-1,0 1 1,-1-1-1,0 0 1,0-1-1,8-8 1,3-6 19,-1 0-1,0-1 1,14-26-1,36-85 158,-2 6-380,-42 85-260,-22 56-70,-14 111 501,-33 137 0,25-195 257,20-63-197,1-1 0,-1 0 0,0 0 0,-4 5 0,6-9-38,0 0 1,-1 1-1,1-1 1,0 1-1,0-1 0,-1 0 1,1 1-1,0-1 1,-1 0-1,1 1 1,0-1-1,-1 0 1,1 1-1,-1-1 1,1 0-1,0 0 0,-1 0 1,1 1-1,-1-1 1,1 0-1,-1 0 1,1 0-1,-1 0 1,1 0-1,-1 0 1,1 0-1,-1 0 0,1 0 1,-1 0-1,1 0 1,0 0-1,-1 0 1,1 0-1,-1-1 1,1 1-1,-1 0 0,1 0 1,-1 0-1,1-1 1,0 1-1,-1 0 1,1-1-1,0 1 1,-1 0-1,1-1 1,0 1-1,-1-1 0,1 0-5,-1 1 0,1-1 0,0 0 0,-1 1 0,1-1 0,0 0 0,0 0 0,0 1 0,0-1 0,0 0 0,0 0 0,0 1 0,0-1-1,0 0 1,0 1 0,0-1 0,0 0 0,0 0 0,1 1 0,-1-1 0,0 0 0,0 1 0,1-1 0,-1 0 0,1 1 0,0-2-1,13-16 46,-13 17-22,2-1-12,-1-1 0,1 1-1,0 0 1,0 0 0,0 0-1,0 1 1,0-1 0,0 1 0,0-1-1,1 1 1,-1 0 0,0 0-1,1 1 1,-1-1 0,4 1-1,7-1-12,-1 1-1,23 3 0,-6 0 136,171-8-1377,-150 1-1918,-35 4 409,2-1-2174,-18 1 4718,0-1-1,0 1 1,1 0-1,-1 0 1,0-1 0,0 1-1,1 0 1,-1-1-1,0 1 1,0 0 0,0-1-1,0 1 1,0-1-1,0 1 1,1 0 0,-1-1-1,0 1 1,0 0-1,0-1 1,0 1 0,0-1-1,0 1 1,-1 0 0,1-1-1,0 1 1,0 0-1,0-1 1,0 1 0,0 0-1,0-1 1,-1 1-1,1 0 1,0-1 0,0 1-1,-1 0 1,1-1-1,-1 1 1,-7-17-4090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3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256 163 6400,'-66'-71'2880,"-2"34"-2496,41 22-416,9 7-64,-9-9 384,4 11-128,5-3-416,10 9 128,13 9-3136,8 2 1792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7:56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52 6816,'-26'-40'3072,"12"36"-2656,9 1-160,10 3-224,-1-5-288,6 10 128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4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240 482 4480,'2'-8'2869,"1"0"1159,-4 7-3901,1 1-1,0-1 1,-1 1 0,1 0-1,-1-1 1,1 1-1,-1 0 1,1 0 0,0-1-1,-1 1 1,1 0-1,-1 0 1,1 0 0,-1 0-1,1 0 1,-1-1-1,1 1 1,-1 0 0,0 0-1,1 0 1,-1 0-1,1 0 1,-2 1 0,-4-1 171,-1 1-1,1 0 1,-1 0 0,1 1 0,0 0 0,-8 3 0,-38 18 165,43-18-393,-2 1-36,0 0-1,0 1 0,0 0 1,0 1-1,1 0 0,-12 13 1,18-18-9,1 1-1,0 0 1,1-1 0,-1 1-1,1 0 1,-1 0 0,1 0-1,0 1 1,1-1 0,-1 0-1,1 1 1,0-1 0,0 1-1,0 0 1,0-1 0,1 1-1,0 0 1,0-1 0,0 1-1,2 7 1,0-8 25,-1 1 0,1-1-1,0 0 1,0 0 0,1 0 0,-1 0 0,1-1-1,0 1 1,0 0 0,0-1 0,1 0-1,-1 0 1,1 0 0,-1 0 0,1-1 0,0 1-1,0-1 1,0 0 0,1 0 0,4 1 0,-5-1 26,1 0 1,0-1 0,0 0 0,0 1 0,0-2 0,0 1 0,0-1 0,0 1 0,0-1 0,0-1-1,0 1 1,0-1 0,0 0 0,0 0 0,0 0 0,0-1 0,-1 1 0,7-4 0,-8 3-53,0-1 0,0 1 1,0-1-1,0 0 0,-1 0 0,1 0 1,-1 0-1,0 0 0,0-1 0,0 1 1,0-1-1,-1 1 0,1-1 1,-1 1-1,0-1 0,0 0 0,0 0 1,-1 0-1,1-6 0,0-6 8,-2-1 0,1 1 0,-5-20 0,5 33-21,-3-17-48,-1 1 0,0 1 0,-11-27 1,12 35-39,-2 1 0,1 0 0,-1 1 0,0-1 0,-1 1 0,0 0 0,0 0 0,-9-9 0,14 17 55,0-1-1,1 0 0,-1 1 0,0-1 0,0 1 1,1-1-1,-1 1 0,0-1 0,0 1 0,0 0 0,0-1 1,0 1-1,-1 0 0,2 0 11,0 0-1,0 0 1,-1 0 0,1 0 0,0 0-1,-1 0 1,1 0 0,0 0-1,-1 0 1,1 0 0,0 0-1,0 1 1,-1-1 0,1 0-1,0 0 1,0 0 0,-1 0 0,1 1-1,0-1 1,0 0 0,-1 0-1,1 1 1,0-1 0,0 0-1,0 1 1,-1-1 6,1 1 0,0 0 0,-1 0 0,1 0 1,0 0-1,0 0 0,0 0 0,0 0 0,0 0 0,0 0 0,0-1 0,0 1 0,0 0 0,1 0 0,-1 0 1,0 0-1,0 0 0,1 0 0,-1 0 0,1-1 0,0 2 0,0 0 35,0 0-1,0-1 0,1 1 1,-1-1-1,1 1 1,-1-1-1,1 1 1,0-1-1,0 0 1,-1 0-1,1 0 1,0 0-1,0 0 1,0 0-1,0-1 1,0 1-1,0-1 1,0 1-1,0-1 1,1 0-1,-1 1 0,0-1 1,0 0-1,0-1 1,0 1-1,0 0 1,0-1-1,0 1 1,0-1-1,3 0 1,2-2 88,-1 0 0,1 0 0,0-1 1,-1 0-1,0 0 0,0 0 0,10-10 1,13-18 344,34-47 0,9-28-72,-39 55-432,-9 11-31,-18 30-16,0-1-1,1 1 0,14-16 0,-21 26 81,0 1-1,1 0 0,-1-1 1,0 1-1,0-1 0,1 1 0,-1 0 1,1 0-1,-1-1 0,0 1 1,1 0-1,-1 0 0,1-1 1,-1 1-1,0 0 0,1 0 1,-1 0-1,1 0 0,-1-1 0,1 1 1,-1 0-1,1 0 0,-1 0 1,1 0-1,-1 0 0,1 0 1,-1 0-1,0 1 0,1-1 1,-1 0-1,1 0 0,-1 0 1,1 0-1,-1 1 0,1-1 0,-1 0 1,0 0-1,1 1 0,-1-1 1,0 0-1,1 0 0,-1 1 1,0-1-1,1 1 0,-1-1 1,0 0-1,1 1 0,-1-1 0,0 1 1,0 0-1,2 1-11,-1 1 0,0 0 0,0 0 0,0 0 0,0 0 0,-1 0 0,1 4 0,0 20-50,-5 45 0,-53 351 110,-27-2 72,78-396-64,-31 122 291,31-130-163,0-1-1,-1 0 1,0 0 0,-1 0 0,-1-1 0,-14 17 0,21-29-112,1 0 0,-1-1 0,0 0 0,-1 1 0,1-1 0,0 0 0,-1 0 0,1 0 0,-1 0 0,1-1 0,-1 1 0,0-1 0,0 1 0,0-1 0,0 0 0,0 0 0,0 0 0,0-1 0,0 1 0,-3-1 0,4 0-29,0 0 0,0 0 0,1 0 0,-1-1 0,0 1 0,0-1 0,1 1 0,-1-1 0,0 0 0,1 0-1,-1 0 1,1 0 0,-1 0 0,1 0 0,0 0 0,-1 0 0,1 0 0,0-1 0,0 1 0,-1 0 0,1-1 0,0 1 0,1-1 0,-2-2-1,-1-1 18,1 0-1,1-1 1,-1 1-1,1 0 0,0-1 1,0 1-1,0-8 1,1-3 9,1 1 1,0-1 0,1 1 0,1-1-1,0 1 1,1 0 0,1 0 0,10-21-1,-7 18-24,1 0-1,1 1 1,1 0-1,0 1 0,1 0 1,22-22-1,-20 26-75,0 0 0,1 1 0,0 1 0,0 0 0,1 2 0,1-1 1,-1 2-1,1 0 0,1 1 0,27-6 0,-24 8-936,0 0 1,1 2-1,30 0 0,-33 3-1590,0 0-1,0 2 1,36 8-1,-9 5-1488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4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1167 2816,'-3'0'285,"-7"-2"124,10 2-386,0 0 0,0 0 0,0 0-1,0 0 1,0 0 0,0 1 0,0-1 0,0 0-1,0 0 1,0 0 0,0 0 0,0 0 0,0 0-1,0 0 1,0 0 0,0 0 0,0 0 0,0 0-1,0 0 1,0 0 0,0 0 0,0 0 0,0 0-1,0 0 1,0 0 0,0 1 0,0-1 0,0 0-1,0 0 1,0 0 0,0 0 0,0 0 0,0 0-1,0 0 1,0 0 0,0 0 0,-1 0 0,1 0-1,0 0 1,0 0 0,0 0 0,0 0 0,1 0 200,1 1 0,-1-1 1,0 0-1,0 1 1,1-1-1,-1 0 0,0 0 1,0 0-1,1 0 1,-1 0-1,2-1 0,4 0 344,7 2-126,-1-2-1,1 0 0,-1 0 0,1-1 0,-1-1 1,0 0-1,0-1 0,0-1 0,-1 0 0,1 0 1,-1-1-1,15-10 0,-9 3-152,-1-1 0,0-1 1,-1 0-1,-1-1 0,0-1 0,13-21 0,66-117 464,-32 46-497,-11 30 11,23-39 22,-71 114-283,48-95 254,-43 82-197,-1-1 0,0 0 0,5-31 0,-22 63-351,0 0-1,-9 17 0,-5 19 260,2 2 0,-18 68 0,-17 112 733,56-225-644,-15 65 882,-6 80 1,22-148-828,-1-1 0,1 1-1,1 0 1,-1-1 0,0 1 0,1 0 0,0-1 0,0 1 0,2 4 0,-3-7-79,0-1 1,1 1-1,-1 0 1,0-1-1,1 1 1,-1-1-1,1 1 0,-1-1 1,1 1-1,-1-1 1,1 1-1,0-1 1,-1 1-1,1-1 1,0 0-1,-1 1 1,1-1-1,0 0 0,-1 0 1,1 1-1,1-1 1,-1 0 15,1 0 0,-1 0 1,1-1-1,-1 1 0,1 0 0,-1-1 1,0 1-1,1-1 0,-1 0 0,1 1 1,-1-1-1,0 0 0,0 0 0,3-1 1,12-12 97,0 0 0,20-25 1,90-127 104,-89 114-199,6-5-6,76-117 9,-84 107 88,42-121 1,-47 103 114,26-117 1,-44 158-524,-12 39 139,-2 5 7,-4 10 57,-26 103-37,12-45 234,2-7-29,-4 0-1,-32 65 1,-141 351 1059,160-390-544,30-79-169,10-26 71,14-28-443,1-1 1,29-45 0,-36 69-128,-5 8-24,1 2 1,0-1-1,21-24 0,-29 37 44,0 0 0,1 0 1,-1-1-1,0 1 0,1 0 1,-1 0-1,1 1 0,-1-1 0,1 0 1,0 0-1,-1 1 0,1-1 1,2 0-1,-3 1 5,0 0-1,0 0 1,0 1 0,-1-1-1,1 0 1,0 0 0,0 0-1,0 1 1,0-1 0,0 0 0,0 1-1,-1-1 1,1 0 0,0 1-1,0 0 1,-1-1 0,1 1-1,0-1 1,0 1 0,-1 0-1,1-1 1,-1 1 0,1 0-1,-1 0 1,1-1 0,0 3 0,8 17-37,-1 0 0,-1 1 0,0 0 0,5 32 1,-7-29 152,1 0 1,0 0 0,16 34 0,-17-49-60,0 0 0,0 0 0,1 0 0,9 10 0,-14-17-15,1 0-1,-1-1 1,1 1-1,0 0 1,0-1-1,0 1 0,0-1 1,0 1-1,0-1 1,0 0-1,0 0 1,0 0-1,1 0 1,-1 0-1,0 0 0,1-1 1,-1 1-1,1-1 1,-1 0-1,1 0 1,-1 0-1,0 0 1,1 0-1,3-1 1,-2-1 2,1 0 0,-1 0 1,1-1-1,-1 1 0,0-1 1,0 0-1,0-1 0,-1 1 1,1-1-1,-1 1 1,1-1-1,-1 0 0,0 0 1,-1 0-1,4-7 0,2-5 20,-1 0-1,11-33 0,-13 30-3,0 0 0,-1-1 0,-1 1 0,0-1 0,-2 0 0,0 1-1,-2-1 1,-3-29 0,3 44-105,0 0 0,0 0 0,-1 0 0,0 0 0,-2-5 0,4 9 52,0 1-1,-1-1 0,1 0 0,-1 0 0,1 0 0,-1 1 0,1-1 1,-1 0-1,1 1 0,-1-1 0,1 0 0,-1 1 0,0-1 0,1 1 1,-1-1-1,0 1 0,0-1 0,1 1 0,-1 0 0,0-1 0,0 1 0,0 0 1,1 0-1,-1-1 0,0 1 0,0 0 0,0 0 0,0 0 0,0 0 1,0 0-1,1 0 0,-1 0 0,0 0 0,0 1 0,0-1 0,0 0 1,1 1-1,-3 0 0,1 0-14,-1 1 1,1 0 0,-1 0-1,1 0 1,0 1-1,0-1 1,0 0-1,0 1 1,0-1-1,1 1 1,-1 0-1,1 0 1,-1 0 0,1-1-1,-1 6 1,-2 6-38,0 1 1,0 15-1,2-21 49,-1 14 65,0 1 0,1-1 0,2 1 0,2 23 0,-1-39 1,0 0-1,0 0 1,1 0 0,0-1-1,0 1 1,1 0 0,0-1-1,0 0 1,1 0 0,0 0-1,1 0 1,-1 0 0,1-1-1,0 0 1,11 10 0,-12-13-17,0 0 0,0 0 1,0-1-1,1 0 0,-1 1 1,1-2-1,-1 1 0,1 0 1,-1-1-1,1 0 0,0 0 1,0 0-1,0-1 0,-1 0 0,8 0 1,-5-1 4,0 0 0,0 0 1,0 0-1,0-1 0,0 0 1,-1-1-1,1 0 0,-1 0 1,1 0-1,7-6 0,1-2 18,0-2 1,-1 1-1,0-2 0,-1 0 0,12-17 0,-4 3-71,32-59 0,-16 7 4,-26 55 39,1 0 0,1 0 0,26-38 0,-37 61-77,9-10-273,-11 12 313,1 0 1,-1 0 0,0 0 0,1 0 0,-1 0 0,0 0 0,1 0 0,-1 0 0,0 0 0,1 0 0,-1 0 0,0 0 0,1 0 0,-1 0 0,0 0 0,1 0 0,-1 0 0,0 0 0,0 0 0,1 1 0,-1-1 0,0 0 0,1 0 0,-1 0 0,0 0 0,0 1 0,1-1 0,-1 0 0,0 0 0,0 1 0,0-1 0,1 0 0,-1 0 0,0 1-1,0-1 1,0 0 0,0 1 0,0-1 0,0 0 0,1 1 0,-1-1 0,0 0 0,0 1 0,0-1 0,0 1 0,3 10-39,0 0-1,-1 1 0,0 0 1,1 22-1,-5 49-40,1-61 55,0 31 4,1-24 89,-1 0 1,-2 0 0,-6 32 0,7-53-22,-1 1 0,0-1 1,0 0-1,0 0 0,-1 0 0,0 0 1,-1 0-1,-7 8 0,10-13-17,1-1-1,-1 0 0,0-1 1,0 1-1,0 0 0,0 0 1,0-1-1,-1 1 0,1-1 1,0 0-1,-1 0 0,1 0 1,-1 0-1,1 0 0,-1 0 1,0-1-1,1 1 0,-1-1 1,0 0-1,1 0 0,-1 0 1,0 0-1,1 0 0,-1-1 1,1 1-1,-1-1 0,0 1 1,1-1-1,-1 0 0,1 0 1,-3-2-1,-2-1 3,1 0 0,0 0 1,0-1-1,0 0 0,0 0 0,-6-8 0,9 9-40,-1 0 0,1-1 0,0 1 0,0-1 0,1 1 0,-1-1 0,1 0 0,0 0 0,0 0 0,-1-7 0,3 12 5,0-1 0,-1 1 1,1-1-1,0 1 0,0-1 1,0 1-1,0-1 0,0 1 1,0-1-1,0 1 0,1-1 1,-1 1-1,0-1 0,0 1 1,0-1-1,0 1 0,1-1 1,-1 1-1,0-1 0,0 1 1,1-1-1,-1 1 0,0-1 0,1 1 1,-1 0-1,0-1 0,2 0 1,-1 1 2,0 0 1,0 0 0,0-1-1,0 1 1,0 0-1,0 0 1,0 0-1,0 0 1,0 0 0,0 0-1,0 0 1,0 1-1,2-1 1,4 3-7,1 0 0,14 8 0,-18-9-19,181 74 48,-182-74-1,0-1 0,1 0 1,0 0-1,-1 0 0,1 0 1,0-1-1,-1 1 0,1-1 1,0 0-1,-1 0 0,1-1 1,0 1-1,-1-1 0,1 1 1,0-1-1,-1 0 0,1-1 1,-1 1-1,1 0 0,-1-1 1,0 0-1,0 0 0,6-4 1,-4 1 7,0 0 0,0 0 0,0 0 0,-1 0 0,0-1-1,0 0 1,6-11 0,15-48 45,-20 52-47,7-21-52,12-56 0,-21 76 12,-1 0 0,-1 0 0,0-1 0,-1 1 0,0 0 0,-1 0 0,-3-15 0,3 26-6,0-1 0,-1 1 0,1-1 0,0 1 0,-3-4 0,4 6 21,-1 1 1,1-1 0,0 0-1,-1 1 1,1-1 0,-1 0 0,1 1-1,-1-1 1,1 0 0,-1 1-1,0-1 1,1 1 0,-1-1 0,0 1-1,1 0 1,-1-1 0,0 1-1,0-1 1,1 1 0,-1 0 0,0 0-1,0 0 1,0-1 0,1 1-1,-1 0 1,0 0 0,0 0 0,0 0-1,0 0 1,1 0 0,-3 1-1,0 1-19,0 0-1,0 0 0,-1 0 0,1 0 0,0 1 0,1 0 0,-1-1 0,0 1 1,1 0-1,0 0 0,0 0 0,0 1 0,0-1 0,0 1 0,0-1 0,1 1 0,0-1 1,0 1-1,-2 6 0,0 5 45,1 0-1,0 0 1,0 26 0,2-23 34,1-1 1,0 1-1,1 0 1,1 0-1,1-1 1,8 25 0,-8-33-50,0-1 0,0 1 1,1-1-1,0 0 1,0 0-1,1 0 1,0-1-1,0 0 0,0 0 1,1-1-1,0 0 1,1 0-1,-1 0 1,11 5-1,7 2 121,1 0 0,0-2-1,44 12 1,-50-17-101,0-2 0,1 0-1,0-2 1,0 0 0,34-1-1,-46-2-422,-1 0-1,1 0 1,0-1-1,8-3 1,-15 5 19,0-1 0,0 0 0,0 0 1,0 1-1,0-1 0,0-1 0,0 1 1,0 0-1,-1 0 0,1-1 0,0 1 1,-1-1-1,1 1 0,-1-1 0,0 0 1,1 0-1,-1 0 0,0 1 0,0-1 1,0 0-1,1-4 0,-1 2-678,-1 0 0,0 0 0,0 0 0,0 0 0,-2-5 0,-2-19-3162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4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45 176 4160,'-41'0'1856,"38"4"-1600,3-8 2336,8 1-1472,5-14 1216,10 6-1344,36-17 256,7 4-736,39-4-160,3 3-224,21 2-32,-12 11-32,14 7-4640,-10 14 2528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4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197 993 2496,'0'-11'291,"0"9"-201,0 0 0,0-1 1,1 1-1,-1-1 1,0 1-1,1-1 0,0 1 1,1-5-1,1 0 395,-1 0 1,0-1-1,0 1 0,-1-1 0,1 1 1,-2-1-1,1 1 0,-1-10 1,-1 11-37,-1 1 1,1-1-1,-1 0 1,1 1-1,-1 0 1,-1 0-1,1-1 1,-1 1-1,-6-8 1,8 12-320,-1-1 1,1 0 0,-1 1 0,0-1-1,1 1 1,-1 0 0,0-1 0,0 1 0,0 0-1,0 0 1,0 0 0,0 0 0,0 1 0,0-1-1,-1 0 1,1 1 0,0 0 0,0-1 0,0 1-1,-1 0 1,1 0 0,0 0 0,0 1 0,-1-1-1,1 0 1,0 1 0,0 0 0,-4 1 0,-2 1-5,1 1 1,0 0 0,0 0 0,1 1 0,-1 0 0,1 0 0,-11 12 0,9-8-77,0 1-1,1-1 1,0 2 0,-10 18-1,14-23 25,1 1-1,-1-1 0,2 0 0,-1 1 0,1 0 1,0-1-1,0 1 0,1 0 0,0-1 0,0 1 1,0 0-1,1-1 0,0 1 0,0-1 0,5 12 1,-5-14-9,0 0 1,1-1-1,0 1 1,0-1 0,0 1-1,0-1 1,0 0-1,1 0 1,-1 0 0,1 0-1,0 0 1,0-1-1,0 1 1,0-1 0,1 0-1,-1 0 1,0 0-1,1 0 1,0-1 0,-1 1-1,1-1 1,0 0-1,0 0 1,0 0 0,-1-1-1,1 1 1,5-1-1,-4 0-7,0-1 0,-1 1-1,1-1 1,0 0-1,-1 0 1,1-1-1,-1 1 1,0-1 0,1 0-1,-1 0 1,0-1-1,0 1 1,6-6 0,-6 4-23,1 0 0,0-1 0,-1 0 0,0 1 0,0-2 0,-1 1 0,1 0 0,-1-1 1,5-11-1,-4 4-41,0 0 1,-1-1 0,0 1-1,-1 0 1,-1-1 0,0 0-1,-1 1 1,0-1 0,-1 0-1,-1 1 1,0-1 0,-1 1-1,-7-23 1,9 34-9,1 0 1,-1 0-1,0 1 1,0-1-1,0 0 1,0 1-1,0-1 0,0 1 1,-1-1-1,1 1 1,0 0-1,-1 0 1,1-1-1,-1 1 1,1 0-1,-1 0 0,0 0 1,1 1-1,-1-1 1,0 0-1,0 0 1,1 1-1,-1 0 0,0-1 1,0 1-1,0 0 1,0 0-1,0 0 1,0 0-1,0 0 1,1 0-1,-1 0 0,0 1 1,0-1-1,0 1 1,0-1-1,1 1 1,-1 0-1,0 0 0,1 0 1,-1 0-1,0 0 1,1 0-1,-1 0 1,-2 3-1,1 0-2,-1 1 0,1 0 0,0 0 1,1 0-1,-1 0 0,1 0 0,0 1 0,0-1 0,0 1 0,1-1 1,-1 10-1,1-7 52,0 1-1,1-1 1,0 0 0,1 1 0,0-1-1,0 0 1,4 12 0,-5-18-14,1 0-1,-1 0 1,1 0 0,0-1-1,-1 1 1,1 0-1,0 0 1,0-1 0,0 1-1,0 0 1,1-1 0,-1 1-1,0-1 1,1 0 0,-1 1-1,1-1 1,-1 0 0,1 0-1,0 0 1,-1 0-1,1 0 1,0 0 0,0-1-1,0 1 1,-1 0 0,1-1-1,0 0 1,0 1 0,0-1-1,0 0 1,0 0-1,0 0 1,0 0 0,0 0-1,0-1 1,3 0 0,3-1 59,0-1 0,0 0 1,0-1-1,0 0 1,-1 0-1,14-9 1,72-60 374,-29 22-70,-61 49-398,-1 0 0,1 0 0,0 0 0,0 1 0,0-1 0,0 1 0,1-1-1,-1 1 1,6-1 0,-8 2 2,1 0 0,-1 0 0,0 0 0,0 0 0,0 0 0,1 1 0,-1-1 0,0 0-1,0 1 1,0-1 0,0 1 0,0-1 0,0 1 0,0 0 0,0-1 0,0 1 0,0 0 0,0 0 0,0-1 0,0 1-1,0 0 1,0 0 0,-1 0 0,1 0 0,0 0 0,-1 0 0,1 1 0,-1-1 0,0 0 0,1 0 0,-1 0-1,0 0 1,1 2 0,1 7-37,0 1 0,0 0 0,-1-1 0,0 22 0,-7 46-16,0-30 84,-2 0 0,-20 66 1,-65 228 223,81-294-5,5-20 30,-1-1 1,-1 0 0,-13 29 0,15-48 202,3-8-184,2-7 42,2-5-147,0-1 0,0 1-1,5-23 1,11-41-9,-15 73-173,12-49 74,39-93 1,-44 124-70,79-167-44,-54 119-91,1-3 86,49-100-13,-64 140-73,0 1 0,2 0 0,27-31 1,-44 58 80,0 0 0,1 0 1,-1 0-1,1 1 0,-1 0 1,1-1-1,0 1 1,0 1-1,7-3 0,-11 4 39,1 0-1,0 1 0,0 0 1,-1-1-1,1 1 1,0 0-1,0 0 0,0-1 1,-1 1-1,1 1 1,0-1-1,0 0 0,-1 0 1,1 1-1,0-1 0,0 1 1,-1-1-1,1 1 1,0 0-1,-1 0 0,1 0 1,-1 0-1,1 0 0,-1 0 1,0 0-1,1 0 1,-1 1-1,0-1 0,0 0 1,0 1-1,0-1 0,0 1 1,0-1-1,1 3 1,1 2-1,-1 0 1,0 0 0,0 1 0,-1-1 0,0 0-1,0 1 1,0 7 0,-1 50-13,-1-42 22,0 17 0,-9 48 0,7-70 35,-1 0-1,0 0 0,-1 0 0,-1-1 0,-10 20 1,14-32-6,-1 1 0,1-1 0,-1 0 0,0 0 0,0 0 0,-1 0 0,-7 6 0,10-8-10,-1-1-1,0 0 0,-1 0 1,1 0-1,0 0 1,0 0-1,0 0 1,-1-1-1,1 1 1,0-1-1,-1 1 0,1-1 1,0 0-1,-1 0 1,1 0-1,0 0 1,-1 0-1,1-1 0,-4 0 1,2 0 5,-1-1-1,1 1 1,0-1 0,0 0-1,0 0 1,1-1 0,-1 1 0,0-1-1,1 1 1,0-1 0,-1 0-1,1-1 1,1 1 0,-1 0 0,0-1-1,1 0 1,-1 1 0,1-1-1,0 0 1,1 0 0,-1 0 0,1-1-1,-1 1 1,1 0 0,0 0-1,1-1 1,-1 1 0,1-1-1,0-7 1,0 10-38,0 1 0,0 0 0,0 0 1,0-1-1,1 1 0,-1 0 0,0-1 0,1 1 0,-1 0 0,0 0 0,1-1 0,-1 1 0,1 0 0,0 0 0,0 0 0,-1 0 1,1 0-1,0 0 0,0 0 0,0 0 0,0 0 0,0 0 0,0 0 0,0 0 0,0 1 0,0-1 0,0 1 0,1-1 1,-1 1-1,0-1 0,0 1 0,1-1 0,-1 1 0,0 0 0,1 0 0,-1 0 0,0 0 0,1 0 0,-1 0 0,0 0 1,0 0-1,1 0 0,-1 1 0,2 0 0,7 1-104,0 2 1,0 0 0,-1 0-1,15 9 1,-16-9 101,19 9 32,0 0 0,1-3 1,0 0-1,0-1 1,1-2-1,1-1 1,-1-2-1,1 0 1,-1-2-1,50-3 1,-67 0-3,0 0 0,0-1 0,0-1 0,0 0 0,0 0 0,-1-2 0,0 1 0,0-1 1,0-1-1,0 0 0,-1 0 0,0-1 0,0 0 0,-1-1 0,0 0 0,0 0 0,-1-1 1,0-1-1,-1 1 0,0-1 0,0 0 0,-1-1 0,0 1 0,-1-1 0,0 0 0,-1-1 1,0 1-1,-1-1 0,2-13 0,-3 10 2,-1 1 1,0-1-1,-1 1 1,0-1-1,-2 0 1,-2-14 0,3 26-43,0-1-1,0 1 1,0 0 0,-1 0 0,1-1 0,-1 1 0,0 0 0,0 0 0,0 0 0,0 1 0,-1-1 0,1 1 0,-1-1 0,1 1 0,-1 0 0,0-1 0,0 2 0,0-1 0,0 0 0,0 0 0,0 1 0,-1 0 0,-5-2 0,5 2 19,-1 0 1,1 1-1,-1-1 1,1 1-1,0 0 1,-1 0 0,1 0-1,-1 1 1,1 0-1,0-1 1,-1 2 0,1-1-1,0 0 1,0 1-1,0 0 1,0 0-1,0 0 1,0 0 0,-4 4-1,2 0-27,-1 0 1,1 1-1,0 0 0,0 1 1,1-1-1,0 1 0,0 0 0,1 0 1,0 1-1,0-1 0,1 1 0,0 0 1,-2 13-1,2-7 32,1 0 1,1 0-1,0 0 0,0 0 0,2 1 1,0-1-1,5 24 0,-4-30 17,1 0-1,1 0 0,-1 0 0,1-1 1,1 1-1,-1-1 0,2 0 0,-1 0 1,1-1-1,0 0 0,0 0 0,1 0 1,0-1-1,10 7 0,-3-3 65,1 0 0,0-1 0,0-1 0,1 0 0,0-2 1,30 10-1,-38-14-52,-1-1 1,1 1 0,0-1 0,-1 0-1,1-1 1,0 0 0,-1 0 0,1-1-1,0 0 1,0 0 0,-1-1 0,1 0-1,8-3 1,-7 1 12,-1-1-1,1 0 1,-1 0-1,0-1 1,0 0-1,-1 0 1,1-1-1,-2 0 1,1 0-1,7-11 1,11-17 23,34-69 0,-41 67-152,18-52 1,-30 72 56,-1 0 1,-2 0 0,1-1-1,-2 0 1,1-27-1,-3 45 30,0 0-1,0-1 0,1 1 1,-1-1-1,0 1 0,1 0 1,-1-1-1,1 1 0,-1 0 1,0-1-1,1 1 0,-1 0 1,1 0-1,-1-1 0,1 1 1,-1 0-1,1 0 0,-1 0 1,1 0-1,-1-1 0,1 1 1,-1 0-1,1 0 0,-1 0 1,1 0-1,-1 0 0,1 0 1,0 1-1,17 0-110,-13 0 80,1 1-1,-1 0 0,0 0 1,0 0-1,-1 0 0,1 1 1,0-1-1,-1 1 1,1 1-1,-1-1 0,0 0 1,0 1-1,-1 0 0,1 0 1,-1 0-1,1 1 1,2 5-1,4 8 0,0 1 1,-2 0 0,8 22-1,-10-25 78,16 53 5,-17-49-60,1 0 0,1 0 0,1-1 0,1 0 0,16 27 0,-23-43 32,0 0 0,1 0 0,-1 0 0,1 0 0,-1-1 0,1 1 0,0-1 0,0 0 0,0 0 1,0 0-1,1 0 0,-1 0 0,0-1 0,1 1 0,-1-1 0,1 0 0,-1 0 0,1-1 0,0 1 0,-1-1 1,1 1-1,0-1 0,0 0 0,-1-1 0,1 1 0,0 0 0,3-2 0,2-1 29,-1 1-1,0-2 0,-1 1 1,1-1-1,0 0 1,-1-1-1,0 1 1,0-2-1,-1 1 0,13-13 1,5-10 0,24-37 1,-29 38-22,0 1-1,37-37 1,-18 30-235,-23 21 183,0-1 0,-2 0 0,23-27 0,-35 39 23,0 0 0,-1 0 0,1-1 1,0 1-1,0-1 0,-1 1 0,1-1 0,-1 1 1,1-4-1,-1 5-9,0-1 1,0 1-1,0-1 1,0 1-1,0-1 1,0 0-1,0 1 1,0-1-1,-1 1 1,1-1-1,0 1 0,0-1 1,0 1-1,-1-1 1,1 1-1,0-1 1,-1 1-1,1 0 1,0-1-1,-1 0 1,-1 1-14,1-1 0,0 0 0,-1 1 0,1-1 1,0 1-1,-1 0 0,1 0 0,-1-1 1,1 1-1,-1 0 0,1 0 0,-1 0 1,1 0-1,0 1 0,-1-1 0,1 0 1,-1 1-1,1-1 0,0 1 0,-1-1 1,-1 2-1,-4 1-1,-1 1-1,1 1 1,-1 0 0,1 0 0,1 0-1,-1 1 1,1 0 0,0 0-1,-9 12 1,2-1 27,2 1 0,-19 35 0,16-20 77,0 2-1,-16 67 1,28-98-38,2 1 0,-1 0-1,0-1 1,1 1 0,0 0-1,1 9 1,-1-13-26,0 0 0,1 0 1,-1 1-1,0-1 0,1 0 0,-1 0 1,1 0-1,-1 0 0,1 1 0,-1-1 1,1 0-1,0 0 0,-1 0 0,1 0 1,0 0-1,0 0 0,0-1 0,0 1 1,0 0-1,0 0 0,0-1 0,0 1 1,0 0-1,0-1 0,0 1 0,1-1 1,-1 0-1,0 1 0,2-1 1,-2 0-3,1 0-1,-1 0 1,0 0 0,0 0 0,1-1 0,-1 1 0,0 0 0,0-1 0,1 1 0,-1-1 0,0 1 0,0-1 0,0 0 0,0 0 0,0 1 0,0-1 0,0 0 0,0 0 0,0 0 0,0 0 0,0 0 0,-1 0 0,1 0 0,1-2 0,2-3 54,15-19-4,-1-1 0,-1-1-1,23-50 1,29-91-159,-67 162 78,-1 5 7,0-1-19,-1 1-1,1-1 1,0 1 0,-1-1 0,1 1 0,-1-1 0,0 1 0,1-1-1,-1 1 1,0-1 0,0 0 0,0 1 0,0-1 0,0 1-1,0-1 1,-1-1 0,1 2 23,0 1 0,0 0 0,0 0 1,0 0-1,0 0 0,0 0 0,0 0 0,0 0 0,0 0 0,-1 0 0,1 0 0,0 0 0,0 0 0,0 0 1,0 0-1,0 0 0,0 0 0,0 0 0,0 0 0,0-1 0,0 1 0,0 0 0,0 0 0,0 0 0,0 0 1,0 0-1,0 0 0,-1 0 0,1 0 0,0 0 0,0 0 0,0 0 0,0 0 0,0 0 0,0 0 0,0 0 1,0 0-1,0 0 0,0 0 0,0 0 0,0 0 0,0 1 0,-1-1 0,1 0 0,0 0 0,0 0 0,0 0 0,0 0 1,0 0-1,0 0 0,0 0 0,0 0 0,0 0 0,0 0 0,0 0 0,0 0 0,0 0 0,0 0 0,0 0 1,0 0-1,0 0 0,0 1 0,0-1 0,0 0 0,-5 8-94,-3 12 34,3-4 74,0 0-1,1 0 1,1 0 0,0 0-1,1 1 1,1-1-1,0 1 1,1-1 0,5 28-1,-5-40-2,1 0 0,0 0 0,0-1-1,0 1 1,1-1 0,-1 1 0,1-1-1,0 1 1,0-1 0,0 0 0,0 0 0,1 0-1,-1 0 1,1 0 0,0 0 0,0-1 0,0 0-1,0 1 1,0-1 0,1 0 0,6 3 0,-4-3 20,0 0 0,1-1 1,-1 1-1,1-1 0,-1 0 1,1-1-1,-1 0 1,1 0-1,-1 0 0,14-3 1,-11 1 4,0-1 0,0 0-1,0-1 1,0 1 0,0-2 0,13-8 0,-1-4 5,0 0 0,-1-1 0,-1 0 0,22-29 0,-18 19-14,-1-1 1,-1-1-1,-2-1 0,-1-1 1,-1 0-1,-2-1 0,21-67 0,47-197-210,-69 242 199,-6 25-164,-2 1 1,5-51 0,-10 74 93,-1-7-59,0 13 108,0-1 0,0 1 1,0 0-1,0 0 0,0 0 0,0-1 1,0 1-1,0 0 0,0 0 0,0 0 1,0-1-1,0 1 0,0 0 0,0 0 1,0 0-1,-1-1 0,1 1 0,0 0 1,0 0-1,0 0 0,0 0 0,0 0 1,-1-1-1,1 1 0,0 0 1,0 0-1,0 0 0,0 0 0,-1 0 1,1 0-1,0 0 0,0 0 0,0 0 1,-1 0-1,1 0 0,0 0 0,0-1 1,0 1-1,-1 0 0,1 1 0,0-1 1,0 0-1,-1 0 0,1 0-2,-1 1-1,0-1 0,1 1 1,-1-1-1,1 1 1,-1-1-1,1 1 0,-1-1 1,1 1-1,0 0 1,-1-1-1,1 1 0,0 0 1,-1-1-1,1 1 0,0 1 1,-15 35-118,-17 60 0,-2 47-156,19-78 135,-2 17 211,-8 105 0,18-121 138,3 0 0,7 102 1,-2-161-150,0 0 0,0-1 0,1 1 0,0 0 0,4 10 0,-6-17-39,1 1 0,0-1 0,-1 0 0,1 0 0,-1 0 0,1 0 0,0 0 0,0 0 0,0 0 0,0 0 0,0 0 0,0 0 0,0 0 0,0-1 0,0 1 0,0 0 0,0-1 0,0 1 0,1-1 0,-1 1 0,0-1 0,0 1 0,1-1 0,-1 0 0,0 0 0,0 0 0,1 0 0,-1 0 0,0 0 0,1 0 0,-1 0 0,0 0 0,0-1 0,1 1 0,-1 0 0,0-1 0,0 1 0,1-1 0,-1 1 0,0-1 0,0 0 0,2-1 0,14-10 55,0-2-1,0 0 1,17-20 0,-1 2-84,156-127-99,-103 98-598,-91 68 679,1 1 1,-1 0-1,-5 15 0,1-3 46,-5 14 9,-9 40 0,18-57-20,-1 1-2,1 0 1,2 1-1,-3 24 0,5-39 22,1 1 1,0 0-1,0 0 1,0-1-1,0 1 0,1 0 1,0 0-1,0-1 1,0 1-1,1-1 0,-1 1 1,1-1-1,0 0 1,0 0-1,1 1 0,-1-1 1,1-1-1,5 7 1,-6-8-3,0-1 0,-1 0 0,1 0 0,0 0 1,0 0-1,0 0 0,0 0 0,0 0 1,0 0-1,0-1 0,0 1 0,0-1 0,0 0 1,0 1-1,3-1 0,-1 0-5,0-1 1,0 1-1,0-1 0,0 0 1,0 0-1,0 0 0,6-3 0,0-1 19,0-1 0,-1 0 0,0-1 0,16-13 0,-17 13-26,-1-1 1,0-1 0,0 1 0,-1-1-1,0 0 1,-1-1 0,0 1 0,0-1 0,-1 0-1,0 0 1,-1-1 0,0 1 0,-1-1-1,0 1 1,0-1 0,-1 0 0,-1 0 0,0 1-1,0-1 1,-1 0 0,-1 0 0,1 0-1,-5-11 1,5 17-18,-1 0 0,0 1-1,0-1 1,-1 1 0,1-1-1,-1 1 1,0 0 0,0 0-1,0 0 1,-1 0 0,1 1-1,-1 0 1,0-1 0,0 1 0,-8-4-1,5 3-29,1 1-1,-1-1 0,-1 2 0,1-1 1,0 1-1,-1 0 0,1 1 1,-1 0-1,1 0 0,-8 0 1,6 1 68,0 0 0,0 1 0,0 0 0,0 0 0,1 1 0,-1 0 0,-16 6 0,27-6-41,6-1-43,10-1 45,44-6 398,84-12-343,-109 10 15,-11 4-35,47-16 0,-64 16-41,1 1 0,0 0 0,0 0 0,0 1 0,0 0 0,16 0 0,-25 2 9,0 0 0,0 0 0,0 1 1,0-1-1,0 0 0,0 1 0,0-1 1,0 0-1,0 1 0,0 0 0,0-1 0,0 1 1,-1 0-1,1-1 0,0 1 0,0 0 0,-1 0 1,1-1-1,0 1 0,-1 0 0,1 0 0,-1 0 1,1 0-1,-1 0 0,1 0 0,-1 0 0,0 0 1,1 0-1,-1 0 0,0 0 0,0 2 1,1 6-7,0 0 1,-1 0 0,0 9 0,0-7 10,0 2 39,0 0 0,1-1 0,1 1-1,0 0 1,1-1 0,0 0 0,1 0 0,10 23-1,-11-30 15,0 0-1,0-1 0,0 1 1,0-1-1,1 1 0,-1-1 0,1 0 1,0-1-1,0 1 0,1-1 1,-1 1-1,1-1 0,0-1 1,-1 1-1,1-1 0,0 1 0,1-1 1,-1-1-1,0 1 0,1-1 1,-1 0-1,11 1 0,-9-3 29,1 1-1,-1-1 1,1 0-1,-1 0 1,0-1-1,1 0 1,-1-1-1,0 1 1,0-1-1,9-6 1,5-4 7,34-28 0,-10 4-69,-2-3-1,-1-1 0,39-53 1,-74 87-123,-1-1 1,14-12-1,-20 20 104,0 0 0,0 0-1,0 0 1,0 0 0,0 0-1,1 0 1,-1 0-1,0 0 1,0-1 0,0 1-1,0 0 1,0 0 0,1 0-1,-1 0 1,0 0 0,0 0-1,0 0 1,0 0-1,0 0 1,1 0 0,-1 0-1,0 0 1,0 0 0,0 0-1,0 0 1,0 1-1,1-1 1,-1 0 0,0 0-1,0 0 1,0 0 0,0 0-1,0 0 1,0 0-1,0 0 1,1 0 0,-1 0-1,0 1 1,0-1 0,0 0-1,0 0 1,0 0 0,0 0-1,0 0 1,0 0-1,0 1 1,0-1 0,0 0-1,0 0 1,0 0 0,0 0-1,0 0 1,0 1-1,0-1 1,0 0 0,0 0-1,0 0 1,0 0 0,0 0-1,0 1 1,0-1-1,0 0 1,0 0 0,0 0-1,0 0 1,-1 13-131,-13 134 82,-4 38 401,18-148-174,1-23-10,-1-11-40,0-3 37,2-37-45,-1 27-126,-1 0 0,1 1-1,-2-1 1,1 0 0,-1 0 0,-5-18 0,6 28 3,0 0 0,0-1 1,0 1-1,0-1 0,-1 1 0,1 0 0,0-1 1,0 1-1,0 0 0,0-1 0,-1 1 0,1 0 1,0-1-1,0 1 0,-1 0 0,1 0 0,0-1 0,-1 1 1,1 0-1,0 0 0,-1-1 0,1 1 0,0 0 1,-1 0-1,1 0 0,0 0 0,-1 0 0,1 0 0,-1-1 1,1 1-1,-1 0 0,0 1 7,0-1 0,0 0 1,0 1-1,0-1 0,0 0 0,1 1 0,-1-1 0,0 1 1,0-1-1,0 1 0,1 0 0,-2 0 0,0 2 30,-1-1 0,1 1 0,0-1 0,0 1 0,1 0 0,-4 5-1,5-5-21,-1 1-1,1-1 0,0 0 0,0 1 0,0-1 1,1 0-1,-1 1 0,1-1 0,0 0 0,0 0 0,0 0 1,0 0-1,0 0 0,1 0 0,0 0 0,-1 0 0,1 0 1,3 3-1,-4-5 42,-13-9-54,-4-1 34,11 6-47,0 0 0,-1 0 0,1 0 1,-1 1-1,-8-3 0,-87-21 62,81 19-140,16 4 23,11 5 261,51 22-14,99 57 0,-142-72-220,0-2 1,1 1-1,0-2 0,0 0 0,1-1 0,-1 0 0,1-1 0,0-1 0,19 0 0,-35-3-229,0 0 1,0 0-1,0 0 0,0 0 0,0 0 0,-1 0 1,1 0-1,0 0 0,0-1 0,0 1 0,0 0 1,0-1-1,-1 1 0,3-2 0,0-3-4382,-3 4 4300,0 1-1,0-1 1,0 1 0,0-1-1,0 1 1,0-1 0,0 1-1,0 0 1,-1-2 0,1-6-3759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4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9376,'27'-25'4256,"72"14"-3680,-41-1 1088,6 4-1025,47-12-127,7 0-320,30-8-160,-14 8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5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137 890 6240,'-7'17'2005,"7"-17"-1966,0 0 1,0 0-1,0 0 1,0 0-1,0 1 0,-1-1 1,1 0-1,0 0 0,0 0 1,0 0-1,0 1 0,0-1 1,0 0-1,0 0 1,0 0-1,0 1 0,0-1 1,0 0-1,0 0 0,0 0 1,0 1-1,0-1 0,0 0 1,0 0-1,0 0 1,0 1-1,0-1 0,0 0 1,0 0-1,0 0 0,1 1 1,-1-1-1,0 0 1,0 0-1,0 0 0,0 0 1,0 0-1,1 1 0,-1-1 1,0 0-1,0 0 0,0 0 1,0 0-1,1 0 1,-1 0-1,0 0 0,0 0 1,0 0-1,1 1 0,-1-1 1,0 0-1,1 0 137,-1 0 1,1 0-1,0-1 1,-1 1-1,1 0 0,-1 0 1,1 0-1,-1 0 0,1-1 1,-1 1-1,1 0 0,-1 0 1,1-1-1,-1 1 1,1 0-1,0-2 0,5-7 747,0-1-1,0 0 0,-1-1 0,6-15 1,5-11-180,10-18-27,2 0 0,3 3 0,48-65 0,-64 100-609,10-15-252,-32 46-220,-9 30 0,-59 224 207,-42 127 1153,111-380-888,-4 14 141,-2 0 0,-1 0 0,-20 32 0,31-58-216,1 0 1,-1-1 0,0 1-1,1-1 1,-1 1-1,0-1 1,0 0 0,-1 0-1,1 0 1,0 0 0,-1 0-1,1 0 1,-1-1-1,0 1 1,1-1 0,-5 2-1,6-3-19,0 0 0,0 1 1,-1-1-1,1 0 0,0 0 0,0 0 0,-1 0 0,1 0 0,0 0 0,0 0 0,-1-1 0,1 1 0,0 0 1,0-1-1,-1 1 0,1-1 0,0 1 0,0-1 0,0 0 0,0 1 0,0-1 0,0 0 0,0 0 0,0 0 1,-1-1-1,-2-3 32,0 1 0,1-1 1,0-1-1,-3-5 0,3 6 7,1 1-37,0 1 0,1-1-1,-1 0 1,1 0 0,0 0 0,0 0 0,0 0 0,1 0 0,-1-1-1,1 1 1,0 0 0,0 0 0,0 0 0,1 0 0,-1 0 0,1 0-1,0-1 1,0 1 0,4-7 0,-2 6-1,0-1 0,0 1 1,1 0-1,-1 1 0,1-1 0,0 0 0,1 1 1,-1 0-1,1 0 0,0 0 0,0 1 1,0 0-1,7-4 0,19-6-209,59-17 1,-62 22 183,53-17 188,127-57 0,-182 70-131,-1-2 1,0-1-1,-1-1 1,-1-1 0,0-1-1,-1-1 1,-2-1 0,32-38-1,33-62 308,32-41 199,-103 141-794,-12 17-84,-7 14 112,-4 9 228,1 1 0,-10 42-1,-1 44 167,18-98-171,-2 13 72,-9 66 98,11-75-165,0 0 0,1 0-1,1 0 1,3 18 0,-4-29 12,0 0 1,1 0-1,-1 0 1,1 0-1,-1 0 1,1 0-1,0 0 1,0 0-1,0-1 1,0 1-1,0 0 1,0 0-1,0-1 1,0 1-1,1-1 1,-1 1-1,1-1 1,-1 0-1,1 1 1,0-1-1,2 1 1,-2-1 1,1-1 0,0 1-1,-1-1 1,1 0 0,-1 0 0,1 0 0,0 0 0,-1-1 0,1 1 0,-1-1 0,1 1 0,-1-1 0,1 0 0,-1 0-1,0 0 1,1 0 0,2-2 0,5-3 72,0-1 0,0 0 1,0-1-1,15-16 0,32-41-11,-52 60-94,76-102 56,18-19 83,-68 87-460,-25 32-64,-4 9 135,-3 14 26,0-10 197,-3 47 8,3-1 0,5 67 0,-3-109 60,1 0 0,3 16 0,-4-23 11,0 1 1,1-1-1,-1 0 1,1 0 0,0 0-1,0 1 1,0-1-1,0-1 1,1 1 0,4 4-1,-6-6-32,0 0 1,0 0-1,0 0 0,0-1 1,1 1-1,-1 0 0,0-1 1,1 1-1,-1-1 0,0 1 1,1-1-1,-1 0 0,0 0 0,1 1 1,-1-1-1,1 0 0,-1 0 1,1-1-1,-1 1 0,0 0 1,1 0-1,-1-1 0,1 1 1,-1 0-1,0-1 0,1 0 0,-1 1 1,0-1-1,0 0 0,1 0 1,-1 1-1,0-1 0,0 0 1,1-1-1,4-4 27,-1 1-1,0-1 1,0 0 0,-1 0-1,6-9 1,65-132 92,-51 95-163,36-57 1,-60 108 19,1 0-11,-1 0-1,1 0 1,0 0 0,-1 0 0,1 0 0,0 0 0,0 0-1,0 0 1,-1 0 0,1 0 0,0 1 0,0-1 0,0 0-1,0 1 1,2-1 0,-3 1-4,0 0 0,1 0-1,-1 1 1,0-1 0,0 0-1,1 1 1,-1-1 0,0 0-1,0 1 1,1-1 0,-1 0-1,0 1 1,0-1 0,0 1 0,0-1-1,1 0 1,-1 1 0,0-1-1,0 1 1,0-1 0,0 1-1,0-1 1,0 0 0,0 1-1,0-1 1,-1 1 0,0 17-57,0-1-1,-6 19 1,0 5 113,5-23-23,-6 57 137,-27 103 0,35-176-141,0-1 5,0 0-1,0 0 0,-1 0 1,1 0-1,0 0 1,0 1-1,-1-1 0,1 0 1,-1 0-1,1 0 1,-1 0-1,0 0 0,1 0 1,-1-1-1,0 1 1,1 0-1,-1 0 0,0 0 1,0-1-1,0 1 1,0 0-1,0-1 0,-2 2 1,3-2-2,-1 0 0,0 0 0,1 0 0,-1 0 0,0 0 0,1 0 0,-1 0 0,0 0 0,1 0 0,-1 0 0,1 0 0,-1 0 0,0 0 0,1-1 0,-1 1 1,1 0-1,-1 0 0,0-1 0,1 1 0,-1 0 0,1-1 0,-1 1 0,1-1 0,0 1 0,-1-1 0,1 1 0,-1-1 0,1 1 0,0-1 0,-1 1 0,1-2 0,-13-23 112,13 24-121,-14-41 22,-15-76-1,29 118-18,-1-4-18,0 1 0,1 0 1,-1-1-1,1 1 0,0-1 1,0 1-1,0-1 0,0 1 1,1-6-1,0 9-8,0 0-1,-1 0 0,1 0 1,0 0-1,0 1 0,-1-1 1,1 0-1,0 1 1,-1-1-1,1 0 0,0 1 1,-1-1-1,1 1 0,-1-1 14,19 15-62,-15-11 84,1 0-1,-1 0 1,1-1-1,0 0 1,0 0-1,1 0 1,-1 0-1,7 1 1,-1-1 21,1-1 0,0-1 0,0 0 0,0-1 0,0 0 0,0 0 1,0-1-1,19-5 0,0-2 33,0 0 0,30-14 0,-9-2-17,95-59-1,-122 68 9,-10 6-54,1-1-1,-1 0 0,-1-1 1,0 0-1,0-1 0,15-18 0,-18 15-1,1-1 0,-2-1 0,0 0 0,-1 0 0,-1 0 0,-1-1 0,0-1 0,5-24 0,1-17 22,5-78-1,-12 88-44,-5 35 22,1 4-85,0-1-1,-1 1 1,-1 0 0,0 0 0,-1-1-1,-2-13 1,-1 14-187,0 11 118,-1 6 4,-1 7 101,1 1 1,0 0-1,-5 24 0,-4 51-84,9-57 109,-5 42 71,4 1 0,2-1-1,11 133 1,-3-169-18,0 5 109,1-1 0,18 69 0,-17-90-75,-6-17-76,0-1 1,1 0-1,0 0 0,0 0 0,0 1 1,0-1-1,0 0 0,0 0 0,1 0 0,0-1 1,-1 1-1,1 0 0,0 0 0,5 3 1,-7-5-73,1-1 1,-1 1 0,1-1 0,-1 0 0,1 1 0,0-1 0,-1 0-1,1 0 1,-1 0 0,1 1 0,0-1 0,-1 0 0,1 0 0,0 0 0,-1 0-1,1 0 1,-1 0 0,1 0 0,0 0 0,-1 0 0,1 0 0,0-1 0,-1 1-1,1 0 1,-1 0 0,2-1 0,-1 0-213,0 0 1,0 0-1,0 0 0,0 0 1,0-1-1,0 1 0,0 0 1,-1 0-1,1-1 0,0 1 1,-1 0-1,1-1 0,-1 1 0,0-1 1,1-2-1,1-30-4444,-2-2 1584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5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 8480,'-49'-8'3840,"40"8"-3360,13 0 1888,9 3-1408,23 2 1023,9-2-1151,18 2-320,6-1-320,7-4-96,-5 3-32,6-3 96,-6 0-96,-13 0-1984,-8 0 1024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5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85 7552,'-93'-31'3424,"80"26"-2976,16-4 384,7 3-544,35-14-4256,13 6 2144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5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364 512 2912,'1'-1'184,"0"0"0,1 0 0,-1 0 1,1 0-1,-1 0 0,1 0 0,-1 0 0,1 0 0,0 1 0,-1-1 1,4 0-1,-3 1 290,-1-1 0,1 1 0,-1-1 0,0 1 0,1-1 0,-1 1 0,0-1 0,1 0 0,-1 0 0,0 0 0,3-4 3766,-13 1-2704,2 3-1404,0 0 0,1 1 0,-1 0 0,0 0 1,0 1-1,0 0 0,-12 3 0,-3 0 69,2-2-74,0 1 0,0 2-1,0 0 1,1 0 0,-28 14-1,37-15-88,1 1 0,0 1 0,0 0 0,0 0 0,1 1 0,0 0 0,0 0 0,1 1 0,-1 0 0,2 0 0,-1 1 0,-6 12-1,4-5 48,1 2 0,0-1-1,-6 24 1,12-33 3,0-1 0,0 1-1,1 0 1,0-1 0,0 1 0,1 0 0,0 0-1,0 0 1,1-1 0,0 1 0,2 8-1,-2-14-39,0 1-1,0-1 0,0 0 0,0 0 0,0 0 1,0 1-1,1-1 0,-1 0 0,1-1 0,-1 1 1,1 0-1,0 0 0,-1-1 0,1 1 0,0-1 0,0 1 1,0-1-1,1 0 0,-1 0 0,0 0 0,0 0 1,5 1-1,-4-1-6,1-1 0,-1 0 1,1 0-1,-1 0 0,0 0 0,1 0 1,-1-1-1,0 0 0,1 1 0,-1-1 1,0-1-1,0 1 0,1 0 0,-1-1 1,0 1-1,4-4 0,2-2 9,0-1 1,-1 0-1,1 0 1,-2-1-1,1 0 0,-1 0 1,-1-1-1,0 0 1,0 0-1,5-13 0,1-6-149,-1-1-1,11-48 1,-20 70 81,1-4 12,-1 1 0,0-1 0,1-16-1,-4 26-213,-2 7 134,0 11 78,3 12 72,2 1 1,1-1 0,1 0-1,11 41 1,-11-55 55,1 0 0,0 0 0,1-1 0,1 0 0,0 0 0,0 0 0,1-1-1,1 0 1,0-1 0,16 16 0,-21-23-86,1-1-1,0 1 1,0-1-1,1 0 1,-1 0-1,1 0 1,-1-1-1,1 0 1,0 0-1,0 0 0,0-1 1,0 0-1,0 0 1,0 0-1,0-1 1,0 0-1,0 0 1,0-1-1,1 0 1,-1 0-1,10-3 1,9-4 32,0-1 0,0-2 0,40-23 0,-38 19 16,373-210-317,-379 209 174,-20 15 48,0 0 0,0 0 0,0 1 0,0-1-1,0 0 1,0-1 0,-1 1 0,1 0 0,0 0-1,0 0 1,-1 0 0,1 0 0,-1-1 0,0 1-1,1-3 1,-1 4 9,0 0 0,0 0-1,0-1 1,0 1 0,0 0-1,0 0 1,0 0 0,0-1 0,-1 1-1,1 0 1,0 0 0,0 0-1,0-1 1,0 1 0,-1 0-1,1 0 1,0 0 0,0 0-1,0 0 1,-1-1 0,1 1 0,0 0-1,0 0 1,-1 0 0,1 0-1,0 0 1,0 0 0,0 0-1,-1 0 1,1 0 0,0 0 0,0 0-1,-1 0 1,-9 1-55,8-1 35,-10 1-66,0 1-1,1 1 1,-1 0 0,1 1 0,-18 8-1,4 0 53,-28 19-1,28-15 87,1 1 0,1 1 0,-37 37-1,46-40-57,1 0-1,1 1 1,1 1-1,0 0 1,1 0-1,-11 26 1,19-39 34,1 0 1,0 0 0,-1 0 0,2 0-1,-1 0 1,0 1 0,1 4 0,0-7-8,0-1 0,0 0 1,0 1-1,0-1 0,0 1 1,1-1-1,-1 1 0,1-1 0,-1 0 1,1 1-1,0-1 0,-1 0 1,1 1-1,0-1 0,0 0 1,0 0-1,0 0 0,0 0 0,0 0 1,0 0-1,0 0 0,0 0 1,3 1-1,0 0 0,-1-1 0,1 0 0,0 0 0,-1 0 0,1 0 0,0-1 0,0 1 0,0-1 0,0 0 0,-1 0 0,1-1-1,0 1 1,5-2 0,4-1 48,0-1 0,18-8 0,-15 5-28,-2 0 0,1-1-1,-1-1 1,17-13 0,49-51 67,-49 42-93,-2-2-1,-1-1 1,41-67 0,-46 59 18,-1 0 0,-2-1 1,22-74-1,-22 54-153,-2-1 0,-4-1 0,7-78 0,-20 142 104,-1 0-1,0 0 1,0-1 0,1 1 0,-1 0 0,0 0-1,0 0 1,-1-1 0,1 1 0,0 0-1,0 0 1,-1 0 0,1-1 0,0 1-1,-1 0 1,1 0 0,-2-2 0,2 3 8,0 0-1,-1 0 1,1 1 0,0-1 0,-1 0 0,1 0 0,0 0-1,0 0 1,-1 0 0,1 0 0,0 0 0,0 0 0,-1 1-1,1-1 1,0 0 0,0 0 0,-1 0 0,1 1 0,0-1-1,0 0 1,-1 0 0,1 1 0,0-1 0,0 0 0,0 1-1,-10 17-213,-132 350-211,88-186 474,47-150 15,2 0 0,1 0 0,-1 56 0,6-77 3,-1 0 0,2 0 0,0-1 0,0 1 0,0-1 0,2 1 0,-1-1 0,10 19 0,-11-25-32,0-1 1,1 1 0,-1-1 0,1 1 0,-1-1-1,1 0 1,0 0 0,0 0 0,0-1-1,1 1 1,-1-1 0,1 1 0,-1-1-1,1 0 1,0-1 0,-1 1 0,1-1-1,0 1 1,0-1 0,1 0 0,-1-1-1,0 1 1,0-1 0,0 1 0,0-1-1,5-1 1,1-1 6,0 0-1,-1 0 0,1-1 0,0 0 1,17-9-1,43-28 65,-64 36-86,88-57 0,119-102 0,-186 139-136,28-33 0,-54 56 116,0-1 0,0 1-1,0-1 1,0 1 0,0 0 0,0-1 0,0 0 0,-1 1 0,1-1 0,0-1 0,-1 2 7,0 1 0,0 0 0,0-1 0,0 1 0,0 0 0,0-1 0,0 1 0,0 0-1,0-1 1,0 1 0,0 0 0,0-1 0,0 1 0,-1 0 0,1-1 0,0 1 0,0 0 0,0 0 0,0-1 0,-1 1 0,1 0-1,0 0 1,-1-1 0,0 0-7,0 1-1,0 0 1,0-1 0,0 1-1,0-1 1,0 1-1,0 0 1,0 0-1,0 0 1,0 0-1,0 0 1,-1 0 0,-5 0-27,1 1 1,-1 0-1,1 0 1,-1 0-1,1 1 1,0 0-1,0 0 0,-11 6 1,-5 3 36,1 2 1,0 0-1,1 1 1,0 0-1,1 2 0,1 0 1,0 2-1,2 0 1,-16 21-1,7-5-74,-21 41 0,38-59 127,0-1 0,1 2 0,1-1 1,0 1-1,-4 25 0,9-40-38,1 0 0,0 0 1,0 0-1,0 0 0,0 0 1,0 0-1,0 0 0,0 0 1,1 0-1,-1 0 0,1 0 1,-1 0-1,1 0 0,0 0 1,0 0-1,0-1 0,0 1 1,0 0-1,0 0 0,0-1 1,1 1-1,-1-1 0,0 1 1,1-1-1,-1 0 0,1 1 1,0-1-1,0 0 0,-1 0 1,1 0-1,0 0 0,0 0 1,2 0-1,3-1 18,-1 0 1,0-1 0,1 0-1,-1 0 1,0 0-1,1-1 1,-1 0-1,0 0 1,0-1-1,0 1 1,5-5 0,15-10 0,-2-1 0,0-2 0,-1 0 0,-1-1 0,-1-1 0,20-29 0,67-107 74,-84 117-37,-2-2 0,18-48-1,-39 90-66,32-89-37,-3-1-1,18-103 1,-28 94-237,-19 81 178,-1 19 92,0 0-1,0 0 1,0 1-1,0-1 1,0 0-1,0 0 1,0 0-1,0 0 1,0 0-1,0 0 1,0 0-1,0 0 1,-1 0-1,1 0 0,0 0 1,0 0-1,0 0 1,0 0-1,0 0 1,0 0-1,0 0 1,0 0-1,0 0 1,0 0-1,0 0 1,0 0-1,0 0 1,0 0-1,0 0 1,-1 0-1,1 0 1,0-1-1,0 1 0,0 0 1,0 0-1,0 0 1,0 0-1,0 0 1,0 0-1,0 0 1,0 0-1,0 0 1,0 0-1,0 0 1,0 0-1,0 0 1,0 0-1,0 0 1,0 0-1,0 0 0,0-1 1,0 1-1,-3 6-44,1 1 0,0-1 0,-2 10 0,-9 39-19,-62 289 36,28 8 462,46-240-4416,4-74 1466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5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105 129 2976,'0'-18'4019,"3"14"-1487,-1 14 1301,-9 75-2454,-1-12-1100,-33 237 1174,7-95-69,28-165-994,-6 62 874,11-94-907,11-105 1995,11-47-2197,8-217-1,-12 102-223,-14 201 111,-3 34-96,1 1-1,0-1 0,1 0 0,0 1 0,1-1 0,6-14 1,-9 28 43,0 0 0,0 0 1,1 0-1,-1 0 0,0 0 1,0 0-1,0-1 0,0 1 1,1 0-1,-1 0 0,0 0 1,0 0-1,0 0 0,0 0 1,1 0-1,-1 0 0,0 0 1,0 0-1,0 0 1,0 0-1,1 0 0,-1 1 1,0-1-1,0 0 0,0 0 1,0 0-1,1 0 0,-1 0 1,0 0-1,0 0 0,0 0 1,0 0-1,0 1 0,0-1 1,1 0-1,-1 0 0,0 0 1,0 0-1,11 11-83,9 14 129,75 148 430,-71-122-329,3-2 1,38 55 0,-55-91 15,1-2 0,1 1 0,-1-1 1,17 10-1,-24-17-81,-2-3-18,-1 1 0,1-1 0,0 0 1,0 0-1,-1 0 0,1 0 0,0 0 1,0 0-1,0 0 0,0-1 0,0 1 1,1-1-1,-1 1 0,0-1 0,0 0 1,0 0-1,0 0 0,0 0 0,4-1 1,-3 0-11,0 0 1,0 0 0,0-1-1,0 0 1,0 1-1,0-1 1,0 0 0,-1 0-1,1-1 1,-1 1-1,1 0 1,2-4 0,2-3 21,-1-1 1,1 0 0,-2 0 0,6-11 0,17-46-64,-28 67-3,37-109 25,23-50-74,-60 158 25,0 0 1,0 1 0,1-1 0,-1 0 0,1 0 0,-1 0 0,1 1 0,-1-1 0,1 0 0,0 1 0,-1-1 0,1 1 0,0-1-1,-1 0 1,1 1 0,0 0 0,0-1 0,-1 1 0,1-1 0,2 1 0,-3 0 11,1 0-1,0 0 1,-1 0 0,1 1-1,0-1 1,-1 0 0,1 1 0,0-1-1,-1 1 1,1-1 0,0 1 0,-1-1-1,1 1 1,-1-1 0,1 1-1,-1-1 1,0 1 0,1 0 0,-1-1-1,1 1 1,-1 0 0,0-1 0,0 1-1,1 0 1,-1 0 0,0-1-1,0 1 1,0 1 0,10 43-23,6 74 0,-10-65 33,53 446 910,-57-482-790,-1-4 184,5 23 1,-3-31-382,-2-11-1408,-1-3 405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7:59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362 487 2816,'0'0'917,"13"-1"4656,-11-2-4154,-2 3-1327,0 0 0,1 0-1,-1 0 1,0 0-1,0 0 1,0 0-1,0-1 1,0 1-1,1 0 1,-1 0-1,0 0 1,0 0-1,0-1 1,0 1-1,0 0 1,0 0-1,0 0 1,0 0-1,0-1 1,0 1-1,0 0 1,0 0-1,1 0 1,-1-1-1,0 1 1,-1 0-1,1 0 1,0 0-1,0-1 1,0 1-1,0 0 1,0 0-1,0 0 1,0-1 0,0 1-1,0 0 1,-6-4 117,0 0 0,-1 0 0,1 0 0,-1 1 0,0 0 0,0 1 1,0 0-1,0 0 0,0 0 0,-13-1 0,6 2-141,0 0 0,0 1 0,0 0 0,-24 5-1,30-3-61,1-1 0,0 2 0,0-1 0,0 1-1,0 0 1,0 0 0,1 1 0,-1 0 0,1 0-1,-7 7 1,4-3 8,1 0 1,1 0-1,0 1 0,0 0 0,0 0 1,-5 12-1,1 1 61,2 0 0,0 1 0,2-1 0,0 1 0,-5 39 0,11-54 12,0-1-1,0 1 1,1-1 0,0 1 0,0-1 0,1 1-1,0-1 1,0 1 0,1-1 0,0 1 0,0-1-1,1 0 1,3 7 0,-3-9-17,0 0 0,1-1 0,-1 1 0,1-1 0,0 1 0,0-1 0,1-1 0,-1 1 0,1-1 0,-1 1 0,1-1 0,0 0 0,0-1 0,1 0-1,-1 1 1,0-1 0,11 2 0,6 0 59,1-1 0,0 0 0,0-2 0,-1-1-1,27-2 1,-16-2-10,0-1 1,62-19-1,-76 18-96,-1-1 0,0-1-1,-1 0 1,0-1 0,0-2 0,27-20-1,-26 15-1,0-1 0,-2 0-1,0-1 1,-1-1-1,14-21 1,-24 32-7,-2 5-18,-1 0 0,0 0 1,-1 0-1,1 0 0,0 0 1,-1 0-1,1 0 0,-1 0 0,0-1 1,1-4-1,-2 8 2,0 0 0,0 0 0,0 0 0,0 0 0,0 0 0,0-1 0,0 1 0,0 0 0,0 0 0,0 0 0,0 0 0,0 0 0,0 0 0,0 0 0,0 0 0,0 0 0,0 0 0,0 0 0,0 0-1,0 0 1,0 0 0,0 0 0,0-1 0,0 1 0,0 0 0,0 0 0,0 0 0,0 0 0,0 0 0,0 0 0,0 0 0,0 0 0,-1 0 0,1 0 0,0 0 0,0 0 0,0 0 0,0 0 0,0 0 0,0 0 0,0 0 0,0 0 0,0 0 0,0 0 0,0 0 0,0 0 0,0 0 0,0 0 0,0 0 0,0 0 0,-1 0 0,1 0 0,0 0 0,0 0 0,0 0-1,0 0 1,0 0 0,0 0 0,0 0 0,0 0 0,-4 4-81,-5 10-41,-8 15 5,9-17 67,-9 22-1,6-9 53,-12 51-1,21-69 30,0-1 1,1 1 0,1 0-1,-1 0 1,1 1 0,0-1-1,0 0 1,1 0 0,0 0-1,0 0 1,1-1 0,4 12-1,-5-15 6,0-1-1,1 1 0,-1 0 0,1-1 0,0 0 0,0 1 1,0-1-1,0 0 0,0 0 0,0 0 0,1 0 1,-1-1-1,0 1 0,1 0 0,0-1 0,-1 0 1,1 0-1,0 0 0,0 0 0,0 0 0,-1 0 0,1-1 1,0 1-1,0-1 0,0 0 0,0 0 0,0 0 1,0 0-1,0 0 0,0-1 0,0 0 0,0 1 1,0-1-1,0 0 0,-1 0 0,1-1 0,0 1 0,2-2 1,0-1-8,0 0 0,-1 0 0,1 0 0,-1-1 0,0 1 0,0-1 0,-1 0 0,1-1 0,-1 1 0,0 0 0,-1-1 0,1 0 0,1-6 0,1-1-12,-1 0 0,-1 0-1,0-1 1,-1 1 0,0 0 0,-1-1-1,0 1 1,-3-27 0,1 30-67,0 0 1,-1 0-1,0 1 0,-1-1 1,0 0-1,0 1 0,-1-1 1,0 1-1,-1 0 1,0 0-1,-1 1 0,-9-13 1,13 20 36,1 0 1,-1-1 0,1 1 0,-1 0-1,0 0 1,0 0 0,1 0-1,-1 1 1,0-1 0,0 0 0,0 1-1,0-1 1,0 1 0,0 0 0,0-1-1,0 1 1,0 0 0,0 0-1,0 1 1,0-1 0,0 0 0,0 1-1,0-1 1,0 1 0,0-1 0,0 1-1,1 0 1,-1 0 0,0 0 0,-3 2-1,3-2 25,0 1 1,0-1-1,0 0 0,0 1 0,1 0 1,-1-1-1,0 1 0,1 0 0,-1 0 1,1 0-1,-1 0 0,1 0 0,0 0 0,0 0 1,0 0-1,0 1 0,0-1 0,1 0 1,-1 1-1,1-1 0,-1 1 0,1-1 1,0 0-1,0 4 0,0-5-1,0 0-1,1 0 1,-1-1 0,0 1-1,0 0 1,1-1-1,-1 1 1,0 0 0,1-1-1,-1 1 1,0 0 0,1-1-1,-1 1 1,1-1 0,-1 1-1,1-1 1,0 1 0,-1-1-1,1 1 1,-1-1-1,1 0 1,0 1 0,-1-1-1,1 0 1,0 1 0,0-1-1,-1 0 1,1 0 0,0 0-1,0 0 1,-1 0-1,1 0 1,0 0 0,0 0-1,-1 0 1,1 0 0,0 0-1,-1 0 1,1 0 0,0-1-1,1 1 1,4-3 39,0 1-1,0-1 1,11-6 0,-12 6-21,65-35 71,3 2-1,0 3 0,84-23 1,-129 46-152,27-6-177,-49 14 199,-1 1 0,1 1 0,0-1 1,0 1-1,0 0 0,0 0 1,7 1-1,-11 0 28,0 0 0,1-1 0,-1 1 0,0 0 0,0 0 0,0 0 0,0 0 0,0 1 0,0-1 0,0 0 0,0 1 0,0 0 0,-1-1 0,1 1 0,0 0 0,-1 0 0,0 0 0,1 0 0,-1 0 0,0 0 0,0 0 0,0 0 0,0 1 0,-1-1 0,1 0 0,-1 0 0,1 5 0,1 6-9,-2-1 1,1 1-1,-2-1 1,-1 14-1,2-24 12,-4 22 91,-10 40-1,7-41 88,2 0 0,-3 30-1,8-33 59,0-20-216,0 1 0,0-1 1,0 0-1,0 0 0,0 1 0,0-1 0,0 0 1,0 1-1,0-1 0,0 0 0,0 1 1,0-1-1,1 0 0,-1 0 0,0 1 0,0-1 1,0 0-1,0 1 0,1-1 0,-1 0 1,0 0-1,0 0 0,1 1 0,-1-1 0,0 0 1,0 0-1,1 0 0,-1 1 0,1-1 0,7-4 241,6-13-36,-14 17-212,59-93 173,-40 59-128,2 1 1,36-43-1,-48 66-143,0 0 0,1 0 0,0 1-1,0 0 1,13-8 0,-23 17 73,1-1 0,0 1 0,-1-1 0,1 1 0,0-1 0,-1 1 0,1 0 0,0-1 0,0 1 0,0 0 0,-1 0 1,1 0-1,0 0 0,0-1 0,0 1 0,-1 0 0,1 0 0,0 0 0,0 1 0,0-1 0,0 0 0,-1 0 0,1 0 0,0 1 0,0-1 0,-1 0 0,1 1 0,0-1 0,0 0 0,-1 1 0,1-1 1,0 1-1,-1 0 0,1-1 0,-1 1 0,1-1 0,-1 1 0,1 0 0,-1-1 0,1 1 0,-1 0 0,1 0 0,-1-1 0,0 1 0,1 1 0,0 3-16,0 1 1,0-1-1,0 1 0,0-1 1,-1 11-1,-6 78-357,0 13 360,6-93 93,1 1-1,0 0 1,1-1 0,1 0 0,5 18 0,-7-29-38,0-1-1,0 1 0,0-1 0,0 0 1,0 1-1,1-1 0,-1 0 0,1 0 1,-1 0-1,1 0 0,0 0 1,0 0-1,0-1 0,0 1 0,0 0 1,0-1-1,4 2 0,-2-2 2,-1 0 0,0 0-1,0 0 1,0 0 0,1-1-1,-1 0 1,0 0 0,1 0 0,-1 0-1,0 0 1,0-1 0,1 1-1,-1-1 1,3-1 0,1 0-7,0-1-1,0-1 1,0 1 0,0-1 0,-1 0-1,0-1 1,0 1 0,10-11 0,-8 8 1,36-35 68,-2-2 0,-3-2 0,54-78 0,30-42-401,-108 150 157,-6 10-50,-9 6 196,0 0-1,0 0 1,1 0 0,-1 0-1,0 0 1,0 0-1,0 0 1,0 0 0,0 0-1,1 0 1,-1 0 0,0 0-1,0 0 1,0 0-1,0 0 1,0 0 0,1 0-1,-1 0 1,0 0-1,0 0 1,0 0 0,0 0-1,1 0 1,-1 0 0,0 0-1,0 0 1,0 0-1,0 0 1,0 1 0,0-1-1,0 0 1,1 0 0,-1 0-1,0 0 1,0 0-1,0 0 1,0 0 0,0 1-1,-4 29-569,-24 107 432,11-65 144,16-68 4,-58 233 168,59-236-166,-2 5 54,0 0-1,-1 1 1,-6 10-1,9-16-41,0 0 1,-1-1-1,1 1 1,-1 0-1,1 0 1,-1-1-1,1 1 0,-1 0 1,0-1-1,1 1 1,-1 0-1,0-1 1,1 1-1,-1-1 1,0 1-1,0-1 0,0 1 1,1-1-1,-1 0 1,0 0-1,0 1 1,0-1-1,0 0 1,0 0-1,1 0 0,-1 0 1,0 0-1,0 0 1,0 0-1,0 0 1,0 0-1,0 0 1,0 0-1,1-1 0,-1 1 1,0 0-1,0-1 1,0 1-1,-1-1 1,-1-2 11,0 0 0,0 0 1,0 0-1,1-1 0,-1 1 1,1-1-1,0 1 0,0-1 1,-3-7-1,-14-41-72,14 36 90,-3-10-19,4 13-140,-11-24 1,13 30-55,4 5-38,-2 2 190,1 1 0,0-1 0,0 1 0,-1-1-1,1 1 1,-1-1 0,1 1 0,0-1 0,-1 1-1,1 0 1,-1-1 0,1 1 0,-1 0 0,1 1 0,2 4 36,1-1 0,0 1 1,0-1-1,0 0 0,1 0 1,-1 0-1,1-1 0,0 1 1,1-1-1,-1-1 0,1 1 1,0-1-1,0 0 0,0 0 0,0 0 1,0-1-1,0 0 0,1 0 1,9 1-1,-7-2-1,0 0 0,-1-1 0,1 0 0,0 0 0,0-1-1,0 0 1,-1-1 0,1 1 0,-1-2 0,1 1 0,-1-1 0,0-1-1,0 1 1,9-6 0,14-12-4,0-2 0,-2-1 0,0-1-1,-2-2 1,0 0 0,-2-2 0,-2-1-1,25-39 1,-44 63-18,0-1 0,-1 1 0,0-1 0,5-14 0,-8 21-13,0-1-1,1 0 1,-1 0-1,0 1 1,1-1-1,-1 0 1,0 0-1,0 0 1,0 1 0,0-1-1,0 0 1,0 0-1,0 0 1,0 0-1,0 1 1,0-1-1,0 0 1,-1 0-1,1 0 1,0 1-1,-1-1 1,1 0-1,0 0 1,-1 1 0,1-1-1,-1 0 1,1 1-1,-1-1 1,1 1-1,-1-1 1,0 0-1,1 1 1,-1-1-1,0 1 1,1 0-1,-1-1 1,0 1-1,1 0 1,-1-1 0,0 1-1,0 0 1,0 0-1,1-1 1,-1 1-1,0 0 1,0 0-1,0 0 1,0 0-1,0 0 1,-4 1-22,0-1 1,0 1-1,1 0 1,-1 0-1,0 0 1,1 1-1,-9 3 1,2 1-7,0 1 0,1 0 0,0 1 0,0 0-1,0 0 1,1 1 0,1 0 0,0 1 0,0 0 0,1 0 0,0 0 0,-9 20 0,11-21 61,1 1 0,1 0 0,-1 0 0,2 0 1,-1 1-1,-1 18 0,4-21 6,0-1 1,0 0-1,0 0 1,1 0-1,0 0 1,1 0 0,0 0-1,0 0 1,0 0-1,6 10 1,-6-13-2,0 0 0,1-1 1,-1 1-1,1-1 1,0 0-1,-1 0 1,2 0-1,-1 0 0,0-1 1,1 1-1,-1-1 1,1 0-1,5 3 1,-2-2 12,0-1 1,0 0 0,0 0 0,0 0 0,1-1 0,-1 0 0,10-1 0,0 0 27,0-2 1,0 0-1,0-1 1,0 0 0,30-11-1,-27 6-46,-1-1-1,0 0 1,0-1-1,-1-2 1,0 0 0,-1 0-1,0-2 1,-1 0-1,-1-1 1,0 0-1,16-24 1,81-120-84,-110 157 26,-1-1 1,0 1-1,1-1 0,-1 1 0,0-1 1,-1 1-1,1-1 0,0 0 1,-1 1-1,0-1 0,1 0 1,-1 1-1,0-1 0,-1-4 1,1 6 36,0 1 1,0 0-1,0 0 1,1 0-1,-1-1 1,0 1-1,0 0 1,0 0 0,0 0-1,0-1 1,1 1-1,-1 0 1,0 0-1,0 0 1,0 0-1,1 0 1,-1-1 0,0 1-1,0 0 1,0 0-1,1 0 1,-1 0-1,0 0 1,0 0-1,0 0 1,1 0 0,-1 0-1,0 0 1,0 0-1,1 0 1,-1 0-1,0 0 1,0 0-1,1 0 1,-1 0 0,0 0-1,0 0 1,0 0-1,1 0 1,-1 0-1,0 1 1,0-1-1,1 0 1,-1 0 0,0 0-1,0 0 1,0 0-1,0 1 1,1-1-1,-1 0 1,0 0-1,0 0 1,0 1 0,0-1-1,0 0 1,0 0-1,0 0 1,1 1-1,-1-1 1,4 12-112,-1 0 0,1-1 0,-2 1 0,3 22 0,-3 50 71,-3-56 117,2-1 0,5 35 0,-5-57-61,-1 1 39,2 1 1,-1-1 0,0 0-1,1 0 1,0 0-1,6 10 1,-7-15-42,-1 0 0,1 0 0,-1 0 0,1-1-1,0 1 1,0 0 0,-1 0 0,1-1 0,0 1 0,0-1 0,0 1-1,0-1 1,0 1 0,0-1 0,0 0 0,-1 1 0,1-1 0,0 0 0,2 0-1,-1 0 4,0 0 1,0 0-1,0-1 0,0 1 0,0-1 0,0 1 0,0-1 0,0 0 0,0 0 0,0 0 0,0 0 0,0 0 0,1-2 1,42-32 218,-2-2 1,40-45-1,0 1-275,-62 61 35,58-48-75,-67 57-44,-6 5-338,-11 15 136,-11 15 276,0 1 0,2 0 0,-15 36 0,-25 85 363,45-117-335,6-22 66,0 0 0,1 1 0,0-1 0,1 1 0,0-1 0,0 1 0,0 13 0,1-20-38,0-1 0,0 1 1,0-1-1,0 1 1,0-1-1,0 1 1,0-1-1,0 0 0,1 1 1,-1-1-1,0 1 1,0-1-1,0 1 0,0-1 1,1 0-1,-1 1 1,0-1-1,0 1 1,1-1-1,-1 0 0,0 1 1,1-1-1,-1 0 1,0 0-1,1 1 0,-1-1 1,0 0-1,1 0 1,-1 1-1,1-1 1,-1 0-1,0 0 0,1 0 1,-1 0-1,1 1 1,-1-1-1,1 0 1,-1 0-1,1 0 0,-1 0 1,1 0-1,16-9 199,-14 8-157,6-6 19,0 0 1,0 0-1,0-1 0,13-16 0,25-37 96,-41 53-134,61-103-54,-18 28 114,1 4-457,-50 78 351,0 1 0,1-1-1,-1 1 1,0 0 0,0-1-1,1 1 1,-1 0 0,0-1-1,0 1 1,1-1 0,-1 1-1,0 0 1,1 0 0,-1-1 0,0 1-1,1 0 1,-1 0 0,1-1-1,-1 1 1,1 0 0,-1 0-1,0 0 1,1 0 0,-1 0-1,1 0 1,0 0 0,0 0 0,-1 1 1,1 0-1,0-1 0,0 1 1,-1 0-1,1 0 1,-1 0-1,1 0 0,0 0 1,-1 0-1,1 1 1,15 41-59,-13-31 79,1 0 1,1 0-1,8 15 1,-12-25 26,1 1 1,-1-1 0,1 1 0,0-1 0,0 0 0,0 0 0,0 0 0,0 0 0,1 0 0,-1 0 0,0-1 0,1 1-1,0-1 1,-1 0 0,1 1 0,0-1 0,-1 0 0,1-1 0,4 2 0,-3-2 2,1 0-1,-1 0 1,0 0 0,1-1-1,-1 0 1,0 0 0,1 0-1,-1 0 1,0-1 0,7-2-1,5-5-9,18-11 0,-20 11 22,2-1 49,-1-1 1,19-16-1,-29 22-113,1 0 0,-1 0-1,0-1 1,-1 0 0,0 0 0,1 0 0,-2 0 0,6-12 0,-8 18 1,-1-1 0,0 1 0,0-1 0,0 1 1,1-1-1,-1 1 0,0-1 0,0 1 1,0-1-1,0 1 0,0-1 0,0 1 0,0-1 1,0 1-1,0-1 0,0 1 0,0-1 1,0 1-1,-1-1 0,1 1 0,0-1 0,0 1 1,0-1-1,-1 1 0,1-1 0,0 1 1,-1 0-1,1-1 0,0 1 0,-1-1 0,0 0-1,0 1 0,0-1 0,-1 1 0,1 0 0,0-1 0,0 1 0,0 0 0,0 0 1,-1 0-1,1 0 0,0 0 0,-2 0 0,-4 1 5,0 0 0,0 0 0,-12 5 0,8-2-4,2 1 0,-1 0-1,0 0 1,1 1 0,0 0 0,1 0-1,-1 1 1,1 0 0,0 1 0,1 0-1,0 0 1,0 0 0,1 1-1,0 0 1,0 1 0,1-1 0,1 1-1,-1 0 1,2 0 0,-6 19 0,8-25 22,1 0 1,-1-1 0,1 1 0,-1 0 0,1 0 0,0 0 0,1 0 0,-1 0-1,1 0 1,0-1 0,-1 1 0,2 0 0,-1 0 0,0-1 0,1 1 0,0-1-1,0 1 1,0-1 0,4 6 0,-2-6 27,-1 1 1,1-1-1,1 1 1,-1-1-1,0 0 1,1-1-1,-1 1 0,1-1 1,0 0-1,0 0 1,0 0-1,0-1 0,0 0 1,8 1-1,12 1 62,0-2-1,-1-1 0,1-1 1,0-1-1,40-8 0,124-43-116,55-42-47,-232 88-56,-12 7 123,0 0 1,0 0-1,0 0 1,0 0-1,0 0 1,-1 0-1,1 0 1,0 0-1,0 0 1,0 0-1,0 0 1,0 0-1,0 0 1,0 0-1,0 0 1,0 0-1,0 0 1,0 0-1,0 0 1,0 0-1,0 0 0,0 0 1,-1 0-1,1 0 1,0 0-1,0 0 1,0 0-1,0 0 1,0 0-1,0 0 1,0 0-1,0-1 1,0 1-1,0 0 1,0 0-1,0 0 1,0 0-1,0 0 1,0 0-1,0 0 1,0 0-1,0 0 1,0 0-1,0 0 1,0 0-1,0 0 0,0 0 1,0 0-1,0-1 1,0 1-1,0 0 1,0 0-1,0 0 1,0 0-1,0 0 1,0 0-1,0 0 1,0 0-1,0 0 1,0 0-1,0 0 1,0 0-1,0 0 1,0 0-1,1 0 1,-1 0-1,0 0 1,0 0-1,-3 0-16,1 0 1,-1 0-1,1 1 0,0 0 0,-1-1 1,1 1-1,0 0 0,-3 1 1,-17 12-45,1 0 1,0 2 0,1 0-1,1 1 1,-22 26 0,18-18 18,-26 36 0,42-51 51,1-1 0,1 1 0,-1 0 0,2 1 0,-1-1 0,1 1 0,-4 18 0,8-26 20,0 0 0,-1 0 0,1 0 0,0-1 0,0 1-1,0 0 1,1 0 0,-1 0 0,2 5 0,-1-7-11,-1-1-1,0 1 1,0 0 0,1-1 0,-1 1-1,1-1 1,-1 1 0,0 0 0,1-1 0,-1 1-1,1-1 1,-1 1 0,1-1 0,0 1-1,-1-1 1,1 1 0,0-1 0,-1 0-1,1 1 1,0-1 0,-1 0 0,1 0-1,0 1 1,-1-1 0,1 0 0,0 0 0,0 0-1,-1 0 1,1 0 0,0 0 0,0 0-1,-1 0 1,1 0 0,0-1 0,-1 1-1,1 0 1,0 0 0,0 0 0,0-1 0,4-2 21,1 0 1,-1 0-1,0 0 1,-1-1-1,1 0 1,-1 0-1,1 0 1,-1 0-1,0-1 1,3-5-1,35-56 106,-36 57-109,164-262 24,-109 184-30,76-149 1,-128 217-89,0 0 0,-2-1 1,9-30-1,-14 41 4,2-11-89,-4 19 129,0 1 0,0-1 0,0 1 0,0-1 0,0 1 0,-1-1 1,1 1-1,0 0 0,0-1 0,0 1 0,0-1 0,-1 1 0,1-1 0,0 1 0,0 0 0,-1-1 0,1 1 0,0 0 1,0-1-1,-1 1 0,1 0 0,-1-1 0,1 1 0,0 0 0,-1 0 0,1-1 0,0 1 0,-1 0 0,1 0 0,-1 0 0,1 0 1,-1 0-1,1-1 0,-1 1 0,0 0 0,0 0-10,-1 0 0,1 1 0,-1-1 0,1 0 0,0 0 1,-1 1-1,1-1 0,0 1 0,-1-1 0,1 1 0,0 0 0,0-1 0,-1 1 0,0 1 1,-9 7-53,0 0 0,1 0 1,0 1-1,-9 12 1,-36 49-123,37-46 250,1 0-1,1 1 1,2 1-1,0 1 0,-18 56 1,28-71-28,1 1 1,0 0-1,0 0 1,2 0-1,0 0 0,0 0 1,1 0-1,1 0 1,1 0-1,0-1 0,0 1 1,1 0-1,1-1 1,1 1-1,6 14 1,-4-16-2,-1-1 1,2 0-1,0 0 1,0 0-1,1-1 1,0-1-1,1 0 1,0 0-1,0 0 1,1-2 0,11 8-1,2-2-1091,0-1-1,0-1 0,1-1 1,38 10-1,-8-4-1666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5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97 2976,'0'0'139,"0"-1"1,0 1-1,-1-1 0,1 1 1,0 0-1,0-1 0,-1 1 1,1-1-1,0 1 0,0-1 1,0 1-1,0-1 0,0 1 1,0-1-1,0 1 1,0-1-1,0 1 0,0-1 1,0 1-1,0-1 0,0 1 1,0-1-1,0 1 0,0-1 1,0 1-1,1-1 0,-1 1 1,0-1-1,0 1 0,1 0 1,-1-1-1,1 0 1,3-12 2493,-4-40 3740,20 64-5979,-13-8-222,1 1 0,0-1 0,0-1-1,0 0 1,1 0 0,-1 0-1,9 0 1,60-1 709,-61-2-730,247-11 718,-230 11-827,72 1 12,-86 1 18,1-2 0,0 0 0,26-5 0,-45 6-183,0 0 0,0 0 0,-1 0 0,1-1-1,0 1 1,-1 0 0,1-1 0,-1 1 0,1 0 0,0-1 0,-1 1 0,1 0 0,-1-1 0,1 1-1,-1-1 1,1 1 0,-1-1 0,1 0 0,-1 1 0,1-1 0,-1 1 0,0-1 0,1 0-1,-1 1 1,0-1 0,0 0 0,0 1 0,1-1 0,-1 0 0,0 0 0,0 1 0,0-1-1,0 0 1,0 1 0,0-2 0,0-4-2123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5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6560,'-5'0'2976,"15"3"-2592,-1-3 2112,4 5-1440,18-5 992,6 0-1184,21-5 479,5 5-767,14-3-96,-6 0-288,-3-5-64,-10 8-64,-4-9-320,-5 6 128,-7-5-4255,-7 3 2399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5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28 3328,'0'0'118,"0"-1"0,0 0-1,0 1 1,0-1 0,0 0 0,0 0 0,0 1-1,0-1 1,0 0 0,0 1 0,0-1 0,0 0-1,1 1 1,-1-1 0,0 0 0,1 1 0,-1-1-1,0 0 1,1 1 0,-1-1 0,1 1 0,-1-1-1,1 1 1,-1-1 0,1 1 0,-1-1 0,1 1-1,-1 0 1,1-1 0,0 1 0,-1 0 0,1-1-1,-1 1 1,1 0 0,0 0 0,0-1 0,-1 1-1,1 0 1,0 0 0,-1 0 0,1 0 0,0 0-1,-1 0 1,2 0 0,-1 0 67,-1 0-1,1 0 1,-1 0-1,1 0 1,-1 1 0,1-1-1,-1 0 1,1 0-1,0 0 1,-1 0 0,1 1-1,-1-1 1,1 0-1,-1 0 1,0 1 0,1-1-1,-1 0 1,1 1-1,-1-1 1,1 1-1,-1-1 1,0 0 0,1 1-1,-1-1 1,0 1-1,0-1 1,1 1 0,-1-1-1,0 1 1,0-1-1,0 1 1,1-1 0,-1 1-1,0 0 1,0-1-1,0 1 1,0 0-1,-3 25 359,1-13-159,-5 48 111,-15 114 402,5-41-262,-11 54 367,21-139-638,-2 7 190,5-46 198,2-20-38,3-3-485,3-25 0,1 6-180,5-71 20,12-89 123,-22 191-193,35-169 219,-28 142-160,2 1 0,1 1 0,1 0 0,14-25 0,-24 49-57,0 1-1,-1-1 1,1 1-1,0 0 1,0 0 0,1-1-1,-1 1 1,0 0 0,0 0-1,2-1 1,-2 1-5,0 1 0,-1 0-1,1 0 1,0 0 0,-1-1 0,1 1 0,0 0 0,0 0 0,-1 0 0,1 0 0,0 0 0,-1 0 0,1 1-1,0-1 1,-1 0 0,1 0 0,0 0 0,0 1 0,-1-1 0,1 0 0,-1 1 0,1-1 0,0 0-1,-1 1 1,1-1 0,-1 1 0,1-1 0,0 2 0,8 8-29,-1 0 1,-1 1-1,1 0 1,-2 0-1,1 1 1,7 21-1,-5-14 26,38 93 39,7 15 190,-38-95-90,37 56 0,-35-59 12,12 16 236,-27-41-288,0 0-1,0-1 0,0 0 0,1 1 0,-1-1 0,1-1 0,0 1 0,5 3 0,-7-5-66,-1-1 0,1 1 0,-1-1 0,1 1 0,-1-1 0,1 1 0,-1-1 0,1 0 0,-1 0 0,1 0 0,0 0 0,-1 0 0,1 0 0,-1 0 0,1-1 0,-1 1 0,1 0 0,-1-1 0,1 1 0,-1-1 0,1 0 0,-1 1 0,0-1 0,1 0 0,-1 0 0,0 0 1,0 0-1,1 0 0,-1 0 0,0 0 0,0-1 0,0 1 0,-1 0 0,1-1 0,1-1 0,2-6 2,0 1 1,0 0 0,-1-1 0,4-14-1,-6 19 0,39-178 430,22-74-1058,-46 217 57,-3 65 230,6 40 346,15 90 1,-8-26 158,-10-61-239,28 106 325,-27-113-69,-17-61-400,1 0 1,-1-1-1,0 1 1,1 0-1,-1-1 1,0 1-1,1-1 1,-1 1-1,0 0 1,1-1-1,-1 1 1,1-1-1,-1 1 1,1-1-1,0 0 0,-1 1 1,1-1-1,-1 1 1,1-1-1,0 0 1,-1 0-1,1 1 1,1-1-1,16-1-5899,-6-1 3611,13 1-3477,2 3 2016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5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6656,'6'14'6261,"9"25"-2853,-12-19-2441,0 0 1,-1 24-1,-1-5-525,0-27-520,4 87-868,-5-99 870,0 0-1,0 0 1,0 0 0,0 0 0,0 1-1,0-1 1,0 0 0,0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5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3072,'0'0'57,"0"0"0,0-1 0,-1 1 0,1 0 0,0 0 0,0-1 0,0 1 0,-1 0 0,1-1 0,0 1 0,0 0 0,0 0-1,0-1 1,0 1 0,0 0 0,0-1 0,0 1 0,0 0 0,0-1 0,0 1 0,0 0 0,0-1 0,0 1 0,0 0 0,0-1 0,0 1 0,0 0 0,0-1 0,0 1 0,1 0 0,-1 0 0,0-1 0,0 1 0,0 0 0,0-1 0,1 1 0,-1 0 0,18-1 9239,-13 27-6699,3 176 214,-3-114-2379,-4-67-330,4 131 478,3-61-1460,-11-98-3941,3 3 2523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1:5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24 148 6816,'-19'-11'3072,"14"11"256,10 0-2080,4-9 1055,9 6-1343,14-13 576,7 4-864,25-13-160,-1 10-320,8-5 96,2 7-192,-10 1-256,-9 4 96,-10 5-3648,-7 3 2017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0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83 3808,'-3'-4'296,"-1"-1"756,5 9-230,0-3 346,-2 26 2653,-4 13-2217,1-6-613,-1 27-145,-35 303 2415,36-338-3086,-1 6 513,-1 43 1,26-171 612,-4 9-1218,16-91 87,15 5 340,6 41 322,-53 131-829,0 0 1,0 1-1,0-1 0,1 0 1,-1 1-1,0-1 1,1 0-1,-1 1 1,0-1-1,1 1 1,-1-1-1,1 0 0,-1 1 1,1-1-1,-1 1 1,1 0-1,-1-1 1,1 1-1,0-1 1,-1 1-1,1 0 0,-1-1 1,1 1-1,0 0 1,-1 0-1,1 0 1,0-1-1,0 1 1,-1 0-1,1 0 0,0 0 1,-1 0-1,1 0 1,0 0-1,0 0 1,-1 1-1,2-1 1,1 2-9,0-1 0,-1 1-1,1 0 1,0 0 0,-1 1 0,5 3 0,-1 0-21,5 6 94,0 0-1,-1 0 1,-1 1 0,15 25 0,24 61 347,-27-52-273,26 56 269,38 75 671,-82-171-1036,0-2 16,-1-1-1,0 0 1,1 1 0,0-1-1,0 0 1,0-1-1,6 6 1,-8-8-50,-1-1 0,1 1 0,-1-1-1,1 1 1,-1-1 0,1 1 0,0-1 0,-1 1 0,1-1 0,0 0-1,-1 0 1,1 1 0,0-1 0,-1 0 0,1 0 0,0 0 0,-1 0-1,1 1 1,0-1 0,0 0 0,-1 0 0,1-1 0,0 1 0,0 0 0,1-1-4,-1 0 1,0 0-1,0 0 1,0 0-1,0 0 1,0-1 0,0 1-1,0 0 1,0 0-1,-1-1 1,1 1 0,0-1-1,-1 1 1,1-1-1,-1 1 1,1-2 0,8-39 141,-1 1 1,2-55 0,-7 63-75,5-56-50,13-106-218,-17 162 134,-2 15-26,0 1 0,2-1 0,5-17 0,-9 34 77,0 1 0,0 0 1,0 0-1,0-1 0,0 1 1,0 0-1,0-1 0,0 1 1,0 0-1,1 0 0,-1-1 1,0 1-1,0 0 0,0 0 1,0-1-1,1 1 0,-1 0 1,0 0-1,0-1 0,0 1 1,1 0-1,-1 0 0,0 0 1,0 0-1,1-1 0,-1 1 1,0 0-1,0 0 0,1 0 1,-1 0-1,0 0 0,1 0 1,-1 0-1,0 0 0,0 0 1,1 0-1,-1 0 0,0 0 1,1 0-1,-1 0 0,0 0 1,1 0-1,-1 0 0,0 0 1,0 0-1,1 0 0,-1 0 1,0 1-1,0-1 0,1 0 0,-1 0 1,0 0-1,0 0 0,1 1 1,-1-1-1,0 0 0,0 0 1,0 1-1,1-1 1,8 17-197,6 46-8,-6-20 203,8 48-17,10 154-1,-22-192 125,-1 89-1587,-4-121 368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0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92 3712,'-2'8'13448,"8"-11"-13633,6-5 2961,-10 6-2646,0 0 1,1 0 0,-1 1 0,0-1-1,1 1 1,3-2 0,111-37 605,-95 32-720,0 1 0,0 0 0,0 2 0,30-3 0,-49 8-17,0 0-1,0-1 1,0 2-1,0-1 1,0 0-1,0 1 1,0-1-1,0 1 1,0 0-1,0 0 1,0 0-1,0 0 1,0 1-1,-1-1 1,1 1-1,0 0 1,-1 0-1,0 0 1,1 0-1,-1 0 1,0 0-1,0 0 1,0 1-1,0-1 1,2 4-1,-3-2 0,1-1 0,-1 1 0,0 0 0,0-1 0,0 1 0,0 0 0,0 0 0,-1 0 0,0 0 0,0 0 0,0-1-1,0 1 1,-1 0 0,1 0 0,-1 0 0,0 0 0,0-1 0,0 1 0,-4 7 0,2-6 29,0 0-1,-1 1 1,1-1-1,-1 0 1,0-1-1,-1 1 1,1-1-1,-1 0 1,0 0-1,-9 6 1,-2-1 117,-1 0 0,-21 7 0,19-9 721,-27 16-1,46-23-856,0-1 0,0 1 0,0 0 1,0 0-1,0 0 0,0 0 0,0 0 0,0 0 0,0 0 0,1 0 0,-1 0 0,0 0 0,0 0 0,0 0 0,0 0 0,0 0 0,0 1 0,0-1 0,0 0 1,0 0-1,0 0 0,0 0 0,0 0 0,0 0 0,0 0 0,0 0 0,0 0 0,0 0 0,0 0 0,0 0 0,0 0 0,0 0 0,0 0 0,0 0 0,0 0 1,0 0-1,1 0 0,-1 0 0,0 0 0,0 0 0,0 0 0,0 0 0,0 0 0,0 1 0,0-1 0,0 0 0,0 0 0,0 0 0,0 0 0,0 0 0,0 0 1,0 0-1,0 0 0,-1 0 0,1 0 0,0 0 0,0 0 0,0 0 0,0 0 0,0 0 0,0 0 0,0 0 0,0 0 0,0 0 0,0 0 0,0 0 0,0 1 0,8 0 326,10-1 16,141-6 701,-40 4-832,-81-1-278,58-1-3801,-83 4 1361,-1 2 0,1-1 0,12 4 0,7 6-2263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1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25 2720,'0'-24'10362,"-9"57"-7668,-7 179-385,28 182-1317,-18 192 474,-22-315-1194,-19-1 198,-13 94-156,45-262-52,9-56-189,2 1 0,2 0 1,3 0-1,1-1 1,11 61-1,65 222 31,-77-325-166,26 105 28,-24-65-2825,-3-44 2811,0 1 1,0-1-1,1 0 0,-1 0 1,0 0-1,0 0 1,0 0-1,0 0 0,0 0 1,0 0-1,0 0 0,0 0 1,0 0-1,0 0 0,0 1 1,-1-1-1,1 0 0,0 0 1,0 0-1,0 0 0,0 0 1,0 0-1,0 0 0,0 0 1,0 0-1,0 1-333,0-1 333,0 0 1,0 0-1,-1 0 0,1 0 1,0 0-1,0 0 0,0 0 1,0 0-1,0 0 0,0 0 1,0 0-1,0 0 0,0 0 1,0 0-1,0 0 0,0 0 1,-1 0-1,1 0 0,0 0 1,0 0-1,0 0 1,0 0-1,0-1 0,0 1 1,0 0-1,0 0 0,0 0 1,0 0-144,-7-10-1837,-8-35-2175,1-10 1393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1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292 137 4576,'0'0'74,"0"0"1,0-1 0,0 1-1,0 0 1,0-1 0,0 1-1,0 0 1,0 0-1,0-1 1,0 1 0,0 0-1,0-1 1,0 1-1,0 0 1,0 0 0,0-1-1,0 1 1,0 0 0,-1 0-1,1-1 1,0 1-1,0 0 1,0 0 0,-1-1-1,1 1 1,0 0 0,-3-3 2815,4 2-2542,5 0 3461,0 2-605,-6 10-2132,-11 27-291,5-16-444,0-1 0,-18 39 0,3-19-149,-1-1 0,-3-1-1,-1-1 1,-49 55 0,61-80 107,-1 1 0,-30 20 0,35-28 59,15-10-467,8-10-11,5-6 146,-8 10 24,-1-1 0,13-18 0,39-70-51,70-150 0,-110 204 389,35-55 0,-55 99-375,-1 0 1,1 0-1,0 0 1,0 0-1,-1 0 1,1 0-1,0 0 1,0 0-1,0 0 1,0 0-1,0 0 1,0 1-1,0-1 1,1 0-1,1 0 1,-3 1-2,1 0 1,0 0 0,-1 0-1,1 1 1,0-1 0,-1 0-1,1 0 1,0 1 0,-1-1 0,1 0-1,-1 1 1,1-1 0,-1 1-1,1-1 1,-1 0 0,1 1-1,-1-1 1,1 1 0,-1 0-1,0-1 1,1 1 0,-1-1-1,0 1 1,1 0 0,-1-1 0,0 1-1,0-1 1,0 1 0,1 0-1,-1 0 1,21 63 604,17 91 1,-24-106-485,-1 0-812,-9-15-4929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01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275 983 4160,'0'0'46,"0"0"-1,0 0 1,0 0 0,-1 0 0,1 1 0,0-1-1,0 0 1,0 0 0,0 0 0,0 0-1,-1 0 1,1 1 0,0-1 0,0 0 0,0 0-1,0 0 1,0 0 0,0 1 0,0-1-1,0 0 1,-1 0 0,1 0 0,0 1 0,0-1-1,0 0 1,0 0 0,0 0 0,0 1 0,0-1-1,0 0 1,0 0 0,0 0 0,1 1-1,6-1 2035,11-5 2113,-14 3-3881,-1-1 1,0 1-1,0-1 1,0 1-1,0-1 1,0 0-1,0 0 1,-1 0-1,0-1 1,3-3-1,19-40 934,-15 29-900,14-28 166,41-71 203,33-24 54,-47 70-658,119-181 187,-48 37 161,-111 188-640,-8 17 45,-2 10 130,0-1 0,0 1 1,0 0-1,0 0 0,0 0 0,0 0 0,0-1 0,0 1 0,0 0 0,0 0 0,0 0 0,0 0 0,0 0 0,-1-1 0,1 1 0,0 0 0,0 0 1,0 0-1,0 0 0,0 0 0,0 0 0,-1-1 0,1 1 0,0 0 0,0 0 0,0 0 0,0 0 0,0 0 0,-1 0 0,1 0 0,0 0 0,0 0 1,-2 0-17,1 1-1,-1-1 1,1 1 0,0-1 0,-1 1 0,1 0 0,0 0 0,-1 0 0,1-1 0,0 1 0,0 0 0,0 1 0,0-1 0,-1 2 0,-65 84-191,-103 162 202,21-5 94,109-175-16,1-5 162,-2-2 0,-3-2 1,-3-2-1,-53 52 0,-78 51 1494,178-161-1715,-1 0 1,1 0-1,0 0 1,0 0-1,0 0 0,0 0 1,0 0-1,0 0 1,0 0-1,0 0 1,0 0-1,0 0 0,0 0 1,-1 0-1,1 0 1,0 0-1,0 0 0,0 0 1,0 0-1,0 1 1,0-1-1,0 0 1,0 0-1,0 0 0,0 0 1,0 0-1,0 0 1,0 0-1,0 0 0,0 0 1,-1 0-1,1 0 1,0 0-1,0 0 0,0 0 1,0 1-1,0-1 1,0 0-1,0 0 1,0 0-1,0 0 0,0 0 1,0 0-1,0 0 1,0 0-1,0 0 0,0 0 1,0 1-1,0-1 1,0 0-1,0 0 1,0 0-1,1 0 0,-1 0 1,0 0-1,0 0 1,0 0-1,0 0 0,0 0 1,0 0-1,0 0 1,0 0-1,0 0 0,0 1 1,0-1-1,0 0 1,0 0-1,1 0 0,8-2 260,20-7-92,-2-1-96,0-2-1,0-1 1,47-31 0,66-63 6,-5 4-86,180-87-19,-220 135-42,28-6-344,-116 59 166,-9 7 126,-17 17 88,4-7 7,-11 16-55,-31 37 45,52-60 59,1-1 1,-1 0-1,1 1 0,1-1 1,-1 1-1,1 0 1,1 1-1,-2 8 1,3-13-6,1 0 1,-1 0 0,1 1 0,1-1-1,-1 0 1,1 0 0,-1 0 0,3 6-1,-3-9-4,1 1-1,-1 0 0,1-1 0,-1 0 0,1 1 0,0-1 0,0 1 0,0-1 0,-1 0 0,2 1 0,-1-1 0,0 0 0,0 0 1,0 0-1,0 0 0,1 0 0,-1 0 0,0 0 0,1-1 0,-1 1 0,1 0 0,-1-1 0,3 2 0,1-2 20,0 0 0,0 0 0,-1-1 0,1 1 0,0-1-1,0 0 1,-1 0 0,1 0 0,-1-1 0,1 0 0,-1 0 0,0 0-1,1 0 1,-1-1 0,0 1 0,-1-1 0,1 0 0,0 0 0,4-6-1,2-1 42,-1-1 0,0 0-1,0-1 1,-1 0-1,8-15 1,-6 7-129,-1 0 0,-1-1 0,-1 1 0,9-43 0,-15 60 43,0 0-1,0 0 0,0 0 1,1 0-1,-1 0 1,1 0-1,0 1 1,0-1-1,0 0 0,0 1 1,0-1-1,1 1 1,-1 0-1,4-2 0,-1-1 16,1 1 0,-1 1-1,1-1 1,0 1-1,12-4 1,-9 4-36,1-1 1,1 2-1,18-3 0,-26 5 19,0-1 0,0 1 0,0 1 0,0-1 0,-1 0 0,1 1 0,0-1 0,0 1 0,-1 0 0,1 0 0,0 0 0,-1 0 0,1 0 0,-1 0 0,1 1 0,-1-1 0,0 1 0,0 0 0,4 4 0,-2-2 21,-1 1 1,0-1-1,-1 1 0,1 0 0,-1 0 0,0 0 1,0 0-1,0 1 0,0 5 0,0-4 53,0-1 0,0 1 0,0-1 0,0 0 0,5 7 0,-5-10-7,1 1 0,0-1-1,0 0 1,0 0 0,0 0 0,0-1-1,0 1 1,1-1 0,-1 0-1,1 0 1,0 0 0,0 0 0,0 0-1,0-1 1,0 0 0,0 0-1,6 1 1,6 0 153,0 0-1,0-2 0,17-1 1,-1 0-569,-1-3 1,1 0-1,47-15 0,-42 10-829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2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2816,'0'0'492,"1"-1"-1,0 1 1,0 0 0,-1 0 0,1 0 0,0 0-1,0 0 1,-1 1 0,1-1 0,0 0 0,-1 0-1,1 0 1,0 1 0,-1-1 0,1 0 0,0 0-1,-1 1 1,4 2 2459,-3-2-2459,4 9-1182,0 11 1524,-1-1-1,4 34 1,-7-36-535,-1-1 0,-3 27-1,0-5-42,-11 85 389,9-85-344,0 0-1,2 68 1,4-51 659,14-56-256,5-4-689,-1 0 0,36-14 0,-10 2 4,-19 8 0,91-24 47,4 12-141,-112 17-2000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2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6656,'-10'-7'3008,"10"11"-896,10-4-1408,8 0 1344,4 0-1184,14 0 351,9 0-703,13-4-384,5 4-96,6-8 32,-8 3-32,2-7-1919,-3 9 1023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30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2428 21 1888,'0'0'16,"0"0"-1,0 0 1,0 0 0,0 0 0,0 1-1,0-1 1,0 0 0,0 0 0,1 0-1,-1 0 1,0 0 0,0 0 0,0 1-1,0-1 1,0 0 0,0 0 0,0 0-1,0 0 1,0 0 0,0 0-1,0 0 1,1 0 0,-1 0 0,0 0-1,0 0 1,0 0 0,0 1 0,0-1-1,0 0 1,0 0 0,1 0 0,-1 0-1,0 0 1,0 0 0,0 0 0,0 0-1,0 0 1,0 0 0,1 0 0,-1 0-1,0 0 1,0 0 0,0 0-1,0-1 1,0 1 0,0 0 0,1 0-1,-1 0 1,0 0 0,0-2 1944,1 2-1835,0 0 1,0 0 0,-1 0-1,1 0 1,0 0 0,0 0-1,-1 0 1,1-1 0,0 1-1,0 0 1,-1 0 0,1-1 0,0 1-1,0 0 1,-1-1 0,1 1-1,-1-1 1,1 1 0,0-1-1,-1 1 1,1-1 0,-1 0-1,1 1 1,-1-1 0,1 1 0,-1-1-1,0 0 1,1-1 0,3-6 3283,-12 13-2506,5-1-840,0 0 0,0-1-1,-1 0 1,0 0 0,1 0 0,-8 4 0,-16 13 89,-33 33 194,48-40-326,-1 0 0,2 2 0,0-1-1,1 1 1,0 1 0,-8 18 0,-12 28 382,-27 82 1,-2 5 113,45-120-423,-1 0 0,-37 53 0,-51 75 580,-4 5-429,-172 162 572,265-308-766,0 1 0,1 1 1,1 0-1,-10 21 0,5-3-112,-20 67-1,16-42 316,3 4-328,13-46 118,0 0-1,-1 0 1,-9 18 0,-47 75 831,57-100-735,1-4-48,4-3-111,-1 0 0,1-1 0,-3 10 0,-2-5-27,5-8 60,0 0 1,0 0-1,0 0 1,-1 0-1,1 0 1,0 0 0,-1-1-1,1 1 1,-1 0-1,1 0 1,-1-1-1,1 1 1,-1 0-1,1 0 1,-1-1 0,0 1-1,1-1 1,-1 1-1,-1 0 1,-54-5 946,13 1-932,36 3-26,-1-1 0,1 1 0,-1-1-1,-12-4 1,-15-2 81,24 5-13,0 0 0,-21-7 0,-40-14-66,14 7-136,15 6 146,32 9-30,1-1 1,-1-1 0,-12-4-1,4 0 76,13 5-57,0 0 1,0-1-1,0 0 0,1 0 0,-1 0 0,1-1 1,-9-6-1,-63-55 178,61 52-138,0 0 56,1-1 1,-16-18-1,-15-20-100,33 39-51,7 7 55,0 0 1,0 1-1,-10-7 1,-2-1 30,-14-11-14,-44-36 280,63 49-371,-2 1 1,0 0-1,-23-10 0,9 2 130,14 11 7,14 6-62,1 1 1,-1-1-1,0 1 1,0-1-1,0 1 1,0 0-1,0-1 0,0 1 1,0 0-1,0 0 1,0 0-1,0 0 1,-1 0-1,0-1-20,-1 1 0,1-1 1,-1 1-1,1-1 0,0 0 0,-5-2 0,6 3 19,0-1-1,0 0 0,0 1 0,0-1 1,0 1-1,-1 0 0,1-1 0,0 1 1,0 0-1,0 0 0,-1-1 0,1 1 1,0 0-1,0 0 0,-2 1 0,2 0-17,-1-1-6,-11-5-55,-28-11 124,41 16-48,0 0-1,0-1 0,0 1 0,0 0 0,0 0 0,-1 0 1,1 0-1,0 0 0,0 0 0,0 0 0,0 0 0,0 0 1,0-1-1,0 1 0,0 0 0,-1 0 0,1 0 0,0 0 1,0 0-1,0 0 0,0 0 0,0 0 0,0 0 0,0 0 1,-1 0-1,1 0 0,0 0 0,0 0 0,0 0 0,0 0 1,0 0-1,0 0 0,-1 0 0,1 0 0,0 0 0,0 0 1,0 0-1,0 0 0,0 0 0,0 0 0,-1 0 0,1 1 1,0-1-1,0 0 0,0 0 0,0 0 0,0 0 0,0 0 1,0 0-1,0 0 0,0 0 0,0 0 0,0 1 0,-1-1 1,1 0-1,0 0 0,0 0 0,0 0 0,0 0 24,0-1-27,0 1 0,0-1-1,0 1 1,-1 0 0,1-1 0,0 1 0,0-1 0,-1 1 0,1 0 0,0-1 0,0 1 0,-1 0 0,1-1 0,0 1 0,-1 0-1,1-1 1,0 1 0,-1 0 0,1 0 0,-1-1 0,1 1 0,-1 0 0,1 0 0,0 0 0,-1 0 0,1 0 0,-1-1 0,1 1-1,-1 0 1,1 0 0,-1 0 0,1 0 0,-1 1 0,-4-1-7,-2 0 11,-4-6 187,10 6-192,0 0 0,1 0 0,-1-1 0,1 1 0,-1 0 1,1 0-1,-1-1 0,1 1 0,-1 0 0,1-1 0,-1 1 0,1-1 0,-1 1 0,1-1 0,0 1 0,-1-1 1,1 1-1,0-1 0,-1 1 0,1-1 0,0 1 0,-1-2 0,-1-2-58,2 4 62,0 0 1,-1 0-1,1 0 1,0 0-1,0 0 0,0 0 1,-1 0-1,1 0 1,0 0-1,0 0 0,0 0 1,0 0-1,-1 0 1,1 0-1,0 0 0,0 0 1,0 0-1,-1 0 1,1 0-1,0 0 0,0 0 1,0 0-1,0 1 1,-1-1-1,1 0 0,0 0 1,0 0-1,0 0 1,0 0-1,0 0 0,0 1 1,-1-1-1,1 0 1,0 0-1,0 0 0,0 0 1,0 1-1,0-1 1,0 0-1,0 0 0,0 1 1,-6 15-162,-6 30-58,8-29 408,3-7-177,-1 0 0,1 1-1,0 11 1,-1-11 160,2-10-118,0-10 203,3-119 48,2 62-229,-9 53-82,4 13-1,0 0-1,0 0 1,-1-1-1,1 1 1,0 0-1,0-1 1,0 1-1,0 0 1,-1-1-1,1 1 1,0 0-1,0-1 1,0 1-1,0 0 1,0-1-1,0 1 1,0-1-1,0 1 1,0 0-1,0-1 1,0 1-1,0 0 1,0-1-1,1 0 1,19 10-227,12 1 333,0-2 0,48 6 0,-68-12-133,31 2-104,-14-6-4258,-11 1 1939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32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1152,'2'1'287,"-1"0"0,1 0 0,0 0 1,0 0-1,0 0 0,-1-1 0,1 1 0,0-1 1,0 0-1,0 1 0,0-1 0,3 0 0,13 3 710,-15-1-925,0-1 0,1-1 0,-1 1 0,1 0 0,-1-1 0,1 1 0,-1-1 0,1 0 0,-1 0 0,1-1 0,-1 1 0,0-1 0,7-1 0,-6 1-82,0 1-1,0 0 0,1 0 0,-1 1 0,0-1 0,0 1 0,0 0 0,0 0 0,8 3 0,20 4 14,72-5 127,-29-1 102,75 0 679,24 3 418,-173-5-1319,5 0 120,0 1-1,0-1 1,0 0 0,0-1-1,1 1 1,10-3 0,-4-2-2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33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37 1472,'-9'0'475,"8"0"629,-4 0 469,-3 2-668,3-1 415,-5-8-356,10 7-948,0 0 0,0-1 0,0 1 0,-1 0 0,1 0 0,0-1 0,0 1 0,0 0 0,0-1 0,0 1 0,0 0 0,0-1 0,0 1 0,0 0 0,0-1 0,0 1 0,0 0 0,0-1 0,0 1 0,0 0 0,0 0 1,0-1-1,0 1 0,0 0 0,0-1 0,1 0 31,-1 1 0,0-1 0,0 1 0,0-1 1,0 0-1,1 1 0,-1-1 0,0 1 1,0-1-1,0 0 0,0 1 0,-1-1 0,1 0 1,0 1-1,0-1 0,0 1 0,0-1 1,-1 1-1,1-1 0,0 1 0,0-1 0,-1 0 1,1 1-1,-1 0 0,1-1 0,0 1 0,-1-1 1,0 0-42,1 1 0,0 0 0,0 0 0,0 0 0,0 0 0,0-1 0,0 1 0,0 0 0,0 0 0,0 0 0,0 0 0,0-1 0,0 1 0,0 0 0,0 0 0,0 0 0,0-1 0,0 1 0,0 0 0,0 0 1,0 0-1,1 0 0,-1-1 0,0 1 0,0 0 0,0 0 0,0 0 0,0 0 0,0 0 0,0 0 0,1-1 0,-1 1 0,0 0 0,0 0 0,0 0 0,0 0 0,0 0 0,1 0 0,-1 0 0,0 0 0,0 0 0,0 0 0,0 0 0,1-1 0,-1 1 0,0 0 0,0 0 1,0 0-1,1 0 0,-1 1 0,0-1 0,16-1-182,154 21 566,-131-17-252,23 0-188,0-4-1,0-2 0,62-12 1,-65 7-1166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35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1 3136,'-5'0'3141,"-38"1"1147,-63 26-1989,16 9-1195,-6 1-806,91-34-234,-1 0-1,1 1 0,1 0 1,-1 0-1,0 0 1,1 0-1,0 1 0,-5 7 1,4-10 333,5-2-384,0-1 1,0 1-1,0 0 0,0 0 1,0 0-1,0 0 0,0-1 0,0 1 1,0 0-1,0 0 0,0 0 0,0 0 1,0-1-1,0 1 0,0 0 0,0 0 1,0 0-1,0 0 0,1 0 1,-1-1-1,0 1 0,0 0 0,0 0 1,0 0-1,0 0 0,0 0 0,0 0 1,0 0-1,1-1 0,-1 1 0,0 0 1,0 0-1,0 0 0,0 0 1,0 0-1,1 0 0,-1 0 0,0 0 1,0 0-1,14-7 320,-1 0 1,27-7-1,-13 4-192,17-5-137,0 2-1,78-14 1,-115 26 41,1 0 1,-1 1-1,1 0 1,-1 0-1,1 0 1,-1 1-1,11 2 1,-14-1 6,0-1 1,1 1-1,-1 0 1,0 0-1,0 0 1,0 0-1,-1 1 1,1 0-1,0-1 1,-1 1-1,0 1 0,0-1 1,4 5-1,0 0 63,-1 1 0,-1-1-1,1 1 1,-1 0 0,7 18-1,-10-20-180,0-1-1,0 0 0,1 0 0,5 7 1,-7-10-590,1-1 1,0 1-1,1 0 0,-1-1 1,0 0-1,4 3 1,4 3-1510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37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 2144,'0'0'178,"-1"-1"1,1 1-1,-1 0 1,1-1-1,0 1 0,-1 0 1,1-1-1,0 1 1,-1 0-1,1-1 0,0 1 1,0-1-1,0 1 1,-1-1-1,1 1 0,0-1 1,0 1-1,0-1 1,0 1-1,0-1 0,0 1 1,0-1-1,0 1 1,0-1-1,0 0-149,0 1 0,1 0 1,-1 0-1,0-1 0,0 1 0,1 0 0,-1 0 0,0-1 1,1 1-1,-1 0 0,1 0 0,-1 0 0,0 0 1,1 0-1,-1 0 0,0 0 0,1 0 0,-1 0 0,0-1 1,1 2-1,-1-1 0,1 0 0,-1 0 0,0 0 0,1 0 1,0 0-1,28 1 212,-9-1-29,75 6 126,57 6 81,-106-7-18,0-2-1,55-4 0,-21-5-3281,-21 0 823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45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0 992,'-37'24'448,"3"20"-384,15-29 160,9 10-128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46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 2560,'-22'16'1152,"9"-9"-992,3-2 0,10 3-128,-8 4-288,-1 5 128</inkml:trace>
  <inkml:trace contextRef="#ctx0" brushRef="#br0" timeOffset="1">109 476 3072,'-23'17'1376,"-4"6"-1184,14-15-32,8 4-128,-9-4 192,6 4-128,-7-4-320,12 4 128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46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 3712,'-45'53'1696,"22"-10"-1472,10-26 256,8-2-320,-9 1 192,11-1-192,-7 5-352,10 2 96</inkml:trace>
  <inkml:trace contextRef="#ctx0" brushRef="#br0" timeOffset="1">50 549 3488,'-18'48'1568,"8"-13"-1344,6-22 352,4 2-352,-5-3 128,0 1-224,-3-6-544,8 1 192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06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5 600 3488,'-1'2'6637,"7"2"-4983,12 4-713,-7-7-539,1-1-1,-1 0 1,0-1 0,0 0 0,1-1 0,-1 0 0,0 0 0,-1-2 0,1 1 0,12-7 0,-19 8-278,0 0-1,0 0 1,0-1 0,0 1 0,0-1 0,-1 0-1,1 0 1,-1 0 0,0 0 0,0-1 0,3-4-1,-5 7-113,0-1-1,-1 1 0,1-1 1,0 0-1,-1 1 0,0-1 1,1 1-1,-1-1 0,0 0 1,0 1-1,0-1 0,0 0 1,0 1-1,0-1 0,0 0 1,-1 1-1,1-1 0,-1 1 1,1-1-1,-1 0 0,1 1 1,-1-1-1,0 1 0,0 0 1,0-1-1,0 1 0,0 0 0,0-1 1,0 1-1,0 0 0,0 0 1,-1 0-1,-2-2 0,1 0-28,-1 1 0,0-1 0,0 1 0,0 0 0,0 0 0,-1 0 0,1 1 0,0 0 0,-1-1 0,1 2 0,-1-1 0,1 0-1,-1 1 1,1 0 0,-1 0 0,0 0 0,1 0 0,-1 1 0,1 0 0,-1 0 0,1 0 0,0 1 0,-1-1 0,1 1 0,-6 3-1,4-1-1,1 0 0,0-1 0,0 2-1,0-1 1,0 1 0,1-1 0,-1 1-1,1 0 1,0 1 0,1-1-1,-6 11 1,6-8 41,0 1 0,0 0 0,1 0 0,0 1 0,1-1 0,0 0 0,0 18-1,2-9 157,1 0 0,0 0 0,1 0 0,1-1 0,1 1 0,0-1 0,14 30 0,-16-42-87,-1 0-1,1-1 0,0 1 1,0-1-1,0 0 0,1 0 1,-1 0-1,1 0 0,0-1 1,5 4-1,-6-5-39,0-1 1,0 1-1,0-1 0,0 0 1,0 0-1,0 0 0,0 0 1,0 0-1,0-1 0,1 1 1,-1-1-1,0 0 1,0 0-1,1 0 0,-1-1 1,0 1-1,0-1 0,5-1 1,3-2 45,1 0 0,-1-1 1,0-1-1,0 1 0,-1-2 1,0 0-1,12-10 0,62-63-20,-66 61-48,11-12 21,-12 12-24,24-20 0,-13 14 11,-16 14-69,1-1-1,1 2 1,20-13 0,-31 21 10,0 1-1,-1 0 0,1 0 1,0 0-1,0 0 1,0 0-1,0 1 0,0 0 1,0-1-1,0 1 0,0 0 1,0 0-1,0 1 1,0-1-1,0 0 0,0 1 1,-1 0-1,1 0 1,0 0-1,0 0 0,5 3 1,1 2-5,1 1 0,-1 0 0,0 1 0,11 11 0,8 8 203,-15-12 8,-13-14 20,0-10 262,-1 6-463,-1-1 0,1 0-1,-1 1 1,0 0 0,0-1-1,0 1 1,0 0 0,0 0 0,-1 0-1,1 0 1,-1 1 0,0-1-1,0 1 1,0-1 0,0 1-1,0 0 1,-6-3 0,4 3-36,0 0 0,0 0 0,0 0 0,-1 1 0,1-1 0,0 1 0,-1 1 0,1-1 0,-1 1 0,1 0 0,-1 0 0,-5 1 0,-2 1-10,0 1-1,0 1 1,0 0 0,0 0 0,1 2 0,0-1 0,0 2 0,0-1 0,-20 17-1,26-18 44,0 1-1,0-1 1,0 2 0,1-1-1,0 1 1,0-1-1,0 1 1,1 0-1,0 1 1,1-1-1,-1 1 1,2 0-1,-1 0 1,1 0-1,0 0 1,0 0-1,0 13 1,2-13 38,0 1 0,0 0 0,1-1 0,0 0 0,0 1 0,1-1 0,2 9 1,-2-14 0,-1 0 0,0 0 0,0 0 1,1 0-1,0-1 0,0 1 1,-1 0-1,1-1 0,1 0 1,-1 1-1,0-1 0,1 0 0,-1 0 1,1 0-1,-1-1 0,1 1 1,0-1-1,0 1 0,0-1 0,0 0 1,5 2-1,-4-3-3,0 1 0,0-1 0,0 0 1,0 0-1,1 0 0,-1 0 0,0-1 0,0 0 0,0 0 0,0 0 0,-1 0 1,1 0-1,0-1 0,0 0 0,-1 0 0,1 0 0,-1 0 0,1 0 0,-1-1 1,5-4-1,4-6 25,0 0 1,0-1-1,13-21 1,-11 15-12,10-16-46,30-64 0,-51 94-86,-3 6 66,0-1 0,0 1 0,1 0 0,-1 0 0,0-1 0,0 1 0,0 0 0,0-1 0,1 1 0,-1 0 0,0-1 0,0 1 0,0 0 0,0-1 0,0 1 0,0 0 0,0-1 0,0 1 0,0 0 0,0-1 0,0 1 0,0 0 0,0-1 0,0 1 0,0 0 0,-1-1 0,1 1 0,0 0 3,-1 0 1,1 0-1,-1 1 1,1-1-1,0 0 1,-1 1-1,1-1 0,0 0 1,0 1-1,-1-1 1,1 1-1,0-1 1,0 0-1,-1 1 0,1-1 1,0 1-1,0-1 1,0 1-1,0-1 1,0 1-1,0-1 0,0 1 1,0 0-1,-4 22-13,2 0-1,1 1 1,0 0 0,2-1-1,6 41 1,-5-52 93,1 0 0,6 22 0,-7-30-13,0 1-1,0-1 1,0 0-1,0 0 1,1 0-1,0 0 1,-1 0 0,1 0-1,1-1 1,3 5-1,-5-7-32,-1 0 0,1 0 0,0-1 1,-1 1-1,1 0 0,0-1 0,0 1 0,0-1 0,0 1 0,-1-1 0,1 0 0,0 0 0,0 0 0,0 0 0,0 0 0,0 0 0,0 0 0,0-1 0,-1 1 0,1-1 0,0 1 1,0-1-1,-1 0 0,4-1 0,4-3 27,0-1 0,0 0 0,10-9 1,-13 10-21,43-33 69,191-143 104,-218 167-225,37-16-1,-27 15-374,-23 11 397,-8 4 12,1-1 1,-1 1 0,1-1 0,-1 0 0,1 1 0,-1-1-1,0 0 1,1 0 0,-1 0 0,0 0 0,2-2 0,-6 3-33,-1 0 1,1 1 0,0-1 0,0 1 0,0 0 0,0 0 0,0 0 0,-5 3 0,-16 7-73,0 2 1,-32 23 0,46-29 54,1 1-1,-1 0 0,2 0 1,-1 1-1,1 1 0,1-1 1,-12 19-1,15-20 51,1-1-1,-1 0 1,1 1-1,1 0 1,-1-1 0,1 1-1,1 0 1,-1 0 0,1 1-1,1-1 1,0 0 0,0 0-1,1 10 1,0-14 17,0 1 0,0-1 0,0 1-1,1-1 1,0 0 0,0 0 0,0 0 0,0 0 0,1 0 0,-1 0 0,1 0-1,0-1 1,0 1 0,0-1 0,1 0 0,-1 0 0,1 0 0,0-1 0,0 1 0,0-1-1,0 0 1,0 0 0,0 0 0,7 2 0,-4-2 11,0 0 0,1-1 0,-1 0 0,0 0 1,1 0-1,-1-1 0,1 0 0,-1-1 0,1 1 0,-1-2 0,1 1 1,-1-1-1,0 0 0,0 0 0,0-1 0,11-5 0,-2-2 5,0 0-1,-1-1 1,0-1-1,-1 0 0,22-25 1,124-118 86,-92 99-55,61-54-29,-105 87-79,-2-1 1,0-1-1,22-34 1,11-32-78,-4-3 0,46-116 0,-122 286-784,3-19 762,-2-2 1,-42 75 0,-16 11 215,-101 248 1,179-381-58,-1 4 81,1 0 0,0 0 0,1 0 0,-3 17 0,6-28-93,-1 0-1,1 0 1,0 0 0,0 0 0,0 0 0,0 0 0,1 0 0,-1 0 0,0 0 0,0-1 0,0 1 0,1 0 0,-1 0 0,1 0 0,0 1 0,-1-1-3,1-1 0,-1 0 0,0 1 0,1-1 1,-1 0-1,1 1 0,-1-1 0,1 0 0,-1 0 0,1 0 0,-1 0 1,1 1-1,-1-1 0,0 0 0,1 0 0,-1 0 0,1 0 0,0 0 1,-1 0-1,1 0 0,-1 0 0,1-1 0,4 0 31,-1-1 0,0 1 0,0-1 0,-1 0 0,1-1 0,0 1 0,4-5 0,34-28 156,51-57 0,33-30-447,-109 107 222,-13 11-2,0 1-1,0-1 1,1 0 0,-1 1 0,1 0 0,0 0 0,0 0 0,10-3 0,-14 6 23,0 0 1,1-1-1,-1 1 1,0 0 0,1 0-1,-1 0 1,0 0-1,1 1 1,-1-1-1,0 0 1,1 1-1,-1-1 1,0 1-1,1-1 1,-1 1-1,0-1 1,0 1-1,0 0 1,1-1-1,-1 1 1,0 0-1,0 0 1,0 0-1,0 0 1,1 2 0,1 1-1,-1 0 1,0 0-1,1 0 1,-1 0-1,0 0 1,1 7 0,8 28 55,13 38 34,-20-66-15,0-1-1,1 1 1,0-1 0,1-1 0,7 11-1,-11-18-45,0 0 0,0 0 0,0 0-1,0 0 1,0 0 0,0 0 0,1 0 0,-1-1-1,1 1 1,4 1 0,-5-2 4,-1-1 0,1 1 0,0-1 0,-1 0-1,1 0 1,0 0 0,-1 0 0,1 0 0,0 0 0,-1 0 0,1-1 0,0 1-1,-1-1 1,1 1 0,0-1 0,-1 1 0,1-1 0,-1 0 0,3-1 0,1-2-462,0 0 1,0 1 0,-1-2 0,9-8 0,9-7-1027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47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42 1312,'0'-1'25,"0"1"0,0 0 1,0-1-1,0 1 0,0-1 0,0 1 1,0 0-1,1-1 0,-1 1 0,0-1 0,0 1 1,0 0-1,0-1 0,0 1 0,1 0 1,-1-1-1,0 1 0,0 0 0,1-1 1,-1 1-1,0 0 0,0 0 0,1-1 0,-1 1 1,1-1-1,-1 1-3,0 0-1,1 0 1,-1 0 0,0 0 0,0-1-1,1 1 1,-1 0 0,0 0 0,0 0-1,0-1 1,1 1 0,-1 0 0,0 0-1,0-1 1,0 1 0,0 0 0,0 0-1,0-1 1,0 1 0,1 0 0,-1-1-1,0 1 1,0 0 0,0-1 0,0 1-1,-10-10 1393,10 5-909,0 4-475,-1 1-1,1 0 0,0-1 0,0 1 1,0 0-1,0 0 0,0-1 0,0 1 0,0 0 1,0 0-1,0-1 0,0 1 0,-1 0 1,1 0-1,0 0 0,0-1 0,0 1 0,0 0 1,-1 0-1,1 0 0,0 0 0,0-1 0,-1 1 1,1 0-1,0 0 0,0 0 0,0 0 1,-1 0-1,1 0 0,0 0 0,0 0 0,-1 0 1,1 0-1,0-1 0,-1 1 0,1 0 1,0 1-1,0-1 0,-1 0 0,-7-3 867,8 2-854,0 1-1,0 0 0,0 0 1,0 0-1,0 0 1,0 0-1,-1 0 1,1 0-1,0-1 1,0 1-1,0 0 0,0 0 1,-1 0-1,1 0 1,0 0-1,0 0 1,0 0-1,0 0 1,-1 0-1,1 0 1,0 0-1,0 0 0,0 0 1,0 0-1,-1 0 1,1 0-1,0 0 1,0 0-1,0 1 1,0-1-1,-1 0 0,1 0 1,0 0-1,0 0 1,-28 4 2406,30-2-2303,0 1 0,0-1 1,0 0-1,-1 1 1,1 0-1,-1-1 0,3 5 1,12 20 301,-1-12-184,0-1-1,1 0 0,29 18 1,57 26 629,-87-54-230,-15-4-714,1 0 1,-1 0-1,0 0 0,0 0 0,0 0 1,1 0-1,-1 0 0,0 0 0,0 0 0,0 0 1,1 0-1,-1 0 0,0 0 0,0-1 1,0 1-1,1 0 0,-1 0 0,0 0 1,0 0-1,0 0 0,0-1 0,0 1 1,0 0-1,1 0 0,-1 0 0,0-1 1,0 1-1,0 0 0,0 0 0,0 0 1,0-1-1,0 1 0,0-3-766,0 0 1,-1 1-1,1-1 0,-1 0 1,0 1-1,1-1 1,-2-2-1,1 5 762,-3-12-1661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48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47 2656,'-2'-4'299,"-1"1"-1,0 0 1,0 0 0,0 1-1,0-1 1,0 1 0,0-1-1,-1 1 1,1 0-1,-1 0 1,0 1 0,-7-3-1,-1-3 1566,0 1-124,11 8-1303,6 6-488,-4-8 98,-1 1 0,0 0 0,0-1 1,0 1-1,1-1 0,-1 1 0,0-1 1,0 1-1,0-1 0,0 1 0,0-1 1,0 1-1,0 0 0,0-1 0,0 1 1,0-1-1,0 1 0,0-1 1,0 1-1,-1 0 0,1-1 0,0 1 1,0-1-1,0 1 0,-1-1 0,1 1 1,0-1-1,-1 1 0,1-1 0,-1 0 1,1 1-1,0-1 0,-1 1 0,1-1 1,-1 0-1,1 0 0,-1 1 0,1-1 1,-1 0-1,1 0 0,-1 1 0,0-1 1,1 0-55,-1 0 0,1 0 0,-1 0 1,1 0-1,0-1 0,-1 1 0,1 0 1,-1 0-1,1 1 0,0-1 0,-1 0 0,1 0 1,-1 0-1,1 0 0,0 0 0,-1 0 1,1 0-1,-1 1 0,1-1 0,0 0 1,-1 0-1,1 1 0,0-1 0,0 0 1,-1 0-1,1 1 0,0-1 0,-1 0 1,1 1-1,0-1 0,0 0 0,0 1 1,-1-1-1,1 0 0,0 1 0,0-1 0,0 1 1,0-1-1,0 1 0,0 0-4,0-1 1,1 1-1,-1 0 0,0-1 1,1 1-1,-1 0 0,1-1 0,-1 1 1,1 0-1,-1-1 0,1 1 0,0-1 1,-1 1-1,1-1 0,-1 1 0,1-1 1,0 1-1,0-1 0,-1 0 0,1 1 1,1-1-1,150 56 1814,-108-41-1520,0-1-1,1-3 1,49 6 0,-23-9 349,89-1-1,-159-7-455,-12-5 43,3 2-214,0 0 1,0 1-1,0 0 0,0 1 1,-9-2-1,-48 0-53,16 1 90,-44-11 211,56 7-267,-60-2-1,40 7-44,29-1 17,-37 3-1,-17 1-194,48-3-213,57 6 297,42 14 1,-49-14 137,16 6-23,-1 1 1,44 24 0,-70-33 85,-1 0 0,0-1 0,1 1 1,-2 1-1,1-1 0,0 1 0,-1-1 1,1 1-1,-1 0 0,0 0 0,0 1 1,2 4-1,-2-3-273,-1 1 1,0-1 0,0 0-1,0 1 1,-1 0 0,0-1-1,0 1 1,-1 11 0,0 4-1184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50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5312,'0'-4'1952,"4"4"-1504,1 0 1696,-5 4-1888,5 9-128,0-1 384,3 3-288,0 1-4064,6 1 2080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50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4800,'-27'3'2176,"31"6"-672,5-1-1376,5-5 288,-1 6-224</inkml:trace>
  <inkml:trace contextRef="#ctx0" brushRef="#br0" timeOffset="1">396 131 2912,'5'5'1312,"-2"7"1728,7-4-2752,-2 1 64,5-3-192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51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4384,'-3'3'2016,"6"9"-1024,2-7-704,0-5 320,4 3-352,4 2 192,10 2-224,-1 1-3104,6 4 1568</inkml:trace>
  <inkml:trace contextRef="#ctx0" brushRef="#br0" timeOffset="1">274 271 4576,'5'25'2048,"-1"-14"-1760,1-7 960,0 1-736,-2-5 224,7 0-448,3 0 256,0 0-320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2:52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8 2496,'0'0'19,"0"0"0,0 0 0,0 0 0,0 0 0,0 0 0,0 0 0,0 0 0,0 0 0,0-1 0,0 1 0,0 0 0,0 0 1,0 0-1,-1 0 0,1 0 0,0 0 0,0 0 0,0 0 0,0 0 0,0 0 0,0 0 0,0 0 0,0 0 0,0 0 0,0-1 0,0 1 0,0 0 0,0 0 0,0 0 0,0 0 0,0 0 0,0 0 0,0 0 0,0 0 1,0 0-1,0 0 0,0 0 0,0 0 0,0 0 0,1-1 0,-1 1 0,0 0 0,0 0 0,0 0 0,0 0 0,0 0 0,0 0 0,0 0 0,0 0 0,0 0 0,0 0 0,0 0 0,0 0 0,0 0 0,0 0 1,0 0-1,0 0 0,1 0 0,-1 0 0,0 0 0,0 0 0,0 0 0,0 0 0,0 0 0,0 0 0,0 0 0,0 0 0,0 0 0,0 0 0,-4-4 612,5 4-163,1 2 561,-2 1-752,0-1-1,-1 1 1,1 0-1,-1-1 1,0 1-1,1-1 1,-1 1-1,0-1 1,-1 1-1,1-1 1,0 0-1,-1 1 1,1-1-1,-1 0 1,0 0-1,-2 2 1,-4 3-167,-1 1 1,-14 9-1,7-7 469,-53 37 362,43-31-709,1 1-1,1 1 0,-36 34 0,-20 45 288,49-57 434,23-31-259,15-17-81,25-29-347,-16 20-158,1 0 0,1 1 0,26-19 0,2 4-158,64-32-1,26 6 136,-135 57-75,-1 0 0,0 0 0,1 0-1,-1 0 1,0 0 0,1 0 0,-1 0-1,0 0 1,1 0 0,-1 0 0,1 0-1,-1 0 1,0 0 0,1 0 0,-1 0-1,0 0 1,1 0 0,-1 1 0,0-1-1,1 0 1,-1 0 0,0 0 0,0 0-1,1 1 1,-1-1 0,0 0-1,1 1 1,5 11 289,-1 18 111,-5-27-394,5 114 910,2 18-700,-5-124-706,1 1 0,7 18-1,-6-17-1392,0-1-1,3 14 1,-4-2-575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3:14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2080,'11'-1'1416,"16"1"-1047,-6 1-26,17 2-157,-29-2-136,0 0-1,1 0 0,18-2 1,28-7 102,27-4-304,-57 10 98,-12 0 34,0 1 1,24 2 0,-23 0 21,7 2 18,0-1 0,0-1 0,0-1 0,1-1 0,33-7 1,-28 3-17,0 2 1,0 0 0,48 3-1,-42 0 42,1-1 100,47-9 1,-19 2 242,-33 4-333,-10 1-46,0 1 0,27 1-1,253 11 797,-262-8-773,2-1 190,66 12 1,-70-7 107,42 11-113,-65-14-169,9 3-2642,-17-3 1132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3:15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2496,'0'0'784,"10"0"1824,40-5-935,-37 3-1489,0 1 1,0 0-1,15 1 0,10 1-167,66-6-1,-26 0 79,151 3-217,-31 2 378,-176-1 114,35-7 1,-6 1 88,-29 5-393,0 2 0,0 0 0,-1 2 0,35 5 0,16 9-124,-67-15 45,0 0 0,-1-1 1,1 0-1,8 0 0,1-1-2521,-9 1 1116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3:10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2656,'-5'0'8320,"209"0"-6272,-134 0-2112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3:12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1664,'6'-2'4326,"18"-3"-3564,-13 3-512,17-3-2,0 1-1,1 2 0,52 2 0,85 17 23,-99-8-222,46 6 346,111 10 284,32-25-177,-206-1-527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08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23 735 5216,'0'-1'78,"0"1"1,0-1-1,-1 1 1,1-1-1,0 1 0,0 0 1,-1-1-1,1 1 1,0 0-1,-1-1 1,1 1-1,0 0 1,-1-1-1,1 1 0,-1 0 1,1 0-1,-1-1 1,1 1-1,-1 0 1,1 0-1,0 0 0,-1-1 1,1 1-1,-1 0 1,1 0-1,-1 0 1,1 0-1,-1 0 1,0 1 39,0 0 0,0-1 0,0 1-1,0 0 1,0 0 0,0 0 0,0-1 0,1 1 0,-1 0 0,0 0 0,0 2 0,1-2 36,-1 0-1,1 0 1,0 0-1,0 0 1,0 0-1,0 0 1,0-1-1,0 1 1,0 0-1,0 0 1,1 0-1,-1 0 1,0 0-1,0-1 1,1 1-1,-1 0 1,0 0-1,1 0 1,-1-1-1,1 1 1,-1 0-1,1 0 1,0-1-1,-1 1 1,1-1-1,-1 1 1,1 0-1,0-1 1,0 1-1,-1-1 1,1 0-1,0 1 1,0-1-1,0 0 1,-1 1-1,1-1 1,0 0-1,0 0 1,0 0-1,0 1 1,0-1-1,0 0 1,-1 0-1,1 0 1,1-1 0,10-3 288,-1-1 0,0 0 0,0-1 0,-1 0 0,1-1 0,17-16 0,14-8-1,20-14 191,11-8-458,-73 53-179,0 0 0,0 0 0,0 0 0,1 0 1,-1 0-1,0 0 0,0 0 0,0 0 0,0 0 1,0 0-1,0 0 0,0 0 0,0 0 0,0 0 1,0 0-1,0 0 0,0 0 0,0 0 0,1 0 1,-1 0-1,0 0 0,0 0 0,0 0 0,0 0 0,0 0 1,0 0-1,0 0 0,0 0 0,0 0 0,0 0 1,0 0-1,0 0 0,0 0 0,0 0 0,0 1 1,0-1-1,0 0 0,0 0 0,0 0 0,0 0 0,0 0 1,0 0-1,0 0 0,0 0 0,0 0 0,0 0 1,0 0-1,0 0 0,0 0 0,0 0 0,0 1 1,0-1-1,0 0 0,0 0 0,0 0 0,0 0 1,0 0-1,0 0 0,0 0 0,0 0 0,0 0 0,0 0 1,0 0-1,0 0 0,0 0 0,0 0 0,0 0 1,-2 6-59,-28 34-251,13-13 234,3 0 0,-20 48 1,-15 66 291,27-78 97,-93 293 1489,112-346-1563,1-6-56,1 0 1,0-1-1,0 1 1,0-1-1,-1 6 1,7-15 326,0 0 1,6-13 0,1-5-484,-2-1 0,0 0 1,-2-1-1,7-35 1,-11 46-40,56-207 114,-42 165-104,48-98-1,-44 111-9,3 0 0,1 2 0,2 0 0,64-69 0,-90 108 12,4-4-65,0 1 1,0 0 0,1 0 0,-1 0 0,1 1-1,0 0 1,1 1 0,8-5 0,-14 9 52,-1-1 0,1 1 0,-1 0 0,1 0 0,0 0 0,-1 0 0,1 0 0,-1 1 0,1-1 0,0 0 0,-1 1 0,1-1 0,-1 1 0,1-1 0,-1 1 0,0 0 0,1-1 1,-1 1-1,1 0 0,-1 0 0,0 0 0,0 0 0,0 1 0,0-1 0,0 0 0,0 0 0,0 1 0,0-1 0,1 2 0,2 4-19,0 0-1,-1 0 1,1 0-1,2 12 1,-2-5 31,0 1 0,-1-1 0,-1 1 0,-1 0 1,0-1-1,-1 1 0,0 0 0,-1 0 0,-1 0 1,0-1-1,-1 1 0,-1-1 0,-10 28 0,8-28 84,0 1 0,-1-1 0,-1-1 0,0 1 0,-1-1 0,-1 0 0,0-1 0,0-1 0,-1 1 0,-1-1 0,-12 9 0,19-17-45,1-1-1,0 0 1,-1 0 0,0 0-1,1 0 1,-1-1-1,0 1 1,0-1 0,1 0-1,-1-1 1,0 1-1,0-1 1,0 0 0,0 0-1,0-1 1,0 1-1,0-1 1,0 0-1,0-1 1,1 1 0,-1-1-1,0 0 1,1 0-1,-1 0 1,1-1 0,0 1-1,0-1 1,0 0-1,0-1 1,0 1 0,1 0-1,0-1 1,-1 0-1,-2-5 1,5 7-36,-1 0 1,1-1-1,0 0 1,0 1-1,0-1 1,0 0-1,0 0 1,0 1-1,1-1 1,0 0-1,-1 0 0,1 0 1,1-5-1,-1 6-14,0 1-1,0-1 1,0 0-1,1 0 1,-1 1-1,1-1 1,-1 1-1,1-1 1,0 0 0,-1 1-1,1-1 1,0 1-1,0-1 1,0 1-1,0 0 1,0-1-1,1 1 1,-1 0-1,0 0 1,1 0-1,-1 0 1,0 0-1,1 0 1,2-1-1,8-1-5,0 1 0,0 0 0,1 0 0,-1 1 0,0 1 0,25 1 0,-16 0 35,-13 0-6,160-1 139,-138-2-139,-1-1 0,0-1 0,52-15 0,166-70 34,-32-10-36,-213 98-36,0 0 0,0 0 0,1 0 0,-1 0 0,1 1 0,-1-1 0,1 1 0,-1-1 0,3 1 0,-4 0 17,0 0-1,0 0 1,0 1 0,0-1-1,0 0 1,-1 1-1,1-1 1,0 0 0,0 1-1,0-1 1,-1 1-1,1-1 1,0 1-1,-1-1 1,1 1 0,0 0-1,-1-1 1,1 1-1,-1 0 1,1 0 0,-1-1-1,1 1 1,-1 0-1,0 0 1,1 0 0,-1 1-1,3 9 9,-1 1 0,0 0-1,-1 0 1,-1-1 0,0 1-1,-1 14 1,-1 7 0,2-32 346,-1-2-297,0-1 1,0 1-1,0-1 0,1 0 0,-1 0 1,0 1-1,1-1 0,-1-2 1,0 3-12,-3-6-57,0 1-1,0 0 1,-1 0-1,0 0 1,0 0 0,-12-9-1,14 13 6,1 1 0,-1-1 0,0 0 0,0 1 0,0 0 0,0-1 0,0 1 0,0 0 0,-5 0 0,2-1-20,-1 1 23,1 0-1,-1 0 1,0 1 0,1 0 0,-1 0 0,0 0-1,1 1 1,-8 1 0,-7 3-38,-21 8 0,36-11 25,-10 4 2,0 0-1,1 0 1,0 2 0,0 0-1,-24 17 1,33-20 29,-1 0 0,1 1 0,1 0 1,-1 0-1,1 0 0,0 1 0,0 0 1,1-1-1,0 2 0,0-1 0,0 0 0,1 1 1,-3 11-1,5-13 24,-1 0 0,1 0 1,0 0-1,1 0 0,0 0 0,0 7 0,0-12-14,0 0 0,0 0 0,1 1 0,-1-1-1,0 0 1,1 0 0,-1 0 0,1 0 0,-1 0 0,1 0-1,-1 0 1,1-1 0,0 1 0,-1 0 0,1 0 0,0 0 0,1 0-1,-1 0 5,0-1 0,0 1-1,1-1 1,-1 1-1,0-1 1,0 0 0,1 0-1,-1 1 1,0-1 0,1 0-1,-1 0 1,0 0-1,0-1 1,1 1 0,-1 0-1,0 0 1,1-1 0,0 0-1,15-5 71,0-1 0,0 0 0,-1-1 0,20-14 0,59-46 116,-84 60-172,9-8-17,-2 0 0,0-2 1,29-35-1,-28 25-434,-19 27 66,-3 3 103,-9 9-13,-15 16 187,22-20 98,-1 0 0,1 1-1,1-1 1,-1 2 0,1-1 0,1 0-1,-1 1 1,-2 13 0,5-19-12,1 0 1,-1 0 0,1 0-1,0 0 1,0 0-1,0 1 1,0-1 0,0 0-1,1 0 1,-1 0-1,1 0 1,0 0 0,0 0-1,0 0 1,1 0-1,-1 0 1,1-1-1,-1 1 1,1 0 0,0-1-1,0 1 1,0-1-1,0 0 1,1 0 0,-1 0-1,0 0 1,1 0-1,3 2 1,-3-2-1,1-1 1,-1 1 0,1-1-1,-1 0 1,1 0-1,-1 0 1,1-1-1,0 1 1,-1-1-1,1 0 1,6 0 0,3-1 76,24-6 1,-29 5-56,5-2 11,0 0-1,0-1 1,0 0-1,0-1 1,-1 0 0,0-1-1,0-1 1,-1 0 0,15-13-1,-2-1 13,-1-2 0,35-46 0,-45 53-82,27-39-416,-40 55 438,1 1-1,-1-1 1,0 0 0,0 0 0,1 1 0,-1-1 0,0 0 0,0 0 0,0 0 0,0 1 0,0-1 0,0 0 0,-1-1 0,1 2 4,0 0-1,1 0 1,-1 0 0,0 0-1,0 0 1,0 0 0,0 0 0,0 0-1,0 0 1,0 0 0,1 0-1,-1 0 1,0 1 0,0-1 0,0 0-1,0 0 1,0 0 0,1 0-1,-1 0 1,0-1 0,0 1 0,0 0-1,0 0 1,0 0 0,0 0-1,1 0 1,-1 0 0,0 0 0,0 0-1,0 0 1,0 0 0,0 0-1,0 0 1,0 0 0,0 0 0,1-1-1,-1 1 1,0 0 0,0 0-1,0 0 1,0 0 0,0 0 0,0 0-1,0 0 1,0-1 0,0 1-1,0 0 1,0 0 0,0 0 0,0 0-1,0 0 1,0 0 0,0-1 0,0 1-1,0 0 1,13 8 14,0 0 0,-1 1 0,19 19 0,-28-25-25,0 0 0,0 0 0,0 0 0,-1 0 0,0 1 0,1 0 1,-1-1-1,-1 1 0,1 0 0,-1 0 0,1 0 0,-1 0 0,0 0 0,0 0 0,-1 0 0,1 0 0,-1 0 0,0 0 0,0 5 0,-11 38-48,8-35 87,0-1 0,1 1 0,-2 22 0,4-31-17,0-1 0,0 1 1,0-1-1,0 0 0,1 1 1,-1-1-1,1 0 0,-1 1 1,1-1-1,0 0 0,0 0 1,0 1-1,0-1 0,0 0 1,1 0-1,-1 0 0,1 0 1,-1-1-1,1 1 0,0 0 1,-1-1-1,1 1 0,0-1 1,0 1-1,0-1 0,0 0 1,1 0-1,-1 0 0,0 0 1,0 0-1,1 0 0,-1-1 1,5 1-1,2 0 18,1 0 1,0-1 0,0 0-1,0-1 1,0 0-1,0-1 1,11-3 0,8-4 47,0-1 1,-1-1 0,0-2-1,-1 0 1,45-32 0,-49 27-106,-1-1 1,-1-1-1,-1-1 1,-1-1-1,-1 0 1,26-44-1,9-17 42,126-177 101,-125 183-19,-38 51-202,-15 24 104,0 1-16,1-1-1,-1 0 1,0 0 0,1 0-1,-1 0 1,0 0-1,-1 0 1,1-1 0,0 1-1,0 0 1,-1 0 0,1-4-1,-1 6 17,0-1 0,0 1 0,0 0 0,0 0 0,0-1 0,0 1 0,-1 0 0,1 0 1,0-1-1,0 1 0,0 0 0,0 0 0,0 0 0,0-1 0,-1 1 0,1 0 0,0 0 0,0 0 0,0-1 0,-1 1 0,1 0 0,0 0 0,0 0 0,0 0 0,-1 0 0,1 0 0,0-1 0,0 1 0,-1 0 0,1 0 0,0 0 0,0 0 0,-1 0 0,1 0 0,0 0 0,-10 1-50,8-1 28,0 0 16,-1 1 1,1-1-1,-1 1 0,1 0 1,0 0-1,-1 0 0,1 0 1,0 0-1,0 0 0,0 0 1,-1 1-1,1-1 0,0 1 1,1 0-1,-4 2 0,-1 3-15,-8 6 17,2 0 0,0 1 0,0 0 1,2 1-1,0 1 0,-13 26 0,10-19 12,-25 51-43,-53 149 0,79-186 107,-12 59-1,20-74 47,1 0 0,2 1 0,0-1 1,2 26-1,0-40-61,0 0 0,0-1 0,1 1 0,0-1 1,0 1-1,1-1 0,0 0 0,0 0 1,6 10-1,-7-14-19,1 1 1,0-1-1,0 0 1,0 0-1,0 0 0,0 0 1,1-1-1,-1 1 1,1-1-1,0 0 0,-1 0 1,1 0-1,0 0 1,0-1-1,0 0 1,1 0-1,-1 0 0,6 1 1,11-1 0,1-1 0,-1-1 0,1-1 0,24-5 1,-23 3-482,0-2 0,0 0 0,0-1 0,38-18 0,-56 23-166,0-1 0,0 0 0,-1 0 0,1-1 0,-1 1-1,7-8 1,-10 10 209,1-1-1,-1 0 0,1 0 0,-1 0 0,0 0 0,0 0 1,0 0-1,0 0 0,0-1 0,-1 1 0,1 0 1,-1 0-1,1-1 0,-1 1 0,0 0 0,0-1 0,0-3 1,-4-12-2172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3:16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1728,'0'0'66,"0"0"1,0-1-1,0 1 1,0 0-1,0 0 1,0 0-1,0 0 1,0-1-1,0 1 1,0 0 0,0 0-1,0 0 1,0 0-1,0 0 1,0-1-1,0 1 1,0 0-1,0 0 1,0 0-1,1 0 1,-1 0-1,0-1 1,0 1-1,0 0 1,0 0-1,0 0 1,0 0-1,1 0 1,-1 0-1,0 0 1,0 0-1,0 0 1,0 0-1,0 0 1,1 0-1,-1 0 1,0 0-1,0 0 1,0 0-1,0 0 1,1 0-1,-1 0 1,0 0-1,0 0 1,0 0-1,0 0 1,1 0-1,10 4 4361,-3 0-4478,4-2 516,0 0 0,0-1 0,0 0 0,1 0 0,17-3 0,3 1 46,95-3 489,152-25 0,-243 23-2061,42 0-1,-68 8-1956,-2 5 890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3:21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10 2976,'4'-9'5560,"0"33"-3158,-4 38-1378,-4 0 0,-11 65 0,-5 27-172,14-96-669,6-19 249,0-38-165,0-20 458,1 7-768,0 0 0,1 0 0,0 0 0,5-12 0,3-21-14,34-175 569,-41 189-410,-3 24-71,1 0-1,-1 1 1,1-1-1,1 0 1,-1 1-1,1-1 1,3-5-1,-1-2 19,1 1 64,-5 13-104,0 0-1,0 0 0,0 0 1,0 0-1,0 0 0,0 0 0,0 0 1,0 0-1,0-1 0,0 1 1,0 0-1,0 0 0,0 0 1,0 0-1,0 0 0,0 0 0,1 0 1,-1 0-1,0-1 0,0 1 1,0 0-1,0 0 0,0 0 1,0 0-1,0 0 0,0 0 1,0 0-1,0 0 0,1 0 0,-1 0 1,0 0-1,0 0 0,0 0 1,0 0-1,0 0 0,0 0 1,0 0-1,1 0 0,-1 0 0,0 0 1,0 0-1,0 0 0,0 0 1,0 0-1,0 0 0,0 0 1,0 0-1,1 0 0,-1 0 1,0 0-1,0 0 0,0 0 0,0 0 1,0 0-1,0 0 0,0 0 1,0 0-1,0 1 0,0-1 1,1 0-1,-1 0 0,0 0 0,0 0 1,11 22 184,-1 0 0,-1 1 0,11 39 0,10 26 395,-25-76-521,22 45 447,-27-56-496,0-1 0,0 0 0,0 1 0,0-1 0,0 0 0,1 1-1,-1-1 1,0 0 0,0 0 0,0 1 0,1-1 0,-1 0 0,0 0 0,1 0 0,-1 1 0,0-1 0,0 0 0,1 0 0,-1 0-1,0 0 1,1 1 0,-1-1 0,0 0 0,1 0 0,-1 0 0,0 0 0,1 0 0,-1 0 0,0 0 0,1 0 0,-1 0-1,9-8 526,5-18 53,-3-2-570,9-36 1,-3 8-48,30-79-635,-43 126 384,0 9 58,3 15 16,-4-7 215,48 172 581,1 2-390,-44-159-854,10 49 1,-17-59-1760,-1 2 704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3:22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48 2720,'0'0'891,"8"12"5892,-16 48-4281,4 4-1656,-6 65 68,7-109-759,-2 12 42,0 34 0,8-17 790,2-111-1355,-3 43 347,1 0 1,0 0 0,6-19 0,1-5 21,8-76 279,-10 57 426,-4 46-215,-4 16-477,0 0-1,0 0 1,1 0 0,-1 0-1,0 0 1,0 0-1,0 0 1,0 0-1,1 0 1,-1 0 0,0 1-1,0-1 1,0 0-1,0 0 1,0 0-1,0 0 1,1 0 0,-1 0-1,0 0 1,0 0-1,0 1 1,0-1-1,0 0 1,0 0 0,0 0-1,0 0 1,0 0-1,1 0 1,-1 1-1,0-1 1,0 0 0,0 0-1,0 0 1,0 0-1,0 1 1,0-1-1,0 0 1,0 0 0,0 0-1,0 0 1,0 0-1,0 1 1,0-1-1,5 36 843,-4-24-896,11 50 504,22 59 0,-34-119-450,13 34 168,-12-33-142,0-1 0,0 1-1,0-1 1,0 0 0,1 1 0,-1-1 0,1 0 0,0 0 0,0 0 0,-1 0 0,1 0 0,3 2 0,-4-5-25,0 1 0,-1 0 1,1 0-1,0 0 0,-1-1 1,1 1-1,0 0 0,-1-1 0,1 1 1,0 0-1,-1-1 0,1 1 1,-1-1-1,1 1 0,-1-1 1,1 0-1,-1 1 0,1-1 0,-1 1 1,1-1-1,-1 0 0,0 1 1,0-1-1,1 0 0,-1 1 1,0-2-1,12-26-247,-11 25 189,85-243-1290,-80 226 1418,-1 0 1,3-24-1,-8 43-90,0 0 0,0 1-1,0-1 1,0 1 0,0-1-1,0 0 1,0 1 0,1-1 0,-1 1-1,0-1 1,0 1 0,1-1 0,-1 1-1,0-1 1,0 1 0,1-1-1,-1 1 1,1-1 0,-1 1 0,1-1-1,0 1 10,-1 0 0,0 0 0,1 0 0,-1 0 0,0 0 0,1 0 0,-1 0 0,0 0 0,1 0 0,-1 1 0,0-1 0,1 0 0,-1 0-1,0 0 1,1 1 0,-1-1 0,0 0 0,0 0 0,1 1 0,-1-1 0,0 0 0,0 1 0,1-1 0,12 25 300,24 61 315,-11-26-315,24 76 0,-46-120-323,-1-1 1,2 27 0,-4 8-2839,-3-35-315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3:23.4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21 2144,'-4'-3'7514,"4"2"-7420,0 1-1,0 0 0,0 0 0,0-1 0,0 1 1,0 0-1,0 0 0,0-1 0,0 1 1,0 0-1,0 0 0,0-1 0,1 1 0,-1 0 1,0-1-1,0 1 0,0 0 0,0 0 0,0 0 1,0-1-1,1 1 0,-1 0 0,0 0 1,0 0-1,0-1 0,1 1 0,-1 0 0,0 0 1,0 0-1,0 0 0,1-1 0,-1 1 0,0 0 1,0 0-1,1 0 0,-1 0 0,0 0 1,0 0-1,1 0 0,-1 0 0,12-5 1365,-7 4-1258,-1 0-1,1 0 1,0 1 0,-1-1-1,1 1 1,-1 0 0,1 0-1,0 0 1,-1 1-1,1 0 1,-1 0 0,1 0-1,7 3 1,-11-3-165,0 0-1,0 0 1,0-1 0,0 1-1,0 0 1,0 0 0,0 0 0,0 0-1,0 0 1,-1 0 0,1 1 0,0-1-1,-1 0 1,1 0 0,-1 0 0,1 1-1,-1-1 1,1 0 0,-1 1 0,0-1-1,0 0 1,0 1 0,0 1-1,-1 32 535,-2-16-473,-1-1 0,-1 0-1,-1 0 1,-15 33-1,15-36-7,1 0-7,5-9 1150,5-8-1160,-1 0 0,0 0 0,0 0 0,1 1 0,-1 0 0,1 0 0,-1 0 1,5 0-1,0 0-238,-1 1 1,17 0 0,1 6-3805,-21-4 345,-1 5 1141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3:29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34 3968,'-3'0'2400,"4"6"-701,1 9-620,-3 7-316,-1 0-1,0-1 1,-7 25 0,-22 65 456,1-5-758,22-69-413,-23 86 789,31-123-829,0 0-1,0 0 1,0-1-1,0 1 0,0 0 1,0 0-1,0 0 1,0 0-1,0 0 1,0 0-1,0 0 0,0 0 1,-1 0-1,1-1 1,0 1-1,0 0 1,0 0-1,0 0 0,0 0 1,0 0-1,0 0 1,0 0-1,0 0 1,0 0-1,-1 0 0,1 0 1,0 0-1,0 0 1,0 0-1,0 0 1,0 0-1,0 0 0,0 0 1,0 0-1,-1 0 1,1 0-1,0 0 1,0 0-1,0 0 0,0 0 1,0 0-1,0 0 1,0 0-1,-1 0 1,1 0-1,0 0 0,0 0 1,0 0-1,0 0 1,0 0-1,0 0 1,0 0-1,0 0 1,0 0-1,0 1 0,0-1 1,-1 0-1,1 0 1,0 0-1,0 0 1,-1-15-1,1 0 0,0-1 1,1 1-1,5-22 1,13-75 131,-4 48-172,-4 24 44,1-8 63,21-108 706,-32 154-721,2-16 90,-1 15 33,1 9 275,37 149 125,18 76 122,-49-193-187,-9-37-506,0-1-1,0 0 1,0 0 0,0 0-1,0 1 1,0-1-1,0 0 1,0 0 0,0 0-1,0 1 1,0-1-1,0 0 1,0 0 0,0 0-1,0 1 1,0-1 0,1 0-1,-1 0 1,0 0-1,0 0 1,0 1 0,0-1-1,0 0 1,0 0-1,1 0 1,-1 0 0,0 0-1,0 1 1,0-1-1,0 0 1,1 0 0,-1 0-1,0 0 1,0 0 0,0 0-1,1 0 1,-1 0-1,0 0 1,0 0 0,0 0-1,1 0 1,-1 0-1,0 0 1,0 0 0,1 0-1,-1 0 1,0 0 0,0 0-1,0 0 1,1 0-1,-1 0 1,0 0 0,0 0-1,0 0 1,0-1-1,1 1 1,-1 0 0,0 0-1,0 0 1,0 0-1,0 0 1,1-1 0,5-11 149,-6 11-141,6-14-123,-2-1-1,0 1 1,3-30-1,1-1-133,30-104-503,-38 150 744,0 0 1,0-1-1,1 1 0,-1 0 1,0 0-1,0-1 0,0 1 1,1 0-1,-1 0 1,0 0-1,0 0 0,0-1 1,1 1-1,-1 0 1,0 0-1,0 0 0,1 0 1,-1 0-1,0 0 1,0 0-1,1 0 0,-1-1 1,0 1-1,1 0 0,-1 0 1,0 0-1,0 0 1,1 0-1,-1 1 0,0-1 1,1 0-1,-1 0 1,0 0-1,0 0 0,1 0 1,-1 0-1,0 0 1,0 0-1,1 1 0,-1-1 1,0 0-1,0 0 0,0 0 1,1 1-1,-1-1 1,11 9 234,-1 2-46,-1-1 0,-1 2 0,0-1 0,-1 1-1,9 19 1,-1-3 39,-8-15-221,10 16-92,-2 0 1,22 59-1,-24-52-2382,-8-23 1190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3:29.9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4480,'3'-12'4627,"-1"18"-1276,3 13-2021,-1-1 0,-1 1 1,1 21-1,-2 58-411,-6-18-919,2-47-1827,2 50 1,1-55-1667,-1 1 1061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06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43 2304,'0'-5'720,"0"5"-641,0 0 0,-1-1 0,1 1 0,0-1 0,0 1 0,0-1 0,0 1 0,0-1 0,0 1 0,0-1 0,1 1 1,-1-1-1,0 1 0,0-1 0,0 1 0,0 0 0,1-1 0,-1 1 0,0-1 0,0 1 0,1 0 0,-1-1 0,0 1 0,1 0 0,-1-1 0,0 1 0,1-1 0,-1 1 23,1 0-1,-1-1 0,0 1 0,0 0 1,1-1-1,-1 1 0,0-1 1,0 1-1,0-1 0,0 1 1,0 0-1,0-1 0,1 1 1,-1-1-1,0 1 0,0-1 1,0 1-1,0-1 0,0 1 1,-1 0-1,1-1 0,0 1 1,0-1-1,0 1 0,-1-1 1,-5-11 2116,6 12-2220,0 0-1,0-1 0,0 1 0,0 0 1,0 0-1,0 0 0,0 0 0,0 0 1,0 0-1,0 0 0,0 0 1,0 0-1,0-1 0,0 1 0,-1 0 1,1 0-1,0 0 0,0 0 0,0 0 1,0 0-1,0 0 0,0 0 0,0 0 1,0 0-1,0 0 0,-1 0 0,1 0 1,0 0-1,0 0 0,0-1 1,0 1-1,0 0 0,0 0 0,0 0 1,0 0-1,-1 0 0,1 0 0,0 0 1,0 1-1,0-1 0,0 0 0,0 0 1,0 0-1,0 0 0,0 0 0,-1 0 1,1 0-1,0 0 0,0 0 1,0 0-1,0 0 0,0 0 0,0 0 1,0 0-1,0 0 0,0 0 0,0 1 1,0-1-1,-1 0 0,1 14-163,0-10 171,-1 6 155,0 0-1,0 0 1,-7 19 0,5-16 66,0 0 0,-2 15 0,-9 162 1580,-11 116-758,19-217-770,-2 16 558,7-93-754,1-7-46,-1 1 0,0 0 0,0 0-1,0 0 1,0-1 0,-1 1-1,-4 9 1,5-15 19,-3 3 199,4-3-253,0 0 0,0 0 1,1 0-1,-1 0 0,0 0 1,0 0-1,0 0 0,0 0 0,0 0 1,0 0-1,0 0 0,0 0 0,0 0 1,0 0-1,0 0 0,0 0 1,0 0-1,0 0 0,0 0 0,0 0 1,0 0-1,0 0 0,0 0 0,0 0 1,0 0-1,0 0 0,0 0 1,0 0-1,0 0 0,0 0 0,0 0 1,0 0-1,0 0 0,0 0 0,0 0 1,0 0-1,0 0 0,0 0 1,0 1-1,0-1 0,0 0 0,0 0 1,0 0-1,0 0 0,0 0 0,0 0 1,0 0-1,0 0 0,0 0 0,0 0 1,0 0-1,0 0 0,0 0 1,0 0-1,1 0 303,-1 0-336,0 1 38,0-1-1,0 1 1,-1-1-1,1 0 1,0 1 0,0-1-1,0 0 1,0 1-1,-1-1 1,1 0 0,0 0-1,0 1 1,-1-1-1,1 0 1,0 0 0,0 1-1,-1-1 1,1 0-1,0 0 1,-1 1 0,1-1-1,0 0 1,-1 0-1,1 0 1,-1 0 0,0 1 167,9-1 505,13-5 314,-9 3-833,-1-1-1,16-5 1,-16 4-218,23-4-1,19-2 9,-28 5 74,41-3 0,198 5-7,-248 5 43,0 0-1,-1 0 1,1 2 0,-1 0-1,17 7 1,-11-5 58,-20-6-159,-7 5 388,3-4-308,1 0 0,0 0 0,-1-1-1,0 1 1,1 0 0,-1-1 0,1 1-1,-1-1 1,1 0 0,-1 0-1,0 0 1,-4-1 0,-36-8-510,19 2-2826,10 4-2574,13 6 3504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11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401 10 2400,'2'7'6245,"-10"-6"-4282,0 0-1747,0 0 0,0 1 0,1 0 0,-1 0 0,-12 5 0,-4 2-14,-12 2-77,0 3 0,1 1 0,1 1-1,-38 24 1,63-34-101,0 1-1,0-1 1,1 2-1,-1-1 1,2 1-1,-10 11 1,13-14-17,1 1-1,-1-1 1,1 0-1,1 1 1,-1 0 0,1-1-1,0 1 1,0 0-1,0 0 1,1 0 0,0 0-1,0 12 1,0-16 28,1-1 1,0 1-1,0 0 1,0-1-1,1 1 1,-1 0-1,0-1 1,0 1-1,1-1 1,-1 1-1,1-1 1,0 1-1,-1-1 0,1 1 1,0-1-1,0 1 1,0-1-1,0 0 1,0 0-1,0 1 1,0-1-1,0 0 1,1 0-1,-1 0 1,0 0-1,1 0 1,-1 0-1,0-1 0,1 1 1,-1 0-1,1-1 1,0 1-1,-1-1 1,1 0-1,-1 1 1,1-1-1,0 0 1,-1 0-1,3 0 1,3-1 100,0 1 0,1-1 0,-1-1 0,0 0 0,0 0 0,0 0 0,11-6 0,12-6 109,0-2 1,54-39-1,-73 47-219,-1-1 0,1 0 0,-2 0 1,1-1-1,-1 0 0,-1-1 0,0 0 0,-1 0 0,0-1 0,6-14 1,-12 25-37,-1 0 0,1 0 0,-1 0 1,0 0-1,0 0 0,1 0 1,-1 0-1,0 0 0,0 0 1,0 0-1,0 0 0,0 0 1,0 0-1,0-1 0,-1 1 1,1 0-1,0 0 0,-1 0 1,1 0-1,0 0 0,-1 0 1,1 0-1,-1 0 0,0 0 1,1 1-1,-2-2 0,1 2-8,0 0 0,0 0 0,1 1 0,-1-1 0,0 0 0,0 1 0,0-1-1,1 1 1,-1-1 0,0 1 0,0-1 0,1 1 0,-1 0 0,1-1 0,-1 1 0,0 0 0,1-1 0,-1 2 0,0-1-7,-4 4 34,1 0-1,0 0 0,1 0 1,-1 1-1,1-1 0,0 1 1,0 0-1,1 0 1,-3 9-1,4-12-7,1 1 0,-1 0 0,1-1 0,0 1 0,0 0 0,0 0-1,0-1 1,0 1 0,1 0 0,0-1 0,0 1 0,0-1 0,0 1 0,0-1 0,1 1 0,0-1 0,0 0 0,3 5 0,-1-2 30,1-1 0,0 1 0,0-1 1,0 0-1,1 0 0,-1 0 0,1-1 0,0 0 1,1 0-1,-1-1 0,14 6 0,-15-8 23,0 1 0,0-1-1,0 0 1,1 0-1,-1-1 1,0 0-1,0 0 1,0 0-1,1 0 1,-1-1-1,0 0 1,0 0-1,0 0 1,0-1 0,0 0-1,0 0 1,7-4-1,-1-1 13,-1-1 1,1 0-1,-2 0 0,1-1 1,-1 0-1,12-16 0,-13 15-44,0 0 1,-1-1-1,-1 1 0,1-1 0,7-21 0,-13 31-227,1 5 75,2 12 28,1 24 33,-2-16 149,0-1 0,2 0 0,1 0 0,10 28 0,-15-50-60,-1 1-1,1-1 1,-1 0 0,1 1-1,0-1 1,0 0 0,-1 1 0,1-1-1,0 0 1,0 0 0,0 0 0,0 0-1,0 0 1,1 0 0,-1 0-1,0 0 1,0-1 0,1 1 0,-1 0-1,0-1 1,3 2 0,-2-2 18,0 0 0,0 0 0,-1-1 0,1 1 0,0 0 0,0-1 0,0 1 0,-1-1 0,1 1 0,0-1 1,-1 0-1,1 0 0,0 0 0,-1 1 0,1-2 0,-1 1 0,1 0 0,1-2 0,14-14 158,-2 0 0,15-21 1,3-3-55,-27 34-134,21-24-108,40-59 0,-64 92 10,0 1 0,-1 0 0,1 0 1,0 0-1,2 4 0,-3-5 74,13 17-5,33 30-1,-47-47 45,0-1 0,0 0 0,1 0 0,-1 0 0,1-1 0,-1 1 0,1 0 0,-1 0 0,1-1 0,-1 1 0,1-1 0,-1 1 0,1-1 0,0 0 0,-1 1 0,1-1 0,0 0 0,2-1 0,-2 1 9,1-1 1,0 1 0,-1-1-1,1 0 1,-1 0-1,1-1 1,-1 1-1,0 0 1,1-1 0,2-2-1,4-5 71,0 1 0,-1-2-1,0 1 1,7-12 0,-9 12-25,0 1-107,-2 0 0,7-14 0,-9 16-20,1 1 0,0-1 0,0 1 0,0-1 0,0 1 0,1 0 1,0 0-1,0 1 0,9-9 0,-11 12 51,-1 0-1,1 1 1,-1-1 0,1 0-1,0 1 1,-1-1 0,1 1-1,0-1 1,-1 1-1,1 0 1,0 0 0,0 0-1,-1 0 1,1 0 0,0 0-1,0 0 1,-1 1 0,4 0-1,4 2 15,-1 0 0,13 7 0,1 0-52,-8-4 185,0-2 0,1 0 0,18 3 0,-28-6-78,0-1 0,0 0 1,0 0-1,0 0 0,0 0 0,0-1 0,0 0 0,0 0 1,-1 0-1,1 0 0,0-1 0,-1 0 0,1 0 1,4-3-1,-9 5-235,1-1 1,0 1-1,-1 0 1,1-1-1,0 1 1,-1-1-1,1 1 1,-1-1 0,1 1-1,-1-1 1,1 0-1,-1 1 1,1-1-1,-1 0 1,1 1-1,-1-1 1,0 0-1,0 0 1,1-1-1,2-2-1835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12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159 556 2912,'1'-11'1453,"0"7"-698,0 7 663,-3-3-1085,1 1-1,-1-1 0,0 1 0,1 0 0,-1 0 0,1-1 0,-1 1 0,1 0 0,-2 2 0,-17 8 529,3-6-358,-25 12 1,35-13-562,1-1 0,-1 1 0,1 0 1,0 0-1,0 1 0,-8 8 0,13-12 62,-1 1 0,1 0 0,0 0-1,0 0 1,0 0 0,0 0 0,0 0-1,0 1 1,0-1 0,0 0 0,1 0-1,-1 1 1,1-1 0,0 0 0,0 1-1,0-1 1,0 0 0,0 1 0,0-1-1,1 0 1,-1 0 0,1 1 0,-1-1-1,1 0 1,0 0 0,0 0 0,0 0-1,0 0 1,0 0 0,3 3 0,-1-1 83,0 1 0,1-1 0,-1-1 0,1 1 0,0 0 0,0-1 0,0 0 0,0 0 0,1 0 0,-1 0 0,1-1 0,8 4 0,-4-4 68,0-1 0,-1 1 0,1-1-1,0-1 1,-1 0 0,1 0 0,0 0 0,12-3-1,-2-1 225,-1-1-1,33-12 0,-46 15-295,-1 0-1,0 0 0,1-1 1,-1 1-1,0-1 1,-1 0-1,1 0 0,0 0 1,-1 0-1,0-1 1,1 1-1,-1-1 0,3-6 1,-5 9-57,0-1 0,-1 0-1,1 1 1,0-1 0,-1 0 0,1 0 0,-1 0 0,0 1-1,0-1 1,0 0 0,0 0 0,0 0 0,0 0 0,0 0 0,-1-2-1,0 2-25,0-1 0,0 1 1,0 0-1,-1-1 0,1 1 0,0 0 0,-1 0 0,0 0 0,1 0 0,-1 0 0,0 0 0,0 1 0,-4-3 0,0 0 12,1 1 1,-1-1-1,0 2 0,0-1 0,0 1 0,-1 0 0,1 0 1,0 0-1,-8 0 0,-6 0-98,-32 2 1,28 0 81,21 0-21,0 0 0,0 1 0,0-1 1,1 1-1,-1 0 0,0 0 0,0 0 0,-3 2 1,-2 0 18,14-4 53,0 0 0,0 0 0,12 1 0,2 0 10,-2-2 40,0-1 1,1 0-1,-1-2 1,-1 0-1,1 0 1,-1-2-1,0 0 0,29-18 1,-28 14 29,-1 0 0,-1-2 0,0 0 0,0 0 0,-2-2 0,0 0 0,23-31 0,-13 5 46,-1-1 0,-2-1 0,24-68 1,-43 104-174,46-93 412,-42 88-338,1-6-203,-2 5-272,-6 21 3,-4 22 420,0 37 1,1-13 86,-56 317-109,5-72-53,45-240 85,-3 0 0,-2 0 0,-34 80 0,47-133-37,-25 51 241,23-51-170,1-1 0,-1 1 0,0-1-1,-1 0 1,1 0 0,-1 0 0,-6 5-1,6-7 33,1 0 0,-1 0 0,0-1 0,-1 1 0,1-1 0,0 0 0,-1 0 0,1-1 0,-8 2 0,11-3-82,-1 0 0,1 1 1,0-1-1,-1 0 0,1 0 0,0-1 1,-1 1-1,1 0 0,0-1 1,-1 1-1,1-1 0,0 0 0,0 0 1,0 0-1,0 0 0,0 0 1,0 0-1,0 0 0,0-1 1,0 1-1,0-1 0,0 1 0,1-1 1,-3-3-1,3 3-14,0 0-1,0 0 1,1-1 0,-1 1-1,1 0 1,-1-1 0,1 1-1,0-1 1,0 1 0,0 0 0,0-1-1,0 1 1,1-1 0,-1 1-1,1 0 1,-1-1 0,1 1-1,1-3 1,4-8 6,0 1 1,0 0-1,2 0 0,9-12 1,-16 22-8,119-147 212,-89 116-218,1 2-1,2 0 1,39-26 0,-60 47 121,0 1 1,1 1 0,0 0 0,0 1 0,28-9-1,-35 14-261,1 0-1,0 0 1,1 1-1,-1 0 0,12 0 1,-14 2-482,1-1 0,-1 1 0,0 1 0,0-1 0,0 1 0,0 0 0,11 5 0,10 7-2445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17.8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334 768 1984,'1'-1'104,"0"1"1,-1-1-1,1 0 1,0 1-1,0-1 1,0 0-1,0 1 1,-1-1-1,1 1 1,0-1-1,0 1 1,0-1 0,0 1-1,0 0 1,0 0-1,1-1 1,-1 1-1,0 0 1,0 0-1,0 0 1,0 0-1,0 0 1,1 1-1,8-1 433,-9 0-84,0 0-342,-1 0-1,1 0 0,0 0 0,-1 0 0,1 0 0,0 0 0,-1 0 0,1 0 0,0 0 0,-1-1 0,1 1 0,0 0 0,-1 0 0,1-1 0,-1 1 0,1 0 0,0-1 0,1 0 523,-2 1-562,1-1-1,-1 1 1,1 0 0,-1 0 0,0-1-1,1 1 1,-1 0 0,0-1 0,0 1-1,1 0 1,-1-1 0,0 1 0,0 0-1,0-1 1,1 1 0,-1-1 0,0 1-1,0 0 1,0-1 0,0 1 0,0-1-1,0 1 1,0-1 0,0 1 0,0-1-1,0 1 1,0 0 0,0-1 0,0 1-1,0-1 1,0 1 0,0 0 0,0-1-1,-1 1 1,1-1 0,0 0 0,-2 0-2,1 1 1,0-1 0,0 0 0,-1 0 0,1 1 0,0-1-1,-1 0 1,1 1 0,-1 0 0,1-1 0,-2 1 0,-6-2 50,1 1 0,0 1 0,-13 0 0,9 1-116,0 1 1,1 0-1,-1 0 0,1 1 1,-21 8-1,12-2-36,0-1 1,2 1 1,-1 1-1,-19 14 1,24-14 35,-3 2 36,1 1 0,-20 20 1,32-30-30,1 1 1,0 0 0,0 0-1,0 0 1,0 0-1,1 0 1,0 0 0,0 1-1,0-1 1,0 1-1,1 0 1,-1-1-1,1 1 1,0 0 0,0 6-1,1-9 25,0-1-1,0 1 0,1-1 0,-1 1 0,0-1 1,1 1-1,-1-1 0,1 1 0,-1-1 1,1 0-1,0 1 0,-1-1 0,1 0 1,0 1-1,0-1 0,0 0 0,0 0 1,0 0-1,0 0 0,1 0 0,-1 0 0,0 0 1,0 0-1,1 0 0,-1-1 0,0 1 1,1 0-1,-1-1 0,1 0 0,-1 1 1,1-1-1,-1 0 0,1 1 0,1-1 1,5 0 166,0 1 1,-1-1 0,1-1-1,0 1 1,9-3 0,1 0-56,-1-1 0,0-1 0,0-1 0,-1 0 1,1-1-1,-1 0 0,-1-2 0,26-17 0,-35 21-159,-1-1 0,0 1 0,0-1 0,0 0 0,-1 0 0,0 0 0,0-1 0,-1 1 0,1-1 0,-2 0 0,1 0 0,-1 0 0,0 0 0,0-1 0,-1 1 0,1-12 1,-5-1-76,3 20 81,0 0 0,0 0 0,0-1 0,0 1 0,0 0 0,0 0 0,0-1 0,0 1-1,0 0 1,-1 0 0,1 0 0,0-1 0,0 1 0,0 0 0,0 0 0,-1 0 0,1-1 0,0 1 0,0 0 0,0 0-1,-1 0 1,1 0 0,0 0 0,0 0 0,-1-1 0,1 1 0,0 0 0,0 0 0,0 0 0,-1 0 0,1 0 0,0 0 0,0 0-1,-1 0 1,1 0 0,0 0 0,0 0 0,-1 0 0,1 0 0,0 0 0,0 1 0,-1-1 0,1 0 0,0 0 0,0 0-1,-1 0 1,1 0 0,0 0 0,0 1 0,0-1 0,-1 0 0,1 0 0,0 0 0,0 1 0,0-1 0,0 0 0,0 0-1,-1 0 1,1 1 0,-11 12-222,10-13 221,-3 8-7,0-1 1,0 0-1,0 1 1,1-1-1,0 1 1,1 0-1,0 0 1,0 0 0,0 1-1,1-1 1,0 13-1,1-18 24,0 0 1,0-1-1,1 1 0,-1 0 1,1 0-1,-1-1 0,1 1 0,0-1 1,0 1-1,0 0 0,1-1 1,-1 0-1,0 1 0,1-1 0,0 0 1,2 4-1,0-4 32,-1 1 1,1 0-1,-1-1 1,1 1-1,0-1 0,0 0 1,0 0-1,0-1 0,7 3 1,-1-2 75,1 0 1,0-1 0,-1 0 0,1 0 0,0-1 0,0 0-1,17-4 1,2-3-25,-1-2-1,0-1 1,46-24 0,-11 6-95,95-39 197,-147 63-324,-11 4 128,0 0 0,0 0 0,0-1 0,0 1 1,0 0-1,0-1 0,0 1 0,-1-1 0,1 1 1,0-1-1,0 0 0,1 0 0,-6 3-13,0 0-1,0-1 1,0 1-1,0-1 1,0 0-1,-7 2 1,-17 4 35,10 2 48,-33 19-1,12-5-104,26-16 24,1 0-1,0 1 1,-20 17 0,29-23 11,0 1 0,0 0-1,0 0 1,0 0 0,0 1 0,1-1 0,0 1 0,0-1-1,0 1 1,0 0 0,0 0 0,1 0 0,-1 0 0,1 0-1,0 0 1,0 8 0,1-10 21,0 0-1,0 0 1,0 0 0,0 0-1,0-1 1,1 1-1,-1 0 1,1 0 0,-1 0-1,1 0 1,0-1-1,0 1 1,0 0-1,0-1 1,1 3 0,-1-4 1,0 1 1,0 0 0,0 0-1,0-1 1,0 1 0,0 0 0,0-1-1,1 1 1,-1-1 0,0 0-1,0 1 1,0-1 0,1 0-1,-1 0 1,0 0 0,0 0 0,1 0-1,-1 0 1,0 0 0,0 0-1,1 0 1,0-1 0,17-4 134,0-1-1,0-1 1,-1-1 0,20-11 0,-25 13-110,-6 2-20,10-4-19,1-1-1,-1 0 1,-1-2 0,0 0-1,19-17 1,-13 5 36,-1 0 0,-1-2 0,-1-1-1,-1 0 1,-1-1 0,-2-1 0,15-36 0,-4-1 61,-3-1 0,17-84 0,-34 123-199,-1-1 0,-1 0-1,-1-37 1,-3 58 25,0 0-1,-1 0 1,1 0-1,-1 0 1,-3-7-1,4 14 63,0 0 0,0-1-1,0 1 1,0 0 0,-1 0-1,1 0 1,0 0-1,0 0 1,0-1 0,-1 1-1,1 0 1,0 0-1,0 0 1,-1 0 0,1 0-1,0 0 1,0 0 0,-1 0-1,1 0 1,0 0-1,0 0 1,-1 0 0,1 0-1,0 0 1,0 0-1,-1 0 1,1 0 0,0 0-1,0 0 1,-1 0 0,1 0-1,0 0 1,0 0-1,0 1 1,-1-1 0,1 0-1,0 0 1,0 0 0,0 0-1,-1 1 1,1-1-1,0 0 1,0 0 0,0 0-1,0 1 1,0-1-1,-1 0 1,1 1 0,-10 10-96,10-11 95,-16 18-170,3-2 68,0 0-1,1 1 0,1 0 0,-12 21 1,4 6 92,2 0-1,-17 68 1,-10 95-70,40-183 76,1 0 1,1 0-1,2 1 0,2 34 1,-2-56 48,1-1 1,0 0-1,-1 1 1,1-1-1,0 1 1,0-1-1,0 0 1,0 0-1,0 1 0,1-1 1,-1 0-1,1 0 1,0 0-1,-1-1 1,1 1-1,0 0 1,0-1-1,0 1 1,0-1-1,0 1 1,0-1-1,1 0 1,-1 0-1,0 0 0,1 0 1,-1-1-1,0 1 1,5 0-1,5 1 12,-1-1 0,0 0-1,1 0 1,-1-1-1,13-2 1,7-2-37,-1-1-1,0-2 0,0 0 1,0-2-1,-1-2 1,-1 0-1,0-2 1,42-26-1,-15 5 92,93-73 0,-143 103-87,-5 4-16,1 0 0,-1-1 0,1 1 1,-1 0-1,1-1 0,-1 1 0,1-1 0,-1 1 0,0 0 1,1-1-1,-1 1 0,0-1 0,1 1 0,-1-1 1,0 1-1,1-1 0,-1 0 0,0 1 0,0-1 0,0 1 1,1-2-1,-2 2-4,0 0 0,1-1 0,-1 1 0,0 0-1,1 0 1,-1 0 0,0 0 0,1 0 0,-1 0 0,0 0 0,1 0 0,-1 0 0,0 0 0,1 0 0,-1 0 0,0 0 0,0 1 0,1-1-1,-13 6-75,-1 1-1,2 0 0,-1 0 1,-16 15-1,10-9 62,-17 16 26,0 1 0,2 2 0,-34 41 0,63-68-14,1 1 1,0-1-1,0 1 0,0 0 1,1 0-1,0 0 0,0 0 0,0 1 1,1-1-1,0 1 0,0-1 1,1 1-1,-1 9 0,2-15 29,-1 0-1,1 0 0,1 0 1,-1 0-1,0 0 1,0 0-1,0-1 1,0 1-1,1 0 0,-1 0 1,0 0-1,1 0 1,-1 0-1,1 0 1,-1-1-1,1 1 0,-1 0 1,1 0-1,-1-1 1,1 1-1,0 0 1,-1-1-1,2 2 1,-1-2-8,1 1 1,-1-1 0,1 1 0,-1-1-1,1 0 1,-1 0 0,0 1 0,1-1-1,-1 0 1,1 0 0,-1 0 0,1-1-1,1 1 1,3-1 33,0-1-1,0 0 1,-1 0-1,1 0 1,-1-1-1,6-3 1,15-16 122,-11 9-102,-1 2-13,-1 0 1,0-1-1,0 0 1,15-22-1,2-8-31,-2-1 0,-3-1 0,-1-2 0,-2-1 0,27-84 0,-9 29-131,-22 57 127,15-52 0,-29 81-20,8-32-74,-11 44 41,-1-1 1,1 0-1,-1 0 0,0 1 0,0-1 1,-1 0-1,-1-8 0,2 13 27,0-1-1,0 1 1,0 0-1,-1 0 0,1-1 1,0 1-1,0 0 1,0 0-1,0-1 1,0 1-1,-1 0 0,1 0 1,0 0-1,0 0 1,0-1-1,-1 1 1,1 0-1,0 0 0,0 0 1,-1 0-1,1 0 1,0 0-1,0 0 0,-1-1 1,1 1-1,0 0 1,-1 0-1,1 0 1,0 0-1,0 0 0,-1 0 1,1 0-1,0 0 1,0 0-1,-1 1 1,1-1-1,0 0 0,0 0 1,-1 0-1,-15 9-212,-13 18-2,16-10 199,0 0 1,1 1-1,1 1 0,0 0 1,2 0-1,0 1 0,-12 42 1,-57 269-114,73-303 97,1 1 0,1 0-1,2-1 1,2 38 0,0-63 47,-1-1 0,0 1 1,1 0-1,0-1 0,-1 1 1,1-1-1,0 1 0,0-1 1,1 0-1,-1 1 0,0-1 1,1 0-1,-1 0 0,1 0 1,0 0-1,3 3 0,-2-3 19,0 0 0,1 0 0,-1 0-1,0-1 1,0 1 0,1-1-1,-1 0 1,1 0 0,-1 0 0,1-1-1,3 1 1,4-1 43,0 0 1,-1-1-1,1 0 0,-1 0 0,1-1 1,-1-1-1,16-5 0,-14 4-62,1-1 0,-1-1-1,0 1 1,-1-2 0,1 0 0,-1 0-1,0-1 1,-1-1 0,0 1-1,16-20 1,-19 20 0,6-8 45,0-1 0,-1-1-1,15-27 1,-23 34-57,-1 5-139,-1 0 1,1 0-1,5-7 0,-10 48 104,-1-17-15,0 0-1,-7 20 1,6-26 77,1 0 0,0 0 0,1 0 0,0 0 0,1 0 0,0 1-1,1 15 1,0-27-4,1 0-1,-1 0 0,0 0 1,0 0-1,1 0 0,-1 0 1,1 0-1,-1 0 0,1 0 0,-1 0 1,1 0-1,0 0 0,-1 0 1,1 0-1,0 0 0,0 0 1,0 0-1,-1-1 0,1 1 1,0 0-1,0-1 0,0 1 0,0-1 1,0 1-1,0-1 0,1 1 1,-1-1-1,0 0 0,0 1 1,0-1-1,0 0 0,0 0 0,2 0 1,0 0-5,0 0 1,-1-1 0,1 1-1,0 0 1,0-1 0,-1 0-1,1 0 1,0 0-1,-1 0 1,1 0 0,-1 0-1,5-4 1,2-2 47,3-1-9,-1-1 1,-1 0-1,1-1 1,13-17-1,3-9 63,45-77-1,62-118-101,-82 138 97,25-47-73,-57 100 20,23-68-1,-12 5-507,-30 94 245,-4 10 23,-9 16 51,-127 260-340,93-176 465,4 3 1,-28 110-1,53-159 24,10-37 34,1 0 1,1 1-1,1 0 1,1 0-1,-2 21 1,5-39-46,0 0 1,1 0-1,-1 1 1,0-1-1,0 0 1,1 0 0,-1 0-1,0 0 1,1 0-1,-1 0 1,1 0-1,-1 0 1,1-1-1,0 1 1,-1 0-1,1 0 1,0 0 0,0 0-1,-1-1 1,1 1-1,0 0 1,0-1-1,0 1 1,0-1-1,0 1 1,0-1-1,0 1 1,0-1 0,0 0-1,0 0 1,0 1-1,0-1 1,0 0-1,2 0 1,5 0 15,0 1-1,0-2 1,14-1 0,-13 1-58,39-4 218,-1-1-1,51-15 1,-87 17-176,0 0 1,-1-1-1,0 0 0,0-1 0,0 0 0,-1 0 0,16-14 0,53-58-85,-77 76 63,10-12-71,-10 12-65,-1 5 22,-3 10 103,-8 34 41,7-35-50,0 0 0,2 0 1,-1 0-1,2 0 0,0 0 1,0 0-1,1 15 0,1-25 53,-1 1 0,0-1 1,1 0-1,0 1 0,-1-1 0,1 0 0,0 1 0,0-1 0,0 0 1,0 0-1,1 0 0,-1 0 0,1 0 0,-1 0 0,1 0 1,-1-1-1,1 1 0,0 0 0,0-1 0,0 0 0,0 1 1,0-1-1,0 0 0,1 0 0,-1 0 0,0 0 0,0 0 1,1-1-1,-1 1 0,1-1 0,-1 1 0,3-1 0,1 0 21,1-1 0,-1 1 0,0-1 0,0 0 0,0 0 0,0-1 0,0 0 0,0 0 0,0-1 0,-1 1 0,9-6 0,1-1-38,-6 3 17,0 0 1,16-13-1,11-17-30,-36 36 4,0 0 1,0 0 0,-1 0 0,1 0 0,0 0-1,0 1 1,0-1 0,0 0 0,0 0-1,0 0 1,0 0 0,0 0 0,0 0 0,-1 0-1,1 0 1,0 0 0,0-1 0,0 1-1,0 0 1,0 0 0,0 0 0,0 0 0,0 0-1,0 0 1,-1 0 0,1 0 0,0 0-1,0 0 1,0 0 0,0 0 0,0 0-1,0 0 1,0 0 0,0 0 0,0-1 0,0 1-1,0 0 1,0 0 0,0 0 0,0 0-1,0 0 1,0 0 0,0 0 0,0 0 0,0-1-1,0 1 1,0 0 0,0 0 0,-7 6-20,1 1 1,0-1 0,1 1 0,-1 1-1,2-1 1,-1 1 0,1-1 0,0 1-1,0 0 1,-2 11 0,5-18 33,1 1 1,-1-1-1,1 0 1,-1 1-1,1-1 0,0 1 1,0-1-1,0 1 1,0-1-1,0 1 1,0-1-1,0 1 0,0-1 1,0 0-1,1 1 1,-1-1-1,1 1 0,-1-1 1,1 0-1,-1 1 1,1-1-1,0 0 0,0 0 1,0 1-1,-1-1 1,1 0-1,0 0 1,0 0-1,1 0 0,-1 0 1,0 0-1,0 0 1,0-1-1,1 1 0,-1 0 1,0-1-1,1 1 1,-1-1-1,1 1 0,-1-1 1,0 0-1,1 1 1,-1-1-1,1 0 1,-1 0-1,1 0 0,-1 0 1,1 0-1,-1-1 1,3 0-1,81-18-17,-59 12 48,-20 5-21,0 0 1,0 0-1,-1 0 1,1-1-1,-1 0 0,1 0 1,-1 0-1,6-5 1,-10 7-12,0 0 1,0 1 0,-1-1 0,1 0 0,0 0-1,0-1 1,0 1 0,-1 0 0,1 0 0,-1 0-1,1 0 1,-1-1 0,1 1 0,-1 0 0,0 0-1,1-1 1,-1 1 0,0-2 0,0 2-10,-1-1 1,1 0-1,-1 1 0,1-1 1,-1 1-1,0-1 1,1 1-1,-1-1 1,0 1-1,0-1 0,0 1 1,0 0-1,0-1 1,-1 1-1,1 0 0,0 0 1,0 0-1,-3-1 1,-4-4 0,0 1 1,-1 0-1,0 1 0,0 0 1,0 0-1,-13-3 1,16 5-10,-1 0 0,1 1 0,-1 0 0,1 0 0,-1 1 0,0 0 0,1 0 0,-1 1 0,0-1 0,-7 3 0,-20 12-77,25-10 40,0-1 0,-13 10 0,94-40 110,29-16 16,139-38 0,-231 77-111,61-15-74,-63 17 79,-1 0 1,1 1 0,-1-1 0,1 1 0,-1 0 0,0 1-1,1 0 1,10 2 0,-15-2 28,0 0-1,0 0 1,0 0-1,0 1 1,0-1-1,0 1 1,0-1 0,0 1-1,0-1 1,-1 1-1,1 0 1,-1 0-1,1 0 1,-1 0-1,0 0 1,0 0 0,0 1-1,0-1 1,0 0-1,0 0 1,-1 1-1,1-1 1,-1 3 0,2 3-23,-1 1 0,-1-1-1,1 1 1,-2-1 0,0 11 0,-1-7 184,1-1 0,-1 1 0,-7 17 0,39-67 764,-6 5-826,22-39-1,-5 5-416,-38 67 240,-1 5 20,1 6 4,-5 14-37,0-1-1,-12 44 1,1 2 417,12-66-289,1 0 54,-1-1-1,1 1 1,-1 0-1,1-1 1,0 1 0,0 0-1,1-1 1,-1 1-1,2 5 1,-1-8-73,-1 0-1,1-1 1,-1 1 0,1-1 0,-1 0-1,1 1 1,-1-1 0,1 1 0,0-1-1,-1 0 1,1 1 0,0-1 0,-1 0-1,1 0 1,0 0 0,-1 1 0,1-1-1,0 0 1,0 0 0,-1 0-1,1 0 1,0 0 0,15-2-340,-15 2 273,0 0-358,0 0 1,1 0 0,-1 0-1,0-1 1,1 1-1,-1 0 1,0-1-1,0 1 1,1-1 0,-1 0-1,0 1 1,0-1-1,0 0 1,0 0-1,0 0 1,2-1-1,2-2-1963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08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98 7456,'-79'-30'2421,"60"21"-1477,19 9-918,-16-12 712,16 12-644,-1 0-1,1-1 0,-1 1 0,1 0 0,0 0 1,-1-1-1,1 1 0,0 0 0,-1-1 0,1 1 0,0-1 1,0 1-1,-1 0 0,1-1 0,0 1 0,0-1 1,0 1-1,-1 0 0,1-1 0,0 1 0,0-1 0,0 1 1,0-1-1,0 1 0,0-1 0,0 1 0,0-1 1,0 1-1,0-1 0,0 1 0,0 0 0,1-1 0,-1 1 1,0-1-1,0 1 0,0-1 0,1 1 0,-1 0 1,0-1-1,0 1 0,1 0 0,-1-1 0,0 1 0,1 0 1,-1-1-1,0 1 0,1-1 0,7-3 361,-1 1-1,1 0 0,0 0 1,0 0-1,1 1 1,-1 0-1,11 0 0,66-2 454,-50 3-534,226 1 743,-117 1-947,-66-1-274,0 3 0,96 18 0,-158-18-1025,-1 0-1,0 2 0,18 7 1,-20-3-3985,-8-2 1585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18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0 117 4576,'5'-48'2048,"4"28"-1760,-4 8 608,3 9-544,5-10 0,0 6-224,6-6-32,-1 13-32,-5 0 224,6 13-160,-6-6-2208,0 6 1088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18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17 5728,'-3'-8'2592,"29"3"-2240,6 2 928,4 6-768,36-3 288,4 5-480,14-5 160,-9 3-256,-1 2-64,-7 2-96,-1 1 160,-9 1-128,-10-1 384,-3 4-256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18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40 6720,'-23'-20'3040,"23"8"-2624,0 9-320,10 3-128,3-5 32,6 5 0,7 0-1856,6 5 1024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19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310 6 2976,'0'0'174,"0"0"0,-1-1 1,1 1-1,0 0 0,0 0 0,0-1 0,-1 1 1,1 0-1,0 0 0,0 0 0,-1-1 0,1 1 1,0 0-1,0 0 0,-1 0 0,1 0 0,0 0 1,0 0-1,-1 0 0,1 0 0,0-1 1,-1 1-1,1 0 0,0 0 0,-1 0 0,1 0 1,0 0-1,-1 1 0,-13-1 679,8 0-209,-24-1 656,16 0-1064,0 1 0,1 0-1,-1 1 1,1 1 0,-26 5 0,37-6-242,-24 8-95,-35 17 0,27-5 274,32-20-156,0 0 0,1 0-1,-1 1 1,1-1 0,-1 0 0,1 1-1,0-1 1,0 1 0,0-1 0,-1 1 0,1 0-1,1-1 1,-1 1 0,0 0 0,0 0 0,0 2-1,1-3 13,1-1-1,-1 1 0,1 0 1,-1-1-1,1 0 1,-1 1-1,1-1 0,0 1 1,-1-1-1,1 0 0,-1 1 1,1-1-1,0 0 0,-1 0 1,1 1-1,0-1 1,0 0-1,-1 0 0,1 0 1,0 0-1,-1 0 0,2 0 1,1 0 97,36 4 357,0-1-1,1-2 1,-1-2 0,1-2-1,50-9 1,-82 11-347,-5 1 302,-6-4-148,-5-1-88,6 5-208,1-1-1,0 0 0,-1 1 1,1-1-1,-1 1 0,1 0 1,-1-1-1,1 1 0,-1 0 1,1 0-1,-2 0 0,-5-3 7,6 2 3,-1 0-8,-9 3 39,6-4 59,6 2-235,0 0 0,0 0 0,-1 0 0,1 0 0,0 0 0,0 0 0,0 0 0,-1 0 0,1-1 1,0 1-1,0 0 0,-1 0 0,1 0 0,0-1 0,0 1 0,0 0 0,0 0 0,-1 0 0,1-1 0,0 1 0,0 0 0,0 0 0,0-1 1,0 1-1,0 0 0,0 0 0,0-1 0,0 1 0,0 0 0,0 0 0,0-1 0,0 1 0,0 0 0,0 0 0,0-1 0,0 1 1,0 0-1,0 0 0,0-1 0,0 1 0,0 0 0,1-1 0,3 0-1815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20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 1728,'-23'8'800,"15"0"-704,3-8 96,5 4-128,-5-4 128,1 0-128,-1 0 96,0 0-1632,10 0 800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21.8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71 751 3552,'3'-6'5653,"12"-4"-3031,2-2-1548,15-21 978,-21 21-1431,1 0 0,20-15-1,15-7 134,-5 5-315,-2-1-1,67-66 1,140-215 227,-144 184-308,-90 115-552,-13 12 190,0 0 0,0 0 1,1 0-1,-1 0 0,0 0 0,0 0 0,0 0 0,0 0 0,0 0 1,0 1-1,0-1 0,0 0 0,1 0 0,-1 0 0,0 0 0,0 0 1,0 0-1,0 0 0,0 0 0,0 0 0,0 0 0,0 0 1,0 0-1,0 0 0,0 0 0,0 0 0,1 1 0,-1-1 0,0 0 1,0 0-1,0 0 0,0 0 0,0 0 0,0 0 0,0 0 0,0 0 1,0 0-1,0 1 0,0-1 0,0 0 0,0 0 0,0 0 0,0 0 1,0 0-1,0 0 0,0 0 0,0 0 0,0 1 0,0-1 1,0 0-1,0 0 0,-1 0 0,1 0 0,0 0 0,0 0 0,0 0 1,0 0-1,0 0 0,0 0 0,0 0 0,0 1 0,-13 27-139,-20 45 137,9-15 17,9-25 8,-44 87 21,17-58-132,-65 76 1,69-92 82,-277 410 318,307-441-180,-1 0 0,-1-1-1,0 0 1,-1-1 0,0 0 0,-20 16-1,29-28-93,0 1 1,-1-1-1,1 0 0,0 0 0,-1 0 0,1 0 0,-1 0 0,1 0 0,-1-1 0,-3 1 1,5-1-37,0 0 0,0 0 1,0 0-1,0 0 1,0 0-1,0 0 1,0 0-1,0 0 1,0-1-1,0 1 0,0 0 1,0-1-1,1 1 1,-1-1-1,0 1 1,0-1-1,0 0 1,0 1-1,1-1 1,-1 0-1,0 1 0,1-1 1,-1 0-1,0 0 1,1 0-1,-1 1 1,1-1-1,-1 0 1,1 0-1,0 0 0,-1 0 1,1-1-1,-1-2 11,0 1 0,1-1 0,-1 1 0,1-1-1,0 0 1,0 1 0,1-1 0,-1 0-1,2-5 1,12-35 148,-10 34-147,3-8-14,1-1-1,1 1 1,0 0 0,2 1-1,0 0 1,1 1 0,0 0-1,2 1 1,-1 1 0,2 0-1,0 0 1,1 2 0,0 0-1,1 0 1,28-13 0,-4 4-34,1 3 0,50-15 1,92-16 60,-15-5 137,-97 28-151,-66 22-122,-10 10-53,-8 8 175,-16 17-1,16-20-56,1 2-1,0-1 0,-15 24 1,24-32 49,0-1 0,1 1 0,-1-1 0,0 1 0,1 0 0,0 0 0,0 0 0,0 0 0,1 0 0,-1 0 0,1 0 0,0 0 0,0 0 0,0 0 0,1 0 0,-1 0 1,1 0-1,0-1 0,0 1 0,2 4 0,-3-7 13,1 1 0,0-1 1,0 0-1,0 1 0,0-1 0,0 0 1,0 0-1,0 0 0,0 0 0,0 0 1,1 0-1,-1 0 0,0 0 1,1 0-1,-1-1 0,1 1 0,-1 0 1,1-1-1,-1 0 0,1 1 1,-1-1-1,1 0 0,-1 1 0,1-1 1,0 0-1,-1 0 0,1-1 0,-1 1 1,1 0-1,-1 0 0,1-1 1,2 0-1,5-1 77,-1-1 0,1-1 1,-1 1-1,10-6 0,-2-1 24,0 1 1,29-25-1,-41 31-102,0-1 0,0 0 0,0 0 0,0 0 0,0 0 0,-1-1 0,0 1 0,0-1 1,0 0-1,-1 0 0,1 0 0,-1-1 0,0 1 0,1-6 0,-3 8-9,0 0 0,0 1 0,0-1-1,-1 0 1,1 0 0,-1 1 0,1-1 0,-1 0 0,0 0-1,0 1 1,0-1 0,0 1 0,-1-1 0,1 1 0,0-1-1,-1 1 1,0 0 0,0 0 0,0 0 0,0 0 0,0 0-1,0 0 1,0 1 0,0-1 0,-4-1 0,-4-3-57,0 1 0,0 1 0,-1 0 1,-20-6-1,7 6-109,19 4 194,1-1 0,-1 1 1,1-1-1,-8-3 0,91-8-65,57-4-71,-104 14 77,0 1 0,42 5 0,-63-3 82,0 1 1,-1 0 0,1 1 0,20 7 0,-25-7-21,-1 0 1,1 0 0,-1 0-1,0 1 1,0 0 0,0 0-1,0 0 1,0 1 0,6 7-1,47 65 791,-55-75-1000,-1 0 0,1 0 0,-1 0 0,1 0 0,-1 0 0,1 0 0,0-1 0,0 1 0,6 1 0,30 7-7401,-28-7 5070,19 5-1538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23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68 2496,'1'-3'253,"0"-1"0,1 1 1,0 0-1,0 0 0,0 0 1,2-3-1,9-14 2203,-13 19-2362,1 1-1,-1-1 1,0 1 0,1-1-1,-1 1 1,1-1 0,-1 1-1,1-1 1,-1 1 0,1-1-1,-1 1 1,1 0 0,-1-1-1,2 1 1,-2-1 10,1 1 0,0 0 0,-1-1-1,1 1 1,0-1 0,-1 1 0,1-1 0,-1 1 0,1-1 0,-1 1-1,1-1 1,-1 1 0,1-1 0,-1 0 0,1 0 0,3-5 1487,-4 13-754,-4 27-354,2-13-109,0-1-49,-8 31 0,1-6-15,-24 131 1055,27-133-892,-2-1-1,-1 0 1,-2 0-1,-29 67 1,27-77-187,-8 14 137,20-45-393,0 0 0,1 1 0,-1-1 0,0 0-1,1 1 1,-1-1 0,1 1 0,0-1 0,-1 3 0,1-4-7,0 1 0,0-1 1,0 1-1,0-1 0,0 0 0,0 1 1,0-1-1,0 0 0,1 1 1,-1-1-1,0 0 0,0 1 1,0-1-1,1 0 0,-1 1 1,0-1-1,0 0 0,1 1 1,-1-1-1,0 0 0,0 0 0,1 1 1,-1-1-1,1 0 0,2 1 45,1 0-1,-1 0 0,0 0 0,1-1 0,-1 0 0,1 0 1,4 0-1,29-2 291,-2-2 1,47-10-1,10-1-89,56-11 19,-137 23-2528,2 2 586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23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4 5888,'0'-3'2688,"0"14"-2336,0-8 1568,0 6-1120,-3 2 992,3 6-1024,-5 6 608,5 2-832,-5 3 511,0 4-607,-3-4 32,8 1-288,-5-10 192,5 1-256,-4-11 448,4-6-320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29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 2400,'0'0'779,"0"-18"5418,15 21-3509,407 1-48,-198 14-1536,-143-9-475,-67-8-587,-5 2-10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30.3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87 3136,'-15'-8'803,"-14"-11"5967,28 19-6724,1-1 0,0 1-1,0 0 1,0 0 0,-1 0 0,1-1-1,0 1 1,0 0 0,0 0 0,0-1-1,0 1 1,0 0 0,-1 0 0,1-1-1,0 1 1,0 0 0,0-1 0,0 1 0,0 0-1,0 0 1,0-1 0,0 1 0,0 0-1,0-1 1,0 1 0,0 0 0,0 0-1,0-1 1,1 1 0,7-8 710,21-3-205,-19 8-346,7-4 84,1 1 0,30-5 0,-38 9-219,1 0 1,0 1-1,0 1 1,0 0-1,0 0 1,11 3-1,-19-2-55,1-1 0,-1 1-1,1 1 1,-1-1 0,1 0-1,-1 1 1,0 0 0,1 0 0,-1 0-1,0 0 1,0 0 0,-1 1-1,1-1 1,0 1 0,-1 0 0,0 0-1,1 0 1,2 6 0,-3-5 6,0 0 1,0 1-1,-1-1 1,1 1-1,-1-1 1,0 1-1,-1-1 1,1 1 0,-1-1-1,0 1 1,0 0-1,0-1 1,-1 1-1,-1 7 1,-1-2 9,0-1-1,0 0 1,-1 0 0,0 0-1,-1 0 1,0-1 0,0 0 0,-1 0-1,0 0 1,-7 7 0,-2 0 107,-1-2 0,0 0 0,-30 19 1,29-19 334,17-13-452,0 1 0,-1-1 0,1 0 0,0 0 0,0 0 0,0 1 0,0-1 0,0 0 0,0 0 0,0 0 0,-1 1 1,1-1-1,0 0 0,0 0 0,0 1 0,0-1 0,0 0 0,0 0 0,0 0 0,0 1 0,0-1 0,0 0 0,0 0 1,1 1-1,-1-1 0,0 0 0,0 0 0,0 1 0,11 3 612,63 3 577,-39-5-1050,69-2 523,-34-1-1204,-23 3-2723,-20 4 903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09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47 4064,'5'-30'2373,"0"16"3385,-3 11-3643,-5 8-201,-1 4-671,3-7-982,0 0-1,0 0 1,0 0 0,0 0-1,0-1 1,-1 1 0,1 0-1,-3 2 1,-15 8 1632,10-8-1015,9-4-859,0 0 0,0 0-1,-1 0 1,1 0 0,0 0 0,0 0 0,0 0 0,0 0-1,0 0 1,-1 0 0,1 0 0,0 0 0,0 0 0,0 0-1,0 0 1,0 0 0,0 0 0,-1 0 0,1 0 0,0 0-1,0 0 1,0-1 0,0 1 0,0 0 0,0 0 0,0 0-1,0 0 1,0 0 0,-1 0 0,1 0 0,0 0 0,0-1-1,0 1 1,0 0 0,0 0 0,0 0 0,0 0 0,0 0-1,0 0 1,0-1 0,0 1 0,0 0 0,0 0 0,1-2-166,0-1 0,0 1 0,0 0 0,1 0 1,-1 0-1,1 0 0,-1 0 0,1 0 1,3-2-1,-3 1-311,14-10-774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33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235 598 1984,'4'-4'6400,"-4"3"-6373,1 1 0,-1 0 0,1-1 0,-1 1 0,0 0 1,1 0-1,-1-1 0,1 1 0,-1 0 0,1 0 0,-1 0 0,1 0 0,-1-1 1,1 1-1,-1 0 0,1 0 0,-1 0 0,2 0 0,5-1 199,-5-1 314,1-4 899,-1 2-1079,1-9-150,-2 8-74,-1 4-109,0 0-1,0-1 1,0 1 0,0 0 0,0 0 0,0 0-1,0 0 1,-1 0 0,1 0 0,0-1 0,-1 1-1,1 0 1,0 0 0,-1 0 0,0 0 0,1 0-1,-1 0 1,0 0 0,1 1 0,-1-1 0,0 0-1,-2-1 1,1-1 16,2 2-41,-1 0 1,1 0-1,-1 1 1,1-1 0,-1 0-1,0 1 1,1-1-1,-1 0 1,0 1-1,0-1 1,1 1 0,-1-1-1,0 1 1,0-1-1,0 1 1,0 0 0,1-1-1,-1 1 1,0 0-1,0 0 1,0 0 0,0 0-1,0 0 1,0 0-1,0 0 1,0 0 0,0 0-1,0 0 1,0 0-1,0 1 1,-9 0 41,9-1-34,-1 0 1,1 0 0,0 0 0,-1 0 0,1 0 0,0 1 0,0-1 0,-1 0 0,1 1 0,0-1 0,0 1 0,0-1 0,-1 1 0,1 0-1,0 0 1,-1 1 0,-2 1 12,-1 0-1,0 0 0,0 0 0,-5 3 1,-19 11 41,-6 9 146,-40 36-398,72-59 192,0 0 1,0 1-1,1-1 1,-1 1-1,1-1 1,0 1-1,0 0 1,0 0-1,-1 4 1,2-6 23,0 0-1,1 0 1,-1 0 0,1-1 0,0 1 0,-1 0 0,1 0 0,0 0 0,0 0 0,0 0 0,1 0 0,-1-1 0,0 1 0,1 0 0,-1 0 0,1 0 0,-1-1 0,1 1 0,0 0 0,0 0 0,0-1 0,1 3 0,0-2 40,0 0 0,0 0 0,1-1 1,-1 1-1,0-1 0,1 1 0,-1-1 0,1 1 1,0-1-1,-1 0 0,1 0 0,0-1 1,0 1-1,3 0 0,-1-1 54,1 1 0,0-1 0,0-1 0,-1 1 1,1-1-1,9-2 0,-4 0-30,-1-1 0,1 0 0,-1 0 0,-1-1 0,1 0 0,16-13 0,-17 11-68,-1-1 0,0 0 0,-1-1-1,1 0 1,-1 0 0,-1 0 0,0-1 0,0 0-1,-1 0 1,-1 0 0,1-1 0,4-20-1,-8 5-76,-1 25 55,0 1 1,0 0-1,0 0 0,0 0 1,0 0-1,0 0 0,0 0 1,0 0-1,0 0 0,0 0 1,0 0-1,0-1 0,0 1 1,0 0-1,0 0 0,0 0 1,0 0-1,0 0 0,0 0 0,-1 0 1,1 0-1,0 0 0,0 0 1,0 0-1,0-1 0,0 1 1,0 0-1,0 0 0,0 0 1,0 0-1,0 0 0,0 0 1,0 0-1,0 0 0,-1 0 1,1 0-1,0 0 0,0 0 1,0 0-1,0 0 0,0 0 0,0 0 1,0 0-1,0 0 0,0 0 1,-1 0-1,1 0 0,0 0 1,0 0-1,0 0 0,0 0 1,0 0-1,0 0 0,0 0 1,0 0-1,-7 5-11,-5 8 75,11-10-71,-1 0-1,1 0 1,0 0 0,1 1 0,-1-1-1,0 0 1,1 7 0,-2 2 132,2-7-97,-1 0 0,1-1 0,1 1 0,-1 0 0,1 0 0,-1 0 0,2 0 0,-1-1 0,0 1 0,1-1 0,0 1 0,0-1-1,0 1 1,1-1 0,-1 0 0,1 0 0,0 0 0,0 0 0,0-1 0,1 1 0,-1-1 0,1 0 0,0 0 0,0 0 0,4 2 0,-5-3 41,0-1-1,0 0 1,0 0 0,0 0-1,0 0 1,1 0 0,-1 0 0,0-1-1,0 0 1,1 1 0,-1-1 0,0 0-1,0-1 1,1 1 0,-1-1 0,0 1-1,0-1 1,4-2 0,16-4 31,23-12 0,-13 5 67,21-10-3,22-7-190,-65 27-5,-1 1 0,1 1 0,-1 0 0,1 0 0,16 0 0,-25 2 22,-1 0-1,0 0 1,1 0-1,-1 0 1,0 0-1,1 0 1,-1 0-1,0 0 1,1 1-1,-1-1 1,0 0-1,0 1 1,1-1 0,-1 1-1,0 0 1,0-1-1,0 1 1,0 0-1,0 0 1,0 0-1,0-1 1,0 1-1,0 0 1,0 0-1,0 0 1,-1 1-1,2 0 1,-2 1 4,1-1-1,-1 1 1,1-1 0,-1 1-1,0 0 1,0-1 0,-1 1-1,1-1 1,0 1-1,-1-1 1,0 1 0,1-1-1,-3 4 1,1 0 69,0 1-1,-1-1 1,0 0-1,0 0 1,0 0-1,-8 9 1,61-31 606,19-15-368,41-14-662,-100 43 268,-3 5 31,-6-2 59,0 0-1,0-1 1,-1 1-1,1 0 0,-1 0 1,1 0-1,-1 0 1,1 0-1,-1 1 1,0-1-1,0 0 1,1 0-1,-1 0 1,0 0-1,0 0 1,0 0-1,0 0 1,0 3-1,-6 23-10,3-13-64,3-9 51,-1-3 53,1 0 1,0 0-1,-1 0 1,1 0-1,0 0 1,1 0-1,-1 4 1,1-5-21,-1-1-1,0 1 1,1 0 0,-1-1 0,0 1-1,1-1 1,-1 1 0,1-1 0,-1 1 0,1-1-1,-1 1 1,1-1 0,-1 0 0,1 1-1,-1-1 1,1 0 0,0 1 0,-1-1-1,1 0 1,-1 0 0,1 0 0,0 1-1,-1-1 1,1 0 0,0 0 0,-1 0-1,1 0 1,0 0 0,1 0 0,6-1 40,1 0-1,0-1 1,0 0 0,0 0 0,-1-1 0,0 0-1,11-5 1,9-3-2,43-14-4,74-26 207,-63 19-346,-76 31 10,-16 4-132,-21 6 182,0 1 0,0 2 0,-41 22 0,56-26-18,1 1 0,0 0 0,-26 23 0,36-28 66,1 0 0,-1 1 0,1 0 0,0 0 0,0 0 0,1 0 0,0 1 0,0-1 0,0 1 0,0 0 0,1 0 0,0 0 0,-2 9 0,4-14-4,-1 0 0,1-1 0,0 1 0,0 0 0,0-1-1,0 1 1,0 0 0,0-1 0,0 1 0,0 0 0,1 0-1,-1-1 1,0 1 0,0 0 0,0-1 0,1 1 0,-1-1-1,0 1 1,1 0 0,-1-1 0,1 1 0,-1-1 0,0 1-1,1-1 1,-1 1 0,1-1 0,0 1 0,-1-1 0,1 0 0,-1 1-1,1-1 1,0 0 0,-1 1 0,1-1 0,-1 0 0,1 0-1,0 0 1,-1 0 0,1 1 0,0-1 0,0 0 0,0 0-1,3 0 34,1 0-1,-1-1 0,0 1 0,0-1 1,1 0-1,3-1 0,26-11 156,50-25 0,-49 21-87,-17 8-106,1-1-1,-1-1 0,-1 0 0,0-2 1,-1 0-1,16-16 0,-21 17 23,0-1 1,-1 0-1,-1 0 0,0-1 0,-1 0 0,11-27 0,3-17 116,-2 0-1,20-105 0,-31 124-129,-2 10-14,0 0-131,-1-1 0,-1 1 0,1-35 1,-6 62 113,0 1 0,0 0-1,0-1 1,0 1 0,0-1 0,-1 1 0,1 0 0,0-1 0,-1 1 0,0-2 0,1 3 10,0 0 0,0 0 0,-1 0 0,1 0 0,0-1-1,0 1 1,0 0 0,0 0 0,0 0 0,-1 0 0,1 0 0,0-1 0,0 1 0,0 0 0,-1 0-1,1 0 1,0 0 0,0 0 0,-1 0 0,1 0 0,0 0 0,0 0 0,0 0 0,-1 0 0,1 0 0,0 0-1,0 0 1,-1 0 0,1 0 0,0 0 0,0 0 0,0 0 0,-1 0 0,1 1 0,-2 0-29,0 0 0,1 0 0,-1 1 0,1-1 0,-1 1 0,1 0 0,0-1 0,0 1 0,-1 0 0,0 3 0,-2 3 11,1 1 0,-1-1-1,2 1 1,0 0 0,0 0 0,-1 10-1,1-10 19,-7 52 80,3 1 0,2 0 0,3 0 0,3-1 1,2 1-1,15 70 0,-6-84-1788,-5-31 534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41.2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173 21 3392,'2'-21'12805,"-2"23"-12488,0-1 1,0 0 0,0 0-1,0 1 1,-1-1-1,1 0 1,0 1-1,-1-1 1,1 0-1,-1 2 1,-14 27 81,2 0-1,1 0 1,-13 59 0,-7 85 417,-20 100 176,47-250-859,1 0 0,-1 35 1,5-58-98,0 0 0,-1 0 0,1 0 0,0 0 0,0 0 0,-1-1 1,1 1-1,-1 0 0,1 0 0,0 0 0,-1-1 0,0 1 0,1 0 0,-2 1 1,1 1 596,11-4-384,41-8 148,65-4 0,47 12-564,-89 1-1122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41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16 3552,'5'-15'17003,"-8"26"-16407,2-6 151,-5 36 296,5-26-826,-7 28 0,-17 72-57,21-98-2128,7-13 848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44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41 3808,'5'-5'15066,"-3"4"-14851,0-1 1,0 1-1,0 0 0,0 0 1,0 0-1,0 1 0,0-1 1,3 0-1,6-3 124,-4 0-193,1 1 0,0 0 0,0 1-1,0 0 1,11-2 0,-8 2-167,-6 1 57,0 1 1,0-1 0,0 1 0,6 0-1,-9 0-32,-1 0-1,0 0 1,1 1-1,-1-1 1,0 0-1,1 1 0,-1-1 1,0 1-1,0 0 1,1-1-1,-1 1 1,0 0-1,0 0 1,0 0-1,0-1 0,0 1 1,0 0-1,0 1 1,0-1-1,0 1 1,0 0 51,-1-1 0,0 1 0,0-1 0,0 1 0,0-1 0,0 1 1,-1 0-1,1-1 0,0 0 0,-1 1 0,1-1 0,-2 3 0,0 2 109,-1 6 29,-2 0 1,1 0 0,-2 0 0,1-1 0,-2 0-1,-9 13 1,7-10-162,1 0-1,0 0 1,-7 17-1,10-17-20,2-6 117,0 1 1,-4 14 0,7-21-97,-1 1-1,1-1 1,0 0 0,0 1 0,0-1 0,0 1 0,1-1 0,-1 0 0,1 1-1,-1-1 1,1 0 0,0 1 0,-1-1 0,3 4 0,-2-6-10,0 1 1,0 0-1,-1-1 1,1 1-1,0 0 0,0-1 1,0 1-1,0-1 1,0 0-1,-1 1 0,1-1 1,0 0-1,0 1 1,0-1-1,0 0 0,0 0 1,0 0-1,0 0 1,0 0-1,0 0 1,0 0-1,2-1 0,26-4 708,-26 4-583,15-5 133,23-11 0,-17 7-1080,-15 11-3534,3 2-4761,0-3 5826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46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55 2496,'-13'-8'9972,"14"-4"-4841,25 3-3373,-17 5-1568,-1 0 1,1 1-1,1 1 0,17-4 1,-5 3-153,-14 2-11,1 0-1,0 0 1,0 0-1,14 2 0,-14 0 169,12 3-65,-20-4-116,-1 0-1,1 0 0,-1 1 1,0-1-1,1 0 0,-1 0 1,1 1-1,-1-1 0,0 0 1,1 1-1,-1-1 0,0 1 1,1-1-1,-1 0 0,0 1 1,0-1-1,1 1 1,-1-1-1,0 1 0,0-1 1,0 1-1,0-1 0,0 1 1,1-1-1,-1 1 0,0-1 1,0 1-1,0-1 0,0 1 1,0-1-1,-1 1 0,1-1 1,0 1-1,0-1 0,0 0 1,0 1-1,-1 0 0,-2 8 260,-2 1 0,1-1 0,-1 0 0,-1-1 0,-7 10 0,4-5-71,-111 146 988,119-157-1158,0-1 0,0 1 1,0-1-1,0 1 0,0-1 0,0 1 1,0-1-1,1 1 0,-1 0 1,1-1-1,-1 1 0,1 0 1,-1 0-1,1 2 0,0-3-11,0 0 0,1 0 0,-1-1 0,0 1 0,1-1 0,-1 1-1,0 0 1,1-1 0,-1 1 0,1-1 0,-1 1 0,1-1 0,-1 1 0,1-1-1,-1 1 1,1-1 0,0 1 0,-1-1 0,1 0 0,0 1 0,-1-1 0,1 0 0,0 0-1,-1 0 1,1 1 0,0-1 0,0 0 0,-1 0 0,1 0 0,0 0 0,-1 0-1,1 0 1,1-1 0,7 0 154,-1 0-1,0-1 1,0 0-1,0 0 1,0-1-1,0 0 1,-1-1-1,13-7 1,4-1 105,42-22-282,-25 8-3511,-27 15-2460,-9 10 3307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45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49 3232,'-6'-7'16215,"10"3"-15925,-2 2-1734,1 0 1557,1 0 0,-1 0 0,0 1 0,0 0 0,1-1 0,-1 1 0,1 1 0,-1-1 0,1 0 0,-1 1 0,7 0 0,7-2 61,27-6 182,-23 4-318,-1 0 1,1 2-1,-1 0 1,1 1-1,38 4 1,-57-3-35,-1 1 0,1-1 0,-1 0-1,1 0 1,-1 1 0,0-1 0,1 1 0,-1 0-1,1-1 1,-1 1 0,0 0 0,0 0 0,1-1 0,-1 1-1,0 0 1,0 0 0,0 1 0,0-1 0,0 0 0,0 0-1,1 2 1,-2-1 15,1 0 0,-1 0 0,1-1 0,-1 1-1,0 0 1,1 0 0,-1 0 0,0 0 0,-1 0-1,1 0 1,0 0 0,0 0 0,-1 0 0,0 2-1,-3 6 42,0-1 0,0 0 1,-1 0-1,-11 16 0,-102 128 436,-18 25 1034,134-175-1476,1 0 1,-1-1-1,1 1 0,-1 0 0,1 0 0,0 0 0,0-1 0,0 1 0,1 0 1,-1 6-1,1-8-15,0 1 0,0-1 1,0 1-1,0-1 0,1 1 1,-1-1-1,1 1 1,-1-1-1,1 1 0,0-1 1,-1 0-1,1 1 0,0-1 1,0 0-1,0 0 0,0 1 1,0-1-1,0 0 1,0 0-1,0 0 0,3 1 1,0 1-6,1-1 0,-1 0 0,0 0 1,1 0-1,-1-1 0,1 0 0,0 0 1,-1 0-1,1 0 0,5-1 0,1 2 0,56 3 36,108-3 0,-72-7-4066,-79 3-89,-1 4 1259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48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58 2496,'4'-4'385,"0"0"1,1 0-1,-1 0 1,1 0-1,0 1 1,8-4 0,-9 5 258,0 0 1,0 0-1,0 0 1,0 0 0,0-1-1,-1 1 1,6-5 0,-9 7-610,0-1 0,0 1 0,0 0 0,0 0 0,0 0 0,0 0 0,0 0 0,0 0 1,0 0-1,0 0 0,0-1 0,1 1 0,-1 0 0,0 0 0,0 0 0,0 0 0,0 0 0,0-1 1,0 1-1,0 0 0,0 0 0,0 0 0,0 0 0,0 0 0,0 0 0,0-1 0,0 1 0,-1 0 1,1 0-1,0 0 0,0 0 0,0 0 0,0 0 0,0-1 0,0 1 0,0 0 0,0 0 0,0 0 1,0 0-1,0 0 0,-1 0 0,1 0 0,0 0 0,0 0 0,0 0 0,0-1 0,0 1 0,0 0 1,-1 0-1,1 0 0,0 0 0,0 0 0,0 0 0,0 0 0,0 0 0,0 0 0,-1 0 0,1 0 0,0 0 1,0 0-1,0 0 0,0 0 0,-1 0-37,0 0 1,1 0-1,-1 0 1,1 0-1,-1 0 1,0 0-1,1 0 1,-1 0-1,1 1 1,-1-1-1,0 0 0,1 0 1,-1 0-1,1 1 1,-2-1-1,-5 6-1760,0-4-2689,4-2 2350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51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33 148 4064,'-22'0'1581,"11"0"1894,30-2 6243,-10 1-9353,1-2-1,-1 1 1,1-1-1,11-6 1,-1 1 8,-1 2 1,1 0 0,0 1-1,1 1 1,24-2 0,3-1-35,199-52-333,-171 39-2828,-44 13 1083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54.2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14 334 4064,'-13'9'6880,"13"-8"-6576,1 0 0,-1 0 0,1 0 1,-1 0-1,1 0 0,-1 1 0,1-1 1,0 0-1,-1 0 0,1 0 0,0-1 1,0 1-1,0 0 0,0 0 0,0 0 0,2 0 1,-1 1 60,0 0 0,1-1 0,0 1 0,-1-1 0,1 0 0,4 2 0,-2-3-99,0 1 0,0-1 0,0-1-1,0 1 1,0 0 0,0-1-1,0 0 1,-1 0 0,6-3-1,45-17 762,-52 20-993,34-16 275,0-1 1,58-39 0,-81 47-257,0-1 0,0 0 0,-1-1 1,-1-1-1,0 0 0,-1-1 0,0 0 0,15-28 1,28-68-300,-66 200 102,11-75 247,1-1 1,0 0-1,1 0 0,0 0 0,6 24 0,-5-32 0,-1 0 0,1 0 0,1 0 0,-1-1 0,1 1 0,0-1 0,0 0 0,1 0 0,-1 0 0,1 0 0,0 0 0,1-1 0,-1 0 0,1 0 0,6 5 0,-8-7-50,0-1 0,-1 0 0,1 0 0,0 0 0,0 0 0,0-1 0,0 1 0,0-1 0,-1 0 0,1 1 0,0-1 0,0-1 0,0 1 0,0 0 0,0-1 0,0 1 0,0-1 0,0 0 0,0 0 0,-1 0 0,1 0 0,0-1 0,3-2 0,4-2 43,0-1 1,0 0-1,-1-1 1,10-11-1,18-19 13,-21 20-256,1 0 0,1 2 0,37-28 0,-54 43 125,0 1 1,0-1 0,0 1 0,0-1-1,0 0 1,0 1 0,0 0 0,0-1 0,0 1-1,0 0 1,1 0 0,-1-1 0,0 1-1,3 0 1,-4 0 18,0 1 0,1-1 0,-1 0 0,1 0 1,-1 0-1,1 1 0,-1-1 0,0 0 0,1 1 0,-1-1 0,0 0 0,1 1 0,-1-1 0,0 0 0,1 1 0,-1-1 0,0 0 0,0 1 0,1-1 0,-1 1 0,0-1 1,0 1-1,0-1 0,1 1 0,-1 2 0,0 0 1,0-1-1,0 1 1,0 0 0,0-1-1,0 1 1,-1 0-1,1-1 1,-2 5 0,-3 6-6,-1 0 1,-1-1 0,1 0-1,-18 22 1,-6 11-10,-3 14-71,16-26 305,-36 51 1,52-83-190,0 0 0,0 0 1,0 0-1,1 0 0,-1 0 1,0 0-1,0 0 0,0 0 0,-1-1 1,1 1-1,0-1 0,0 1 0,0 0 1,-2-1-1,3 0-19,0 0 1,-1 1-1,1-1 0,0 0 0,-1-1 1,1 1-1,0 0 0,0 0 0,-1 0 1,1 0-1,0 0 0,0 0 0,-1 0 1,1 0-1,0 0 0,0-1 0,-1 1 1,1 0-1,0 0 0,0 0 0,-1 0 1,1-1-1,0 1 0,0 0 0,-3-12 168,3 8-177,0 1 0,0-1 0,1 1 0,0-1 0,-1 1 0,1-1 0,0 1 0,1 0 0,-1-1 0,1 1 0,-1 0 0,1 0 0,0 0 0,0 0 0,0 1 0,0-1 0,1 0 0,-1 1 0,1 0 0,0-1 0,0 1 0,-1 0 0,1 0 0,0 1 0,1-1 0,-1 1 0,0-1 0,5 0 0,18-6 0,0 2 1,32-4 0,56-1-198,-111 11 194,28-1-794,36 2 0,-2 4-3017,-50-4 2412,-14 0 970,18 2-3079,-18-3 3307,-1 1 1,1-1-1,-1 0 1,1 0-1,-1 1 0,1-1 1,-1 0-1,1 1 1,-1-1-1,0 1 0,1-1 1,-1 0-1,0 1 1,1-1-1,-1 1 0,0-1 1,0 1-1,0-1 1,1 1-1,-1-1 0,0 1 1,0-1-1,0 1 1,0-1-1,0 1 0,0-1 1,0 1-1,0 0 1,0-1-1,0 1 0,0 0 1,-3 13-2789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54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40 8800,'-19'-20'4000,"24"9"-3488,0 2-1824,9 9 608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3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1071 16 5984,'-42'-15'2688,"42"23"-2336,5-8-96,0 3-224</inkml:trace>
  <inkml:trace contextRef="#ctx0" brushRef="#br0" timeOffset="1">6 84 8064,'-5'-9'3648,"55"18"-3168,-16-9 160,3 5-448,53-5 480,4 0-384,28 0-128,-6 3-96,-13-3 288,-12 3-192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32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324 821 3136,'0'-2'327,"1"0"0,0 1 0,0-1-1,0 0 1,0 0 0,0 1 0,0-1 0,0 1 0,1-1 0,-1 1 0,0 0 0,1-1-1,-1 1 1,1 0 0,0 0 0,2-1 0,-4 2-268,0 0 0,0 0 0,1 0 0,-1 0 0,0 0 0,0-1 0,0 1 0,0 0 0,1 0 0,-1 0 0,0 0 0,0 0 0,0 0 0,0-1 0,1 1 0,-1 0 0,0 0 0,0 0 0,0 0 0,0-1 0,0 1 0,0 0 0,0 0 0,0 0 0,0 0 0,1-1 0,-1 1 0,0 0 0,0 0 0,0 0 0,0-1 0,0 1 0,0 0 0,0 0 0,0-1 0,0 1 0,-1 0 0,1 0 0,0 0 0,0 0 0,0-1 0,0 1 0,0 0 0,0 0 0,0 0 0,0-1 0,0 1 0,-1 0 0,1 0 0,0 0 0,0 0 0,-1-1 28,1 0 1,-1 1-1,0-1 0,1 1 0,-1 0 0,0-1 1,0 1-1,1-1 0,-1 1 0,0 0 1,0 0-1,1-1 0,-1 1 0,0 0 1,-1 0-1,-3 1 37,0 0 1,0 1-1,0-1 1,0 1-1,0 0 0,0 0 1,1 1-1,-1-1 1,-4 5-1,-16 7 168,-9 3 54,-66 35 286,82-42-476,1 2 1,0 0 0,-23 21 0,37-30-102,-1 1 0,1-1-1,0 1 1,0 0 0,0 0-1,1 1 1,-1-1 0,-2 7 0,5-10-30,-1 1 1,1 0 0,-1-1-1,1 1 1,0-1-1,0 1 1,-1 0 0,1 0-1,0-1 1,1 1 0,-1 0-1,0-1 1,0 1 0,1-1-1,-1 1 1,1 0 0,-1-1-1,1 1 1,0-1 0,0 1-1,-1-1 1,1 1 0,0-1-1,0 0 1,1 1 0,-1-1-1,2 1 1,1 2 70,0-2 1,1 1-1,-1 0 1,1-1 0,-1 0-1,1 0 1,0 0-1,0-1 1,0 1-1,0-1 1,0-1 0,0 1-1,0-1 1,1 1-1,4-2 1,7 0 113,0-1-1,-1-1 1,21-5 0,-21 3-117,1 0 0,-1-1 0,0 0 0,19-12 0,-27 14-81,-1-1-1,0 0 1,0 0-1,-1-1 1,0 0-1,0 0 1,0 0-1,0-1 1,-1 0-1,6-11 1,-8 13-28,0 0 0,0 0 0,-1 0 0,0-1 0,0 1 0,-1-1 0,1 1 0,-1-1 0,0 1 0,-1-1 0,1 0 0,-2-10 0,1 15 10,0 1 1,0 0-1,0 0 0,0-1 1,0 1-1,0 0 1,0-1-1,0 1 0,0 0 1,0-1-1,0 1 1,0 0-1,0 0 1,-1-1-1,1 1 0,0 0 1,0 0-1,0-1 1,0 1-1,-1 0 0,1 0 1,0-1-1,0 1 1,-1 0-1,1 0 0,0 0 1,0 0-1,-1-1 1,1 1-1,0 0 1,0 0-1,-1 0 0,1 0 1,0 0-1,-1 0 1,1 0-1,0 0 0,0 0 1,-1 0-1,1 0 1,0 0-1,-1 0 1,1 0-1,0 0 0,-1 0 1,1 0-1,0 0 1,0 0-1,-1 0 0,1 1 1,0-1-1,0 0 1,-1 0-1,1 0 1,0 0-1,0 1 0,-1-1 1,1 0-1,0 0 1,0 1-1,0-1 0,-15 17-143,12-9 183,0-1 0,0 1 0,0 0 0,1 0 0,0 0 0,1 0-1,-1 0 1,2 0 0,-1 0 0,1 1 0,0-1 0,1 0 0,0 0 0,0 0 0,1 0 0,0 0 0,1 0 0,6 15 0,-8-21 18,0 0-1,0 0 0,0-1 1,1 1-1,-1 0 1,1 0-1,0-1 1,-1 1-1,1-1 1,0 1-1,0-1 1,0 0-1,0 0 0,0 1 1,0-2-1,0 1 1,0 0-1,0 0 1,1-1-1,-1 1 1,0-1-1,1 1 1,-1-1-1,0 0 1,0 0-1,4-1 0,4 0 138,-1-1-1,1 0 1,-1-1-1,17-7 1,-22 8-174,105-48 400,-49 21-462,10-7-38,40-16 31,-109 51 42,1 1-1,-1-1 1,1 1 0,0-1-1,-1 1 1,1 0 0,-1-1-1,1 1 1,0 0 0,-1 0-1,1 0 1,0 0-1,-1 0 1,1 1 0,0-1-1,-1 0 1,1 1 0,-1-1-1,1 1 1,-1 0 0,1-1-1,-1 1 1,1 0 0,-1 0-1,0 0 1,1 0 0,1 2-1,-1-1 2,-1 0 0,0 0 0,0 0 0,0 0 0,0 0 0,0 1 0,-1-1 0,1 0 0,-1 0 0,1 1 0,-1-1 0,0 0 0,0 1 0,0-1 0,0 0 0,0 0 0,0 1 0,-1 2 0,-24 76 390,25-81-365,0 1 1,0-1 0,0 0-1,0 0 1,0 0-1,0 0 1,0 1-1,0-1 1,0 0-1,0 0 1,0 0-1,0 0 1,0 1-1,0-1 1,0 0-1,0 0 1,0 0-1,0 1 1,0-1-1,0 0 1,0 0-1,0 0 1,0 0-1,0 1 1,0-1-1,0 0 1,0 0-1,1 0 1,-1 0-1,0 0 1,0 0-1,0 1 1,0-1-1,0 0 1,0 0-1,1 0 1,-1 0-1,0 0 1,0 0 0,0 0-1,0 0 1,1 0-1,-1 0 1,0 1-1,0-1 1,0 0-1,1 0 1,-1 0-1,0 0 1,0 0-1,0 0 1,0 0-1,1-1 1,-1 1-1,0 0 1,0 0-1,0 0 1,0 0-1,1 0 1,-1 0-1,0 0 1,0 0-1,0 0 1,0 0-1,1-1 1,-1 1-1,16-9 542,-11 7-575,26-17 99,-1-1 0,53-45 0,-69 51-106,3-3-121,-16 16 121,0 1 0,0-1 1,0 1-1,0-1 1,0 1-1,0-1 0,0 1 1,0 0-1,0-1 1,1 1-1,-1 0 0,0 0 1,0 0-1,0 0 0,0 0 1,1 0-1,0 0 1,-1 0 17,0 1 1,-1-1 0,1 1 0,0-1 0,0 1 0,-1 0-1,1-1 1,0 1 0,-1 0 0,1-1 0,-1 1 0,1 0-1,-1 0 1,1-1 0,-1 1 0,1 0 0,-1 0-1,0 0 1,1 0 0,-1 0 0,0 0 0,0 0 0,0-1-1,0 1 1,0 2 0,1 31-28,-1-26-10,0 1 60,0-1-1,0 1 1,1-1 0,1 1-1,-1-1 1,1 1 0,6 15-1,-7-23 6,0 1 1,0-1-1,1 0 0,-1 1 0,0-1 0,0 0 0,1 0 0,-1 0 0,0 0 0,1 0 1,-1 0-1,1-1 0,-1 1 0,1 0 0,-1-1 0,1 1 0,0-1 0,-1 0 0,1 1 1,0-1-1,1 0 0,5 0 64,1 0 0,-1 0-1,8-2 1,-14 2-72,31-7 131,0 0 0,37-14 1,-31 8-164,-4 3 34,0-2-1,59-30 0,-82 36-8,0-1 0,-1-1 1,0 0-1,0-1 0,0 0 0,-1 0 0,-1-1 0,1-1 0,-2 1 0,11-17 0,-17 24-17,0 1 0,-1-1 0,0 1 0,1-1 0,-1 1 0,0-1 0,0 0 0,-1 0 0,1 0 0,0 1 0,0-6 0,-1 8 9,0 0 0,0-1 0,0 1-1,0 0 1,0-1 0,0 1 0,0 0-1,0-1 1,0 1 0,-1 0 0,1-1-1,0 1 1,0 0 0,0-1 0,0 1-1,0 0 1,0 0 0,-1-1 0,1 1-1,0 0 1,0 0 0,0-1 0,-1 1-1,1 0 1,0 0 0,0-1 0,-1 1-1,1 0 1,0 0 0,-1 0 0,1 0-1,0-1 1,-1 1 0,1 0 0,0 0-1,0 0 1,-1 0 0,1 0 0,0 0-1,-1 0 1,1 0 0,0 0 0,-1 0 0,1 0-1,0 0 1,-1 0 0,0 1 0,-18 7-108,-17 16-113,1 1 0,-60 57 0,89-76 235,0 0 0,1 1 0,-1 0 0,2 0 0,-1 0 0,1 1 0,-7 13 0,10-19 6,0 0-1,1 0 0,-1 1 0,0-1 1,1 0-1,-1 1 0,1-1 0,0 1 0,0-1 1,0 0-1,0 1 0,0-1 0,0 1 1,1-1-1,-1 0 0,1 1 0,-1-1 0,1 0 1,0 0-1,0 1 0,0-1 0,0 0 1,1 0-1,-1 0 0,1 0 0,-1 0 0,1-1 1,-1 1-1,1 0 0,0-1 0,3 3 1,-1-2 8,0 0 1,0 0 0,1 0 0,-1 0 0,1-1 0,-1 0 0,1 0 0,0 0 0,0 0 0,-1-1-1,1 0 1,0 0 0,6-1 0,-5 0 0,1 0-1,-1 0 1,1 0 0,-1-1-1,0 0 1,0-1-1,0 1 1,0-1 0,9-6-1,-8 3 26,1 0-1,-1-1 1,1 0-1,-2 0 1,1-1-1,-1 1 1,-1-2-1,1 1 1,-1-1-1,-1 1 1,7-17-1,-1-5-118,-1-1 1,6-39-1,-7 28-116,-67 398-669,54-325 888,-44 239 266,48-264-285,-27 87 77,25-83-26,-1 1-1,-1-1 1,0 0 0,-1 0-1,0-1 1,-10 14 0,14-21-23,0 0 0,-1 0 0,1 1 0,-1-2 0,0 1 0,1 0 0,-1 0 0,0-1 0,0 1 0,0-1 0,0 0 0,0 0 0,0 0 0,0-1 0,-1 1 0,1-1 0,0 1 0,0-1 0,-1 0 0,1 0 0,0-1 1,0 1-1,0-1 0,-1 1 0,1-1 0,0 0 0,0 0 0,0 0 0,-3-2 0,-8-5-10,0 0 0,0 0 0,1-1 0,-18-17 0,31 26-32,-8-7-12,0 0 0,1 0 1,-1-1-1,2-1 0,-1 1 0,1-1 0,0 0 1,1 0-1,0-1 0,1 1 0,-6-19 1,6 15 19,1 6-28,1 0 1,1 0-1,-1 0 1,0-11-1,2 16 19,0 0 1,0-1-1,1 1 0,-1-1 0,0 1 1,1 0-1,0 0 0,-1-1 0,1 1 1,0 0-1,0 0 0,0 0 1,1 0-1,-1 0 0,0 0 0,1 0 1,-1 0-1,4-2 0,5-4-27,0 1 1,0-1-1,0 2 0,1 0 0,19-8 1,63-17-93,-42 15 97,-4-1 174,79-39 0,-96 39-150,-1-1 1,0-2-1,38-33 1,-29 20 60,-2-1 0,-1-2 0,38-52 0,-44 49-432,-29 39 362,0 0 0,0 0 0,0 0 0,0 0 0,0 1 0,0-1 0,0 0 0,0 0 0,0 0 0,0 0 0,0 0 0,0 0 0,0 0 0,0 0 0,0 0 0,0 0 0,0 0 0,0 0 0,0 0 0,0 0 0,1 0 0,-1 0 0,0 0 0,0 0 0,0 0 0,0 0 0,0 0 0,0 0 0,0 0 0,0 0 0,0 0 0,0 0 0,0 0 0,0 0 0,0 0 0,0 0-1,1 0 1,-1 0 0,0 0 0,0 0 0,0 0 0,0 0 0,0 0 0,0 0 0,0 0 0,0 0 0,0 0 0,0 0 0,0 0 0,0 0 0,0 0 0,0 0 0,0 0 0,0 0 0,0 0 0,1 0 0,-1-1 0,0 1 0,0 0 0,0 0 0,0 0 0,0 0 0,0 0 0,0 0 0,0 0 0,0 0 0,0 0 0,0 0 0,0 8-109,-3 12 218,-19 48-236,17-56 156,0 0 0,1 1 0,1 0 0,0 0 0,0 0 1,2 0-1,-1 0 0,2 16 0,0-27 0,0 0 1,0 0 0,1 0-1,-1 0 1,1 0-1,-1 0 1,1-1 0,0 1-1,0 0 1,-1 0-1,1 0 1,1-1 0,-1 1-1,3 2 1,-3-3 1,0 0 0,0 0 0,0 0 0,0-1 1,1 1-1,-1-1 0,0 1 0,0-1 0,1 1 1,-1-1-1,1 0 0,-1 1 0,0-1 0,1 0 1,-1 0-1,0 0 0,1 0 0,-1 0 0,1-1 1,-1 1-1,0 0 0,3-1 0,5-3 14,1 1 1,-1-1-1,0-1 0,0 0 1,10-7-1,41-36 70,-30 24 21,0-1-137,-2-1 0,0-2 1,35-46-1,-49 60-514,-9 13 247,-7 12 131,-4 4 113,1 1 0,0-1 0,1 1 1,0 1-1,2-1 0,-2 20 1,4-33 43,0 1 0,1-1 1,-1 0-1,1 0 1,-1 0-1,1 0 0,0 0 1,0 0-1,0 0 1,0 0-1,1 0 0,-1 0 1,1 0-1,0-1 1,0 1-1,0 0 0,2 2 1,-2-4-1,0 0 0,0 0 0,-1 0 1,1 0-1,0 0 0,0 0 0,0 0 0,0-1 0,0 1 1,0-1-1,0 1 0,0-1 0,0 0 0,0 0 0,0 0 1,1 0-1,-1 0 0,0 0 0,0 0 0,0-1 0,0 1 0,0-1 1,0 0-1,0 0 0,0 1 0,0-1 0,2-2 1,2-2 22,0 1 1,0-1-1,0 0 1,-1 0 0,0-1-1,9-12 1,-3 4 40,5-6 7,-2-1 1,19-33 0,17-48-73,-32 64-91,21-42-96,61-91 1,-52 94 232,-3-3-1,49-122 1,-75 160-222,-12 28-35,7-22-1,-14 35-113,-3 4 170,-4 8-6,-69 122-343,14-18 325,47-84 135,-16 38 84,3 1 0,3 0 1,-21 95-1,42-147-20,-18 83-54,21-90 31,0 0 0,0 0 0,1 0-1,0 0 1,1 0 0,1 0 0,2 11 0,-3-18 11,0-1 0,0 1 1,1 0-1,-1-1 0,1 1 1,0-1-1,0 1 1,0-1-1,0 0 0,1 0 1,-1 0-1,1 0 1,0-1-1,0 1 0,0-1 1,0 1-1,1-1 0,-1 0 1,5 2-1,-2-2 25,0 0 0,1 0 0,0-1 0,-1 1 0,1-1 0,-1-1 0,1 0 0,0 0 0,0 0 0,10-2 0,8-2 27,0-1 0,-1-1 1,0-1-1,0-2 0,27-12 0,-34 12-55,0 0 0,0-2-1,-1 0 1,0 0 0,0-2 0,-2 0-1,17-18 1,0-9-348,-61 91-396,12-30 667,-36 34 0,33-36 73,-23 29 0,41-45 4,0 1 0,1 0 1,0 0-1,-1 0 1,1 0-1,1 0 0,-1 0 1,1 1-1,-1-1 1,0 8-1,2-12 3,0 1 0,0 0-1,0-1 1,1 1 0,-1 0 0,0 0-1,0-1 1,1 1 0,-1 0 0,0-1-1,1 1 1,-1-1 0,1 1 0,-1 0 0,0-1-1,1 1 1,0-1 0,-1 1 0,1-1-1,-1 0 1,1 1 0,0-1 0,-1 1-1,1-1 1,-1 0 0,1 0 0,0 1-1,0-1 1,-1 0 0,1 0 0,0 0-1,-1 0 1,1 0 0,0 0 0,0 0-1,-1 0 1,1 0 0,1 0 0,3-1 33,-1 1 0,0-1 1,1 0-1,-1 0 1,6-2-1,-2-1-26,0 1 0,-1-2-1,1 1 1,-1-1 0,0 0 0,0 0-1,9-10 1,-6 3-7,0 1-1,-1-1 1,13-23-1,-8 11-127,-2 0 1,-1 0-1,11-35 0,-45 157-786,20-85 937,2 1 0,0 0 0,0 0 0,1 0 0,4 26 0,-3-37-5,0 0 0,0 1 0,0-1 0,0 0 0,1 1 0,-1-1 0,1 0 0,0 0 0,0 0 0,0 0 0,0 0 0,5 4 0,-6-6-21,0 0-1,1 0 0,-1 0 0,1 0 1,0 0-1,-1 0 0,1 0 0,0 0 1,-1-1-1,1 1 0,0-1 0,0 1 1,0-1-1,0 0 0,-1 0 1,1 1-1,0-1 0,0-1 0,0 1 1,0 0-1,0 0 0,-1-1 0,1 1 1,3-2-1,54-24 52,-1-3 0,-2-2 1,98-71-1,-135 87-124,2 0-110,21-22 1,-39 38-180,-3 5 240,-3 7 67,-14 35 23,11-34 31,-7 25 1,12-35 19,0 0 0,1-1 0,-1 1 0,1-1 0,0 1 0,0 0 0,0-1 0,0 1 0,1-1 0,0 1-1,-1-1 1,1 1 0,1-1 0,-1 1 0,0-1 0,1 0 0,-1 1 0,1-1 0,0 0 0,0 0 0,1 0 0,-1-1 0,0 1 0,1-1 0,0 1 0,-1-1 0,1 0-1,0 0 1,5 3 0,-3-2 61,1-1 0,0 1 0,0-1 0,0 0 0,0-1 0,0 1 0,0-1 0,1-1 0,-1 1 0,0-1 0,1 0 0,-1 0 0,0-1 0,1 0 0,-1 0-1,7-2 1,2-2-111,0-1 0,-1-1-1,0 0 1,0 0 0,0-2-1,-1 1 1,13-13 0,-21 17-257,-1 0 0,0 0 1,0-1-1,0 0 0,0 0 1,-1 0-1,0 0 0,3-7 1,-4 6-920,0 1 1,0 0 0,-1-1 0,2-10 0,1-5-2103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56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23 880 3808,'-12'11'1854,"11"-10"-1770,1-1-1,0 0 1,0 1 0,-1-1 0,1 0-1,0 1 1,0-1 0,-1 1-1,1-1 1,0 0 0,0 1-1,0-1 1,0 1 0,0-1-1,0 0 1,0 1 0,0-1-1,0 1 1,0-1 0,0 1-1,0-1 1,0 1 0,0-1-1,0 0 1,0 1 0,0-1-1,1 1 1,-1 1 334,1 0-1,-1-1 1,0 1-1,0-1 1,1 1 0,-1 0-1,0-1 1,-1 1-1,1 0 1,0-1 0,0 1-1,-1-1 1,1 1-1,-1 0 1,1-1-1,-1 1 1,0-1 0,-1 3-1,-2 2 2714,13-24-2202,20-33-303,-3 5-400,46-63 0,87-97 430,-158 205-642,24-26 324,-24 25-325,0 1 0,1 0-1,-1 0 1,1-1 0,-1 1 0,1 0 0,0 0-1,0 0 1,-1 1 0,1-1 0,0 0-1,0 1 1,0-1 0,2 0 0,-4 2-9,1-1 0,-1 1 0,0-1 1,1 1-1,-1 0 0,0-1 0,0 1 1,0 0-1,1-1 0,-1 1 0,0-1 1,0 1-1,0 0 0,0-1 1,0 1-1,0 0 0,0-1 0,-1 1 1,1 0-1,0 0 0,0 1 8,-38 207 607,6-52-182,29-139-498,-1 4 457,4-22-390,0 0 0,0 0-1,0 0 1,0 0 0,1 0 0,-1 0 0,0 0 0,0 0-1,0 0 1,0 0 0,0 0 0,0 0 0,0 0 0,0 0 0,0 0-1,0 0 1,0 0 0,0 0 0,0 0 0,0 0 0,0 0-1,0 0 1,0 0 0,0 0 0,0 0 0,0 0 0,0 0 0,0 0-1,0 0 1,0 1 0,0-1 0,0 0 0,0 0 0,0 0-1,1 0 1,-1 0 0,0 0 0,0 0 0,0 0 0,0 0 0,0 0-1,5-12 172,40-95 115,-36 92-264,0 0 0,1 0 0,0 1 0,19-21 0,-10 16-82,1 0 0,1 1 0,0 1 0,2 1 0,-1 1 0,31-14 0,-50 27 40,0 1 0,0 0 0,0 0-1,0 0 1,0 0 0,0 0 0,0 1 0,1 0 0,-1-1 0,0 1 0,4 1 0,-6-1 15,0 0-1,0 1 1,0-1-1,0 0 1,1 1-1,-2-1 1,1 1-1,0-1 1,0 1 0,0 0-1,0-1 1,0 1-1,0 0 1,-1 0-1,1 0 1,0 0-1,0-1 1,-1 1-1,1 0 1,-1 0-1,1 0 1,-1 0-1,1 0 1,-1 0-1,0 1 1,0-1-1,1 0 1,-1 0 0,0 0-1,0 0 1,0 0-1,0 0 1,0 0-1,0 1 1,-1 1-1,-2 17 114,0-1-1,-10 30 1,-2 10-17,13-48-97,-10 62 56,11-67-34,1 1 0,-1-1 0,2 1 1,-1-1-1,1 1 0,0-1 0,0 1 0,4 10 1,-4-15-14,-1-1 0,1 1 0,0 0 0,0 0 1,0-1-1,0 1 0,1 0 0,-1-1 1,0 1-1,1-1 0,-1 0 0,1 1 0,-1-1 1,1 0-1,0 0 0,-1 0 0,1 0 1,0 0-1,0-1 0,0 1 0,0 0 0,0-1 1,0 0-1,0 1 0,0-1 0,0 0 1,0 0-1,0 0 0,0 0 0,0 0 0,0 0 1,0-1-1,-1 1 0,1-1 0,3 0 1,5-3-10,-1 0 1,1 0 0,-1-1-1,0 0 1,12-10 0,96-82 43,-87 71-88,52-52 7,-69 65 36,-22 81-47,3-38 24,1 0 0,-1 50 0,6-70 39,0-1-1,1 0 0,0 0 0,0 1 1,1-1-1,1 0 0,-1 0 1,2 0-1,-1-1 0,1 1 0,0-1 1,1 0-1,5 8 0,-8-14-7,-1 0-1,1 0 1,0 0 0,-1 0-1,1 0 1,0 0 0,0-1-1,0 1 1,0-1-1,1 1 1,-1-1 0,0 0-1,1 0 1,-1 0-1,1 0 1,-1 0 0,1-1-1,-1 1 1,1-1-1,-1 1 1,1-1 0,0 0-1,-1 0 1,1 0 0,-1-1-1,1 1 1,-1-1-1,1 1 1,0-1 0,-1 0-1,0 0 1,1 0-1,-1 0 1,0 0 0,1 0-1,3-4 1,0 1 34,-1-1-1,0 1 1,0-1 0,0 0-1,0-1 1,-1 1 0,0-1-1,0 0 1,0 0 0,-1 0-1,0-1 1,3-7 0,-4 6-28,0 1 0,-1-1 0,0 1 1,-1-1-1,1 1 0,-1-1 0,-1 1 1,1-1-1,-2 1 0,1-1 0,-1 1 1,-4-13-1,3 11-32,-1 0 0,-1 0 0,1 1 0,-1-1 1,-1 1-1,1 0 0,-2 1 0,1 0 0,-10-9 1,11 12 5,-1 0 1,1 1-1,-1 0 1,1 0-1,-1 1 1,0 0-1,0 0 1,-8-2-1,-3-2-93,16 6 103,1 0-1,0 0 1,0 0 0,0 0-1,0 0 1,0 0 0,0 0-1,0 0 1,0 0 0,0 0-1,0 0 1,-1 0 0,1 0-1,0 0 1,0 0 0,0 0-1,0 0 1,0 0 0,0 0-1,0 0 1,0 0 0,0 0-1,0-1 1,0 1 0,0 0 0,0 0-1,0 0 1,0 0 0,0 0-1,0 0 1,0 0 0,0 0-1,0 0 1,0 0 0,0 0-1,0-1 1,0 1 0,0 0-1,0 0 1,0 0 0,0 0-1,0 0 1,0 0 0,0 0-1,0 0 1,0 0 0,0 0-1,0 0 1,0 0 0,0-1-1,0 1 1,0 0 0,0 0-1,0 0 1,0 0 0,0 0 0,0 0-1,0 0 1,0 0 0,0 0-1,1 0 1,-1 0 0,0 0-1,0 0 1,0 0 0,10-3-139,21-2 86,-22 4 105,60-10 78,0-3-1,-1-3 1,84-32 0,-139 44-112,-1-1 0,0 0 0,0-1 0,-1 0 1,0-1-1,0 0 0,-1-1 0,0 0 0,-1-1 1,1 0-1,-2 0 0,0-1 0,12-18 0,-6 1 34,-1 0-1,-1 0 0,-1-1 0,12-54 0,11-67 112,-29 129-196,-1-1 1,2-38-1,-15 136-86,2 18 228,3 0 1,10 109 0,30 67 378,-26-198-191,2 12-3207,-2-114-8148,-10 2 6395,0-1 1578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57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72 7712,'-3'-1'144,"-12"-2"1265,0-1 1,-18-7 0,33 11-1304,-3-2 2114,3 2-2114,0 0 0,0 0-1,0 0 1,0-1 0,0 1 0,0 0-1,0 0 1,0 0 0,0 0 0,0 0-1,0-1 1,0 1 0,0 0-1,0 0 1,0 0 0,0 0 0,0 0-1,0-1 1,7-2 1512,11 1-774,-18 2-713,181-15 3615,27-1-3897,-105 9-3418,1 3-3294,-45 3 2495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4:58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1 384 3552,'1'7'960,"1"1"0,0-1 0,1 1 0,-1-1 0,1 0 0,1 0 0,0 0 0,-1-1 0,8 9 0,-10-13-795,0-1 0,0 0 0,0 1 1,0-1-1,0 0 0,0 0 0,0 0 1,1 0-1,-1 0 0,0 0 0,1 0 1,-1 0-1,0-1 0,1 1 1,-1-1-1,1 1 0,0-1 0,-1 1 1,1-1-1,2 1 0,-1-2-23,-1 0 0,0 1 0,1-1 0,-1 0 0,0 0 0,0 0 0,0 0 0,0-1 0,0 1 0,0-1 0,0 1 0,0-1 0,0 0-1,2-3 1,20-24 1001,26-40 0,15-20-63,7 10-594,-31 35-108,39-54 0,-75 91-328,0-1 0,0 1 0,1 1-1,0-1 1,12-9 0,-18 16-57,0 0 0,1 0 0,-1 0 0,1 0-1,-1 0 1,1 0 0,-1 0 0,1 0 0,-1 0 0,1 0 0,-1 0 0,1 0 0,-1 0-1,0 0 1,1 1 0,-1-1 0,1 0 0,-1 0 0,1 1 0,-1-1 0,0 0 0,1 0-1,-1 1 1,0-1 0,1 0 0,-1 1 0,0-1 0,1 1 0,9 12-62,-9-11 51,2 5 47,1 0 0,-1 0 1,0 1-1,0-1 0,-1 1 1,3 10-1,-3-2 55,0 0 1,0 22-1,-2-5 126,-2 1 0,-10 56-1,9-77-181,0 0 0,0-1 0,-1 0-1,-1 1 1,0-1 0,-1-1 0,0 1-1,-1-1 1,-15 20 0,19-28-8,1 0-1,-1-1 1,1 1 0,-1-1-1,0 0 1,0 0 0,0 0 0,0 0-1,0-1 1,0 1 0,-1-1 0,1 0-1,0 0 1,-1 0 0,1 0-1,-1 0 1,1-1 0,-1 0 0,1 1-1,-8-2 1,6 0-7,-1 0 0,1-1 0,-1 0-1,1 0 1,0 0 0,0-1 0,0 0 0,0 0 0,0 0 0,0 0 0,1-1-1,-7-6 1,-8-11-15,1-1 1,1 0-1,1-1 0,2-1 0,-19-38 1,32 60-19,0 0 1,0 1-1,0-1 1,1 0-1,-1 0 1,1 1-1,-1-1 1,1 0-1,-1 0 1,1 0-1,0 0 1,0 0 0,0-3-1,1 4 18,-1 0-1,1 0 1,-1 0 0,1 1 0,0-1-1,-1 0 1,1 0 0,0 1-1,0-1 1,-1 0 0,1 1 0,0-1-1,0 1 1,0-1 0,0 1-1,0-1 1,-1 1 0,1 0-1,0-1 1,0 1 0,0 0 0,0 0-1,0 0 1,0 0 0,0 0-1,0 0 1,0 0 0,0 0 0,2 0-1,29 2-129,0 2 0,39 8 0,-20-2 171,-46-9-40,60 9 70,71 4 0,-114-14-66,-1 0 0,0-1 0,0-1 0,1-2-1,-1 0 1,-1-1 0,31-11 0,-51 16-3,43-19 142,-38 17-102,0-1 0,0 0 0,0 0 0,-1 0 0,0-1-1,6-5 1,-10 9-39,0 0 0,0 0 1,0 0-1,0 0 0,0 0 0,0 0 0,0 0 0,0 0 0,0 0 0,0 0 0,0 0 0,-1 0 0,1 0 0,0 0 1,0 0-1,0 0 0,0 0 0,0 0 0,0 0 0,0 0 0,0-1 0,0 1 0,0 0 0,0 0 0,0 0 1,0 0-1,0 0 0,0 0 0,0 0 0,0 0 0,0 0 0,0 0 0,0 0 0,0 0 0,0 0 0,0-1 1,0 1-1,0 0 0,0 0 0,0 0 0,0 0 0,0 0 0,0 0 0,0 0 0,0 0 0,0 0 0,0 0 1,0 0-1,0 0 0,0-1 0,0 1 0,0 0 0,0 0 0,0 0 0,0 0 0,0 0 0,0 0 0,0 0 1,0 0-1,0 0 0,0 0 0,0 0 0,1 0 0,-1 0 0,0 0 0,0 0 0,0 0 0,0 0 0,-10 2 14,-11 8-153,14-5 124,0 1-1,0 0 0,1 1 1,0-1-1,0 1 0,1 0 1,-9 15-1,4-4 1,1 0-1,-9 26 1,13-29 29,1 0 0,0 1-1,1-1 1,-2 24 0,5-33 2,0-1 0,0 1 0,0 0 0,0-1 0,1 1 0,0-1 0,0 1 0,1-1 0,-1 1 0,1-1 1,0 0-1,1 0 0,-1 0 0,1 0 0,6 8 0,-7-10 8,0-1 1,1-1 0,-1 1-1,0 0 1,1 0-1,0-1 1,-1 0-1,1 1 1,0-1 0,-1 0-1,1 0 1,0-1-1,0 1 1,0-1-1,0 1 1,0-1-1,0 0 1,0 0 0,0 0-1,0 0 1,0-1-1,0 1 1,0-1-1,0 0 1,-1 0 0,1 0-1,0 0 1,4-3-1,-2 1 2,-1-1-1,0 1 1,0-1-1,0 0 1,-1 0-1,0-1 1,1 1-1,-1-1 1,-1 1-1,4-9 1,-2 5 15,-1-1 0,-1 1 1,0-1-1,0 0 0,1-16 0,-2 7-12,-1 0-1,-1 1 0,-1-1 0,-1 0 0,-8-30 0,8 35-61,-1 1-1,-1 0 1,1 1-1,-2-1 1,0 1 0,0 0-1,-1 0 1,0 1-1,-1 0 1,0 0-1,-15-13 1,23 23 41,-1 0 1,1-1-1,0 1 1,-1 0-1,1-1 1,-1 1-1,1 0 1,0-1-1,-1 1 1,1 0-1,0-1 0,0 1 1,-1 0-1,1-1 1,0 1-1,0-1 1,0 1-1,-1-1 1,1 1-1,0-1 1,0 0-1,1 1 7,0-1 0,0 1 0,0-1 0,0 1 0,0 0 0,0-1 0,0 1 0,0 0 0,0 0 0,0 0 0,1 0 0,0 0 0,19-2 81,37 3 1,-14 0 155,32 0-269,158-4 1050,-77-8-4660,-140 10 1294,-1 0 0,18 1 0,-24 1-424,0 0 0,15 5 0,12 5-2182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5:01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11 239 2816,'-10'-12'5669,"10"16"-2518,4 5-2775,-3-7 97,2 4-78,0-1-1,0 1 1,0-1-1,1 0 1,0 0 0,0 0-1,0-1 1,1 0-1,-1 1 1,1-2 0,0 1-1,8 4 1,-5-3-88,0-1 0,0 0 0,0-1 0,0 0 0,1 0 0,-1-1 0,1 0 0,10 1 0,-9-2-222,-1-1 0,1-1 1,-1 0-1,1 0 0,-1-1 0,0 0 1,1 0-1,-1-1 0,0-1 0,-1 1 0,1-1 1,9-6-1,-9 4-6,1-1 0,-1 1 0,-1-1 0,1-1 0,-1 0 0,0 0 0,-1-1 0,0 1 1,11-20-1,-16 24-72,0 1 1,-1-1 0,0 0 0,1 0-1,-1 0 1,-1 0 0,1 0 0,-1 0-1,1 0 1,-1 0 0,0-1 0,0 1 0,-1 0-1,0 0 1,1 0 0,-1 0 0,0 0-1,-1 0 1,1 1 0,-1-1 0,0 0-1,0 0 1,0 1 0,0 0 0,0-1-1,-1 1 1,0 0 0,1 0 0,-1 0-1,-1 0 1,1 1 0,0-1 0,0 1-1,-1 0 1,1 0 0,-1 0 0,0 0-1,0 1 1,0 0 0,0-1 0,0 1-1,0 1 1,-6-2 0,1 2-50,-1 0 0,1 0 1,-1 1-1,1 0 0,-1 1 0,1 0 0,-13 4 0,16-4 42,1 0 0,0 1 0,0-1 0,0 1 0,0 0 0,0 1 0,1-1 0,-1 1 0,1 0-1,0 0 1,0 0 0,1 0 0,-1 1 0,-3 6 0,0 2 18,1 0 1,0 1-1,1-1 0,1 1 1,0 1-1,0-1 0,2 0 1,0 1-1,0-1 0,2 30 1,1-32 35,0 0 1,1 0-1,0 0 1,1-1-1,0 1 1,1-1-1,1 1 1,-1-1 0,2 0-1,-1-1 1,2 1-1,-1-1 1,15 16-1,-14-19 42,1 1 0,0-1-1,0 0 1,0-1 0,1 0 0,0 0-1,1-1 1,-1 0 0,13 4-1,-16-7-48,1 0-1,-1 0 1,1-1-1,-1 0 1,1 0-1,0-1 1,0 1-1,-1-2 1,1 1 0,0-1-1,-1 0 1,1 0-1,0-1 1,-1 1-1,12-6 1,-6 0-28,0 1 0,-1-2 0,0 0 0,0 0 0,-1-1 0,0 0 0,0-1 0,-1 0 0,11-16 0,7-14-27,29-58 0,-40 69-22,-6 9 32,-2 4-28,1 0 0,1 0 0,0 0 0,19-20 0,-27 34 20,-1 1 0,1-1 0,-1 1 0,1-1 0,0 1 1,0 0-1,-1 0 0,1 0 0,0 0 0,0 0 1,0 0-1,0 0 0,0 1 0,1-1 0,2 0 0,-3 2-13,0-1 0,1 0 0,-1 1 0,0-1 0,1 1-1,-1 0 1,0-1 0,0 1 0,0 0 0,0 1-1,0-1 1,0 0 0,0 0 0,0 1 0,1 1 0,20 20 56,0 0 0,-2 2 0,24 37 0,-27-38 7,11 22 71,-20-31 6,17 23 0,-15-27-14,-11-11-101,0 0 0,0 0 0,0 0 0,0 0 0,0 0 0,0 0 0,0 0 0,0 0 0,0 0 0,0 0 0,0 0 0,0 0 0,0 0 0,0-1 0,0 1 0,1 0 0,-1 0 1,0 0-1,0 0 0,0 0 0,0 0 0,0 0 0,0 0 0,0 0 0,0 0 0,0 0 0,0 0 0,0 0 0,0 0 0,0 0 0,0 0 0,0 0 0,0 0 0,0 0 0,0 0 1,0 0-1,0 0 0,0 0 0,1 0 0,-1 0 0,0 1 0,0-1 0,0 0 0,0 0 0,0 0 0,0 0 0,0 0 0,0 0 0,0 0 0,0 0 0,0 0 0,0 0 0,0 0 1,-2-5 12,-17-37-58,-2-4 63,-2 1-1,-33-49 1,52 87-70,-1 1 0,0 0 0,-1 0 0,1 0 0,-1 1 0,0-1 0,-11-5 0,15 9 28,0 1 1,0 0-1,-1 0 1,1 0-1,0 0 0,-1 0 1,1 0-1,-1 1 0,1-1 1,-1 1-1,1 0 0,-1 0 1,1 0-1,-1 0 1,0 0-1,1 0 0,-1 1 1,1-1-1,-1 1 0,1-1 1,0 1-1,-1 0 0,1 0 1,0 0-1,-5 3 1,1 1 23,1 0 0,-1 1 1,1-1-1,0 1 1,0 0-1,1 0 1,-1 0-1,-4 11 1,-1 3-50,-10 34 1,11-27 37,1 0 1,1 0-1,2 1 1,1 0-1,1 0 0,2 50 1,1-73 54,0 1 0,1 0 0,0 0-1,1 0 1,-1-1 0,1 1 0,0-1 0,1 1 0,-1-1 0,1 0 0,0 0-1,0 0 1,1 0 0,-1-1 0,1 1 0,6 4 0,-9-8-27,0 0 1,0-1 0,0 1-1,0-1 1,0 1-1,0 0 1,1-1 0,-1 0-1,0 1 1,0-1-1,1 0 1,-1 0 0,0 0-1,1 1 1,-1-1-1,0-1 1,0 1-1,1 0 1,-1 0 0,0 0-1,1-1 1,-1 1-1,0-1 1,0 1 0,0-1-1,1 1 1,-1-1-1,0 0 1,0 1 0,1-2-1,2-2 4,0 1-1,0-1 1,0 0-1,-1-1 1,0 1 0,5-9-1,14-30 24,-2-2 0,20-67 1,-14 38-122,19-54-398,-42 122 204,-2 9-34,0 13-110,-2-12 406,2 16 18,0-1 0,1 1-1,0-1 1,2 1 0,0-1 0,2 0 0,14 35 0,-15-44 43,0 1-1,1-1 1,0-1 0,1 1 0,0-1 0,1 0 0,-1 0 0,2-1-1,-1 0 1,1-1 0,0 0 0,1 0 0,0-1 0,19 9 0,-18-10-14,0-1 0,15 4 1,-22-7-16,0 0 0,1 0 0,-1-1 0,0 0 0,0 0 0,1 0 0,-1 0 1,0-1-1,0 1 0,6-2 0,-4-1 13,0 1 1,-1-1 0,1 0-1,0 0 1,-1-1-1,0 0 1,1 0-1,-2 0 1,1-1-1,0 1 1,-1-1 0,0 0-1,0 0 1,0-1-1,4-9 1,3-6-15,-2 0 0,12-43 0,-20 62-25,19-68 44,41-115-275,-53 161 125,-4 13-449,-3 30 316,-1 45 274,1 10 353,-16 144 1,12-195-334,1-8-22,-1 0 0,-6 18 0,9-31-37,-9 16 67,9-18-62,-1 1 1,1-1-1,-1 1 1,1-1-1,-1 1 0,1-1 1,-1 0-1,1 1 1,-1-1-1,0 0 1,1 1-1,-1-1 0,0 0 1,1 0-1,-1 0 1,0 0-1,1 1 1,-1-1-1,0 0 0,1 0 1,-1 0-1,0 0 1,1-1-1,-1 1 1,0 0-1,1 0 0,-1 0 1,0 0-1,1-1 1,-2 1-1,-1-2-7,0 0-1,0 0 1,0-1 0,0 1-1,1-1 1,-1 1-1,1-1 1,-1 0 0,1 0-1,0 0 1,0 0-1,-2-4 1,-4-9-17,-7-21 0,8 21-29,-33-88-436,40 104 484,0 0-1,0 0 1,0 0 0,0 0 0,0 0 0,0 0 0,0 0 0,1 0 0,-1 0 0,0 0 0,0 0 0,0 0 0,0 0 0,0 0 0,0 0 0,1 0 0,-1 0 0,0 0 0,0 0 0,0 0 0,0 0 0,0 0 0,0 0 0,1 0 0,-1 0 0,0 0 0,0 0 0,0 0 0,0-1 0,0 1 0,0 0 0,0 0 0,0 0 0,0 0 0,1 0 0,-1 0 0,0 0 0,0 0 0,0 0 0,0-1 0,0 1 0,0 0 0,0 0 0,0 0 0,0 0 0,0 0 0,0 0 0,0-1 0,0 1 0,0 0 0,0 0 0,0 0 0,0 0 0,0 0 0,0 0 0,0 0 0,0-1 0,0 1 0,0 0 0,0 0 0,0 0 0,0 0 0,0 0 0,0 0 0,-1 0 0,1-1 0,0 1 0,0 0 0,10 5-36,-5 0-12,0-1-1,-1 1 1,0 0 0,4 5-1,11 12 100,-8-10-78,0-1 1,1-1 0,15 11-1,-22-18 48,1 1 0,-1-1 0,1-1-1,-1 1 1,1-1 0,0 0 0,0 0-1,0-1 1,0 0 0,0 0 0,9 0 0,-11-1 20,1-1 0,-1 1 1,1-1-1,-1-1 1,0 1-1,0 0 0,1-1 1,-1 0-1,0 0 1,0 0-1,-1-1 1,1 0-1,5-4 0,4-4 67,-2-1-1,14-17 1,63-88 49,-15 18-355,-27 37 262,17-19 34,-46 55-251,-11 17-28,-12 28 124,-5 15 166,1 1 0,2 0 0,2 1-1,1 0 1,1 0 0,2 0 0,3 37 0,0-66-72,-2-1 8,2 1 1,-1-1-1,1 0 0,0 0 1,0 0-1,1 0 0,-1 0 0,1 0 1,1 0-1,5 11 0,-8-16-29,1 0 0,-1-1 0,1 1 0,-1 0-1,1 0 1,0-1 0,-1 1 0,1 0 0,0 0 0,0-1 0,-1 1-1,1-1 1,0 1 0,0-1 0,0 1 0,0-1 0,0 0 0,0 1 0,0-1-1,0 0 1,0 0 0,0 1 0,1-1 0,0-1 9,0 1 0,-1 0 0,1-1-1,-1 1 1,1-1 0,-1 0 0,1 1 0,-1-1 0,1 0 0,-1 0 0,0 0 0,3-2 0,3-4 30,-1 0 1,0-1-1,9-15 0,38-67 46,37-54-221,-78 126 76,-10 13 43,1 1 0,0-1 1,0 1-1,0 0 0,1 0 1,-1 0-1,1 0 0,0 0 0,0 1 1,5-3-1,-9 6 0,1 0 1,-1 0-1,0 0 1,1 0-1,-1 0 0,1 0 1,-1 0-1,0 0 0,1 0 1,-1 0-1,0 0 1,1 0-1,-1 0 0,0 0 1,0 0-1,1 0 0,-1 1 1,0-1-1,1 0 0,-1 0 1,0 0-1,0 1 1,1-1-1,-1 0 0,0 0 1,0 1-1,1-1 0,-1 0 1,0 1-1,0-1 1,0 0-1,0 0 0,0 1 1,1-1-1,-1 0 0,0 1 1,0-1-1,0 0 0,0 1 1,0-1-1,0 0 1,0 1-1,3 23-72,-3-20 69,-2 137-123,1-92 224,-2 1-56,-1 1 0,-2-1 0,-3-1 0,-2 0 0,-33 93 0,37-124 24,-1 0 1,-17 27 0,21-39-43,0 0 0,-1 0 0,1-1 1,-1 1-1,0-1 0,-1 0 0,1-1 0,-1 1 1,-12 6-1,15-9-16,0-1 1,-1 0 0,1 0-1,0 0 1,-1 0-1,1-1 1,-1 1 0,1-1-1,-1 0 1,1 0-1,-1 0 1,1 0 0,-1-1-1,1 1 1,-1-1-1,1 0 1,0 0 0,0 0-1,-1-1 1,1 1-1,-5-4 1,-1-1 18,-1-1 1,1 0 0,0-1-1,1 1 1,-8-11-1,14 16-31,0 0 0,1 0 0,-1 1-1,1-1 1,-1 0 0,1 0-1,0 0 1,0-1 0,0 1 0,0 0-1,0 0 1,1-1 0,-1 1-1,1 0 1,-1-1 0,1 1-1,0 0 1,0-1 0,0 1 0,0-1-1,0 1 1,1 0 0,-1-1-1,1 1 1,-1 0 0,1-1 0,0 1-1,0 0 1,0 0 0,0 0-1,0 0 1,3-3 0,2-3 19,1 1 1,0-1 0,0 2-1,1-1 1,0 1 0,13-8-1,231-144 473,-211 133-1188,2 1-1,45-18 1,-55 30-2524,-4 7 916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5:01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25 14624,'0'-8'6623,"0"16"-5759,0-5 1568,3 1-448,2-4-1920,0 0-32,-15-20-16255,7 8 11359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5:4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138 212 2400,'-2'1'384,"0"0"0,-1 0 0,1 1-1,0-1 1,0 1 0,0-1 0,0 1 0,-2 2 0,3-3-26,-1 1 108,-1 0 0,0-1 0,0 0-1,0 0 1,0 0 0,0 0 0,0 0 0,0 0-1,-1-1 1,1 1 0,-3-1 0,-15 3 1000,20-3-1363,-1 1 0,1-1 1,0 0-1,-1 0 0,1 1 0,-1-1 0,1 0 1,0-1-1,-1 1 0,1 0 0,-1 0 0,1-1 1,0 1-1,-1 0 0,1-1 0,0 1 0,-1-1 1,1 0-1,0 1 0,0-1 0,-1 0 0,1 0 1,0 0-1,0 0 0,0 0 0,0 0 0,0 0 1,0 0-1,1 0 0,-1-1 0,0 1 0,1 0 0,-1 0 1,0-1-1,1 1 0,-1-2 0,0 1-42,1-1 0,-1 0-1,1 1 1,0-1-1,-1 1 1,1-1 0,0 1-1,0-1 1,1 0 0,-1 1-1,1-1 1,-1 1 0,1-1-1,0 1 1,0-1 0,0 1-1,0-1 1,3-3-1,4-3 68,1-1-1,0 2 0,0-1 1,17-11-1,48-26-18,-57 36-172,-3 2 51,0 1 0,1 0-1,0 0 1,0 2 0,0 0-1,0 1 1,1 0 0,0 1 0,20-1-1,-34 4 17,0 0 0,0 0 0,0 0 0,1 0 0,-1 1 0,0-1 0,0 1 0,0-1 0,0 1-1,0 0 1,0 0 0,0 0 0,-1 0 0,1 0 0,0 0 0,0 0 0,-1 1 0,1-1 0,-1 0-1,1 1 1,-1 0 0,1-1 0,-1 1 0,0 0 0,0 0 0,0-1 0,0 1 0,0 0 0,-1 0-1,1 0 1,0 0 0,-1 0 0,1 1 0,-1-1 0,0 0 0,0 0 0,0 3 0,0 2 41,0 0 1,-1 1 0,0-1-1,0 0 1,-1-1 0,0 1-1,0 0 1,0 0 0,-1-1-1,-4 8 1,-3 2 85,-1-1 1,0-1-1,-16 16 1,-44 37 185,57-54-301,-41 31 68,37-30 178,0 0-1,-16 17 1,22-23 81,21-12-217,-3 3-115,19-8 95,48-7 0,-65 15-103,1 0 0,0 0 1,-1 1-1,1 0 1,-1 1-1,1 0 0,-1 0 1,1 1-1,15 5 0,-15-3 41,0 0 0,-1 0 0,1 1-1,-1 0 1,0 1 0,-1-1-1,1 1 1,-1 1 0,0 0 0,-1 0-1,0 0 1,0 1 0,0-1 0,6 14-1,-5-8 17,-1-1-1,-1 1 0,0 0 1,-1 1-1,4 16 1,-7-21-9,0 0 1,0 0 0,0 1-1,-1-1 1,-1 0 0,1 1-1,-2-1 1,-3 17 0,4-23-28,-1 0 0,1 0 0,-1 0 0,0-1 0,1 1 0,-1 0 1,0-1-1,-1 1 0,1-1 0,0 1 0,-1-1 0,1 0 0,-1 0 0,0 0 1,0-1-1,0 1 0,0-1 0,0 1 0,0-1 0,0 0 0,0 0 0,-4 0 1,-6 2 106,0-1 1,0 0 0,-26-1 0,-140-12-20,144 4-164,29 5-14,0 0 0,-1 1 0,1 0-1,0 1 1,-1-1 0,1 1 0,-12 1 0,8 0-246,-15 2-366,24-3 582,1 1-1,0-1 1,-1 0 0,1 0-1,-1 0 1,1 0-1,0 1 1,-1-1 0,1 0-1,0 0 1,-1 1 0,1-1-1,0 0 1,-1 1 0,1-1-1,0 0 1,0 1-1,0-1 1,-1 1 0,1-1-1,0 0 1,0 1 0,0-1-1,0 1 1,0-1 0,-1 0-1,1 1 1,0-1-1,0 1 1,0-1 0,0 1-1,0-1 1,1 0 0,-1 1-1,0-1 1,0 1 0,0-1-1,0 0 1,0 1-1,0-1 1,1 1 0,-1-1-1,0 0 1,0 1 0,1-1-1,-1 0 1,0 1 0,1 0-1,3 3-962,0 0-1,0 0 1,0 0-1,1-1 1,-1 1-1,1-1 1,0 0 0,0 0-1,8 3 1,-12-5 843,34 14-2776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5:4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1011 1093 2560,'0'-16'13989,"0"14"-13790,0 1 1,-1 0-1,1-1 0,0 1 1,0 0-1,-1-1 0,1 1 1,0 0-1,-1-1 0,1 1 1,-1 0-1,0 0 0,1-1 1,-2 0-1,1 1-176,1 1 1,-1-1-1,1 1 1,-1 0-1,1-1 1,-1 1-1,1 0 1,-1-1-1,0 1 1,1 0-1,-1-1 1,1 1-1,-1 0 1,0 0-1,1 0 1,-1 0-1,0 0 1,1 0-1,-1 0 1,0 0-1,1 0 1,-1 0-1,0 0 1,1 0-1,-1 0 1,1 0-1,-2 1 1,-7 2 80,7-3-89,1 1 1,-1-1-1,1 1 1,-1 0-1,0-1 0,1 1 1,-1 0-1,1 0 1,0 0-1,-1 0 1,1 0-1,0 0 1,-1 0-1,0 3 1,-2 1 70,4-5-57,0 0 0,0 1 0,0-1 0,0 0 0,-1 1 0,1-1 0,0 0 0,0 1 0,-1-1 0,1 0 0,0 0 0,0 1 0,-1-1 0,1 0 0,0 0 0,0 1 1,-1-1-1,1 0 0,0 0 0,-1 0 0,1 0 0,-1 1 0,1-1 0,0 0 0,-1 0 0,1 0 0,0 0 0,-1 0 0,1-9 776,7 3-593,0-1-1,-1 0 1,0-1-1,0 1 1,8-16-1,-5 3-156,-1-1 0,-1 0 0,6-30 0,4-62 108,-17 111-156,4-33 71,1-47 1,-6 70-56,1 0-1,-2 0 0,1 0 0,-2 0 1,1 1-1,-2-1 0,-7-18 1,-9-8-124,-2 1-1,-29-37 1,-26-41-129,34 33 142,27 48-33,-43-65 0,53 92 97,0 1 1,0 0 0,-1 0 0,1 0 0,-1 1-1,-1 0 1,1 1 0,-1-1 0,0 1 0,0 1-1,0 0 1,0 0 0,0 0 0,-1 1 0,-14-2 0,10 2 17,-1 1 0,0 0 1,0 1-1,0 0 1,0 1-1,0 1 1,1 0-1,-1 1 1,-18 6-1,9 1-23,0 0 1,1 1-1,0 1 1,1 1-1,0 1 0,1 1 1,1 0-1,0 2 1,1 0-1,-31 39 0,26-24 9,1 1-1,1 0 1,2 1-1,1 1 0,2 1 1,-21 71-1,26-61 88,-6 87 0,8 73 311,13-93-148,-4-99-173,1 1 1,1-1 0,1 1-1,0-1 1,0 0 0,9 19-1,-8-22 34,1 0-1,0-1 0,1 0 0,0 0 1,0 0-1,1-1 0,1 0 0,11 12 1,-11-14-31,1-2 0,-1 1 0,1-1 0,0 0 1,0 0-1,0-1 0,1-1 0,-1 0 0,17 4 1,-2-3 17,0-1 0,45 1 1,-12-5 182,95-13 0,-119 8-178,-1-1 0,0-2 1,0 0-1,39-19 1,-44 13 62,47-32 1,-66 42-69,0-2-1,0 1 1,-1-1 0,1-1-1,-1 1 1,-1-1 0,0-1 0,10-15-1,-13 18-323,-1 1-1,0-1 0,0 1 1,0-1-1,0 0 0,-1 0 1,0 0-1,0 1 1,-1-1-1,0 0 0,0 0 1,0 0-1,-1 0 0,1 0 1,-1 0-1,-3-8 1,3 12-554,1 0 1,-1 0-1,1-1 1,-1 1 0,1-1-1,0 1 1,0 0 0,0-4-1,3-2-2538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5:5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 2240,'7'-4'9585,"-9"9"-7186,-125 191-32,112-170-2125,1 1 0,-12 35 0,-15 59 234,22-59-206,3 1-77,12-46-129,0 0 0,-10 26-1,8-24 38,5-16-369,0 1-1,0-1 1,0 0 0,0 1-1,-1-1 1,1 0 0,-1 0-1,-3 5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5:5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44 184 4992,'-25'-20'2800,"25"20"-2754,0 0 0,0 0 0,0 0 0,-1-1 0,1 1 0,0 0 0,0 0 0,0 0 0,0 0 0,0-1 0,0 1 0,0 0 0,-1 0 0,1 0 0,0 0 0,0 0 0,0 0 0,0 0 0,0-1 0,-1 1 0,1 0 0,0 0 0,0 0 0,0 0 0,-1 0 0,1 0 0,0 0 0,0 0 0,0 0 0,0 0 0,-1 0 0,1 0 0,0 0 0,0 0 0,0 0 0,-1 0 0,1 0 0,0 0 0,0 0 0,0 1 0,-8 1 5986,4 0-3628,12-1-535,19-2-1571,0-1-1,37-8 1,54-18-20,-81 18-147,82-21 121,189-42 194,-285 68-352,44-1-1,-66 6-140,0 0 1,1 0-1,-1 0 1,0 0-1,0 1 1,1-1-1,-1 0 1,0 1-1,0-1 0,1 1 1,-1 0-1,0-1 1,0 1-1,0 0 1,0 0-1,2 1 1,-2-1-213,-1-1 0,1 1 1,-1 0-1,1 0 1,-1 0-1,1-1 1,-1 1-1,0 0 1,1 0-1,-1 0 1,0 0-1,0 0 1,0 0-1,0-1 1,1 2-1,-1 13-2359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5:5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387 678 4064,'9'-13'2157,"-8"13"-1990,-1 0-1,0-1 0,1 1 0,-1 0 0,1 0 0,-1-1 0,0 1 0,0 0 0,1-1 1,-1 1-1,0 0 0,1-1 0,-1 1 0,0 0 0,0-1 0,0 1 0,1-1 0,-1 1 1,0-1-1,0 1 0,0 0 0,0-1 0,0 1 0,0-1 0,0 1 0,0-1 0,0 1 1,0-1-1,0 1 0,0 0 0,0-1 0,0 1 0,-1-1 0,1 1 0,0-1 1,0 1-1,-1-1-64,1 1 1,-1-1-1,1 1 1,-1 0 0,1-1-1,-1 1 1,1 0-1,-1 0 1,0-1 0,1 1-1,-1 0 1,1 0-1,-1 0 1,0 0 0,1 0-1,-1 0 1,1 0-1,-1 0 1,0 0 0,1 0-1,-2 0 1,-18 5 555,8-3-347,-6 3-42,-1 0-1,1 1 0,0 1 1,0 1-1,1 0 1,0 1-1,-27 20 1,25-15-193,0 1 1,0 1 0,2 1 0,0 1-1,-27 37 1,37-44-70,0 0 0,0 0 0,2 1 0,-1 0 0,-5 19 0,9-23 34,0 0-1,1 0 0,0 0 0,0 0 0,1 0 0,0 1 0,0-1 0,1 0 0,2 13 0,-2-17 12,1 0 0,-1 0 0,1-1 1,0 1-1,-1-1 0,2 1 0,-1-1 1,0 0-1,1 0 0,-1 0 0,1 0 0,0 0 1,0 0-1,0-1 0,0 0 0,1 1 1,-1-1-1,1-1 0,6 4 0,-5-3 3,0 0-1,0-1 1,1 1-1,-1-1 1,0 0-1,1-1 0,-1 1 1,1-1-1,-1 0 1,0-1-1,1 1 1,-1-1-1,0 0 1,7-2-1,-4 0-19,0-1 1,0 0-1,0-1 0,0 0 1,-1 0-1,1 0 0,-1-1 1,-1 0-1,1 0 0,-1-1 1,0 0-1,-1 0 0,9-14 1,2-8 110,-1-1 0,15-45 0,-22 55-135,49-147-27,-53 158-176,-2 0 0,1-1 0,-1 1 0,0-14 0,-3 21-33,-1 6 100,-2 7 38,0 5 112,1 1 1,0-1 0,1 1 0,1 0-1,1 17 1,2 0 1,9 48 0,-8-62 32,-1-3 1,1-1 0,1 1 0,11 29-1,-13-43 17,-1 0-1,1 1 0,0-2 0,0 1 1,0 0-1,5 5 0,-7-8-51,1 1 0,0 0 0,0-1 1,-1 1-1,1-1 0,0 1 0,0-1 0,0 1 0,0-1 0,0 1 0,0-1 1,-1 0-1,1 0 0,0 1 0,0-1 0,0 0 0,0 0 0,0 0 1,0 0-1,0 0 0,0 0 0,0 0 0,0 0 0,0-1 0,0 1 1,0 0-1,0-1 0,1 0 0,4-2 46,-1-1 0,0 0 0,0 0 0,0 0 1,-1-1-1,6-7 0,25-36 112,-33 45-172,82-133 64,-18 47 39,-31 43-50,62-102 7,-68 93-174,-2-1 0,-3 0 0,26-94 0,-1-11 18,-46 154 22,-1 0 0,0 0 0,-1-1 0,1-13 0,-12 47-661,-41 154 693,16-52 91,-12 23 87,-35 137 17,43-91 621,33-146-480,6-41-110,1-3-159,-5-3 41,4-4-67,0 0 0,0 0 1,0 0-1,0 0 1,0 0-1,0 0 0,0 0 1,0 0-1,0 0 1,0 0-1,0 0 1,0 0-1,0 0 0,0 0 1,0 0-1,0-1 1,0 1-1,0 0 1,-1 0-1,1 0 0,0 0 1,0 0-1,0 0 1,0 0-1,0 0 0,0 0 1,0 0-1,0 0 1,0 0-1,0 0 1,0 0-1,0 0 0,0 0 1,0 0-1,0 0 1,0 0-1,0 0 1,0 0-1,0 0-8,0 0 1,0 0-1,0-1 1,0 1-1,0 0 1,0 0-1,0 0 1,0 0-1,0-1 1,0 1-1,0 0 1,0 0-1,0 0 1,0 0-1,0-1 1,0 1-1,0 0 1,0 0-1,0 0 1,0 0-1,0 0 1,0-1-1,0 1 1,-1 0-1,1 0 1,0 0-1,0 0 1,0 0-1,0-1 1,0 1-1,0 0 1,0 0-1,-1 0 1,1 0-1,0 0 1,0 0-1,0 0 1,0 0-1,0 0 1,-1-1-1,1 1 1,0 0-1,0 0 1,0 0-1,0 0 1,-1 0-1,1 0 0,0 0 1,0 0-1,0 0 1,0 0-1,-1 0 1,1 0-1,0 0 1,0 1-1,0-1 1,0 0-1,-1 0 1,1 0-1,0 0 1,0 0-1,0 0 1,0 0-1,0 0 1,0 0-1,-1 1 1,1-1-1,-30 36-486,25-29 486,0 0-1,-1 0 1,0 0 0,0-1 0,0 0 0,-8 5-1,14-11 8,0 0 0,0 0-1,0 0 1,0 0-1,0 0 1,0 0 0,0 0-1,0 0 1,0-1 0,0 1-1,0 0 1,0 0 0,0 0-1,0 0 1,0 0 0,0 0-1,0 0 1,0 0-1,0-1 1,0 1 0,0 0-1,0 0 1,0 0 0,0 0-1,0 0 1,0 0 0,0 0-1,0 0 1,-1 0-1,1 0 1,0-1 0,0 1-1,0 0 1,0 0 0,0 0-1,0 0 1,0 0 0,0 0-1,0 0 1,0 0-1,-1 0 1,1 0 0,0 0-1,0 0 1,0 0 0,0 0-1,0 0 1,0 0 0,0 0-1,0 0 1,-1 0 0,1 0-1,0 0 1,0 0-1,0 0 1,0 0 0,0 0-1,0 0 1,0 0 0,0 0-1,0 0 1,-1 0 0,1 0-1,4-12 229,-3 10-198,22-56 341,52-103-273,-48 112-105,36-47 1,-44 69-10,3 2 1,0 0 0,26-22 0,-43 42-44,0 1 0,0 1 0,1-1 1,-1 1-1,1 0 0,11-5 1,-16 7 41,0 1 1,0-1-1,1 1 1,-1 0-1,0 0 1,1-1-1,-1 1 1,0 0-1,1 0 1,-1 0 0,0 0-1,1 0 1,-1 1-1,0-1 1,0 0-1,1 1 1,-1-1-1,0 1 1,0-1-1,0 1 1,1-1 0,-1 1-1,0 0 1,0 0-1,0-1 1,0 1-1,0 0 1,0 0-1,0 0 1,-1 0-1,1 0 1,0 0 0,0 1-1,-1-1 1,1 0-1,-1 0 1,1 0-1,-1 1 1,1 1-1,1 4 11,-1 0 0,0 0-1,0 0 1,-1 0 0,0 0 0,0 0-1,0 0 1,-1 0 0,-3 13 0,-3 4 182,-12 32 1,15-45-156,1-2 11,-2 1-1,1 0 1,-1-1-1,0 0 1,-1 0-1,0-1 1,-9 11-1,11-15 0,0 0-1,0-1 1,-1 1 0,1-1-1,-1 0 1,0 0 0,0 0 0,0-1-1,0 0 1,0 0 0,0 0-1,-1 0 1,1-1 0,-10 1-1,-6-2 138,16 0-193,1-1 0,0 1 0,0 1 1,0-1-1,-8 2 0,12-2 12,-1 0 0,1 0 1,0 0-1,-1 0 0,1 0 0,0 0 0,0 1 1,-1-1-1,1 0 0,0 0 0,0 0 0,0 0 1,-1 1-1,1-1 0,0 0 0,0 0 1,0 1-1,-1-1 0,1 0 0,0 0 0,0 1 1,0-1-1,0 0 0,0 0 0,0 1 0,-1-1 1,1 0-1,0 0 0,0 1 0,0-1 0,0 0 1,0 1-1,0-1 0,0 0 0,0 1 1,0-1-1,1 0 0,-1 0 0,0 1 0,0-1 1,0 0-1,0 0 0,0 1 0,0-1 0,1 0 1,-1 0-1,0 1 0,0-1 0,1 0 0,12 14-131,-10-10 117,40 41-253,-19-19 224,43 37 0,-47-47 155,-10-7-30,0-1 1,0-1-1,1 0 1,14 8-1,-21-14-62,-1 1 0,0-1-1,1 0 1,-1 0 0,1 0 0,0-1 0,-1 1-1,1-1 1,-1 0 0,1 0 0,0 0-1,-1 0 1,1-1 0,0 1 0,-1-1 0,1 0-1,-1 0 1,1-1 0,4-2 0,0 0 2,-1-1 1,0 1 0,0-2 0,-1 1-1,0-1 1,1 0 0,6-9 0,1-4-1,15-26 0,-11 12 29,0-1 1,-2-1 0,17-56-1,-29 76-54,1 0-1,1-19 0,-5 28 0,0 1 0,-1-1 0,0 1 0,0-1 0,-1 1-1,0-1 1,1 1 0,-2-1 0,-1-5 0,3 10-1,-1-1-1,1 1 1,-1 0-1,1 0 1,-1 0 0,0 0-1,1 0 1,-1 0-1,0 0 1,0 0 0,0 0-1,0 0 1,0 0-1,0 0 1,0 1 0,0-1-1,0 0 1,0 1-1,0-1 1,0 0 0,0 1-1,-1 0 1,1-1-1,0 1 1,0 0 0,-1 0-1,1-1 1,0 1 0,-1 0-1,1 0 1,0 0-1,0 1 1,-2-1 0,0 1-11,0 0 1,1 0-1,-1 0 1,0 0-1,1 0 1,-1 0-1,1 1 1,-1 0-1,1-1 1,0 1-1,-1 0 1,1 0-1,-3 4 1,-2 5 48,-1 0 0,2 0 0,0 1 1,0 0-1,1 0 0,0 1 0,1-1 0,1 1 0,0 0 0,1 0 1,0 0-1,1 0 0,0 0 0,1 1 0,1-1 0,0 0 0,3 13 1,-3-21 27,1 0 0,-1 0 0,1 0 1,0 0-1,0 0 0,1-1 0,-1 1 1,1-1-1,0 0 0,0 0 0,8 7 1,-6-6 11,1 0-1,0-1 1,1 0 0,-1 0 0,1 0 0,0-1 0,9 4 0,2-2 19,0 0-1,0-1 1,1-1 0,-1-1-1,33 0 1,-29-2-381,39-7 0,-48 5-1692,24-9 0,-22 2-4035,-5 3 1803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25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249 145 1728,'1'-8'789,"0"1"0,0 0 0,1-1 1,0 1-1,5-13 0,1-4 774,0 3-122,-6 16-940,0 0 0,-1 0 1,1 0-1,-1-1 0,0 1 0,0-7 1,-3 33 265,-2 0 1,0 0-1,-13 33 1,11-32-468,-11 28 305,-34 72 1,9-36 119,3 1 0,-28 100 1,62-169-438,-1 0 0,-1 0 0,-12 24 0,19-42-294,0 0 1,0 0 0,0 0-1,0 0 1,0 0 0,0 0-1,0 0 1,0 0-1,0 0 1,0 0 0,-1 0-1,1 0 1,0 0 0,0 0-1,0 0 1,0 0 0,0 0-1,0 0 1,0 0 0,0 0-1,0 0 1,0 0 0,0 0-1,0 0 1,0 0-1,0 0 1,0 0 0,0 0-1,0 0 1,0 0 0,0 0-1,0 0 1,0 0 0,0 0-1,0 0 1,0 0 0,0 0-1,0 0 1,0 0-1,0 0 1,-1 0 0,1 0-1,0 0 1,0 0 0,0 0-1,0 0 1,0 0 0,0 0-1,0 0 1,0 0 0,0 0-1,0 0 1,0 0 0,0 0-1,0 0 1,0 0-1,0-7-1048,2-10-1896,2 2 1095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5:5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20 3904,'3'-19'8295,"-3"39"-7405,-1 0-534,1-15-312,-1 1 0,0-1 0,0 1 0,0-1 0,-3 7 0,-3 13 113,4-6 72,0 25 0,-3 20 161,3-42-321,-31 189 1323,-18-1-101,30-152-892,14-41-205,1 1 0,-6 24 0,13-42-157,0 1-1,0 0 0,-1 0 0,1 0 0,0 0 1,0 0-1,0 0 0,0 0 0,0 0 0,0 0 0,0 0 1,0 0-1,1 0 0,-1-1 0,0 1 0,0 0 0,1 0 1,-1 0-1,1 0 0,-1 0 0,1-1 0,-1 1 1,1 0-1,0 1 0,0-2 26,0 1 0,0-1 0,0 1-1,1-1 1,-1 0 0,0 0 0,0 1 0,0-1 0,0 0 0,1 0-1,-1 0 1,0 0 0,0 0 0,0 0 0,1 0 0,-1-1 0,0 1 0,2-1-1,59-17 548,-22 6-588,46-8 0,-15 12-74,119-1-1,-145 9 278,-45 1-272,0-1-1,0 0 0,1 0 0,-1 0 0,0 0 0,0 0 0,0 0 1,0 0-1,0 0 0,1 0 0,-1 0 0,0 0 0,0 0 1,0 0-1,0 0 0,0 0 0,1 0 0,-1-1 0,0 1 0,0 0 1,0 0-1,0 0 0,0 0 0,0 0 0,0 0 0,1 0 1,-1 0-1,0 0 0,0 0 0,0-1 0,0 1 0,0 0 0,0 0 1,0 0-1,0 0 0,0 0 0,0 0 0,1-1 0,-1 1 1,0 0-1,0 0 0,0 0 0,0 0 0,0 0 0,0-1 0,0 1 1,0 0-1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5:5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7136,'-2'0'313,"1"1"0,-1 0 1,0 0-1,1 0 0,-1 0 1,1 0-1,0 0 0,-1 1 1,1-1-1,0 0 0,0 1 1,0-1-1,0 1 0,0-1 1,0 1-1,0-1 0,0 1 0,1 0 1,-1-1-1,1 1 0,-1 0 1,1 0-1,-1-1 0,1 1 1,0 2-1,-6 19 1124,0-8-1125,1 1 0,0-1 0,1 1 0,1 0 0,1 0 0,0 0 0,1 21 0,-1-15-322,2-18-852,-1 1 0,1-1 0,0 0 0,1 9 1,3 3-1715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5:5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15 135 2912,'-1'0'100,"0"0"0,1 0-1,-1 0 1,1 0 0,-1 0 0,0 0 0,1 0 0,-1-1 0,1 1-1,-1 0 1,1 0 0,-1-1 0,1 1 0,-1 0 0,1-1 0,-1 1-1,1-1 1,-1 1 0,1-1 0,0 1 0,-1-1 0,1 1 0,0-1-1,-1 1 1,1-1 0,0 1 0,0-1 0,-1 1 0,1-1 0,0 1-1,0-1 1,0 0 0,0 1 0,0-1 0,0 1 0,0-1 0,0 0-1,0 1 1,0-2 0,0-4 999,0-5 899,0 8-1709,-1 0 0,1 0 0,0 0 0,0 0-1,0 0 1,1 0 0,-1 0 0,1 0 0,0 0-1,-1 0 1,1 0 0,1 0 0,-1 0 0,3-4 0,1 2-234,1 0 1,-1 0 0,1 1 0,0-1 0,0 2 0,1-1 0,-1 1 0,1 0 0,0 0 0,0 0 0,0 1 0,0 0-1,0 1 1,0 0 0,14-1 0,-18 2-43,1 0-1,0 0 1,-1 0 0,1 1-1,-1-1 1,1 1-1,-1 0 1,1 0-1,-1 0 1,0 0 0,1 1-1,-1 0 1,0-1-1,0 1 1,0 0 0,0 0-1,0 1 1,-1-1-1,1 1 1,-1-1 0,1 1-1,-1 0 1,0 0-1,0 0 1,0 0-1,0 0 1,-1 1 0,0-1-1,1 0 1,-1 1-1,0-1 1,0 1 0,0 5-1,0-2 42,-1 0 0,1 1 0,-2-1 0,1 0 0,-1 0-1,0 1 1,0-1 0,-1 0 0,0 0 0,0-1 0,-1 1 0,1 0 0,-2-1 0,1 1-1,-1-1 1,-7 10 0,-2 0 146,-1-1 0,-1 0-1,0-1 1,-26 18 0,22-13 605,41-13-278,0-1 1,0-2-1,23 2 0,10 1-380,-28-2-224,36-1-1,-46-3 78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5:5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4064,'3'4'6768,"22"15"-4539,-4-7-1736,0-2-1,1 0 1,1-1 0,-1-2-1,1 0 1,0-1 0,42 4-1,105-8-33,-133-3-417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0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27 2496,'0'-1'33,"-1"1"0,1 0 0,0 0 0,-1 0 1,1 0-1,0 0 0,-1 0 0,1 0 0,0 0 0,-1-1 0,1 1 1,0 0-1,0 0 0,-1 0 0,1 0 0,0-1 0,0 1 0,-1 0 0,1 0 1,0-1-1,0 1 0,0 0 0,0-1 0,-1 1 0,1 0 0,0 0 0,0-1 1,0 1-1,0 0 0,0-1 0,0 1 0,0 0 0,0-1 0,0 1 1,0 0-1,0-1 0,0 1 0,0 0 0,0-1 0,0 1 0,0 0 0,0-1 1,0 1-1,2-9 3319,-2 9-3271,0 0 0,0-1-1,0 1 1,0 0 0,0-1-1,0 1 1,0 0-1,-1 0 1,1-1 0,0 1-1,0 0 1,0 0 0,0-1-1,0 1 1,-1 0 0,1 0-1,0-1 1,0 1-1,0 0 1,-1 0 0,1 0-1,0-1 1,0 1 0,0 0-1,-1 0 1,1 0-1,0 0 1,-1 0 0,1 0-1,0 0 1,0-1 0,-1 1-1,1 0 1,0 0 0,0 0-1,-1 0 1,1 0-1,0 0 1,-1 0 0,-9 2 949,0 2-685,5-2-40,0 0 1,-1 0 0,1 0-1,-1-1 1,1 0-1,-1 0 1,-10 0 0,13 1 312,3-2-594,0 1 0,0-1 1,0 1-1,0-1 1,0 1-1,0-1 0,0 1 1,0-1-1,-1 0 0,1 1 1,0-1-1,0 1 1,0-1-1,-1 1 0,1-1 1,0 0-1,-1 1 0,1-1 1,0 1-1,-1-1 0,1 0 1,-1 1-1,-2 1 24,0-1-1,0 0 0,0 0 1,0 0-1,0 0 1,0-1-1,0 1 0,0-1 1,-6 1-1,2 0 514,16 8-542,1 0 44,0 0 1,-1 1 0,0 1-1,0 0 1,-2 0 0,1 0-1,-1 1 1,6 14 0,-8-12 216,0 1 0,-1-1 0,0 1 0,-1 0 0,-1 1 0,0-1 0,-1 21 0,-2-24-82,0 1 0,-1-1-1,0 0 1,-1 0 0,-1 0 0,-9 22 0,10-28-138,-1 1 1,0-1-1,0 0 0,0 0 0,-1 0 1,0-1-1,0 0 0,0 0 1,-1 0-1,1 0 0,-1-1 0,0 0 1,-11 6-1,-6-1-19,0 0 0,0-1 0,-1-2 0,-45 8 0,46-12-2399,-24 1-1,37-6-2003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0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5312,'1'2'4601,"2"3"-3921,0 0-1,0 0 1,-1 0 0,4 11 0,-2 4-244,-1 1 0,-1 0 0,-1 29 0,-8 63 341,4-76-488,0-2-35,-2-1 0,-1-1 0,-2 1 0,-20 54-1,-4-15 800,19-46-699,-15 45-1,21-55-133,6-17-160,1 1 0,0-1 0,-1 0 1,1 1-1,0-1 0,-1 0 1,1 1-1,0-1 0,0 1 0,0-1 1,-1 1-1,1-1 0,0 0 1,0 1-1,0-1 0,0 1 0,0-1 1,0 1-1,0-1 0,0 1 1,0-1-1,0 1 0,0-1 0,0 1 1,0 0-1,85-6-224,-39 1 253,148 0 549,-182 4-598,104 5 18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0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45 4224,'-1'-1'289,"0"1"0,1-1 1,-1 1-1,1-1 0,-1 1 0,0-1 0,1 0 1,0 1-1,-1-1 0,1 0 0,-1 1 0,1-1 1,0 0-1,-1 0 0,1 0 0,0 1 1,0-1-1,0 0 0,0 0 0,-1 0 0,1 1 1,0-1-1,1 0 0,-1 0 0,0-1 0,1 1-80,-1 0-1,1 0 0,0 0 0,-1 0 1,1 0-1,0 1 0,0-1 1,0 0-1,0 0 0,0 1 0,0-1 1,0 0-1,0 1 0,0-1 0,2 0 1,4-1 129,0 0 0,1 0 1,-1 1-1,10-2 0,-6 2-255,0 1-1,0-1 0,0 2 0,12 1 0,-20-2-70,0 1 0,1 0 0,-1 0 0,0 0 0,0 0 0,0 0 0,0 1 1,0-1-1,0 1 0,-1 0 0,1-1 0,0 2 0,-1-1 0,1 0 0,-1 0 0,0 1 0,0-1 0,3 4 0,-4-2 30,1 0-1,-1 1 0,1-1 0,-1 0 0,0 0 0,-1 0 1,1 1-1,-1-1 0,0 0 0,0 1 0,0-1 0,-1 0 1,1 1-1,-1-1 0,0 0 0,-3 7 0,-1 3 74,0 1-1,-2-1 0,-9 16 1,7-15-34,-1-1 1,-1 0-1,0-1 0,-19 18 1,-56 41 769,41-36 456,55-36-374,99-36 0,-58 18-746,-24 11-248,48-8 0,-38 9-147,-30 4-322,-27-20-15425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0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3552,'0'0'11045,"2"0"-10645,9 3-200,0-1 0,-1-1 0,1 0 0,0 0 1,18-2-1,-3 0 71,55 1 424,16-1-266,100 12-1,-182-9-669,17 1 960,-29-3-1186,-1-1 1,0 1 0,0 0-1,0-1 1,1 0-1,-1 1 1,3-2 0,0 1-1726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0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 5056,'-13'-3'6288,"13"3"-6237,10-6 1728,15-8-233,-10 8-1222,0 0 1,0 0-1,1 1 1,0 1-1,0 1 1,21-2-1,-34 5-315,-1 0-1,1 0 0,-1 0 0,1 1 0,-1-1 0,1 1 0,-1-1 0,1 1 0,-1 0 0,0 0 0,0 0 0,1 0 0,-1 0 0,0 1 0,0-1 0,0 1 0,0-1 0,2 3 0,-2-1 2,0 0 1,0 0 0,-1 0-1,1 0 1,0 0-1,-1 0 1,0 1-1,0-1 1,0 0-1,0 1 1,0 5-1,0 2 50,-1 1 0,0 0 0,-1 0 0,0 0 0,-1 0 0,-5 17 0,3-15 52,1 0 0,0 0 0,1 0 0,1 0 0,0 0 0,2 21 0,-1-33-55,0 0 0,1-1 0,0 1 1,-1 0-1,1 0 0,0 0 0,-1-1 0,1 1 0,0-1 0,0 1 0,1 0 0,-1-1 1,0 0-1,0 1 0,1-1 0,-1 0 0,1 0 0,-1 0 0,1 0 0,-1 0 1,1 0-1,0 0 0,0 0 0,-1 0 0,1-1 0,3 1 0,4 1 55,0-1 0,0 1-1,0-2 1,10 0 0,-14 0-138,41 1 79,-21 2 16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0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18 3904,'-8'-11'1253,"8"11"-1225,-1 0-1,1-1 1,0 1-1,0 0 1,0 0-1,0 0 1,0 0-1,0 0 1,0-1-1,0 1 1,0 0-1,0 0 1,0 0-1,0 0 1,0-1-1,0 1 1,0 0-1,0 0 1,0 0-1,0 0 1,0 0-1,0-1 1,0 1-1,0 0 1,0 0-1,0 0 1,1 0-1,-1 0 1,0-1-1,0 1 1,0 0-1,0 0 1,0 0 0,0 0-1,0 0 1,0 0-1,1 0 1,-1-1-1,0 1 1,0 0-1,0 0 1,0 0-1,0 0 1,1 0-1,-1 0 1,0 0-1,0 0 1,0 0-1,0 0 1,1 0-1,-1 0 1,0 0-1,0 0 1,0 0-1,1 0 1,7 0 1839,-4 2-1605,1 0 0,0 0 0,-1 1 0,1 0 0,-1-1 0,0 2 0,0-1 0,0 0 1,-1 1-1,1 0 0,-1 0 0,0 0 0,0 0 0,0 0 0,0 1 0,-1-1 0,0 1 0,1 0 0,-2 0 0,1 0 0,0 5 0,0 1-29,0-1 0,-1 1-1,-1 0 1,0 0 0,0 0 0,-1 0 0,-1 0-1,1-1 1,-2 1 0,0-1 0,0 1-1,-1-1 1,-5 12 0,-1-3 60,-1-1 0,0 0 1,-27 31-1,28-38-209,1-1 0,-2 0-1,0-1 1,0 0 0,-1-1 0,-24 13 0,8-11 70,7-6-42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26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17 139 3328,'-16'-10'3056,"19"9"-591,-3-6 1009,0 6-3264,-2-4 1810,2 5-1993,0-1 0,0 1 0,-1 0 0,1 0 1,0 0-1,0 0 0,0-1 0,0 1 0,0 0 0,0 0 0,0 0 0,0-1 0,0 1 0,0 0 0,0 0 0,0-1 0,0 1 0,0 0 1,0 0-1,0 0 0,0-1 0,0 1 0,0 0 0,0 0 0,0 0 0,0-1 0,0 1 0,1 0 0,-1 0 0,0 0 0,0-1 0,0 1 1,0 0-1,0 0 0,1 0 0,-1 0 0,0 0 0,0-1 0,0 1 0,1 0 0,-1 0 0,2-2 61,0 1-1,0-1 1,0 1-1,0 0 1,0 0-1,1 0 1,-1 0-1,0 0 1,1 0-1,-1 0 1,0 1-1,1-1 1,-1 1-1,1 0 1,-1 0-1,4 0 1,9-2 93,92-9 502,0 5 0,110 8-1,-53-5-20,-160 3-624,0 0 0,0-1-1,0 1 1,1-1 0,-1 0 0,0-1 0,0 1 0,0-1 0,-1 0 0,1 1 0,0-2 0,0 1 0,-1 0 0,0-1 0,1 0 0,-1 1-1,4-6 1,8-11-610,-4-1-4450,-2 40-6551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0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 3552,'0'-2'218,"0"2"-190,0 0 0,0 0 0,0 0 0,-1 0 0,1 0 0,0 0 1,0 0-1,0 0 0,0 0 0,0 0 0,0 0 0,0 0 0,0 0 0,0 0 0,-1 0 0,1 0 0,0 0 0,0 0 0,0 0 0,0 0 0,0 0 1,0 0-1,0 0 0,0 0 0,-1 0 0,1 0 0,0 0 0,0 0 0,0 0 0,0 0 0,0 0 0,0 0 0,0-1 0,0 1 0,0 0 1,0 0-1,0 0 0,0 0 0,0 0 0,0 0 0,-1 0 0,1 0 0,0 0 0,0 0 0,0-1 0,0 1 0,0 0 0,0 0 0,0 0 0,0 0 1,0 0-1,0 0 0,0 0 0,0 0 0,0-1 0,0 1 0,0 0 0,1 0 0,-1 0 0,-2 1 102,3 0 383,-1 1 1,1-1-1,0 0 0,-1 1 1,0-1-1,1 1 1,-1-1-1,0 1 0,1-1 1,-1 1-1,0 0 1,0-1-1,-1 3 0,2 33 838,-1-37-1329,-1 11 213,0-1 1,-1 0 0,-5 20 0,0-3-1,-19 150 971,8-47-497,-9 87 827,27-216-1539,-1 5 133,0 0-1,1 0 0,0 0 0,1 0 0,1 10 1,-2-15-83,1 0 1,-1 1 0,1-1-1,-1 0 1,1 0 0,-1 1-1,1-1 1,0 0 0,0 0-1,-1 0 1,1 0 0,0 0-1,0 0 1,0 0 0,0 0-1,1 0 1,-1-1 0,0 1-1,0 0 1,0-1 0,0 1 0,1-1-1,-1 1 1,0-1 0,1 1-1,-1-1 1,0 0 0,1 0-1,-1 0 1,1 0 0,1 0-1,24-1 382,51-10 0,-26 3-209,-28 4-161,7 0 8,-1 0 0,1 2 0,0 1 0,32 4 0,-39-3-13,-20 0-69,0 0 1,0 0-1,-1 0 1,1 1-1,0-1 1,7 2-1,-10-1-155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6144,'2'1'752,"0"1"1,0-1-1,0 0 1,0 1-1,0 0 1,0-1-1,0 1 1,0 0-1,-1 0 0,3 3 1,-1 2-271,0-1 1,0 1-1,-1 0 0,0 0 1,-1 0-1,0-1 1,0 1-1,0 10 0,-1 2 44,-5 37-1,-7-16-259,12-34-186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0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3072,'-17'4'12518,"25"-2"-9965,4 1-2329,-1-1 0,1-1 0,0 0 0,0-1 0,19-2 0,-14 0-102,-5 0-115,0 0-1,1 1 1,0 0-1,15 2 1,-26-1-15,0 1 0,0-1 0,1 1 0,-1-1 0,0 1 0,0 0 0,0 0 0,0 0 0,2 1 0,-3-2 9,-1 1-1,1-1 1,-1 1-1,1 0 0,0-1 1,-1 1-1,1-1 1,-1 1-1,1 0 0,-1 0 1,0-1-1,1 1 0,-1 0 1,0 0-1,0-1 1,1 1-1,-1 0 0,0 0 1,0 0-1,0 0 0,0-1 1,0 1-1,0 0 1,0 0-1,0 0 0,-1 0 1,0 6 40,-1-1 0,0 0 0,0 0 0,-1 0 1,0 0-1,0 0 0,0-1 0,-1 1 0,-7 8 0,-5 3-25,-26 22 0,22-21 53,-5 2 81,20-16-98,-1 1-1,0-1 1,1 1-1,0 0 1,0 0-1,0 0 0,1 0 1,0 1-1,0 0 1,0 0-1,-3 7 1,7-12-22,-1 1 1,1-1-1,0 0 1,0 0-1,-1 1 1,1-1-1,0 0 1,0 0-1,0 1 1,0-1-1,0 0 1,1 1-1,-1-1 1,0 0-1,1 0 1,-1 0-1,1 1 1,-1-1-1,1 0 1,1 2-1,-1-1 10,1 0 0,-1-1 0,1 1 0,0-1 0,0 1-1,0-1 1,-1 0 0,2 0 0,-1 0 0,4 2 0,1-1-2,1 1 0,0-2 0,0 1-1,0-1 1,15 0 0,-10-1-1,0-1 1,1 0-1,19-5 0,-26 4-774,-1 0 0,1 0 0,8-5 0,-12 5-624,1 0-1,-1 0 0,0 0 1,0 0-1,0-1 1,5-5-1,-3 3-947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0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57 6560,'-22'-9'2976,"27"6"-2592,3-2 1824,6 2-1280,9-6 704,3 6-960,6-5-192,-1 3-288,4-2-192,-3 7-32,-1-5 32,6 5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0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16 4064,'-2'-7'-134,"1"-1"4671,9 11-850,-3-1-3158,-5-2-439,1 0 0,0 0 0,-1 0 0,1 1-1,0-1 1,-1 0 0,1 0 0,-1 1 0,1-1 0,-1 0 0,1 1 0,0-1 0,-1 0 0,1 1 0,-1-1-1,0 1 1,1-1 0,-1 1 0,1-1 0,-1 1 0,0 0 0,1-1 0,-1 1 0,0-1 0,0 1-1,1 0 1,-1-1 0,0 1 0,0 0 0,0-1 0,0 1 0,0 0 0,0-1 0,0 1 0,0 0 0,0-1-1,0 1 1,0 0 0,0-1 0,-1 1 0,1-1 0,0 2 0,-3 5 237,0-1-1,0 1 1,-1-1 0,0 0-1,0 0 1,0 0 0,-1-1 0,0 1-1,-6 5 1,-9 5 31,-27 19 0,16-14-213,-61 36 192,70-45-386,20-11-164,1 0 0,-1 0 1,1 0-1,-1 0 0,0 0 1,1 0-1,-1-1 0,0 1 0,0-1 1,1 0-1,-1 1 0,0-1 1,0 0-1,0 0 0,0 0 1,-1 0-1,-7-1-1904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0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4480,'-1'3'5220,"0"11"-3756,-1 26-986,-4-3 560,-2-1-1,-17 54 1,0 0-353,-37 128 782,16-64-588,46-152-822,-13 51 620,13-49-597,-1 0-1,1 1 1,0-1 0,0 0-1,0 1 1,0-1 0,1 0-1,0 0 1,2 7 0,-3-9 186,7-2 209,14 2-223,0-1 0,0-1-1,0-1 1,38-6 0,-26 2-95,50-5 32,-72 10-201,2-2-23,-1 2 0,1 0-1,0 0 1,0 1 0,20 4-1,-26-2-630,13-10-13483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0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54 2144,'-2'0'126,"0"0"0,0 0 0,0 0 0,-1 0 0,-10-9 10588,18 8-8025,2-2-3752,12-6 1844,0 0-1,39-12 0,-56 21-773,0-1-1,1 1 1,-1 0-1,0-1 1,0 1-1,0 1 1,0-1-1,1 0 1,-1 0-1,0 1 1,0-1-1,0 1 1,0 0-1,0-1 1,0 1-1,0 0 1,0 0-1,0 0 1,0 1-1,-1-1 0,1 0 1,0 1-1,-1-1 1,1 1-1,-1 0 1,1-1-1,-1 1 1,0 0-1,0 0 1,0 0-1,0 0 1,0 0-1,0 0 1,-1 0-1,1 0 1,0 0-1,-1 0 1,0 0-1,0 0 1,1 1-1,-2 2 0,1 3 52,0 1 0,-1-1-1,0 0 1,-1 0 0,0-1-1,0 1 1,0 0 0,-1-1-1,0 1 1,-1-1 0,0 0-1,0 0 1,0 0 0,-1 0-1,-10 10 1,-83 72 1835,139-93-298,-19-1-1313,-3 1-26,25-3 1,21 6-470,-35 1-1276,-17 0 641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1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24 5888,'-20'-9'1898,"13"5"-714,7 4-1145,0 0-1,0 0 0,0 0 0,0 0 0,0 0 0,-1 0 0,1 0 0,0 0 1,0 0-1,0 0 0,0 0 0,0 0 0,0 0 0,0 0 0,0 0 0,-1 0 0,1 0 1,0 0-1,0 0 0,0 0 0,0 0 0,0 0 0,0 0 0,0 0 0,0-1 1,0 1-1,0 0 0,-1 0 0,1 0 0,0 0 0,0 0 0,0 0 0,0 0 1,0 0-1,0 0 0,0 0 0,0-1 0,0 1 0,0 0 0,0 0 0,0 0 1,0 0-1,0 0 0,0 0 0,0 0 0,0-1 0,0 1 0,0 0 0,0 0 1,0 0-1,0 0 0,2-8 2870,8 8 252,44 4-1648,-19-2-1138,-22-2-294,0 1 0,1 0-1,13 4 1,72 18 59,-92-21-187,-6-2 52,0 0-1,-1 0 1,1 0-1,-1 0 1,1 0-1,0 0 1,-1 1-1,1-1 1,-1 0-1,1 0 1,-1 0-1,1 1 1,0-1-1,-1 0 1,1 1-1,-1-1 1,0 0-1,1 1 1,-1-1-1,1 1 1,-1-1-1,1 1 1,-1-1-1,0 1 1,1-1-1,-1 1 1,0-1-1,0 1 1,0 0-1,1-1 1,-1 1-1,0-1 1,0 1-1,0-1 1,0 1-1,0 0 1,0-1-1,0 1 1,0 0-1,0-1 1,0 1-1,0-1 1,-1 2-1,0 2 9,0 0 0,0 1 0,0-1 0,-1 0 1,0 0-1,0 0 0,0 0 0,-1 0 0,1 0 0,-1-1 0,0 1 0,0-1 0,0 0 0,-7 5 0,-6 5 135,-36 21 0,23-16-99,17-9-23,-17 9 190,1 2 0,1 1 0,-48 47 0,74-67-205,0 1-1,0-1 1,0 0-1,0 0 1,0 1-1,0-1 1,0 1-1,1-1 0,-1 1 1,0-1-1,1 1 1,-1-1-1,1 1 1,-1 0-1,1-1 1,0 3-1,0-3 4,0 0 1,1 0-1,-1 0 0,1 0 1,-1 0-1,1 0 0,-1 0 1,1-1-1,-1 1 0,1 0 1,0 0-1,-1 0 0,1-1 0,0 1 1,-1-1-1,1 1 0,0 0 1,0-1-1,0 1 0,0-1 1,0 0-1,0 1 0,0-1 0,0 0 1,0 1-1,0-1 0,1 0 1,16 3 51,0-2 1,0 1-1,0-2 1,0-1-1,29-4 1,-42 5-54,59-11 232,-8 1-1390,-19 8-2491,-16 4-659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1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 7968,'-5'-7'3616,"36"-6"-3136,-9 6 1408,6 2-1120,12-3 352,5 4-704,0-4-161,0 5-159,-5-2-160,-4 5 32,-4-4-191,-6 8 127,-2-4-4032,2 5 2240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1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20 3648,'0'-12'2090,"0"12"-1966,0-1-1,0 1 1,0 0-1,0 0 0,0-1 1,0 1-1,0 0 0,0-1 1,0 1-1,0 0 0,0 0 1,0-1-1,0 1 1,-1 0-1,1 0 0,0-1 1,0 1-1,0 0 0,-1 0 1,1-1-1,0 1 0,0 0 1,0 0-1,-1 0 1,1 0-1,0-1 0,0 1 1,-1 0-1,1 0 0,0 0 1,-1 0-1,1 0 0,0 0 1,0 0-1,-1 0 1,1 0-1,0 0 0,-1 0 1,1 0-1,-21 3 41,14 0-55,-1-1 0,1 1-1,0 1 1,1-1 0,-1 1 0,1 0 0,-1 1-1,1-1 1,-7 8 0,-6 8 359,-22 28 1,27-32-265,-8 11 34,-62 78 434,70-85-402,0 1 0,2 0 0,-14 32 0,25-50-198,0 0 1,0 0 0,0 1-1,1-1 1,-1 0 0,1 0-1,0 0 1,0 1 0,0-1-1,1 6 1,-1-8-27,0 1 0,1-1 0,-1 0-1,0 0 1,1 1 0,-1-1 0,1 0 0,0 0-1,-1 0 1,1 0 0,0 0 0,-1 0 0,1 0-1,0 0 1,0 0 0,0 0 0,0 0 0,0 0-1,0-1 1,0 1 0,0 0 0,1-1 0,-1 1-1,0-1 1,0 1 0,0-1 0,1 0 0,1 1-1,0-1 13,0 0 0,0 0 0,0 0 0,0 0-1,0 0 1,0-1 0,0 0 0,0 1 0,0-1-1,0 0 1,0-1 0,0 1 0,3-2 0,-2 0-3,1 0 0,-1-1 0,0 1 0,0-1 0,-1 0 1,7-8-1,1-4 4,-2-1 1,0 0 0,8-23 0,-13 31-28,18-50-197,22-97-1,-43 152 92,0-1-309,-3 10 159,-2 16 4,2 3 114,-2 76-34,4-90 188,1 0-1,0 0 0,1 0 1,0 0-1,0 0 1,1-1-1,8 19 0,-8-23 39,0-1 0,0 1 0,0-1 0,1 1 0,0-1 0,0 0 0,0-1 0,0 1 0,0-1 0,1 1 0,0-1 0,0-1 0,0 1 0,0-1 0,0 1 0,0-2 0,0 1 0,1 0 0,-1-1 0,1 0 0,-1-1 0,1 1 0,7-1 0,-1-1 33,0-2 0,0 1 0,1-1 0,-2-1-1,1 0 1,21-11 0,-15 5-7,1-1 0,-1-1 0,17-15 0,-16 10-52,-2 0 0,0-2 0,28-39 0,16-41 268,-11 17-597,-50 81 265,0 1 0,0 0 0,0 0 0,0-1 0,0 1 0,1 0 0,-1 0 0,0 0 0,0-1 0,0 1 0,0 0 0,0 0 0,1 0 0,-1-1 0,0 1 0,0 0 0,0 0 0,1 0 0,-1 0-1,0 0 1,0-1 0,0 1 0,1 0 0,-1 0 0,0 0 0,0 0 0,1 0 0,-1 0 0,0 0 0,0 0 0,1 0 0,-1 0 0,0 0 0,0 0 0,1 0 0,-1 0 0,0 0 0,1 0 0,3 11-116,0 25-12,-4-29 120,2 144-25,-3-81 36,1-33 183,-8 67-1,6-98-126,1 0 1,0 0-1,-1 0 0,-3 8 0,4-13-36,1 0-1,0 0 0,-1 0 1,1 0-1,-1-1 0,1 1 0,-1 0 1,1 0-1,-1 0 0,0-1 0,1 1 1,-1 0-1,0 0 0,0-1 1,0 1-1,1-1 0,-1 1 0,0-1 1,0 1-1,0-1 0,0 0 0,0 1 1,0-1-1,0 0 0,0 0 0,0 1 1,0-1-1,0 0 0,0 0 1,0 0-1,0 0 0,0 0 0,0-1 1,0 1-1,0 0 0,0 0 0,-1-1 1,-3-2 37,1 1 0,-1-1 0,1 0 1,0 0-1,0 0 0,0-1 0,0 0 1,1 0-1,-1 0 0,-3-6 0,-5-8-131,-11-25-1,-3-5 67,20 36-58,6 11 63,0 1 0,0 0 0,0 0 1,0 0-1,1 0 0,-1 0 0,0-1 1,0 1-1,0 0 0,0 0 0,0 0 0,0 0 1,0 0-1,1 0 0,-1 0 0,0-1 1,0 1-1,0 0 0,0 0 0,0 0 1,1 0-1,-1 0 0,0 0 0,0 0 0,0 0 1,0 0-1,1 0 0,-1 0 0,0 0 1,0 0-1,0 0 0,0 0 0,1 0 1,-1 0-1,0 0 0,0 0 0,0 0 0,0 0 1,23 10-156,62 31-382,126 43-1,-195-78-1155,0 3-3565,2 3 1774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2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81 700 3808,'2'-2'229,"0"1"1,1-1 0,-1 0-1,0 1 1,0-1-1,1 1 1,-1 0 0,3-1-1,-3 1 339,0 0 0,0 1-1,-1-1 1,1 0 0,0 0-1,-1-1 1,4-1 0,-11 8 1996,-2 2-1901,-1 1 1,-13 17-1,12-11-440,1 1-1,0 0 1,1 0-1,1 0 1,0 1-1,1 1 1,1-1 0,1 1-1,0-1 1,-2 31-1,6-43-108,0 0 0,0 0-1,0 0 1,0 0 0,1-1 0,0 1 0,0 0-1,0 0 1,0-1 0,2 6 0,-2-8-84,-1 0 1,1 0 0,0 0 0,-1 0-1,1-1 1,0 1 0,-1 0 0,1 0 0,0 0-1,0-1 1,0 1 0,0-1 0,0 1-1,0 0 1,0-1 0,0 0 0,0 1 0,0-1-1,0 1 1,0-1 0,0 0 0,0 0-1,0 0 1,0 0 0,0 0 0,0 0-1,1 0 1,-1 0 0,0 0 0,0 0 0,0-1-1,0 1 1,0 0 0,0-1 0,0 1-1,0-1 1,0 1 0,0-1 0,0 1 0,0-1-1,1-1 1,4-2 25,-1-1 0,1 0 0,-1 0 0,0 0 0,0-1-1,-1 0 1,1 0 0,4-9 0,24-53 227,-31 65-274,0-1-4,4-11 15,0 1 1,0-1-1,4-20 1,-9 31-60,-1 1-1,1-1 1,-1 0 0,0 0 0,0 1 0,0-1 0,0 0 0,-1 0 0,0 0 0,1 1 0,-1-1-1,-1 0 1,1 1 0,0-1 0,-1 1 0,0 0 0,0-1 0,-3-3 0,4 5 17,0 1 0,0 0 1,0 0-1,-1 0 0,1 0 1,0 1-1,-1-1 0,1 0 1,0 0-1,-1 1 0,1-1 1,-1 1-1,1-1 0,-1 1 1,1 0-1,-1 0 0,1 0 1,-1-1-1,1 1 0,-1 1 1,1-1-1,-1 0 0,0 0 1,1 0-1,-2 1 0,2 0 14,0-1 0,0 0-1,0 0 1,0 1 0,0-1-1,1 1 1,-1-1 0,0 1-1,0-1 1,0 1 0,1-1-1,-1 1 1,0 0 0,1-1-1,-1 1 1,0 0 0,1 0-1,-1-1 1,1 1 0,-1 0-1,1 0 1,-1 0 0,1 0-1,0 0 1,0 0 0,-1 0-1,1-1 1,0 1 0,0 0-1,0 0 1,0 0 0,0 0-1,0 0 1,0 0 0,0 0-1,0 0 1,1 1 0,-1-1 3,0 0 19,1 0-1,-1 0 1,0 0 0,0 0-1,1 0 1,-1-1-1,0 1 1,1 0 0,-1 0-1,1 0 1,-1 0 0,1-1-1,0 1 1,-1 0-1,1-1 1,0 1 0,-1 0-1,1-1 1,0 1 0,0-1-1,-1 1 1,1-1-1,0 1 1,0-1 0,0 0-1,0 1 1,0-1 0,0 0-1,0 0 1,0 0-1,0 1 1,0-1 0,1 0-1,9 1 143,0-1 0,0 0 0,0 0 0,-1-1 0,17-4 0,54-16 215,-60 14-291,0 1-22,0-2-1,-1-1 0,0 0 1,0-2-1,-1 0 1,-1-1-1,0-1 1,0 0-1,-1-2 1,20-22-1,-13 10-17,-1-2-1,-1-1 1,-2-1-1,-1-1 1,22-49-1,62-190 84,-101 266-131,-1 2-50,1-1-1,-1 1 1,0-1-1,0 0 1,-1 1-1,1-1 1,-1 0-1,0 1 1,0-1 0,0 0-1,-1-4 1,1 7 44,0 1 1,0 0 0,0 0 0,-1 0 0,1 0-1,0 0 1,0 0 0,0 0 0,-1 0 0,1 0-1,0 0 1,0 0 0,0 0 0,-1 0 0,1 0-1,0 0 1,0 0 0,-1 0 0,1 0 0,0 0-1,0 0 1,0 0 0,-1 0 0,1 0 0,0 0-1,0 0 1,0 0 0,0 1 0,-1-1-1,1 0 1,0 0 0,0 0 0,0 0 0,0 1-1,-1-1 1,1 0 0,0 0 0,0 0 0,0 0-1,0 1 1,0-1 0,0 0 0,-9 10-9,9-10 14,-6 8-37,0 1-1,1-1 1,0 1-1,0 0 1,-4 14-1,-13 47-71,21-66 118,-66 333 186,61-297-74,-2 66-1,8-94-9,1 0 0,0 1 0,0-1-1,1 0 1,1 0 0,0 0 0,1 0-1,0-1 1,9 19 0,-12-28-54,0 0-1,0-1 1,0 1 0,0 0-1,0-1 1,1 1 0,-1-1-1,1 1 1,-1-1-1,1 0 1,-1 0 0,1 1-1,0-1 1,-1 0 0,1-1-1,0 1 1,0 0 0,3 0-1,-3 0-16,0-1-1,0 0 1,0-1 0,0 1-1,0 0 1,-1 0 0,1-1-1,0 1 1,0-1 0,0 0-1,0 0 1,-1 1-1,1-1 1,0 0 0,-1 0-1,1-1 1,-1 1 0,3-2-1,9-10 174,-1 0 0,18-25 0,-18 22-356,1 0-1,16-14 0,-26 27 137,0 1-1,1-1 0,-1 1 0,1 0 1,0 0-1,0 0 0,0 1 1,0-1-1,0 1 0,0 0 0,0 0 1,0 0-1,0 1 0,0 0 1,1-1-1,6 2 0,6 1-30,-1 0 0,32 9 1,-21-3 108,0 1-155,-24-7 117,0-1 0,0 1 0,0-1 0,0 0 0,1 0 0,-1 0 0,0-1 0,5 1 0,-8-1-15,0 0-1,1 0 0,-1 0 0,0 1 0,0-1 1,0 0-1,0 0 0,0 0 0,0 0 1,0 0-1,0 0 0,1 0 0,-1 0 1,0 0-1,0 0 0,0 0 0,0 0 1,0 0-1,0 0 0,0 0 0,1 0 0,-1 0 1,0 0-1,0 0 0,0 0 0,0 0 1,0-1-1,0 1 0,0 0 0,0 0 1,0 0-1,1 0 0,-1 0 0,0 0 0,0 0 1,0 0-1,0 0 0,0 0 0,0 0 1,0-1-1,0 1 0,0 0 0,0 0 1,0 0-1,0 0 0,0 0 0,0 0 1,0 0-1,0 0 0,0-1 0,0 1 0,-6-5 134,-11-4-83,12 8-93,0-1 1,-1 1 0,1 0-1,0 0 1,-1 0-1,1 1 1,-1 0-1,1 0 1,0 0-1,-1 1 1,1 0 0,-1 0-1,1 0 1,0 0-1,0 1 1,-8 4-1,2-1-13,0 0 0,1 1 0,0 1 0,0-1 0,0 2-1,-13 13 1,21-19 53,0 0-1,0 1 0,0-1 0,0 1 1,0 0-1,1-1 0,-1 1 0,1 0 1,0 0-1,0 0 0,0 0 1,0 0-1,0 0 0,1 0 0,-1 0 1,1 4-1,0-7 6,0 1 0,0 0 0,0-1 0,0 1 0,0-1 0,0 1 0,0-1 0,1 1 0,-1-1-1,0 1 1,0 0 0,0-1 0,1 1 0,-1-1 0,0 0 0,1 1 0,-1-1 0,0 1 0,1-1 0,-1 1 0,1-1 0,-1 0 0,1 1 0,-1-1 0,1 1 0,1-1 8,-1 1 1,1-1 0,-1 0 0,0 1-1,1-1 1,-1 0 0,1 0 0,-1 0-1,1 0 1,1 0 0,3-1 115,-1 0 0,1-1 0,11-3 0,9-7-96,-1-2 0,0 0 0,-1-1 0,-1-2 0,30-27 0,-53 44-48,0 0 1,1 0-1,-1 0 1,0 0-1,0 0 1,0 0-1,0 0 1,0 0-1,0-1 0,0 1 1,0 0-1,0 0 1,0 0-1,1 0 1,-1 0-1,0 0 1,0 0-1,0 0 1,0 0-1,0 0 1,0 0-1,0 0 1,1 0-1,-1 0 1,0 0-1,0 0 1,0 0-1,0 0 1,0 0-1,0 0 1,0 0-1,1 0 1,-1 0-1,0 0 1,0 0-1,0 0 1,0 0-1,0 0 1,0 0-1,0 0 1,0 0-1,1 0 1,-1 1-1,0-1 1,0 0-1,0 0 1,0 0-1,0 0 1,0 0-1,0 0 1,0 0-1,0 0 1,0 0-1,0 1 1,0-1-1,0 0 1,0 0-1,0 0 1,0 0-1,0 0 1,0 0-1,0 0 0,0 1 1,0-1-1,0 0 1,0 0-1,0 0 1,0 0-1,0 0 1,-1 16-196,0 2 105,3-12 121,-1-1 1,1 0-1,0 1 1,0-1-1,0 0 1,1 0-1,-1 0 0,1-1 1,0 1-1,1-1 1,-1 0-1,1 0 1,0 0-1,0 0 1,0 0-1,1-1 0,-1 0 1,1 0-1,0 0 1,0 0-1,0-1 1,0 0-1,0 0 0,0 0 1,0-1-1,1 0 1,-1 0-1,1 0 1,-1-1-1,1 1 0,-1-1 1,1 0-1,-1-1 1,1 0-1,-1 0 1,1 0-1,5-2 1,-4 1 9,0-1 0,0 0-1,0 0 1,0-1 0,0 1 0,-1-1 0,0-1 0,0 1 0,0-1 0,9-10 0,0-3-4,-1-1 0,-1-1-1,-1 1 1,17-39 0,26-90-178,-30 75 181,74-215 187,-97 281-231,-1 4-31,1 0 1,-1 0-1,-1-1 1,1 1-1,0 0 0,-1-1 1,1 1-1,-1-1 1,0 1-1,-1-5 1,1 8 25,0-1 1,0 1 0,0-1 0,0 1 0,0 0-1,0-1 1,0 1 0,0-1 0,0 1 0,-1 0-1,1-1 1,0 1 0,0 0 0,0-1 0,-1 1-1,1-1 1,0 1 0,0 0 0,-1 0 0,1-1-1,0 1 1,-1 0 0,1-1 0,0 1 0,-1 0-1,1 0 1,0 0 0,-1-1 0,1 1 0,0 0-1,-1 0 1,1 0 0,-1 0 0,1 0 0,-1 0-1,0 0-10,0 0-1,0 1 0,0-1 0,0 1 0,0-1 0,0 1 0,0 0 0,0-1 0,0 1 1,0 0-1,1 0 0,-1 0 0,0-1 0,0 1 0,0 2 0,-6 7-24,1 0 0,0 1 0,1 0 0,0 0-1,-5 21 1,-12 66 147,22-98-95,-10 52 2,4 0 0,1 0 0,3 0 0,4 55 0,2-83-148,0-1 0,2 0 0,1 0 0,11 27 0,-10-29-1204,-2-7-1972,1-3 997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1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94 2400,'1'-2'171,"-1"0"-1,0 0 1,0 0 0,1 0 0,0 0-1,-1 0 1,1 0 0,0 0 0,0 0-1,0 0 1,0 0 0,0 1-1,0-1 1,1 0 0,-1 1 0,0-1-1,1 1 1,3-3 0,10-14 2190,-8 8-854,1-3 193,-8 12-1635,0 1 1,0-1-1,0 1 1,0-1-1,0 1 1,0-1-1,0 0 0,0 1 1,0-1-1,0 1 1,0-1-1,-1 1 1,1-1-1,0 1 0,0-1 1,0 0-1,-1 1 1,1-1-1,0 1 0,-1 0 1,1-1-1,0 1 1,-1-1-1,0 0 1,1 1-52,-1 0 1,1 0-1,0 0 1,-1-1-1,1 1 1,-1 0-1,1 0 1,0 0-1,-1 0 1,1 0-1,-1 0 1,1 0-1,0 0 1,-1 0 0,1 0-1,-1 0 1,1 0-1,-1 0 1,1 0-1,0 1 1,-1-1-1,1 0 1,0 0-1,-1 0 1,1 0-1,-1 1 1,1-1-1,0 0 1,-1 1-1,-11 10 105,8-8-39,-6 5 38,1 0-1,1 0 0,-1 1 1,2 0-1,-1 0 0,1 1 1,-10 18-1,-7 15 392,2 1 1,2 1-1,-23 81 0,41-121-382,0 1-1,0 0 0,1 0 1,0-1-1,0 1 0,1 0 1,-1 0-1,1 0 0,1 0 1,-1 0-1,1 0 0,2 11 1,-2-16-81,-1 0 0,0 0 0,1 0 1,-1 0-1,1-1 0,-1 1 0,1 0 0,-1 0 0,1 0 1,0-1-1,-1 1 0,1 0 0,0-1 0,0 1 0,-1 0 1,1-1-1,0 1 0,0-1 0,0 1 0,0-1 1,0 0-1,0 1 0,0-1 0,0 0 0,0 0 0,0 0 1,0 0-1,0 1 0,0-1 0,0-1 0,0 1 1,0 0-1,0 0 0,0 0 0,-1 0 0,1-1 0,0 1 1,0 0-1,0-1 0,0 1 0,0-1 0,1 0 1,2-1 26,0-1 1,0 0 0,0 0 0,0 0-1,0 0 1,-1-1 0,5-4 0,6-13-12,-1 0 0,-1 0 0,-1-2 1,-1 1-1,7-25 0,13-27-105,-28 70 56,0 0-1,0-1 0,-1 1 0,1 0 0,-1-1 0,1-5 1,-14 122-8,11-101 115,0 0 0,1 0 0,0 1 0,0-1 0,1 0 0,1 0 0,4 18 0,-4-25-66,-1 0 0,1 0 1,-1-1-1,1 1 0,0-1 0,0 1 1,1-1-1,-1 0 0,1 0 0,0 0 1,5 4-1,-3-3 4,1 0 1,0 0-1,0 0 0,0-1 1,1 0-1,7 2 0,0 0 11,1-2 0,0 1 0,0-2-1,1 0 1,20-1 0,67-3 149,-84 1-1416,1-2-1,-1 0 1,21-6-1,-20 0-4257,-1 0 1686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2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430 785 3232,'-1'-4'359,"1"0"0,-1 0 0,1 0 0,1 0 1,-1 0-1,0 0 0,2-4 0,0-11 1578,-2 16-1593,0 0 0,0-1 0,0 1 0,-1 0 0,1 0-1,-3-6 1,3 8-284,-1 0 0,0 0 0,1 0-1,-1-1 1,0 1 0,0 0 0,0 0-1,0 0 1,0 0 0,0 0 0,0 0-1,0 1 1,0-1 0,-1 0 0,1 0-1,0 1 1,-3-2 0,-5-1 1,0 1 0,0-1-1,0 2 1,0-1 0,0 1 0,0 0 0,0 1-1,-1 0 1,-12 2 0,6 0-23,0 1 0,0 0 0,1 1 0,-1 0 0,1 1 1,-21 11-1,27-11-7,0 1 0,1 0 0,0 1 0,0 0 0,-12 13 0,5-2 47,-17 29-1,21-29-9,0 1 0,1 0 0,-9 29 0,16-39 40,0 0 0,0 0 0,1 0 0,1 0 1,0 1-1,0-1 0,0 1 0,1-1 0,1 1 0,1 10 0,-1-16-54,0-1 1,1 0-1,-1 1 0,0-1 0,1 0 0,0 1 0,0-1 1,0 0-1,0 0 0,0-1 0,1 1 0,-1 0 1,1-1-1,0 1 0,0-1 0,0 0 0,0 0 0,0 0 1,0 0-1,1-1 0,-1 0 0,0 1 0,1-1 1,-1 0-1,5 0 0,5 2 117,0-1 1,1-1-1,-1 0 1,0-1-1,22-3 0,-10 1-124,-1-2 0,0-1-1,0-1 1,0-1-1,-1-1 1,0 0 0,-1-2-1,1-1 1,-2-1-1,0-1 1,0-1-1,-2 0 1,1-2 0,17-17-1,-13 6 154,36-47 0,-65 82-270,1 0 0,0 0 0,0 1 0,1-1 0,0 1 0,1 0 0,0 0 0,0 0 0,0 15 0,1-17 118,1 0-1,0-1 1,0 1-1,0 0 0,1-1 1,0 1-1,1 0 1,-1-1-1,1 0 0,0 1 1,1-1-1,0 0 1,0 0-1,0 0 0,5 6 1,-5-9-10,0 1 0,0-2 0,0 1 0,0 0 0,1-1 0,-1 1 0,1-1 0,0 0 0,0 0 0,0-1 0,0 1 0,0-1 0,0 0 0,0 0 0,0 0 0,0 0 0,0-1 0,1 0 0,-1 0 0,0 0 0,0 0 0,1 0 0,-1-1 1,0 0-1,0 0 0,0 0 0,5-3 0,-2 2-14,0-2 0,0 1 1,-1-1-1,1 0 0,-1 0 0,0-1 1,0 1-1,0-2 0,-1 1 1,1 0-1,-1-1 0,-1 0 0,1 0 1,4-10-1,-5 8-5,0 0 1,-1 0-1,0 0 0,-1-1 0,0 0 0,0 1 1,-1-1-1,0 0 0,0 0 0,-1 0 0,-1-11 1,0 15-39,1 0 0,-1 0 0,-1 0 1,1 0-1,-1 0 0,0 0 1,0 0-1,0 1 0,0-1 0,-1 1 1,0-1-1,0 1 0,0 0 1,0 0-1,-1 1 0,0-1 0,0 1 1,0-1-1,0 1 0,0 0 0,-5-2 1,4 3-6,0 0 0,0 0 0,0 0-1,0 0 1,0 1 0,-1 0 0,1 0 0,0 0 0,-1 1 0,1 0 0,0 0 0,-1 0 0,1 1 0,0 0 0,-1 0 0,-8 2 0,10-1 27,0 0 0,0 0 0,-1 0 0,1 0 0,1 1 0,-1 0 0,0-1 1,1 1-1,-1 1 0,1-1 0,0 0 0,0 1 0,0 0 0,0 0 0,1 0 1,0 0-1,0 0 0,0 0 0,-3 8 0,5-10 20,-1-1 0,1 1 0,-1 0 0,1 0 0,0-1 0,0 1 0,0 0 0,-1 0 0,2 0 0,-1-1 0,0 1 0,0 0 0,1 0 0,0 2 0,-1-3-13,1-1-1,-1 1 1,1 0-1,-1-1 1,1 1-1,0 0 1,-1-1-1,1 1 1,0-1 0,-1 1-1,1-1 1,0 0-1,0 1 1,-1-1-1,1 0 1,0 1-1,0-1 1,0 0 0,-1 0-1,1 0 1,0 0-1,0 0 1,0 0-1,0 0 1,0 0-1,-1 0 1,1 0 0,0 0-1,0 0 1,0-1-1,1 1 1,142-46 208,-60 17-26,22-9 35,11-4-368,-111 40 128,-1 1 0,1 0 0,-1 0 0,1 0 0,8 0 0,-13 1 14,1 0 0,-1 0 0,0 0 0,0 0-1,1 1 1,-1-1 0,0 0 0,0 1 0,0-1-1,0 1 1,1-1 0,-1 1 0,0 0 0,0-1-1,0 1 1,0 0 0,0 0 0,0-1 0,-1 1-1,1 0 1,0 0 0,0 0 0,-1 0 0,1 0-1,0 0 1,-1 1 0,1-1 0,-1 0 0,1 2-1,1 8-1,-1 0 0,0-1 0,0 1 1,-1 0-1,-1 0 0,-1 11 0,-1 22-94,3-22 252,-5 44 1,5-54 45,1-7 39,2-7 49,3-9-132,55-91 343,-40 66-595,2 0-1,1 1 1,47-51 0,-71 86 87,0 0 0,0 0 1,0 1-1,0-1 0,0 0 1,0 0-1,0 0 0,0 0 1,0 0-1,0 0 0,0 1 1,0-1-1,0 0 0,0 0 1,0 0-1,0 0 0,0 0 0,0 0 1,0 1-1,1-1 0,-1 0 1,0 0-1,0 0 0,0 0 1,0 0-1,0 0 0,0 0 1,0 0-1,0 0 0,0 0 1,1 1-1,-1-1 0,0 0 1,0 0-1,0 0 0,0 0 1,0 0-1,0 0 0,1 0 1,-1 0-1,0 0 0,0 0 0,0 0 1,0 0-1,0 0 0,0 0 1,1 0-1,-1 0 0,0 0 1,0 0-1,0 0 0,0 0 1,0-1-1,0 1 0,0 0 1,1 0-1,-1 0 0,0 0 1,0 0-1,0 0 0,0 0 1,0 0-1,-1 15-154,-39 210 86,40-223 46,-1 25 508,1-27-468,0 0-1,0 0 1,0 0-1,0 1 1,0-1-1,0 0 1,0 0-1,0 0 1,0 1-1,0-1 1,0 0-1,0 0 1,0 0-1,1 1 1,-1-1-1,0 0 1,0 0-1,0 0 1,0 0-1,0 0 1,1 1-1,-1-1 1,0 0-1,0 0 1,0 0-1,0 0 1,1 0-1,-1 0 0,0 0 1,0 0-1,0 0 1,1 0-1,-1 1 1,0-1-1,1-1 7,0 1-1,0-1 0,0 1 0,0 0 0,0-1 0,0 0 0,-1 1 0,1-1 1,0 1-1,0-1 0,-1 0 0,2-1 0,45-50 429,-23 23-431,1 2 0,45-37 0,-56 52-173,-12 9 123,1 0 0,-1 1 0,1-1 0,0 1 0,0 0 0,0 0 0,0 0 0,0 0 0,0 0-1,1 1 1,-1-1 0,5 0 0,-7 2 24,0 0-1,-1 1 0,1-1 0,0 0 1,0 1-1,-1-1 0,1 1 1,-1-1-1,1 1 0,0-1 1,-1 1-1,1-1 0,-1 1 0,1 0 1,-1-1-1,0 1 0,1 0 1,-1-1-1,1 1 0,-1 0 0,0 1 1,9 21 0,-7-14 7,17 61 5,-16-55 7,1 0-1,0 0 1,1-1-1,0 1 1,1-1-1,12 19 1,-18-31 11,1-1-1,0 0 1,0 0 0,0 0 0,-1 1 0,1-1 0,0 0 0,1 0 0,-1 0 0,0 0-1,0 0 1,0-1 0,1 1 0,-1 0 0,0-1 0,1 1 0,-1-1 0,0 1-1,1-1 1,-1 1 0,1-1 0,-1 0 0,1 0 0,-1 0 0,0 0 0,1 0 0,-1 0-1,1 0 1,-1 0 0,1 0 0,-1-1 0,1 1 0,-1-1 0,0 1 0,1-1-1,1-1 1,13-12 27,-2 0-1,0-1 0,0 0 0,-1-1 1,-1-1-1,10-19 0,-10 18 28,34-58-63,-36 57-50,-8 15 26,0 1-1,0-1 0,0 1 1,0 0-1,4-5 0,-2 2 21,-3 5-9,-1 0 0,0 1 0,0-1 1,1 1-1,-1-1 0,0 1 0,1-1 0,-1 1 1,1-1-1,-1 1 0,0-1 0,1 1 0,-1 0 1,1-1-1,-1 1 0,1 0 0,0-1 0,-1 1 1,1 0-1,0-1 0,3 3 72,-3-1-106,2 16-411,-4 20 364,-2 0 0,-2 0 0,-16 63 0,-44 105 36,65-204 48,-68 183 71,44-120 93,6-23-67,13-33-33,1-1 1,1 2-1,-1-1 1,1 0-1,1 0 1,-1 1-1,0 11 1,3-23 60,1 1 1,0 0-1,0-1 1,0 1-1,0-1 1,3-2-1,1-4-54,18-40 182,78-181 54,-24 11-301,-58 166-33,48-97 0,-61 139-51,0 1-1,1-1 0,1 1 1,0 0-1,0 1 0,0 0 1,18-14-1,-25 22 61,0 0 0,1 1-1,-1-1 1,0 0 0,1 0 0,-1 1 0,1-1-1,-1 1 1,1-1 0,-1 1 0,1 0-1,0-1 1,-1 1 0,1 0 0,-1 0 0,1 0-1,2 1 1,-3-1 9,0 0 0,0 1 0,0-1 1,0 1-1,0-1 0,0 1 0,0 0 0,0-1 0,0 1 0,0 0 0,0 0 0,0 0 0,-1-1 0,1 1 0,0 0 0,0 0 0,-1 0 0,1 0 1,-1 0-1,1 1 0,-1-1 0,0 0 0,1 0 0,-1 0 0,0 2 0,2 9-15,-1 0 1,0 0-1,-1 0 1,-1 0-1,0 0 0,0 0 1,-1-1-1,-5 16 1,-33 89 208,33-95-126,4-13-24,0-1 0,0 1-1,0-1 1,-1 0-1,-8 14 1,10-20-16,1 1 1,-1 0-1,1 0 0,-1-1 1,0 1-1,0-1 0,1 0 1,-1 1-1,0-1 0,0 0 0,0 0 1,-1 0-1,1-1 0,0 1 1,0 0-1,0-1 0,-1 1 1,1-1-1,0 0 0,-1 0 1,1 0-1,-5 0 0,4-1-12,0 0-1,0 0 1,0-1-1,0 1 1,0-1-1,0 0 1,0 1-1,0-1 1,1 0-1,-1-1 1,1 1-1,-1 0 1,1-1-1,0 0 1,0 1-1,-2-4 1,2 2 37,-8-11 186,8 10-221,4 5-186,2 2 156,0 0-1,0 0 1,1-1-1,-1 1 1,0-1 0,1 0-1,-1-1 1,1 1-1,0-1 1,-1 0-1,1 0 1,8-1-1,3-2 35,-1 0 0,24-8 0,8-7 27,-1-1-1,-1-2 1,0-2-1,-2-2 1,-1-1-1,-1-3 1,-2-1-1,0-2 0,58-64 1,-73 66-40,-2 0 1,0-1-1,-2-2 1,22-49-1,47-145 131,-58 114-197,-20 72-60,-9 36 85,-1-1 1,0 1-1,0 0 0,-1 0 0,1 0 0,-1 0 0,0 0 0,-1-6 0,1 10 29,0 0-1,0 1 0,-1-1 1,1 0-1,0 0 0,0 0 1,0 1-1,-1-1 0,1 0 1,0 0-1,-1 1 0,1-1 1,-1 0-1,1 1 0,-1-1 1,1 1-1,-1-1 0,1 0 1,-2 0-1,2 1 4,-1 0-1,0 0 1,1-1 0,-1 1-1,1 0 1,-1 0-1,0 0 1,1 0-1,-1 0 1,1 0 0,-1 0-1,0 0 1,1 1-1,-1-1 1,1 0-1,-1 0 1,0 0 0,1 1-1,-1-1 1,-3 2-18,1 0 0,1 0 0,-1 1 0,0-1 1,0 1-1,-3 4 0,-1 3 29,2-1 1,-1 1-1,1 0 1,1 0-1,-1 0 1,2 1-1,-6 21 1,1-1-7,-6 16-56,-51 195-386,57-200 466,1 1 0,2-1 0,2 79-1,12-22 92,-6-83-45,0-1-1,1 1 0,1-1 0,7 17 1,-12-31-59,1 0 1,-1 1 0,1-1 0,-1 0 0,1 0 0,-1 0 0,1-1-1,0 1 1,0 0 0,-1 0 0,1 0 0,0 0 0,0-1 0,0 1-1,0 0 1,0-1 0,0 1 0,0-1 0,0 1 0,0-1-1,2 1 1,-1-1 0,-1 0-1,1 0 1,-1 0-1,1 0 0,0-1 1,-1 1-1,1 0 1,-1-1-1,1 1 1,0-1-1,-1 1 0,1-1 1,1-1-1,5-4 26,-1 1-1,0-1 1,0-1-1,8-8 1,-13 12-14,17-16 57,-1-1-1,-2-1 1,0-1-1,-1 0 0,-1-1 1,19-44-1,-31 64-87,-1 0 0,0-1 0,-1 1 0,1 0 0,-1 0 0,1 0 0,-1-1 0,0 1 0,0 0 0,0-1 0,-1-3 0,1 6 0,0 0 0,-1 0-1,1-1 1,0 1 0,-1 0-1,1 0 1,-1 0 0,1 0 0,-1 0-1,1 0 1,-1 0 0,0 0-1,1 0 1,-1 0 0,0 0-1,0 0 1,0 0 0,0 1-1,1-1 1,-1 0 0,0 1 0,-2-2-1,1 2-13,-1-1-1,1 0 0,0 1 1,-1-1-1,1 1 1,-1 0-1,1 0 0,0 0 1,-1 0-1,-3 1 1,-1 0-16,0 1 0,0-1 0,0 2 0,1-1 0,-1 1 0,-9 5 0,11-4 29,-1 0-1,1 0 1,0 1-1,0 0 1,1 0 0,0 0-1,-1 0 1,2 1-1,-1 0 1,1 0 0,-1 0-1,2 0 1,-1 0 0,-2 8-1,1 1 9,1 0-1,0 0 0,1 0 1,0 0-1,2 17 0,0-23 64,0-1 0,1 1 0,0-1 0,4 15-1,-4-20-31,0 0 0,0 0 0,0 0 0,1 0 0,-1 0 0,1 0 0,0-1 0,-1 1 0,1-1 0,0 1 0,1-1 0,-1 0 0,0 0 0,1 0 0,-1 0 0,4 2 0,-2-2-20,0-1 0,0 1 1,0-1-1,1 0 0,-1-1 0,0 1 1,0-1-1,0 1 0,1-1 0,-1 0 0,0-1 1,0 1-1,1-1 0,3-1 0,8-2-33,0-2-1,21-9 1,2-4 94,0-3 1,-2 0 0,0-3 0,-2-1 0,-1-1-1,52-55 1,-69 65-74,-1-1-1,-1 0 1,-1-2-1,-1 1 1,-1-2-1,0 0 1,-1 0-1,14-42 1,30-119-107,-19 59 119,-35 122-4,7-27-102,8-37 1,-16 65 89,0 0 1,0-1 0,0 1 0,0-1-1,1 1 1,-1 0 0,0-1 0,0 1-1,0-1 1,0 1 0,0 0 0,0-1-1,0 1 1,0-1 0,0 1 0,-1 0-1,1-1 1,0 1 0,0-1-1,0 1 1,0 0 0,-1-1 0,1 1-1,0 0 1,0-1 0,0 1 0,-1 0-1,1-1 1,0 1 0,-1 0 0,1 0-1,0-1 1,-1 1 0,1 0 0,0 0-1,-1 0 1,1-1 0,0 1 0,-1 0-1,0 0-6,0 0-1,0 0 1,0 0-1,1 0 1,-1 1 0,0-1-1,0 0 1,1 0-1,-1 1 1,0-1-1,0 1 1,1-1-1,-1 0 1,0 1-1,1-1 1,-1 1-1,0 0 1,-2 3-5,0-1 0,1 1 0,-1 0 0,1 0 0,0 0-1,0 0 1,0 0 0,-2 8 0,0 0 3,-59 205-98,49-160 104,10-40 11,-39 168-29,38-154 52,1 0 1,2 1-1,3 60 1,0-80 85,0 5 51,5 20 0,-6-33-136,1 0 0,0 0 0,1 0-1,-1 0 1,1-1 0,0 1 0,-1-1 0,1 1-1,1-1 1,4 6 0,-6-8-9,0 0 0,0-1 0,0 1 0,1 0 0,-1 0 0,0-1 0,1 1 0,-1 0 0,0-1 0,1 0 0,-1 1 0,1-1 0,-1 0-1,1 0 1,-1 1 0,1-1 0,-1 0 0,1-1 0,-1 1 0,1 0 0,-1 0 0,1-1 0,-1 1 0,1-1 0,2 0 0,2-2 50,0-1-1,1 1 1,10-9-1,-15 11-40,10-10-17,1 0-1,-2-1 1,13-14 0,-3 2-8,49-50 109,-58 63-75,-1-1 0,-1-1 0,15-22 0,-25 35-36,0 0 1,1-1-1,-1 1 1,1-1-1,-1 0 1,0 1-1,1-1 1,-1 1-1,0-1 1,0 1-1,1-1 1,-1 0-1,0 1 0,0-1 1,0 0-1,0 1 1,0-1-1,0 1 1,0-1-1,0 0 1,0 1-1,0-1 1,0 0-1,0 1 1,-1-1-1,1 1 0,0-1 1,0 0-1,-1 1 1,1-1-1,0 1 1,-1-1-1,1 1 1,-1-1-1,1 1 1,0-1-1,-1 1 1,1-1-1,-1 1 0,1 0 1,-1-1-1,1 1 1,-1 0-1,0-1 1,1 1-1,-1 0 1,1 0-1,-1 0 1,0 0-1,0-1 1,-3 1-39,1-1 0,0 1 1,0 0-1,-1 0 1,1 0-1,0 0 0,0 1 1,-5 0-1,2 1 18,0 1 0,0-1 0,-1 1 0,2 0 1,-1 1-1,0-1 0,1 1 0,-1 0 0,1 1 0,0-1 0,0 1 0,1 0 0,0 0 0,-1 0 0,2 1 0,-1-1 0,-2 7 0,0 1 22,1-1 0,0 1 0,1 0 0,1 0 0,0 0 0,1 1-1,-2 18 1,4-26 19,0 0-1,0 0 1,0 0-1,0 0 1,1 0 0,0 0-1,0 0 1,1 0-1,-1-1 1,1 1-1,1-1 1,-1 1-1,1-1 1,0 0-1,0 0 1,0 0-1,1 0 1,0 0-1,0-1 1,0 0-1,0 1 1,1-2 0,-1 1-1,1 0 1,0-1-1,1 0 1,-1 0-1,0-1 1,12 4-1,1 1 61,2-2 0,-1-1 0,0 0-1,1-1 1,37 0 0,-40-3-1,0-1 1,0-1-1,0 0 1,0-1-1,0-1 0,0-1 1,17-7-1,-26 9-292,0-1-1,-1 0 0,0 0 1,0-1-1,0 0 0,-1 0 1,1-1-1,-1 0 0,-1 0 1,10-12-1,-13 15-165,1 0 0,-1-1 0,-1 0-1,1 1 1,0-1 0,-1 0 0,0 0 0,0 0 0,0 0-1,0 0 1,0 0 0,-1 0 0,0 0 0,0 0 0,0 0-1,0 0 1,-1 0 0,0 0 0,1 0 0,-2 0 0,1 0-1,-3-7 1,1 5-250,-1 0 0,1 1 0,-1-1 0,0 1 0,-1 0 0,1 0 0,-1 0 0,0 0 0,-8-5 0,-24-13-1938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2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18 4480,'-41'-17'2016,"19"17"1472,31 0-896,9 5-1472,8-5 160,11 3-768,8-3-128,5 4-224,16-4-96,7 0-32,4 0 32,-11 8-32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2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49 917 2240,'-2'0'120,"-1"0"137,0 0 1,-1 0-1,1 0 1,0 0-1,-1 1 1,1 0-1,0-1 0,0 1 1,0 0-1,-1 1 1,1-1-1,-5 4 2224,15-7-964,10-6 134,24-21-517,-1-3 1,-1-1-1,33-39 0,-19 20-465,31-37 256,22-20-283,-63 67-384,-31 29-217,1 0 0,0 1 0,23-16 0,-36 27-56,0 1 0,0 0-1,1 0 1,-1 0 0,0-1 0,0 1 0,1 0 0,-1 0 0,0 0 0,1 0 0,-1 0 0,0 0-1,0 0 1,1-1 0,-1 1 0,0 0 0,1 0 0,-1 0 0,0 0 0,1 0 0,-1 0 0,0 0-1,1 1 1,0 5-240,-7 14 67,4-16 210,-19 54-289,-28 80 134,28-65 423,-44 96 1,63-166-225,1 0 0,-1 0 0,0 0 0,0 0 0,0 0 0,-1 0 0,1 0 0,-1-1 0,1 1 0,-4 2 0,5-5-51,1 0-1,0 1 0,-1-1 1,1 0-1,-1 0 0,1 0 0,-1 1 1,1-1-1,-1 0 0,1 0 1,-1 0-1,1 0 0,-1 0 0,0 0 1,1 0-1,-1 0 0,1 0 0,-1 0 1,1 0-1,-1 0 0,1-1 1,-1 1-1,1 0 0,-1 0 0,1 0 1,0-1-1,-1 1 0,-1-2-2,1 1-1,0 0 0,0-1 1,1 1-1,-1-1 0,0 1 1,0-1-1,1 1 1,-1-1-1,1 1 0,-1-1 1,1 0-1,-1-2 0,-2-23 155,1-1-1,1 0 1,4-36-1,0-14-331,-3 76 150,0 1 0,0 0 0,1 0 0,-1 0 0,0 0 0,0 0-1,1 0 1,-1-1 0,1 1 0,-1 0 0,1 0 0,-1 0 0,1 0-1,0 1 1,1-3 0,-2 3 3,1-1 0,-1 1 1,1-1-1,0 1 0,-1 0 0,1-1 0,-1 1 0,1 0 0,0 0 1,-1 0-1,1-1 0,0 1 0,-1 0 0,1 0 0,0 0 0,-1 0 1,1 0-1,0 0 0,0 0 0,-1 0 0,1 1 0,0-1 0,-1 0 1,1 0-1,-1 0 0,1 1 0,0-1 0,-1 0 0,1 1 0,-1-1 0,1 1 1,0 0-1,27 20-79,-16-12 148,0 0-1,0-1 1,1 0 0,0 0 0,0-2 0,24 10-1,-21-12-51,0-2-1,-1 1 1,1-2-1,0 0 1,0 0-1,17-3 1,-8-1 46,0-1 0,-1 0 0,28-10-1,-31 7-6,-1 0-1,0-2 1,0 0-1,18-13 1,-27 15-6,0-1 1,0 0-1,-1-1 1,-1 0-1,0 0 0,0-1 1,13-19-1,-19 24-35,0 0-1,0 0 0,-1 0 0,0 0 0,0 0 0,0 0 0,-1 0 0,2-10 1,-2 14-25,-1-1 1,0 1 0,0-1 0,0 0 0,0 1 0,0-1-1,-1 1 1,1-1 0,0 1 0,-1-1 0,1 1-1,-1-1 1,1 1 0,-1-1 0,0 1 0,0-1 0,0 1-1,1 0 1,-1-1 0,0 1 0,-1 0 0,1 0-1,0 0 1,0 0 0,0 0 0,-1 0 0,1 0 0,-1 0-1,1 1 1,-3-2 0,-1 1-20,1 0 0,-1 0-1,1 0 1,-1 1 0,1 0 0,-1 0-1,1 0 1,-1 0 0,1 1 0,0 0-1,-1-1 1,1 2 0,-1-1-1,-4 3 1,1-1 45,0 1 0,0 0 0,1 0 0,0 1 0,0 0 0,-10 9 0,15-12 3,0 0 1,0 0-1,1 0 1,-1 0-1,0 1 1,1-1-1,0 0 1,0 1-1,0-1 1,0 1-1,0 0 1,0-1 0,0 1-1,0 5 1,1-3 8,0-1 1,0 1-1,1-1 1,-1 1-1,1-1 1,0 1-1,0-1 1,4 7-1,-3-4 13,1-1-1,0 0 0,1 0 0,-1-1 1,1 1-1,0-1 0,1 0 0,-1 0 1,1 0-1,0-1 0,0 1 0,8 3 1,-9-5 35,1-1 1,-1 0-1,1-1 0,0 1 1,-1-1-1,1 0 1,0 0-1,0-1 1,0 1-1,0-1 1,0 0-1,0 0 0,0-1 1,0 0-1,0 0 1,-1 0-1,1 0 1,7-3-1,6-4 93,-1 0 1,0-2-1,23-15 0,-31 19-114,104-55 168,-12 7-154,-64 31 30,41-34-1,-59 42-70,-2-1 0,0-1 0,-1 0 0,14-21 0,-6 2 31,38-77 1,8-46-561,-68 154 471,-23 85-970,6-17 916,0-6 184,3 0 1,-9 115-1,18-109 165,3 0 1,11 94-1,-11-156-289,7 29 232,-7-30-256,0 1 0,0-1 0,0 0 0,0 1 0,0-1 0,0 1 0,0-1 1,0 0-1,0 1 0,0-1 0,1 0 0,-1 1 0,0-1 0,0 0 1,0 1-1,1-1 0,-1 0 0,0 1 0,1-1 0,-1 0 0,0 0 0,0 1 1,1-1-1,-1 0 0,0 0 0,1 0 0,-1 0 0,1 1 0,-1-1 1,0 0-1,1 0 0,-1 0 0,0 0 0,1 0 0,-1 0 0,1 0 0,-1 0 1,0 0-1,1 0 0,-1 0 0,1 0 0,-1 0 0,0 0 0,1-1 0,-1 1 1,0 0-1,1 0 0,-1 0 0,0 0 0,1-1 0,-1 1 0,0 0 1,1 0-1,-1-1 0,0 1 0,1-1 0,7-7-1709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2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6048,'-4'-5'2752,"13"30"-2400,4-19 1792,5 8-1248,32-3 640,8 1-928,24 0-128,-3 4-288,3-4 96,-6 0-192,-4-4-448,-9 0 160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2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158 335 2976,'0'0'971,"-7"0"314,-23 36 2197,15-15-3111,0 2 0,2-1-1,-14 33 1,17-34-186,1 2 0,1-1 0,1 1 0,1 0-1,-4 34 1,10-53-101,-1 0 0,1 0-1,0-1 1,0 1-1,1 0 1,-1 0-1,1 0 1,0 0 0,0-1-1,0 1 1,0 0-1,1-1 1,-1 1 0,1-1-1,3 5 1,-3-6 9,0 0 0,1 1 0,-1-1 0,0-1 0,1 1 1,-1 0-1,1-1 0,-1 1 0,1-1 0,0 0 0,0 0 0,-1 0 0,1 0 1,0 0-1,0 0 0,0-1 0,0 0 0,0 1 0,4-2 0,0 1 12,0 0 0,0-1-1,0 0 1,0-1 0,0 1-1,0-1 1,0-1-1,-1 1 1,1-1 0,-1-1-1,0 1 1,0-1 0,11-8-1,-13 8-64,0 0-1,0 0 0,0 0 0,0 0 0,-1-1 0,0 1 0,0-1 0,0 0 0,0 0 0,-1 0 0,0 0 1,0-1-1,0 1 0,-1-1 0,0 1 0,0-1 0,0 1 0,-1-7 0,0-3-64,-1 0 0,-1 0-1,-6-28 1,6 36-18,0-1 0,-1 1 0,0 0-1,0 0 1,0 1 0,-1-1 0,0 1 0,0-1 0,0 1-1,-7-6 1,9 10 5,0 1 0,1-1 0,-1 1 0,0-1-1,0 1 1,-1 0 0,1 0 0,0 0 0,0 0 0,0 0-1,-1 1 1,1-1 0,0 1 0,-1-1 0,1 1 0,0 0-1,-4 0 1,4 0 24,1 0 0,-1 1 1,0-1-1,1 1 0,-1-1 0,0 1 0,1 0 0,-1 0 0,1-1 0,-1 1 0,1 0 0,-1 0 0,1 0 1,0 1-1,0-1 0,-1 0 0,1 0 0,0 1 0,0-1 0,0 1 0,0-1 0,0 1 0,1-1 0,-2 3 1,0 2 2,-1 0 0,1 1 1,1-1-1,-1 1 0,1-1 1,0 1-1,0 11 0,1-16 23,0 1-1,0-1 1,1 0-1,-1 0 1,1 0-1,0 0 0,-1 0 1,1 0-1,0 0 1,0 0-1,0 0 0,0 0 1,1 0-1,-1 0 1,0-1-1,1 1 1,0-1-1,-1 1 0,1-1 1,0 1-1,-1-1 1,1 0-1,0 0 1,0 0-1,0 0 0,0 0 1,4 1-1,-2-1 60,0 0 0,1-1-1,-1 1 1,1-1 0,-1 0-1,0 0 1,1 0 0,-1-1-1,1 1 1,-1-1 0,0 0-1,7-3 1,2-1 197,0 0 0,19-12 0,-14 5-183,0 0 0,-1-1 0,0-1 0,-1-1 0,0 0 0,-2-1 0,18-24 0,78-133 109,-106 166-183,19-36 202,16-48-1,-23 52-98,-2-6-29,-14 45-96,0 0 0,0 0 0,0 0 0,0 0 0,0 0 0,0 0 0,0 0-1,0 1 1,0-1 0,0 0 0,0 0 0,0 0 0,0 0 0,1 0 0,-1 0 0,0 0 0,0 0 0,0 0 0,0 0 0,0 0 0,0 0-1,0 0 1,0 0 0,0 0 0,0 0 0,0 0 0,0 0 0,0 0 0,0 0 0,0 0 0,0 0 0,0 0 0,0 0 0,0 0-1,0 0 1,0 0 0,1 0 0,-1 0 0,0 0 0,0 0 0,0 0 0,0 0 0,0 0 0,0 0 0,0 0 0,0 0 0,0 0-1,0 0 1,0-1 0,0 1 0,0 0 0,0 0 0,1 9-200,0 17 92,-8 56 7,-20 91 0,-59 146 250,-38 36-218,96-285 584,-3-2-1,-72 118 0,102-183-437,-1-1 0,1 1-1,-1-1 1,0 0 0,1 0 0,-1 0 0,0 0 0,0 0 0,-1 0 0,1 0-1,0 0 1,0-1 0,-1 1 0,1-1 0,-1 0 0,-2 1 0,4-1-42,0-1-1,0 0 1,0 0 0,0 1 0,0-1 0,0 0 0,0 0-1,0 0 1,0 0 0,0 0 0,1 0 0,-1-1 0,0 1-1,0 0 1,0 0 0,0-1 0,0 1 0,0 0 0,0-1 0,1 1-1,-1-1 1,0 1 0,0-1 0,0 1 0,1-1 0,-1 0-1,0 1 1,1-1 0,-1 0 0,1 0 0,-1 1 0,1-1-1,-1 0 1,1 0 0,-1 0 0,1 0 0,0 0 0,0 0 0,-1 1-1,1-2 1,-1-3 13,0 1 0,1-1 1,-1 1-1,1-1 0,0 1 0,0-1 0,1-5 0,2-3-55,0 0-1,1 1 1,1-1 0,0 1-1,0 0 1,1 0-1,1 0 1,0 1-1,1 0 1,0 1-1,0-1 1,14-11 0,-2 3 13,1 1 1,1 1 0,0 1-1,48-26 1,-42 28 9,1 2 1,0 0-1,0 2 0,1 1 1,54-9-1,-79 18-24,0-1 1,0 1-1,0 0 0,0 0 1,0 1-1,0-1 0,0 1 1,0 0-1,5 2 0,12 8-61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3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0 866 3392,'0'0'2597,"9"-5"-69,4-2-1652,0-1 1,18-13-1,6-5-204,84-57 184,-94 63-645,-26 19-254,1 0 0,-1-1 0,1 1-1,0 0 1,-1 0 0,1 1 0,0-1 0,0 0 0,0 0 0,-1 1 0,4-1-1,-4 1 24,-1 0-1,0 0 1,1 0-1,-1 0 1,0 0-1,0 0 1,1 0-1,-1 1 1,0-1-1,1 0 1,-1 0-1,0 0 0,0 0 1,1 1-1,-1-1 1,0 0-1,0 0 1,1 0-1,-1 1 1,0-1-1,0 0 1,0 0-1,1 1 1,-1-1-1,0 1 0,1 13-127,-6 23 101,-11 41 0,4-26 104,4-16 25,-71 305 641,21-155 2488,102-302-598,-3-5-2587,-20 54 139,38-81 1,-55 139-194,172-319-413,-173 324 384,0-1 1,0 1 0,0 0 0,1 0-1,0 0 1,8-6 0,-11 9 40,0 0 0,0 1 0,0-1 0,0 1 0,0-1 1,0 1-1,1-1 0,-1 1 0,0 0 0,0 0 0,0-1 0,1 1 1,-1 0-1,0 0 0,1 0 0,-1 0 0,0 1 0,0-1 0,0 0 0,1 0 1,-1 1-1,0-1 0,0 1 0,0-1 0,0 1 0,1-1 0,-1 1 1,0 0-1,0 0 0,0-1 0,0 1 0,-1 0 0,1 0 0,1 1 0,2 3 11,-1 0-1,1 0 0,-1 0 0,0 0 1,-1 0-1,1 0 0,-1 1 0,0 0 0,0-1 1,-1 1-1,0 0 0,0 0 0,0 6 0,0 10 85,-1 0 0,-3 26-1,1-32-51,2-7 38,-1 0 0,-1 0 0,-4 13 0,5-18-32,0-1-1,0 0 1,-1 0-1,1 0 1,-1 0-1,0 0 1,0-1-1,0 1 1,0 0-1,-1-1 1,1 0-1,-3 3 0,2-4 2,1 0-1,0 0 1,0 0-1,0-1 1,0 1-1,-1 0 1,1-1-1,0 0 1,-1 1-1,1-1 1,0 0-1,-1 0 1,1 0-1,0-1 1,-1 1-1,1 0 1,0-1-1,-1 0 1,1 1-1,0-1 0,0 0 1,0 0-1,-4-3 1,-5-2 20,1-1 0,0 0-1,-12-10 1,12 10-151,7 5 91,1 1 0,-1-1 0,1 0 1,0 0-1,0 0 0,-1 0 0,1 0 1,-2-4-1,4 6-4,0 0 0,0 0 0,0 0 0,0-1-1,0 1 1,0 0 0,0 0 0,0 0 0,0 0 0,0-1 0,0 1 0,1 0 0,-1 0 0,0 0 0,0 0 0,0-1 0,0 1 0,0 0 0,1 0 0,-1 0-1,0 0 1,0 0 0,0 0 0,1 0 0,-1 0 0,0-1 0,0 1 0,0 0 0,1 0 0,-1 0 0,0 0 0,0 0 0,0 0 0,1 0 0,-1 0 0,0 0 0,0 0-1,0 0 1,1 0 0,-1 1 0,0-1 0,0 0 0,0 0 0,1 0 0,-1 0 0,0 0 0,0 0 0,14 3-39,-14-3 31,26 7-88,46 6 0,-61-12 173,0-1 1,0 0-1,0 0 0,0-1 0,0-1 0,-1 0 1,15-4-1,4-5 30,0-1 0,0-2-1,-1-1 1,-1-1 0,37-28 0,-42 25-81,0-1 0,-1-1-1,-2 0 1,0-2 0,-1 0-1,20-35 1,76-162 54,-101 192-85,61-170 245,-65 171-305,-3 8-48,8-28-709,-15 59 715,0-1-1,-1 1 1,-1-1-1,-7 21 0,-2 9 24,7-21 48,-50 198-203,36-155 191,-36 82 0,-89 152 629,117-254-11,26-41-486,0-1 0,0 1 0,0-1 0,0 0-1,0 1 1,0-1 0,0 0 0,0 0 0,-2 1 0,2-5 394,4-9-246,0 4-199,0 0 0,0 0 0,1 0 0,0 0 0,1 1 0,-1 0 0,2-1 0,-1 2-1,7-8 1,4-1-55,0 1 0,0 1 0,1 0 0,1 1 0,0 1 0,39-18 0,-55 28 2,1 1 0,0-1 0,-1 0 0,1 1-1,0-1 1,-1 1 0,1 0 0,0 0 0,0 0-1,3 1 1,-4-1 5,0 0-1,-1 0 1,1 1-1,-1-1 1,1 1-1,-1 0 1,1-1-1,-1 1 1,1 0-1,-1 0 0,0 0 1,1 0-1,-1 0 1,0 0-1,0 0 1,0 0-1,0 1 1,0-1-1,1 2 1,12 29-64,-12-27 137,-1 0 1,1 0-1,0-1 0,0 1 0,0-1 1,1 1-1,0-1 0,0 0 0,0 0 0,0 0 1,0 0-1,1-1 0,4 4 0,-7-7-33,0 1 0,1-1 0,-1 0 0,0 0 0,1 1 0,-1-1 1,0 0-1,1 0 0,-1 0 0,0 0 0,0-1 0,1 1 0,-1 0 0,0-1 0,1 1 0,-1 0 0,0-1 0,0 0 0,1 1 0,-1-1 0,1-1 0,3 0 29,-1-1-1,0 0 1,-1 0 0,5-4 0,0-1-18,-1 0 1,1 0 0,-2 0-1,0-1 1,0 0 0,0 0-1,7-18 1,-11 20-121,0 7-112,-2 10-247,1 1 411,4 17-116,-3-13 175,1 0 0,1 0 0,8 21 0,-12-36-3,0 1 1,0-1 0,1 1-1,-1-1 1,0 0 0,0 1-1,0-1 1,1 1-1,-1-1 1,0 0 0,0 1-1,1-1 1,-1 0 0,0 1-1,1-1 1,-1 0 0,1 0-1,-1 1 1,0-1-1,1 0 1,-1 0 0,1 0-1,-1 1 1,0-1 0,1 0-1,-1 0 1,1 0 0,-1 0-1,1 0 1,-1 0 0,1 0-1,-1 0 1,1 0-1,18-9 583,-19 9-598,18-12 107,-1 0-1,-1-1 0,0-1 1,-1-1-1,14-16 1,5-6-179,16-11-290,-50 48 359,0 0-1,0 0 1,0 1-1,0-1 1,0 0-1,0 0 1,0 0-1,0 1 1,0-1-1,0 0 1,0 0-1,0 1 1,0-1-1,0 0 1,0 0-1,1 0 1,-1 1-1,0-1 1,0 0-1,0 0 1,0 0-1,0 0 1,0 1-1,1-1 1,-1 0-1,0 0 1,0 0-1,0 0 1,1 0-1,-1 1 1,0-1-1,0 0 1,0 0-1,1 0 1,-1 0-1,0 0 1,0 0-1,0 0 0,1 0 1,-1 0-1,0 0 1,0 0-1,1 0 1,-1 0-1,0 0 1,0 0-1,0 0 1,1 0-1,-1 0 1,0 0-1,0 0 1,0 0-1,1 0 1,-1-1-1,0 1 1,0 0-1,0 0 1,1 0-1,-1 0 1,0 0-1,0-1 1,0 1-1,0 0 1,0 0-1,1 0 1,-1 0-1,0-1 1,0 1-1,-2 21-206,-5 2 142,-1-1 0,-15 29 0,0 0 9,-30 113 90,37-109 4,3-10 38,-30 91 48,34-110 84,-2-1 0,-1 0 0,-16 26 0,27-50-168,1 0 0,-1 0 1,1 0-1,-1 0 0,0-1 0,1 1 0,-1 0 1,0 0-1,0 0 0,0-1 0,0 1 0,0 0 1,1-1-1,-1 1 0,0-1 0,-1 1 0,0 0 1,1-1-22,0 0 1,0-1-1,0 1 1,0 0-1,0-1 1,0 1-1,0-1 1,0 1-1,1-1 1,-1 1-1,0-1 1,0 0-1,1 1 1,-1-1-1,0 0 0,1 1 1,-1-1-1,1 0 1,-1 0-1,1 0 1,-1 0-1,0-1 1,-1-3-8,0 0-1,0-1 1,1 1 0,-1 0-1,1-1 1,0 1 0,1 0-1,-1-1 1,1 1-1,0-1 1,1 1 0,0-7-1,1 2-14,0 0 0,0 1-1,1-1 1,0 1 0,0-1-1,6-8 1,13-27-101,16-28 93,-19 49 14,0 0 0,2 1 0,0 1 0,39-30-1,1-3 67,73-57 146,-12 10-118,-108 90-18,-9 6-110,1 0 1,1 0 0,-1 1 0,1 0-1,0 0 1,14-7 0,-19 11 24,-1 1 0,1 0 0,0 0 0,-1 0 0,1 0 0,-1 0 0,1 0 0,-1 0 0,1 0 0,-1 0 0,1 1 0,-1-1 0,1 1 0,-1-1 0,0 1 0,1 0 0,-1-1 1,0 1-1,1 0 0,-1 0 0,0 0 0,0 0 0,0 0 0,0 0 0,0 0 0,0 1 0,1 1 0,3 3-11,-1 1 0,1 0 0,4 12 0,-4-7 45,0 1-1,-1 1 1,-1-1-1,0 1 1,-1-1-1,-1 1 1,0-1-1,0 1 1,-2 0 0,0 0-1,-3 17 1,3-24 17,-1 0 0,0 0 1,-5 10-1,7-15-10,-1-1-1,0 1 0,0 0 1,0 0-1,0-1 1,0 1-1,0-1 1,0 1-1,-1-1 0,1 1 1,0-1-1,-1 0 1,1 1-1,-1-1 0,0 0 1,-2 1-1,3-2-12,0 0 0,0 1 0,0-1 1,0 0-1,0 0 0,0 0 0,0 0 0,0-1 0,0 1 0,0 0 0,0 0 0,1-1 0,-1 1 0,0 0 0,0-1 0,0 1 0,0-1 0,0 1 0,0-1 0,-4-2 48,-2-1 7,-1 0-1,1 0 1,-1-1 0,1 0-1,1 0 1,-1-1 0,-5-6-1,-4-5-152,-16-25 0,29 39 70,1 0 0,-1 0 1,1-1-1,0 1 0,1 0 0,-3-5 0,4 8 4,0 0 0,0-1 0,0 1 0,0 0 0,0-1 0,0 1 0,0 0 0,0 0 0,0-1 0,0 1 0,0 0 0,0 0 0,0-1 0,0 1 0,1 0 0,-1 0 0,0-1 0,0 1 0,0 0 0,0 0 0,0-1 0,0 1 0,1 0 0,-1 0 0,0 0 0,0-1 0,0 1 0,1 0 0,-1 0 0,0 0 0,1 0 0,0-1-14,0 1 0,1-1-1,-1 1 1,0 0-1,1 0 1,-1 0 0,0 0-1,1 0 1,-1 0-1,2 1 1,5 0-39,1 1 0,-1 1 0,0 0 0,0 0 0,-1 0 0,10 6 0,-11-5 75,0-1 0,1 1 0,0-2 1,0 1-1,0-1 0,0 0 0,0 0 1,0-1-1,9 1 0,-10-2 11,0 0 0,-1-1 0,1 0 0,0 0 0,-1-1 0,1 0 0,-1 1 0,1-2 0,-1 1 0,0-1 0,0 0 0,0 0 0,0 0 0,7-8-1,3-3 38,-1-1-1,22-31 0,-16 20 15,29-34 168,-48 58-230,0 1-52,-1 1 0,0-1 0,1 1 0,-1-1 1,1 0-1,-1 1 0,1-1 0,-1 1 0,1-1 0,-1 1 0,1 0 0,0-1 0,-1 1 0,1-1 0,0 1 0,-1 0 0,2-1 0,-1 3-6,-1-1 0,1 0 0,-1 1 0,1-1 0,-1 0-1,1 1 1,-1-1 0,0 1 0,0-1 0,0 0 0,0 2 0,2 42-225,1 16 219,-2-55 51,0 0 0,0-1 0,0 1 0,1-1 0,0 1 0,0-1 0,1 0 0,3 7 0,-5-10 26,1 1 0,0-1 1,-1 0-1,1 0 0,0 0 1,0 0-1,0 0 0,0-1 1,0 1-1,1-1 0,-1 1 1,1-1-1,-1 0 0,1 0 1,-1 0-1,1 0 0,-1 0 1,1 0-1,0-1 1,-1 1-1,1-1 0,0 0 1,0 0-1,-1 0 0,1 0 1,3-1-1,5-2 7,-1 1 0,1-2 0,-1 0 0,0 0 0,12-7 0,10-5-106,-22 12 127,69-30 150,-68 28-191,-1 0-1,1-1 1,-1 0-1,-1-1 1,10-9 0,26-35-283,-59 60 96,4 3 73,0 0 0,-10 14 0,-6 8 104,24-31-5,0 1 0,0 0-1,0-1 1,0 1-1,0 0 1,1 0 0,-1 1-1,1-1 1,0 0-1,0 0 1,0 1 0,0-1-1,0 1 1,1-1-1,0 0 1,0 1 0,0-1-1,0 1 1,0-1-1,1 1 1,-1-1 0,1 0-1,0 1 1,0-1 0,0 0-1,1 0 1,-1 1-1,1-1 1,-1 0 0,1-1-1,0 1 1,0 0-1,1 0 1,3 3 0,-4-5 13,0 1 1,0-1-1,1 0 1,-1 0 0,0 0-1,1 0 1,-1-1-1,0 1 1,1-1 0,-1 1-1,1-1 1,-1 0-1,1 0 1,3 0 0,4-1 43,-1 0 1,14-4-1,92-30 206,-5 2-250,-55 19-32,146-44 137,-153 38-28,-47 20-89,-1 0 0,0 0 0,1 0 0,-1 0 1,0 0-1,1 0 0,-1 0 0,0 0 0,0-1 1,1 1-1,-1 0 0,0 0 0,0 0 0,1 0 1,-1-1-1,0 1 0,0 0 0,1 0 0,-1 0 1,0-1-1,0 1 0,0 0 0,0 0 0,1-1 0,-1 1 1,0 0-1,0-1 0,0 1 0,0 0 0,0 0 1,0-1-1,0 0-11,0 1 0,-1 0-1,1 0 1,0 0 0,-1 0 0,1 0 0,0-1-1,-1 1 1,1 0 0,0 0 0,-1 0 0,1 0 0,0 0-1,-1 0 1,1 0 0,-1 0 0,1 0 0,0 0 0,-1 1-1,1-1 1,0 0 0,-1 0 0,1 0 0,0 0-1,-1 0 1,1 1 0,-1-1 0,-52 23-171,-58 28-33,99-44 198,0 0 1,1 1-1,0 0 0,1 0 0,0 1 1,-17 19-1,25-25 25,0 0 1,0 0 0,0 0-1,0 0 1,0 1-1,1-1 1,-2 5-1,3-7-4,-1 0-1,1 0 0,0-1 1,0 1-1,0 0 0,0 0 1,0 0-1,0-1 1,0 1-1,0 0 0,0 0 1,0 0-1,0-1 0,0 1 1,1 0-1,-1 0 0,0-1 1,0 1-1,1 0 0,-1-1 1,1 1-1,-1 0 1,1-1-1,-1 1 0,1 0 1,-1-1-1,1 1 0,-1-1 1,1 1-1,0-1 0,-1 1 1,1-1-1,0 0 0,-1 1 1,1-1-1,0 0 1,-1 1-1,1-1 0,1 0 1,2 1 32,0-1 0,-1 0 0,1 0 0,0 0 0,0 0 0,-1-1 0,1 0 0,0 0 0,0 0 1,-1 0-1,1 0 0,5-3 0,8-5 39,20-13 0,-35 20-70,15-7-15,-1-2 1,-1 0 0,0-1 0,-1 0 0,22-24 0,-25 24-23,-9 10 32,0 0 0,0 0 0,0 0 0,0 0 0,-1 0 0,1 0 0,-1-1 0,1 1 0,-1 0 0,0-1 1,2-5-1,-3 8-7,0 0 1,0 0 0,0 0 0,0 0 0,0 0-1,0 0 1,0 0 0,0 0 0,0 0 0,0 0-1,0-1 1,0 1 0,0 0 0,0 0-1,0 0 1,0 0 0,0 0 0,0 0 0,0 0-1,0 0 1,0 0 0,0-1 0,0 1 0,0 0-1,0 0 1,0 0 0,-1 0 0,1 0 0,0 0-1,0 0 1,0 0 0,0 0 0,0 0 0,0 0-1,0 0 1,0 0 0,0 0 0,0-1 0,0 1-1,0 0 1,-1 0 0,1 0 0,0 0-1,0 0 1,0 0 0,0 0 0,0 0 0,0 0-1,0 0 1,0 0 0,0 0 0,-1 0 0,1 0-1,0 0 1,0 0 0,0 1 0,-7 4-190,-8 15-57,12-16 205,0 0 32,0 1 1,0-1-1,0 1 0,0-1 0,1 1 1,0 0-1,0 0 0,-2 10 1,3-14 15,1 1 1,0 0-1,0-1 1,0 1-1,0 0 1,1 0-1,-1-1 1,0 1-1,1-1 1,-1 1-1,1 0 1,-1-1 0,1 1-1,0-1 1,0 1-1,0-1 1,0 1-1,0-1 1,0 0-1,0 0 1,0 1-1,0-1 1,1 0-1,-1 0 1,0 0-1,1 0 1,-1 0-1,1-1 1,-1 1-1,1 0 1,-1-1 0,1 1-1,1 0 1,4 1 33,0-1 1,0 0-1,1 0 0,-1 0 1,0 0-1,0-1 1,0-1-1,1 1 1,-1-1-1,0 0 1,0-1-1,0 0 0,0 0 1,9-4-1,-6 2-12,-1 0 0,1-1 0,-1-1-1,0 1 1,-1-1 0,1-1-1,-1 1 1,0-2 0,8-8 0,-8 4 2,1 0 0,-2 0-1,0 0 1,10-26 0,14-55-19,-24 73-31,78-327 221,-83 335-229,-1 9-1,0 0 0,-1 1-1,1-1 1,-1 0 0,0 0 0,0 0 0,0 0 0,0 0 0,-1-3 0,1 6 27,0-1 0,0 1 0,0 0-1,0 0 1,0 0 0,0 0 0,0-1-1,0 1 1,0 0 0,0 0 0,0 0-1,0-1 1,0 1 0,0 0 0,0 0-1,0 0 1,-1 0 0,1 0 0,0-1-1,0 1 1,0 0 0,0 0 0,0 0-1,-1 0 1,1 0 0,0 0 0,0 0-1,0-1 1,0 1 0,-1 0 0,1 0-1,0 0 1,0 0 0,0 0 0,0 0-1,-1 0 1,1 0 0,0 0 0,-8 6-154,5-2 118,0 0 0,1 0 0,-1 0 0,-2 7 0,-7 27-106,1 1-1,-8 53 1,13-60 150,-30 199 289,33-190-1219,1 0-1,2-1 0,9 71 0,-7-104-126,1 6-3703,-3-8 2604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3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12 6464,'-95'-12'2944,"37"16"-2560,35 1-480,15-2-32,-6 0-32,9 2 96,24-5-512,12 4 320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4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245 497 2304,'1'0'188,"-1"-1"0,0 0 0,0 1 1,0-1-1,1 1 0,-1-1 0,0 1 0,1-1 0,-1 1 1,0-1-1,1 1 0,-1 0 0,1-1 0,-1 1 1,0-1-1,1 1 0,-1 0 0,1 0 0,-1-1 0,1 1 1,-1 0-1,1 0 0,0-1 0,-1 1 0,1 0 0,-1 0 1,2 0-1,-1 0-98,0 0 0,-1-1 0,1 1 0,0 0 1,0 0-1,0-1 0,0 1 0,-1 0 0,1-1 0,0 1 0,0-1 1,-1 1-1,1-1 0,0 1 0,-1-1 0,1 0 0,-1 1 1,1-1-1,-1 0 0,1 1 0,-1-1 0,1 0 0,-1 0 1,0 1-1,1-1 0,-1 0 0,0 0 0,0 0 0,1 0 1,-1-1-1,0 1-51,0 1 1,0-1 0,0 1-1,0-1 1,0 1-1,0-1 1,0 0 0,-1 1-1,1-1 1,0 1 0,0-1-1,0 1 1,-1-1-1,1 1 1,0-1 0,-1 1-1,1-1 1,0 1 0,-1-1-1,1 1 1,0-1 0,-1 1-1,1 0 1,-1-1-1,0 1 1,0-1-1,0 1 0,0 0 1,0-1-1,-1 1 0,1 0 0,0 0 1,0 0-1,0 0 0,-1 0 0,1 0 1,-2 1-1,-3 0 23,0 1 1,1-1-1,-1 2 1,-7 3-1,3 0-23,1 0 0,-1 1 0,1 0 1,0 1-1,-7 8 0,-40 48 297,44-49-197,0 1 0,1 1 1,0 0-1,1 0 1,1 1-1,-7 20 1,15-35-82,1-1 0,-1 1 0,1-1 0,-1 1 0,1-1 0,0 1 0,0-1 1,0 1-1,0-1 0,1 1 0,-1-1 0,1 1 0,-1-1 0,1 1 0,0-1 1,0 0-1,0 1 0,0-1 0,0 0 0,2 3 0,-1-4 15,-1 1-1,0-1 0,0 0 0,1 0 1,-1 0-1,0 0 0,1 0 0,-1-1 1,1 1-1,0 0 0,-1-1 1,1 1-1,-1-1 0,1 1 0,0-1 1,-1 0-1,1 1 0,0-1 1,-1 0-1,1 0 0,0-1 0,0 1 1,-1 0-1,1 0 0,0-1 0,-1 1 1,1-1-1,-1 0 0,1 1 1,1-2-1,2-1 1,0 0 1,0 0 0,-1 0-1,0-1 1,1 0 0,-1 0-1,-1 0 1,1 0-1,5-8 1,3-7 43,10-22-1,-18 33-51,1-1-25,-1 2-61,0 0-1,-1 0 0,1 0 1,-2 0-1,1-1 0,-1 1 1,2-13-1,-10 39-362,-47 139 459,34-92 165,-20 115 0,15-60-86,3-46 12,12-45 250,-8 45 0,15-65-259,0 4 591,5-12-356,3-7-121,22-24-71,-1-2 0,42-62 0,-36 47-176,-1 4-53,1 1 1,69-65-1,11 9 118,36-35 42,-130 112-128,0 0 1,-2-1-1,0-1 0,-2-1 1,16-30-1,-4-1-243,-27 51-54,-1 6 129,-3 9 38,-19 112-16,20-109 179,1-4-14,0 1 0,0 0 0,1 0 0,1 0 1,0 0-1,3 19 0,-3-30 5,0 1-1,0-1 1,0 0 0,1 0 0,-1 0 0,0 0 0,1 0 0,-1 0 0,0 0-1,1 0 1,0 0 0,-1 0 0,1 0 0,-1 0 0,1 0 0,0-1 0,0 1-1,0 0 1,-1 0 0,1-1 0,2 2 0,-2-2 6,0 0 1,0 1-1,0-1 0,0 0 1,1 0-1,-1 0 0,0 0 0,0 0 1,0 0-1,0-1 0,0 1 1,1 0-1,-1-1 0,0 1 1,0 0-1,0-1 0,1 0 1,3-2 38,0-1 0,0 1 0,-1-1 0,1 0 0,-1 0 0,6-7 1,20-30 41,38-73 0,-41 66-108,-21 35-38,-1 1-147,-4 11-21,0 7-103,-2 33 38,0-18 276,1 0 0,1 0 1,0-1-1,6 24 1,-7-41 14,1-1 1,0 1-1,0-1 1,0 1 0,0-1-1,0 0 1,0 1-1,1-1 1,-1 0 0,1 0-1,0 0 1,0 0-1,-1 0 1,1 0 0,0-1-1,1 1 1,-1 0-1,0-1 1,0 0 0,1 0-1,-1 1 1,0-1-1,1-1 1,-1 1 0,1 0-1,0-1 1,-1 1-1,1-1 1,-1 0 0,1 1-1,0-1 1,2-1-1,7 0 47,-1 0 0,0-1-1,0-1 1,0 0 0,0 0 0,13-7-1,14-7-81,0-3 0,-1 0-1,-2-3 1,0-1 0,-1-2-1,-1-1 1,29-32 0,-57 54-23,-1 1 1,1-1 0,0 1-1,0 0 1,1 1 0,-1-1-1,11-4 1,-8 7 23,6 3-107,-14-1 117,0 0 0,0 0-1,0 0 1,0 0-1,0 0 1,0 0 0,0 0-1,-1 1 1,1-1 0,0 0-1,-1 0 1,1 0 0,-1 0-1,0 1 1,1-2-5,-6 12-51,1-1 0,-2 0 0,0 0 1,-13 15-1,-38 36-76,30-34 177,23-22-67,0-1 0,1 1 0,0 0 0,0 0 1,-6 12-1,9-17 31,1 1 1,-1-1-1,0 1 0,1 0 1,0 0-1,-1-1 0,1 1 1,0 0-1,0-1 1,0 1-1,0 0 0,1 3 1,-1-4 2,1 0 0,-1 0 0,1 0-1,-1 0 1,1 0 0,-1 0 0,1 0 0,0 0 0,0 0 0,-1-1 0,1 1 0,0 0 0,0 0 0,0-1 0,0 1 0,0 0 0,0-1 0,0 1 0,0-1 0,0 1 0,2-1 0,0 1 2,0 0 0,0-1 0,0 0 0,1 0 0,-1 0 0,0 0 0,0 0 1,0 0-1,1-1 0,-1 0 0,0 1 0,0-1 0,0-1 0,0 1 0,0 0 1,0-1-1,-1 1 0,1-1 0,0 0 0,-1 0 0,3-2 0,3-2 26,-1-1-1,0 0 1,-1 0-1,0 0 1,0-1-1,6-9 1,-1-4-67,-1-1-1,0-1 1,12-44 0,-22 65-255,0 3 77,-2 9-22,-3 28 175,-2 18-31,4-35 71,-1 29 0,4-48 23,0 1-1,0 0 1,1 0-1,-1-1 1,1 1-1,-1 0 1,1 0-1,0-1 1,0 1-1,0-1 1,0 1 0,1-1-1,-1 1 1,1-1-1,0 0 1,2 4-1,-2-5 18,-1 0 0,0 0 0,1 0 0,-1 0-1,0 0 1,1-1 0,-1 1 0,1 0 0,0-1 0,-1 1-1,1-1 1,-1 1 0,1-1 0,0 0 0,-1 0-1,1 0 1,0 0 0,-1 0 0,1 0 0,0 0 0,-1 0-1,1-1 1,-1 1 0,1-1 0,0 1 0,2-2 0,24-14 84,0-1-1,28-22 1,-20 13-66,26-21-23,17-12-50,-71 54-37,-4 3 13,-1-1 1,1 0-1,0 1 0,0 0 1,0 0-1,0 0 0,1 1 1,-1-1-1,0 1 0,9-1 1,-12 2 41,0 0 1,0 0-1,-1 0 1,1 0-1,0 1 0,0-1 1,-1 0-1,1 1 1,0-1-1,-1 0 1,1 1-1,0-1 1,-1 1-1,1-1 1,-1 1-1,1-1 1,-1 1-1,1-1 1,-1 1-1,1 0 1,-1-1-1,0 1 0,1 0 1,-1-1-1,0 1 1,1 0-1,-1 0 1,0-1-1,0 1 1,0 0-1,0 0 1,1-1-1,-1 1 1,0 0-1,-1 0 1,1-1-1,0 1 1,0 1-1,-1 5 19,0 0 0,0 0 0,-2 7 0,2-12-8,-6 23-8,-3 1 1,-21 44-1,30-70 23,1 1 0,0-1 0,-1 1 0,1-1-1,0 0 1,0 1 0,-1-1 0,1 1 0,0 0 0,0-1-1,0 1 1,0-1 0,0 1 0,0-1 0,0 1 0,0-1-1,0 1 1,0-1 0,0 1 0,0-1 0,0 1 0,0 0-1,0-1 1,1 1 0,-1 0 0,1-1-2,-1 0 0,1 1 0,-1-1 0,1 0 0,-1 0 0,1 1 0,0-1 0,-1 0 1,1 0-1,-1 0 0,1 0 0,0 0 0,-1 0 0,1 0 0,-1 0 0,1 0 0,0 0 0,0-1 0,29-10 295,-15 2-293,0-1 1,0 0 0,-2-1 0,18-17 0,-4 4-13,-10 8-84,-12 11 25,0 0-1,0 0 1,0 1 0,1 0-1,-1 0 1,1 0 0,11-5-1,-16 9 47,0 0-1,-1-1 0,1 1 1,0 0-1,-1 0 0,1 0 1,0 0-1,0 0 0,-1 0 1,1 0-1,0 0 1,-1 1-1,1-1 0,0 0 1,-1 0-1,1 0 0,0 1 1,-1-1-1,1 0 0,-1 1 1,1-1-1,0 1 0,-1-1 1,1 0-1,-1 1 1,1-1-1,-1 1 0,1-1 1,-1 1-1,0 0 0,1-1 1,-1 1-1,0 0 0,1-1 1,-1 1-1,0-1 0,0 1 1,0 0-1,1 0 1,-1-1-1,0 2 0,1 5-31,-1-1 0,1 0 0,-1 12 0,0-12 43,-1 21-149,0 18 126,1-41 30,0 0 1,1 0 0,0 0-1,-1-1 1,1 1 0,0 0-1,1 0 1,1 4 0,-2-6 6,0-1 0,0 1 0,0 0 0,1-1 0,-1 1 1,0 0-1,1-1 0,-1 1 0,1-1 0,-1 0 0,1 1 0,0-1 1,-1 0-1,1 0 0,0 0 0,0 0 0,0-1 0,0 1 1,0 0-1,0-1 0,0 1 0,0-1 0,0 0 0,0 0 0,0 0 1,0 0-1,0 0 0,0 0 0,0 0 0,0-1 0,0 1 1,0-1-1,0 1 0,0-1 0,3-1 0,4-3 30,1-1-1,-1 1 1,0-2 0,0 1 0,9-10-1,-15 14-32,26-26 7,0-1-1,-2-2 1,26-37 0,63-112 53,-14-7 15,-63 115-120,-30 55 19,-3 7-17,-1 0 0,0-1 1,0 0-1,5-19 0,-9 22-440,-4 7 141,-8 9-19,-12 21 107,10-9 207,1 1 0,0 0-1,2 1 1,0 0 0,1 0-1,-6 29 1,1 6 135,-8 81 1,20-116-109,1 1 0,0-1 0,2 1 0,0-1 1,2 1-1,10 42 0,-11-59 29,0 0 0,0 0 0,1-1 0,0 1 0,0-1-1,0 1 1,1-1 0,0 0 0,0-1 0,0 1 0,8 6 0,-8-8 19,-1-1 0,0 1 0,1-1 0,-1 0 0,1 0 0,-1-1 0,1 1 0,0-1 0,0 0 0,0 0 0,0 0 1,0 0-1,0-1 0,0 1 0,0-1 0,0 0 0,0-1 0,7 0 0,-3-1-33,0-1 0,0 0 1,0 0-1,0-1 0,-1 0 0,1 0 0,-1-1 1,0 0-1,-1 0 0,1 0 0,8-10 1,2-5-2,-1 0 0,21-32 0,-34 45-36,5-4-121,-5 11 51,0 6 3,-2 4-19,1 0 0,-1 0 0,-1 1 0,-1 12 0,1-14 134,0 0 1,0-1-1,0 1 0,1 0 0,4 17 0,6-4 233,-11-21-241,1-1 1,-1 1-1,0-1 1,1 1-1,-1-1 1,0 1-1,1-1 1,-1 0-1,1 1 1,-1-1-1,0 1 1,1-1-1,-1 0 0,1 1 1,-1-1-1,1 0 1,0 0-1,-1 1 1,1-1-1,-1 0 1,1 0-1,-1 0 1,1 0-1,0 0 0,-1 0 1,1 0-1,-1 0 1,1 0-1,-1 0 1,1 0-1,0 0 1,-1 0-1,2 0 1,20-14 150,53-36 27,-63 41-176,148-122 11,-111 84-91,-46 44 46,-2 2 24,1 0 0,-1 0-1,0 0 1,0 0 0,0 0-1,0 0 1,0 0 0,0 0 0,-1 0-1,1 0 1,0-1 0,0 1-1,-1 0 1,1-1 0,-1 1 0,1-1-1,-1-1 1,2-7 34,-1 5-24,0 9-115,-1-15 147,0 9 11,0-2-62,1 0 1,0 0-1,0 0 1,0 0-1,1 0 1,0 0-1,-1 0 1,1 0-1,3-4 1,6-12 59,15-40 32,26-66-82,-45 107-5,-4 13-16,-1-1 1,1 0-1,-2 0 0,1 0 1,1-11-1,-3 18 7,0 0 0,0 0 0,0 0 0,0 0-1,0-1 1,0 1 0,0 0 0,0 0 0,0 0 0,0 0 0,-1 0 0,1 0 0,0 0 0,0 0-1,0 0 1,0 0 0,0 0 0,0 0 0,0 0 0,0 0 0,0 0 0,0 0 0,0 0 0,0 0 0,0 0-1,-1 0 1,1 0 0,0-1 0,0 1 0,0 0 0,0 0 0,0 0 0,0 1 0,0-1 0,0 0-1,0 0 1,0 0 0,0 0 0,-1 0 0,1 0 0,0 0 0,0 0 0,0 0 0,0 0 0,0 0 0,0 0-1,0 0 1,0 0 0,0 0 0,0 0 0,0 0 0,0 0 0,0 0 0,0 0 0,0 0 0,0 1-1,-1-1 1,1 0 0,0 0 0,0 0 0,-5 5-140,4-4 103,-5 5-10,0 0-1,0 1 1,1 0 0,0 1-1,0-1 1,1 1 0,-5 10-1,-18 59-75,-63 262-9,86-324 191,1 0-1,1 1 1,1-1-1,0 1 1,1 23-1,0-38-30,1 0-1,-1 1 1,0-1 0,0 0-1,1 0 1,-1 1-1,1-1 1,-1 0-1,1 0 1,0 1 0,-1-1-1,1 0 1,0 0-1,0 0 1,-1 0-1,1 0 1,0 0 0,0 0-1,0-1 1,1 1-1,-1 0 1,0 0 0,0-1-1,0 1 1,0-1-1,1 1 1,-1-1-1,0 1 1,0-1 0,1 0-1,-1 0 1,0 0-1,1 1 1,-1-1-1,0 0 1,1-1 0,-1 1-1,0 0 1,1 0-1,0-1 1,7-1 15,0 0-1,0-1 1,0 0 0,12-7 0,-18 8-45,11-5 14,1-2 1,-1 0 0,-1 0 0,20-18-1,43-52-7,-59 56 5,-14 18-13,0 0-1,0 1 1,1-1 0,6-5 0,-10 10 0,0-1-1,1 1 1,-1-1-1,0 1 1,1 0-1,-1-1 1,0 1-1,1 0 1,-1-1-1,0 1 1,1 0-1,-1 0 1,1 0-1,-1-1 1,1 1-1,-1 0 1,1 0-1,-1 0 1,1 0-1,-1 0 1,1 0-1,-1 0 1,1 0-1,-1 0 1,1 0-1,-1 0 1,1 0-1,-1 0 1,0 0-1,1 0 1,-1 0-1,1 1 1,-1-1-1,1 0 1,-1 0-1,1 0 1,-1 1-1,0-1 1,1 0-1,-1 1 1,0-1-1,1 0 1,-1 1-1,0-1 1,1 1-1,-1-1 1,0 0-1,0 1 1,1-1-1,-1 1 1,0-1-1,0 1 1,0-1-1,0 1 1,1-1-1,-1 1 1,0-1-1,0 2 1,1 4-87,0 0 1,-1 1-1,0 9 0,0-14 85,4 109 364,-4-109-340,0-1 1,0 1-1,0-1 1,0 1-1,0 0 0,0-1 1,1 1-1,-1-1 1,1 1-1,-1-1 1,1 1-1,0-1 1,-1 0-1,1 1 1,0-1-1,0 0 1,0 1-1,0-1 1,0 0-1,0 0 1,1 0-1,-1 0 1,0 0-1,3 1 0,-3-1 2,1 0-1,0-1 1,0 1-1,0-1 0,0 0 1,-1 0-1,1 1 0,0-1 1,0 0-1,0-1 0,0 1 1,0 0-1,-1 0 0,1-1 1,0 1-1,0-1 0,0 0 1,-1 0-1,1 1 0,1-2 1,8-6-1,0 0 1,-1 0-1,0-1 1,0-1-1,-1 0 1,-1 0-1,0 0 1,8-13 0,27-33-3,-20 27-128,-21 25 97,0 3 31,-1-1-1,1 0 1,-1 0 0,0 0 0,1-1 0,-1 1 0,0 0 0,0 0 0,-1-1 0,1 1 0,0 0 0,-1-1-1,1 1 1,-1-1 0,0-2 0,1-3-44,0 6 45,-1 0-1,1-1 0,-1 1 1,0-1-1,0 1 0,0-4 1,0 5-14,-1 1-1,1-1 1,0 1 0,0-1 0,0 1 0,-1 0 0,1-1 0,0 1 0,0-1-1,-1 1 1,1 0 0,0-1 0,-1 1 0,1 0 0,0-1 0,-1 1 0,1 0-1,-1 0 1,1-1 0,0 1 0,-1 0 0,1 0 0,-1 0 0,1-1 0,-1 1 0,1 0-1,-1 0 1,1 0 0,-1 0 0,1 0 0,-1 0 0,1 0 0,-1 0 0,1 0-1,-1 0 1,1 0 0,-1 1 0,1-1 0,0 0 0,-1 0 0,0 1 0,-1-1-2,1 1 0,-1 0 0,0 0 0,1 0 0,-1 0-1,1 0 1,-1 0 0,1 1 0,0-1 0,-1 0 0,0 3 0,-15 19-116,17-22 113,-7 11-38,0 0 0,1 1 0,1-1 0,0 1 0,1 0 0,1 0 0,0 1 0,0-1 1,1 1-1,1-1 0,0 16 0,1-25 70,0 1 1,1-1-1,-1 0 0,1 0 1,0 0-1,0 0 0,1 0 1,-1 0-1,3 4 0,-3-6-21,0 0 0,0-1 0,0 1 0,0 0 0,1-1 0,-1 1 0,0-1 0,1 0 0,-1 1 0,1-1 0,-1 0 0,1 0 0,0 0 0,0 0 0,-1 0 0,1 0 0,0 0 0,0-1 0,0 1 0,0-1 0,3 1 0,6-1 27,0 0 0,1-1 1,-1 0-1,0 0 0,0-1 0,0-1 0,11-4 0,4-2 26,40-22 0,-43 17-73,-1 0 0,0-1 0,-1-1 0,-1 0 0,29-32 0,-47 45-10,1 0 0,-1 1 0,1-1 0,0 1 0,0 0 0,4-3 1,-7 5 18,0 0 0,0 0 0,1 0 0,-1 0 1,0 0-1,0 0 0,1 0 0,-1 0 0,0 0 1,1 0-1,-1 0 0,0 0 0,0 0 1,1 0-1,-1 0 0,0 0 0,0 0 0,1 0 1,-1 0-1,0 1 0,0-1 0,1 0 0,-1 0 1,0 0-1,0 0 0,1 0 0,-1 1 1,0-1-1,0 0 0,0 0 0,0 0 0,1 1 1,-1-1-1,0 0 0,0 0 0,0 1 0,0-1 1,0 0-1,0 0 0,0 1 0,0-1 1,1 0-1,-1 0 0,0 1 0,0-1 0,0 1 1,0 14-156,0-12 115,0 2 30,-1 0 0,1 0 1,-1 0-1,0-1 0,-1 1 1,1 0-1,-1 0 0,-3 5 1,-21 34 61,22-38-52,-7 10 24,0 0 0,-1-1 0,-1 0 0,-21 18 0,28-27 27,0-1-1,-1-1 1,0 1 0,-12 6 0,17-10-14,0-1 0,1 1 0,-1 0 0,0 0 0,0-1 0,0 1 0,1-1 0,-1 0 0,0 0 0,0 1 0,0-1 1,0 0-1,0 0 0,0-1 0,1 1 0,-1 0 0,0-1 0,0 1 0,0-1 0,0 1 0,1-1 0,-1 0 0,0 0 1,-2-2-1,4 3-27,0 0 1,0 0 0,0 0-1,0 0 1,-1-1 0,1 1 0,0 0-1,0 0 1,0 0 0,0-1-1,0 1 1,0 0 0,0 0-1,0 0 1,0-1 0,0 1 0,0 0-1,0 0 1,0-1 0,0 1-1,0 0 1,0 0 0,0 0 0,0-1-1,0 1 1,0 0 0,0 0-1,0 0 1,1-1 0,-1 1-1,0 0 1,0 0 0,0 0 0,0-1-1,0 1 1,1 0 0,-1 0-1,0 0 1,0 0 0,0 0 0,0 0-1,1-1 1,-1 1 0,11-7-43,-7 5 32,9-6-18,0 0 1,1 0-1,0 1 1,22-7-1,-15 8-1072,0 1-1,0 2 1,1 0-1,26 0 0,-34 5-4960,-9-2 3749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4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32 5888,'-13'-20'2688,"8"14"-2336,0 1 160,10 10-64,3-5-320,-3 0 0,5 3-64</inkml:trace>
  <inkml:trace contextRef="#ctx0" brushRef="#br0" timeOffset="1">0 57 8896,'14'-11'4032,"34"2"-3520,-11 4 864,-1 5-864,17-3 64,2 6-352,-2 2-192,2 4-64,-7-3 32,-6 8 0,-11-3-576,-4 1 320,-14-1-3712,0 6 2208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28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72 117 5312,'-59'-20'2400,"46"16"-2080,16-1 1600,7 5-1120,22-3 1088,8-2-1088,28-2 768,-2 7-896,29-13-64,0 2-385,26-4 1,-10 1-128,-3 3-128,-13 2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4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7040,'-8'-5'3200,"16"10"-2752,-3-5 160,3 3-416,6 0 128,4 11-192,0-3 160,4 1-192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6:4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8544,'-3'-31'3872,"51"27"-3360,-16-1 160,4 5-480,33-3 192,-3 0-224,15-2 64,-4 10-128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8:57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250 20 2656,'1'-1'104,"-1"0"0,1 0 0,-1 0 0,1 0 0,0 0 0,-1 1 1,1-1-1,0 0 0,-1 0 0,1 0 0,0 0 0,0 1 0,0-1 0,0 0 0,0 1 0,0-1 0,0 1 1,0-1-1,0 1 0,0-1 0,0 1 0,0 0 0,0 0 0,0-1 0,0 1 0,0 0 0,1 0 0,0 0 0,-1 1 147,0-1 0,0 0-1,0 0 1,0 0 0,0 0-1,0 0 1,0 0 0,0 0-1,0 0 1,0 0-1,0-1 1,0 1 0,0 0-1,0 0 1,0-1 0,0 1-1,0-1 1,4 1 4021,-5 12-4085,-1 11-17,-1 0 0,-2 1-1,-8 31 1,9-41-97,-6 18 141,-1 0 0,-1-1 0,-2 0 0,0-1-1,-3-1 1,0 0 0,-2-1 0,-30 37 0,-33 30 431,70-81-139,-17 28-1,26-38-310,0 0 1018,10-4-816,45-9-71,0 3-1,1 2 0,55 3 1,-56 3-214,72 4-166,-84 0-58,-39-6 155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00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45 3968,'-3'-2'804,"0"-1"1,-1 1-1,0 0 1,-6-2-1,9 3-585,0 0-1,0 1 1,-1 0 0,1-1-1,0 1 1,0 0-1,0 0 1,-1-1 0,1 1-1,0 0 1,0 0-1,-1 0 1,1 0 0,0 1-1,0-1 1,-2 1-1,3-1-168,0 0 1,0 0-1,0 0 0,-1 0 0,1 0 0,0 0 0,0 0 0,0 0 0,0 0 0,0 0 1,-1 0-1,1 0 0,0 0 0,0 0 0,0 0 0,-1 0 0,1 0 0,0 0 0,0 0 0,0 0 1,0 0-1,-1 0 0,1 0 0,0 0 0,0 0 0,0 0 0,0 0 0,0 0 0,-1 0 1,1 0-1,0 0 0,0-1 0,0 1 0,0 0 0,0 0-20,0 0 0,0-1 0,0 1 0,0 0 0,0 0 0,1-1 0,-1 1 0,0 0 0,0 0 0,0-1 0,1 1 0,-1 0 0,0 0 0,0 0 0,0 0 0,1-1 1,-1 1-1,0 0 0,1 0 0,-1 0 0,0 0 0,0 0 0,1 0 0,-1 0 0,0 0 0,1 0 0,-1 0 0,0 0 0,0 0 0,1 0 0,-1 0 0,54-10 1196,-35 5-1049,0 2 1,1 0 0,-1 1 0,0 0 0,32 3 0,-49-1-172,0 1 0,0-1 0,-1 1 0,1-1 0,0 1 0,0-1 0,0 1 0,-1 0 0,1 0 0,0 0 1,-1 0-1,1 0 0,-1 0 0,1 0 0,-1 1 0,1-1 0,-1 0 0,0 1 0,0-1 0,0 1 0,2 2 0,-3-3 7,0 1-1,1-1 1,-1 1 0,0-1-1,0 1 1,0 0 0,0-1 0,0 1-1,0-1 1,0 1 0,0-1-1,-1 1 1,1-1 0,-1 1 0,1-1-1,-1 1 1,1-1 0,-1 0-1,0 1 1,0-1 0,0 0 0,0 0-1,0 1 1,0-1 0,0 0-1,0 0 1,0 0 0,-2 1-1,-17 13 140,-1-1-1,0-1 1,-31 15-1,-15 8 395,55-30-338,9-4-113,0-1 0,0 0 1,1 0-1,-1 1 0,0 0 1,1-1-1,0 1 0,-1 0 0,1 0 1,0 0-1,0 1 0,0-1 0,-2 4 1,4-5-59,-1-1-1,1 1 1,0-1 0,0 1 0,0-1 0,0 1 0,0-1-1,0 1 1,1-1 0,-1 1 0,0-1 0,0 1 0,0-1-1,0 1 1,1-1 0,-1 1 0,0-1 0,0 1 0,1-1-1,-1 1 1,0-1 0,1 0 0,-1 1 0,1-1 0,-1 1-1,0-1 1,1 0 0,-1 1 0,1-1 0,-1 0 0,1 0 0,-1 0-1,1 1 1,-1-1 0,1 0 0,-1 0 0,1 0 0,24 6 701,4-3-406,0-2 0,52-4-1,-55 1-307,37 1 231,-35 1-2830,-15 0 964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02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454 464 3328,'32'-7'6250,"-32"7"-6229,0 0-1,0 0 0,0 0 0,0 0 0,0 0 1,0 0-1,0 0 0,0 0 0,1 0 0,-1 0 1,0 0-1,0 0 0,0 0 0,0 0 0,0 0 1,0 0-1,0 0 0,0 0 0,0 0 0,0 0 1,1 0-1,-1 0 0,0 0 0,0 0 0,0 0 1,0 0-1,0-1 0,0 1 0,0 0 0,0 0 1,0 0-1,0 0 0,0 0 0,0 0 0,0 0 1,0 0-1,0 0 0,0-1 0,0 1 0,0 0 1,0 0-1,0 0 0,0 0 0,0 0 0,0 0 1,0 0-1,0 0 0,0 0 0,0-1 1,0 1-1,0 0 0,0 0 0,0 0 0,0 0 1,0 0-1,-7-4 738,-11-1-232,-15 8-70,-1 0 0,1 3 0,-37 10 0,43-10-262,0 2-1,0 2 0,0 0 1,1 1-1,1 2 0,0 0 1,-35 27-1,55-36-153,0 0 0,1 1 0,-1-1 0,1 1 0,0 0-1,-4 7 1,6-9 43,0 0 1,0 0-1,1 0 0,0 0 0,0 1 0,0-1 0,0 0 0,0 1 0,1-1 0,-1 1 1,1-1-1,0 8 0,0-10-33,1 0-1,-1 1 1,0-1 0,1 1 0,-1-1-1,1 0 1,0 1 0,-1-1 0,1 0-1,0 0 1,0 1 0,0-1-1,0 0 1,0 0 0,0 0 0,0 0-1,0 0 1,0 0 0,0-1 0,1 1-1,-1 0 1,0 0 0,1-1 0,-1 1-1,0-1 1,1 1 0,-1-1 0,1 0-1,-1 0 1,1 1 0,-1-1 0,3 0-1,3 0 76,-1 0-1,1-1 0,-1 0 1,1 0-1,-1 0 0,10-3 1,7-4 118,0-1 0,0 0 1,41-26-1,-54 28-252,1 0 0,-1-1 1,0-1-1,0 0 0,-1 0 0,-1 0 0,1-1 1,-2-1-1,10-16 0,2-13 131,-17 37-118,-1-1 0,0 1 0,0-1-1,0 1 1,-1-1 0,1 1 0,-1-1-1,0 0 1,0-6 0,0 10-7,0 0-1,0 0 1,0 0-1,0 0 1,0-1 0,0 1-1,0 0 1,0 0-1,-1 0 1,1 0-1,0 0 1,0-1 0,0 1-1,0 0 1,0 0-1,0 0 1,0 0 0,0 0-1,0 0 1,0-1-1,0 1 1,0 0 0,-1 0-1,1 0 1,0 0-1,0 0 1,0 0-1,0 0 1,0 0 0,0 0-1,-1 0 1,1 0-1,0 0 1,0 0 0,0 0-1,0-1 1,0 1-1,-1 0 1,-4 5-65,-5 9 91,10-13-10,-3 4 7,0-1-34,1-1-1,0 1 1,0-1 0,0 1 0,0 0 0,1-1 0,0 1 0,-1 0 0,1 0-1,1 0 1,-1 0 0,1 0 0,-1 0 0,1 6 0,1-4 45,0-1-1,0 1 1,1 0 0,3 8 0,-4-12-13,0 1 0,0-1 0,1 0 0,-1 0 1,0 0-1,1 0 0,0 0 0,-1-1 0,1 1 1,0 0-1,0-1 0,0 1 0,0-1 0,3 2 0,2 0 87,1 0 0,0-1 0,0 0 0,-1-1 0,1 0-1,0 0 1,0 0 0,0-1 0,0 0 0,0-1 0,10-1 0,-2-1-64,1-1 1,-1 0 0,0-1-1,21-10 1,-24 9-24,20-16-1,-25 16-52,1 1 0,-1 0 0,1 0-1,0 0 1,13-3 0,-22 7 33,1 1 1,-1 0-1,0 0 0,1 0 1,-1 0-1,1 0 0,-1 0 1,1 0-1,-1 0 0,1 0 1,-1 0-1,0 0 0,1 0 1,-1 0-1,1 0 0,-1 1 1,1-1-1,-1 0 0,0 0 1,1 0-1,-1 1 0,1-1 1,-1 0-1,0 1 0,1-1 1,-1 0-1,0 1 1,1-1-1,-1 0 0,0 1 1,0-1-1,1 0 0,-1 1 1,0-1-1,0 1 0,0-1 1,0 0-1,0 1 0,1-1 1,-1 1-1,0-1 0,0 1 1,0-1-1,0 2 0,-2 22-8,2-20 74,-1 0-65,0 1 1,-1-1-1,1 0 1,-1 0-1,0 0 1,-3 7-1,3-8 47,0 0 0,0 0 0,1 0 0,-1 1 0,1-1 0,0 1 0,0-1 0,-1 7 0,3-9-34,-1-1-1,0 0 1,0 0-1,1 1 0,-1-1 1,0 0-1,0 0 0,1 0 1,-1 0-1,0 0 1,1 1-1,-1-1 0,0 0 1,1 0-1,-1 0 1,0 0-1,1 0 0,-1 0 1,0 0-1,1 0 1,-1 0-1,0 0 0,1 0 1,-1 0-1,0 0 1,1 0-1,-1 0 0,0-1 1,0 1-1,1 0 0,-1 0 1,0 0-1,1 0 1,-1-1-1,17-6 253,-14 6-228,33-14-15,0 2 1,1 1-1,50-9 0,-81 20-76,-1 1 1,0-1-1,0 1 0,0 0 0,8 1 0,-12-1 47,0 0 0,0 0 0,1 1 0,-1-1 1,0 0-1,0 1 0,1-1 0,-1 1 0,0 0 0,0-1 0,0 1 0,0 0 0,0-1 0,0 1 0,0 0 0,0 0 0,0 0 0,0 0 0,-1 0 0,1 0 0,0 0 0,-1 0 0,1 1 0,0-1 0,-1 0 0,1 2 0,0 0 18,-1 0 1,1 0-1,0-1 0,0 1 0,0 0 0,1-1 0,-1 1 0,0-1 1,1 1-1,0-1 0,0 1 0,0-1 0,0 0 0,0 0 0,0 0 0,0 0 1,0-1-1,1 1 0,-1 0 0,1-1 0,0 0 0,-1 1 0,1-1 1,0 0-1,0-1 0,-1 1 0,1 0 0,0-1 0,3 1 0,14 1 48,-1-1-1,1-1 0,-1 0 1,31-5-1,-19-1 56,61-18-1,-65 14-103,-1-1 1,0 0-1,-1-2 0,0-1 0,-2-1 0,44-35 0,-66 48-27,0 1 0,1 0 0,-1-1 0,0 1 0,0 0 0,0-1 0,0 1 0,0-1 0,1-2-1,-2 4 16,0 0-1,0 0 0,0 0 1,0-1-1,0 1 0,0 0 0,0 0 1,0 0-1,0 0 0,0-1 1,0 1-1,0 0 0,0 0 1,0 0-1,0 0 0,0-1 0,0 1 1,0 0-1,0 0 0,0 0 1,0 0-1,-1 0 0,1-1 0,0 1 1,0 0-1,0 0 0,0 0 1,0 0-1,0 0 0,0 0 1,-1-1-1,1 1 0,0 0 0,0 0 1,-11 2-151,-9 6 122,0 2-1,0 0 0,1 1 0,0 1 1,1 1-1,-19 18 0,33-27 11,0-1 1,0 1-1,1 0 0,-1 0 0,1 0 1,0 1-1,0-1 0,1 1 1,-1-1-1,1 1 0,0 0 0,1 0 1,-3 7-1,4-11 39,0 0-1,0-1 1,-1 1-1,1 0 1,0 0-1,0 0 1,0 0-1,0-1 1,0 1 0,0 0-1,0 0 1,1 0-1,-1 0 1,0 0-1,0-1 1,1 1 0,-1 0-1,0 0 1,1-1-1,-1 1 1,1 0-1,-1 0 1,1-1-1,-1 1 1,2 0 0,-1 0 2,1 0 1,-1-1-1,0 1 1,1 0 0,-1-1-1,1 0 1,-1 1-1,1-1 1,-1 0-1,1 0 1,-1 0 0,1 0-1,1 0 1,4-1 29,0 0-1,0 0 1,0-1 0,-1 0 0,8-3-1,2-4-5,-1 1 0,0-2 0,0 0 0,-1-1 0,0 0 0,22-25 0,-10 7 20,43-63 0,-21 12-77,44-97 0,-54 99-11,-31 64-62,-1 0-1,7-19 1,-13 32 73,1 0-1,-1 1 1,0-1-1,0 1 0,0-1 1,1 0-1,-1 1 1,0-1-1,0 0 0,0 1 1,0-1-1,0 1 1,0-1-1,0 0 0,-1 1 1,1-1-1,0 0 1,0 1-1,0-1 0,-1 1 1,1-1-1,0 1 1,0-1-1,-1 0 1,1 1-1,-1-1 0,1 1 1,0-1-1,-1 1 1,1 0-1,-1-1 0,1 1 1,-1-1-1,1 1 1,-2-1-1,1 1-1,0 0 1,0 0-1,0 0 1,0 0-1,0 0 0,-1 0 1,1 0-1,0 0 1,0 0-1,0 1 0,0-1 1,0 0-1,0 1 1,0-1-1,0 1 0,0-1 1,0 1-1,1-1 1,-2 2-1,-5 4-34,1 0-1,1 1 1,-1-1 0,1 1 0,1 0-1,-7 12 1,-3 8 20,2 0 0,1 0 0,-11 40 0,10-20 74,-7 60 0,16-89 145,2-1 1,0 0-1,1 0 0,0 1 1,5 24-1,-3-34-446,0 1 0,1-1 0,0 0-1,0 1 1,0-2 0,8 14 0,-6-15-863,-1 0-1,1-1 1,0 1-1,0-1 1,6 5 0,-6-6-2016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8:40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 8 3648,'5'-7'6266,"-15"10"-4762,-6 0-1319,0 2 0,0 0 0,1 0 0,0 1 0,0 1 0,1 1 0,0 0-1,0 1 1,1 0 0,0 1 0,-14 15 0,17-16-179,2 1 0,-1 0-1,1 0 1,1 0 0,0 1 0,0 0 0,1 1 0,-5 14-1,9-21 55,1-1-1,0 0 0,0 0 0,0 0 1,0 1-1,1-1 0,0 1 1,0-1-1,0 0 0,0 1 0,1-1 1,-1 0-1,1 1 0,0-1 0,1 0 1,-1 0-1,1 0 0,0 0 0,0 0 1,0 0-1,0 0 0,1-1 1,-1 1-1,1-1 0,0 0 0,0 1 1,6 3-1,-7-5-18,0 0 0,0 0 1,1-1-1,-1 1 0,0-1 1,1 0-1,-1 1 0,1-1 1,0 0-1,-1-1 0,1 1 0,0 0 1,-1-1-1,1 0 0,0 1 1,0-1-1,3 0 0,-3-1 17,0 0-1,1 0 0,-1 0 1,0 0-1,1-1 1,-1 0-1,0 1 0,0-1 1,0 0-1,0 0 0,-1 0 1,1-1-1,3-2 0,1-3 11,0-1 0,0 1 0,-1-1-1,0-1 1,6-12 0,20-54 266,-24 55-328,2-5-31,-2 0 0,9-49 0,-15 68 67,-1 6-45,0-1 0,-1 0 0,1 1 0,-1-1 0,0 0 0,1 0 0,-1 1-1,0-1 1,0-3 0,-6 16-269,4 5 339,0 1-1,1-1 0,1 0 1,0 0-1,1 0 1,1 1-1,0-1 1,2 0-1,-1-1 0,10 23 1,-11-33 11,0 0 0,1-1 0,0 1 1,-1-1-1,2 0 0,-1 0 0,0 0 0,1-1 1,0 1-1,0-1 0,0 0 0,0 0 1,0 0-1,5 2 0,-2-2 35,0 0-1,0 0 1,1-1-1,-1 0 1,0-1 0,1 0-1,-1 0 1,14 0-1,-3-2 20,-1-1 0,0-1 0,0 0 0,0-1 0,-1-1 0,1 0 0,26-13 0,-33 13-338,0 0 0,-1 0 0,1-1-1,-1 0 1,0 0 0,0-1 0,-1 0 0,13-15-1,-8 5-1169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8:44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1001 4320,'-13'-2'1270,"12"2"-1179,1-1 0,-1 1 0,1 0 0,-1 0 0,1 0 0,-1 0 0,1 0 1,-1 0-1,1 0 0,-1 0 0,1 0 0,-1 0 0,1 0 0,-1 1 1,1-1-1,-1 0 0,1 0 0,-1 0 0,1 1 0,-1-1 0,0 1 0,19 7 3712,-14-7-3516,0-1 0,0 1 0,0-1-1,0 0 1,0-1 0,-1 1 0,1-1 0,0 0 0,0 0-1,0 0 1,4-2 0,-2 0 33,1 0-1,0-1 1,-1 0 0,0 0-1,8-8 1,-1 0-7,0-1 1,-1-1 0,-1 0-1,11-18 1,35-75 554,-5 7-392,-1 17-748,-51 83 266,1 0 1,-1 0-1,0 0 1,0-1-1,0 1 1,0 0-1,0 0 1,0 0-1,1 0 1,-1 0 0,0 0-1,0 0 1,0 0-1,0 0 1,0 0-1,0 0 1,1 0-1,-1 0 1,0 0-1,0 0 1,0 1-1,0-1 1,0 0-1,0 0 1,1 0-1,-1 0 1,0 0-1,0 0 1,0 0-1,0 0 1,0 0 0,0 0-1,0 0 1,0 1-1,0-1 1,1 0-1,-1 0 1,0 0-1,0 0 1,0 0-1,0 0 1,0 0-1,0 1 1,0-1-1,0 0 1,0 0-1,0 0 1,0 0-1,4 10-168,-2 0 126,0 0-1,0 0 1,-1 0 0,-1 17-1,-4 45 131,1-32-87,2-16-1,-7 69-2,6-81 132,0 0 0,-1-1 0,0 1 0,-1-1 0,-9 18 0,13-28-91,-1 1-1,0-1 1,0 1-1,0-1 0,0 0 1,0 1-1,0-1 0,0 0 1,-2 2-1,2-2-15,0-1 0,0 0 0,0 1 0,0-1 0,0 0 0,0 0 0,0 0 0,0 0 0,0 0 1,0 0-1,0 0 0,0 0 0,0 0 0,0 0 0,0 0 0,0 0 0,0-1 0,0 1 0,0 0 0,0-1 0,-1 0 0,-2-1 1,0 0-1,-1-1 1,2 0-1,-1 1 1,0-1-1,1-1 1,-6-5-1,-21-30-92,3 4-102,24 32 218,-5-6-235,7 10 36,4 6 74,1 1 99,1-1-1,0 1 0,0-2 0,1 1 1,0 0-1,0-1 0,0 0 0,1-1 0,0 0 1,0 0-1,15 8 0,-18-11 2,0-1 0,0 1-1,0-1 1,0 0 0,1 0 0,-1-1 0,0 1-1,0-1 1,1 0 0,-1 0 0,0 0-1,0-1 1,1 1 0,-1-1 0,0 0-1,0-1 1,0 1 0,0-1 0,5-2 0,0-1 14,0-1 0,0-1 1,-1 0-1,0 0 0,0 0 1,10-13-1,93-122 438,-57 70-589,2-2 158,-56 74-43,0 0 0,0 0-1,0 0 1,0-1 0,0 1 0,1 0 0,-1 0-1,0 0 1,0 0 0,0 0 0,0-1 0,0 1-1,0 0 1,1 0 0,-1 0 0,0-1 0,0 1-1,0 0 1,0 0 0,0 0 0,0-1 0,0 1-1,0 0 1,0 0 0,0 0 0,0-1 0,0 1-1,0 0 1,0 0 0,0 0 0,0-1 0,0 1-1,0 0 1,0 0 0,-1 0 0,1 0 0,0-1-1,0 1 1,0 0 0,0 0 0,0 0 0,-1 0-8,1 0 0,-1 0 0,1 0 0,0 0 0,-1 0 0,1 0 0,-1 1 0,1-1 0,0 0 0,0 0 0,-1 1 0,1-1 0,0 0 0,-1 0 0,1 1 0,0-1 0,0 0 0,-1 1 0,1-1 0,0 0 0,0 1 0,0-1 0,0 1 0,-1-1 0,1 1 0,-8 16-49,1 1 0,1 0 0,1 0 0,0 0 0,-3 32-1,7-38 28,-1 2 75,1 0 0,1 0 0,3 27-1,-3-38-11,1 0 0,-1 0-1,1 0 1,0 0-1,0 0 1,0 0 0,0 0-1,0 0 1,1-1-1,-1 1 1,1-1 0,0 1-1,0-1 1,0 0-1,0 1 1,0-1 0,0 0-1,1 0 1,-1 0-1,1-1 1,-1 1 0,1-1-1,0 1 1,4 0-1,-5-1 0,1-1 0,-1 1 0,1-1 0,0 0 0,-1 0 0,1 0 0,-1-1 0,1 1 0,0-1 0,-1 1 0,1-1 0,-1 0 0,1 0 0,-1 0 0,1 0 0,-1 0 0,3-2 0,5-4 61,0 0-1,12-12 1,-17 15-63,18-19 67,0-1 0,-1-1-1,34-53 1,-32 45-50,-13 19-83,-1 0-1,-1 0 1,13-26 0,-21 35-251,-2 18 426,1-13 123,-12 5-165,11-3-119,0 1 0,0-1 0,1 1 0,-1 0 1,1-1-1,0 1 0,0-1 0,0 1 0,0 4 0,0 10-141,-11 69 99,-41 147 1,45-209 89,0 0 0,-19 38 0,21-52-19,0 0 1,-1-1 0,0 1-1,-1-1 1,0-1 0,-1 1-1,1-1 1,-12 9 0,11-11 45,2-1 5,-1 0 0,1 0 0,-1-1 0,1 0 0,-1 0 0,0-1 1,-13 5-1,0-3 67,0-1 0,-29 3 0,39-6-75,-1 0 1,1-1-1,-1-1 0,1 0 0,-1 0 0,-16-6 0,24 7-45,0-1-1,0-1 0,0 1 0,0 0 0,0-1 1,1 1-1,-1-1 0,1 0 0,-1 0 1,-3-3-1,6 4 7,-1 1-1,1-1 1,-1 0 0,1 1 0,0-1-1,-1 1 1,1-1 0,0 0 0,0 1 0,0-1-1,-1 0 1,1 0 0,0 1 0,0-1 0,0 0-1,0 1 1,0-1 0,0 0 0,1-1-1,-1 1-8,1 0 0,-1 0-1,1-1 1,-1 1 0,1 0-1,0 0 1,0 0 0,0 0-1,0 0 1,0 0-1,0 0 1,0 0 0,0 1-1,1-2 1,10-5-16,0 0 1,0 1-1,25-10 1,43-8 109,-40 13-102,-7 2-39,-10 3 40,-1-1-1,1 0 1,41-22 0,-46 18 41,-1-2-1,0 0 1,-1 0 0,0-2 0,18-21-1,63-91 26,12-13 64,-99 129-95,66-68 48,-58 62-82,1 1-1,29-20 0,-43 33-34,-1 1 0,1-1 0,-1 1 0,1 0 0,0 0 0,0 0 0,0 1 0,5-1 0,-8 1 40,-1 1-1,0 0 1,1 0 0,-1 0 0,1 0 0,-1 1 0,0-1-1,1 0 1,-1 1 0,1-1 0,-1 0 0,0 1-1,0 0 1,1-1 0,-1 1 0,0 0 0,0-1 0,0 1-1,0 0 1,0 0 0,0 0 0,0 0 0,0 0-1,0 0 1,0 1 0,0-1 0,-1 0 0,1 0 0,0 1-1,-1-1 1,1 0 0,-1 1 0,1 2 0,0 2-18,0 0 1,-1 1-1,0-1 1,0 1 0,-1-1-1,1 1 1,-1-1-1,-1 1 1,-3 10-1,-2 13 18,4-10 78,-2 1 0,0-1 0,-2 0-1,0-1 1,-1 1 0,-1-2-1,0 1 1,-2-1 0,0 0 0,-23 27-1,32-43-47,0 0 0,0 1 0,-1-1 0,1 0 0,-1 0 0,1-1 0,-1 1-1,1 0 1,-1-1 0,0 0 0,0 1 0,-5 0 0,5-1-7,1-1-1,0 0 1,0 0 0,0 0-1,-1 0 1,1 0 0,0-1-1,0 1 1,0-1 0,-1 1-1,1-1 1,0 0 0,0 0-1,0 0 1,0 0 0,0 0 0,1 0-1,-1-1 1,-3-2 0,-2-2-2,0-1 1,0 0-1,-7-11 0,12 15-30,0 0 1,0 0-1,0 0 0,0-1 0,1 1 0,-1-1 0,1 0 0,0 1 0,0-1 0,0 0 0,0-7 0,1 11 6,0 0 0,1 0 0,-1 0 0,0-1 0,0 1 0,1 0 0,-1 0 0,0 0-1,1 0 1,-1 0 0,0-1 0,0 1 0,1 0 0,-1 0 0,0 0 0,1 0 0,-1 0 0,0 0 0,1 0-1,-1 0 1,0 0 0,1 0 0,-1 0 0,0 0 0,1 1 0,-1-1 0,0 0 0,1 0 0,-1 0 0,0 0-1,0 0 1,1 1 0,-1-1 0,0 0 0,1 1 0,14 6 43,-14-6-40,17 8 33,-2 0 7,24 9-1,-35-16-40,1 0 1,0 0-1,1-1 1,-1 0 0,0 0-1,0 0 1,13-1-1,-6-1 17,0-1 0,-1 0-1,1 0 1,-1-2 0,1 1-1,-1-2 1,0 1 0,0-2-1,-1 0 1,13-8 0,6-8 21,-1-1 1,-1-1 0,-2-1 0,0-2-1,-2-1 1,33-47 0,-38 45-21,-1-1 0,-2-1 0,-1 0 0,11-36 0,30-134 153,-21 67-113,-34 133-53,1-6-88,1-1-1,-1 1 1,-1-1-1,1 1 0,-1-10 1,-1 18 82,0 0 0,0 0 0,0-1 0,0 1 0,0 0 0,0 0 0,0 0 0,0 0-1,0-1 1,0 1 0,0 0 0,0 0 0,0 0 0,0-1 0,0 1 0,0 0 0,0 0 0,0 0 0,0 0 0,0-1 0,0 1 0,0 0 0,0 0 0,0 0 0,0 0 0,-1 0 0,1-1 0,0 1 0,0 0 0,0 0 0,0 0 0,0 0 0,-1 0 0,1 0 0,0 0 0,0 0 0,0-1 0,0 1 0,0 0 0,-1 0 0,-5 6-197,-6 11-40,-3 13 166,2 0 0,1 1 0,-13 52 0,20-63 43,-60 248-354,61-248 435,2 0 1,0 1 0,1-1-1,1 0 1,1 0 0,0 0-1,2 1 1,0-2 0,2 1-1,0 0 1,15 35 0,-18-50-41,0 0 1,1 0 0,0 0-1,1 0 1,-1-1 0,7 8-1,-8-10 4,1 0 0,-1 0-1,1 0 1,-1 0-1,1-1 1,0 1 0,0-1-1,0 1 1,-1-1 0,1 0-1,0 0 1,1-1-1,4 2 1,1-2 40,0 0 1,0-1-1,0 1 0,0-2 0,0 1 1,0-1-1,0-1 0,-1 1 1,1-1-1,-1-1 0,0 0 1,13-8-1,6-6 27,-1-1 0,27-25 0,-49 40-71,6-4 37,-1-1 1,0 0-1,10-13 1,-17 19-47,0 1 1,-1-1-1,1 1 1,0-1-1,-1 1 0,0-1 1,0 0-1,1 0 1,-2 0-1,1 0 1,0 0-1,0 0 0,-1 0 1,0 0-1,0 0 1,0 0-1,0 0 0,0 0 1,-1-5-1,0 6-10,1 1 0,-1 0 0,0 0 0,0 0 0,0-1 0,1 1 0,-1 0 0,0 0 0,0 0 0,-1 0 0,1 1 0,0-1 0,0 0 0,0 0 0,0 1 0,-1-1 0,1 0 0,0 1 0,-1 0 0,1-1 0,0 1 0,-1 0 0,1-1 0,-1 1 0,1 0 1,0 0-1,-1 0 0,1 0 0,-2 1 0,-3 0-30,0-1 0,1 2 1,-1-1-1,1 0 1,-9 5-1,7-3 17,0 1-1,1 0 1,-1 0-1,1 1 1,0-1 0,1 1-1,-1 1 1,1-1 0,0 1-1,0 0 1,1 0 0,0 0-1,0 1 1,0-1-1,1 1 1,-3 8 0,3-9 27,1 1 0,0 0 1,1 0-1,-1 0 0,1 0 0,1 1 1,-1-1-1,1 0 0,0 0 0,1 0 1,0 1-1,0-1 0,1 0 0,-1 0 1,2 0-1,4 11 0,-6-16 19,0 0 1,0 0-1,0 0 0,1 0 0,-1 0 0,1 0 0,-1 0 0,1 0 0,0-1 1,0 1-1,0-1 0,0 1 0,0-1 0,0 0 0,0 1 0,0-1 0,0 0 1,4 1-1,-2-2 3,-1 1 1,1-1 0,-1 0 0,1 0-1,-1 0 1,1 0 0,-1-1 0,1 1-1,-1-1 1,1 0 0,4-2 0,7-4 42,0-1 0,-1 0 0,1-1 0,16-14 1,-25 19-52,178-135 278,-165 127-462,35-18-1,-51 29 146,-2 1 15,-1-1 0,1 1-1,0-1 1,0 1 0,0-1 0,0 1-1,0 0 1,0 0 0,0-1-1,0 1 1,0 0 0,0 0-1,0 0 1,0 0 0,0 0 0,0 0-1,0 0 1,0 1 0,0-1-1,0 0 1,0 1 0,2 0 0,-2-1 2,0 1 0,0 0 1,0 0-1,-1 0 0,1 0 0,0 0 1,0 1-1,-1-1 0,1 0 1,0 0-1,-1 0 0,1 1 1,-1-1-1,0 0 0,1 2 1,0 4-3,0 1 0,-1-1 0,1 1 1,-2 0-1,0 8 0,-9 122 254,10-137-202,0 0 0,0 1-1,0-1 1,0 0 0,-1 1-1,1-1 1,0 0 0,-1 1-1,1-1 1,0 0 0,-1 0-1,0 1 1,1-1 0,-2 1-1,2-6 402,7-10-264,1 0-205,1 1 0,1 1 1,0-1-1,0 1 0,1 1 0,1 0 0,0 1 0,0 0 0,1 1 0,0 0 0,1 1 1,0 1-1,0 0 0,21-7 0,-33 13 3,1 0 0,-1 1-1,0-1 1,1 1 0,-1 0 0,0-1 0,1 1 0,-1 0-1,1 0 1,-1 1 0,0-1 0,1 0 0,3 2-1,-5-2 20,0 1 0,0-1 0,0 1 0,0 0 0,0-1 0,0 1 0,0 0 0,0 0 0,-1 0 0,1 0 0,0 0 0,0 0 0,-1 0 0,1 0 0,0 0 0,-1 0 0,1 0 0,-1 0 0,1 0 0,-1 0 0,0 0 0,0 1 0,1-1 0,-1 0 0,0 0 0,0 0 0,0 2 0,-1 7-1,0-1-1,-1 1 1,1-1-1,-7 16 1,-1 15 240,9-15 244,38-57-16,-3 5-438,0 2 1,78-42 0,-73 52-64,-36 13-3,0 1 0,0 0 1,0 0-1,0 1 0,0-1 0,0 1 0,0 0 1,5 1-1,-7-1 23,-1 0 1,1 1-1,-1-1 0,1 1 1,-1-1-1,0 1 0,1 0 1,-1-1-1,0 1 0,0 0 1,0 0-1,1 0 0,-1 0 1,0 0-1,0 0 1,0 0-1,-1 1 0,1-1 1,0 0-1,0 0 0,-1 1 1,1-1-1,0 2 0,1 3 24,-1 0 0,1 1-1,-1-1 1,0 8-1,1 4 78,4 31-3,11 61 110,-14-99-82,0 0 0,0 1 1,8 13-1,-10-22-112,-1-1 0,1 0 1,0 0-1,1 0 1,-1 0-1,0 0 0,1 0 1,-1-1-1,1 1 0,-1 0 1,1-1-1,0 1 1,0-1-1,0 1 0,0-1 1,0 0-1,0 0 0,0 0 1,0 0-1,0 0 0,0 0 1,1-1-1,2 1 1,-4-1-177,0 0 1,1 0 0,-1 0-1,0 0 1,0 0 0,0-1-1,0 1 1,0 0 0,0-1-1,0 1 1,0-1 0,0 1-1,0-1 1,0 1 0,0-1-1,-1 0 1,1 0 0,0 1-1,1-2 1,-1 0-287,12-7-1845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8:44.6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63 105 3072,'-41'-8'1376,"27"-1"-1184,6 6 1440,8 6-928,13-6 1184,1 3-1056,22-5 544,4 5-800,18-3 480,5-2-608,19-7-32,-6 4-256,27-7-32,-3 2-64,3-2-416,-13 6 224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8:45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243 420 2240,'-3'-9'811,"3"8"-633,0 1 0,0-1 0,0 1 0,0-1 0,0 1 0,0 0 0,-1-1 0,1 1 0,0-1 0,0 1 1,-1 0-1,1-1 0,0 1 0,-1 0 0,1-1 0,0 1 0,-1 0 0,1-1 0,0 1 0,-1 0 0,1 0 0,-1-1 0,-2 0 155,1 0-1,-1 1 1,1-1-1,-1 0 0,0 1 1,1-1-1,-1 1 1,0 0-1,-5 0 0,-26 4 451,27-2-647,0 0 1,0 0-1,0 1 0,0 0 1,0 1-1,0 0 0,1 0 1,0 0-1,-11 10 0,7-5-47,1 0 0,0 1 0,0 0 0,-12 19 0,16-20 2,0 0 0,0 0 0,1 1 0,0-1 1,-3 12-1,7-19-16,-1 0 0,1 1 1,-1-1-1,1 0 0,0 0 1,0 1-1,0-1 1,1 0-1,-1 0 0,0 1 1,1-1-1,1 4 0,-1-4-37,-1-1 0,1 0 0,0 0 0,0 1 0,0-1 0,0 0 0,1 0 0,-1 0 0,0 0 0,0 0 0,1-1 0,-1 1 0,0 0 0,1 0 0,-1-1 0,1 1 0,-1-1 1,1 1-1,-1-1 0,1 0 0,1 1 0,2-1 13,-1 0 0,1 0 0,0-1 0,-1 0 0,1 1 0,0-1 0,-1-1 0,1 1 0,-1-1 0,0 1 0,1-1 1,-1-1-1,0 1 0,0-1 0,0 1 0,-1-1 0,1 0 0,-1 0 0,5-6 0,-1 2-17,-1 0 0,0 0 0,-1 0 0,0-1-1,0 0 1,-1 0 0,0 0 0,0-1 0,3-11-1,-5 12-21,0-1-1,0 0 0,-1 0 1,-1 0-1,1 0 0,-2-11 1,1 16-17,-1 0 1,1 0-1,-1 0 1,0 0 0,0 1-1,-1-1 1,1 1-1,-1-1 1,0 1 0,1-1-1,-2 1 1,1 0-1,0 0 1,-1 0 0,1 0-1,-1 0 1,-4-3-1,2 3-55,0-1-1,-1 1 1,1 0-1,-1 1 0,-7-3 1,11 4 33,0 1 0,0-1 1,-1 0-1,1 1 1,0 0-1,-1-1 0,1 1 1,-1 0-1,1 0 1,0 0-1,-1 1 0,1-1 1,0 1-1,-1-1 1,1 1-1,0 0 0,-3 0 1,5 0 32,-1-1 1,1 0 0,0 0-1,-1 0 1,1 1-1,-1-1 1,1 0-1,0 0 1,-1 1-1,1-1 1,-1 0-1,1 1 1,0-1 0,0 0-1,-1 1 1,1-1-1,0 0 1,0 1-1,-1-1 1,1 1-1,0-1 1,0 1 0,0-1-1,0 0 1,-1 1-1,1-1 1,0 1-1,0-1 1,0 1-1,0-1 1,0 1 0,0-1-1,0 1 1,0-1-1,1 0 1,-1 1-1,0-1 1,0 1-1,0-1 1,0 1 0,1-1-1,-1 0 1,0 1-1,0-1 1,1 1-1,-1-1 1,0 0-1,1 1 1,-1-1-1,0 0 1,1 1 0,-1-1-1,1 0 1,-1 0-1,0 0 1,1 1-1,-1-1 1,1 0-1,-1 0 1,1 0 0,-1 0-1,0 0 1,1 0-1,-1 0 1,1 1-1,-1-2 1,1 1-1,-1 0 1,1 0-1,13-1 223,0-1 0,0-1 0,0 0 0,0-1-1,-1 0 1,0-1 0,14-7 0,-2 1 20,0 0-104,1-1-1,-2-1 1,0-1-1,0-2 1,-2 0-1,0-2 1,0 0-1,-2-1 0,0-1 1,-2-1-1,31-44 1,0-11-289,-46 76-114,-2 4 129,0 8-60,-3 21 141,-2 0 0,-1 0 0,-17 57 1,16-68-13,-98 320-42,71-252 239,-79 147-1,106-225-90,-4 7 113,-1 0 1,-1 0-1,-1-1 0,-27 31 0,38-47-94,-1 1 0,1-1-1,-1 0 1,0 0 0,0 0 0,0 0-1,-4 2 1,6-4-39,0 0 0,0 0 0,0 1 0,0-1 0,0 0 1,0 0-1,0 0 0,0 0 0,-1 0 0,1 0 0,0 0 0,0 0 0,0-1 0,0 1 0,0 0 0,0-1 0,0 1 1,0-1-1,0 1 0,0-1 0,0 1 0,0-1 0,0 1 0,1-1 0,-1 0 0,0 0 0,-1-1 0,1 0 10,-1 0-1,0 0 0,1-1 0,-1 1 1,1-1-1,-1 1 0,1-1 0,0 0 1,0 1-1,1-1 0,-1 0 1,0 0-1,1 0 0,0 1 0,0-1 1,0 0-1,0 0 0,0 0 0,0 0 1,1 0-1,-1 1 0,1-1 0,1-4 1,0 2-1,1 0 1,-1-1 0,1 1-1,0 1 1,0-1 0,0 0 0,1 1-1,-1-1 1,1 1 0,0 0-1,7-4 1,5-4-10,1 2 1,1 0-1,-1 1 0,2 1 1,-1 1-1,32-8 1,121-18-96,-153 30 76,-6 2-92,0 0 1,1 1-1,12 1 1,6 1-6383,-25-4 1181,3 2 1740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8:47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90 3808,'-2'-1'389,"1"1"0,-1-1 0,1 1-1,0-1 1,-1 1 0,1 0 0,-1-1 0,1 1 0,-1 0 0,1 0 0,-1 0 0,1 0 0,-1 0-1,1 1 1,-1-1 0,1 0 0,-1 1 0,-1 0 0,-27 12 328,22-9-194,4-1-485,-1 0 0,1 0 0,0 0 0,0 0 0,0 1 0,0 0 0,1-1 0,-1 1 0,1 1 1,0-1-1,0 0 0,0 1 0,1 0 0,0-1 0,0 1 0,-3 8 0,3-5 43,0-1 0,1 1-1,-1 0 1,1-1 0,1 1 0,-1 0 0,2 0-1,-1 0 1,1-1 0,2 13 0,-1-12 63,1 0-1,0 0 1,1 0-1,-1 0 1,1-1 0,1 0-1,-1 1 1,7 6-1,-9-12-97,-1 0 0,1 0 0,0 0 0,0-1 0,0 1 0,0 0 0,0-1 0,0 1 0,1-1 0,-1 0 0,0 0 0,1 0 0,-1 0 0,0 0 0,1 0-1,0-1 1,-1 1 0,1-1 0,-1 0 0,1 1 0,-1-1 0,1-1 0,0 1 0,-1 0 0,1 0 0,-1-1 0,1 0 0,-1 1 0,1-1 0,-1 0 0,3-2-1,1 0 69,0-1 0,-1 0 0,1 0 0,-1-1 0,0 1 0,0-1 0,0 0 0,-1-1-1,7-9 1,-5 5-32,0-1-1,-1 1 1,0-1 0,6-20-1,-9 23-66,-1 1-1,1-1 0,-1 0 1,-1 0-1,1 1 1,-1-1-1,-1 0 0,0 0 1,-2-12-1,2 14-17,-1 1 0,1-1 0,-1 1 0,0 0 0,0 0-1,-1-1 1,0 2 0,0-1 0,0 0 0,0 0 0,-1 1 0,-5-6 0,6 7-3,-1 0 1,1 0-1,-1 0 1,0 1-1,0-1 1,0 1-1,0 0 1,0 0-1,0 0 1,-1 1-1,1-1 1,-1 1 0,1 0-1,-1 0 1,-7 0-1,0 2-121,14-1 275,23-1 55,35-9 77,191-24-27,-237 33-280,0 1 0,0 0-1,0 1 1,0 1 0,-1 0-1,1 1 1,21 7 0,-33-9 38,1 0 0,-1 0 0,0 0 0,0 1 0,1 0 1,-1-1-1,0 1 0,-1 0 0,1 0 0,0 0 0,0 0 0,-1 0 1,1 0-1,-1 0 0,0 1 0,0-1 0,0 1 0,0-1 1,0 0-1,0 1 0,-1 0 0,1-1 0,-1 1 0,1-1 0,-1 5 0,-1 6 87,0-1-1,0 1 0,-1-1 0,-4 16 0,-1 2 34,4-13 112,2-13 203,6-12 39,-2 3-357,-1 3-86,48-68 543,-43 61-609,0 2 1,1-1 0,-1 1 0,2 0-1,-1 1 1,12-7 0,-19 13 28,3-3-68,0 1 0,0 0-1,0 0 1,1 0 0,-1 1 0,6-2-1,-9 3 47,-1 0 0,1 0 0,0 0 0,0 0 0,0 0 0,-1 0 0,1 0 0,0 0 0,0 0 0,0 0-1,-1 1 1,1-1 0,0 0 0,0 1 0,-1-1 0,1 0 0,1 2 0,-1-1 15,-1-1 0,1 1 0,0 0 1,0 0-1,-1 0 0,1 1 0,-1-1 1,1 0-1,-1 0 0,1 0 0,-1 0 0,0 0 1,0 1-1,1-1 0,-1 2 0,2 19 28,8 51 378,-9-66-358,1 0 0,0 0-1,1 0 1,-1 0-1,1-1 1,1 1-1,7 11 1,-10-17-34,0 0 0,0 0 0,0 0-1,0 0 1,0 0 0,0 0 0,0-1 0,0 1 0,0 0 0,1-1-1,-1 1 1,0-1 0,0 1 0,1-1 0,-1 1 0,0-1 0,1 0-1,-1 0 1,2 0 0,26-4 256,-20 2-133,4-1-60,-1-1 0,0 0 0,0-1 0,-1-1 1,1 0-1,-1 0 0,0-1 0,12-10 0,3-5 187,45-46 0,-66 62-289,0 0 1,-1 0-1,1 0 0,6-13 1,-10 17 16,-1 1 0,1-1-1,0 1 1,0-1 0,-1 1 0,1-1 0,-1 0 0,0 1 0,1-1 0,-1 0 0,0 1 0,0-1 0,0 0 0,0 1 0,0-1 0,-1 0 0,1 0 0,0 1 0,-1-1 0,1 1 0,-1-1 0,0 0-1,1 1 1,-1-1 0,-1-1 0,1 2-3,0 1 0,0-1 0,1 1 0,-1-1-1,0 1 1,0-1 0,0 1 0,0-1 0,0 1 0,1 0-1,-1-1 1,0 1 0,0 0 0,0 0 0,0 0 0,0 0-1,0 0 1,0 0 0,0 0 0,0 0 0,0 0 0,0 0-1,-1 1 1,-2 0-33,-2-1 16,1 1 0,-1 0 1,1 0-1,-1 0 1,1 1-1,0 0 0,0 0 1,-1 0-1,1 1 0,1-1 1,-1 1-1,0 0 0,1 1 1,-1-1-1,1 1 1,0 0-1,-4 5 0,6-5 42,-1 0-1,1 0 0,-1 0 0,1 0 0,1 0 0,-1 1 1,0-1-1,1 1 0,0-1 0,0 1 0,1 0 0,-1-1 1,1 1-1,0 0 0,0 0 0,0-1 0,1 1 0,0 0 1,0-1-1,2 8 0,0-3 42,1 0 0,0-1 1,1 1-1,0-1 0,0 0 0,0 0 1,1 0-1,1-1 0,-1 0 0,1 0 0,0-1 1,10 7-1,-4-4 91,0 0 0,0-1 0,1-1 1,0 0-1,1-1 0,27 7 0,-34-11-28,0 0-1,1 0 0,14 0 1,-20-2-125,1-1 0,-1 1 1,1 0-1,0-1 0,-1 0 1,0 0-1,1 0 0,-1 0 1,1 0-1,-1-1 0,5-2 1,-3 0-498,0 0 1,0 0-1,0 0 1,-1-1-1,0 0 1,7-9-1,-8 8-1057,1 0 0,-1 0-1,4-9 1,1-9-2266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52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158 614 2912,'-5'-8'5461,"0"16"-3333,-18 22-1285,2 5-145,2 0-1,-26 68 1,36-74-426,1-1-1,1 1 0,1 0 1,-3 47-1,9-69-177,0-1 1,0 0-1,0 0 0,1 0 0,0 0 1,0 0-1,1 0 0,-1 0 0,4 7 1,-3-9 16,0 0 0,1 0 0,-1-1 0,1 1 0,-1-1-1,1 0 1,0 0 0,0 0 0,1 0 0,-1 0 0,1-1 0,-1 1 0,8 3 0,-5-4-5,-1 0 0,0 0-1,0 0 1,0-1 0,1 0-1,-1 0 1,1 0 0,-1-1 0,1 1-1,-1-1 1,9-1 0,-4-1 29,0 0 0,-1-1 0,1 0 1,-1 0-1,13-7 0,-14 6-102,-1-1-1,1 0 1,-1-1-1,0 0 1,-1 0 0,1 0-1,-1-1 1,0 0-1,-1 0 1,0 0 0,0-1-1,-1 0 1,1 0-1,-2 0 1,1 0 0,3-13-1,-3 5-29,0 0-1,0-1 0,-2 1 1,0-1-1,-1 1 1,0-1-1,-1 1 1,-4-22-1,2 28-48,0-1 0,-1 1 0,0 1 0,0-1 0,-1 0 0,-8-14 0,9 20 14,0-1 0,1 1 1,-2 0-1,1 0 0,0 0 0,-1 0 0,0 1 0,0-1 0,0 1 0,0 0 0,0 0 1,-1 1-1,1-1 0,-1 1 0,-6-3 0,4 4 11,1-1 0,0 1-1,0 0 1,-1 0 0,1 1 0,-10 0 0,13 1 15,0-1 0,0 1 1,0-1-1,-1 1 0,1 0 0,0 1 1,0-1-1,0 0 0,0 1 0,1-1 1,-1 1-1,0 0 0,1 0 1,-1 0-1,-2 3 0,4-4 1,0 0 0,1 0 0,-1-1 0,0 1-1,0 0 1,1 0 0,-1 0 0,1 0 0,-1 0 0,1 0 0,-1 0-1,1 0 1,0 0 0,-1 1 0,1-1 0,0 0 0,0 0 0,0 0 0,0 0-1,0 0 1,0 0 0,0 1 0,0-1 0,0 0 0,1 0 0,-1 0-1,0 0 1,1 0 0,-1 0 0,1 0 0,-1 0 0,1 0 0,-1 0 0,1 0-1,0 0 1,0 0 0,-1 0 0,1-1 0,0 1 0,0 0 0,0 0-1,1 0 1,2 1 32,-1 1-1,1-2 0,-1 1 1,1 0-1,0-1 1,0 1-1,0-1 0,0 0 1,0 0-1,0-1 1,5 1-1,1-2 107,0 0-1,0-1 0,0 0 1,0 0-1,0-1 1,0 0-1,-1-1 0,15-8 1,69-46 568,-72 42-660,-1 0 0,-1-2 0,0 0 0,-2-1 0,0-1 0,-1 0 0,0-1 0,-2-1 0,-1-1 0,18-41 0,-1-14 153,-3 0 1,15-84 0,-24 90-126,-11 53-271,-31 186-1157,19-124 1251,-26 196 92,-34 218 101,-49 142 454,110-582-400,0 0-1,-2 1 1,0-2 0,-10 21-1,15-34-97,-1-1 0,1 0 0,0 1 0,-1-1-1,1 0 1,-1 0 0,0 0 0,0 0 0,0 0-1,0-1 1,-2 3 0,3-4-25,0 0 0,1 1-1,-1-1 1,0 0 0,1 0 0,-1 0-1,0 0 1,1 0 0,-1 0-1,0 0 1,1 0 0,-1 0 0,0 0-1,1 0 1,-1 0 0,0 0 0,1 0-1,-1-1 1,1 1 0,-2-1 0,0 0 15,1 0 0,-1 0 0,1-1 0,-1 1 0,1-1 0,-1 1 0,1-1 1,0 0-1,0 1 0,-1-3 0,-4-8 37,1-1 0,0 1 1,1-1-1,0 0 0,1 0 0,0-1 1,0-19-1,1 11 19,1 0 1,2-1-1,5-42 1,-3 56-93,-1 0 1,1 0-1,1 0 1,-1 0-1,2 0 1,-1 0-1,1 1 1,10-12-1,-5 4-23,-2 5-26,0 0 1,1 1-1,0 0 1,1 0-1,0 1 1,0 0-1,1 1 1,0 0-1,23-12 1,-23 14-675,1 2 0,-1-1-1,1 2 1,0-1 0,0 2 0,23-3 0,13 2-4872,-3 2 1723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8:49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50 591 3072,'-19'-3'976,"19"3"-949,-1 0 1,1 0-1,0 0 1,0-1-1,0 1 0,0 0 1,-1 0-1,1 0 1,0 0-1,0 0 1,0 0-1,-1 0 0,1 0 1,0 0-1,0 0 1,-1 0-1,1 0 1,0 0-1,0 0 0,0 0 1,-1 0-1,1 0 1,0 0-1,0 0 1,0 1-1,0-1 0,-1 0 1,1 0-1,0 0 1,0 0-1,0 0 1,0 0-1,-1 1 0,1-1 1,0 0-1,0 0 1,0 0-1,0 0 1,0 1-1,0-1 0,-1 0 1,1 0-1,0 0 1,0 0-1,0 1 1,0-1-1,0 0 0,0 1 1,4 6 860,-4-7-902,1 2 206,1 0 0,-1 0-1,1 0 1,-1-1-1,1 1 1,0 0-1,0-1 1,0 1 0,0-1-1,0 0 1,0 0-1,0 0 1,0 0-1,0 0 1,1 0-1,-1 0 1,0-1 0,1 1-1,-1-1 1,0 0-1,1 0 1,3 0-1,2 0 254,-1-1 0,0 0 0,0 0 0,0-1 0,0 0-1,8-4 1,-1 0-79,-1-1 0,0-1 0,0 0 0,-1 0 0,0-2 0,0 1 0,12-14 0,-24 22-367,0 0-1,1 1 1,-1-1-1,1 0 0,-1 1 1,1-1-1,-1 1 1,1-1-1,-1 1 1,1-1-1,-1 1 1,1-1-1,0 1 1,-1 0-1,1-1 1,0 1-1,1-1 0,-7 22-173,-17 50 130,-51 160 104,45-156 350,-38 75 0,42-106-158,-17 39 1616,41-83-1848,0 0 0,0 0 0,0 0 0,0 0 0,0 0 0,1 0 0,-1 0 0,0 0 0,0 0 0,0 0 0,0 0 0,0 0 0,0 0 0,0 0 0,0 0 0,0 0 0,0 0 0,0 0 0,0 0 0,0 0 0,0 0 0,0 0 0,0 0 0,0 0 0,1 0 0,-1 0 0,0 0 0,0 0 0,0 1 0,0-1 0,0 0 0,0 0 0,0 0 0,0 0 0,0 0 0,0 0 0,0 0 0,0 0 0,0 0 0,0 0 0,0 0 0,0 0 0,0 0 0,0 0 0,0 1 0,0-1 0,0 0 0,0 0 0,0 0 0,0 0 0,0 0 0,-1 0 0,1 0 0,0 0 0,0 0 0,0 0 0,0 0 0,0 0 0,0 0 0,0 0 0,0 0 0,0 0 0,0 0 0,0 0 0,0 0 0,0 1 0,0-1 0,0 0 0,-1 0 0,7-5 533,11-14-205,1-8-234,-1-1-1,22-49 1,20-68 109,-9 20-286,-26 72-15,2 2 1,2 1-1,39-51 0,-61 93 40,0-1-1,0 1 1,1 1-1,0-1 1,1 1-1,0 0 0,0 1 1,0 0-1,1 0 1,0 1-1,16-8 1,-23 12 20,0 1 0,0-1 0,0 1 1,0-1-1,0 1 0,0 0 0,0 0 1,0-1-1,0 2 0,1-1 0,-1 0 1,0 0-1,0 1 0,0-1 1,0 1-1,0-1 0,0 1 0,0 0 1,-1 0-1,1 0 0,0 0 0,0 0 1,-1 0-1,1 1 0,0-1 0,-1 0 1,1 1-1,-1 0 0,0-1 0,2 3 1,-1 0 13,0-1 0,0 1 0,-1-1 1,0 1-1,1-1 0,-1 1 1,0 0-1,-1 0 0,1 0 0,-1 0 1,0-1-1,1 1 0,-2 0 1,1 0-1,0 0 0,-2 4 0,-2 5 24,0-1 0,-1 1 0,0-1 0,-12 20 0,-34 45 423,50-76-435,-4 5 46,0 1-1,0-1 0,0 0 1,-1 0-1,-12 9 1,17-14-43,-1 1 1,0-1 0,0 0 0,0 0 0,0 0 0,0 0 0,0 0 0,0 0 0,-1-1-1,1 1 1,0-1 0,0 0 0,0 1 0,-1-1 0,1 0 0,0 0 0,0 0 0,-1-1-1,1 1 1,0 0 0,0-1 0,0 0 0,0 1 0,-1-1 0,-2-2 0,0 0 21,0-1 1,0 1 0,1-1-1,-1 0 1,1 0 0,0-1-1,-7-9 1,8 6-28,5 5-4,4 3-2,-3-1-9,0 1 0,-1-1 0,1 1 0,0 0-1,0 0 1,0 0 0,5 1 0,11 1-170,71-7 268,173-29 0,-209 22-44,1-1 0,-2-3 0,85-38 0,-111 37-13,-22 14-51,0-1 0,1 1 1,7-4-1,-28 19-287,-23 24 0,38-36 308,-11 11 12,2-1 1,-1 1 0,1 1 0,1-1 0,0 2-1,1-1 1,0 1 0,0 0 0,2 0-1,0 1 1,-5 20 0,9-30 49,1-1 0,-1 1-1,1 0 1,0-1 0,1 8 0,-1-10-52,0-1 0,0 1 0,0-1 0,0 1 1,0-1-1,0 1 0,1 0 0,-1-1 0,0 1 1,0-1-1,1 1 0,-1-1 0,0 1 0,1-1 1,-1 1-1,0-1 0,1 1 0,-1-1 0,1 0 1,-1 1-1,1-1 0,-1 0 0,0 1 0,1-1 1,0 0-1,-1 0 0,1 1 0,-1-1 0,1 0 1,-1 0-1,1 0 0,-1 0 0,1 0 0,0 1 1,-1-1-1,1 0 0,-1-1 0,1 1 0,0 0 1,-1 0-1,1 0 0,-1 0 0,2-1 0,1 0 41,0 0 0,0-1 0,0 0 0,0 1 1,0-1-1,-1 0 0,1 0 0,0-1 0,-1 1 0,4-5 0,21-32 48,-20 28-58,22-34 167,27-41-253,-50 77-17,-4 7 41,1-1 0,-1 0 0,0 0 0,0 0-1,-1 0 1,1 0 0,-1 0 0,1 0 0,-1 0 0,1-5 0,-20 39-871,17-29 879,-1 4 18,-1-1 1,1 1-1,0-1 1,0 1-1,1 0 0,0-1 1,0 1-1,0 0 1,1 0-1,0 11 1,0-16 7,0 0-1,0 0 1,1 0 0,-1-1 0,0 1 0,0 0 0,1 0-1,-1 0 1,1-1 0,-1 1 0,1 0 0,-1 0 0,1-1-1,-1 1 1,1-1 0,0 1 0,-1 0 0,1-1 0,0 1 0,-1-1-1,1 1 1,0-1 0,0 0 0,0 1 0,-1-1 0,1 0-1,0 1 1,0-1 0,0 0 0,0 0 0,0 0 0,-1 0-1,1 0 1,0 0 0,1 0 0,5-1 51,-1 0 1,1 0-1,-1 0 0,7-3 1,-2 1-17,82-27 139,9-2-322,-64 22 127,-4 1 32,37-6-1,-69 15-49,-1 0-1,1 0 1,-1 0-1,1 0 0,-1 0 1,1 0-1,-1 0 1,0 0-1,1 0 1,-1 1-1,1-1 0,-1 0 1,1 1-1,-1 0 1,3 1-1,-3-2 13,-1 1 1,1 0-1,0 0 1,-1 0-1,1 0 0,-1 0 1,1 0-1,-1 0 1,1 0-1,-1 0 0,1 0 1,-1 0-1,0 0 1,0 0-1,0 0 0,1 0 1,-1 0-1,0 0 1,0 2-1,1 6 17,0 1 1,1 0-1,1-1 1,0 1-1,0-1 0,1 0 1,9 17-1,-12-24 4,2 3 33,-1 1 0,2-1 0,6 9 0,-9-12-29,1-1 1,-1 0-1,0 0 0,1 1 0,-1-1 0,0 0 1,1 0-1,-1 0 0,1 0 0,0-1 0,-1 1 0,1 0 1,0-1-1,-1 1 0,1-1 0,0 1 0,2-1 1,0 0 8,-1-1 0,0 1 1,1-1-1,-1 0 0,1 0 1,-1 0-1,0 0 0,0-1 1,0 1-1,0-1 1,0 0-1,4-3 0,4-4 139,17-18-1,-18 17-105,56-53 105,47-51-51,-75 68-57,-3-2 1,31-56 0,64-136-319,-130 239 245,1 1 1,-1-1-1,1 1 0,-1-1 1,0 0-1,1 1 0,-1-1 0,0 0 1,0 0-1,1 1 0,-1-1 1,0 0-1,0 0 0,0 1 1,0-1-1,0 0 0,0 0 1,0 0-1,0 1 0,-1-2 1,0 2 7,1 0 0,-1 1 0,0-1 0,1 1 0,-1-1 0,0 1 0,1-1 0,-1 1 0,0 0 0,1-1 0,-1 1 0,1 0 1,-1-1-1,1 1 0,0 0 0,-1 0 0,1-1 0,-1 2 0,-15 33-231,-24 74-1,25-62 209,-20 47 11,10-29 230,3 2 0,-18 90 1,37-137-230,-4 21 229,-4 74 1,14-105-1200,-3-10 889,0 0-1,0 0 1,0 1 0,0-1 0,1 0-1,-1 0 1,0 0 0,0 0 0,0 0-1,1 0 1,-1 0 0,0 0 0,0 0-1,0 0 1,1 0 0,-1 0-1,0 0 1,0 0 0,0 0 0,1 0-1,-1 0 1,0 0 0,0 0 0,0 0-1,1-1 1,-1 1 0,0 0 0,0 0-1,2-1-391,-1 0 0,0-1 0,1 1 0,-1 0-1,0 0 1,0-1 0,0 1 0,2-3 0,1-5-1340,-1 1-1,5-15 1,-5 16 916,5-18-1574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8:49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34 7808,'-11'-16'2506,"11"15"-2424,-1 1-1,1 0 0,0 0 0,0-1 0,0 1 1,-1 0-1,1 0 0,0-1 0,0 1 0,0 0 1,0 0-1,0-1 0,0 1 0,0 0 0,-1 0 1,1-1-1,0 1 0,0 0 0,0-1 0,0 1 0,0 0 1,0-1-1,0 1 0,0 0 0,0 0 0,1-1 1,-1 1-1,0 0 0,0-1 0,0 1 0,0 0 1,0 0-1,0-1 0,1 1 0,-1 0 0,0 0 1,0-1-1,0 1 0,1 0 0,-1 0 0,0 0 1,0 0-1,1-1 0,-1 1 0,0 0 0,0 0 1,1 0-1,-1 0 0,16-3 857,-12 3-383,63-3 450,0 4-1,104 13 1,-137-11-814,65 12-383,-38 1-3146,-49-14-1857,-2-2 1553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8:50.8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67 4576,'0'-5'487,"0"-1"0,0 0 1,0 1-1,0-1 0,1 1 0,0-1 1,0 1-1,1-1 0,-1 1 0,4-7 1,7 37 962,-10-16-1208,0 1-1,0-1 0,-1 1 0,0 0 0,0-1 1,-1 1-1,-1 0 0,0-1 0,0 1 0,-3 12 1,-2 0 114,-1 0 1,0-1 0,-14 26-1,18-41-247,-1 0 0,1 0 0,-1-1 1,0 1-1,0-1 0,-1 0 0,0 0 0,1-1 0,-2 0 0,-9 8 0,11-10-151,1 0-1,-1-1 1,1 1 0,-1-1-1,0 0 1,0 1-1,1-2 1,-1 1-1,0 0 1,-7-1 0,8 0-313,-1 0 0,1 0 1,-1-1-1,1 0 0,0 0 1,-1 0-1,1 0 0,-4-2 1,-4-1-1774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8:53.5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257 669 5216,'-3'-1'355,"-1"0"1,1 0 0,0 0-1,-1 0 1,1 0-1,-1 1 1,1-1 0,-1 1-1,0 0 1,1 0-1,-1 0 1,1 1-1,-5 0 1,-6 3 262,1 0 0,-15 6 0,8-2-410,9-3-59,1 0 1,0 1 0,-1 0 0,2 0 0,-1 1 0,1 1-1,0 0 1,0 0 0,1 0 0,-9 13 0,15-18-89,0 0 1,0 0-1,1 1 1,-1-1-1,1 0 1,0 1-1,-1 0 1,2-1 0,-1 1-1,0-1 1,1 1-1,-1 0 1,1 0-1,0-1 1,0 1-1,1 0 1,-1-1 0,1 1-1,0 0 1,0-1-1,0 1 1,0-1-1,1 1 1,-1-1-1,4 5 1,-2-4 24,0 1 0,0 0 1,0-1-1,1 0 0,0 0 0,0 0 1,0 0-1,0-1 0,1 1 0,0-1 1,-1 0-1,1 0 0,0-1 0,0 0 1,0 0-1,7 2 0,-3-2-17,1-1 0,-1 0 0,0 0-1,1-1 1,-1-1 0,1 1 0,-1-1 0,0-1 0,0 0-1,1 0 1,14-6 0,-16 4-12,-1 1 0,1-1-1,-1 0 1,0 0 0,0-1 0,-1 0 0,0 0 0,1 0-1,-2-1 1,1 0 0,-1 0 0,1-1 0,5-10-1,-9 14-49,-1 0-1,1 0 0,-1 0 0,0-1 0,0 1 0,0 0 0,0-1 0,-1 1 0,0 0 0,1-1 0,-1 1 0,0 0 0,0-1 0,-1 1 1,1-1-1,-1 1 0,0 0 0,0-1 0,0 1 0,0 0 0,0 0 0,-1 0 0,1 0 0,-5-5 0,2 3-5,0 0-1,0 0 0,-1 0 0,0 1 0,0 0 1,0 0-1,0 0 0,-1 1 0,0-1 0,1 1 1,-1 1-1,-8-4 0,-1 2-60,1 0 0,-1 1 0,-17-1 0,31 4 55,-19-6-51,20 6 58,0 0 1,-1 0-1,1-1 0,0 1 0,0 0 0,0 0 0,0 0 1,0 0-1,0 0 0,0 0 0,-1 0 0,1 0 0,0-1 1,0 1-1,0 0 0,0 0 0,0 0 0,0 0 0,0 0 1,0 0-1,0-1 0,0 1 0,0 0 0,0 0 0,0 0 1,0 0-1,0 0 0,0-1 0,0 1 0,0 0 0,0 0 1,0 0-1,0 0 0,0-1 0,9-4 106,10 1 40,37-5 0,-19 3-82,144-11-106,-98 11 139,-72 4-95,0 2 0,-1 0 0,1 0-1,0 1 1,0 0 0,13 3 0,-23-4-1,0 1 1,0-1-1,0 1 1,0-1 0,0 1-1,0-1 1,0 1-1,0 0 1,0-1-1,-1 1 1,1 0 0,0 0-1,0 0 1,-1 0-1,1-1 1,0 1 0,-1 0-1,1 0 1,-1 0-1,0 0 1,1 0-1,-1 1 1,0-1 0,1 0-1,-1 0 1,0 0-1,0 0 1,0 0-1,0 0 1,0 0 0,0 0-1,0 1 1,0-1-1,-1 0 1,1 0-1,-1 1 1,-1 6 79,-1 0 1,1-1-1,-2 0 0,-3 8 0,2-5 99,0-1-67,4-7-79,-1 1-1,1 0 1,-1-1-1,1 1 0,0 0 1,-1 5-1,2-7-18,0-1 0,1 0 0,-1 0 0,0 0 1,0 0-1,0 0 0,0 0 0,0 0 0,0 1 0,0-1 0,1 0 0,-1 0 0,0 0 0,0 0 1,0 0-1,0 0 0,0 0 0,1 0 0,-1 0 0,0 0 0,0 0 0,0 0 0,0 0 0,0 0 0,1 0 1,-1 0-1,0 0 0,0 0 0,0 0 0,0 0 0,0 0 0,1 0 0,-1 0 0,0 0 0,0 0 1,0-1-1,0 1 0,0 0 0,0 0 0,1 0 0,-1 0 0,0 0 0,0 0 0,0 0 0,0 0 1,0-1-1,0 1 0,8-6 216,-8 6-162,19-15-115,54-37 412,-64 47-440,-1 0 1,1 1 0,0 0-1,1 0 1,-1 1 0,20-4-1,-29 7 64,0 0 0,1 0-1,-1 0 1,0 0 0,1 0-1,-1 0 1,0 0 0,1 0-1,-1 0 1,0 0 0,0 0-1,1 0 1,-1 0 0,0 0-1,1 1 1,-1-1 0,0 0-1,0 0 1,1 0 0,-1 0-1,0 1 1,0-1 0,0 0-1,1 0 1,-1 0 0,0 1-1,0-1 1,0 0 0,1 1-1,1 11-92,-6 17 86,3-23-3,0-1 20,-2 12 2,-1 32 0,4-44 29,1 0 0,-1 0 0,1 0 0,0 0 0,0-1 0,0 1 0,0 0 0,1-1 0,0 1 0,0-1 0,3 6 0,-4-8-30,0-1 0,0 0 0,0 0 0,0 0 0,0 0 0,1 0 0,-1 0 0,0 0-1,0-1 1,1 1 0,-1 0 0,0-1 0,1 1 0,-1-1 0,0 1 0,3 0 0,0-1 68,0 1 0,-1-1-1,1 0 1,0 0-1,-1-1 1,7 0 0,1-2-54,1-1 0,-1 0 0,13-6 0,-21 9-25,1 0-1,0-1 1,-1 1 0,1 0 0,0 1-1,0-1 1,0 1 0,5-1-1,11-1 35,-18 2-34,1-1 1,-1 1-1,0 0 1,1-1-1,-1 1 0,0 0 1,1 1-1,2-1 1,-2 1 36,0-1 1,-1 1 0,1-1-1,0 0 1,-1 0 0,1 0-1,0-1 1,-1 1 0,1-1-1,-1 1 1,1-1 0,0 0-1,-1 0 1,4-2-1,0 0 7,-1 0 0,1-1 0,-1 1 0,8-9 0,8-6 111,35-23 1,-38 30-81,-2-1-1,1 0 1,-2-2 0,21-21 0,-17 10-83,-1-1 0,-1-1 0,-1-1 0,-2 0 0,15-40 0,29-98 128,-20 47-148,-12 43-173,-21 51 248,2-3 39,-7 28-79,1-1-8,-1 0-1,0 0 1,1 0 0,-1 0-1,0 0 1,0 0-1,0 0 1,0 1 0,0-1-1,0 0 1,0 0-1,0 0 1,0 0 0,0 0-1,0 0 1,-1 0-1,1 0 1,0 0-1,-1 1 1,1-1 0,-1 0-1,1 0 1,-1 0-1,1 1 1,-2-2 0,1 1 0,0 1 0,1 0 0,-1 0 0,0-1 0,0 1 0,0 0-1,0 0 1,0 0 0,0 0 0,0 0 0,0 0 0,0 1 0,0-1 0,0 0 0,0 0 0,0 1 0,0-1 0,-1 1 0,-19 9-81,16-6 71,1-1-1,-1 1 1,1 0-1,0 0 1,0 1-1,1-1 1,-1 1-1,1 0 1,-4 7-1,0 3-66,0 0 0,-5 19 0,-20 74-165,-42 174 135,73-275 131,-3 10 11,1 1 0,0-1 0,2 1 0,0 0 0,1-1-1,3 23 1,-2-19-18,-1-18 17,0 1-1,0-1 0,1 0 0,-1 0 0,0 0 0,1 0 1,0 0-1,0 0 0,0 0 0,0 0 0,0 0 1,1 0-1,3 5 0,-4-6-7,0 0 0,1 0 0,-1-1 0,1 1 0,0 0 0,-1-1 0,1 1 0,0-1 0,0 0 0,0 1 0,0-1 0,0 0 0,0 0 0,0 0 0,0 0-1,1-1 1,-1 1 0,0-1 0,0 1 0,1-1 0,-1 0 0,0 0 0,1 0 0,-1 0 0,0 0 0,1 0 0,-1-1 0,0 1 0,0-1 0,0 0 0,1 0 0,3-1 0,20-12 166,0 0 0,-1-1 0,37-30 0,-2 2-190,-39 26-83,-18 14 54,0 0 0,1 0-1,-1 1 1,1-1 0,0 1 0,0 0 0,0 0 0,7-3-1,-11 5 34,0 0 0,0 0 0,0 0-1,1 0 1,-1 0 0,0 0 0,0 0 0,0 0-1,1 0 1,-1 0 0,0 0 0,0 0 0,0 0-1,0 0 1,1 0 0,-1 0 0,0 0 0,0 0-1,0 0 1,0 0 0,1 0 0,-1 0 0,0 0-1,0 1 1,0-1 0,0 0 0,0 0 0,1 0-1,-1 0 1,0 0 0,0 0 0,0 1 0,0-1-1,0 0 1,0 0 0,0 0 0,0 0 0,0 1-1,0-1 1,1 0 0,-1 0 0,0 0-1,0 1 1,-2 12-154,-11 20-31,10-26 210,0 0 14,0 1-34,0 0 0,0 1 0,-1 9 0,3-16 27,1 1 0,0-1 0,-1 1 0,1-1 0,0 1 0,1-1 0,-1 1 0,0-1 0,1 1-1,-1-1 1,1 0 0,0 1 0,0-1 0,0 0 0,2 5 0,-2-6-3,0 0 1,0-1-1,1 1 0,-1 0 1,0 0-1,0 0 0,0-1 1,1 1-1,-1 0 0,0-1 1,1 0-1,-1 1 1,0-1-1,1 0 0,-1 1 1,1-1-1,-1 0 0,1 0 1,-1 0-1,0 0 0,1-1 1,-1 1-1,2-1 0,39-9 329,-36 8-307,36-12 57,-1-2 0,-1-1 1,74-44-1,-105 54-131,3-1-423,-8 10 219,-3 7 108,-1-4 96,-1 0-1,1-1 0,-1 1 1,0-1-1,-1 1 0,1-1 1,-1 1-1,-2 4 0,-22 36 2,7-15-35,-35 65 84,-114 151 0,80-138 35,67-85 134,-1-1 1,-37 29 0,54-47-119,-1 0-1,1 0 1,-1-1-1,0 0 1,0 0 0,-12 4-1,15-6-41,-1-1 0,1 1-1,0-1 1,0 0 0,-1 1-1,1-2 1,0 1 0,0 0 0,-1-1-1,1 1 1,0-1 0,0 0-1,0 0 1,0 0 0,-6-3-1,7 3-19,0-1 0,1 1 0,-1 0 1,0-1-1,0 0 0,1 1 0,-1-1 0,1 0 0,0 0 0,-1 0 0,1 1 0,0-1 0,0-1 0,0 1 0,0 0 0,1 0 0,-1 0 0,1 0 0,-1-1 1,1 1-1,0 0 0,-1 0 0,1-1 0,1-3 0,-1 1 15,1 0 0,0 1 0,0-1 0,0 0 0,0 0 0,1 1 0,0-1 0,0 1 0,0-1 0,5-7 0,1 2 23,-1 0 0,1 1 0,1-1 0,0 2-1,0-1 1,1 1 0,0 1 0,0 0 0,1 0 0,14-6 0,53-20 306,162-45 1,-203 66-330,-29 9-110,0 0-1,0 0 1,0 1 0,1 0-1,-1 0 1,1 1 0,0 0 0,-1 1-1,11 0 1,-11 1-5952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19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374 318 2720,'0'0'121,"0"0"-1,1 0 1,-1-1-1,0 1 1,0 0 0,0 0-1,1 0 1,-1 0-1,0-1 1,0 1-1,0 0 1,0 0 0,0 0-1,1-1 1,-1 1-1,0 0 1,0 0 0,0-1-1,0 1 1,0 0-1,0 0 1,0-1 0,0 1-1,0 0 1,0 0-1,0-1 1,0 1 0,0 0-1,0 0 1,0-1-1,0 1 1,0 0 0,0 0-1,0-1 1,0 1-1,-1 0 1,1 0 0,0-1-1,0 1 1,0 0-1,0 0 1,0 0 0,-1-1-1,1 1 1,-16-5 1131,-18 4-1115,16 4-44,-1 1 0,1 1 0,1 0 0,-1 1-1,1 1 1,0 1 0,0 0 0,1 1 0,0 1 0,1 0 0,0 1 0,1 1 0,-18 18 0,23-19-51,1 0 0,0 1-1,0 0 1,2 0 0,-1 1 0,2 0-1,-1 0 1,2 0 0,0 1 0,0 0 0,-2 26-1,6-35 16,0-1-1,0 1 1,0-1-1,1 1 0,-1-1 1,1 0-1,0 1 1,1-1-1,-1 0 1,1 0-1,0 0 1,0 0-1,4 6 0,-5-8 1,1 0 0,-1 1-1,1-1 1,0 0 0,0 0-1,0-1 1,0 1-1,0 0 1,0-1 0,1 1-1,-1-1 1,0 0 0,1 0-1,-1 0 1,1 0 0,-1 0-1,1 0 1,0-1-1,-1 1 1,1-1 0,0 0-1,-1 0 1,5 0 0,-1-1 43,0 1 0,-1-2 0,1 1 0,0-1 0,0 0 0,-1 0 0,1 0 0,-1-1 0,0 0 0,0 0 0,0 0 0,0-1 0,0 0 0,-1 0 0,5-4 0,-2-1-39,0-1 0,-1 0 1,0 0-1,-1 0 1,0-1-1,0 0 1,-1 0-1,-1 0 1,4-18-1,-4 9-82,-1 0-1,0 0 0,-2 0 1,-3-36-1,3 52-32,-1-1-1,0 1 1,0 0-1,-1-1 1,1 1-1,-1 0 1,0 0-1,-4-7 1,6 11 45,0 0 0,-1 0 0,1 0 0,0 0 0,0 0 0,-1 0 0,1 0 0,0-1 0,-1 1 1,1 0-1,0 0 0,0 0 0,-1 0 0,1 0 0,0 0 0,-1 0 0,1 0 0,0 1 1,0-1-1,-1 0 0,1 0 0,0 0 0,0 0 0,-1 0 0,1 0 0,0 1 0,0-1 0,-1 0 1,1 0-1,0 0 0,0 0 0,-1 1 0,1-1 0,0 0 0,0 0 0,0 1 0,-1-1 1,1 0-17,-2 5-8,1-1 1,-1 1-1,1-1 1,0 1-1,0 0 1,0 0-1,1 0 1,-1-1-1,1 10 1,0-3 70,1 1 0,-1 0 0,2 0 0,-1-1 0,2 1 0,0-1 0,0 1 0,1-1 0,0 0 0,1-1 0,0 1 0,1-1 0,0 0 0,1 0 0,11 14 0,-15-22 33,-1 1 0,1-1 0,-1 1 0,1-1 1,0 0-1,0 0 0,0 0 0,0-1 1,0 1-1,1-1 0,-1 0 0,0 0 1,1 0-1,-1 0 0,7 1 0,-6-2 0,1-1 0,-1 1 0,0-1 0,0 1 0,1-1 0,-1 0-1,0-1 1,0 1 0,0-1 0,0 0 0,4-3 0,5-3-14,-2-1 0,1-1 0,-1 1 0,-1-2 0,0 0 0,11-15 0,8-17-62,-23 32-1,1 0 1,0 1 0,1 0-1,15-16 1,-22 26 1,-1-1 0,0 1-1,0 0 1,0 0 0,0-1 0,1 1 0,-1 0 0,0 0 0,0 0 0,0-1 0,1 1-1,-1 0 1,0 0 0,0 0 0,1 0 0,-1-1 0,0 1 0,0 0 0,1 0-1,-1 0 1,0 0 0,0 0 0,1 0 0,-1 0 0,0 0 0,1 0 0,-1 0 0,0 0-1,0 0 1,1 0 0,-1 0 0,0 0 0,0 0 0,1 0 0,-1 0 0,0 0-1,1 1 1,-1-1 0,0 0 0,0 0 0,0 0 0,1 0 0,-1 1 0,0-1 0,0 0-1,0 0 1,1 0 0,-1 1 0,0-1 0,0 0 0,0 0 0,0 1 0,0-1-1,1 0 1,-1 0 0,0 1 0,0-1 0,0 1 0,1 19-84,-1-17 83,1 24 49,-1 22 72,-2-24-68,0-9 93,0 0 1,1 0-1,3 29 0,-1-31 145,-1-12-9,3-4 24,3-5-56,4-6-125,-1 0 0,16-28-1,3-5-200,-23 39 80,34-45-154,-35 48 150,0-1 0,1 1-1,-1 0 1,1 0 0,0 0 0,0 1 0,0-1-1,6-2 1,-10 6-4,0 0 0,0-1 0,-1 1 0,1 0 0,0-1 0,0 1 0,0 0-1,0 0 1,0 0 0,0 0 0,0-1 0,-1 1 0,1 1 0,0-1 0,0 0 0,0 0 0,0 0 0,0 0 0,0 1-1,0-1 1,-1 0 0,1 1 0,0-1 0,0 1 0,0-1 0,-1 1 0,1-1 0,0 1 0,-1-1 0,1 1 0,0 0-1,-1 0 1,1-1 0,-1 1 0,1 0 0,-1 0 0,1-1 0,-1 1 0,1 1 0,1 4 9,-1-1 0,1 1 1,-1-1-1,-1 1 0,1 6 1,0-7 35,1 26 23,-2-18-42,1 0 0,0 0 1,4 15-1,-5-26 0,1 0 1,0-1 0,-1 1-1,1 0 1,0 0-1,0-1 1,0 1 0,0-1-1,0 1 1,0-1 0,1 1-1,-1-1 1,0 0-1,1 1 1,-1-1 0,1 0-1,-1 0 1,3 1-1,-1-1 19,0 0 1,0 0-1,0 0 0,0 0 0,0-1 0,0 0 0,0 1 0,0-1 0,0 0 0,5-1 0,2-1 5,0 0 0,-1-1-1,1 0 1,-1 0 0,17-9 0,4-4-2,-1-2 1,0-1 0,-2-1 0,0-2-1,-1 0 1,-2-2 0,0 0-1,25-35 1,-44 51-139,-9 11-64,-14 20-18,2 0 86,-47 73 50,55-81 2,0 1-1,0 0 1,2 0 0,-8 28-1,13-40 52,0 0 0,1 1 0,-1-1 0,1 0 0,0 0 0,0 1 0,0-1 0,1 0 0,1 7-1,-2-9 13,1-1 0,-1 1 0,1-1 0,0 1 0,-1-1-1,1 1 1,0-1 0,0 1 0,0-1 0,0 0 0,1 0-1,-1 0 1,0 1 0,0-1 0,1 0 0,-1 0 0,0-1-1,1 1 1,-1 0 0,1 0 0,0-1 0,-1 1 0,1-1-1,-1 1 1,1-1 0,0 0 0,2 1 0,-1-1 6,0 0 0,1 0 1,-1-1-1,0 1 0,1-1 1,-1 1-1,0-1 0,0 0 1,1 0-1,-1-1 0,0 1 1,0-1-1,0 1 0,0-1 1,-1 0-1,1 0 0,0 0 1,-1 0-1,0-1 0,3-2 1,2-4 19,0 0 0,-1-1 0,0 0 0,7-13 1,4-18 25,-1-1 0,-2 0 0,9-47 0,-14 47-84,-2-1 1,-2 1-1,-2-1 0,-2 0 1,-7-75-1,5 111-58,1 1 0,-1-1 0,-1 1 0,1-1 0,-1 1 0,-5-12 0,7 18 60,0 0 1,0-1 0,0 1 0,0 0-1,0-1 1,0 1 0,0 0 0,-1-1-1,1 1 1,0 0 0,0-1 0,0 1-1,-1 0 1,1-1 0,0 1 0,0 0-1,-1 0 1,1-1 0,0 1 0,0 0 0,-1 0-1,1 0 1,0-1 0,-1 1 0,1 0-1,-1 0 1,1 0 0,0 0 0,-1 0-1,1 0 1,0 0 0,-1 0 0,1 0-1,0 0 1,-1 0 0,1 0 0,-1 0-1,1 0 1,0 0 0,-1 0 0,1 0-1,0 0 1,-1 0 0,1 0 0,0 1-1,-1-1 1,1 0 0,0 0 0,-1 1-1,1-1 1,0 0 0,0 0 0,-1 1-1,1-1 1,0 0 0,0 0 0,0 1-1,-1-1 1,1 1 0,-11 24-307,10-24 301,-5 20 23,0 0 0,2-1-1,0 1 1,-1 41 0,9 88 23,-1-107 153,11 52 0,-10-75-63,1 0-1,1 0 1,1-1-1,16 34 0,-20-48-111,0 0 0,1 1 0,-1-1 0,1 0 0,0 0 0,0-1-1,6 5 1,-8-7-252,0-1 1,-1 0-1,1 0 0,0 0 0,0 0 0,0 0 0,0 0 1,1 0-1,-1-1 0,0 1 0,0-1 0,0 1 0,0-1 0,1 0 1,-1 0-1,0 0 0,0 0 0,0-1 0,1 1 0,-1 0 1,0-1-1,4-1 0,20-10-2946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21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171 172 2144,'9'-7'1073,"-6"5"-316,1-1 1,-1 0-1,0 1 0,4-6 0,-7 7-679,1 1 0,-1-1 0,1 1-1,-1-1 1,0 1 0,0-1 0,1 0-1,-1 1 1,0-1 0,0 1-1,0-1 1,1 1 0,-1-1 0,0 0-1,0 1 1,0-1 0,0 1 0,0-1-1,0 0 1,0 1 0,-1-1-1,1 1 1,0-1 0,0 0 0,0 1-1,-1-1 1,1 1 0,0-1 0,0 1-1,-1-1 1,1 1 0,0-1-1,-1 1 1,1-1 0,-1 1 0,1 0-1,-1-1 1,-1 0-26,1 0-1,-1 0 1,1 1 0,-1-1 0,1 1-1,-1-1 1,1 1 0,-1 0-1,1 0 1,-1-1 0,0 1-1,1 0 1,-1 0 0,-2 1-1,-18 3 230,13-1-211,1 0 0,0 1 0,0 0 0,1 0 0,-1 0 0,1 1 0,0 0-1,0 1 1,0 0 0,1 0 0,0 0 0,-10 14 0,10-11-48,0 1-1,1 0 1,0 0 0,0 0-1,1 1 1,1 0-1,-1-1 1,2 1 0,-3 15-1,5-21 53,-1 0 0,1-1 0,0 1 0,1 0-1,-1-1 1,1 1 0,-1-1 0,1 1 0,1-1 0,-1 1 0,1-1-1,0 0 1,0 1 0,0-1 0,0 0 0,1 0 0,-1-1-1,1 1 1,0 0 0,0-1 0,1 0 0,-1 0 0,1 0-1,-1 0 1,6 3 0,-2-2 50,0 0 0,1-1 1,-1 0-1,1 0 0,-1-1 0,1 0 0,0 0 1,0-1-1,0 0 0,0 0 0,0-1 0,0 0 1,13-2-1,-11 1-44,0-1 0,0 0 0,-1-1 0,1 1 0,-1-2 0,0 0 0,0 0 0,0 0 0,0-1 0,-1 0 0,0-1 0,0 0 0,-1 0 0,1-1 0,11-14 0,-12 11-67,0 0 0,0-1 0,-1 0 0,6-17 0,-9 20-14,0 0 1,-1 0-1,0-1 0,0 1 0,-1 0 0,0-1 0,0-16 0,-2 17-1,0 0 0,0 0-1,-1 0 1,0 0 0,0 1-1,-1-1 1,0 0-1,-5-7 1,6 11-6,0 1-1,0-1 1,-1 1-1,1 0 1,-1 0-1,0 0 1,0 0 0,0 0-1,-1 0 1,1 1-1,-1 0 1,1 0 0,-1 0-1,0 0 1,0 0-1,0 1 1,1 0 0,-7-2-1,2 2-6,1-1 0,0 1 0,0 1-1,-1 0 1,1 0 0,0 0 0,-1 1 0,1 0 0,0 0-1,0 1 1,0 0 0,-8 3 0,15-5 17,1 0 0,-1 0 0,1 0 1,-1 0-1,0 0 0,1 0 0,-1 0 0,1 0 0,-1 0 1,1 0-1,-1 0 0,0 1 0,1-1 0,-1 0 1,1 0-1,-1 0 0,0 1 0,1-1 0,-1 0 0,0 1 1,1-1-1,-1 0 0,0 0 0,0 1 0,1-1 1,-1 1-1,0-1 0,0 0 0,0 1 0,1-1 0,-1 0 1,0 1-1,0-1 0,0 1 0,0-1 0,0 1 1,0-1-1,0 0 0,0 1 0,0-1 0,0 1 0,0-1 1,0 1-1,0-1 0,0 0 0,0 1 0,0-1 1,-1 1-1,1-1 0,0 0 0,0 1 0,0-1 0,-1 0 1,1 1-1,0-1 0,-1 0 0,1 1 0,0-1 1,0 0-1,-1 1 0,1-1 0,-1 0 0,1 0 0,0 0 1,-1 1-1,27-3 254,1 0 0,40-11 0,-18 4-203,5-2 40,-30 5-24,0 2-1,45-3 1,-67 7-72,-1 0 1,1 0-1,0 0 1,-1 1-1,1-1 1,0 0-1,-1 1 1,1-1-1,-1 1 1,1 0-1,-1-1 1,1 1-1,-1 0 1,1 0-1,-1 0 1,0 0-1,1 0 1,-1 0-1,0 0 1,0 0-1,0 1 1,0-1-1,0 0 1,0 1-1,0-1 1,0 1-1,-1-1 1,1 1-1,0-1 1,-1 1-1,0 0 1,1 2-1,0 5 79,0-1 0,0 1 0,-1 0 0,-2 16 0,1-16-43,-9 60 270,6-46-22,-3 46-1,10-61 274,2-10-259,5-10 120,11-26-1,-14 25-355,1 0 1,11-15-1,-2 7-64,1 1 0,0 2-1,1-1 1,1 2 0,40-26-1,-55 40-25,0 0-1,1 0 1,0 1-1,-1-1 1,1 1 0,8-1-1,-12 2 24,0 1 1,0-1-1,0 1 1,0 0-1,0 0 0,0 0 1,0 0-1,0 0 1,0 1-1,-1-1 0,1 0 1,0 1-1,0 0 0,0-1 1,0 1-1,-1 0 1,1 0-1,0 0 0,-1 0 1,1 0-1,-1 0 1,1 0-1,-1 1 0,2 1 1,4 7 39,-1 1 0,-1-1 1,0 1-1,-1 0 0,0 1 1,4 16-1,-5-13-2,2 0 1,0-1-1,10 20 0,-13-30 4,1 0-1,-1 0 0,1-1 1,0 1-1,0 0 0,0-1 0,0 0 1,1 0-1,-1 0 0,1 0 0,0-1 1,0 1-1,0-1 0,0 0 0,7 2 1,-7-3-9,-1 0 1,1 0 0,0 0 0,-1-1-1,1 1 1,0-1 0,-1 0 0,1 0 0,0-1-1,-1 1 1,1-1 0,-1 0 0,1 1-1,0-2 1,-1 1 0,0 0 0,1-1-1,-1 1 1,0-1 0,0 0 0,0 0-1,0-1 1,4-3 0,3-4 71,0-1 0,-1 0 0,0 0 0,10-20 1,-14 24-77,5-9 16,-1-1-1,-1 1 1,0-1-1,-1-1 1,-1 0-1,7-30 1,-13 44-65,1 0-1,-1 0 1,0 0-1,0 0 1,0 0-1,-1 0 1,-1-6-1,2 9 19,0 0 0,0 0-1,0 0 1,0 1 0,-1-1-1,1 0 1,0 1 0,-1-1-1,1 0 1,0 0-1,-1 1 1,1-1 0,-1 0-1,1 1 1,-1-1 0,1 1-1,-1-1 1,1 1 0,-1-1-1,0 1 1,1-1 0,-1 1-1,0-1 1,1 1-1,-1 0 1,0 0 0,0-1-1,1 1 1,-1 0 0,0 0-1,0 0 1,1 0 0,-1-1-1,0 1 1,0 1 0,0-1-1,1 0 1,-1 0-1,0 0 1,0 0 0,1 0-1,-1 1 1,0-1 0,0 0-1,0 1 1,-2 1-21,1 0 0,-1 0 0,1 0 0,0 0 0,0 0 0,0 0 0,0 0 0,0 1-1,1-1 1,-1 1 0,1-1 0,-2 5 0,-1 1-8,1 1-1,-4 14 0,4-10 49,1-1 0,1 1 0,0-1 0,1 1-1,2 19 1,1-11 130,1 0 0,8 29 0,-6-29-58,17 34 0,-19-47-24,1 1 0,0-1 0,0-1-1,0 1 1,1-1 0,11 11 0,-14-15 35,1-1 1,-1 1-1,0-1 1,1 0-1,0 0 1,-1 0 0,1-1-1,6 2 1,-8-2-175,1-1 0,-1 1-1,0-1 1,0 0 0,0 0 0,1 0 0,-1 0 0,0 0 0,3-1 0,-4 1-219,1-1-1,-1 1 1,0-1 0,0 1 0,0-1 0,1 0-1,-1 1 1,0-1 0,0 0 0,1-1-1,6-3-2066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21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32 3648,'-37'0'1173,"36"0"-1143,1 0 1,-1 0-1,0 0 0,1 0 0,-1 0 0,0 0 0,0 0 1,1 0-1,-1 0 0,0 0 0,0 0 0,1 0 1,-1 0-1,0 1 0,1-1 0,-1 0 0,0 1 0,1-1 1,-1 0-1,1 1 0,-1-1 0,0 1 0,0 0 1,-1 1 231,-2 3 3445,18-5-1591,-9 0-1891,215 7 5689,101-21-2825,-122 2-2589,85 0 66,-270 11-973,0 0-1,23-5 1,-15 2-425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23.3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177 330 2816,'0'-1'118,"0"0"1,0 0-1,0 0 0,0 0 1,1 0-1,-1 0 0,0 0 0,1 0 1,-1 0-1,0 0 0,1 0 1,0 0-1,0-2 0,0 3 121,-1-1 0,1 0 0,-1 0 0,1-1 0,-1 1 0,1 0 0,-1 0 0,0 0 0,1 0 0,-1 0 0,0 0 0,0 0 0,0-2 0,0 2-170,0 1-1,0-1 0,0 1 0,1-1 0,-1 1 0,0-1 0,0 0 0,0 1 0,0-1 0,-1 1 1,1-1-1,0 1 0,0-1 0,0 0 0,0 1 0,-1-1 0,1 1 0,0-1 0,0 1 1,-1-1-1,1 1 0,0 0 0,-1-1 0,1 1 0,-1-1 0,1 1 0,0 0 0,-1-1 0,1 1 1,-1 0-1,1-1 0,-1 1 0,1 0 0,-1 0 0,1-1 0,-1 1 0,1 0 0,-1 0 1,0 0-1,1 0 0,-1 0 0,1 0 0,-1 0 0,1 0 0,-1 0 0,0 0 0,1 0 0,-1 0 1,1 0-1,-1 1 0,1-1 0,-1 0 0,1 0 0,-1 0 0,1 1 0,-1-1 0,-4 3 56,0 0 0,1-1 0,-1 1 0,-5 6 0,-8 6 84,0 2 0,-26 32 0,36-38-148,0 0-1,0 1 0,2 0 1,-1 0-1,1 0 0,-5 18 1,10-26 9,0 0 0,0 0 0,1 0 0,0 0 0,-1 0 0,1 0 0,1 0 1,-1 0-1,1 0 0,-1 0 0,1 0 0,0 0 0,1 0 0,-1 0 0,1 0 1,-1-1-1,1 1 0,0-1 0,1 1 0,-1-1 0,0 0 0,1 0 0,0 0 1,0 0-1,0 0 0,0 0 0,0-1 0,0 0 0,1 0 0,-1 0 0,1 0 0,0 0 1,-1 0-1,1-1 0,0 0 0,0 0 0,0 0 0,0 0 0,0-1 0,0 0 1,0 1-1,0-1 0,0-1 0,0 1 0,0-1 0,0 1 0,0-1 0,0 0 1,0-1-1,5-1 0,-4 0-36,1 0-1,-1 0 1,0 0 0,0-1 0,0 0 0,-1 0 0,1 0-1,-1-1 1,0 1 0,0-1 0,-1 0 0,1 0 0,-1 0-1,0-1 1,-1 1 0,1-1 0,2-9 0,-3 6-52,0-1 1,0 0 0,-1 0-1,0 0 1,-1 0 0,0 0-1,-1 0 1,0 0 0,0 0-1,-4-11 1,4 17 24,-1-6 3,-1 0 1,0 1-1,-7-16 0,9 24-20,1-1-1,-1 1 1,0-1 0,0 1-1,0-1 1,0 1 0,0 0-1,0 0 1,0-1 0,0 1-1,0 0 1,0 0-1,-1 0 1,1 0 0,0 0-1,-1 0 1,1 1 0,-1-1-1,1 0 1,-1 1-1,1-1 1,-1 1 0,0 0-1,1-1 1,-1 1 0,1 0-1,-1 0 1,0 0 0,1 0-1,-3 1 1,3-1 9,0 0-1,1 0 1,-1 1 0,0-1 0,1 0-1,-1 1 1,1-1 0,-1 0 0,1 1 0,-1-1-1,1 1 1,-1-1 0,1 1 0,-1-1-1,1 1 1,0 0 0,-1-1 0,1 1 0,0-1-1,0 1 1,-1 0 0,1-1 0,0 1-1,0 0 1,0-1 0,0 1 0,0 0 0,0-1-1,0 1 1,0 0 0,0 0 0,0-1-1,0 1 1,0 0 0,1 0 0,-1 1 6,0-1-1,1 1 1,-1-1 0,1 0 0,-1 1 0,1-1 0,0 0 0,-1 0-1,1 1 1,0-1 0,0 0 0,0 0 0,0 0 0,0 0 0,0 0-1,0 0 1,2 0 0,-1 0 24,-1-1-1,1 0 0,0 1 1,-1-1-1,1 0 0,0 0 1,0-1-1,-1 1 0,1 0 1,0 0-1,-1-1 0,1 1 1,0-1-1,-1 0 0,1 1 1,-1-1-1,1 0 0,-1 0 1,1 0-1,-1 0 0,1 0 1,0-2-1,6-3 187,-1 0-1,10-13 0,31-41 362,38-42 2,-34 47-328,26-25-220,-76 78-83,4-2-249,-6 9 113,-1 0 198,-2 14-106,0-1 0,-10 25 1,1-1 59,-14 60 98,-21 75-114,-68 145 235,97-274-57,10-24 220,-2 1 0,0-2-1,-21 36 1,30-58-313,1-1 0,-1 1 0,1 0 0,-1 0 0,1 0 0,-1 0 0,0-1 0,0 1 0,1 0 0,-1-1 0,0 1 0,0-1 0,0 1 0,0-1 0,0 1 0,-1 0 0,2-1-6,-1 0-1,1 0 1,-1 0-1,1-1 0,-1 1 1,1 0-1,-1 0 1,1 0-1,-1 0 1,1 0-1,-1-1 1,1 1-1,-1 0 1,1 0-1,0-1 1,-1 1-1,1 0 1,-1-1-1,1 1 1,0 0-1,-1-1 0,1 1 1,0-1-1,-3-3 73,2 1 0,-1-1 0,0 0-1,1 0 1,0 0 0,-2-6 0,3 5-64,-1-1 0,1 1 0,0-1 0,0 1 0,0 0 0,1-1 0,-1 1 0,2-1 0,-1 1 0,0 0 0,1 0 1,0 0-1,0 0 0,1 0 0,-1 0 0,1 0 0,0 1 0,5-6 0,-2 3-39,1-1-1,0 1 1,0 1 0,0-1 0,1 1-1,0 0 1,1 1 0,-1 0-1,12-5 1,1 2-17,-1 2 1,1 0-1,0 1 0,0 1 1,0 0-1,1 2 0,29 1 1,-19 3-128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24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48 943 4224,'-27'3'1365,"20"0"-826,0 2-594,1 2 2198,19-9 195,6-6-1884,0 0 0,-1 0 1,1-2-1,-2 0 0,1-2 0,-2 0 0,1 0 0,-2-1 0,0-1 0,17-21 0,14-20-102,60-98-1,-84 119-155,22-40 286,43-96 1,-64 107-560,-21 58 15,-2 5 53,0 0-1,0 0 0,0 0 1,0 0-1,0 0 0,0 0 1,0 0-1,0 0 1,0 1-1,0-1 0,0 0 1,0 0-1,-1 0 0,1 0 1,0 0-1,0 0 1,0 0-1,0 0 0,0 0 1,0 0-1,0 0 1,0 0-1,0 0 0,0 0 1,0 0-1,0 0 0,0 0 1,0 0-1,0 0 1,0 0-1,0 0 0,0 0 1,-1 0-1,1 0 0,0 0 1,0 0-1,0 0 1,0 0-1,0 0 0,0-1 1,0 1-1,0 0 1,0 0-1,0 0 0,0 0 1,0 0-1,0 0 0,0 0 1,-6 7-160,-3 11-19,-9 25-1,1-2 70,-5 14 169,2 1 0,3 0 1,2 2-1,-9 68 0,21-110-26,-3 17 85,2-1 0,-1 35 1,6-61-9,-1-1 0,1 0 1,0 1-1,2 7 0,-3-12-58,0 0 1,1 0-1,-1 0 0,0 0 1,0 0-1,1 0 1,-1 0-1,1 0 0,-1-1 1,1 1-1,-1 0 0,1 0 1,0 0-1,-1 0 1,1-1-1,0 1 0,-1 0 1,1-1-1,0 1 0,0-1 1,0 1-1,0-1 0,0 1 1,0-1-1,-1 1 1,1-1-1,0 0 0,0 1 1,0-1-1,2 0 0,0-1 38,1-1-1,-1 0 1,0 0-1,1 0 1,-1 0-1,0-1 1,-1 1-1,1-1 0,0 0 1,-1 0-1,5-5 1,60-102 363,-31 47-387,-11 25 35,41-48 0,0 2 7,-36 42-147,25-34-99,51-91 0,-75 103 158,30-90 0,-57 145-102,-2 8-81,-7 22-67,-14 32 224,-2 0 1,-3-1-1,-2-1 0,-41 60 0,24-37 271,3 1 0,3 2 0,-33 99 0,68-170-185,1-3 8,0 0 0,0 1 0,0-1 1,0-1-1,-1 1 0,0 0 0,1 0 0,-4 3 1,18-53 800,-3 19-782,23-45 0,-26 60-144,0 1 0,1 0 0,0 0 0,1 1 0,20-19 0,-28 28 26,0 1 1,0 0-1,0 0 1,0 0-1,0 0 1,0 1-1,0-1 0,1 0 1,-1 0-1,0 1 1,1-1-1,-1 1 1,0-1-1,1 1 1,-1-1-1,0 1 1,1 0-1,-1 0 1,3 0-1,-2 1 5,-1-1 1,0 1-1,1 0 0,-1 0 0,0 0 0,0 0 1,0 0-1,0 1 0,0-1 0,0 0 0,0 0 0,0 1 1,-1-1-1,1 1 0,0-1 0,-1 0 0,1 1 0,0 2 1,19 72-247,-15-53 326,1 0 0,1-1 0,18 41 0,-22-57-31,0-1-1,1 1 1,-1-1-1,1 0 0,0-1 1,0 1-1,0-1 0,1 1 1,-1-1-1,1 0 0,0-1 1,0 0-1,1 1 0,-1-1 1,1-1-1,-1 1 0,1-1 1,0 0-1,10 1 0,-13-2-1,0-1-1,1 1 0,-1-1 0,1 0 1,-1 0-1,0-1 0,1 1 0,-1-1 1,0 1-1,1-1 0,-1 0 0,0-1 1,0 1-1,5-3 0,-3 1 14,0 0 0,0-1 0,-1 0 0,1 0 0,-1 0 0,0-1 0,6-7 0,1-6 4,0 0-1,-2-1 1,13-31 0,-22 50-49,29-79 87,-25 67-129,-1 0 0,0 0 0,-1-1 0,0-20 1,-2 32 28,1 0 1,-1 1 0,0-1-1,0 0 1,0 0 0,-1 1-1,1-1 1,0 0 0,0 0-1,0 1 1,0-1 0,-1 0-1,1 1 1,0-1-1,-1 0 1,1 1 0,0-1-1,-1 0 1,1 1 0,-1-1-1,1 1 1,-1-1 0,0 0-1,0 1 1,0-1 0,0 1-1,1 0 1,-1 0 0,0 0 0,0 0-1,0 0 1,1 0 0,-1 0-1,0 0 1,0 0 0,0 0-1,1 1 1,-1-1 0,0 0 0,0 0-1,1 1 1,-2 0 0,-1 1-31,-1 0-1,1 0 1,-1 0 0,1 1 0,0 0 0,0 0 0,-3 3 0,1 1 55,0 0 1,1 1-1,0 0 0,1-1 1,0 1-1,0 0 1,0 0-1,1 1 0,0-1 1,1 0-1,0 1 0,0-1 1,1 1-1,0-1 1,0 1-1,1-1 0,0 1 1,1-1-1,0 1 0,0-1 1,1 0-1,0 0 1,0 0-1,8 12 0,-7-13-145,1 1 0,0-1 1,1 0-1,0 0 0,0-1 0,0 0 0,1 0 0,0 0 0,0-1 0,1 0 0,-1 0 0,13 5 0,-19-10-56,-1 0 0,1 1 0,0-1 0,0 0 1,-1 0-1,1 0 0,0 1 0,0-1 0,-1 0 0,1 0 0,0 0 0,-1 0 0,1-1 0,0 1 0,0 0 0,-1 0 0,1 0 0,0 0 0,0-1 0,-1 1 0,1 0 0,0-1 0,-1 1 0,1-1 0,-1 1 0,1-1 0,-1 1 0,1-1 0,0 0 0,7-7-2381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25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20 6816,'-13'4'3072,"66"-8"-2656,-8-1 1888,5 10-1344,26-5 96,1 0-640,26-5-64,0 2-224,10-5-288,-10 8 96,-9-4 224,-12 8-96,-19 4-5856,-10 4 3168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53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1099 4160,'-5'2'359,"1"1"0,-1 0 1,1-1-1,0 1 0,-6 5 1,9-7-211,0 0 1,0 1-1,0-1 1,-1 0-1,1 0 1,0 1-1,1-1 1,-1 0-1,0 1 1,0-1-1,1 1 1,-1-1-1,0 1 1,1 0-1,0-1 1,-1 1-1,1-1 1,0 1-1,0 0 1,0-1-1,0 1 1,0 2-1,0-3-55,1 0 0,-1 0-1,0 0 1,1 0 0,-1-1 0,0 1-1,1 0 1,-1 0 0,1 0-1,-1-1 1,1 1 0,-1 0-1,1-1 1,0 1 0,-1 0-1,1-1 1,0 1 0,-1-1 0,1 1-1,0-1 1,0 1 0,0-1-1,0 0 1,-1 1 0,1-1-1,0 0 1,0 0 0,0 0 0,0 0-1,0 1 1,0-1 0,0 0-1,-1-1 1,1 1 0,2 0-1,2-1 292,0-1-1,0 1 0,0-1 0,9-4 1,-11 4-208,7-3 129,0 0 0,-1-1 0,0-1 0,0 0 0,0 0 0,10-12 0,-12 13-149,58-59 800,79-102 0,-124 139-918,-2-1 0,26-50 0,17-63 80,-45 102-115,84-245 56,-84 236-40,-2 4-756,-17 64 539,-79 395-208,70-353 776,3 1 1,0 76-1,12-112 45,-3-25-387,0-1 1,0 1-1,0-1 0,0 0 0,0 1 0,0-1 0,0 1 0,0-1 0,0 1 0,0-1 0,1 0 0,-1 1 0,0-1 1,0 1-1,0-1 0,1 0 0,-1 1 0,0-1 0,0 0 0,1 1 0,-1-1 0,0 0 0,1 1 0,-1-1 0,1 0 1,-1 0-1,0 1 0,1-1 0,-1 0 0,0 0 0,1 0 0,-1 0 0,1 0 0,-1 1 0,1-1 0,-1 0 0,1 0 0,-1 0 1,0 0-1,1 0 0,-1 0 0,1 0 0,-1-1 0,1 1 0,-1 0 0,0 0 0,1 0 0,0-1 0,2 0 59,0-1 0,-1 0 0,1 0 0,-1-1 0,4-2 0,-3 1 77,145-142 784,-118 114-946,-1 0 0,-2-2 1,-1-1-1,22-40 0,20-42-59,89-208 0,-145 292 66,-8 21-60,12-24-1,-14 34-348,-3 9 277,-4 11 94,-15 37 39,-15 71 0,-3 9 63,-63 110 143,31-85 259,6 9 676,60-160-969,3-6 181,3-5 34,7-10-57,10-13-337,2 1 0,1 1 1,1 1-1,1 1 1,49-35-1,-67 53-50,1-1-1,-1 1 0,0 0 1,1 0-1,9-2 0,-13 4 27,-1 1 1,0-1-1,0 1 0,1 0 1,-1-1-1,0 1 0,0 0 1,1 1-1,-1-1 0,0 0 1,0 1-1,1-1 0,-1 1 1,0 0-1,0-1 0,0 1 1,0 0-1,0 0 0,0 1 1,2 0-1,0 3 12,0 0 0,0-1 0,0 2 1,0-1-1,-1 0 0,0 1 0,0-1 0,3 11 0,-5-11 34,1 0 0,0 0-1,1 0 1,-1 0-1,1-1 1,0 1-1,0-1 1,0 0-1,1 0 1,-1 0-1,1 0 1,4 3-1,-6-6 1,0 0 0,0 0 1,-1 0-1,1-1 0,0 1 0,0 0 0,0-1 0,0 1 0,0-1 0,0 0 1,0 0-1,0 0 0,0 0 0,0 0 0,0 0 0,0 0 0,0-1 0,0 1 0,0-1 1,0 1-1,0-1 0,0 0 0,-1 0 0,1 0 0,2-1 0,4-4 15,0 0 0,-1 0 0,0-1 0,8-8 0,0-1 46,-4 5-41,0-1 1,-1 1-1,-1-2 1,11-15-1,-17 23-45,0-1-1,0 1 0,-1-1 0,1 0 0,-1 0 0,-1 1 0,1-1 1,-1-1-1,0 1 0,0 0 0,-1 0 0,1 0 0,-2-8 1,1 13-30,0-1 0,-1 1 0,1-1 0,0 1 0,-1 0 0,1 0 0,-1-1 0,1 1 0,-1 0 0,0 0 0,0 0 0,1-1 0,-3-1 0,2 3 9,1 0-1,-1-1 0,0 1 0,1-1 1,-1 1-1,0 0 0,0 0 0,1-1 0,-1 1 1,0 0-1,0 0 0,1 0 0,-1 0 0,0 0 1,0 0-1,1 0 0,-1 0 0,0 0 0,0 0 1,1 0-1,-1 1 0,0-1 0,0 0 0,1 0 1,-1 1-1,0-1 0,1 1 0,-2 0 1,-3 2-5,1 1 1,-1 0-1,1 0 1,0 0-1,0 0 1,0 1-1,1 0 1,0-1-1,0 2 1,0-1-1,0 0 1,1 0-1,-3 9 1,1-2 54,0 0 1,1 0-1,1 1 1,0-1-1,-1 21 1,4-25 18,-1 1 0,1-1 1,0 1-1,0-1 1,1 1-1,1-1 1,-1 0-1,1 0 1,1 0-1,-1 0 0,1-1 1,1 0-1,-1 1 1,8 7-1,-8-10-22,0-1 0,0 0-1,1 0 1,-1-1 0,1 1-1,0-1 1,0 0-1,0 0 1,1-1 0,-1 1-1,1-1 1,-1-1 0,1 1-1,-1-1 1,1 0 0,0 0-1,0 0 1,0-1 0,0 0-1,-1 0 1,9-1 0,-9 0-363,0 0 0,0 0 0,0 0 0,0-1 0,-1 0 0,1 0 0,0 0 0,-1 0 0,0-1 0,1 1 0,-1-1 0,0 0 0,4-5 0,-5 5-537,-1 0-1,0 0 0,1 0 0,-1 0 0,0 0 1,-1-1-1,1 1 0,-1 0 0,1-1 0,-1 0 0,1-4 1,3-13-2983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29.2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202 433 3904,'0'-14'1253,"0"13"-1220,0 1 0,0-1-1,0 1 1,0-1-1,1 1 1,-1 0 0,0-1-1,0 1 1,1-1 0,-1 1-1,0 0 1,1-1 0,-1 1-1,0-1 1,1 1 0,-1 0-1,0 0 1,1-1 0,-1 1-1,1 0 1,-1 0 0,1-1-1,0 1 1,-1 0 106,1-1 106,0 0 1,-1 0-1,1 0 1,0 0-1,-1 0 1,1-1-1,-1 1 1,1 0-1,-1 0 1,1 0-1,-1 0 1,0-1-1,0 1 1,1 0-1,-1 0 1,0-3-1,-1 3-199,1 0-1,0 0 0,-1 0 0,1 1 1,0-1-1,-1 0 0,1 0 0,-1 1 0,1-1 1,-1 0-1,0 1 0,1-1 0,-1 0 1,1 1-1,-1-1 0,0 1 0,0-1 1,1 1-1,-1-1 0,0 1 0,0 0 0,0-1 1,1 1-1,-1 0 0,0 0 0,0 0 1,0-1-1,0 1 0,-1 0 0,-6-1-13,-1 1-1,1-1 1,0 1-1,-1 1 0,1 0 1,0 0-1,-1 0 1,-8 4-1,12-3 5,-1 0-1,1 0 0,0 1 1,0-1-1,0 1 1,1 1-1,-1-1 0,1 1 1,-1-1-1,1 1 1,0 0-1,1 1 1,-5 5-1,2 1 9,0-1-1,1 1 1,0 0-1,1 0 1,0 1-1,1-1 1,-3 19-1,4-16 72,0 1-1,1 0 0,1 0 1,0 0-1,4 25 1,-2-33 48,-1 1 1,1-1 0,1 1-1,0-1 1,0 0 0,6 11-1,-7-14-94,1-1 0,-1 0 0,0 0-1,1 0 1,0-1 0,-1 1-1,1 0 1,0-1 0,1 0 0,-1 0-1,0 0 1,0 0 0,1 0-1,-1-1 1,7 2 0,-2-1 36,0-1 0,1 0-1,0 0 1,-1-1 0,1 0 0,-1-1 0,15-2 0,0-2 115,34-11 1,-25 5-121,-2-1 0,1-1 1,-1-2-1,44-29 0,37-39-14,-92 66 31,0-1 0,-2-1 1,23-29-1,-29 26-95,-9 10-45,-2 12 19,0 0 1,0-1 0,-1 1 0,1 0 0,0 0-1,0-1 1,0 1 0,0 0 0,-1-1 0,1 1-1,0 0 1,0 0 0,0 0 0,-1-1 0,1 1-1,0 0 1,0 0 0,-1 0 0,1 0 0,0-1-1,-1 1 1,1 0 0,0 0 0,0 0 0,-1 0-1,1 0 1,0 0 0,-1 0 0,1 0 0,0 0-1,-1 0 1,1 0 0,-2 0-11,0 1 1,1-1-1,-1 0 0,0 1 0,1 0 1,-1-1-1,0 1 0,1 0 1,-1 0-1,1 0 0,0 0 0,-3 2 1,-17 17 13,17-15 7,-6 6-14,0 1-1,1 0 0,0 1 0,0 0 0,-5 14 0,10-19 6,0 0 1,1 0-1,0 1 0,0-1 1,1 1-1,0 0 0,1-1 1,0 1-1,0 17 0,2-21 37,0 0-1,-1 0 0,2 0 0,-1 0 0,0-1 0,1 1 0,0-1 0,0 1 0,1-1 1,-1 0-1,1 0 0,0 0 0,0 0 0,0 0 0,0 0 0,5 3 0,-5-5 4,0 0 0,-1 0 0,1 0 0,0-1-1,0 1 1,0-1 0,0 0 0,0 0 0,0 0-1,0 0 1,1-1 0,-1 1 0,0-1 0,0 0-1,1 0 1,-1 0 0,0 0 0,0 0-1,1-1 1,-1 1 0,0-1 0,0 0 0,0 0-1,0 0 1,5-3 0,-1 0-3,0-1-1,-1 0 1,0 0 0,0 0-1,-1 0 1,1-1 0,-1 0-1,-1 0 1,1 0-1,-1-1 1,0 0 0,0 0-1,5-13 1,-4 6-13,-1 0 0,0 0 0,0 0 1,-1-1-1,-1 1 0,0-25 0,-2 35-38,0-1-1,-1 1 1,1-1-1,-1 1 1,0-1-1,0 1 1,-1 0 0,1-1-1,-1 1 1,0 0-1,0 0 1,-4-6-1,4 8 8,1 1-1,-1-1 0,1 0 0,-1 1 0,0-1 0,0 1 1,0-1-1,0 1 0,0 0 0,0 0 0,0 0 0,0 0 1,-1 0-1,1 0 0,0 0 0,-1 1 0,1-1 0,0 1 1,-1 0-1,1 0 0,0 0 0,-1 0 0,1 0 0,-1 0 1,-3 2-1,1-1 20,1 0 0,-1 0 0,0 0 0,1 1 0,-1 0-1,1 0 1,0 0 0,-1 1 0,1-1 0,0 1 0,0 0 0,1 0 0,-1 0 0,-4 6 0,8-9-14,0 1 1,-1-1-1,1 0 1,0 1-1,-1-1 0,1 1 1,0-1-1,0 1 0,0-1 1,-1 1-1,1-1 0,0 1 1,0-1-1,0 1 0,0-1 1,0 1-1,0 0 1,0-1-1,0 1 0,0-1 1,0 1-1,0 0 0,1 0 11,-1-1-1,0 0 1,1 1-1,-1-1 1,0 0-1,1 0 1,-1 1-1,1-1 1,-1 0-1,1 0 1,-1 0-1,1 1 1,-1-1-1,1 0 1,-1 0-1,0 0 1,1 0-1,-1 0 1,2 0-1,25-4 261,-26 4-271,23-7 215,39-15-1,-1-1-119,89-19-107,-144 40 76,0 1-1,0 0 1,0 0-1,13 1 1,-19 0-60,0 0 1,0 0-1,1 0 1,-1 0 0,0 0-1,0 0 1,0 1-1,0-1 1,0 0-1,0 1 1,0-1 0,0 1-1,0-1 1,0 1-1,0-1 1,0 1 0,0 0-1,0-1 1,0 1-1,-1 0 1,1 0-1,0 0 1,0-1 0,-1 1-1,1 0 1,-1 0-1,1 0 1,-1 0 0,1 0-1,-1 0 1,0 0-1,1 0 1,-1 1-1,0-1 1,0 0 0,0 0-1,0 0 1,0 2-1,-2 11 59,-2-1-1,0 0 0,0 1 0,-1-2 0,-1 1 1,-11 18-1,-2 6-12,10-18-7,-12 27 274,21-46-306,0 0 1,0 0-1,0 0 1,0 0-1,1 0 1,-1 0-1,0 0 1,0 0-1,0 0 0,0 0 1,0 0-1,0 0 1,0 0-1,0 0 1,0 0-1,0 0 1,0 0-1,0 0 1,0 0-1,0 0 1,0 0-1,0 0 1,0 0-1,1 0 1,-1 0-1,0 0 1,0 0-1,0 0 1,0 0-1,0 0 1,0 0-1,0 0 0,0 0 1,0 0-1,0 0 1,0 0-1,0 0 1,0 0-1,0 0 1,0 0-1,0 0 1,0 0-1,0 0 1,0 0-1,0 0 1,0 0-1,0 1 1,0-1-1,0 0 1,0 0-1,0 0 1,0 0-1,0 0 1,0 0-1,0 0 0,0 0 1,0 0-1,0 0 1,0 0-1,0 0 1,0 0-1,0 0 1,0 0-1,8-5 274,19-19-88,-6 6-137,80-61 3,-82 66-114,0 1 0,1 1 0,36-15 1,-54 26 47,0-1 0,0 0 0,0 1 0,0-1 0,0 1 0,0 0 0,0-1 1,0 1-1,0 0 0,0 0 0,0 1 0,1-1 0,-1 0 0,0 1 0,0-1 1,2 2-1,-2-1 4,-1-1 1,0 1-1,0 0 0,1 0 1,-1 0-1,0 1 1,0-1-1,0 0 1,0 0-1,0 1 0,0-1 1,0 0-1,-1 1 1,1-1-1,0 1 1,-1-1-1,1 1 0,-1-1 1,0 1-1,1 0 1,-1-1-1,0 4 1,0 13 0,-1 0 1,0-1 0,-5 22-1,-1 10 2,5-36-55,1-11 116,1-1-1,0 1 0,0-1 0,-1 1 0,1 0 0,0-1 0,0 1 1,0-1-1,1 1 0,0 3 0,-1-5-47,0 0 0,0 0 0,0 0 0,0 0 0,1 0 0,-1 0 0,0 0 0,0 0 0,0 1 1,1-1-1,-1 0 0,0 0 0,0 0 0,1 0 0,-1 0 0,0 0 0,0 0 0,0 0 0,1 0 0,-1 0 0,0 0 0,0-1 0,0 1 0,1 0 0,-1 0 0,0 0 1,0 0-1,0 0 0,1 0 0,-1-1 0,14-9 207,-3-1-213,-1 0-1,12-18 0,-14 19-26,-1 0 1,1 0-1,0 1 0,19-15 0,-27 23 8,1 1 1,-1 0-1,1-1 0,0 1 0,-1-1 0,1 1 0,0 0 0,-1-1 1,1 1-1,0 0 0,-1 0 0,1-1 0,0 1 0,-1 0 0,1 0 0,0 0 1,0 0-1,-1 0 0,1 0 0,0 0 0,0 0 0,-1 0 0,1 1 1,0-1-1,0 0 0,0 1-3,0 0 0,0 0 0,0 0 0,0-1 0,-1 1 0,1 0 0,0 0 0,-1 0 0,1 0-1,-1 0 1,1 0 0,-1 0 0,0 0 0,1 3 0,1 5-39,0 1 0,-1 0 0,-1 12 0,1-10 47,3 86 66,-4-95 2,0 1 1,0 0-1,1 0 1,-1-1 0,1 1-1,0 0 1,2 4-1,-3-8-46,1 1-1,-1-1 0,0 1 0,0-1 0,1 1 0,-1-1 0,0 1 0,1-1 0,-1 1 0,1-1 0,-1 0 0,1 1 0,-1-1 0,1 1 1,-1-1-1,1 0 0,-1 0 0,1 1 0,-1-1 0,2 0 0,-1 0 3,0 0 1,0 0-1,0 0 1,-1 0-1,1-1 1,0 1-1,0 0 1,0-1-1,0 1 0,0 0 1,-1-1-1,1 1 1,0-1-1,0 1 1,-1-1-1,1 0 1,0 1-1,0-2 1,8-9 89,-1 0 1,-1 0-1,10-18 0,-1 0-179,-9 18 30,3-5 11,14-17 0,-21 29 5,1 0-1,-1 0 1,1 0 0,0 1-1,0-1 1,1 1-1,-1 0 1,9-4 0,-12 6 16,0 1 1,-1 0 0,1-1 0,0 1-1,-1 0 1,1 0 0,0-1-1,0 1 1,-1 0 0,1 0 0,0 0-1,-1 0 1,1 0 0,0 0 0,0 0-1,-1 0 1,1 0 0,0 1-1,0-1 1,-1 0 0,1 0 0,0 1-1,-1-1 1,1 0 0,0 1 0,-1-1-1,1 0 1,-1 1 0,1-1 0,-1 1-1,1-1 1,-1 1 0,1 0-1,-1-1 1,1 1 0,-1-1 0,1 2-1,0 1-15,0 0 0,0 0 0,0 0 0,-1 0 0,1 0 0,-1 0 0,0 0 0,0 0 0,0 5 0,-4 32-25,-16 68 1,-19 39 205,-3 13-117,26-84-10,-13 55 390,25-118-271,4-13-142,0 0 0,0 1-1,0-1 1,0 0 0,0 0-1,0 0 1,0 0-1,0 0 1,0 0 0,0 0-1,0 0 1,0 0 0,0 0-1,0 0 1,0 1-1,0-1 1,0 0 0,-1 0-1,1 0 1,0 0 0,0 0-1,0 0 1,0 0-1,0 0 1,0 0 0,0 0-1,0 0 1,0 0 0,0 0-1,0 0 1,0 0-1,0 0 1,0 0 0,-1 0-1,1 1 1,0-1 0,0 0-1,0 0 1,0 0-1,0 0 1,0 0 0,0 0-1,0 0 1,0 0 0,0 0-1,0 0 1,-1 0-1,1-1 1,0 1 0,0 0-1,0 0 1,0 0-1,0 0 1,0 0 0,0 0-1,-2-26 508,3-3-447,2 0 0,1 0 0,2 0 0,17-55 0,52-109-108,-48 132 15,49-84 0,-60 120 28,1 0 0,2 1 0,0 1 0,1 1 0,37-32 0,-47 46-11,20-12 0,-28 18-11,1 1 0,0-1 0,0 1 0,0-1 0,0 1 0,0 0 0,0 1 0,1-1 0,-1 0 0,0 1 0,0 0 0,5 0 0,-7 0 6,0 0 0,0 0 1,0 0-1,0 1 1,0-1-1,0 0 1,0 1-1,0-1 1,0 1-1,0-1 1,-1 1-1,1 0 0,0-1 1,0 1-1,0 0 1,-1-1-1,1 1 1,0 0-1,-1 0 1,1 0-1,-1 0 0,1-1 1,-1 1-1,1 0 1,-1 0-1,0 0 1,0 0-1,1 2 1,0 2-36,-1 0 0,0 0 1,0 0-1,-1 8 1,0-4-39,-1 9 115,-1-1 0,0 0 0,-1 0 0,-1 0 0,-1 0 0,-1-1 0,0 0 0,-1 0 0,0 0 0,-1-1 1,-1-1-1,-1 0 0,0 0 0,-25 24 0,16-24 273,19-13-294,1 0 1,-1-1-1,0 0 0,1 1 1,-1-1-1,0 1 0,0-1 1,1 0-1,-1 0 0,0 1 1,0-1-1,1 0 0,-1 0 1,0 0-1,0 0 0,0 0 1,1 0-1,-1 0 0,0 0 1,0 0-1,0 0 0,1-1 1,-1 1-1,-1-1 0,2 1-4,0 0-1,0 0 1,-1 0-1,1 0 0,0-1 1,0 1-1,0 0 1,0 0-1,0 0 0,0 0 1,0-1-1,0 1 1,0 0-1,0 0 0,0 0 1,0-1-1,0 1 1,0 0-1,0 0 1,0 0-1,0-1 0,0 1 1,0 0-1,0 0 1,0 0-1,0-1 0,0 1 1,0 0-1,0 0 1,0 0-1,0 0 0,1-1 1,-1 1-1,7-12 30,1 1 1,1 0-1,-1 0 0,2 1 0,-1 0 1,16-12-1,118-94-181,-110 93 154,1 1 0,59-26-1,-69 37-2,-10 4-83,0 1 1,1 0-1,17-4 1,-31 10 75,0 0 0,-1-1 1,1 1-1,0 0 0,0 0 0,0 0 0,0 0 1,0 0-1,0 0 0,0 0 0,0 0 1,-1 0-1,1 0 0,0 1 0,0-1 0,0 0 1,0 1-1,-1-1 0,1 1 0,1 0 0,-1-1 7,-1 1 0,0 0 0,1-1 0,-1 1 0,0 0 0,1-1 0,-1 1 0,0 0-1,0-1 1,1 1 0,-1 0 0,0 0 0,0 0 0,0-1 0,0 1 0,0 0-1,0 0 1,0-1 0,-1 2 0,0 5 1,-1 0-1,-1 0 1,1 0-1,-5 7 1,2-4-130,-13 34 114,2 1-1,-16 70 1,31-113 27,1 0 0,0 0 1,-1 0-1,1 0 0,0 0 0,0 0 0,0 0 0,1 0 0,-1 0 0,0 0 0,1-1 1,0 1-1,-1 0 0,1 0 0,0 0 0,0 0 0,0-1 0,0 1 0,2 2 0,-2-3-7,0 0 0,0 0 0,0-1 0,0 1 0,0 0 0,0-1 0,1 1 0,-1-1 0,0 1 0,0-1 0,1 0 0,-1 1 0,0-1 0,0 0 0,1 0 0,-1 0 0,0 0 0,1 0 0,-1 0 0,0-1 0,0 1 0,1 0 0,-1 0 0,0-1 0,0 1 0,0-1 0,1 1 0,-1-1 0,0 0 0,0 0 0,1 0 0,8-6 27,-1-1 1,0 1 0,0-2-1,-1 1 1,0-1 0,12-17 0,-4 2 40,20-41 0,-30 54-55,-2 1 0,1-1 1,-1-1-1,-1 1 1,0-1-1,-1 1 1,1-15-1,-2 22-38,-1 1 1,0-1-1,0 0 0,0 0 1,-1 0-1,1 0 0,-1 0 0,0 1 1,0-1-1,0 0 0,-1 1 1,1-1-1,-1 1 0,0-1 1,0 1-1,0 0 0,0 0 0,-1 0 1,1 0-1,-1 0 0,0 0 1,0 1-1,0-1 0,0 1 1,-4-3-1,3 4 6,0-1 0,0 1 0,0-1 0,0 1 0,0 0 0,-1 0 0,1 1 0,0 0 0,0-1-1,-1 1 1,1 1 0,0-1 0,-8 2 0,1 1 26,0 0 0,0 0 0,1 1 1,-13 7-1,9-7 35,12-4-29,8-1-12,164-22-32,-123 19 24,77 3 1,-110 2-10,1 0 0,0 1-1,-1 1 1,25 6 0,-36-8-5,0 0 0,0 1 0,0-1 0,0 0 0,0 1 0,0 0 0,0-1 0,-1 1 0,1 0 0,-1 1 0,0-1 0,1 0 0,-1 1 0,0-1 0,0 1 0,-1-1 0,1 1 0,0 0 0,-1 0 0,0 0 0,0 0 0,0 0 0,0 0 0,0 0 0,0 0 0,-1 1 0,0-1 0,1 3 0,-2 10 76,-1 0 0,0-1-1,0 0 1,-2 1 0,0-1-1,-1-1 1,-10 24 0,33-81 472,-12 31-537,5-10 8,19-30 1,-26 47-30,0-1 1,0 1-1,0 0 0,1 0 1,-1 0-1,1 1 0,1 0 0,-1 0 1,1 0-1,8-4 0,-13 7 22,-1 1-1,1 0 0,0-1 1,-1 1-1,1 0 0,0 0 1,0-1-1,-1 1 1,1 0-1,0 0 0,-1 0 1,1 0-1,0 0 0,0 0 1,-1 0-1,1 0 1,0 0-1,0 1 0,-1-1 1,1 0-1,0 0 0,-1 1 1,1-1-1,0 0 0,-1 1 1,2 0-1,-1 0-8,0 0 1,-1 0-1,1 0 0,0 1 1,0-1-1,-1 0 0,1 1 0,-1-1 1,1 1-1,-1-1 0,1 0 1,-1 3-1,1 6-48,-1-1 0,0 0 1,-1 13-1,0-17 53,-4 87 93,-4 43 79,8-97-161,2-16 8,-1-21-3,0 1-1,1-1 1,-1 0 0,0 0 0,0 1-1,0-1 1,1 0 0,-1 0-1,1 1 1,0 1 0,0-2 66,17 2-97,0-16 162,0-1-56,-8 8-69,0-1 0,0 0 0,14-14 0,5-4 32,24-20 188,67-74-1,-97 94-195,-2-1 0,34-51 1,-53 72-91,1 1 1,-1 0 0,-1-1-1,1 1 1,-1-1 0,2-7 0,-3 11 42,1 0 0,-1 0 1,0 1-1,0-1 0,0 0 1,0 1-1,0-1 0,0 0 1,0 0-1,0 1 0,0-1 1,-1 0-1,1 1 1,0-1-1,0 0 0,0 1 1,-1-1-1,1 0 0,0 1 1,-1-1-1,1 0 0,-1 1 1,1-1-1,-1 1 0,1-1 1,-1 1-1,1-1 1,-1 1-1,1 0 0,-1-1 1,0 1-1,1-1 0,-1 1 1,0 0-1,1 0 0,-1-1 1,0 1-1,1 0 0,-1 0 1,0 0-1,0 0 1,1 0-1,-2 0 0,-1 0-15,-1 0 0,1 0 0,0 1 0,-1-1 0,1 1 0,0 0 0,0 0 0,-4 2 0,-4 2-12,0 1 1,1 1 0,0 0 0,0 1-1,0-1 1,1 2 0,0 0-1,-14 19 1,11-12 46,1 0-1,1 0 1,1 2-1,-14 34 1,20-42-5,0 0 1,0 0-1,1 1 1,0-1-1,1 1 1,0 14-1,1-21-2,1 0 0,-1 1 0,1-1 0,0 0 0,0 0 0,0 0 1,1 0-1,1 5 0,-2-7 0,1 0 1,-1 0-1,0 0 1,1 0-1,-1 0 1,1-1 0,0 1-1,0 0 1,-1-1-1,1 1 1,0-1-1,0 0 1,0 0-1,0 0 1,5 2 0,-2-2 11,0 0 0,-1 0 0,1 0 0,0-1 0,0 0 0,0 0 1,0 0-1,0 0 0,0-1 0,0 0 0,8-2 0,3-2 91,31-16 0,-45 20-97,34-19 12,-1-1 0,-1-2 0,49-43 0,-46 35-85,79-51 0,-92 72 14,-24 9 42,1 1 0,-1 0-1,1-1 1,0 1 0,0 0 0,-1 0-1,1-1 1,0 1 0,-1 0 0,1 0-1,0 0 1,0 0 0,-1 0 0,1 0-1,0 0 1,-1 0 0,1 0 0,0 1-1,0-1 1,-1 0 0,1 0 0,0 1 0,-1-1-1,1 0 1,0 1 0,-1-1 0,1 1-1,-1-1 1,2 1 0,-2 1-6,1 0 1,0 1-1,-1-1 1,1 0-1,-1 0 1,1 0-1,-1 1 1,0-1-1,0 0 1,0 0-1,-1 4 1,-7 26-51,5-22 43,3-10 19,-17 62 189,-25 61 1,34-100-129,8-20 50,4-16 117,6-15-59,1 0 1,22-39-1,-23 51-253,0 0 0,0 1 1,2 0-1,0 1 0,19-17 0,-27 27 52,0 1 0,1 0-1,-1 0 1,1 0-1,-1 1 1,6-3 0,-9 5 23,0-1 1,-1 1 0,1 0-1,0 0 1,-1-1 0,1 1-1,0 0 1,0 0 0,-1 0-1,1 0 1,0 0 0,-1 0-1,1 0 1,0 0 0,0 0-1,-1 0 1,1 0-1,0 0 1,0 0 0,-1 1-1,1-1 1,0 0 0,-1 0-1,1 1 1,0-1 0,-1 1-1,1-1 1,-1 1 0,1-1-1,-1 1 1,1-1 0,-1 1-1,1-1 1,-1 1 0,1-1-1,-1 1 1,0 0 0,1-1-1,-1 1 1,0 0-1,1-1 1,-1 1 0,0 0-1,0 0 1,0-1 0,0 1-1,0 0 1,0 0 0,0-1-1,0 1 1,0 0 0,0 0-1,0 0 1,-4 43-22,1-28 68,2-1-1,0 20 0,1-32-20,0 1-1,1 0 0,-1 0 0,1-1 0,0 1 1,0-1-1,0 1 0,1-1 0,-1 1 0,1-1 0,0 1 1,0-1-1,0 0 0,3 4 0,-3-6-5,1 1-1,-1 0 1,1-1-1,-1 1 1,1-1-1,0 0 1,0 0-1,-1 0 1,1 0-1,0-1 1,0 1-1,0-1 1,0 1-1,0-1 0,0 0 1,0 0-1,0 0 1,5-2-1,4 0 2,-1 0-1,1-1 1,15-6 0,-7 0 11,0-1 1,-1 0 0,0-2 0,0 0 0,19-18 0,76-76 186,-113 105-211,33-36-2,-2-1 0,-2-1 1,-2-1-1,-1-2 0,-2 0 1,-2-2-1,21-58 0,-42 98-9,0-1-36,1-1 0,-1 1 1,-1-1-1,1 0 0,-1 0 0,1-11 1,-1 17 41,-1 0 1,0-1 0,0 1 0,0 0-1,0 0 1,0-1 0,0 1 0,0 0 0,0 0-1,0-1 1,0 1 0,0 0 0,0 0-1,0-1 1,0 1 0,-1 0 0,1 0 0,0-1-1,0 1 1,0 0 0,0 0 0,0-1-1,0 1 1,-1 0 0,1 0 0,0 0 0,0-1-1,0 1 1,-1 0 0,1 0 0,0 0 0,-1-1-1,-6 7-81,-8 16 5,-16 34-90,-32 80-1,49-98 171,2 0 1,1 0-1,-9 58 0,15-57 72,1 0-1,2 0 0,5 60 1,-3-94-32,1-1 0,0 1 0,-1-1-1,2 1 1,-1-1 0,1 1 0,-1-1 0,3 4 0,-3-7-24,-1 0-1,1-1 1,-1 1 0,1 0-1,-1-1 1,1 1-1,0-1 1,-1 1-1,1-1 1,0 1-1,-1-1 1,1 0 0,0 1-1,-1-1 1,1 0-1,0 1 1,0-1-1,-1 0 1,1 0-1,1 0 1,0 0 9,-1 0 1,1 0-1,-1-1 0,1 1 0,-1-1 1,1 1-1,-1-1 0,1 0 1,-1 1-1,0-1 0,1 0 1,-1 0-1,0 0 0,2-2 1,61-64 358,-40 41-237,32-28 0,57-35-86,-96 77-211,1 1 1,0 0-1,1 2 0,37-14 1,-47 22-10,-8 4 83,-11 14 43,8-14 32,-34 50 46,-62 86-362,65-97 598,-46 47 0,49-61 340,41-35-535,1 2-1,17-8 1,-26 12-74,39-15-38,2 3-1,68-14 1,-65 18 58,-2-2 0,55-21 1,-88 27-20,3 0-1047,-1-1 0,1-1-1,23-16 1,-35 21 510,0 0 0,0-1 0,0 1 0,0-1 0,-1 0 0,1 0 0,-1 0 0,1 0 0,-1 0 0,0-1 1,0 1-1,-1-1 0,1 1 0,-1-1 0,0 0 0,0 1 0,0-1 0,0 0 0,-1 0 0,1-5 0,-1-13-2284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29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25 8800,'-18'-11'4000,"41"11"-3488,-6-5 1568,11 5-1248,12-4 223,5 4-639,31-5 32,1 5-288,22 0-128,-6 5-64,-11-1-32,-11 4 0,-16 0-3391,-10 4 1887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30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444 45 4736,'3'-27'1530,"-3"26"-1361,0 0-1,0 0 0,0 0 0,1 0 0,-1-1 1,0 1-1,1 0 0,-1 0 0,1 0 0,-1 0 0,1 0 1,-1 0-1,1 0 0,1-1 0,-40 45 2957,30-33-2977,-142 171 2101,12 17-635,120-165-1345,1 0 0,1 2 0,2 0 0,2 0 0,1 1 0,1 0 0,2 1 0,-5 68 0,13-92-163,0 0 1,1-1-1,0 1 1,1 0-1,1 0 0,0-1 1,0 1-1,8 17 0,-7-22-31,0-1-1,0 0 1,0 0-1,1 0 1,0-1-1,0 1 1,0-1-1,1 0 1,0-1-1,1 1 1,-1-1-1,1 0 1,0-1-1,11 6 1,-3-4-243,0-1 0,0-1 1,1 0-1,0-1 0,0-1 1,0 0-1,0-1 0,32-3 0,-32 1-991,0-1 0,0 0 0,-1-2 0,1 0 0,26-10 0,12-7-2286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32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0 176 5472,'8'1'6360,"-3"0"-5949,0 0-1,1-1 0,-1 0 0,0 1 1,0-2-1,0 1 0,9-2 0,8-7 335,34-20 0,-39 19-587,-3 3-11,21-16 0,-31 20-108,0 0 0,0 0 0,-1-1-1,1 0 1,-1 1 0,0-1 0,0 0 0,0-1 0,2-4 0,-4 7-46,-1 1 1,1-1-1,-1 1 1,1-1 0,-1 0-1,0 1 1,1-1-1,-1 0 1,0 1-1,0-1 1,0 0-1,0 1 1,-1-1 0,1 0-1,0 1 1,-1-1-1,1 0 1,-1 1-1,1-1 1,-1 1-1,0-1 1,0 1 0,0-1-1,0 1 1,0 0-1,0-1 1,0 1-1,0 0 1,0 0-1,0 0 1,-1-1 0,1 2-1,-1-1 1,1 0-1,-1 0 1,1 0-1,-1 1 1,1-1-1,-1 0 1,0 1 0,1 0-1,-1-1 1,0 1-1,1 0 1,-1 0-1,0 0 1,-1 0-1,-4 1-8,1-1 0,0 2 0,-1-1-1,1 1 1,0 0 0,-1 0-1,1 0 1,0 1 0,1 0-1,-1 0 1,0 1 0,1 0-1,0 0 1,0 0 0,0 0-1,-6 8 1,5-6 86,0 1 1,1 0-1,0 0 0,1 0 1,0 0-1,0 1 0,0-1 1,1 1-1,0 0 0,0 0 0,1 0 1,-2 15-1,3-13 112,1 1 0,1-1-1,0 1 1,0-1 0,1 0 0,0 0 0,1 1-1,0-2 1,1 1 0,6 13 0,-8-18-103,1-1 1,0 1 0,0 0-1,1-1 1,-1 0-1,1 1 1,0-1 0,1-1-1,4 5 1,-6-6-51,0 0 0,1 0 1,-1-1-1,1 1 0,0-1 0,-1 0 0,1 0 0,0 0 0,0 0 1,-1-1-1,1 1 0,0-1 0,0 0 0,5-1 0,18-3 125,3 1-70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32.4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0 7968,'-8'8'3616,"-2"16"-3136,2-8 1344,8-1-1088,-10 10 0,6 3-480,-6-1 128,10-2-256,-8-5 319,8-4-255,-5-9-895,10-2 383,0-13-5664,3 4 3296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32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469 4 6720,'-46'-3'2170,"24"4"-1322,12 1-841,-9 0 594,0 1 1,1 1-1,-1 1 0,-22 10 1,30-11-396,0 1 1,1 0-1,0 1 1,1 0-1,-1 1 1,1 0-1,0 0 1,1 1-1,-1 0 1,-11 16 0,18-21-136,1-1 0,-1 1 0,1 0 0,0 0 0,-1 0 0,1 0 0,0 0 1,1 0-1,-1 1 0,1-1 0,-1 0 0,1 0 0,0 5 0,1-6-35,-1 0 0,0 0 0,1 0 0,-1 0 0,1 0 0,-1 0 0,1 0 0,0-1 0,0 1 0,0 0 0,0 0 0,0-1 0,0 1 0,0-1 0,1 1 0,-1-1 0,1 1 0,-1-1 0,1 0 0,-1 0 0,1 0 0,2 2 0,1-2 31,-1 1 0,0-1 0,0 0 0,1 0 0,-1 0 0,0 0 0,1-1 0,-1 0 0,1 0 0,-1 0 0,0 0 0,1-1 0,-1 0-1,1 0 1,-1 0 0,0 0 0,0-1 0,0 1 0,5-4 0,7-4 20,0 0 0,-1-2 0,18-15-1,-15 12-33,40-37-160,-70 78-95,-11 22 148,-22 70 1,-116 383 2117,138-441-1179,22-58-856,0-1 44,1-1 1,-1 1 0,0 0 0,0-1 0,1 1-1,-1-1 1,0 1 0,-2 1 0,2-3-46,1 1 0,-1-1 0,0 0 1,1 0-1,-1 1 0,1-1 0,-1 0 0,1 0 0,-1 0 1,1 0-1,-1 0 0,0 0 0,1 0 0,-1 0 0,1 0 1,-1 0-1,1 0 0,-1-1 0,0 1 0,1 0 0,-1 0 1,1 0-1,-1-1 0,1 1 0,-1 0 0,1-1 0,-1 1 1,1 0-1,0-1 0,-1 1 0,1-1 0,-1 1 0,1 0 1,0-1-1,-1 0 0,-5-7 80,0-1 0,1 0 1,0 0-1,-7-16 0,8 16-68,-6-16 28,-11-42 0,-4-10-86,17 57-224,0-1 0,-3-21 0,7 32-1966,3 8 592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33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 8064,'9'-5'3648,"-4"18"-3168,-5-10 1856,5 6-1376,-5 6 319,3 6-767,-6-1-192,3 0-192,-5-5-32,5 5-32,-5-8 96,10 1-96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33.7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12 4320,'0'-2'260,"0"1"-204,0 1 0,0 0 0,0 0 1,0-1-1,0 1 0,0 0 0,0 0 1,0-1-1,0 1 0,0 0 0,0-1 1,0 1-1,0 0 0,0 0 0,0-1 0,0 1 1,0 0-1,0 0 0,0-1 0,0 1 1,0 0-1,0-1 0,1 1 0,-1 0 1,0 0-1,0 0 0,0-1 0,1 1 1,-1 0-1,0 0 0,0 0 0,0-1 1,1 1-1,-1 0 0,0 0 0,0 0 1,2 0 1372,0 6 833,1 1-1852,0 0 1,-1 1-1,0 0 1,0-1 0,-1 1-1,1 0 1,-2 0-1,1 0 1,-1 0-1,-1 12 1,-3 9 675,-11 43-1,8-44-701,-46 171 1296,16-64-1045,14-55 10,22-68 176,9-12 34,0-2-915,2 0 156,-1 0 0,1-1 0,-1-1 0,17-8 0,-15 7 37,2-1 1,15-4-1,178-26 277,-146 28-308,-43 4-3595,-8 3 1450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34.3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10 3808,'-1'-1'198,"-1"0"0,1 0 1,-1 0-1,0 0 0,1 0 1,-1 1-1,0-1 0,0 1 1,1-1-1,-4 0 0,25 1 8358,4 0-3926,115 1-2947,-132-1-1682,0 1 0,-1 0-1,1 0 1,-1 1 0,9 2 0,-14-3-1,1-1 1,-1 1-1,0-1 0,0 1 1,0 0-1,0-1 0,1 1 1,-1 0-1,0 0 0,0-1 1,0 1-1,0 0 0,-1 0 1,1 0-1,0 0 0,0 1 1,-1-1-1,1 0 0,0 0 1,-1 0-1,1 1 0,-1-1 1,0 0-1,1 0 0,-1 1 1,0-1-1,0 0 0,0 1 1,0-1-1,0 0 0,0 1 1,0 1-1,-4 6 10,1 0 0,-1 0 1,-1 0-1,1-1 0,-1 0 0,-1 0 0,1 0 1,-9 7-1,-3 8-17,-7 5 87,-1 0 0,0-2 0,-32 24 0,52-46-29,1 0-1,-1 0 1,1 1-1,0 0 0,-5 6 1,8-10-30,1 0 1,-1 0-1,1 0 1,-1 0-1,1 0 1,-1-1-1,1 1 1,0 0-1,-1 0 1,1 0-1,0 0 1,0 0-1,0 0 1,0 0-1,0 0 1,0 0-1,0 0 1,0 0-1,0 0 1,1 0-1,-1 0 1,0 0-1,0 0 1,1 0-1,-1 0 1,1 0-1,-1 0 1,1-1-1,-1 1 1,1 0-1,0 0 1,-1 0-1,1-1 1,0 1-1,0 0 1,-1-1-1,1 1 1,0-1-1,0 1 1,1 0-1,2 1 24,1 0 0,0 0 0,0 0 0,1 0-1,-1-1 1,0 0 0,0 0 0,10 0 0,5 0-755,20-3-1,-31 1-74,13 0-485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34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61 7392,'-23'-12'3360,"23"7"-2944,0 2 2176,10 3-1504,3-9 1279,5 6-1407,9-5-128,4 8-512,4-9-320,2 9 0,8-8 128,-1 8-64,6-3-736,-5 6 384,0-6-5183,-5 3 3007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53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20 8480,'-32'24'3840,"19"-16"-3360,13-5 672,8 2-736,10-2 416,9 6-512,31-14 320,10 1-353,35-12-95,5 1-96,5-5 192,-15 8-160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35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 5984,'14'-16'1920,"-14"16"-1903,0-1 0,0 1 1,1 0-1,-1 0 1,0 0-1,0-1 0,0 1 1,1 0-1,-1 0 0,0 0 1,0 0-1,0 0 0,1 0 1,-1-1-1,0 1 1,0 0-1,1 0 0,-1 0 1,0 0-1,0 0 0,1 0 1,-1 0-1,0 0 0,0 0 1,1 0-1,-1 0 1,0 0-1,0 0 0,1 0 1,-1 0-1,0 0 0,0 1 1,1-1-1,-1 0 0,0 0 1,0 0-1,1 0 1,-1 0-1,0 0 0,0 1 1,0-1-1,1 0 0,8 4 365,0 0-1,-1 1 0,1 0 1,-1 0-1,0 0 0,0 1 1,14 14-1,4 13 767,-1 0 0,-1 2 0,28 55 0,-37-60-689,-1 1 0,-2 0 0,-1 1 0,-1 1 0,-2 0 0,6 44 0,-10-35-125,-1 0-1,-2 0 0,-3 0 0,-10 74 1,8-92-153,-10 33 0,10-47-119,0 0-1,0 0 0,-1-1 1,0 1-1,-12 16 0,7-15-179,0-1-1,0 0 1,-1 0-1,-1-1 1,1-1-1,-2 0 1,1 0-1,-16 6 1,-15 7-720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39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440 23 3552,'5'-3'5249,"-15"-1"-3122,-5 0-1901,0 0 0,0 2 1,0-1-1,0 2 0,0 0 1,-1 1-1,1 0 0,0 2 1,0-1-1,0 2 0,0 0 1,0 1-1,0 0 0,1 1 1,-18 9-1,21-8-138,-10 5 22,1 1 1,1 0-1,-1 1 0,-16 17 0,31-26-95,1 1 0,-1 0 0,1 0 1,0 0-1,0 0 0,1 1 0,-1-1 1,1 1-1,1 0 0,-1 0 0,1 1 1,0-1-1,0 0 0,1 1 1,0-1-1,0 1 0,0-1 0,1 1 1,1 7-1,0-3 43,0 0 0,1 0 0,0 0 0,7 17-1,-7-23 23,0 1-1,1 0 1,0-1-1,0 0 0,1 1 1,-1-1-1,1-1 0,0 1 1,0 0-1,5 3 0,-1-2 0,1-1 0,-1 1 0,1-2 0,-1 1 0,1-1 0,1-1 0,-1 0 0,0 0 0,1 0-1,0-1 1,15 1 0,-4-2 37,1-1 0,-1-1-1,0 0 1,28-7 0,-24 3-22,0-1-1,-1-1 1,0-2 0,0 0 0,-1-2-1,-1 0 1,1-2 0,-2 0 0,0-2 0,-1 0-1,29-28 1,-20 15-83,45-58-1,-72 83-34,1-1-1,-1 1 0,1-1 1,0 1-1,0 0 0,1 0 1,-1 0-1,5-2 0,-6 4 7,0 0-1,-1 1 1,1-1-1,0 1 1,0-1-1,0 1 1,0 0-1,0 0 1,0 0-1,0 0 1,-1 0-1,1 0 1,0 1-1,0-1 1,0 1-1,0-1 1,0 1-1,-1-1 1,1 1-1,0 0 1,2 1-1,147 78 158,-147-78-60,-1-1 0,1 0 1,-1 0-1,1 0 0,7 1 0,-11-2-60,0 0-1,0 0 0,1 0 1,-1 0-1,0 0 0,1 0 0,-1 0 1,0 0-1,1 0 0,-1 0 1,0 0-1,0 0 0,1 0 1,-1 0-1,0 0 0,0-1 1,1 1-1,-1 0 0,0 0 1,1 0-1,-1 0 0,0 0 1,0-1-1,0 1 0,1 0 1,-1 0-1,0-1 0,0 1 3,0-1-1,-1 0 0,1 1 0,0-1 1,-1 0-1,1 1 0,-1-1 1,1 1-1,-1-1 0,1 1 0,-1-1 1,0 1-1,1-1 0,-1 1 0,1-1 1,-2 0-1,-73-46 269,63 40-317,-1 0 0,0 1 0,0 1 0,-19-5 0,29 9-10,-1 0 0,0 1-1,0-1 1,0 1-1,0 0 1,0 0 0,0 0-1,0 1 1,0-1-1,1 1 1,-1 0-1,0 0 1,0 0 0,1 1-1,-6 2 1,5-1 2,-1 0 1,1 0-1,0 0 1,1 0-1,-1 1 1,1 0-1,-1 0 1,1 0-1,0 0 1,-4 8-1,3-3 38,0 0-1,0 0 0,1 0 0,0 1 0,1-1 0,0 1 0,1-1 0,0 1 0,0 0 0,1 0 0,1 17 0,0-17 53,1-1 0,0 1 0,0-1 0,1 0 0,0 0 0,6 10 0,-9-17-34,1 0 0,1-1 1,-1 1-1,0-1 0,0 1 0,1-1 0,-1 1 0,0-1 0,1 0 0,0 0 0,-1 0 0,1 0 0,0 0 0,-1 0 0,3 1 0,-1-2 19,-1 1-1,0-1 1,0 0 0,0 0-1,1 0 1,-1 0-1,0 0 1,0-1-1,0 1 1,1-1 0,-1 1-1,0-1 1,0 0-1,0 0 1,0 0-1,3-2 1,8-5 29,0-1 0,-1 0-1,0-1 1,0-1 0,-1 0 0,-1 0 0,16-23-1,-2-1 134,30-60 0,-43 77-196,-9 15-25,0 0-1,0 0 1,0-1 0,0 1 0,-1 0 0,1-1-1,-1 1 1,0-1 0,1-5 0,-2 9 11,0 0 1,0 0 0,0 0-1,0 0 1,0 0 0,0 0-1,0 0 1,0 0 0,0 0-1,0 0 1,0 0 0,0 0-1,0 1 1,0-1 0,0 0-1,0 0 1,-1 0 0,1 0-1,0 0 1,0 0-1,0 0 1,0 0 0,0 0-1,0 0 1,0 0 0,0 0-1,0 0 1,0 0 0,0 0-1,0 0 1,0 0 0,0 0-1,0 0 1,-1 0 0,1 0-1,0 0 1,0 0 0,0 0-1,0 0 1,0 0 0,0 0-1,0 0 1,0 0 0,0 0-1,0 0 1,0 0 0,0 0-1,0 0 1,0 0 0,0 0-1,0-1 1,0 1-1,-1 0 1,1 0 0,0 0-1,0 0 1,0 0 0,0 0-1,0 0 1,0 0 0,0 0-1,0 0 1,0 0 0,0 0-1,0 0 1,0 0 0,0 0-1,0-1 1,-6 9-241,-4 9 103,7-8 116,1 1-1,1 0 1,0 0-1,0 1 1,1-1-1,1 13 1,1-9 67,-1-1 0,2 1 0,0 0 1,1-1-1,7 17 0,-7-20 15,0-1 1,0-1-1,1 1 0,1-1 0,-1 0 0,1 0 1,1-1-1,9 10 0,-14-15-17,1 0 0,1 1 0,-1-1-1,0 0 1,1 0 0,-1-1 0,1 1 0,-1-1 0,1 0-1,0 0 1,-1 0 0,1 0 0,0-1 0,0 1 0,0-1 0,-1 0-1,1 0 1,0 0 0,0-1 0,0 0 0,-1 1 0,1-1-1,0 0 1,-1-1 0,7-2 0,3-3 70,0 0 0,0-1 0,-1-1 0,0 0 0,13-13 0,31-35 162,-26 25-187,-6 1-158,-19 25 46,-1 0 0,0 0-1,1 1 1,0-1 0,1 1-1,-1 0 1,1 0 0,11-6 0,-17 11 26,1-1 0,-1 1 0,0 0 0,1 0 0,-1 0 0,0 0 0,1 0 0,-1 0 0,0 0 0,1 0 0,-1 0 0,0 0 0,1 0 0,-1 0 0,1 0 0,-1 0 0,0 0 0,1 0 0,-1 0 0,0 0 0,1 0 0,-1 0 0,0 1 0,0-1 0,1 0 0,-1 0 0,0 0 0,1 1 0,-1-1 0,0 0 0,0 0 0,1 1 0,-1-1 0,0 0 0,0 1 0,0-1 1,1 0-1,-1 1 0,0-1 0,0 0 0,0 1 0,0-1 0,0 0 0,0 1 0,0-1 0,0 0 0,0 1 0,0-1 0,0 0 0,0 1 0,0-1 0,0 1 0,0-1 0,-2 27-61,1-21 62,-17 87 450,11-67-250,7-14-106,1-6 100,1-6 370,9-20-400,1 0 0,2 1-1,26-30 1,-32 41-204,0 0-1,0 1 1,1 0 0,0 0-1,1 0 1,-1 1 0,1 1-1,0 0 1,19-7 0,-26 11 28,1 0 1,-1 1-1,0-1 1,0 1 0,0 0-1,0 0 1,0 0-1,0 0 1,1 1 0,-1-1-1,0 1 1,0 0-1,0 0 1,0 0-1,0 0 1,-1 0 0,1 1-1,0-1 1,0 1-1,-1 0 1,1 0 0,-1 0-1,3 3 1,5 5 31,-2 0 0,0 1 0,0 0 0,7 14-1,-9-16 2,4 8 117,1-1 1,0 0-1,1-1 1,1 0-1,19 17 1,-28-28-73,1 0 0,-1-1-1,1 1 1,0-1 0,1 0 0,-1 0-1,0-1 1,1 0 0,-1 0 0,1 0 0,0-1-1,-1 1 1,1-1 0,0-1 0,0 1-1,0-1 1,0 0 0,0 0 0,0-1 0,-1 0-1,12-2 1,-11 0 9,1 1 0,-1-1-1,1 0 1,-1-1 0,0 1-1,0-1 1,0 0 0,-1-1 0,6-4-1,14-21-2301,-3-3-5470,-9 16 3644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41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191 17 3072,'-12'-6'1610,"8"4"-729,6 1 62,-1-7 3969,-1 17-4720,-3 78 2259,-26 166-1,-46 79-860,62-288-1421,-5 20 382,13-46-288,1 0 0,-13 28 0,17-46-254,0 1 1,0-1-1,0 0 0,0 0 0,0 0 1,0 1-1,0-1 0,0 0 0,0 0 1,0 0-1,0 0 0,0 1 0,0-1 1,0 0-1,0 0 0,-1 0 0,1 0 1,0 1-1,0-1 0,0 0 0,0 0 1,0 0-1,0 0 0,-1 0 1,1 0-1,0 1 0,0-1 0,0 0 1,0 0-1,-1 0 0,1 0 0,0 0 1,0 0-1,0 0 0,-1 0 0,1 0 1,0 0-1,0 0 0,0 0 0,0 0 1,-1 0-1,1 0 0,-5-9 437,4 4-354,0 1 0,1 0 1,-1 0-1,1-1 0,0-5 0,1 3-66,1 0 0,-1 0 0,2 0-1,-1 0 1,1 0 0,0 1 0,0-1 0,0 1-1,1 0 1,0 0 0,1 0 0,-1 1-1,1-1 1,0 1 0,0 0 0,9-6 0,11-7-78,-1 2 0,48-23 1,-43 24 18,-5 2 26,45-22-44,-63 32 21,0 1 1,1 0-1,-1 0 0,1 0 0,-1 1 0,1 0 0,-1 0 0,1 1 0,7 0 0,-12 0 28,-1 1 1,1-1 0,0 0-1,-1 1 1,1-1 0,0 1-1,-1-1 1,1 1 0,0 0-1,-1 0 1,1 0-1,-1-1 1,0 2 0,1-1-1,-1 0 1,0 0 0,0 0-1,1 1 1,-1-1 0,0 0-1,0 1 1,0-1 0,-1 1-1,1-1 1,0 1 0,-1 0-1,1-1 1,-1 1-1,1 0 1,-1-1 0,0 1-1,1 2 1,-1 5 10,0 0-1,0 0 1,-1 0-1,-4 17 1,3-16 14,1-1 18,-1 1 0,1-1 0,1 1 0,0-1-1,0 1 1,0-1 0,2 1 0,-1-1 0,1 1 0,0-1 0,8 18 0,-10-26-11,1 0 0,0 1 0,-1-1-1,1 0 1,0 0 0,0 0 0,0 0 0,0 0 0,0 0 0,0 0 0,0 0 0,0 0 0,0 0 0,1-1 0,-1 1 0,0 0 0,0-1 0,1 1 0,1 0 0,0-1-1,0 0 1,0 1 0,0-1 0,0 0-1,0 0 1,0-1 0,0 1-1,0-1 1,3 0 0,4-3 11,0 0 1,0 0 0,0-1-1,11-8 1,73-40 120,131-55 1,-171 80-35,-144 56-517,66-18 294,0 2 1,-45 28 0,60-34 90,0 2 0,0-1 1,0 1-1,1 1 0,0 0 0,1 0 1,0 0-1,0 1 0,-5 11 1,7-12 41,1-1 28,0-1 1,-4 14-1,7-19-49,1-1-1,-1 0 1,1 1 0,0-1-1,0 1 1,-1 0 0,1-1-1,0 1 1,0-1-1,0 1 1,1-1 0,-1 1-1,0-1 1,0 1 0,1-1-1,-1 1 1,1-1-1,0 1 1,-1-1 0,2 2-1,-1-2-3,-1-1-1,1 0 0,-1 0 0,1 1 1,-1-1-1,1 0 0,0 0 1,-1 1-1,1-1 0,-1 0 0,1 0 1,0 0-1,-1 0 0,1 0 1,-1 0-1,1 0 0,0 0 0,-1 0 1,1 0-1,-1-1 0,1 1 1,0 0-1,-1 0 0,1 0 0,-1-1 1,1 1-1,-1 0 0,1-1 1,0 0-1,18-13 160,-16 12-105,55-45 248,67-70 0,-104 94-410,-1-1 1,17-28 0,-36 51 67,1-1 0,-1 0 1,0 1-1,1-1 0,-1 1 0,1-1 1,2-1-1,-4 3 21,0 0 1,1 0 0,-1 0-1,0 0 1,0 0-1,0-1 1,1 1-1,-1 0 1,0 0 0,0 0-1,0 0 1,1 0-1,-1 0 1,0 0-1,0 0 1,0 0 0,1 0-1,-1 0 1,0 0-1,0 0 1,1 0-1,-1 1 1,0-1 0,0 0-1,0 0 1,1 0-1,-1 0 1,0 0-1,3 11-203,-3 5 164,1-1 1,0 1-1,1 0 1,1 0-1,5 15 1,-6-24 83,1 0-1,-1-1 1,1 1 0,0-1 0,1 0-1,0 0 1,0 0 0,0 0 0,0-1-1,1 1 1,0-1 0,0 0 0,1-1 0,5 5-1,-9-8-1,0 0-1,0 0 0,1 0 0,-1-1 0,0 1 1,0 0-1,0-1 0,1 0 0,-1 1 0,0-1 1,1 0-1,-1 0 0,0 0 0,1-1 1,-1 1-1,0 0 0,0-1 0,1 0 0,-1 1 1,0-1-1,0 0 0,0 0 0,0 0 0,0 0 1,3-3-1,4-3 27,0 0 1,-1 0-1,14-17 1,-22 24-65,14-18 44,-1 1 0,20-38-1,-26 42-95,14-31-47,-14 26-163,-7 18 258,0 0 0,0 0 0,0 0 0,0 0 0,0 0 0,0 0 0,0 0 0,0 0 0,0 0 0,0 0 0,1 0 0,-1 0 0,0 0 0,0 0 0,0 0 0,0 0 0,0 0 0,0 0 0,0 0 0,0 0 0,0 0 0,0 0 0,0 0 0,0 0 0,0 0 0,0 0 0,0 0 0,0 0 0,0 0 0,0 0 0,1 0 0,-1 0 0,0 0 0,0 0 0,0 0 0,0 0 0,0 0 0,0 0 0,0 0 0,0 0 0,0 0 0,0 0 0,0-1 0,0 1 0,0 0 0,0 0 0,0 0 0,0 0 0,0 0 0,0 0 0,0 0 0,0 0 0,0 0 0,0 8-143,-2 10-66,2-18 206,-5 41 122,1 0-1,4 75 1,0-115-96,0 0 0,1 1 0,-1-1 0,0 0 1,0 0-1,1 0 0,-1 1 0,0-1 0,1 0 0,-1 0 0,1 0 0,0 0 0,-1 0 0,1 0 0,0 0 0,1 1 0,-2-2-9,1 1 0,-1-1 1,1 0-1,0 0 0,-1 0 0,1 1 0,-1-1 0,1 0 0,0 0 1,-1 0-1,1 0 0,0 0 0,-1 0 0,1 0 0,-1 0 1,1 0-1,0 0 0,-1-1 0,1 1 0,0 0 0,-1 0 0,1 0 1,-1-1-1,1 1 0,-1 0 0,1-1 0,-1 1 0,1-1 0,0 0 1,8-7 59,-1-1 1,0-1 0,0 0 0,-1 0 0,10-20-1,2 0-87,13-10-27,-23 30-38,-1 0 0,10-15 0,-18 25 77,0-1 0,0 1 1,1 0-1,-1 0 0,0 0 0,0 0 0,0-1 0,1 1 0,-1 0 0,0 0 0,0 0 0,0 0 0,1 0 1,-1 0-1,0 0 0,0 0 0,1 0 0,-1-1 0,0 1 0,0 0 0,0 0 0,1 0 0,-1 0 1,0 0-1,0 0 0,1 1 0,-1-1 0,0 0 0,0 0 0,1 0 0,-1 0 0,0 0 0,0 0 0,0 0 1,1 0-1,-1 1 0,0-1 0,0 0 0,0 0 0,0 0 0,1 0 0,-1 1 0,0-1 0,0 0 1,0 0-1,0 0 0,1 1 0,9 13-116,-7-9 85,1 1 28,0-1 1,0 1 0,1-1 0,0 0 0,0 0 0,0 0 0,1 0-1,-1-1 1,1 0 0,0 0 0,0-1 0,1 0 0,-1 0 0,1 0-1,0-1 1,-1 0 0,1 0 0,8 0 0,0 0 88,-1-1 0,1 0 0,-1-2 0,1 1 0,-1-2 0,1 0 0,26-8-1,-29 7-77,0-1 0,0-1-1,-1 0 1,0-1 0,0 0-1,0-1 1,-1 0 0,1-1-1,10-10 1,-16 13 16,-1 0 1,0 0-1,0 0 1,0 0-1,-1-1 1,0 1-1,0-1 1,0 0-1,2-7 1,-4 9-23,0 1 0,0-1 0,0 0 0,-1 1 0,0-1 0,0 0 0,0 0 0,0 1 0,0-1 0,-1 0 0,1 1 0,-1-1 0,0 0 0,0 1 0,-1-1 0,-1-3 0,3 6-6,-1 0-1,1 0 0,-1 0 0,0 1 1,1-1-1,-1 0 0,0 0 0,1 1 1,-1-1-1,0 1 0,0-1 1,1 0-1,-1 1 0,0 0 0,0-1 1,0 1-1,0-1 0,0 1 1,0 0-1,0 0 0,0-1 0,0 1 1,0 0-1,0 0 0,0 0 1,0 0-1,0 0 0,1 0 0,-1 1 1,0-1-1,0 0 0,0 0 0,0 1 1,0-1-1,0 0 0,0 1 1,0-1-1,-1 2 0,-4 1-34,0 1 0,0 1 0,0-1 0,-5 6 0,7-6 6,-2 1 31,0 1 0,1-1 1,0 1-1,0 1 1,0-1-1,1 1 0,-1 0 1,2 0-1,-1 0 0,1 0 1,0 1-1,1-1 1,-4 15-1,6-19 26,0 0 0,1-1 0,-1 1 1,1 0-1,-1 0 0,1-1 0,0 1 0,0 0 1,0-1-1,0 1 0,0-1 0,0 1 0,1-1 0,-1 0 1,1 1-1,0-1 0,0 0 0,0 0 0,0 0 1,0-1-1,0 1 0,0 0 0,1-1 0,3 3 0,3 1 48,1 0 0,0 0-1,0-1 1,0 0-1,12 2 1,-14-4 12,1 0 1,0-1 0,0 0-1,1 0 1,-1-1-1,0 0 1,0-1-1,0 0 1,0 0-1,15-5 1,-6 1-180,8-4-3435,-13 8 1498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44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414 591 3808,'15'-14'1588,"-13"13"-1307,-1 1 1,1-1-1,-1 0 0,0 0 0,1 0 0,-1 0 0,0-1 0,0 1 1,0 0-1,0 0 0,0-1 0,0 1 0,0 0 0,-1-1 0,1 1 1,1-4-1,-2 5-240,-1-1 1,1 1 0,0 0-1,-1 0 1,1-1 0,0 1-1,-1 0 1,1 0 0,-1-1-1,1 1 1,0 0 0,-1 0 0,1 0-1,-1 0 1,1-1 0,-1 1-1,1 0 1,0 0 0,-1 0-1,1 0 1,-1 0 0,1 0-1,-1 0 1,1 0 0,-1 1-1,-13-1 401,14 0-426,-15 3 156,0 1-1,0 0 1,0 1-1,-26 13 1,12-6-38,-111 53 681,121-54-735,1 0 1,0 1-1,1 1 0,1 1 0,-16 16 0,28-26-32,0 1-1,0-1 1,1 1-1,0 0 1,0 0 0,0 1-1,-2 5 1,4-9 7,0 0 1,1 0-1,-1 0 1,1 0 0,-1 0-1,1 0 1,0 0-1,0 0 1,0 0-1,0 0 1,0 0-1,0 0 1,1 0 0,-1 0-1,1 0 1,-1 0-1,1 0 1,0 0-1,0 0 1,0-1-1,0 1 1,2 3 0,-2-4-4,1 1 1,-1-1-1,1 0 1,0 0-1,0 0 1,-1 0 0,1 0-1,0 0 1,0 0-1,0 0 1,0-1-1,0 1 1,0-1 0,0 0-1,0 1 1,0-1-1,0 0 1,4 0 0,4-1 110,1 0 1,14-4 0,-19 4-113,32-9 192,0-2 1,55-24-1,-75 28-186,0-1 0,0-1-1,-1-1 1,22-18-1,-28 19-9,0 0-1,-1 0 1,0-2 0,-1 1-1,0-1 1,-1 0 0,11-23-1,4-8 17,20-57-1,-36 81-64,12-28-46,-2-1 0,15-71 0,-25 84-12,-1 0-1,0-47 1,-6 80 31,0 0 0,0 0 0,0 0-1,-1 0 1,1 0 0,-1 0 0,1 0 0,-1 0 0,0 0 0,0 1 0,-1-3 0,2 3 17,-1 1 0,1-1 1,-1 1-1,1-1 0,-1 1 1,1-1-1,-1 1 1,1 0-1,-1-1 0,1 1 1,-1 0-1,0-1 0,1 1 1,-1 0-1,0 0 0,1 0 1,-1-1-1,0 1 0,1 0 1,-1 0-1,0 0 0,1 0 1,-1 0-1,0 0 1,1 0-1,-1 1 0,1-1 1,-1 0-1,0 0 0,1 0 1,-1 1-1,0-1 0,1 0 1,-1 1-1,1-1 0,-1 0 1,1 1-1,-1-1 0,1 1 1,-1 0-1,-5 4-40,0 0 0,1 1 0,0-1 0,0 1 0,1 0 0,-1 1 0,1-1 0,1 1 0,-1 0 0,1 0 0,-3 11 0,-2 6 57,2 1 1,-3 27-1,-14 132 149,22-152-98,0 0 1,2 0-1,10 58 0,-9-80 27,1 0 1,0 0-1,0 0 1,1-1-1,0 0 1,8 13-1,-10-19-23,0 0-1,0 0 0,-1 0 0,2-1 0,-1 1 0,0-1 1,1 0-1,-1 0 0,1 0 0,-1 0 0,1 0 0,0 0 1,0 0-1,0-1 0,0 0 0,0 0 0,0 0 0,0 0 1,1 0-1,-1 0 0,0-1 0,1 1 0,-1-1 1,4 0-1,1-2 15,1 1 0,-1-1 0,0-1 0,1 0 0,-1 0 0,0-1 0,-1 1 1,1-2-1,-1 1 0,0-1 0,0 0 0,12-12 0,-15 13-70,1 0 0,-1 0 0,0-1 0,-1 0 1,1 0-1,-1 0 0,0 0 0,0 0 0,-1-1 0,0 1 0,0-1 0,0 1 0,0-1 0,-1 0 1,0 0-1,0 0 0,-1 0 0,0 0 0,0-8 0,0 13-15,0 0-1,0 0 0,0 0 1,0 0-1,0 1 1,0-1-1,0 0 1,-1 0-1,1 0 1,0 0-1,-1 1 1,1-1-1,0 0 1,-1 0-1,1 1 1,-1-1-1,1 0 0,-1 1 1,1-1-1,-1 0 1,1 1-1,-1-1 1,0 1-1,1-1 1,-1 1-1,0-1 1,0 1-1,1 0 1,-1-1-1,0 1 1,0 0-1,0 0 1,1-1-1,-1 1 0,0 0 1,0 0-1,0 0 1,0 0-1,1 0 1,-1 0-1,-1 0 1,-1 1-21,1 0 0,-1 0 0,1 0-1,-1 1 1,1-1 0,0 0 0,0 1 0,0 0 0,0-1 0,0 1 0,0 0 0,-3 3 0,-2 4 2,1 0 0,0 0 1,0 1-1,1 0 0,0 0 0,1 0 1,-5 15-1,8-21 42,0 0 0,0 0 0,0-1 0,1 1 0,0 0 0,0 0 0,0 0 0,0 0 1,0 0-1,1 0 0,0 0 0,0-1 0,0 1 0,0 0 0,0 0 0,1-1 0,0 1 0,-1-1 0,1 1 0,1-1 0,-1 0 1,0 0-1,1 0 0,3 4 0,0-3-1,1 1 1,-1-1-1,1 0 1,0-1-1,0 1 1,0-1-1,0-1 1,0 1-1,13 1 1,-2-1 63,1 0 1,32-1-1,-28-2 40,0-1 1,-1-1-1,1-1 0,-1-1 1,0-1-1,0-1 0,41-17 1,-51 16-82,0 0 0,-1 0 0,-1-2 0,1 1 0,-1-1 0,0 0 0,-1-1 0,-1 0 0,1-1 1,-1 0-1,-1 0 0,10-19 0,2-13 3,-1 0 0,14-52 0,-27 82-26,40-147-7,-36 120-59,6-80-1,-15 75-125,0 45 171,0-1-1,0 1 1,0 0-1,0-1 1,0 1-1,0 0 1,0-1 0,0 1-1,0-1 1,0 1-1,0 0 1,0-1-1,-1 1 1,1 0 0,0-1-1,0 1 1,0 0-1,0-1 1,-1 1-1,1 0 1,0 0 0,0-1-1,-1 1 1,1 0-1,0 0 1,-1-1-1,1 1 1,0 0 0,0 0-1,-1 0 1,1 0-1,0-1 1,-1 1-1,1 0 1,0 0-1,-1 0 1,0 0 0,1 0-9,-1 1 0,0-1 0,0 1 0,0-1 0,0 1 0,1-1 0,-1 1 1,0-1-1,0 1 0,1 0 0,-1-1 0,0 1 0,1 0 0,-1 0 0,0 1 0,-3 5-24,0 1-1,0-1 1,1 1-1,0 0 1,-3 11-1,-32 159-331,25-109 371,-53 230 143,-56 105 656,118-395-774,0 4 136,-1 0-1,-9 15 0,13-25-102,-1 0 0,0-1-1,1 1 1,-1-1 0,-1 0-1,-2 3 1,4-4-33,0 0 0,0-1 1,0 1-1,0-1 0,1 1 0,-1-1 0,0 1 1,0-1-1,-1 0 0,1 1 0,0-1 1,0 0-1,0 0 0,0 0 0,0 0 0,0 0 1,0 0-1,-1 0 0,0 0-5,1-1 1,-1 1-1,1-1 0,-1 0 1,1 1-1,-1-1 0,1 0 1,0 0-1,0 0 0,-1 0 1,1 0-1,0 0 0,0-1 1,0 1-1,0 0 0,0 0 1,-1-3-1,-1 0 31,-2-3-39,1-1-1,-1 0 1,1 1-1,1-1 1,0-1-1,0 1 0,0 0 1,-1-15-1,0 1-22,2 0 0,1-26 0,1 44 6,0-1 1,0 1 0,1-1 0,0 1 0,0 0-1,0-1 1,0 1 0,1 0 0,0 0-1,0 0 1,0 0 0,0 0 0,1 0-1,-1 1 1,1-1 0,0 1 0,0 0 0,0 0-1,0 0 1,1 0 0,-1 0 0,1 1-1,7-4 1,7-3 14,0 1-1,1 1 1,0 1 0,24-5-1,15-5-209,3-6 372,-1-3 1,75-43-1,-102 49-178,-1-2 1,-1-1 0,0-2-1,-2-1 1,35-39-1,-62 61 9,82-99-78,-76 92-137,-8 11 211,1-1 1,-1 0 0,0 0-1,0 0 1,0 0 0,0 0 0,1 0-1,-1 0 1,0 0 0,0 0-1,0 0 1,0 0 0,0 0 0,0 1-1,1-1 1,-1 0 0,0 0-1,0 0 1,0 0 0,0 0 0,0 0-1,0 1 1,0-1 0,0 0-1,0 0 1,0 0 0,0 0 0,0 1-1,0-1 1,0 0 0,0 0-1,0 0 1,0 0 0,0 0 0,0 1-1,0-1 1,0 0 0,-2 27-192,1-25 185,-5 29-111,-18 48 0,16-57 156,1 0-1,1 0 1,1 0-1,1 0 1,-1 27-1,5-47-1,0 1 1,0-1-1,0 1 0,1-1 1,-1 1-1,1-1 1,-1 0-1,1 1 0,0-1 1,0 1-1,0-1 0,0 0 1,0 0-1,3 4 0,-3-5-7,1 0 0,0 1-1,-1-1 1,1 0 0,0 0 0,-1 0-1,1 0 1,0 0 0,0 0-1,0-1 1,0 1 0,0-1-1,0 1 1,0-1 0,0 0 0,0 1-1,0-1 1,2 0 0,3-1 33,0 0 1,0 0 0,0 0 0,-1-1-1,1 0 1,-1 0 0,1-1-1,-1 0 1,11-6 0,0-2-40,-1 0 1,19-17-1,66-68-350,-100 95 325,0 0 0,0 1-1,0-1 1,-1 0 0,1 1-1,0-1 1,0 1 0,0-1-1,0 1 1,0-1 0,0 1-1,0 0 1,0-1 0,0 1-1,0 0 1,2 0 0,-3 0-2,1 0 1,-1 0 0,1 0-1,-1 1 1,1-1 0,-1 0-1,0 0 1,1 1 0,-1-1-1,1 0 1,-1 1 0,0-1-1,1 0 1,-1 1 0,0-1 0,1 0-1,-1 1 1,0-1 0,0 1-1,1-1 1,-1 1 0,0-1-1,0 1 1,1 3-16,0 0-1,0 0 1,-1-1 0,0 1 0,0 0-1,0 0 1,-1 4 0,-2 9 87,0 0-1,-2 0 1,0 0-1,-7 16 1,7-23-25,2 3 56,-5 7 306,20-37-145,2 0 0,0 1 0,32-27 0,35-14-499,-69 50 184,-1 0 0,1 2 0,0-1 0,1 1 0,20-4 0,-30 8 42,0 1 1,1-1-1,-1 1 0,1 0 1,-1 0-1,1 0 1,-1 1-1,1-1 0,-1 1 1,1 0-1,-1 0 1,0 0-1,1 1 0,-1-1 1,0 1-1,0-1 1,0 1-1,0 0 0,0 0 1,-1 1-1,1-1 1,-1 0-1,1 1 0,-1 0 1,0-1-1,0 1 0,0 0 1,0 0-1,0 0 1,-1 1-1,0-1 0,1 0 1,-1 0-1,1 7 1,2 42 122,-4-51-90,0 1 0,0-1 0,1 1-1,-1-1 1,0 1 0,1-1 0,-1 1 0,0-1-1,1 0 1,0 1 0,-1-1 0,1 0 0,0 1-1,0-1 1,0 0 0,0 0 0,0 0 0,0 1-1,0-1 1,0 0 0,0-1 0,0 1 0,1 0-1,-1 0 1,0 0 0,1-1 0,-1 1 0,1-1-1,-1 1 1,1-1 0,-1 1 0,1-1 0,-1 0-1,1 0 1,1 0 0,3 1 27,1-1 1,-1-1 0,0 1-1,0-1 1,0 0-1,0 0 1,10-4 0,-1-2-25,-1 0 0,0-1 0,0 0 0,0-1 0,-1-1 0,0 0 0,-1-1 0,0 0 1,-1-1-1,0 0 0,16-25 0,-26 36-36,-1 1 0,0-1 0,1 1 0,-1-1 1,1 1-1,-1-1 0,0 1 0,1-1 0,-1 1 0,1-1 0,-1 1 1,1 0-1,-1-1 0,1 1 0,-1 0 0,1 0 0,0-1 0,-1 1 1,1 0-1,0 0 0,0 0 2,-1 0-1,0 0 1,0 1 0,1-1-1,-1 0 1,0 0 0,1 1-1,-1-1 1,0 0 0,0 1-1,1-1 1,-1 0 0,0 1-1,0-1 1,0 0 0,0 1-1,1-1 1,-1 0 0,0 1-1,0-1 1,0 1 0,0-1-1,0 0 1,0 1 0,0-1-1,0 1 1,0-1 0,0 0-1,0 1 1,0-1 0,0 1-1,-1-1 1,1 0 0,0 1-1,-10 44-119,6-28 101,-4 30 0,8-42 64,0 0 0,0-1-1,0 1 1,0 0 0,1 0 0,0-1 0,0 1 0,0 0-1,0-1 1,1 1 0,2 4 0,-4-8-12,1 0 1,-1 0-1,1 0 1,0 0-1,-1-1 0,1 1 1,0 0-1,0 0 1,0 0-1,-1-1 1,1 1-1,0 0 0,0-1 1,0 1-1,0-1 1,0 1-1,0-1 1,0 1-1,0-1 0,1 0 1,-1 0-1,0 1 1,0-1-1,0 0 1,0 0-1,0 0 0,0 0 1,1 0-1,-1-1 1,0 1-1,0 0 1,0 0-1,2-1 0,2-1 12,0-1 0,-1 1 0,1-1 0,0 0-1,5-4 1,17-15 36,-2-1-1,0-2 0,28-36 1,-10 5-58,40-67 1,-65 95-21,13-19-30,10-16 55,39-81 0,-72 127-25,-1-1 0,-1 0 1,0 0-1,4-25 0,-10 41-15,0 0 0,1 0 0,-1 0 0,0 0 0,0 0 0,0 0 0,0 0 0,-1 0 0,1 0 0,0 0 0,-1 0 0,-1-3 0,2 5 11,-1-1-1,1 0 1,-1 1-1,1-1 1,-1 1-1,0 0 1,1-1-1,-1 1 1,0-1-1,1 1 1,-1 0-1,0-1 1,0 1-1,1 0 1,-1 0-1,0 0 1,0 0-1,1-1 1,-1 1-1,0 0 1,0 0-1,1 1 1,-1-1-1,0 0 1,0 0-1,1 0 1,-1 0-1,0 1 1,0-1-1,1 0 1,-1 1-1,0-1 1,0 1-1,-5 2-29,0 0-1,0 1 1,1-1-1,-1 1 1,1 0-1,0 1 0,-5 5 1,7-7 24,-8 9 19,0 0 0,1 1 1,1 1-1,0-1 0,1 1 1,-8 18-1,-30 89 96,34-86-87,1 0-1,3 1 0,0 0 1,3 0-1,-2 43 0,7-73 27,0 0 0,1 0 0,-1 0 0,1 0 0,0-1-1,1 1 1,-1 0 0,1-1 0,0 1 0,1-1 0,-1 0 0,1 0 0,0 0-1,0 0 1,1 0 0,-1-1 0,1 1 0,0-1 0,0 0 0,1 0-1,-1 0 1,1-1 0,0 0 0,0 0 0,0 0 0,0 0 0,1-1 0,-1 0-1,1 0 1,-1 0 0,1-1 0,0 0 0,-1 0 0,1 0 0,0-1-1,0 0 1,0 0 0,0 0 0,9-2 0,-4 0-24,-1-1 0,1 0 0,0 0-1,-1-1 1,0 0 0,0-1 0,0 0 0,0 0 0,12-11 0,-11 8-6,0-2 1,-1 1 0,0-2 0,-1 1 0,0-1 0,-1-1-1,10-16 1,0-11 91,18-50-1,-34 84-100,0 0 0,-1 0 0,0 0 0,1 0 1,-2 0-1,1-9 0,-2 6-66,-4 11 47,-3 13-30,-2 7-60,2 0 0,0 0 0,-6 38 0,10-40 126,1-4 36,-2 21-1,5-31-34,0-1 0,0 0-1,1 0 1,0 1 0,0-1-1,0 0 1,3 6 0,-2-5 33,1 0 0,0 0 0,0 0 0,0-1 0,1 1 0,0-1 1,0 0-1,0 0 0,1-1 0,0 1 0,0-1 0,1 0 0,-1 0 0,10 5 0,-14-9-155,1 0-1,-1 0 1,0-1-1,0 1 1,1-1-1,-1 1 1,0-1-1,1 0 1,-1 1-1,0-1 1,1 0-1,-1 0 1,0 0-1,1 0 1,-1 0-1,1 0 1,-1 0-1,0-1 1,1 1-1,-1-1 1,0 1-1,1 0 1,-1-1-1,0 0 1,0 1-1,2-2 1,-2 1-186,0 0 1,0 0-1,0-1 0,0 1 1,0 0-1,0-1 0,0 1 1,-1-1-1,1 1 0,-1 0 1,1-1-1,-1 1 1,1-1-1,-1 0 0,0 1 1,0-1-1,0 1 0,0-1 1,0 1-1,0-1 0,0 0 1,0 1-1,0-1 1,-1-1-1,-13-32-4098,0-2 1473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45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233 111 6400,'-35'-8'2880,"39"13"-2496,1-5 1216,5 7-960,21 1 1056,9 4-960,23 1-160,0-1-352,9-1-32,-4 1-96,-10-4 160,-8 1-160,-15-9 320,-4 3-224,-12-6-4416,-1-2 2304</inkml:trace>
  <inkml:trace contextRef="#ctx0" brushRef="#br0" timeOffset="1">40 15 6720,'-26'-15'3040,"16"19"-2624,7-4-160,6 0-224,-3 3 64,10 5-64,-10 4-3392,5 4 1824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45.5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44 5408,'-32'-35'2432,"32"30"-2112,9 2-160,4 3-160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48.0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23 746 4224,'-17'5'2016,"17"-5"-1991,0 0 0,0 0 1,-1 0-1,1 0 0,0 0 0,0 0 0,0 0 0,-1 0 0,1 0 0,0 0 0,0 0 1,0 0-1,-1 0 0,1 1 0,0-1 0,0 0 0,0 0 0,-1 0 0,1 0 0,0 1 1,0-1-1,0 0 0,0 0 0,0 0 0,-1 0 0,1 1 0,0-1 0,0 0 0,0 0 1,0 1-1,0-1 0,0 0 0,0 0 0,0 0 0,0 1 0,0-1 0,0 0 0,0 0 1,0 1-1,0-1 0,0 0 0,0 0 0,0 1 0,0-1 0,0 0 0,0 0 0,1 0 1,-1 1-1,0-1 0,0 0 0,0 0 0,0 0 0,0 1 0,0-1 0,1 0 0,-1 0 1,0 0-1,0 0 0,0 0 0,1 1 0,0-1 987,14-2 1782,196-143 1559,-203 139-4268,-2 1-59,-3 3-20,0 0 0,-1-1 0,1 2 0,0-1 0,0 0-1,0 0 1,0 1 0,0 0 0,5-2 0,-7 3-5,-1 0-1,0 0 1,1 0 0,-1 0 0,1 0 0,-1 0-1,1 0 1,-1 0 0,0 0 0,1 0 0,-1 0-1,1 1 1,-1-1 0,0 0 0,1 0 0,-1 0-1,1 1 1,-1-1 0,0 0 0,1 0 0,-1 1-1,0-1 1,1 0 0,-1 1 0,0-1-1,0 0 1,1 1 0,2 14 4,-4-9-3,0 0 1,0 1 0,-2 7-1,-28 79 79,17-56-33,-10 45-1,22-76 3,1 1 1,0 0-1,0-1 0,1 1 0,0 0 0,0-1 1,1 1-1,-1 0 0,3 8 0,-2-12 16,0 0 0,1 0-1,-1 1 1,1-1 0,-1-1 0,1 1-1,0 0 1,0 0 0,0-1 0,0 1-1,1-1 1,-1 1 0,1-1 0,-1 0-1,1 0 1,0 0 0,0-1 0,0 1-1,0-1 1,4 2 0,5 1 59,0-1 1,-1 0-1,1-1 1,0 0-1,0-1 1,0 0-1,0-1 1,0 0-1,1-1 1,-1 0-1,0-1 1,-1-1-1,1 0 1,15-5-1,-19 4-96,1 0 0,-1 0 0,1 0 0,-1-1 0,0 0 1,-1-1-1,1 0 0,-1 0 0,-1 0 0,1-1 0,-1 0 0,0-1 0,0 1 0,-1-1 0,0 0 0,-1 0 0,1-1 1,-2 1-1,4-11 0,3-19 6,-1 0 0,-2 0 0,-2-1 1,1-47-1,-6 75-26,0-2 12,0 0 1,0 0-1,-1 0 1,-1 0 0,0 1-1,-7-22 1,9 34-26,-1-1 1,1 0 0,0 1 0,-1-1-1,1 0 1,0 1 0,0-1-1,-1 0 1,1 1 0,0-1 0,0 0-1,0 0 1,0 1 0,0-1 0,0 0-1,0 0 1,0 1 0,0-1-1,0 0 1,0 0 0,0 1 0,1-1-1,-1 0 1,0 1 0,1-1-1,-1 0 1,0 1 0,1-1 0,-1 0-1,1 1 1,-1-1 0,2 0 0,0 0-19,1 0 0,0 0 0,0 0 1,0 0-1,0 1 0,0 0 1,5-1-1,-6 1 42,53-1-6,93 9 0,-109-5 17,47 6-2,-1 3 1,0 4-1,90 30 0,-165-43 81,-1 0 295,-9-3-398,0 0-1,0 1 1,0-1 0,0 0-1,0 1 1,0-1 0,0 0 0,0 0-1,0 1 1,0-1 0,0 0-1,0 0 1,0 1 0,0-1 0,0 0-1,-1 0 1,1 1 0,0-1-1,0 0 1,0 0 0,0 0 0,-1 1-1,1-1 1,0 0 0,0 0-1,0 0 1,-1 0 0,1 1-1,0-1 1,0 0 0,-1 0 0,1 0-1,-5 4 17,1 0 0,-1 1 0,-6 8 0,-9 10-8,-75 53-10,55-46-5,-169 129 283,202-153-250,0-1 0,0 1 0,1 1-1,0-1 1,-9 14 0,14-19-22,0 1 1,1-1-1,-1 0 0,0 0 1,1 0-1,0 1 0,-1-1 1,1 0-1,0 1 0,-1-1 1,1 0-1,0 1 0,0-1 0,0 0 1,0 1-1,0-1 0,1 0 1,-1 3-1,1-2 4,0-1 0,0 0 0,0 1-1,1-1 1,-1 0 0,0 0 0,0 0 0,1 0 0,-1 0 0,1 0 0,-1 0-1,1 0 1,-1 0 0,1-1 0,-1 1 0,1 0 0,0-1 0,-1 0-1,3 1 1,9 1 41,-1 0 0,0 0 0,1-1 0,-1-1 0,1 0 0,-1-1 0,0 0 0,1-1-1,-1-1 1,0 0 0,0 0 0,0-1 0,-1-1 0,1 0 0,-1 0 0,0-1 0,-1 0 0,1-1 0,-1-1-1,0 1 1,-1-2 0,0 1 0,0-1 0,-1-1 0,0 1 0,-1-1 0,0-1 0,10-19 0,64-183-878,-88 239 817,-23 113-139,27-118 127,1 0 0,0 0 0,2 0 0,4 38 0,-3-56 36,-1 1 1,1-1-1,0 1 1,0-1-1,0 0 1,1 1-1,-1-1 1,1 0-1,0 0 1,3 5-1,-3-7 5,-1 1-1,1-1 1,-1 1-1,1-1 1,0 1-1,0-1 1,0 0-1,-1 0 1,1 0-1,0 0 1,0 0-1,1-1 1,-1 1-1,0-1 1,0 1-1,0-1 1,0 0-1,4 1 1,0-2 31,0 1 0,-1-1 0,1 0 1,0-1-1,-1 1 0,1-1 0,9-5 0,36-21 105,-47 25-148,20-13 8,0-1-1,-2-1 1,0-1-1,20-24 1,69-90-6,-81 93 16,-2-2-1,-1-1 0,33-72 1,-32 45-26,-4 0 0,-2-2 0,13-78 0,-34 143-12,1 0-69,-1 0 0,0 0 0,0 0 0,-1 0 0,0-13 0,0 20 72,0 0 0,0 0-1,0 0 1,0-1 0,0 1-1,-1 0 1,1 0 0,0 0-1,0 0 1,0 0 0,0-1 0,0 1-1,0 0 1,0 0 0,0 0-1,0 0 1,0 0 0,-1-1-1,1 1 1,0 0 0,0 0-1,0 0 1,0 0 0,0 0 0,-1 0-1,1 0 1,0 0 0,0-1-1,0 1 1,0 0 0,0 0-1,-1 0 1,1 0 0,0 0-1,0 0 1,0 0 0,-1 0-1,1 0 1,0 0 0,0 0 0,0 0-1,0 0 1,-1 0 0,1 1-1,0-1 1,0 0 0,0 0-1,0 0 1,0 0 0,-1 0-1,1 0 1,0 0 0,0 0 0,0 0-1,0 1 1,0-1 0,0 0-1,-1 0 1,1 0 0,0 0-1,0 0 1,0 1 0,0-1-1,0 0 1,0 0 0,0 0-1,0 1 1,-10 12-82,-122 192-153,107-166 237,1 0 0,3 2 0,0 1 0,3 0 0,2 1 1,1 1-1,3 0 0,-9 53 0,19-79 39,0 0 1,1 0-1,1 0 1,0 0-1,2 0 1,4 23-1,-5-34 12,1 0 0,1 0 0,-1 0-1,1 0 1,0-1 0,1 0 0,-1 1-1,6 5 1,-6-8-16,0-1 0,0 1 0,1-1-1,-1 0 1,1 0 0,0 0 0,0-1-1,0 1 1,1-1 0,-1 0 0,0 0 0,1 0-1,5 1 1,-5-2-19,0 0-1,0-1 0,1 0 1,-1 1-1,0-2 0,0 1 1,0 0-1,0-1 0,0 0 1,0 0-1,0-1 0,-1 1 1,1-1-1,0 0 0,-1-1 0,1 1 1,6-5-1,0-2-21,1 0 0,-2 0 0,1-1-1,15-21 1,-13 14 28,-1-1 1,13-24-1,-3 6 14,23-41-81,-37 69-91,-8 8 132,0 0 0,0 0 0,1 0-1,-1 0 1,0 0 0,0 0 0,1 0 0,-1 0 0,0 1 0,0-1-1,0 0 1,1 0 0,-1 0 0,0 0 0,0 1 0,0-1 0,0 0-1,1 0 1,-1 0 0,0 1 0,0-1 0,0 0 0,0 0 0,0 0-1,0 1 1,0-1 0,1 0 0,-1 0 0,0 1 0,0-1-1,0 0 1,0 0 0,0 1 0,0-1 0,0 0 0,0 0 0,0 1-1,-1-1 1,1 0 0,0 0 0,0 0 0,0 1 0,0-1 0,-1 11-35,0 0 1,-5 19-1,-1 4-20,-7 96 201,14-125-110,-1 0 1,2-1-1,-1 1 1,0 0-1,1-1 1,0 1 0,2 5-1,-3-9-18,0 0-1,0 0 1,1 0 0,-1 0-1,1 0 1,-1 0 0,1-1-1,-1 1 1,1 0-1,-1 0 1,1 0 0,0 0-1,-1 0 1,1-1-1,0 1 1,0 0 0,-1-1-1,1 1 1,0-1-1,0 1 1,0-1 0,0 1-1,0-1 1,0 1 0,0-1-1,0 0 1,0 0-1,0 1 1,0-1 0,0 0-1,0 0 1,0 0-1,0 0 1,0 0 0,0-1-1,0 1 1,2 0 0,2-2 1,-1 0 1,1-1 0,0 1-1,0-1 1,-1 0 0,0-1-1,7-5 1,28-31 69,-36 36-73,96-119 225,-2-1-463,-96 123 223,-1 1 1,1-1-1,-1 1 1,0-1-1,1 0 1,-1 1-1,1-1 0,-1 1 1,1-1-1,0 1 1,-1 0-1,1-1 1,-1 1-1,1-1 1,0 1-1,-1 0 0,1 0 1,0-1-1,0 1 1,-1 0-1,1 0 1,1 0-1,-2 0 4,1 1 0,-1-1-1,0 1 1,1-1 0,-1 1 0,0-1 0,0 1 0,1-1-1,-1 1 1,0-1 0,0 1 0,0-1 0,0 1-1,0 0 1,0-1 0,0 1 0,0-1 0,0 1-1,0 0 1,0 0 0,-7 39-96,3-25 54,-3 7 8,2 0 0,0 0-1,1 0 1,-1 38 0,6-54 42,-1 0 1,1 0 0,0 0 0,0 0 0,0 0-1,1 0 1,0 0 0,0 0 0,5 8 0,-4-10 7,0 0 0,-1-1 0,2 1 1,-1-1-1,0 1 0,1-1 1,-1 0-1,1 0 0,0 0 0,0-1 1,0 1-1,1-1 0,7 3 1,-3-2 36,0 0 1,-1-1 0,1 0 0,0-1 0,0 0 0,1 0-1,-1-1 1,0 0 0,0-1 0,0 0 0,0 0 0,0-1-1,0 0 1,0-1 0,9-4 0,-8 3-31,0-1 1,0 0-1,-1-1 1,0 0 0,0 0-1,0-1 1,-1 0-1,0-1 1,-1 1-1,1-2 1,-2 1-1,11-16 1,1-10 15,-2-2 1,-1 0-1,-2 0 0,15-63 1,-27 91-40,5-22-167,-5 28 140,-1 0-1,0 0 1,0 0-1,0 0 0,0 0 1,-1 0-1,1 0 1,0 0-1,-1 0 1,0 0-1,1 1 0,-2-3 1,2 3 24,0 1 1,0 0-1,-1 0 0,1-1 1,0 1-1,0 0 0,0 0 0,0 0 1,-1-1-1,1 1 0,0 0 1,0 0-1,0 0 0,-1 0 1,1 0-1,0-1 0,0 1 1,-1 0-1,1 0 0,0 0 1,0 0-1,-1 0 0,1 0 1,0 0-1,0 0 0,-1 0 1,1 0-1,0 0 0,0 0 1,-1 0-1,1 0 0,0 0 1,0 0-1,-1 0 0,1 1 1,-10 8-95,1 5 39,1 0 0,0 1-1,1 0 1,-9 29 0,-14 67 111,25-91 6,1 1 1,1 0 0,0 0 0,2 1 0,1-1 0,2 23 0,-2-41-24,1 0-1,0 0 1,0 0 0,-1 0-1,2 0 1,-1 0 0,0 0-1,0-1 1,1 1-1,0 0 1,-1-1 0,1 1-1,0-1 1,0 0 0,1 0-1,3 3 1,-4-3-21,0-1 0,0 0 1,0 0-1,0 0 0,0 0 0,0-1 0,1 1 0,-1-1 1,0 1-1,0-1 0,1 0 0,-1 0 0,0 0 0,1 0 1,-1 0-1,0 0 0,0-1 0,1 1 0,-1-1 0,0 1 1,0-1-1,0 0 0,0 0 0,3-2 0,5-3 62,0 0-1,-1-1 1,1 0-1,-1-1 1,-1 0 0,11-12-1,44-65 16,-56 77-83,53-81-6,81-109 46,-135 190-143,1 0 0,0 1 0,0 0 0,10-8 0,-17 15 83,1-1 1,-1 1-1,1 0 1,-1-1-1,1 1 0,0 0 1,-1-1-1,1 1 1,0 0-1,-1 0 0,1-1 1,0 1-1,0 0 1,-1 0-1,2 0 1,-1 0 4,-1 0 0,0 0 0,1 0 0,-1 1 0,0-1 0,1 0 0,-1 0 0,0 0 0,1 1 0,-1-1 0,0 0 0,1 0 0,-1 1 0,0-1 0,0 0 0,1 1 0,-1-1 0,0 0 0,0 1 0,0-1 0,0 0 0,1 1 0,0 3-12,-1-1 1,1 0-1,-1 1 0,1-1 1,-1 1-1,-1 6 0,-8 69 4,-3 0 0,-31 104 0,38-160 68,-2 1-1,-1-1 1,-1 0-1,-1-1 1,-14 23 0,23-43-23,0 0 0,-1 0 1,1 0-1,-1 0 1,1 0-1,-1 0 1,0 0-1,0 0 1,0-1-1,0 1 1,0-1-1,0 0 0,0 1 1,0-1-1,-1 0 1,1 0-1,0-1 1,-1 1-1,1 0 1,-1-1-1,1 1 1,-1-1-1,1 0 0,-1 0 1,1 0-1,-1 0 1,1 0-1,-4-1 1,2-1-9,0 1 1,0-1 0,0 0-1,1 0 1,-1 0-1,0-1 1,1 1-1,0-1 1,-1 0 0,1 0-1,0 0 1,1 0-1,-1 0 1,0-1 0,1 1-1,-3-6 1,-2-4-44,1 1-1,0-2 1,0 1 0,2 0 0,-6-24-1,10 37 23,0-1 0,0 1 0,0-1 0,0 1 0,0 0-1,0-1 1,0 1 0,0-1 0,0 1 0,0-1-1,0 1 1,0 0 0,0-1 0,0 1 0,1-1-1,-1 1 1,0 0 0,0-1 0,1 1 0,-1 0 0,0-1-1,0 1 1,1 0 0,-1-1 0,0 1 0,1 0-1,0-1 1,13-1-1,16 7 2,328 107 170,-346-108-222,-1-1 0,1 0 1,11 1-1,-16-3-1170,-1-1 0,0 0-1,1 0 1,6-1 0,2 1-10176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48.9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283 30 3808,'4'-20'1227,"-3"20"-1196,-1-1 1,0 1 0,0-1 0,1 1-1,-1-1 1,0 1 0,1-1 0,-1 1-1,0 0 1,1-1 0,-1 1 0,1-1-1,-1 1 1,0 0 0,1 0 0,-1-1-1,1 1 1,-1 0 0,1 0 0,0-1-1,-1 1 1,1 0 0,-1 0 0,1 0-1,-1 0 1,2 0 0,-2 0 97,1 0-39,-1-1 0,0 1 0,1 0-1,-1 0 1,1 0 0,-1 0 0,0 0 0,1 0-1,-1 0 1,1 0 0,-1 0 0,0 0 0,1 0-1,-1 0 1,1 0 0,-1 0 0,0 0 0,1 0 0,-1 0-1,1 0 1,-1 1 0,0-1 0,1 0 0,-1 0-1,0 0 1,1 1 0,-1-1 0,0 0 0,1 1-1,-1-1 1,0 0 0,1 1 0,-1-1 0,0 1-1,1 1 65,0-1-1,0 1 0,0 0 0,-1 0 1,1 0-1,-1 0 0,1 0 0,-1 2 1,1 16 559,0 0 1,-1 0-1,-2 0 1,-5 30-1,0-15 533,-19 56-1,18-68-796,-2 0 1,0 0-1,-1-1 0,-1 0 1,0-1-1,-2 0 0,-17 18 1,27-33-387,-1-1 0,0-1 0,0 1 0,0-1 0,-1 0 1,1 0-1,-1 0 0,0-1 0,0 0 0,0 0 0,-1 0 1,1-1-1,-1 0 0,1-1 0,-1 1 0,0-1 0,0 0 1,-6 0-1,10-2-84,1 1 0,1 0 0,-1-1 0,0 1 0,0-1 0,0 0 0,0 0 0,0 0 0,0 0 0,1 0 0,-1 0 1,0 0-1,1 0 0,-1-1 0,1 1 0,-1 0 0,1-1 0,0 1 0,0-1 0,0 0 0,-1 0 0,0-3 0,1 3-20,-10-23-418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50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26 505 3808,'-19'7'1227,"18"-7"-1214,1 0 0,0 0 1,0 0-1,0 0 1,-1 0-1,1 0 1,0 0-1,0 0 1,0 0-1,-1 0 1,1 0-1,0 0 1,0 0-1,0 0 1,0 1-1,0-1 1,-1 0-1,1 0 1,0 0-1,0 0 1,0 0-1,0 1 1,0-1-1,0 0 1,0 0-1,-1 0 1,1 0-1,0 1 0,0-1 1,0 0-1,0 0 1,0 0-1,0 1 1,0-1-1,0 0 1,0 2 144,-1-1 1,1 1 0,0 0-1,0-1 1,0 1-1,0 0 1,0-1 0,0 1-1,1-1 1,-1 1-1,0 0 1,1-1 0,-1 1-1,1-1 1,0 1-1,-1-1 1,1 1-1,0-1 1,0 0 0,0 1-1,0-1 1,0 0-1,0 0 1,1 0 0,-1 0-1,0 0 1,0 0-1,1 0 1,-1 0 0,1 0-1,-1-1 1,1 1-1,-1 0 1,1-1 0,-1 1-1,1-1 1,1 1-1,3-1 100,-1 0 1,1 0-1,-1 0 0,0-1 0,1 0 0,-1 0 1,0 0-1,1 0 0,-1-1 0,0 0 0,0 0 1,0 0-1,-1-1 0,1 0 0,-1 0 0,1 0 0,-1 0 1,0-1-1,4-4 0,6-6 146,-2 0-1,1-2 1,17-29 0,-1-7 321,41-100 0,-58 121-538,57-140 304,-57 151-507,-12 20 5,0-1-1,1 0 1,-1 1 0,0-1 0,1 1 0,-1-1 0,1 1 0,-1-1-1,1 1 1,-1 0 0,0-1 0,1 1 0,0 0 0,-1-1 0,1 1-1,0-1 1,-1 1 7,0 0 0,1 0 0,-1 1 1,0-1-1,0 0 0,1 0 0,-1 0 0,0 0 0,0 0 0,0 0 0,1 0 0,-1 1 0,0-1 1,0 0-1,0 0 0,0 0 0,1 0 0,-1 1 0,0-1 0,0 0 0,0 0 0,0 0 0,0 1 0,0-1 1,0 0-1,0 0 0,1 0 0,-1 1 0,2 22-124,-1-20 105,-2 37-45,-1 0 0,-2 0 0,-13 57 0,9-64 80,-1 0-1,-25 57 0,-40 55 419,70-139-357,0 1-1,0-1 1,-1 0-1,0 0 0,0-1 1,-8 8-1,11-11-33,-1-1-1,1 1 1,0-1 0,-1 1-1,1-1 1,-1 0-1,0 0 1,1 0 0,-1 0-1,0 0 1,0-1-1,1 1 1,-1-1 0,0 0-1,0 0 1,0 0-1,0 0 1,1 0-1,-1-1 1,-4 0 0,1-2-14,1 1 0,0-1 1,0 0-1,0 0 0,1-1 1,-1 1-1,1-1 0,0 0 1,0 0-1,0 0 0,0-1 1,1 0-1,0 1 0,0-1 1,-4-9-1,7 14-34,-1 0 1,1 0-1,0-1 0,0 1 1,0 0-1,-1 0 0,1-1 1,0 1-1,0 0 0,0 0 0,0-1 1,0 1-1,0 0 0,0 0 1,0-1-1,0 1 0,-1 0 1,1-1-1,0 1 0,0 0 1,0 0-1,1-1 0,-1 1 1,0 0-1,0-1 0,0 1 1,0 0-1,0 0 0,0-1 1,0 1-1,0 0 0,1 0 0,-1-1 1,0 1-1,0 0 0,0 0 1,0-1-1,1 1 0,-1 0 1,0 0-1,0 0 0,1 0 1,-1-1-1,0 1 0,0 0 1,1 0-1,-1 0 0,0 0 1,0 0-1,1 0 0,-1 0 0,0 0 1,1 0-1,-1 0 0,0 0 1,0 0-1,1 0 0,-1 0 1,0 0-1,1 0 0,-1 0 1,0 0-1,0 0 0,1 0 1,-1 0-1,0 0 0,0 1 1,1-1-1,-1 0 0,29 10-429,-19-6 444,7 0 68,1 1 0,-1-2 0,1 0 1,21 0-1,73-4 93,-84 1-134,12-1 45,1-1 0,-1-2 0,51-13 0,-77 14-25,0-2-1,0 0 0,-1-1 1,0 0-1,16-10 0,-21 11-22,0-1 0,-1 0 0,1-1 0,-1 1 0,-1-2 0,1 1 0,-1-1 0,9-14 0,-11 16-47,-1 0 0,0 0 1,0 0-1,-1 0 1,0 0-1,0-1 1,0 1-1,-1-1 0,0 0 1,0 1-1,0-1 1,-1 0-1,0 1 0,-1-1 1,1 0-1,-1 1 1,-2-8-1,2 13 7,1 1 0,0-1 0,0 0 0,-1 1 0,1-1 0,0 0 0,-1 1 0,1-1 0,-1 0 0,1 1 0,-1-1 0,1 1 0,-1-1 0,0 1 0,1-1 0,-1 1 0,1-1 0,-1 1 0,0 0 0,0-1 0,1 1-1,-1 0 1,-1-1 0,0 1-4,1 0 1,-1 0-1,1 0 0,-1 0 0,1 0 0,-1 1 0,1-1 0,-1 1 0,1-1 0,0 1 0,-3 0 0,-3 3-27,1 0 0,-1 1 1,-9 8-1,14-11 36,-13 10-51,0 1 1,1 1-1,1 0 1,0 1-1,0 0 0,-10 20 1,21-32 72,0 0 1,1 1 0,0-1-1,0 0 1,0 1-1,0-1 1,0 1 0,1 0-1,-1-1 1,1 1 0,0-1-1,0 1 1,1-1 0,-1 1-1,1 0 1,-1-1-1,1 1 1,0-1 0,0 0-1,1 1 1,-1-1 0,1 0-1,0 0 1,0 0-1,0 0 1,0 0 0,0 0-1,0 0 1,1-1 0,3 4-1,1-1 41,0 1-1,0-1 1,1 0-1,0 0 1,0-1-1,0 0 0,0 0 1,1-1-1,-1 0 1,18 3-1,-14-5 41,0 0 0,0-1 0,0 0 0,0-1 0,0 0 0,-1-1 0,1 0 0,0-1 0,-1 0 0,16-7 0,8-6 39,59-35 0,-78 41-145,8-3 46,-1-2 1,40-35-1,-56 44-51,-1 0 1,0-1-1,0 1 1,0-2-1,-1 1 1,0 0-1,0-1 1,-1 0-1,0 0 1,-1-1-1,1 1 1,2-13-1,-6 20 4,1-1 0,-1 0 0,0 1 0,0-1 0,0 1 0,0-1 0,0 0 0,0 1 0,0-1-1,-1 0 1,1 1 0,0-1 0,-1 1 0,1-1 0,-1 1 0,-1-3 0,1 3 1,0 0 1,0 0-1,0 0 0,0 1 0,0-1 1,0 0-1,0 1 0,0-1 1,0 1-1,-1-1 0,1 1 1,0 0-1,0-1 0,0 1 1,-1 0-1,1 0 0,0 0 0,0 0 1,0 0-1,-1 0 0,1 0 1,0 0-1,0 1 0,-3 0 1,-5 1-24,0 1 0,0 1 1,0-1-1,0 2 1,0-1-1,1 1 1,0 0-1,-14 12 1,16-11 34,0-1 1,0 1 0,1 0-1,0 0 1,0 0 0,0 1-1,1-1 1,0 1 0,0 0 0,1 1-1,-5 12 1,7-17 42,1 1 0,-1-1 0,1 1-1,-1 0 1,1 0 0,0-1 0,1 1 0,-1 0 0,1-1 0,-1 1-1,1-1 1,0 1 0,0-1 0,1 1 0,-1-1 0,1 1 0,0-1-1,0 0 1,0 0 0,0 0 0,0 0 0,1 0 0,-1-1 0,4 4 0,3 1 127,1 0 1,-1 0 0,1-1-1,1 0 1,-1-1 0,14 5 0,20 7 306,75 20 1,-103-33-511,0-1 0,1-1 0,-1 0 0,0-1 1,1-1-1,-1-1 0,0 0 0,23-5 1,-34 5-543,-1-1 0,1 1 0,-1-1 0,1 0 0,6-3 0,1-6-4279,-12 10 4140,1 0 0,0 0 0,-1-1 0,1 1 1,-1 0-1,0 0 0,1 0 0,-1 0 0,0 0 0,0 0 0,1-3 0,-1-5-4564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53.8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13 697 3072,'-13'0'6656,"23"-7"-1414,7-5-4533,0-1 0,0 0 0,-1-2 0,22-25 0,-16 13-228,38-59 0,-38 45-147,29-71 0,-10 16-458,-38 90 36,0 0 1,1 0 0,6-8 0,-10 14 71,1-1 0,-1 0 0,1 1 1,-1-1-1,1 1 0,-1-1 1,1 1-1,0 0 0,-1-1 0,1 1 1,-1-1-1,1 1 0,0 0 1,-1 0-1,1-1 0,0 1 0,0 0 1,1 0-1,-2 0 5,1 0 0,0 1-1,-1-1 1,1 0 0,-1 1 0,1-1 0,-1 1-1,1-1 1,0 1 0,-1-1 0,0 1 0,1-1-1,-1 1 1,1 0 0,-1-1 0,0 1-1,1-1 1,-1 1 0,0 0 0,0 0 0,1-1-1,-1 1 1,0 0 0,0 0 0,3 15-48,-1 1-1,-1-1 1,0 0 0,-1 1 0,-4 22 0,2-3 8,0-2 38,-1 0 0,-10 44-1,9-63 50,0-1 0,-1 0-1,0 0 1,-1-1 0,-1 0-1,0 0 1,-17 24 0,22-35 7,0 1 1,0-1 0,0 1 0,-1-1-1,1 0 1,-1 0 0,1 0-1,-1 0 1,0 0 0,0-1 0,0 1-1,0-1 1,0 0 0,0 0-1,0 0 1,0 0 0,0-1 0,-1 1-1,1-1 1,0 1 0,0-1-1,-5-1 1,3 0-20,0 0-1,0 0 0,0-1 1,1 0-1,-1 0 1,0 0-1,1 0 1,-1-1-1,1 0 0,0 0 1,0 0-1,0 0 1,-7-8-1,8 8-70,-18-21 140,20 22-148,0 1 1,-1-1-1,1 0 1,0 1-1,0-1 1,1 0-1,-1 0 1,0 0-1,0 0 1,1 1 0,-1-5-1,14 10-174,10 7 322,0-2 0,1 0 0,1-1 0,44 7 0,102 1 530,-152-15-567,-1-1 1,1-1 0,36-6-1,-43 5-17,0-2 1,0 0-1,-1 0 0,1-1 1,-1 0-1,20-13 0,-13 6 1,-2 0 1,22-20-1,-31 24-15,0 1-1,-1-1 0,1 0 0,-2 0 0,1-1 0,-1 0 1,5-12-1,-5 9 27,-1-1 0,-1 0 0,0 0 0,3-26 0,-5 33-74,-1-1 0,0 0 0,0 0 0,0 0 0,-1 0 0,0 1 0,-1-1-1,1 0 1,-1 1 0,0-1 0,-5-8 0,6 14 12,1 0 1,0 0-1,-1 0 0,1 0 0,-1 1 0,0-1 0,1 0 0,-1 0 1,0 1-1,1-1 0,-1 0 0,0 1 0,0-1 0,1 1 0,-1-1 0,0 1 1,0-1-1,0 1 0,0-1 0,0 1 0,0 0 0,0 0 0,0 0 1,0-1-1,0 1 0,0 0 0,0 0 0,0 0 0,0 0 0,0 1 0,0-1 1,0 0-1,0 0 0,1 0 0,-1 1 0,0-1 0,0 1 0,0-1 1,0 1-1,0-1 0,0 1 0,1-1 0,-2 2 0,-2 1-11,0 1 0,0-1-1,1 1 1,0 0-1,0 0 1,-5 9 0,-4 10 12,2 0 0,0 2 0,2-1 0,1 1 0,0 0 0,-4 40 0,10-55 87,0 0-1,1 0 1,1 18-1,-1-25-47,1 0 1,-1 0-1,1 0 0,-1 0 0,1 0 1,0 0-1,0-1 0,1 1 0,-1 0 1,1-1-1,-1 1 0,1-1 0,0 1 0,0-1 1,0 0-1,0 0 0,3 3 0,0-2 31,0-1 0,-1 1-1,1-1 1,1 0 0,-1 0-1,0-1 1,0 1-1,1-1 1,5 0 0,9 1 43,22-2 0,-28 0-63,39-1 19,0-2-1,-1-3 1,0-2 0,0-3-1,0-1 1,-2-3 0,92-40-1,-113 42-38,77-38-130,-99 49 86,-9 8-57,-12 10-49,10-12 108,-22 21 17,1 1 0,2 1 0,-26 39-1,47-63 21,0 1 0,0-1 0,0 1 0,1 0 0,0 0 0,0 0-1,0 0 1,0 0 0,0 4 0,1-7 2,0 1 1,0-1-1,0 1 1,0-1-1,0 0 0,0 1 1,1-1-1,-1 1 1,0-1-1,1 0 0,-1 0 1,1 1-1,-1-1 1,1 0-1,0 0 0,0 1 1,-1-1-1,1 0 1,0 0-1,0 0 0,0 0 1,0 0-1,0 0 1,0-1-1,0 1 0,1 0 1,-1 0-1,0-1 1,0 1-1,3 0 0,1 0 37,1 0 1,0 0-1,0 0 0,0 0 0,0-1 0,0 0 0,0-1 0,6 0 1,52-13-55,-42 8 19,41-10 109,71-28 0,-114 37-95,-1-2 0,0 0 0,0-1 1,-1-1-1,-1-1 0,0-1 0,0 0 0,18-20 1,-20 16-7,-1 0 1,-1-1-1,12-23 1,30-61-80,-51 92 31,121-256 256,-117 249-322,-6 14 39,-1 0-1,1 0 1,-1 0 0,1 0-1,-1 0 1,0 0 0,0-1-1,-1 1 1,1 0 0,-1-1 0,0 1-1,1-4 1,-1 6 39,0 1 0,0 0 1,-1 0-1,1 0 0,0-1 0,0 1 1,0 0-1,0 0 0,0 0 0,0 0 0,0-1 1,0 1-1,0 0 0,0 0 0,-1 0 1,1 0-1,0-1 0,0 1 0,0 0 1,0 0-1,0 0 0,-1 0 0,1 0 0,0 0 1,0-1-1,0 1 0,-1 0 0,1 0 1,0 0-1,0 0 0,0 0 0,-1 0 1,1 0-1,0 0 0,0 0 0,0 0 0,-1 0 1,1 0-1,0 0 0,0 0 0,0 0 1,-1 0-1,1 0 0,0 0 0,0 1 0,0-1 1,-1 0-1,1 0 0,0 0 0,0 0 1,0 0-1,0 0 0,0 0 0,-1 1 0,-11 11-137,1 3 121,0 0 0,1 1 1,0 1-1,2 0 0,0 0 1,1 0-1,-7 27 0,-9 41 65,-21 146 0,43-224-45,-1 7 71,-1 28 1,3-38-24,0-1 1,0 1-1,1 0 1,-1-1-1,1 1 1,0 0-1,0-1 1,0 1-1,1-1 1,-1 0 0,1 1-1,3 4 1,-4-7-31,0 0 0,0 0 0,0 0 0,0-1 0,0 1 0,0 0 0,0 0 0,1-1 0,-1 1 0,0 0 0,0-1 0,1 1 0,-1-1 0,0 0 0,1 1 0,-1-1 0,1 0 0,-1 0 0,0 0 0,1 0 0,-1 0 0,1 0 0,-1 0 0,0-1 0,1 1 0,-1 0 0,0-1-1,3 0 2,4-3 65,-1 1 0,0-1 0,12-8 0,-13 8-68,159-122-57,-95 69-10,-69 56 42,-1 0 1,1 1-1,0-1 0,-1 1 0,1-1 1,0 1-1,-1-1 0,1 1 0,0 0 1,0-1-1,0 1 0,0 0 0,-1 0 0,1-1 1,2 1-1,-3 0 6,0 0 0,0 1 0,1-1 0,-1 0 0,0 0 0,0 0 1,1 0-1,-1 1 0,0-1 0,0 0 0,0 0 0,1 1 0,-1-1 0,0 0 0,0 0 0,0 1 1,0-1-1,0 0 0,0 0 0,0 1 0,1-1 0,-1 0 0,0 1 0,0-1 0,0 0 0,0 1 1,0-1-1,0 0 0,-1 1 0,1 3-39,-1 1-1,0-1 1,0 0 0,0 0-1,-3 6 1,-26 49-14,19-40 145,-17 41 0,28-58-70,-1 0 1,0 0 0,1 1 0,-1-1 0,1 0 0,0 1-1,0-1 1,0 1 0,0 2 0,0-4 0,1 0-1,-1 0 1,0 0-1,1 0 1,-1 0 0,1 0-1,-1 0 1,1 0 0,-1 0-1,1 0 1,0 0 0,-1 0-1,1 0 1,0 0 0,0-1-1,0 1 1,0 0 0,0-1-1,-1 1 1,1 0 0,0-1-1,3 1 1,2 1 33,1 0 1,0 0-1,0-1 0,0 0 1,0-1-1,0 1 1,0-1-1,7-1 0,9-2 20,27-6 0,-29 3-58,1 0 0,-1-2 0,-1 0 0,1-2 0,-2 0 0,1-1 1,-1-1-1,-1 0 0,29-27 0,-27 18 53,-15 13-110,-13 14-236,-33 25-42,32-25 319,-1 0 0,1 1 0,0 1 0,1-1 1,-1 1-1,2 1 0,-1 0 0,-9 15 0,16-22 20,0-1 0,1 0 0,-1 0 0,0 1 0,1-1 0,0 0 0,-1 1 0,1-1 0,0 1 0,0-1 0,0 0 0,0 1 0,0-1 0,0 1 0,0-1 0,0 0 0,0 1 0,1-1 0,-1 1 0,1-1 0,-1 0 0,1 0 0,-1 1 0,1-1 0,0 0 0,0 0 0,0 0 0,-1 1 0,1-1 0,0 0 0,0 0 0,1 0 1,1 1-1,0 0 0,0 0 0,0 0 0,0-1 0,1 1 0,-1-1 0,1 0 0,-1 0 0,1 0 0,0 0 0,-1 0 0,8-1 0,-6 1 3,-1-1 0,1 0 0,-1-1 0,1 1 0,-1-1 0,0 0 0,1 0 0,-1 0 0,0 0 0,1-1 0,-1 0 0,0 0 0,0 0-1,-1 0 1,1-1 0,0 1 0,-1-1 0,1 0 0,-1 0 0,0 0 0,4-6 0,-2 2-25,0 1 0,-1-1-1,0-1 1,0 1 0,-1 0 0,0-1-1,0 0 1,0 0 0,-1 0 0,-1 0-1,1 0 1,-1 0 0,-1 0-1,1 0 1,-1 0 0,-1-1 0,0 1-1,0 0 1,-4-14 0,5 20 0,-1 1-1,0-1 1,0 0 0,0 0 0,0 0-1,-1 0 1,1 1 0,0-1 0,-1 0-1,1 1 1,-1 0 0,1-1-1,-1 1 1,0 0 0,0 0 0,0-1-1,1 1 1,-1 1 0,0-1 0,0 0-1,0 0 1,0 1 0,-1-1 0,-2 1-1,1-1 12,1 1 0,-1 0 0,1 0 0,-1 0 0,0 1 0,1-1 0,-1 1 0,1 0 0,-1 0 0,1 0 0,0 0 0,-1 1 0,-2 1 0,4-1 204,6-1-95,13-4-54,-8 2-46,-8 1-17,19-2-68,0 0 0,29 3 0,-19 1 119,2 0-103,0 1 0,40 10 0,-63-11 83,0 1-1,0 0 0,0 1 0,0-1 0,-1 2 0,0-1 1,0 1-1,0 1 0,0-1 0,-1 1 0,1 1 0,7 8 1,-14-13-28,1-1 1,-1 1 0,0 0-1,0-1 1,0 1 0,0 0 0,0 0-1,-1 0 1,1 0 0,-1 0 0,1 0-1,-1 0 1,1 0 0,-1 0 0,0 0-1,0 0 1,0 0 0,0 0-1,0 0 1,-1 3 0,-1-1-4,1-1-1,0 1 1,-1-1 0,0 0-1,0 1 1,0-1 0,0 0-1,0 0 1,-1 0 0,-3 3-1,-11 12 542,14-15-136,11-10-152,7-5-86,0 1 0,30-17 0,-30 19-200,-5 3-7,0 1-1,0-1 0,1 2 1,18-6-1,-25 9 39,-1 0 0,1 0-1,-1 0 1,1 1 0,0 0 0,-1 0-1,1 0 1,-1 0 0,1 0-1,-1 1 1,1 0 0,-1 0 0,1 0-1,-1 0 1,1 0 0,-1 0 0,0 1-1,0 0 1,5 3 0,5 8 18,0 1-1,-1 0 1,0 1 0,16 28 0,-26-39 4,30 52-1343,-54-56-13850,3-8 11157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57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0 882 5888,'0'2'187,"0"-1"1,0 1-1,0 0 0,0 0 1,1 0-1,-1 0 0,0 0 1,1 0-1,0-1 0,-1 1 1,1 0-1,0 0 0,0-1 1,0 1-1,0 0 1,0-1-1,0 1 0,0-1 1,1 1-1,-1-1 0,0 0 1,1 0-1,-1 1 0,1-1 1,0 0-1,-1 0 0,1-1 1,0 1-1,-1 0 1,1 0-1,0-1 0,0 1 1,0-1-1,0 0 0,0 1 1,-1-1-1,1 0 0,0 0 1,0 0-1,0-1 0,0 1 1,0 0-1,0-1 1,0 1-1,1-1 0,5-3 169,0 1-1,0-1 1,0 0-1,-1 0 1,0-1-1,10-9 1,40-38 553,-57 52-904,33-35 628,-1-2 0,28-44-1,-47 57-191,-12 21-420,1 0 0,-1 0 0,0 0 0,1 0 0,0 1 0,0-1 0,0 0 0,3-2 0,-23 92-517,-13 91 343,-36 177 908,41-228 712,25-123-554,3-5-286,5-12-6,8-22-334,54-196-61,-9 27-244,-58 199 16,51-136 46,-36 101-161,34-56 0,-47 90 89,-1 0-1,2 0 1,-1 1 0,1-1-1,0 1 1,0 0 0,8-5 0,-10 8 8,-1 0 1,1 0 0,0 1 0,0 0-1,0-1 1,0 1 0,0 0 0,0 0-1,1 0 1,-1 1 0,0-1 0,0 1-1,1 0 1,-1 0 0,0 0 0,1 0-1,-1 1 1,5 0 0,-5 0 13,0 0 1,0 0 0,0 0-1,0 1 1,0-1-1,0 1 1,0-1-1,0 1 1,-1 0-1,1 0 1,-1 0-1,1 1 1,-1-1-1,0 1 1,0-1 0,0 1-1,0 0 1,0 0-1,0-1 1,-1 1-1,0 0 1,0 1-1,1-1 1,-2 0-1,1 0 1,0 4-1,1 3 47,-2 0-1,0 0 1,0 1-1,0-1 1,-2 0-1,1 0 0,-4 14 1,1-9 21,0 0 1,-1 0-1,-1 0 1,0 0-1,-1-1 0,-1 0 1,0-1-1,-1 1 1,-17 19-1,23-29-21,0-1 0,-1 0 0,1-1 0,-8 6 0,9-7-26,1-1 0,-1 1-1,1-1 1,-1 1 0,0-1 0,1 1-1,-1-1 1,1 0 0,-1 0 0,0 0-1,1 0 1,-1 0 0,0 0 0,1 0-1,-1 0 1,0-1 0,1 1-1,-2-1 1,-4-3 18,0 1 0,0-1 0,1-1-1,0 1 1,0-1 0,0 0 0,1 0-1,-1-1 1,1 1 0,1-1 0,-1-1-1,1 1 1,-5-9 0,9 14-38,-1 1 0,1-1-1,0 1 1,0-1 0,0 1 0,-1-1 0,1 1 0,0 0 0,0-1-1,0 1 1,0-1 0,0 0 0,0 1 0,0-1 0,0 1 0,0-1-1,0 1 1,0-1 0,0 1 0,0-1 0,0 1 0,1 0 0,-1-1-1,0 1 1,0-1 0,1 1 0,-1-1 0,0 1 0,0-1-1,1 1 1,-1 0 0,0-1 0,1 1 0,-1 0 0,1-1 0,-1 1-1,0 0 1,1 0 0,-1-1 0,1 1 0,-1 0 0,1 0 0,-1 0-1,1-1 1,-1 1 0,1 0 0,-1 0 0,1 0 0,5-1-88,-1 1 1,0-1-1,11 1 1,-7 0 149,306-46 97,-306 45-154,130-29 159,-112 22-125,-2 0-1,1-2 1,27-15 0,-36 16-53,17-15-1,-4 3 21,-20 10-1,-10 11-4,0 0 0,0 0 0,0-1-1,0 1 1,0 0 0,0 0 0,0 0-1,0 0 1,0-1 0,0 1 0,0 0-1,-1 0 1,1 0 0,0 0 0,0 0-1,0-1 1,0 1 0,0 0 0,0 0 0,-1 0-1,1 0 1,0 0 0,0 0 0,0 0-1,-1 0 1,1 0 0,0 0 0,0 0-1,0 0 1,0 0 0,-1 0 0,1 0-1,0 0 1,0 0 0,0 0 0,-1 0-1,1 0 1,0 0 0,0 0 0,0 0 0,0 0-1,-1 0 1,1 0 0,0 0 0,0 0-1,0 0 1,0 0 0,-1 1 0,0-1-50,-2 2 19,0 1 0,-1 0 1,1-1-1,0 1 0,1 0 1,-5 5-1,-2 3 38,-6 7 8,1 0 0,1 1 0,-21 38 0,29-46 39,-1 1 0,2 0-1,0 0 1,0 0-1,1 1 1,0-1-1,1 1 1,-1 18 0,3-30-26,0 0 1,0 0 0,0 0 0,0 0-1,0 0 1,0 0 0,0 0 0,0 0-1,0 0 1,1 0 0,-1 0 0,0 0-1,1 0 1,-1 0 0,1 0 0,-1 0 0,1 0-1,-1 0 1,1 0 0,1 1 0,-2-2-7,1 0 0,0 0 1,-1 0-1,1 0 1,0 0-1,-1 0 0,1 0 1,0 0-1,-1 0 1,1-1-1,-1 1 0,1 0 1,0 0-1,-1-1 1,1 1-1,-1 0 0,1-1 1,-1 1-1,1 0 1,-1-1-1,1 1 1,-1-1-1,1 0 0,5-5 69,0-1-1,-1 0 0,6-10 0,69-137 423,-30 52-884,-50 101 344,1 0 0,-1 0 0,1 0 0,-1 0 0,1 0 0,0 0 0,-1 0 0,1 0 1,0 1-1,-1-1 0,1 0 0,0 0 0,2 0 0,-3 1 12,1 0 1,-1 0-1,1 1 0,-1-1 0,1 0 0,-1 1 0,0-1 0,1 0 1,-1 1-1,1-1 0,-1 1 0,0-1 0,1 1 0,-1-1 1,0 1-1,0-1 0,1 1 0,-1-1 0,0 1 0,0-1 0,0 1 1,0 0-1,0-1 0,0 1 0,0-1 0,0 1 0,0 1 1,2 8 3,0-1 0,1 1 1,0 0-1,0-1 0,1 1 1,0-1-1,7 12 0,-8-16 40,0-1 0,-1 0 0,1 0-1,1 0 1,-1-1 0,1 1 0,-1-1 0,1 0 0,0 1-1,0-2 1,0 1 0,1 0 0,-1-1 0,0 0-1,1 0 1,0 0 0,0-1 0,-1 1 0,1-1-1,0 0 1,0-1 0,7 1 0,-2-2 38,0 1 0,0-2 0,-1 0 0,1 0 0,16-6 0,48-24 279,-35 14-379,13-5-38,48-29 0,-69 28 86,-31 24-36,1-1 0,0 1 1,-1-1-1,1 0 0,0 1 1,-1-1-1,1 1 0,0 0 1,0-1-1,0 1 0,-1 0 1,1-1-1,1 1 0,-2 0 15,1 0 0,-1 0 0,0 0 0,0 0 0,0 0-1,1 0 1,-1 0 0,0 1 0,0-1 0,1 0 0,-1 0-1,0 0 1,0 0 0,0 0 0,0 1 0,1-1 0,-1 0 0,0 0-1,0 0 1,0 0 0,0 1 0,0-1 0,1 0 0,-1 0-1,0 1 1,0-1 0,0 0 0,0 0 0,0 1 0,0 25-303,-1-13 401,6 43-184,-5-53 124,0 0 0,1 0 0,-1 0 0,1 0 0,0 0-1,0 0 1,0 0 0,0 0 0,1-1 0,-1 1 0,1 0 0,-1-1 0,1 0 0,0 1-1,0-1 1,0 0 0,0 0 0,1 0 0,-1 0 0,0 0 0,4 2 0,-4-4-6,-1 0 1,1 1 0,-1-1 0,1 0-1,0 0 1,-1 0 0,1 0 0,-1 0 0,1-1-1,-1 1 1,1 0 0,0-1 0,-1 1 0,1-1-1,-1 1 1,1-1 0,-1 0 0,2-1-1,25-17 207,3-5-108,6-5-114,0-1 1,42-48 0,-31 22 18,65-100 1,4-42 150,-73 123-295,-30 44 0,1-1-516,-11 27 418,-4 6 27,-5 12-29,3-9 212,-27 74-55,4 1 1,-22 115-1,40-160 57,2 0 0,-2 47 0,6-72 57,1 1 0,1-1-1,0 0 1,0 0 0,1-1 0,0 1-1,0 0 1,1 0 0,0-1-1,0 0 1,1 1 0,1-1-1,-1 0 1,9 10 0,-11-16-7,0 0 1,0 0 0,0 0-1,0 0 1,0 0-1,1-1 1,-1 1 0,1-1-1,-1 0 1,1 1-1,-1-1 1,1 0-1,0-1 1,-1 1 0,6 0-1,-3 0-9,-1-1 0,0-1 1,1 1-1,-1 0 0,0-1 0,1 0 0,-1 0 0,0-1 0,6-2 0,0 0-20,0-2-1,-1 1 1,0-1-1,0-1 0,-1 0 1,0 0-1,11-12 1,17-25-26,-21 26-24,0-1 1,1 2 0,28-24-1,-43 40 21,0 0 0,-1 1 1,1-1-1,0 0 0,0 1 0,0-1 0,0 1 0,0-1 1,0 1-1,0 0 0,1-1 0,-1 1 0,0 0 0,0 0 1,0 0-1,0 0 0,2 0 0,-2 0 0,0 0 0,-1 1 0,1-1 1,0 0-1,-1 1 0,1-1 0,0 1 0,-1-1 0,1 1 1,-1-1-1,1 1 0,0-1 0,-1 1 0,0-1 0,1 1 0,-1 0 1,1-1-1,-1 1 0,1 1 0,0 1-13,0-1 1,-1 1-1,1 0 0,-1 0 1,1-1-1,-1 1 0,0 0 0,0 0 1,0 0-1,0 0 0,-2 4 1,-4 9 46,-1 0 0,0 0 0,-1-1 0,-1 0 0,0-1 0,-15 18 0,22-29 22,-1 1 0,1-1-1,-1 0 1,0 0 0,0 0 0,0 0 0,-1 0-1,1-1 1,-1 1 0,1-1 0,-1 0-1,0 0 1,0-1 0,0 1 0,0-1 0,0 0-1,0 0 1,0 0 0,0 0 0,-1-1-1,1 1 1,0-1 0,-5-1 0,-4 1-39,58 11-202,0-8 290,63-4 0,-87 0-260,28-3-2181,-40 2 904,0 1-1,0-1 1,11-4-1,-19 5 1098,0 1 1,1 0-1,-1-1 0,0 1 0,0-1 0,0 0 0,0 1 0,1-1 0,-1 0 0,0 1 1,0-1-1,0 0 0,-1 0 0,1 0 0,0 0 0,0 0 0,0 0 0,-1 0 0,1 0 0,0-1 1,0 0-1,0-7-2725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54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1335 45 6048,'-18'-31'2752,"9"26"-2400,9 2 960,5 3-800,-1-5-128,1 10-256,-5-2-1440,5 5 704</inkml:trace>
  <inkml:trace contextRef="#ctx0" brushRef="#br0" timeOffset="1">31 305 7552,'-30'-12'3424,"65"-8"-2976,14 3 1248,5 3-1024,54-18 864,0 4-896,63-9-256,-5 6-257,15-6 33,-20 14-96,-3-2-447,-28 10 191,-4 10-5600,-23 10 3136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55.0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29 287 4064,'-2'-2'408,"-1"1"0,1-1 0,0 1 0,-1-1 0,1 0 0,0 0 0,0 0 0,0 0-1,-2-4 1,3 4-51,0 1 0,1-1 0,-1 0 0,1 0 0,-1 0 0,1 0 0,0 0 0,0 0 0,0 0 0,0 0 0,0 0 0,0 0 0,1-4 0,0-4 501,0 5-528,-1 0-1,1 0 0,0 0 0,1 0 0,-1 0 1,1 0-1,0 0 0,0 1 0,0-1 1,6-8-1,5-2-72,0 1-1,1 0 1,1 1 0,0 0 0,0 1-1,1 1 1,1 0 0,0 1 0,0 1-1,1 1 1,1 1 0,-1 0 0,35-7-1,-49 13-267,1 0-1,0 0 0,-1 1 0,1-1 0,0 1 0,0 0 0,0 1 1,-1-1-1,8 3 0,-11-3 5,0 1 0,0-1 1,0 1-1,0-1 0,0 1 1,0-1-1,0 1 0,0 0 1,0 0-1,0 0 0,0-1 1,0 1-1,-1 0 0,1 0 1,0 0-1,-1 0 0,2 2 0,-2-1-5,1 0 0,-1 0 0,1 0-1,-1 1 1,0-1 0,0 0 0,0 0-1,0 0 1,0 0 0,-1 0 0,1 1-1,0-1 1,-2 2 0,-14 45 29,-47 93 1,49-112 27,-8 16 263,-1-2 1,-2-1-1,-3-1 0,-1-2 1,-35 39-1,58-73-176,1-2 31,1 1 1,-1 0-1,1-1 1,-4 8-1,8-12-130,0 1-1,-1-1 0,1 1 1,-1 0-1,1-1 0,0 1 1,0-1-1,-1 1 0,1 0 1,0-1-1,0 1 0,0 0 1,0-1-1,0 1 0,0 0 1,0-1-1,0 1 0,0 0 1,0-1-1,0 1 0,0 0 1,0-1-1,0 1 0,1-1 1,-1 1-1,0 0 0,0-1 1,1 1-1,-1-1 0,1 1 1,-1 0-1,0-1 0,1 1 1,-1-1-1,1 0 1,-1 1-1,1-1 0,-1 1 1,1-1-1,0 0 0,-1 1 1,1-1-1,-1 0 0,1 0 1,0 1-1,-1-1 0,2 0 1,34 9 357,1-1 1,53 3 0,24 5-331,-112-16-163,27 4 200,-16-7-2790,-3-6-5408,-5 5 4528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55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345 28 4736,'7'-5'1317,"-1"1"0,1 0 1,0 0-1,0 0 0,10-2 1,-27 9 2218,-52 22-1926,50-18-1385,0 1 0,1 0-1,-1 1 1,2 0 0,-1 0 0,-14 19-1,7-5 121,0 1 0,-14 27 0,-2 10 277,2 2 0,-42 122 1,68-168-497,1 0 1,1 0 0,1 1 0,-2 33-1,5-44-43,0 1 0,0-1-1,1 0 1,0 0-1,0 0 1,1 0-1,0 0 1,0 0-1,1-1 1,-1 1-1,2-1 1,-1 0 0,0 1-1,8 8 1,-9-13-46,1 1-1,-1-1 1,0 0 0,1 0 0,-1 0 0,1 0 0,0 0 0,-1-1 0,1 1 0,0-1 0,0 0 0,0 0 0,0 0 0,0 0 0,1-1 0,2 1 0,-1 0-10,-1-1 1,1-1-1,-1 1 1,1-1-1,0 1 1,-1-1-1,0-1 1,1 1-1,-1-1 1,7-2-1,-6 1-18,1 0 0,-1-1-1,1 1 1,-1-1-1,0 0 1,0-1 0,-1 1-1,1-1 1,-1 0 0,0 0-1,0 0 1,-1-1-1,1 1 1,-1-1 0,0 0-1,2-6 1,-5 9-21,1 0 1,0 1-1,-1-1 1,0 0-1,1 0 0,-1 1 1,0-1-1,-1 0 1,1 0-1,0 0 1,-1 1-1,1-1 0,-1 0 1,0 1-1,0-1 1,0 0-1,0 1 1,-1 0-1,1-1 0,-1 1 1,-2-4-1,1 4-1,1-1 1,-1 1-1,0 0 0,0 0 0,0 0 0,0 0 1,-1 0-1,1 1 0,0-1 0,-1 1 0,1 0 0,-1 0 1,0 0-1,1 1 0,-1-1 0,1 1 0,-6 0 1,-1 1-165,0 0 1,-1 0 0,1 1 0,0 0-1,-13 5 1,19-6 0,-1 1-1,0 0 0,0 0 0,1 1 1,-1-1-1,1 1 0,0 0 1,0 0-1,0 0 0,0 0 0,0 1 1,-5 8-1,8-12 33,1 0 0,0 0 0,0 1 0,0-1 0,0 0 0,-1 1 0,1-1 0,0 0 0,0 1 0,0-1 0,0 0 0,0 1 0,0-1 0,0 1 0,0-1 0,0 0 0,0 1 0,0-1 0,0 0 0,0 1 0,1-1 0,-1 0 0,0 1 0,0-1 0,0 0 0,0 0 0,1 1 0,-1-1 0,0 0 0,0 1 0,0-1 0,1 0 0,-1 0 0,0 1 0,1-1 0,-1 0 0,0 0 0,0 0 0,1 0 0,-1 1 0,0-1 0,1 0 0,11 7-2362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56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71 4736,'-1'-3'343,"-1"0"0,1 0 0,0 0 0,-1 0 0,2 0 0,-2-5-1,2 7-130,0 0-1,0 0 1,0 0-1,0 0 0,0 0 1,0 0-1,1 0 0,-1 0 1,0 0-1,1 0 0,-1 0 1,1 0-1,-1 0 0,1 0 1,-1 0-1,1 0 1,0 0-1,-1 1 0,1-1 1,0 0-1,1 0 0,1-2 375,1 0 0,-1 0 0,1 0 1,0 1-1,6-4 0,-8 5-453,0 1 1,0-1-1,0 1 1,1-1-1,-1 1 1,0 0 0,0 0-1,0 0 1,0 0-1,0 0 1,0 0-1,0 1 1,0-1 0,3 2-1,1 0 58,-1 0-1,0 1 1,0-1 0,0 1-1,0 1 1,0-1 0,-1 1-1,7 6 1,4 5 156,12 18 0,-22-26-240,4 3 68,5 9 152,0 0 1,17 29 0,-16-16 19,0 1-1,-2 1 1,-2 1 0,-1-1 0,10 67 0,-13-43 211,-3 1-1,-6 114 1,-31 53-10,-21-4 152,48-199-1076,-1 1-1,-1-2 1,-2 1-1,-15 28 1,23-48-277,1-1 0,-1 0 1,1 0-1,-1 0 0,0-1 1,0 1-1,-3 2 0,-9 5-3122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0:56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12 2080,'6'-8'622,"1"4"3801,-7 13 2829,-9 18-7384,7-22 724,-51 132 905,-3 8 100,47-120-1269,2 2-1,2-1 1,-5 48 0,8-30 48,3-1 0,2 1 0,16 83 0,-15-104-199,2-1 0,0 0 0,2-1 0,0 1 0,2-2 0,0 1 0,1-1 0,1-1 0,1 0 0,29 34 0,-36-47-89,-5-4-62,0 0 0,0 0 0,1-1 0,-1 1 0,1-1 0,-1 1 0,1-1 0,-1 0 1,1 0-1,0 1 0,0-1 0,0 0 0,3 1 0,-1-4-18,-3 1-165,3-3-57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0:57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6 5408,'-7'-6'4512,"4"20"1290,1-1-5935,-19 56 2173,13-44-1524,-9 37 0,13-41-407,-8 42 309,3 1 1,-1 67 0,13-43 72,-2-79-657,1-7-563,4-10-1412,-5 6 1486,11-11-1611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0:57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47 6304,'-11'-16'2032,"11"15"-1824,-1 0 1,0 1-1,1-1 0,-1 0 1,0 0-1,1 1 0,-1-1 1,0 1-1,0-1 1,0 1-1,0-1 0,-4-2 2439,10 0 334,-3 2-2666,1 0 0,-1 0 1,1 1-1,-1-1 1,1 1-1,0 0 0,-1-1 1,4 1-1,7 0 169,12-3 289,7-2-375,0 2 1,55 2-1,59 3 97,-84-3-5123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0:57.9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38 5216,'-38'9'1696,"25"-3"-1040,6-1-530,1-2 482,1 0-1,0 0 1,0 1-1,0 0 0,0 0 1,-6 7-1,11-11-534,0 0 0,0 0 0,0 0 0,-1 0 0,1 1 0,0-1 0,0 0 0,0 0 0,0 0 0,-1 0 0,1 1 0,0-1 0,0 0 0,0 0 0,0 0 0,0 0 0,0 1 0,0-1 0,0 0 0,-1 0 0,1 0 0,0 1 0,0-1 0,0 0 0,0 0 0,0 1 0,0-1 0,0 0 0,0 0 0,0 0 0,0 1 0,0-1 0,0 0 0,1 0 0,-1 0 0,0 1 0,0-1 0,0 0 0,0 0 0,0 0 0,0 1 0,0-1 0,1 0 0,-1 0 0,0 0 0,0 0 0,0 0 0,0 1 0,0-1 0,1 0 0,-1 0 0,0 0 0,0 0 0,1 0 0,12 0 1270,-11-1-957,35-2 1542,-23 2-1132,24-4 0,154-50 1719,-133 37-2219,-15 6 317,-25 8-1972,-14 30-15388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0:58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165 172 4480,'-6'-1'8642,"5"2"-8282,-10 6 2607,-11 12-3104,18-16 1040,-15 15-29,-31 36 0,43-45-716,1 0 0,0 0 0,0 0 0,0 1 0,2 0 0,-8 19 0,11-26-117,0-1-1,0 1 1,1 0 0,-1 0 0,1 0 0,0 0 0,0 0 0,0-1-1,0 1 1,0 0 0,1 0 0,-1 0 0,2 3 0,-1-5 9,0 1-1,0 0 1,0-1 0,0 1 0,0-1 0,1 1-1,-1-1 1,1 0 0,-1 1 0,1-1 0,0 0-1,-1 0 1,1 0 0,0 0 0,0 0-1,-1-1 1,1 1 0,0-1 0,3 1 0,2 1 20,1 0 0,0-1 0,-1 0 0,1-1 0,0 0 0,-1 0 0,1-1 0,0 0 0,-1 0 0,1 0 0,0-1 0,-1-1 0,0 1 0,0-1 0,12-6 0,-10 4-31,-1 0 0,0-1 0,0 0 0,0 0 0,-1-1 0,0 0 0,0 0 0,-1-1 1,0 0-1,0 0 0,9-16 0,-8 9-30,-1-1 0,0 0 0,0 0 0,3-24 0,-7 32-35,-1-1-1,0 0 1,0 1 0,-1-1-1,0 0 1,-1 0-1,0 1 1,0-1-1,-1 0 1,-3-9 0,4 15 28,0 0 1,0 0 0,-1 0 0,1 0 0,-1 0 0,0 1 0,1-1-1,-1 0 1,-1 1 0,1 0 0,0-1 0,0 1 0,-1 0-1,-5-4 1,8 6-3,0 0 0,0 0 0,0 0 0,0 0 0,0 0 0,0 0 0,0 0-1,0 0 1,0 0 0,0 0 0,0 0 0,0 0 0,0 0 0,0 0 0,0 0 0,0 0-1,0 0 1,0 0 0,-1 0 0,1 0 0,0 0 0,0 0 0,0 0 0,0-1 0,0 1 0,0 0-1,0 0 1,0 0 0,0 0 0,0 0 0,0 0 0,0 0 0,0 0 0,0 0 0,0 0-1,0 0 1,0 0 0,0 0 0,0 0 0,0 0 0,0-1 0,0 1 0,0 0 0,1 0-1,-1 0 1,0 0 0,0 0 0,0 0 0,0 0 0,0 0 0,0 0 0,0 0 0,0 0-1,0 0 1,0 0 0,0 0 0,0 0 0,0 0 0,0 0 0,0 0 0,0 0 0,0 0 0,1 0-1,7-3 135,19-1 291,-12 2-235,3-2-97,0-1 0,19-8 1,-25 8 28,1 0 0,-1 1 0,1 1 1,0 0-1,25-2 0,-36 5-119,0 0 1,0 0-1,-1 0 1,1 0 0,0 1-1,0-1 1,-1 1-1,1-1 1,0 1-1,-1 0 1,1 0-1,-1 0 1,1-1-1,-1 1 1,1 1-1,1 1 1,0 0 22,-1-1-1,0 1 1,0 0 0,-1 0 0,1 0-1,-1 0 1,1 0 0,0 4 0,2 5 67,-2 0 1,0 0 0,1 21 0,-2 50 392,-2-56-268,1 0 0,5 39 1,-5-63-181,1 1 1,0 0 0,0-1-1,0 1 1,1-1-1,-1 1 1,1-1-1,0 0 1,-1 0-1,2 0 1,-1 0 0,0 0-1,0 0 1,1 0-1,0-1 1,-1 1-1,1-1 1,0 0-1,0 0 1,1 0 0,-1 0-1,0 0 1,1-1-1,5 2 1,4 1-498,0-2 1,0 1 0,1-2-1,-1 0 1,17-1-1,15 0-1301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0:59.7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4 3904,'1'0'280,"0"-1"1,0 1-1,0 0 1,0-1-1,0 1 0,0-1 1,0 1-1,0 0 1,0 0-1,0 0 0,0 0 1,0 0-1,0 0 1,0 0-1,1 0 1,4 0 4021,3 12-1427,-7-7-2700,0 0 0,0 1 1,-1-1-1,1 1 0,-1-1 0,-1 1 1,1 0-1,-1 7 0,-4 49 496,1-27-466,-47 318 2184,45-332-2172,-9 25-1,9-32-116,4-10-50,0-1 0,1 1 0,-1 0 0,1 0 0,0-1 0,0 1 0,0 6-1,1 5 187,-1-15 127,1 0-65,67 8 892,-6-10-876,32 1 22,61 2-306,-85-2 100,-70 2-181,1-1-1,-1 0 1,1 0 0,-1 0-1,1 0 1,-1 0-1,1 0 1,-1 0 0,1-1-1,-1 1 1,0 0-1,1 0 1,-1 0-1,1 0 1,-1 0 0,1-1-1,-1 1 1,0 0-1,1 0 1,-1-1 0,0 1-1,1 0 1,-1-1-1,0 1 1,1 0 0,-1-1-1,0 1 1,0 0-1,1-1 1,-1 1-1,0-1 1,0 1 0,1-1-1,-1 0-663,0-1 1,-1 1-1,1-1 0,0 1 0,0-1 1,-1 1-1,1-1 0,0 1 0,-1 0 1,0-3-1,-4-7-2394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57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20 9792,'-27'-20'4448,"30"23"-3872,7-3 960,9 5-961,15-5 897,16 4-832,8-1 0,6 5-352,4-8-192,-2 0-64,11-3 160,-9 3-96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1:00.1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36 6048,'0'-2'391,"-1"1"0,1 0 1,-1 0-1,1-1 0,-1 1 1,1 0-1,0 0 0,0-1 1,0 1-1,0 0 1,0-3-1,0 4-203,0-1-1,1 0 1,-1 1 0,0-1 0,1 0 0,-1 1-1,1-1 1,-1 1 0,1-1 0,-1 1-1,1-1 1,-1 1 0,1-1 0,0 1 0,-1-1-1,1 1 1,0 0 0,-1 0 0,1-1 0,0 1-1,-1 0 1,1 0 0,0 0 0,0-1-1,0 1 1,22-3 869,0 1-1,0 1 0,41 3 1,-58-2-942,333 8 2099,-239-3-3745,-73-5 496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1:02.5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140 378 2560,'0'-1'133,"0"0"0,10-9 8667,-28 11-6522,16 0-2163,-1 0 0,1 0 0,0 0 0,-1 0 0,1 1 0,0-1 0,0 1 0,-2 2 0,3-3-23,0 0-1,0 0 1,0-1 0,0 1-1,0 0 1,0-1-1,0 1 1,0 0-1,0-1 1,-2 1-1,4-1 43,-4 0 244,1 1-290,0 0 0,0 0 1,0 0-1,0 0 0,1 0 0,-1 0 0,1 1 0,-1-1 1,1 0-1,-1 1 0,1-1 0,0 1 0,-1 0 0,1-1 0,0 1 1,-1 3-1,-24 44-478,18-35 524,2 0-139,0-1 1,1 1-1,-5 17 0,8-23 26,1 0 0,-1 0 0,1 1 0,0-1 0,1 1 0,1 15 0,0-22 28,-1 0 0,0 0 0,1 0 0,0 0 0,-1 0 0,1-1 0,0 1 0,0 0 0,0 0 0,0 0 1,0-1-1,1 1 0,-1-1 0,0 1 0,3 1 0,-3-2 1,0 0 0,0-1 1,0 1-1,1 0 0,-1-1 1,0 0-1,0 1 0,1-1 1,-1 1-1,0-1 0,0 0 0,1 0 1,-1 0-1,0 0 0,0 0 1,1 0-1,-1 0 0,0 0 1,1-1-1,-1 1 0,0 0 0,0-1 1,0 1-1,2-2 0,1 0 0,0-1 0,0 0 0,-1 1 0,0-1 0,1-1 0,-1 1 0,0 0 0,-1-1 0,1 0 0,0 0 0,-1 1 0,0-1 0,0-1 0,0 1 0,2-8 0,-1 1-23,0-1 1,-1 1 0,0-1-1,-1 0 1,0-12 0,-1 7-104,-1 1 1,0-1 0,-1 1-1,-1-1 1,-1 1 0,0 0-1,-7-16 1,10 31 67,1 1-1,0 0 1,0-1-1,0 1 1,0-1-1,0 1 0,0-1 1,-1 1-1,1 0 1,0-1-1,0 1 1,-1 0-1,1-1 1,0 1-1,0 0 1,-1-1-1,1 1 1,0 0-1,-1 0 1,1-1-1,-1 1 1,1 0-1,0 0 1,-1 0-1,1-1 1,-1 1-1,1 0 1,-1 0-1,0 0-3,1 1-1,-1-1 1,1 0-1,-1 1 0,1-1 1,0 1-1,-1-1 0,1 0 1,-1 1-1,1-1 1,0 1-1,-1-1 0,1 1 1,0 0-1,0-1 1,-1 1-1,1 0 0,-2 3-5,1 0-1,0 1 0,0-1 0,0 0 0,0 6 0,2-4 13,-1 0-1,1 0 1,0-1-1,0 1 1,3 10-1,-3-14 9,0 1-1,0-1 0,0 1 0,1-1 0,-1 1 0,1-1 1,-1 1-1,1-1 0,0 0 0,0 0 0,0 0 1,0 0-1,0 0 0,4 2 0,-2-2 40,0-1 0,0 1-1,1-1 1,-1 1 0,1-1 0,-1-1 0,1 1-1,-1 0 1,1-1 0,0 0 0,-1 0 0,1-1-1,-1 1 1,1-1 0,-1 0 0,6-2 0,4-2 129,0 0 1,0-1-1,19-12 1,-10 3 10,-1 0 0,-1-1-1,-1-1 1,0-1 0,23-27 0,80-113 370,-72 89-155,-37 50-332,35-42 64,-48 60-156,0-1 1,1 1-1,-1 0 1,0 0-1,0 0 1,1 0-1,-1 0 1,0 0-1,1 0 1,-1 0-1,1 1 1,2-2-1,-3 2 19,0 0 0,0 0-1,-1 1 1,1-1 0,0 0-1,0 0 1,0 0-1,-1 1 1,1-1 0,0 0-1,-1 1 1,1-1 0,0 1-1,-1-1 1,1 1-1,0-1 1,-1 1 0,1-1-1,-1 1 1,1-1 0,-1 1-1,1 0 1,-1 0 0,1-1-1,-1 1 1,0 0-1,1-1 1,-1 3 0,3 6-18,0 0 0,-1 0 1,-1 0-1,1 1 1,-2-1-1,1 1 0,-1-1 1,-2 18-1,1-12 11,-2 42-43,1 20 152,-22 127 1,21-192-73,-4 27 24,-2 0 1,-1-1-1,-24 55 0,22-66 6,-18 35 155,25-55-163,1 0 0,-1 0 1,0-1-1,-1 1 1,0-1-1,-8 7 0,4-6 48,0 0 0,0-1 0,0 0 0,-1 0 0,0-1 0,0-1 0,0 0 1,-1 0-1,-21 3 0,23-6-58,1 0 0,0 0 1,-1-1-1,1 0 0,-1-1 1,1 0-1,0 0 0,-1-1 1,1-1-1,0 1 1,0-1-1,-16-8 0,22 9-20,1 0 0,-1 0 0,0 0 0,1 0 0,-1 0 0,1 0 1,0-1-1,-4-4 0,5 6-7,0 0 0,1 0 1,-1 0-1,1 0 1,-1 0-1,1 0 1,-1 0-1,1-1 0,0 1 1,0 0-1,-1 0 1,1 0-1,0 0 0,0 0 1,0 0-1,0 0 1,0-1-1,1 1 1,-1 0-1,0 0 0,0 0 1,1 0-1,-1 0 1,1 0-1,-1 0 0,1 0 1,-1 0-1,1 0 1,0 0-1,-1 0 1,1 0-1,1-1 0,1-1 15,0 1 0,0-1 0,1 0 0,-1 1 0,1-1 0,0 1-1,4-2 1,22-6 29,0 0 0,1 2 0,39-6-1,-26 6 72,237-43 585,-167 31-676,-36 2-401,-30 3-2612,-18 4 155,-25 8 1328,-1 1 1,0-1 0,1 0 0,-1-1-1,7-7 1,12-13-4266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36.1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242 339 4160,'0'-2'234,"0"0"1,0 0-1,0 0 1,0 0-1,-1 0 1,1 0-1,-1 0 1,1 0-1,-1 0 0,0 0 1,0 1-1,0-1 1,0 0-1,0 1 1,0-1-1,0 1 1,-1-1-1,1 1 1,-1-1-1,1 1 0,-1 0 1,1 0-1,-1-1 1,0 1-1,1 1 1,-1-1-1,0 0 1,0 0-1,-3 0 1,-2-1-117,1 1 1,-1 0-1,0 0 1,1 1 0,-1 0-1,0 0 1,1 1-1,-8 1 1,1 0 69,0 1 0,0 0 1,0 1-1,-13 6 0,22-8-122,0 0 0,0 0-1,0 0 1,0 1 0,1-1 0,-1 1-1,1 0 1,-1 0 0,1 0-1,0 0 1,0 1 0,0-1 0,1 1-1,-1 0 1,1 0 0,-3 6 0,4-7-10,1-1 0,-1 1 0,1-1 0,-1 1 1,1-1-1,0 1 0,0-1 0,0 1 0,0 0 1,0-1-1,1 1 0,-1-1 0,1 1 1,0-1-1,1 5 0,0-4 13,0 1 0,0-1 0,0 0 0,1 1-1,-1-1 1,1-1 0,0 1 0,0 0 0,5 3 0,-1-1 63,0-1 0,1 0 1,-1 0-1,1 0 0,0-1 0,0 0 1,0-1-1,17 3 0,-16-4-19,1 0 0,0-1 0,0 0 0,0 0 0,13-3 0,-19 2-72,0 0 0,0 0-1,0 0 1,-1 0-1,1-1 1,0 0 0,0 0-1,-1 0 1,1 0-1,-1 0 1,0-1 0,0 0-1,0 1 1,0-1 0,5-6-1,0-3 12,0-1 0,-1 1 1,0-1-1,-1 0 0,-1-1 0,4-14 0,-6 19-61,-1-1-1,-1 1 1,0 0-1,0-1 1,-1 1 0,0-1-1,0 1 1,-1 0-1,0-1 1,-5-14-1,5 22 25,1-1 0,-1 1 0,1-1 0,-1 1 0,1-1 0,0 1 0,0-1 0,0 1 0,0-1 0,1 0 0,-1 1 0,1 0-1,-1-1 1,2-3 0,0 2 63,1 0-1,-1 1 0,0-1 1,1 1-1,0-1 0,0 1 1,6-5-1,32-32 394,24-21-171,-57 54-293,0 1 0,1 0 1,0 1-1,0 0 0,0 0 0,12-4 0,-18 8-12,1 1 0,-1-1 0,0 0-1,1 1 1,-1 0 0,5 0-1,-7 0 2,0 0 0,1 0 0,-1 0 0,0 0-1,0 0 1,0 0 0,0 1 0,0-1 0,0 1-1,1-1 1,-1 1 0,0-1 0,0 1 0,0-1 0,-1 1-1,1 0 1,0-1 0,0 1 0,0 0 0,0 0-1,-1 0 1,2 1 0,-1 2-6,0-1 0,0 0 0,0 1 1,0-1-1,-1 0 0,1 1 0,-1-1 0,0 1 0,-1 4 0,-5 33-15,4-30 26,-91 358 58,-17-70 179,78-230 113,-2-2 0,-51 74 0,81-136-307,-26 36 434,28-39-395,1-1 0,-1 0 0,0 1 0,1-1 0,-1 0 0,0 0 0,0 0 0,-3 1 0,5-2-63,-1 1-1,1-1 1,0 0 0,-1 0 0,1 0 0,0 0-1,-1 0 1,1 0 0,-1 0 0,1 0 0,0 0-1,-1 0 1,1 0 0,0 0 0,-1 0 0,1 0-1,0 0 1,-1-1 0,1 1 0,-1 0 0,1 0-1,0 0 1,0 0 0,-1-1 0,1 1 0,0 0-1,-1 0 1,1-1 0,0 1 0,0 0 0,-1 0-1,1-1 1,0 1 0,0 0 0,0-1 0,-1 1-1,1 0 1,0-1 0,0 1 0,0-1 0,0 1-1,0 0 1,0-1 0,0 1 0,0 0 0,0-1-1,0 1 1,0 0 0,0-1 0,0 1 0,0-1-1,1-4 51,0 0-1,0-1 0,0 1 0,0 0 1,1 0-1,0 0 0,0 1 1,0-1-1,1 0 0,5-6 1,3-5 36,23-24 1,-1 6-110,1 1 0,2 2 0,1 2-1,65-40 1,-90 62-78,1 1-1,0 1 0,1-1 1,-1 2-1,1 0 1,17-2-1,84-5-4808,-66 11-32,1 4 1546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59:36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29 7712,'0'-1'320,"0"-1"0,0 1 0,0-1 0,1 1 0,-1-1 0,1 1 0,-1 0 0,1-1 0,-1 1 0,1 0 0,0-1 0,0 1 0,-1 0 0,1 0 0,0 0 0,0 0 0,0-1 0,0 1 0,1 1 0,-1-1 0,2-2 0,-6 45 2197,0-24-2144,-1 0 1,-1 1-1,-10 25 0,-5 18 139,-59 199 1152,29-121-565,49-137-1006,0 0 0,0 1 1,1 0-1,-1-1 0,1 1 1,0-1-1,0 8 1,0-10-59,0 0 1,1 0 0,-1 1-1,0-1 1,1 0 0,-1 0-1,1 0 1,-1 0 0,1 0-1,-1 0 1,1 0 0,0 0-1,-1 0 1,1 0 0,0-1-1,0 1 1,0 0 0,-1 0-1,1-1 1,0 1 0,0 0-1,0-1 1,0 1 0,0-1-1,1 1 1,-1-1 0,0 0-1,1 1 1,13 1 127,1-1 1,-1-1-1,0 0 1,21-3-1,-3 1-15,68-1 23,68-5 16,-124 6-186,-26 1-591,0 0 0,-1-1 1,25-6-1,-16 1-818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1:26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26 1312,'0'0'3173,"-19"0"4891,17 0-8235,2 0 251,0 0 0,-1 0 0,1 0 0,0 0 0,0 0 0,-1 0 0,1 0 0,0 0 0,0 0 0,-1 0 0,1 0 0,0 0 0,0 0 0,-1 0 0,1 0 0,0 0 0,0 0 0,-1-1 0,1 1 0,0 0 0,0 0 0,-1 0 0,1 0 0,0 0 0,0-1 0,0 1 0,0 0 0,-1 0 0,1 0 0,0-1 0,0 1 0,0 0 0,0 0 0,0 0 0,-1-1 0,1 1 0,0 0 0,0 0 0,0-5 3680,5 5-3729,0 0-1,0 0 1,0-1 0,0 1-1,0-1 1,0 0 0,6-3-1,-1 2-51,-1 1-1,0 0 0,0 0 0,15 2 1,-14-1 215,27-5-413,89 5 544,-72 5-122,-47-5-166,13 2 123,3 1-85,-11-1-112,-11-1 41,0-1 0,0 0 0,0 1 0,0-1 0,0 0 0,0 1 0,0-1 0,0 0 0,0 0 0,0 0 0,0 0 0,0 0 0,0 0 0,2-1 0,18 0 133,6 1-126,-21 0 45,-2 0-41,-1 1 0,1-1-1,0-1 1,-1 1 0,1 0 0,0-1-1,-1 0 1,1 0 0,-1 0 0,7-3-1,-9 4-56,0 0 10,6 0 26,1 0 17,-6 0 37,8 3 16,-9-3-61,0 0 0,0-1-1,0 1 1,0 0 0,0 0 0,0 0-1,0 0 1,-1 0 0,1 1 0,0-1-1,0 0 1,0 0 0,0 1 0,0-1-1,0 0 1,0 1 0,0 0 0,1 0 11,1 0 7,5 2-101,13-1 150,-17-2-47,0 0 0,0 1 0,0-1-1,-1 1 1,1 0 0,6 2 0,-3-1-7,-1 0 0,1-1 1,0 0-1,-1-1 0,1 1 1,0-1-1,-1-1 1,8 0-1,9 0 429,49-7 115,9 1-486,-91 14-2372,6-2 948,-28 15-5993,10-9 4079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1:4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32 1056,'0'0'357,"3"-6"1307,-3 3-644,0 0-1,1 0 0,-1 0 0,1 1 1,0-1-1,-1 0 0,3-3 1,-6 20 2171,-3 29-2603,1-4-479,-58 272 1741,-1-116-1250,43-139-229,13-38-251,7-16-125,0 0 1,0 0-1,0 1 1,0-1-1,0 1 1,0-1-1,1 1 1,-1-1-1,1 4 0,-19-19-10698,17 6 8479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1:4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15 129 5216,'-10'-16'2324,"9"15"-2181,1 1 0,0-1 1,-1 1-1,1-1 0,0 1 1,-1-1-1,1 1 0,0-1 1,0 1-1,-1-1 0,1 1 1,0-1-1,0 1 0,0-1 1,0 0-1,0 1 0,0-1 1,0 1-1,0-1 0,0 1 1,3-5 3637,4 1-2811,191-36 3087,-175 36-3800,69-15 285,-37 7-544,71-5 1,-50 16-1049,-35 2-8209,-28-1 6326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1:4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5216,'-2'34'5555,"1"-25"-4812,-12 93 1711,-52 196-1,-39-10-523,97-272-1239,-17 31 0,23-48-654,1 1 0,0 0 0,0 0 0,-1-1 0,1 1 1,0 0-1,0-1 0,0 1 0,0 0 0,0-1 0,-1 1 0,1 0 0,0-1 1,0 1-1,0 0 0,0-1 0,0 1 0,0-1 0,0 1 0,0 0 1,0-1-1,0 1 0,1 0 0,-1-1 0,0 1 0,0-1 0,4-4-18,-1 0-1,1 0 0,0 0 1,0 0-1,1 1 0,-1 0 1,1 0-1,8-5 0,11-11 36,29-23-76,-47 38-10,1 0 0,1 1 0,-1 0 0,1 0 0,-1 1 1,9-3-1,-13 6 25,0-1-1,0 1 1,0 0 0,0-1 0,0 1 0,0 1 0,0-1-1,0 0 1,0 1 0,0 0 0,0-1 0,0 1-1,-1 0 1,1 1 0,0-1 0,-1 0 0,1 1 0,-1-1-1,1 1 1,-1 0 0,0 0 0,1 0 0,-1 0 0,0 0-1,0 1 1,-1-1 0,1 0 0,2 5 0,5 9 356,-6-13-331,-1 1 0,0-1 0,0 1 0,0 0 0,-1 0 1,1 0-1,-1-1 0,1 8 0,5 42 723,1 97 0,-8-149 219,-1-13-864,-3 4-96,-2-7-60,6 11-55,2-4 40,11 6 149,14-12-66,35-24-1,-34 20 80,5-3 86,39-32 0,-63 45-138,0 0 0,0-1 0,-1 0 0,0 0 0,-1 0 0,0-1 0,-1-1 0,9-16 0,-13 22-62,0 0-1,-1 0 1,0-1-1,0 1 1,0 0-1,0-9 1,-1 11 10,0 1 0,0-1 0,0 1 0,0-1 0,-1 0 0,1 1-1,-1-1 1,0 1 0,1-1 0,-1 1 0,0-1 0,-1 1 0,1 0 0,-3-4 0,4 6-5,-1-1 1,0 0-1,0 1 1,0-1-1,1 1 1,-1-1-1,0 1 1,0 0-1,0-1 1,0 1-1,0 0 1,0 0-1,0-1 0,0 1 1,0 0-1,0 0 1,0 0-1,0 0 1,0 0-1,0 1 1,0-1-1,0 0 1,0 0-1,1 1 1,-1-1-1,-2 1 1,1 0-22,-1 1 0,0-1 1,0 1-1,1-1 0,-1 1 1,-4 4-1,-2 5 23,0 0-1,0 0 1,1 1 0,0 1-1,1-1 1,1 1-1,0 0 1,1 1 0,0-1-1,-4 23 1,8-31 38,0 0-1,0 0 1,1 0-1,0 0 1,0 0 0,0 0-1,1 0 1,0 0-1,0 0 1,0 0 0,0 0-1,1 0 1,0-1-1,0 1 1,0-1 0,1 1-1,-1-1 1,1 0-1,5 7 1,-6-10 11,-1 1-1,1-1 1,0 0 0,-1 0-1,1 0 1,0 0 0,0 0-1,-1 0 1,1-1 0,0 1-1,0 0 1,0-1 0,0 0-1,0 1 1,0-1 0,0 0-1,0 0 1,0 0 0,0 0 0,0-1-1,0 1 1,0 0 0,2-1-1,5-2 133,1 0 0,-1-1 0,12-6 0,-17 8-128,79-41 201,40-20-260,-97 52-78,29-9 0,-53 19 96,-1 1-1,0-1 0,0 1 0,0-1 1,1 1-1,-1 0 0,0 0 0,1 0 1,-1 0-1,0 0 0,1 0 0,-1 0 1,0 0-1,1 0 0,-1 0 0,0 1 1,0-1-1,1 1 0,-1-1 0,0 1 1,0-1-1,0 1 0,0-1 0,1 1 1,-1 0-1,0 0 0,0 0 0,0 0 1,-1 0-1,1 0 0,0 0 0,0 0 1,0 0-1,-1 0 0,1 0 0,-1 0 1,1 1-1,-1-1 0,1 2 1,0 2 26,0-1 1,0 1 0,0 0-1,-1 0 1,0 0 0,0 0 0,0 0-1,-3 9 1,3-13-15,0 1 0,-1-1 1,1 0-1,0 1 0,0-1 0,0 0 0,0 1 0,0-1 1,0 0-1,1 2 0,0 9 254,-1-12-13,6-6 118,20-19-100,25-32 0,-45 50-261,-5 6-32,2-3-21,1 0-1,-1 0 1,1 0 0,0 1 0,0-1 0,0 1 0,0 0-1,5-2 1,-8 5 44,0-1 0,0 1-1,0 0 1,0 0 0,-1 0-1,1 0 1,0 0 0,0 1 0,0-1-1,0 0 1,0 0 0,-1 1-1,1-1 1,0 0 0,0 1-1,0-1 1,-1 1 0,1-1 0,0 1-1,-1-1 1,1 1 0,0-1-1,-1 1 1,1 0 0,-1-1 0,1 1-1,-1 0 1,1 0 0,-1-1-1,1 1 1,-1 0 0,0 0-1,0 0 1,1 0 0,1 6 15,0-1 0,-1 1 0,2 9 0,-2-7-25,12 35 199,-9-39-140,-3-4 17,0 0-119,0 0-1,1 0 1,-1 0 0,0 0 0,1 1-1,-1-1 1,0 0 0,0 0 0,1 2-1,17 30-13176,-10-14 8875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1:5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60 166 3808,'0'2'5880,"14"8"-3776,-5-5-1731,0-1 1,1 0 0,-1 0 0,1-1 0,0-1-1,0 0 1,18 2 0,-22-4-223,0 1 0,-1-1 0,1-1 0,0 1 1,-1-1-1,1 0 0,-1-1 0,1 1 0,-1-1 0,0 0 0,1 0 0,-1-1 0,0 1 0,0-1 0,7-6 0,-10 8-144,-1-1 0,1 1 0,-1 0 0,1-1 0,-1 0 0,0 1 0,0-1 0,0 0 0,0 0 0,0 0 0,0 1-1,0-1 1,0 0 0,-1 0 0,1 0 0,-1 0 0,1-1 0,-1 1 0,0 0 0,0 0 0,0 0 0,0 0-1,0 0 1,-1 0 0,1 0 0,-1 0 0,1 0 0,-1 0 0,0 0 0,1 0 0,-1 0 0,0 0 0,-3-3 0,1 0-41,0 1 1,-1 0-1,0-1 1,0 1 0,0 0-1,0 1 1,-1-1 0,0 1-1,1 0 1,-1 0 0,-9-4-1,7 5-58,-1 0-1,1 0 1,-1 0 0,1 1-1,-1 0 1,0 1-1,0-1 1,1 2 0,-1-1-1,0 1 1,1 0 0,-13 4-1,13-4 79,1 1 0,0 1-1,0-1 1,0 1 0,0 0 0,0 0-1,1 1 1,0 0 0,-1 0-1,1 0 1,1 0 0,-1 1 0,1 0-1,-1 0 1,-3 7 0,6-8 62,0 0 1,0 0 0,1 0-1,0 0 1,0 0 0,0 0-1,0 1 1,1-1-1,0 0 1,0 1 0,0-1-1,0 0 1,0 0-1,1 1 1,0-1 0,0 0-1,0 0 1,0 0 0,1 0-1,0 0 1,2 5-1,1-1 62,-1-1-1,1 1 0,1 0 1,-1-1-1,1 0 0,0-1 1,1 1-1,14 10 0,-10-9 36,1-1-1,0 1 1,0-2-1,1 0 1,0-1-1,17 6 1,-23-10-82,-1 1 1,1-1 0,0-1 0,0 1-1,0-1 1,-1 0 0,1 0 0,0-1-1,0 0 1,-1 0 0,1-1 0,0 0 0,-1 0-1,11-5 1,-5 1 27,-1 0-1,0-1 1,0 0 0,-1-1-1,0 0 1,0 0 0,-1-1-1,0 0 1,0-1 0,-1 0-1,12-19 1,-8 8-155,-4 10 81,-1-1 0,0 0 0,-1 0 0,0-1-1,6-22 1,-6 12 69,-6 23-188,0 17-394,1 2 540,1 0 0,1 0 0,1-1 0,0 1 0,1-1-1,1 0 1,1 0 0,14 25 0,-19-39 8,0-1 0,0 1 0,0-1 0,1 0 0,-1 0 0,1 0 0,0 0 0,0 0 1,0 0-1,0-1 0,0 1 0,7 3 0,-7-5-15,-1-1 0,1 1 0,-1-1 0,1 1 0,-1-1 1,1 0-1,-1 0 0,1 0 0,-1 0 0,1 0 0,-1 0 0,1-1 0,-1 1 1,1-1-1,-1 0 0,1 0 0,-1 0 0,0 0 0,0 0 0,1 0 0,-1-1 1,3-1-1,9-8 157,0 0 1,0-2-1,18-20 1,33-48 221,-44 53-554,-13 18 82,-1 0 0,-1-1 0,0 0 0,0 0 0,5-16 0,-10 26 31,-1 0 0,0 0 0,0 1 1,0-1-1,0 0 0,1 1 1,-1-1-1,0 0 0,0 0 0,0 1 1,-1-1-1,1 0 0,0 0 1,0 1-1,0-1 0,0 0 0,-1 0 1,1 1-1,0-1 0,-1-1 1,-3 2-389,2 9 283,2-7 142,1 0 0,-1 0 0,0-1-1,1 1 1,-1 0 0,1-1 0,0 1 0,0 0-1,-1-1 1,1 1 0,0-1 0,0 1 0,0-1-1,0 0 1,3 3 0,22 17 92,-16-14-103,0 1 33,0-1-1,1-1 1,-1 0 0,1 0 0,1-1 0,-1 0 0,1-1 0,15 3-1,-20-5 5,0-1 0,0 0-1,0-1 1,1 1 0,-1-1-1,0-1 1,0 0-1,0 0 1,1 0 0,-1-1-1,0 1 1,-1-2-1,1 1 1,0-1 0,10-6-1,-17 9-36,9-5 76,-1 0 1,0-1 0,0 0-1,-1 0 1,0-1 0,9-9-1,-14 14-82,2-4 13,1 0 0,-1-1 0,0 1 0,4-10 0,-7 14-21,0 1-1,-1-1 1,1 0 0,-1 1-1,0-1 1,1 0 0,-1 1-1,0-1 1,0 1 0,0-1-1,0 0 1,0 1 0,0-1-1,-1 0 1,1 1 0,-1-1-1,1 0 1,-1 1 0,1-1-1,-1 1 1,0-1 0,0 1-1,0 0 1,0-1 0,0 1-1,-1-2 1,1 2-2,0 1 0,0-1 1,0 0-1,0 1 0,0-1 0,0 0 0,-1 1 1,1 0-1,0-1 0,0 1 0,0 0 1,0-1-1,-1 1 0,1 0 0,0 0 0,0 0 1,-1 0-1,1 0 0,0 0 0,0 1 1,0-1-1,-1 0 0,1 1 0,0-1 0,0 0 1,0 1-1,0 0 0,0-1 0,0 1 1,0 0-1,0-1 0,-2 3 0,-4 2 11,1 1 0,0 0 0,-9 10 0,11-11 39,0 0-39,-1 0 1,1 0 0,0 0-1,0 1 1,1 0-1,-1 0 1,1 0 0,0 0-1,1 0 1,0 1 0,0-1-1,0 1 1,1-1-1,0 1 1,0 0 0,1-1-1,-1 1 1,2 11 0,0-10 24,1 0 0,-1-1 0,1 1 0,1-1 0,-1 0 0,7 13 0,-8-18 9,0-1 0,0 1 0,0 0 1,1-1-1,-1 1 0,0-1 0,1 1 0,-1-1 0,1 0 0,-1 0 0,1 0 0,-1 0 0,1 0 0,0 0 0,0 0 0,-1 0 0,1 0 0,0-1 0,0 1 0,0-1 0,0 0 0,0 1 0,0-1 1,0 0-1,0 0 0,-1 0 0,1 0 0,0-1 0,0 1 0,0 0 0,3-2 0,12-5 157,0-1 1,0-1-1,19-13 0,-28 17-157,207-119 210,-185 100-219,-26 20-101,1 1 0,-1-1 0,0 1 0,8-4 0,14 7 129,-11 0 73,20 5-304,-33-5 181,-1 1 0,0-1 0,1 0 1,-1 0-1,0 1 0,1-1 0,-1 0 0,0 1 0,0 0 0,1-1 0,-1 1 0,0 0 0,0-1 0,0 1 0,0 0 0,0 0 0,0 0 0,0 0 1,0 0-1,0 0 0,-1 0 0,1 0 0,0 1 0,-1-1 0,1 0 0,0 2 0,2 5-10,-1-1-1,0 1 1,2 13 0,1 5-9,0-12-72,-4-10 123,-1 0 0,2 0 0,-1-1 1,0 1-1,1-1 0,0 1 1,-1-1-1,1 1 0,1-1 0,-1 0 1,0 0-1,5 4 0,-7-7-20,0 1 0,1-1 0,-1 0 0,0 0 0,1 0 0,-1 0 0,0 0 0,1 1 0,-1-1 0,1 0 0,-1 0 0,0 0 0,1 0 0,-1 0 0,0 0 0,1 0 0,-1 0 0,0 0 0,1 0 0,-1-1 0,0 1 0,1 0 0,-1 0 0,0 0 0,1 0 0,-1 0 1,0-1-1,1 1 0,-1 0 0,0 0 0,1-1 0,-1 1 0,0 0 0,0 0 0,1-1 0,-1 1 0,4-4 77,4 0-26,-4 1-12,1 1-1,-1 0 1,0-1-1,-1 0 1,1 0 0,0 0-1,3-4 1,-3 1-31,12-11-173,23-38 1,-38 54 132,0-1 1,0 0-1,0 0 1,0 1-1,1-1 1,-1 1-1,1-1 1,-1 1-1,1 0 1,-1 0-1,1-1 1,3 0-1,-5 3 9,1-1 1,0 1-1,-1 0 0,1 0 0,-1 0 0,1 0 0,-1 0 0,0 0 0,1-1 1,-1 1-1,0 0 0,0 0 0,0 0 0,1 0 0,-1 0 0,0 0 1,-1 2-1,2-1-31,0 11 18,0 1 1,-1 20-1,0-24 49,0 0 1,0-1 0,0 1-1,1-1 1,1 1 0,0-1-1,3 13 1,-4-22-11,-1 0 0,0 0 0,0 1 0,0-1 0,0 0 0,0 0 0,1 0 0,-1 0 1,0 1-1,0-1 0,0 0 0,0 0 0,1 0 0,-1 0 0,0 0 0,0 0 0,0 0 0,1 0 0,-1 0 0,0 0 0,0 0 0,1 1 0,-1-1 0,0 0 1,0 0-1,0-1 0,1 1 0,-1 0 0,0 0 0,0 0 0,0 0 0,1 0 0,-1 0 0,0 0 0,0 0 0,0 0 0,1 0 0,-1-1 0,13-8 372,16-18 29,-24 22-356,8-8-51,12-12-140,31-25 0,-55 50 105,-1-1 0,1 0 0,0 1 0,0-1 0,0 1-1,0-1 1,0 1 0,0-1 0,0 1 0,0 0 0,0-1 0,0 1 0,0 0 0,0 0 0,0 0 0,0 0 0,1 0 0,-2 0 14,1 0 0,-1 0 0,1 1 1,0-1-1,-1 0 0,1 1 0,-1-1 1,1 0-1,-1 1 0,1-1 0,-1 1 1,1-1-1,-1 0 0,0 1 1,1-1-1,-1 1 0,0 0 0,1-1 1,-1 1-1,1 0 0,0 3 7,0 0 0,0 0-1,-1 1 1,1-1 0,-1 0-1,0 0 1,-1 8 0,-10 70 11,-41 157-1,42-201 8,-3 7 30,-19 50-1,22-74 53,0 1-1,0-1 0,-2-1 0,-18 24 0,26-40 4,0 1 0,0 0-1,0-1 1,-1 0 0,1 0 0,-1 0-1,0-1 1,-10 6 0,13-8-73,0 0-1,0-1 1,0 1 0,0 0-1,-1-1 1,1 1 0,0-1-1,0 0 1,0 0 0,0 0-1,0 0 1,0 0 0,-1 0-1,1-1 1,0 1 0,0-1-1,0 0 1,0 1 0,0-1-1,0 0 1,0 0 0,0 0-1,1 0 1,-1 0 0,0-1-1,0 1 1,1-1 0,-3-2-1,-17-23 57,20 26-65,0-1-1,0 1 0,1-1 0,-1 0 0,0 1 0,1-1 0,0 0 0,-1 0 0,1 1 0,0-1 0,0 0 0,0 0 0,0 1 0,0-1 0,0 0 0,1 0 1,-1 1-1,1-1 0,-1 0 0,1 1 0,-1-1 0,1 0 0,0 1 0,0-1 0,0 1 0,0-1 0,1 0 0,4-7 97,1 0 0,0 1-1,9-8 1,-13 13-78,11-11 50,1 1 0,0 1 1,1 1-1,0 0 0,0 1 1,1 0-1,31-12 0,-32 16-114,-8 2-43,-1 1 0,1 0 1,0 0-1,0 0 1,0 1-1,0 1 0,0-1 1,1 1-1,10 1 0,-17 0-356,0 0 0,0 1-1,-1-1 1,1 1 0,0-1-1,-1 1 1,1 0 0,0-1-1,-1 1 1,3 2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1:5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3 790 3136,'-1'0'41,"1"0"1,0 0-1,0 0 1,0 1-1,0-1 1,0 0 0,0 0-1,-1 0 1,1 0-1,0 1 1,0-1-1,0 0 1,0 0-1,0 0 1,0 0-1,0 1 1,0-1-1,0 0 1,0 0-1,0 0 1,0 1-1,0-1 1,0 0-1,0 0 1,0 0-1,0 1 1,0-1-1,0 0 1,0 0-1,0 0 1,0 1-1,0-1 1,0 0 0,1 0-1,-1 0 1,7 9 2375,13 7 1566,-19-16-3905,26 16 3006,-26-15-2882,1-1-1,-1 1 0,1 0 1,0-1-1,-1 1 0,1-1 0,0 0 1,0 0-1,-1 0 0,1 0 1,0 0-1,0 0 0,-1 0 1,1 0-1,0-1 0,1 0 0,13-7 445,-1-2 0,0 0-1,0 0 1,25-25 0,-37 32-579,18-16 173,-1-1 0,-1 0 0,32-46 0,-5 0 38,-46 65-297,0 1 0,0 0 0,0 0-1,0-1 1,1 1 0,-1 0 0,0 0 0,0 0 0,0-1 0,1 1 0,-1 0 0,0 0 0,0 0 0,1 0 0,-1-1 0,0 1 0,0 0 0,1 0 0,-1 0 0,0 0 0,1 0 0,-1 0 0,0 0 0,0 0 0,1 0 0,-1 0 0,0 0 0,1 0-1,-1 0 1,0 0 0,0 0 0,1 0 0,-1 0 0,0 0 0,1 0 0,6 11-233,0 16 283,-2 6 32,-2 0-1,-1 0 1,-2 0 0,-1 0-1,-2-1 1,-1 1 0,-15 61-1,19-94-53,-1 2 45,1 1 1,-1-1-1,1 0 1,-1 0 0,0 0-1,0 0 1,0 0-1,0-1 1,0 1-1,0 0 1,0 0-1,-1-1 1,1 1-1,-4 2 1,5-3-37,-1-1 0,0 0 0,0 1 0,1-1 0,-1 0-1,0 1 1,0-1 0,1 0 0,-1 0 0,0 0 0,0 0 0,1 0 0,-1 0 0,0 0 0,0 0-1,0 0 1,1 0 0,-1 0 0,0 0 0,0-1 0,1 1 0,-1 0 0,0-1 0,0 1 0,1 0-1,-1-1 1,0 1 0,1-1 0,-1 1 0,0-2 0,-21-20 106,17 16-110,-12-13 85,-16-28-1,6 10-76,27 36-29,-1 1-1,0-1 1,1 0-1,-1 0 1,1 1-1,-1-1 1,1 0-1,-1 0 1,1 0 0,0 0-1,0 0 1,-1 0-1,1 0 1,0 0-1,0 0 1,0 0-1,0-1 1,0 2 2,0 0 1,0-1-1,0 1 0,1-1 0,-1 1 1,0 0-1,1 0 0,-1-1 0,0 1 1,1 0-1,-1 0 0,0-1 0,1 1 1,-1 0-1,0 0 0,1 0 0,-1-1 1,0 1-1,1 0 0,-1 0 0,1 0 1,-1 0-1,1 0 0,-1 0 0,0 0 1,1 0-1,4 0-57,-1 0 0,1 1 0,0 0-1,-1 0 1,6 2 0,5 2-81,20 11-1,-25-11 249,0 0 0,1-1 0,18 6 0,-25-9-68,0-1 1,0 1-1,1-1 1,-1 0-1,0 0 0,1 0 1,-1-1-1,0 1 0,1-1 1,-1 0-1,0-1 1,0 1-1,6-3 0,13-9 136,-2-1 0,40-33 0,-22 16 34,-16 12-162,-2-1 1,0-1 0,-1 0-1,-1-2 1,-1 0 0,17-30 0,-8 9-78,-3-2 0,23-59 0,25-98-43,-65 184 39,-1 0-1,-1-1 1,-1 1 0,3-36 0,-7 53 10,0 0 1,0 0 0,0 0-1,0 0 1,-1 0 0,1 0-1,0 0 1,-1 0 0,1 1-1,-1-1 1,0 0 0,0 0-1,-1-2 1,1 3 8,1 1 1,0 0-1,-1-1 1,1 1-1,-1 0 0,1 0 1,-1-1-1,1 1 1,0 0-1,-1 0 1,1 0-1,-1-1 1,1 1-1,-1 0 0,1 0 1,-1 0-1,1 0 1,-1 0-1,1 0 1,-2 0-1,1 1-4,-1-1-1,0 1 1,1-1-1,-1 1 1,1 0-1,-1 0 1,1 0-1,-3 2 1,-6 4-6,1 2 1,0-1-1,0 1 1,1 1-1,0-1 1,1 1-1,0 1 0,1-1 1,-6 13-1,-4 15 62,-16 54-1,22-62-72,-9 24 117,-32 115 161,46-148-173,1 1 0,1-1 0,1 1-1,1 0 1,3 41 0,-1-56-39,0-1 1,0 0-1,0 0 0,1-1 1,0 1-1,0 0 0,1-1 1,0 1-1,0-1 0,0 0 1,6 8-1,-6-10 33,0 0 0,0 0 0,0 0 0,1 0 0,-1-1 0,1 1 0,0-1 0,-1 0-1,1 0 1,0-1 0,0 1 0,1-1 0,-1 0 0,0 0 0,0 0 0,8 0 0,4-1-3,1 0-1,-1-2 1,0 0 0,0 0-1,0-2 1,0 0 0,15-6 0,2-2-54,-1-3 0,36-20 1,5-6-235,-71 40 217,-2 1 15,1-1-1,-1 1 1,1 0 0,-1 0 0,1-1 0,-1 1 0,0 0 0,1 0 0,-1 0 0,1 0 0,-1 0-1,1-1 1,-1 1 0,1 0 0,-1 0 0,1 0 0,-1 1 0,1-1 0,-1 0 0,1 0 0,-1 0-1,0 0 1,2 1 0,-3 0-25,1 0-1,-1 1 1,1-1-1,-1 0 0,1 0 1,-1 1-1,0-1 1,1 0-1,-1 0 1,0 0-1,0 0 0,-2 2 1,-20 21-209,4-8 197,-23 26 0,36-36 55,1 1 0,0-1 0,0 1 1,0 1-1,1-1 0,0 1 0,1-1 0,-3 10 1,5-15-1,1 0 0,-1 0 0,1 0 1,0 1-1,0-1 0,0 0 0,0 0 1,0 0-1,0 0 0,1 0 1,-1 0-1,1 0 0,-1 0 0,1 0 1,0 0-1,0 0 0,0 0 0,0-1 1,1 3-1,-1-4-6,-1 1 0,1-1 1,-1 0-1,1 0 0,-1 0 1,1 0-1,0 1 0,-1-1 0,1 0 1,-1 0-1,1 0 0,0 0 0,-1 0 1,1-1-1,-1 1 0,1 0 0,0 0 1,-1 0-1,1 0 0,-1-1 1,1 1-1,-1 0 0,1-1 0,-1 1 1,1 0-1,-1-1 0,1 1 0,0-1 1,1 0 35,5-6 31,1 1 0,-1-1 0,0 0 0,-1-1 0,0 0 0,0 0 0,0 0 0,8-18 0,0 2 155,35-73-1356,-49 103 1115,0 0-1,1 0 1,0-1-1,0 1 1,0 0-1,0-1 1,1 1-1,0-1 1,0 0-1,6 10 1,-6-12 23,-1-1 0,1 0-1,0 0 1,0 1 0,0-1 0,0 0 0,0-1 0,0 1 0,1 0-1,-1-1 1,1 1 0,-1-1 0,1 0 0,-1 0 0,1 0-1,0 0 1,-1 0 0,1-1 0,0 1 0,0-1 0,0 0 0,0 1-1,5-2 1,2 0 34,1-1-1,-1-1 1,0 0-1,0 0 1,19-9 0,-5 0 20,24-17 0,-32 17-47,-1 0 1,0-1 0,-1 0 0,-1-1 0,0-1 0,0 0 0,-2 0 0,15-26 0,-3-2-17,-2 0 1,18-55-1,-18 41-105,-2-1 0,-3-1 0,9-65 0,-25 124 77,1-18-78,-1 17 86,0 1 0,0 0 0,0-1 0,0 1 0,0 0 0,0-1 0,0 1 0,0 0 0,0-1 0,0 1 0,0 0 0,0-1 0,0 1 0,0 0 0,0 0 0,0-1 0,-1 1 0,1 0 0,0-1 0,0 1 0,0 0 0,0 0 0,-1-1 0,1 1 0,0 0 0,0 0 0,-1 0 0,1-1 0,0 1 0,0 0 0,-1 0 0,1 0 0,0 0 0,-1 0 0,1 0 0,0-1 0,-1 1 0,1 0 0,0 0 0,-1 0 0,1 0 0,0 0 0,0 0 0,-1 0 0,1 0 0,0 0 0,-1 0 0,1 1 0,0-1 0,-1 0 0,1 0 0,-4 2-9,1 0 0,-1 0 0,1 0 0,0 1 0,0 0 0,0-1 0,0 1 0,1 0 0,-1 0 1,-3 6-1,-1 3-30,0 1 0,-5 13 1,-10 30 43,3 1-1,3 0 1,2 1-1,-8 70 1,19-97 37,-1 46 1,5-65 14,0 1 0,0-1 0,1 1-1,0-1 1,2 0 0,5 17 0,-6-24-6,0 1 1,0-1-1,0-1 1,0 1-1,1 0 1,0-1-1,0 0 1,0 0-1,1 0 1,0 0-1,-1-1 1,1 0-1,0 0 1,0 0-1,1 0 1,-1-1-1,1 0 1,-1 0-1,1 0 1,0-1-1,-1 0 1,1 0-1,0 0 1,0-1-1,0 0 1,0 0-1,0-1 1,-1 1-1,1-1 1,0 0-1,0-1 1,-1 0-1,1 1 1,-1-2-1,1 1 1,7-5 0,-3 0-22,0-1 1,0 0 0,-1 0 0,0-1-1,0 0 1,12-17 0,-17 19-18,0 1 0,0-1-1,0 0 1,-1-1 0,0 1 0,-1 0 0,1-1-1,-1 0 1,-1 1 0,0-1 0,1-15 0,-2 22-20,0 1 0,0-1 1,0 0-1,0 1 1,0-1-1,0 0 1,0 1-1,0-1 1,0 0-1,0 1 0,0-1 1,-1 1-1,1-1 1,0 0-1,0 1 1,-1-1-1,1 1 1,-1-1-1,1 1 0,-1-2 1,0 2 4,1 0 0,0 0-1,-1 0 1,1 0 0,-1 0 0,1 0 0,-1 0 0,1 0 0,-1 0-1,1 0 1,0 0 0,-1 0 0,1 0 0,-1 0 0,1 1 0,0-1 0,-1 0-1,1 0 1,-1 0 0,1 1 0,0-1 0,-1 1 0,-2 1-11,0 1-1,0 0 1,1 0 0,-1-1 0,-3 7 0,0 3 40,0-1 0,0 0 1,1 1-1,-6 21 0,10-29 5,0 0 0,0-1-1,1 1 1,-1 0 0,1 0 0,0 0-1,0 0 1,0 0 0,1 0-1,-1 0 1,1 0 0,0 0 0,0 0-1,0 0 1,1 0 0,-1-1-1,1 1 1,0-1 0,3 5 0,-1-3 12,-1-1 1,1 0-1,0 0 1,1-1 0,-1 1-1,1-1 1,0 0-1,-1 0 1,1 0 0,1-1-1,-1 1 1,0-1 0,0-1-1,1 1 1,-1-1-1,1 0 1,0 0 0,-1-1-1,1 1 1,0-1 0,10-1-1,-10 0-531,0-1 0,0 1 0,0-1 0,-1 0-1,1 0 1,-1-1 0,1 0 0,5-3 0,-9 4-66,0 1 1,0-1 0,-1 1 0,1-1-1,0 0 1,0 0 0,-1 0 0,1 0-1,-1 0 1,0 0 0,0 0-1,1 0 1,-1-1 0,-1 1 0,1 0-1,0-1 1,-1 1 0,1 0 0,-1-1-1,1 1 1,-1-1 0,0 1 0,0-1-1,0 1 1,-1-3 0,0-19-3501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3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41 5824,'-23'-15'2624,"28"18"-2272,5-6 1056,7 3-832,24-5 704,9 5-768,8-4 160,5 1-384,9-5-32,-6 8-160,11-5 96,-4 5-128,-10 0 320,-5 5-192,-18-2-2848,-8 5 1440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36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1170 3072,'-2'1'305,"-1"0"0,1 0 0,-1 0 0,1 0 0,0 0 1,0 0-1,0 1 0,0-1 0,0 1 0,0-1 0,0 1 0,0 0 0,0 0 0,1-1 1,-1 2-1,1-1 0,-1 0 0,0 3 0,0-3 697,1 0 0,-1 1 0,1-1 0,-1 0-1,0 0 1,-3 3 0,17-20 1651,-1 4-1786,-6 5-640,96-115 1738,-73 92-1911,141-145 558,-114 122-404,71-52 1,-121 101-210,22-15-7,-26 18 7,0-1 0,0 1 0,0-1 0,0 1 0,0 0 0,-1-1 0,1 1 0,0 0 0,0 0 0,0 0-1,0 0 1,0 0 0,0 0 0,0 0 0,0 0 0,0 0 0,0 0 0,0 0 0,0 1 0,0-1 0,0 0 0,-1 1 0,1-1 0,0 1-1,0-1 1,1 1 0,0 2-2,1 0-1,-1 0 0,0 0 0,0 1 1,0-1-1,-1 0 0,1 1 0,-1-1 1,1 1-1,-1 0 0,0-1 0,-1 1 1,1 0-1,0 3 0,-1 7 48,1 1-1,-3 21 1,-1-14-13,-1 0 0,0-1 0,-2 1 0,0-1 0,-10 20 1,-56 98 810,63-119-171,9-20-658,0 0 0,-1 1 0,1-1 1,0 0-1,0 0 0,0 0 0,0 0 1,0 0-1,0 0 0,0 1 1,0-1-1,0 0 0,0 0 0,0 0 1,0 0-1,0 0 0,0 1 0,0-1 1,0 0-1,0 0 0,0 0 0,0 0 1,0 0-1,0 1 0,0-1 0,0 0 1,0 0-1,0 0 0,0 0 1,0 0-1,1 0 0,-1 1 0,0-1 1,0 0-1,0 0 0,0 0 0,0 0 1,0 0-1,0 0 0,1 0 0,10-7 432,17-18-351,-1-2 0,-2-1-1,0-1 1,23-37 0,-18 16 11,-17 27-234,1 1 0,30-38 0,-43 59 99,0 0 1,0 0 0,0 0-1,1 0 1,-1 0 0,0 0 0,1 0-1,-1 0 1,1 0 0,-1 1-1,1-1 1,2 0 0,-3 1 22,-1-1 0,1 1 0,0 0 0,-1 1 0,1-1 0,0 0 0,-1 0-1,1 0 1,0 0 0,-1 0 0,1 1 0,0-1 0,-1 0 0,1 0 0,-1 1 0,1-1 0,-1 1 0,1-1 0,-1 0 0,1 1 0,-1-1 0,1 1 0,-1-1 0,1 1 0,-1-1 0,0 1 0,1 0-1,-1-1 1,0 1 0,1-1 0,-1 1 0,0 1 0,2 7 5,0 1 0,-1-1 0,0 1 0,-1 0 0,0-1 0,0 1 0,-3 14 0,-20 121 109,21-133 653,4-11-277,7-19-133,-8 17-348,15-30-30,1 1 0,1 0 1,2 1-1,1 2 1,38-41-1,-54 63-37,1 0 1,-1 0-1,1 1 0,12-8 1,-17 11 52,0 1 1,0-1-1,0 1 1,0-1-1,1 1 0,-1-1 1,0 1-1,0 0 1,0 0-1,0-1 1,1 1-1,-1 0 1,0 0-1,0 0 1,0 0-1,1 1 1,-1-1-1,0 0 1,0 0-1,0 1 0,0-1 1,0 0-1,0 1 1,1-1-1,-1 1 1,0 0-1,0-1 1,0 1-1,-1 0 1,1 0-1,0-1 1,0 1-1,0 0 1,0 0-1,-1 0 0,1 0 1,0 0-1,0 2 1,1 2-34,0 1 1,0-1-1,-1 1 1,0-1 0,0 1-1,0-1 1,-1 1-1,0 9 1,-1 6 33,-3 20 1,-6 2-38,7-33 140,0 0 0,1 0 0,-2 20 0,4-29-78,0 0 0,0 0 0,0 0 1,0 0-1,0 0 0,0 0 0,0 0 1,1 0-1,-1-1 0,0 1 0,0 0 1,1 0-1,-1 0 0,1 0 0,-1-1 1,0 1-1,1 0 0,0 0 1,-1-1-1,1 1 0,-1 0 0,1-1 1,0 1-1,0-1 0,-1 1 0,2 0 1,0-1 10,-1 1 0,1-1 0,0 0 1,0 1-1,0-1 0,-1 0 0,1 0 1,0 0-1,0 0 0,0-1 1,-1 1-1,4-1 0,5-2 52,0-1-1,0 0 0,13-8 1,-22 11-78,20-10 59,0-2-1,-1-1 1,-1 0 0,25-24-1,94-95-259,-137 132 194,6-6-93,1 0 1,13-9-1,-21 15 94,0 1-1,1 0 1,-1 0-1,0-1 1,1 1-1,-1 0 1,0 0-1,1 0 1,-1-1-1,1 1 1,-1 0 0,0 0-1,1 0 1,-1 0-1,1 0 1,-1 0-1,1 0 1,-1 0-1,1 0 1,-1 0-1,0 0 1,1 0-1,-1 0 1,1 0-1,-1 0 1,1 1-1,-1-1 1,0 0-1,1 0 1,-1 0-1,1 1 1,0 0-4,-1 0 0,1 0 1,-1 0-1,1 0 0,-1 0 0,1 0 0,-1 0 1,0 0-1,1 0 0,-1 0 0,0 1 0,0 0 1,0 6-43,0 0 0,-2 13 0,-12 59-138,8-56 214,1 0 0,2 1 0,0-1 1,1 34-1,3-53 29,-1 1 0,1-1 0,0 0 0,0 1 0,1-1 0,0 0 0,0 0 0,4 8 0,-6-12-27,1 0-1,0 0 0,0 1 0,0-1 0,0 0 1,0 0-1,0 0 0,0 0 0,1 0 1,-1 0-1,0 0 0,1-1 0,-1 1 1,0 0-1,1-1 0,-1 1 0,1-1 1,-1 1-1,1-1 0,-1 0 0,1 0 1,-1 0-1,1 0 0,-1 0 0,1 0 1,-1 0-1,1 0 0,-1 0 0,1-1 0,-1 1 1,1 0-1,-1-1 0,0 0 0,1 1 1,-1-1-1,2-1 0,3-1-8,-1-1 0,0 1-1,0-1 1,0 0 0,0-1 0,-1 1-1,1-1 1,-1 0 0,0 0 0,-1 0-1,1 0 1,-1-1 0,0 1 0,0-1-1,-1 0 1,0 0 0,0 0 0,0 0-1,-1 0 1,1-12 0,1-16-27,-1 0 0,-2-1 1,-7-50-1,6 75-5,-1 0 0,0 0 0,-5-13 0,5 19-7,1 1-1,-1-1 1,0 0-1,0 1 1,0-1-1,0 1 0,-1 0 1,1 0-1,-1 0 1,0 0-1,-3-3 1,5 5 12,0 1 0,0-1 0,0 1 1,0 0-1,1-1 0,-1 1 1,0-1-1,0 1 0,0 0 0,0 0 1,0 0-1,0 0 0,0-1 1,0 1-1,0 0 0,0 1 1,0-1-1,0 0 0,0 0 0,0 0 1,0 0-1,0 1 0,0-1 1,1 1-1,-1-1 0,0 0 0,0 1 1,0-1-1,0 1 0,1 0 1,-1-1-1,0 1 0,1 0 1,-1-1-1,0 1 0,1 0 0,-1 1 1,-3 3 22,0 0 0,1 1 0,0-1 0,-3 10 0,4-11-17,1 0 1,0 0-1,0 1 1,0-1-1,0 0 1,1 1-1,0-1 1,0 0 0,0 1-1,0-1 1,1 0-1,1 6 1,-2-9 21,1 1 0,-1-1 0,1 0 1,0 1-1,-1-1 0,1 0 0,0 1 0,0-1 1,0 0-1,0 0 0,0 0 0,0 1 1,0-1-1,0 0 0,0-1 0,2 3 0,-1-3-11,0 1 0,0-1-1,-1 1 1,1-1 0,0 0-1,0 1 1,0-1-1,0 0 1,0 0 0,-1 0-1,1-1 1,0 1 0,0 0-1,0-1 1,-1 1 0,1-1-1,2 0 1,17-8 30,36-22 0,9-4 20,-50 27-57,44-20-15,1 2 0,77-21 1,-129 45-23,-1 1 1,1-1 0,0 1-1,0 1 1,0-1-1,11 3 1,-17-2 20,0 0 1,0 1-1,0-1 0,0 1 0,0 0 1,0 0-1,0 0 0,0 1 1,-1-1-1,1 1 0,0-1 1,-1 1-1,1 0 0,-1 0 0,0 0 1,0 0-1,0 0 0,0 1 1,0-1-1,0 1 0,2 4 1,0 2 16,-1 0 0,0 0 1,-1 0-1,1 1 1,-2-1-1,0 0 0,0 1 1,0-1-1,-1 1 1,-1 0-1,0-1 0,0 1 1,-3 9-1,-2 5 124,-1-1 0,-2 1 0,-20 40 0,24-55 84,5-12 95,5-16-5,-5 18-307,10-25 74,1 1 0,24-42 0,-19 38-20,-10 19-42,1-6-41,2 1 1,0 0-1,0 1 0,1-1 0,1 2 0,13-14 0,-23 26 24,0 0-1,0 0 0,0 0 1,0 1-1,1-1 0,-1 0 1,0 0-1,0 1 0,0-1 0,1 0 1,-1 1-1,0 0 0,1-1 1,-1 1-1,1 0 0,-1-1 1,0 1-1,1 0 0,-1 0 0,1 0 1,-1 0-1,2 1 0,-1 0 2,-1 0 0,0-1-1,1 1 1,-1 0 0,0 0-1,0 0 1,0 1-1,0-1 1,0 0 0,0 0-1,0 0 1,0 1 0,0-1-1,-1 1 1,1-1 0,0 0-1,-1 1 1,1-1 0,-1 1-1,1 1 1,1 11-14,-1 0 0,1 0 0,-2-1 0,0 1 0,-1 0 0,-3 16 0,0 34 232,6-49-93,-2-15-102,0 0 0,0 0 0,0 0 0,0 0 0,0 0 0,1 1 0,-1-1 0,0 0 0,0 0 0,0 0 0,0 0 0,0 0 0,0 0 0,0 0 0,0 0 0,0 0 0,1 0 0,-1 0 0,0 0 0,0 0 0,0 0 0,0 0 0,0 0 0,0 0 0,0 0 0,0 1 0,1-1 0,-1 0 0,0-1 0,0 1 0,0 0 0,0 0 0,0 0 0,0 0 0,0 0 0,1 0 0,-1 0 0,0 0 0,0 0 0,0 0 0,0 0 0,0 0 0,0 0 0,0 0 0,0 0 0,1 0 0,-1 0 0,0-1 0,0 1 0,0 0 0,0 0 0,0 0 0,0 0 0,5-5 52,22-38-2,42-47-1,-58 77-98,0 1 0,1 0 0,0 1 1,1 0-1,1 1 0,-1 1 0,29-15 0,-39 23 19,0-1-1,0 1 0,0 0 0,0 0 0,0 0 0,1 1 0,-1-1 0,0 1 0,1 0 0,-1-1 0,0 2 0,1-1 0,4 1 0,-5 0 13,-1 0-1,0 0 0,0 0 1,0 0-1,0 0 0,0 0 1,0 1-1,-1-1 1,1 1-1,0-1 0,-1 1 1,1 0-1,-1 0 0,1 0 1,-1 0-1,0 0 0,0 0 1,0 0-1,0 0 0,1 4 1,9 30 37,9 56 0,-9-36-178,-10-52 155,0 1-1,1 0 1,-1-1 0,1 1-1,0-1 1,1 1-1,-1-1 1,1 0 0,5 6-1,-7-8 15,1 0 0,0 0 0,-1-1-1,1 1 1,0-1 0,0 0 0,0 1 0,0-1 0,1 0-1,-1 0 1,0 0 0,0 0 0,1-1 0,-1 1 0,0-1-1,1 1 1,-1-1 0,0 0 0,1 0 0,-1 0 0,1 0-1,1-1 1,3 0 4,-1-1-1,0 0 1,0 0-1,0-1 1,-1 0-1,1 0 1,-1 0-1,1-1 1,-1 0-1,0 0 0,0 0 1,4-5-1,5-6 27,-2 0-1,18-27 0,-13 13-32,24-55 0,-17 30 77,-20 47-70,3-6-58,-1 0 1,0 0 0,-1-1 0,0 1 0,4-26-1,-8 37 11,-1 0-1,0 0 0,0 0 0,0 0 0,0 1 0,0-1 0,0 0 0,-1 0 0,0-3 1,1 5 14,-1-1 1,1 1-1,-1-1 1,1 1 0,-1 0-1,1-1 1,-1 1 0,1 0-1,-1 0 1,1-1 0,-1 1-1,1 0 1,-1 0-1,1 0 1,-1 0 0,1-1-1,-1 1 1,0 0 0,1 0-1,-1 0 1,1 0-1,-1 0 1,1 0 0,-1 1-1,0-1 1,1 0 0,-1 0-1,1 0 1,-1 1 0,1-1-1,-1 1 1,-5 1-21,1 0 0,0 1-1,0 0 1,0 0 0,0 1 0,1-1 0,0 1 0,-1 0-1,1 0 1,0 1 0,1-1 0,-5 8 0,-3 4 22,2 0 0,-11 26 0,11-21 22,2 1 0,1 0 0,0 0 0,-2 30 0,5-37 7,2-1 0,0 1 0,1 0 0,1-1 0,0 1 0,1 0 0,7 28-1,-8-39 29,1 0 0,0 1-1,0-1 1,1 0-1,-1 0 1,1 0-1,4 3 1,-6-5-46,0-1-1,0 0 1,0 0-1,0 0 1,1 0 0,-1 0-1,0 0 1,1 0 0,-1 0-1,1 0 1,-1-1 0,1 1-1,-1-1 1,1 1-1,0-1 1,-1 0 0,1 1-1,-1-1 1,1 0 0,0 0-1,-1 0 1,4-1-1,1 0 17,0-1-1,0-1 0,-1 1 1,1-1-1,-1 0 0,1 0 0,6-6 1,37-34-47,-44 37 33,164-139 255,-136 120-339,2 1-1,0 3 0,53-25 0,-82 44 27,0-1-1,0 1 0,0 0 0,8-1 0,-13 3 45,0 0 0,0 0 1,0-1-1,0 1 0,0 0 0,0 0 0,0 0 0,-1 0 0,1 0 1,0 0-1,0 1 0,0-1 0,0 0 0,0 0 0,0 1 1,0-1-1,0 0 0,-1 1 0,1-1 0,0 1 0,0-1 0,0 1 1,-1-1-1,1 1 0,0 0 0,-1-1 0,1 1 0,-1 0 0,1 0 1,-1-1-1,1 1 0,-1 0 0,1 0 0,-1 0 0,0 0 0,1 0 1,-1 0-1,0 1 0,1 6 3,-1 0 0,0 0 0,0 0 0,-1 0 0,0 0 0,0 0 0,-1 0 0,-5 15 0,-4 3 59,-16 30 0,11-25 27,8-16-33,0-1 0,-13 16 0,1-3 480,25-43-219,20-26-254,2 1-1,2 2 1,46-50 0,-51 66-119,-22 21 45,0 1 0,0 0 0,0-1 1,0 1-1,0 0 0,0 0 0,0 1 0,0-1 0,0 0 0,0 1 0,1-1 0,2 0 0,-4 2 9,0-1 0,0 0 0,0 0 0,0 1 0,0-1 0,0 0-1,0 1 1,-1-1 0,1 1 0,0-1 0,0 1 0,-1-1 0,1 1-1,0 0 1,-1-1 0,1 1 0,0 0 0,-1 0 0,1-1 0,-1 1-1,1 0 1,-1 0 0,0 0 0,1 0 0,0 1 0,5 26-146,-5-25 143,1 16-32,-1 0-1,-1 0 1,-4 35-1,1-32 103,2 0 1,2 24-1,-2-27-52,1-12 2,0 0 0,0 0-1,2 8 1,-2-14 1,0 0-1,0 0 1,0 0-1,1 0 1,-1 0 0,0 0-1,1 0 1,-1 0-1,1 0 1,-1 0 0,1 0-1,-1 0 1,1 0 0,0-1-1,-1 1 1,1 0-1,0 0 1,-1-1 0,1 1-1,0 0 1,0-1-1,0 1 1,0-1 0,0 1-1,0-1 1,0 0 0,1 1-1,0-1 9,0 0 0,0 0 0,0 0 0,-1-1 0,1 1 0,0 0 0,0-1-1,-1 0 1,1 1 0,-1-1 0,1 0 0,0 0 0,1-1 0,21-16 92,54-65-7,-11 10-26,-51 57-56,191-182 180,-185 178-212,0 0 0,-1-1-1,-1-2 1,-2 0 0,0 0-1,-1-2 1,14-29 0,-12 11-45,-2-1 0,-2-1 0,-1 0 1,-3-1-1,9-82 0,-19 110-174,-1 18 228,0 0 0,0 0 0,0 0 1,-1 0-1,1 0 0,0-1 0,0 1 0,0 0 0,0 0 0,0 0 0,0 0 0,0 0 0,0 0 0,0 0 0,0 0 1,0 0-1,0 0 0,0-1 0,0 1 0,0 0 0,0 0 0,-1 0 0,1 0 0,0 0 0,0 0 0,0 0 0,0 0 1,0 0-1,0 0 0,0 0 0,0 0 0,0 0 0,-1 0 0,1 0 0,0 0 0,0 0 0,0 0 0,0 0 0,0 0 1,0 0-1,0 0 0,0 0 0,-1 0 0,1 0 0,0 0 0,0 0 0,-8 9-167,-43 81-123,2-3 263,11-27-60,-70 122 120,95-156-10,2 0-1,1 1 0,1 0 1,1 0-1,-7 45 0,13-53 3,1 0 0,0 1 0,1-1-1,1 1 1,1-1 0,1 0 0,1 0 0,0 0-1,8 19 1,-10-33 5,0 1-1,1-1 1,-1 0 0,1 0-1,6 8 1,-7-10-12,0-1-1,0-1 1,0 1-1,0 0 1,0 0-1,0-1 1,0 1 0,1-1-1,-1 0 1,0 0-1,1 0 1,-1 0-1,1 0 1,5 1-1,-3-1 5,1-1 0,0 0 0,0 0 0,0-1 0,-1 1 0,1-1 0,0 0 0,-1-1 0,1 0 0,-1 0 0,1 0 0,-1 0 0,0-1 0,0 0 0,0 0 0,0 0 0,0 0 0,5-7 0,6-5-19,0-1-1,-2-1 1,19-28-1,34-64 109,-59 96-171,1-1 0,13-15 0,-22 29 58,0 0 0,0 0 0,0 0 0,0 0 0,0 0 0,0 0 0,0 0 0,0 0 0,0 0 0,0 0 0,0 0 0,0 0 0,0 0 0,0 1 0,0-1 0,0 0 0,0 0 0,0 0 0,0 0 0,0 0 0,0 0 0,0 0 0,0 0 0,0 0 0,0 0 0,0 0 0,0 0 0,0 0 0,0 0 0,0 0 0,1 0 0,-1 0 0,0 1 0,0-1 0,0 0 0,0 0 0,0 0 0,0 0 0,0 0 0,0 0 0,0 0 0,0 0 0,0 0 0,0 0 0,0 0 0,0 0 0,1 0 0,-1 0 0,0 0 0,0 0 0,0 0 0,0 0 0,0 0 0,0 0 0,0 0 0,0 0 0,0 0 0,0 0 0,0-1 0,0 1 0,0 0 0,0 0 0,0 13-128,-5 17 54,-10 42 27,-7 85-1,22-149 94,-1-5-5,1 1 0,0 0 0,-1-1 0,2 1 0,-1-1 0,0 1 0,1-1 0,-1 1-1,1-1 1,0 1 0,3 4 0,-4-7-28,0-1 0,0 0-1,0 1 1,0-1 0,1 0 0,-1 1-1,0-1 1,0 0 0,1 0-1,-1 1 1,0-1 0,0 0 0,1 0-1,-1 0 1,0 1 0,0-1 0,1 0-1,-1 0 1,0 0 0,1 0-1,-1 0 1,0 0 0,1 1 0,-1-1-1,0 0 1,1 0 0,-1 0 0,0 0-1,1 0 1,-1 0 0,0 0-1,1-1 1,-1 1 0,0 0 0,1 0-1,-1 0 1,0 0 0,1 0 0,-1-1-1,16-12 98,-5-1-75,17-30-1,-8 13 17,53-81-109,-62 96-16,10-22 0,-13 24-159,-8 14 237,0 0 0,0 0 0,0 0 1,0 0-1,0 0 0,1 0 0,-1 0 0,0-1 1,0 1-1,0 0 0,0 0 0,0 0 0,0 0 1,0 0-1,0 0 0,0 0 0,0 0 0,0 0 1,0 0-1,0 0 0,0 0 0,0 0 0,1 0 1,-1 0-1,0 0 0,0 0 0,0 0 0,0 0 0,0 0 1,0 0-1,0 0 0,0 0 0,0 0 0,0 0 1,0 0-1,1 0 0,-1 0 0,0 0 0,0 0 1,0 0-1,0 0 0,0 0 0,0 0 0,0 0 1,0 0-1,0 0 0,0 0 0,0 0 0,0 0 1,0 0-1,1 0 0,-1 0 0,0 0 0,0 1 1,0-1-1,0 0 0,0 0 0,0 0 0,0 0 0,0 0 1,0 0-1,0 0 0,0 0 0,-2 26-33,1-24 34,-8 51-211,-6 105-1,15-153 249,0 1 0,0 0 0,1 0 0,0 0 0,0-1 0,1 1 0,0 0 0,-1-1 0,2 1 0,3 6 0,-5-10-20,1 0 0,-1 1 0,1-1 0,0 0 0,0 0-1,0 0 1,0-1 0,0 1 0,0 0 0,0-1 0,1 1 0,-1-1 0,1 0 0,-1 0 0,1 0 0,-1 0 0,1 0 0,0-1 0,-1 1 0,1-1 0,0 0 0,0 1 0,-1-1 0,5-1-1,9-1 26,0 0-1,0-1 1,-1-1-1,1-1 1,-1 0-1,0-1 1,0-1-1,25-15 0,5-7-11,53-45 0,-97 72-37,10-7-61,1 1 0,-1-1 0,1 2 1,22-11-1,-33 17 61,0 1 0,0-1 1,0 1-1,0-1 0,1 1 1,-1 0-1,0-1 0,0 1 0,0 0 1,0 0-1,0 0 0,1 0 1,-1 0-1,0 0 0,0 0 0,0 1 1,0-1-1,1 0 0,-1 1 1,0-1-1,0 0 0,0 1 1,2 1-1,-2-1-5,0 0 0,0 1 0,0-1 1,0 0-1,0 1 0,0 0 0,0-1 1,0 1-1,-1-1 0,1 1 0,0 0 0,-1 0 1,1 2-1,0 7-12,0 0 1,-1-1-1,-2 22 1,2-31 27,-1 15 13,0-3 20,0-1-1,-5 23 1,-6 13 118,26-82 24,1 0-1,2 2 0,24-36 1,-41 68-181,0 0 1,0 0 0,0 0 0,1 0-1,-1 0 1,0-1 0,0 1-1,0 0 1,0 0 0,0 0-1,0 0 1,0 0 0,0 0 0,0 0-1,0 0 1,0 0 0,0 0-1,0 0 1,1 0 0,-1 0-1,0 0 1,0 0 0,0 0-1,0 0 1,0 0 0,0 0 0,0 0-1,0 0 1,0 0 0,0 0-1,0 0 1,1 0 0,-1 0-1,0 0 1,0 0 0,0 0 0,0 0-1,0 0 1,0 0 0,0 0-1,0 1 1,0-1 0,0 0-1,0 0 1,0 0 0,0 0-1,0 0 1,0 0 0,0 0 0,0 0-1,1 0 1,-1 0 0,0 0-1,0 0 1,0 0 0,0 1-1,0-1 1,0 0 0,0 0 0,0 0-1,0 0 1,0 0 0,0 0-1,0 0 1,0 0 0,0 0-1,1 12-111,0 11-1,-14 52 88,12-61 227,1-14-195,0 1 0,0-1 0,0 0 0,0 0 0,0 0 0,0 0-1,0 0 1,0 1 0,0-1 0,0 0 0,0 0 0,1 0 0,-1 0 0,0 0 0,0 0 0,0 0 0,0 0 0,0 0 0,0 1 0,1-1 0,-1 0 0,0 0 0,0 0 0,0 0-1,0 0 1,0 0 0,1 0 0,-1 0 0,0 0 0,0 0 0,0 0 0,0 0 0,1 0 0,-1 0 0,0 0 0,0 0 0,0 0 0,0 0 0,0-1 0,1 1 0,-1 0 0,19-15 254,-14 11-259,0-1 8,1 1 0,0-1 0,0 1 1,0 1-1,0-1 0,1 1 0,-1 0 1,1 0-1,0 1 0,0 0 0,8-1 1,-10 2-48,1 1 1,-1-1 0,0 1 0,1 0 0,-1 1 0,0 0-1,0-1 1,1 2 0,-1-1 0,0 0 0,0 1-1,0 0 1,0 0 0,-1 1 0,9 5 0,7 6 112,1-1 1,24 12-1,-35-21-57,-1 0 0,1 0-1,-1-1 1,1-1 0,0 0-1,0 0 1,0-1-1,11 1 1,16-1-2165,1 3-6797,-34-3 7986,-4-1 792,0 0 0,1 0 0,-1 0 0,0 0 1,0 0-1,0 1 0,1-1 0,-1 0 0,0 0 0,1 0 1,-1 0-1,0 0 0,0 0 0,1 0 0,-1 0 1,0 0-1,0 0 0,1 0 0,-1 0 0,0 0 0,0 0 1,1-1-1,-1 1 0,0 0 0,0 0 0,1 0 1,-1 0-1,0 0 0,0 0 0,1-1 0,-1 1 0,0 0 1,0 0-1,0 0 0,0-1 0,1 1 0,-1 0 1,0 0-1,0-1 0,0 1 0,0 0 0,0 0 0,0 0 1,0-1-1,1 1 0,-1 0 0,0-1 0,0 1 1,0 0-1,0 0 0,0-1 0,0 1 0,0 0 0,0-9-3811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1:5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61 8480,'-37'0'3840,"47"0"-3360,8-5 1536,4 5-1216,33-7 31,8 2-511,8-7-96,-3 7-128,-6-1-64,-2 1 0,-16-3-32,-4 8 0,-8-7-3455,-10 7 1887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1:5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91 8384,'-13'-3'3808,"21"6"-3328,2-3 1184,6 0-1024,29-3 1151,5-2-1023,45-7 320,0 4-640,18-3-256,-15 2-128,1-2 0,-14 2-32,5-2-928,-14 2 480,-8 6-8703,-10 6 4991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08.0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389 1 2720,'0'-1'10261,"-13"9"-9908,0 0 0,1 1 0,0 0-1,1 1 1,-20 21 0,-23 35 454,4 3-1,2 2 1,-74 151 0,118-210-692,-1-1 0,2 1 0,0 0 0,0 0 0,1 1 0,0-1 0,1 1 0,1-1 0,0 0 0,1 1 1,0-1-1,1 1 0,6 21 0,1-3 107,2-1-1,1 0 1,1 0 0,19 28 0,40 48 630,-42-65-670,-20-27-70,1-2-1,25 23 0,-12-12 355,-23-22-92,-1-9-81,-4-19-2469,3 7 869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11.3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324 559 3328,'-1'-1'546,"0"0"0,0 1 1,0-1-1,0 0 0,0 1 1,0-1-1,0 1 0,0-1 0,0 1 1,-2-1-1,-14 0 2043,-20 9-1898,21-4 382,-1 0-644,0 1-1,1 1 1,-1 0-1,1 1 1,-23 14 0,29-15-321,0 0 1,0 2 0,1-1 0,0 1 0,0 0 0,1 1 0,0 0 0,-12 17 0,16-18-35,0 0-1,1-1 1,0 2 0,0-1-1,1 0 1,0 0 0,0 1-1,1-1 1,0 1 0,1-1-1,0 1 1,0-1 0,0 1-1,1-1 1,3 11 0,-2-13 57,0-1 1,0 1 0,1-1-1,5 10 1,-7-14-106,-1 0-1,1 0 1,0 0 0,-1 0 0,1 0-1,0 0 1,0 0 0,0 0-1,0 0 1,0 0 0,0-1-1,0 1 1,0 0 0,0-1 0,0 1-1,0-1 1,0 1 0,1-1-1,-1 1 1,0-1 0,0 0-1,1 0 1,-1 0 0,0 1 0,0-1-1,1 0 1,-1-1 0,0 1-1,2 0 1,2-2 28,-1-1 0,1 0 0,-1 0 0,1 0 0,-1 0 0,0 0-1,0-1 1,-1 0 0,5-5 0,5-8 122,11-19 0,-10 15-87,5-7-108,-2-2 0,26-58 0,-42 85-4,0 1 0,0-1 1,0 0-1,-1 0 0,1 0 1,-1 0-1,0 0 0,1 0 1,-2 0-1,1 0 0,0 0 1,-1 0-1,1 0 0,-1 0 1,-1-3-1,2 5 17,0 1 1,0 0-1,-1 0 0,1-1 1,0 1-1,0 0 0,-1 0 0,1-1 1,0 1-1,0 0 0,-1 0 1,1-1-1,0 1 0,-1 0 1,1 0-1,0 0 0,-1 0 0,1 0 1,0-1-1,-1 1 0,1 0 1,0 0-1,-1 0 0,1 0 1,0 0-1,-1 0 0,1 0 1,0 0-1,-1 0 0,0 1 0,-10 6-134,9-4 117,0-1 0,0 1 0,0-1 0,0 1 0,0 0 0,1 0 0,-2 3 0,2-2 37,0 1 1,1-1 0,-1 1-1,1-1 1,0 1-1,1 0 1,-1-1 0,1 1-1,0-1 1,1 7 0,1-4 62,-1 0 0,1 0 0,0 0 0,1 0 1,5 9-1,-5-12-7,-1 1 1,1-1 0,0 0-1,1 0 1,-1 0-1,1 0 1,0-1 0,-1 0-1,2 0 1,-1 0 0,0-1-1,0 1 1,1-1-1,-1-1 1,1 1 0,0-1-1,0 0 1,-1 0-1,1 0 1,0-1 0,0 0-1,0 0 1,-1-1 0,1 0-1,0 0 1,0 0-1,-1 0 1,8-3 0,7-5 19,0-1 0,0 0 0,-1-2 0,20-14 1,-11 7-25,-5 2-65,31-29 0,-13 10-126,-40 35 101,1-1-1,-1 1 1,1 0 0,0 0-1,0 0 1,-1 0-1,1 0 1,0 0-1,0 1 1,0-1-1,2 0 1,-3 1 17,0 0-1,0 0 1,-1 0 0,1 0 0,-1 1-1,1-1 1,0 0 0,-1 0 0,1 0-1,0 1 1,-1-1 0,1 0 0,-1 0-1,1 1 1,0-1 0,-1 1 0,1-1-1,-1 0 1,1 1 0,-1-1 0,1 1-1,-1-1 1,0 1 0,1 0-1,-1-1 1,0 1 0,1-1 0,-1 1-1,0 0 1,0-1 0,0 1 0,1 0-1,-1-1 1,0 1 0,0 1 0,1 9 5,0 0 0,-1 0 0,-1 0 0,-2 19 1,0-1 4,-10 85 275,12-91 334,1-23-603,0 0-1,0 0 0,0 0 0,0 0 0,0 0 1,0 0-1,0 0 0,0 0 0,0 0 0,0-1 1,0 1-1,0 0 0,0 0 0,0 0 0,0 0 1,0 0-1,0 0 0,0 0 0,0 0 0,0 0 1,0 0-1,0 0 0,0 0 0,0 0 0,0 0 1,0 0-1,0 0 0,0 0 0,0 0 0,1 0 1,-1 0-1,0 0 0,0 0 0,0 0 0,0 0 1,0 0-1,0 0 0,0 0 0,0 0 0,0 0 1,0 0-1,0 0 0,0 0 0,0 0 0,0 0 1,0 0-1,0 0 0,0 0 0,1 0 0,-1 0 1,0 0-1,0 0 0,0 0 0,0 0 0,0 0 1,0 0-1,0 0 0,0 0 0,0 0 0,0 0 1,4-14 387,0 2-334,0 0 1,0 0-1,1 1 0,8-14 1,31-45-30,-38 62-26,-5 6-21,26-35-78,-25 34 28,1 0 1,0 0-1,0 0 1,0 1-1,0-1 1,1 1-1,-1 0 1,1 0-1,4-2 1,-8 4 57,0-1 0,0 1 0,1 0 0,-1 0 0,0 0 0,1 0 0,-1 0 0,0 0 0,1 0 0,-1 0 0,0 0 0,1 0 0,-1 0 0,0 0 0,0 0 0,1 0 0,-1 0 0,0 1 0,1-1 0,-1 0 0,0 0 0,0 0 0,1 0 0,-1 0 0,0 1 0,0-1 0,1 0 0,-1 0 0,0 1 0,0-1 0,0 0 0,1 0 0,-1 1 0,4 13-27,-5 18-6,1-30 21,-2 24-166,-2 36 172,4-56 42,0 0 0,0-1 0,1 1 0,0-1 0,0 1 1,1-1-1,-1 0 0,5 9 0,-6-13 0,1 0 0,-1 0 0,1 0 0,0 0-1,0 0 1,-1 1 0,1-1 0,0-1 0,0 1 0,0 0 0,0 0 0,0 0 0,0 0-1,0-1 1,1 1 0,-1 0 0,0-1 0,0 1 0,0-1 0,1 1 0,-1-1 0,0 0-1,1 0 1,-1 0 0,0 1 0,1-1 0,-1 0 0,0 0 0,1-1 0,-1 1 0,2-1-1,3 0 16,0-2-1,0 1 0,-1-1 0,1 0 0,7-5 0,-2 1-6,118-58 56,21-14-151,-143 75 48,0-1 0,0 1 0,0-2 0,-1 1 0,1-1 1,-1 0-1,-1 0 0,10-13 0,-13 11-124,-6 6 63,-12 8-20,5 0 18,1 0 1,0 1 0,1 0 0,0 0 0,-13 13-1,19-17 72,1 0 0,-1 1 0,1-1-1,-1 1 1,1-1 0,0 1 0,0 0-1,1 0 1,-1 0 0,1 0 0,0 0-1,0 0 1,0 0 0,1 1 0,-1-1 0,1 0-1,0 0 1,0 0 0,1 6 0,2 6 27,1-1 0,8 24 0,-10-33-12,1 0 1,-1-1-1,1 1 0,1 0 1,-1-1-1,1 1 0,0-1 1,0 0-1,5 4 0,-8-8-3,0 0-1,-1-1 0,1 1 0,0 0 1,0-1-1,0 1 0,0-1 1,0 0-1,0 1 0,0-1 0,0 0 1,0 1-1,0-1 0,0 0 0,0 0 1,0 0-1,0 0 0,0 0 1,0 0-1,1 0 0,-1 0 0,0-1 1,0 1-1,0 0 0,0 0 1,0-1-1,0 1 0,0-1 0,-1 1 1,1-1-1,0 0 0,0 1 1,0-1-1,0 0 0,0 0 0,3-4 35,0 1-1,0-1 0,-1 1 0,0-1 0,3-6 1,1-3 10,-1 0 0,0 0 1,-1-1-1,-1 1 0,5-24 1,-5 8-218,0-57 0,-4 82-114,-2 4 97,-4 11 34,-5 20 133,5 0-18,0 1 1,0 38 0,1-23 38,-3 41 53,-9 76-32,11-125 16,-1 0 0,-16 45 0,20-75-25,0 0 0,0 0 0,-1-1 0,0 1 0,0-1 0,-7 9 0,8-13 16,1 0-1,-1 0 1,0 0 0,0-1-1,-1 1 1,1-1 0,-1 0-1,1 0 1,-1 0 0,0 0 0,1-1-1,-1 1 1,0-1 0,0 0-1,-5 1 1,-4-2 21,0 1-1,0-2 1,0 1 0,1-2-1,-1 0 1,0 0 0,1-1-1,-1-1 1,-17-7 0,22 7-73,0 0 1,1-1 0,-1 0 0,1 0 0,0 0 0,0-1 0,0 0 0,1-1 0,0 1 0,-6-10 0,11 15 8,0 0 0,0-1 0,0 1 1,1-1-1,-1 0 0,0 1 0,1-1 1,-1 1-1,1-1 0,-1 0 0,1 0 1,0 1-1,0-1 0,0 0 0,0 1 1,0-1-1,0 0 0,0 0 0,1 1 1,-1-1-1,2-2 0,-1 0 0,1 1 0,0 0 0,0 0 0,0 0 0,0 0 0,1 1 0,-1-1 0,1 0 1,5-3-1,4-3-34,1 1 0,0 1 0,28-11 0,3 1 1,59-26 136,-86 35-78,-1-1-1,0-1 1,28-21 0,-15 6-14,-1 0 0,-1-2 1,-1-1-1,-2-1 0,27-41 0,78-117 32,-125 180-163,2-3-248,-4 10 207,-1 6 78,-2 0 90,0 0 1,0 1-1,0-1 1,-1 0 0,-4 10-1,-3 8 20,6-13-1,1 1-1,0-1 1,0 1 0,1 0 0,0 0-1,1-1 1,1 1 0,3 19 0,4-10 176,-8-21-174,1 1 0,-1 0 0,0-1 0,1 1 0,-1 0 0,1-1 0,-1 1 1,1 0-1,-1-1 0,1 1 0,0-1 0,-1 1 0,1-1 0,0 1 0,-1-1 1,1 0-1,0 1 0,-1-1 0,1 0 0,0 0 0,0 1 0,-1-1 0,1 0 1,0 0-1,0 0 0,1 0 0,2-2 46,0 0 0,0 0-1,0-1 1,0 0 0,0 0 0,-1 0 0,1 0 0,-1 0 0,0-1-1,5-7 1,-1 3-21,21-25-15,39-41-87,-59 66 47,3-2-81,0-1-1,13-18 1,-40 86-776,14-49 862,1 1 0,0 0 0,1 0 0,0 0 0,1 0 0,-1 0 0,4 14 1,-3-20 25,0 1 0,0 0 1,0-1-1,1 1 0,-1-1 1,1 1-1,0-1 0,0 0 1,0 1-1,1-1 0,-1 0 1,1-1-1,-1 1 0,1 0 1,0-1-1,0 1 0,0-1 1,0 0-1,1 0 1,3 2-1,-3-3-4,-1 0-1,0-1 1,0 1 0,1-1 0,-1 1-1,0-1 1,0 0 0,1-1 0,-1 1-1,0 0 1,1-1 0,-1 0 0,0 0-1,0 0 1,0 0 0,0 0 0,0 0-1,0-1 1,5-3 0,3-3 23,0 0-1,0-1 1,11-12-1,-20 20-36,14-16 23,-1 0 0,-1-1 1,0 0-1,-2-2 0,16-29 1,-11 13 8,-2 0 1,-1-2-1,12-49 1,15-119-21,-30 145-126,-9 47 91,1 1-60,0 0 0,-1-1-1,-1 1 1,0 0 0,-3-26 0,2 39 69,0-1 1,0 1-1,0 0 1,0-1 0,0 1-1,0 0 1,0 0 0,0-1-1,0 1 1,0 0-1,0 0 1,0-1 0,0 1-1,0 0 1,0 0 0,0-1-1,0 1 1,0 0-1,-1 0 1,1-1 0,0 1-1,0 0 1,0 0 0,0-1-1,-1 1 1,1 0 0,0 0-1,0 0 1,-1 0-1,1 0 1,0-1 0,0 1-1,-1 0 1,1 0 0,0 0-1,0 0 1,-1 0-1,1 0 1,0 0 0,0 0-1,-1 0 1,1 0 0,0 0-1,-1 0 1,1 0-1,0 0 1,0 0 0,-1 0-1,1 0 1,0 0 0,0 0-1,-1 0 1,1 1-1,0-1 1,0 0 0,-1 0-1,1 0 1,0 0 0,-1 1-1,-10 13-253,4-3 206,1 1 0,1-1 1,0 1-1,1 0 1,0 1-1,0-1 1,-1 15-1,-1 0 17,-55 305 177,60-312-91,0-1 0,1 0 0,5 33 0,-4-44 13,0 0-1,1 0 1,0 0-1,1 0 0,0 0 1,0 0-1,1-1 0,-1 0 1,2 1-1,-1-2 1,7 8-1,-10-12-44,1 0 0,0-1 0,0 1 0,0-1 0,1 1 0,-1-1 0,0 0 0,0 0 0,1 0 1,-1 0-1,1 0 0,-1-1 0,1 1 0,-1-1 0,1 0 0,-1 1 0,1-1 0,-1 0 0,1-1 0,4 0 0,5-1 26,0-1-1,0 0 1,13-7 0,-8 4-23,34-11-4,133-51 247,-125 38-433,-54 26 133,-6 1-32,-11 3-88,-10 6 111,0 2 0,0 1 1,0 1-1,2 0 0,-26 17 1,40-22 63,0-1 0,1 1 0,-1 0 0,1 1 0,0-1 0,1 1 0,-1 0 0,1 0 0,-4 7 0,6-8-7,0 0 1,1-1 0,-1 1 0,1 0 0,0 0 0,0 1 0,0-1 0,1 0 0,0 0-1,0 0 1,0 0 0,0 0 0,1 0 0,2 8 0,-2-9 17,0-1 0,0 1 1,0 0-1,1-1 0,0 1 1,-1-1-1,1 1 0,1-1 1,-1 0-1,0 0 0,1 0 1,-1 0-1,1 0 0,0 0 0,0-1 1,5 4-1,-6-5-3,1 0 0,-1 0 1,1 0-1,-1-1 0,1 1 0,-1 0 0,1-1 1,-1 0-1,1 1 0,0-1 0,-1 0 0,1-1 0,0 1 1,-1 0-1,1-1 0,-1 1 0,1-1 0,0 0 1,-1 0-1,0 0 0,1 0 0,-1 0 0,0-1 0,1 1 1,1-3-1,4-2 33,0-1 1,0 0 0,0-1 0,-1 0-1,7-10 1,28-48 48,-37 58-86,7-10-40,-2-1 0,0 0 1,10-30-1,-20 48-1,1-1 1,-1 1-1,0-1 0,0 0 1,0 1-1,0-1 0,0 1 1,0-1-1,0 1 0,-1-1 1,1 0-1,0 1 0,-1-1 1,1 1-1,-2-2 0,2 3 11,-1-1 0,1 1-1,0 0 1,-1 0 0,1 0-1,0 0 1,-1 0-1,1 0 1,-1 0 0,1 0-1,0 0 1,-1 0-1,1 0 1,0 1 0,-1-1-1,1 0 1,0 0-1,-1 0 1,1 0 0,0 0-1,-1 1 1,1-1-1,0 0 1,0 0 0,-1 1-1,1-1 1,-10 8-27,9-8 27,-2 4-4,0-1 1,0 1 0,0 0-1,0-1 1,1 1 0,-1 0-1,1 0 1,0 1 0,1-1-1,-1 0 1,0 1 0,1-1-1,0 1 1,0 0 0,1-1-1,-1 1 1,1 0-1,0-1 1,1 8 0,0-4 54,0 0-1,0 0 1,1 0 0,0 0 0,1 0 0,0 0 0,0-1 0,0 1-1,1-1 1,7 10 0,-9-14-13,0-1-1,0 1 0,0-1 1,0 1-1,1-1 1,-1 0-1,1 0 1,0 0-1,-1 0 0,1-1 1,0 1-1,0-1 1,0 0-1,0 0 0,4 1 1,-4-1-6,0-1 1,-1 0-1,1 0 0,0 0 1,-1 0-1,1 0 1,-1-1-1,1 1 0,0-1 1,-1 0-1,1 0 1,-1 0-1,1 0 0,-1 0 1,0 0-1,0-1 1,1 1-1,-1-1 0,3-2 1,20-22 54,0 0-1,26-40 1,-48 63-77,10-15 9,-8 10-41,0 1 0,0 1 0,1-1 0,0 1 0,12-11 0,-14 14 43,6-3-306,-10 7 282,0-1 1,1 0 0,-1 0 0,0 0 0,0 0 0,1 0 0,-1 0 0,0 0 0,0 1 0,0-1 0,1 0 0,-1 0 0,0 0 0,0 0 0,0 1 0,0-1 0,1 0 0,-1 0 0,0 0 0,0 1-1,0-1 1,0 0 0,0 0 0,0 1 0,1-1 0,-1 0 0,0 0 0,0 1 0,0-1 0,0 0 0,0 1 0,0-1 0,0 0 0,0 0 0,0 1 0,0-1 0,-1 0 0,1 0 0,0 1 0,0-1-1,0 19 55,0 0 0,2 0-1,0 0 1,8 30 0,-8-43 4,-1 0 0,2-1 1,-1 1-1,0 0 1,1-1-1,0 0 1,1 0-1,-1 0 1,1 0-1,0 0 1,0 0-1,0-1 0,1 0 1,-1 0-1,1 0 1,0-1-1,1 0 1,7 5-1,-4-5 25,-1-1-1,0 0 1,1 0 0,-1-1-1,1 0 1,-1 0 0,1-1-1,0 0 1,-1 0-1,1-1 1,0-1 0,-1 1-1,0-1 1,10-4 0,7-3 23,0 0 0,-1-2 1,29-18-1,-41 22-496,30-19 107,-25 10-1946,-6-2-3390,-8 8 1811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13.4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68 629 3136,'-5'-1'480,"0"0"0,-1 1 0,1-1 0,0 1 0,0 0 0,-1 1 0,1-1 0,0 1 0,0 0 0,0 0 0,-6 2 0,20 0 4937,19-3-3496,-15-3-1337,-1-1-1,1-1 1,0 0 0,18-11-1,44-33 526,-63 40-1116,0 0-1,-1 0 1,0-1 0,0-1 0,12-16 0,-21 26-199,-3 7 75,-6 15 4,-25 63 58,-45 148 76,-14 39 1436,50-136-493,21-63 634,18-61-948,4-11-179,1-8-52,52-113-12,-15 38-380,-21 37-3,56-119 19,-54 123 4,52-73 1,-49 82-53,14-20-94,88-95 0,-123 145 84,-1 1 1,1 0-1,0 0 1,0 0-1,0 0 1,0 0-1,6-2 1,-9 4 25,1 0 0,0-1-1,-1 1 1,1 0 0,0 0 0,0 0 0,-1 0-1,1 0 1,0 0 0,0 0 0,-1 0-1,1 0 1,0 0 0,-1 0 0,1 0 0,0 0-1,0 1 1,-1-1 0,1 0 0,0 1 0,-1-1-1,1 0 1,-1 1 0,1-1 0,0 1 0,-1-1-1,1 1 1,-1-1 0,1 1 0,-1-1 0,1 1-1,-1 0 1,0-1 0,1 1 0,-1 0-1,0-1 1,1 1 0,-1 0 0,0-1 0,0 1-1,1 1 1,0 4-14,-1-1 0,1 1 0,-1 0 1,0-1-1,0 1 0,0 0 0,-2 6 0,-10 42-72,10-47 73,-6 20 58,-1 0 0,-2-1 0,0-1 0,-2 0 0,0 0 0,-31 40 0,38-57 9,-1 0 1,0-1 0,-11 10-1,15-15-12,1-1-1,0 1 1,-1 0-1,0-1 0,1 1 1,-1-1-1,0 0 1,0 0-1,1 0 0,-1 0 1,0 0-1,0-1 1,0 1-1,0-1 0,-4 0 1,6 0-33,-1 0 0,1 0 1,0 0-1,0-1 0,0 1 1,0-1-1,0 1 0,-1 0 1,1-1-1,0 0 0,0 1 0,0-1 1,0 0-1,1 1 0,-1-1 1,0 0-1,0 0 0,0 0 0,0 0 1,1 0-1,-1 0 0,1 0 1,-1 0-1,0 0 0,1 0 1,0 0-1,-1 0 0,1-1 0,0 1 1,-1 0-1,1 0 0,0 0 1,0 0-1,0-1 0,0 1 0,0 0 1,1-2-1,-1-2-3,1 1 1,0 0-1,0-1 0,0 1 0,1 0 1,0 0-1,-1 0 0,1 0 1,4-5-1,2-2-8,1 1 0,1 0 1,0 0-1,0 1 0,1 1 0,0-1 1,1 2-1,0-1 0,15-6 0,13-4 93,68-20 0,-37 16-559,186-63 835,-228 77-610,-27 7 19,-10 3 86,4-1 131,-3 1 8,0 0-1,0 1 1,0 0-1,1 0 1,-10 7-1,-4 1 2,8-4-17,1 1 1,0 0-1,0 1 0,0 0 0,1 0 0,1 1 0,-1 1 1,2-1-1,-9 14 0,7-8 123,1 0-1,0 1 1,2 1 0,0-1-1,0 1 1,-3 20 0,8-20 212,5-10-64,-2-8-238,0 0 1,0 0 0,-1 0-1,1 0 1,0 0 0,0 0-1,0 0 1,0 0 0,-1-1-1,1 1 1,0 0 0,0 0-1,0-1 1,-1 1 0,1 0-1,0-1 1,0 1 0,-1-1-1,1 1 1,0-1 0,0 0-1,8-6 77,-1 0 0,14-17-1,45-50 121,-32 37-136,38-53-1,-29 20 149,-36 52-358,-8 11-115,0 7 232,-1 0 0,1-1 0,0 1 0,0 0 0,0 0 0,-1 0 0,1 0 0,0 0-1,0 0 1,-1 0 0,1 0 0,0 0 0,0 0 0,-1 0 0,1 0 0,0 0 0,0 0 0,-1 0 0,1 0 0,0 0 0,0 1 0,-1-1-1,1 0 1,0 0 0,0 0 0,0 0 0,-1 0 0,1 0 0,0 1 0,0-1 0,-4 3 1,0 0 0,0 0 0,1 0 1,0 0-1,0 0 0,0 1 0,0 0 0,0-1 0,1 1 0,-1 0 1,1 1-1,0-1 0,0 0 0,1 0 0,-1 1 0,1-1 1,0 1-1,0-1 0,1 1 0,-1 0 0,1 6 0,0-6 37,0 1-1,1 0 0,0-1 0,0 1 1,0-1-1,1 0 0,0 1 0,0-1 1,0 0-1,0 0 0,1 0 0,0 0 1,0-1-1,0 1 0,1-1 0,0 1 1,7 5-1,-7-5 5,1-2 0,0 1 1,1 0-1,-1-1 0,0 0 0,1 0 1,0-1-1,-1 0 0,1 0 0,0 0 1,0 0-1,1-1 0,-1 0 1,0-1-1,0 1 0,0-1 0,1 0 1,7-2-1,0-1 15,0-1 0,-1-1 1,1 0-1,-1-1 0,0-1 1,21-14-1,-3-1-26,36-35-1,-51 46-82,-16 10-1,0 9-4,0 4 22,0-1 1,1 0-1,0 0 0,1 0 1,1 0-1,3 11 1,-5-19 54,0 0 1,0 0-1,0 0 0,1 0 1,-1-1-1,1 1 1,0-1-1,0 1 1,0-1-1,0 1 0,0-1 1,1 0-1,-1 0 1,1 0-1,-1 0 1,1-1-1,0 1 0,0-1 1,-1 1-1,1-1 1,0 0-1,0 0 1,1 0-1,-1-1 0,5 2 1,0-2 39,0-1-1,0 1 1,0-1 0,0-1 0,0 0-1,0 0 1,-1 0 0,1-1 0,13-7-1,9-5 100,28-22 0,-32 21-53,1-2-44,0-1 1,37-34 0,-50 39-43,0-1 1,-1 0 0,0-1 0,-2 0 0,15-28 0,-8 6 5,-3-2 0,21-79-1,-28 84-2,-1 0-1,-1 0 0,0-52 1,-5 82-46,-1 0 1,-1 0-1,1 0 0,-1 0 1,0 0-1,-1-6 0,2 11 35,0 0 0,0 0 0,0-1 0,0 1 0,0 0 0,0 0 0,-1 0 0,1 0 0,0 0 0,0-1 0,0 1 0,0 0 0,0 0 0,0 0 0,0 0 0,0 0 0,0-1 0,0 1 0,-1 0 0,1 0 0,0 0 0,0 0 0,0 0 0,0 0 0,0 0 0,0 0 0,-1-1-1,1 1 1,0 0 0,0 0 0,0 0 0,0 0 0,0 0 0,-1 0 0,1 0 0,0 0 0,0 0 0,0 0 0,0 0 0,-1 0 0,1 0 0,0 0 0,0 0 0,0 0 0,-1 0 0,-5 9-141,-5 23 27,-10 64 160,5 1 0,-5 99 0,18-130 44,2-1 1,4 1-1,11 71 0,-1-13 193,-9-113-2722,-1-20-1932,-1-19-2217,-5-28-559,-2 24 4747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13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119 185 6880,'-69'-22'3109,"61"19"-2866,2 1 388,1 1 0,0-1 0,0-1-1,-9-4 1,14 7-506,-1-1-1,1 1 0,-1 0 1,1-1-1,-1 1 0,1-1 1,-1 1-1,1-1 1,0 1-1,-1-1 0,1 0 1,0 1-1,-1-1 0,1 1 1,0-1-1,0 0 1,0 1-1,-1-1 0,1 1 1,0-1-1,0 0 0,0 1 1,0-1-1,0 0 0,0 1 1,0-1-1,1 0 1,-1 1-1,0-1 0,0 1 1,0-1-1,1 0 0,-1 1 1,0-1-1,1 1 1,-1-1-1,0 1 0,1-1 1,-1 1-1,1-1 0,-1 1 1,0-1-1,1 1 0,0-1 1,-1 1-1,1 0 1,-1-1-1,1 1 0,0 0 1,7-5 290,0 1 0,1 1 0,-1 0 0,1 0 0,17-3 0,180-29 941,-27 6-994,-158 25-445,37-8-358,-19 2-2945,-8 5 1114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14.9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281 553 2976,'0'0'146,"-1"0"0,1-1 0,0 1 0,-1-1 0,1 1-1,0-1 1,-1 1 0,1-1 0,0 1 0,-1-1 0,1 0 0,0 1 0,0-1 0,0 1 0,-1-2 561,1 5 770,0-6 317,0 3-1689,0 0-1,0 0 1,0-1 0,0 1-1,0 0 1,0 0 0,0-1-1,0 1 1,0 0-1,0 0 1,0-1 0,0 1-1,0 0 1,0 0-1,0 0 1,-1-1 0,1 1-1,0 0 1,0 0-1,0 0 1,0-1 0,0 1-1,-1 0 1,1 0-1,0 0 1,0 0 0,0-1-1,-1 1 1,1 0 0,0 0-1,0 0 1,0 0-1,-1 0 1,1 0 0,0 0-1,0 0 1,-1 0-1,1 0 1,0 0 0,-6-1 299,1 1 0,0-1 0,-1 2 1,1-1-1,0 0 0,-1 1 0,1 0 1,0 0-1,-8 3 0,5-2-223,-86 28 1074,82-25-1084,0 0 1,0 1-1,0 1 0,1 0 1,-17 13-1,26-18-130,0-1 0,0 1 0,1 0 0,-1-1 0,1 1 0,-1 0 1,1 0-1,0 0 0,0 0 0,0 0 0,0 0 0,0 0 0,0 1 0,1-1 0,-2 4 0,2-5-12,0 1 0,1-1 0,-1 1-1,0-1 1,0 0 0,1 1 0,-1-1 0,1 1-1,-1-1 1,1 0 0,-1 1 0,1-1-1,0 0 1,0 0 0,0 0 0,0 1 0,0-1-1,0 0 1,0 0 0,0 0 0,0 0 0,0-1-1,0 1 1,1 0 0,-1 0 0,2 0 0,6 2 20,0 0 0,0 0 0,0-1 0,1 0 0,-1 0 0,1-1 0,-1-1 0,1 1 0,-1-2 0,1 1 0,-1-1 0,1-1 0,-1 0 0,0 0 0,15-6 0,-16 4 24,1 0 0,-1-1 0,0 0-1,0 0 1,0-1 0,-1 0 0,13-13 0,-16 14-60,0 0 0,0-1-1,0 1 1,0-1 0,-1 0-1,0 1 1,0-2 0,-1 1 0,0 0-1,0 0 1,2-13 0,-4 16-15,0 0 1,0 0-1,0-1 0,-1 1 1,1 0-1,-1 0 1,0 0-1,0 0 1,0 0-1,0 0 1,0 0-1,-1 0 0,1 0 1,-1 0-1,0 1 1,0-1-1,-4-3 1,5 5-17,0-1 0,0 1 0,-1 0 0,1-1 0,-1 1 1,1 0-1,-1 0 0,0 0 0,1 0 0,-1 1 0,0-1 0,1 0 1,-1 1-1,0-1 0,0 1 0,0 0 0,0-1 0,0 1 1,1 0-1,-1 0 0,0 0 0,0 1 0,0-1 0,0 0 0,0 1 1,1-1-1,-1 1 0,0-1 0,0 1 0,-2 2 0,3-3 16,1 0 0,-1 1 0,1-1 0,-1 1 0,1-1 0,0 1-1,-1-1 1,1 1 0,0 0 0,-1-1 0,1 1 0,0-1 0,0 1 0,0 0-1,-1-1 1,1 1 0,0 0 0,0-1 0,0 1 0,0-1 0,0 1 0,0 0-1,0-1 1,0 1 0,1 0 0,-1-1 0,0 1 0,0 0 0,0-1 0,1 1-1,0 2 10,0-1 0,0 0 0,0-1-1,0 1 1,0 0 0,1 0 0,-1 0-1,3 2 1,0-1 69,-1-1 0,1 0 0,-1 0 0,1 0-1,0 0 1,0-1 0,0 1 0,0-1 0,0 0 0,0 0 0,0 0 0,1-1-1,-1 0 1,0 0 0,0 0 0,0 0 0,1 0 0,5-2 0,3-1 192,0 0 1,-1-1-1,1-1 0,18-9 1,-19 7-178,0 0 1,0-1-1,-1 0 1,0 0-1,0-2 1,17-19-1,-10 7 0,-1-1-1,17-30 1,-7 4 72,36-92-1,-33 44 64,-15 41-185,-34 158-1033,-46 179 944,-12 69-155,29-155 379,31-138 88,-34 77 0,47-124-156,-1 0 0,0 0 0,-12 14 0,16-22-76,-1 0-1,1 0 1,-1 0-1,0 0 1,0 0-1,0-1 1,0 1-1,0-1 1,0 1-1,0-1 1,0 0-1,-1 0 1,1 1-1,0-2 1,-1 1-1,1 0 1,-1-1-1,1 1 1,-1-1-1,1 1 1,-4-1 0,5-1-13,-1 1 0,1 0 0,-1-1 0,1 1 0,-1-1 0,1 0 0,0 1 0,-1-1 0,1 0 0,0 0 0,0 0 0,-1 0 0,1 0 0,0 0 0,0 0 1,0-1-1,0 1 0,0 0 0,1-1 0,-1 1 0,0 0 0,1-1 0,-1 1 0,1-1 0,-1 1 0,1-1 0,-1 1 0,1-2 0,-1-4-13,0 0 0,0 0-1,1 0 1,1-11 0,0 8 8,0 1 0,1-1 0,0 1 1,0 0-1,1 0 0,1 0 0,0 0 1,0 0-1,0 1 0,1-1 0,0 1 1,1 0-1,8-9 0,-4 7 5,0 1-1,1 0 1,0 0 0,0 1 0,1 0 0,0 1-1,0 0 1,23-8 0,6 0 133,79-18 0,-92 28-1299,0 1 1,0 1-1,58 1 0,-59 5-1349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16.5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2 902 3808,'-1'1'2202,"4"1"728,-2-1-2686,0-1-1,-1 0 1,1 0-1,0 0 1,0 1-1,-1-1 1,1 0 0,0 0-1,0 0 1,-1 0-1,1 0 1,0 0-1,0-1 1,-1 1-1,2 0 1,17-11 1277,0 0 1,32-25-1,-13 8-837,-10 8-422,75-55 375,-81 57-524,-1-1-1,31-36 1,-28 23-52,0-2-1,36-71 0,20-84-246,-74 172 103,3-6 155,-1 0 1,-1-1 0,6-37 0,-13 52-113,-3 7-93,2 3 111,0 0-1,0 1 1,0-1 0,0 1 0,0-1 0,0 1 0,0 0-1,1-1 1,-2 4 0,-57 208-3,32-106 226,19-75-151,-8 25 509,-10 70 0,25-114-368,0-1 0,1 18 0,0-28-118,0 1 0,0 0 0,0-1 0,1 1 0,-1-1-1,1 1 1,0-1 0,-1 1 0,1-1 0,0 1 0,1-1-1,-1 0 1,0 0 0,1 1 0,-1-1 0,1 0 0,0 0-1,2 2 1,-3-4-40,1 1 0,-1-1 0,1 1 0,-1-1 0,1 1 0,0-1 0,-1 0 0,1 1 0,-1-1 0,1 0 0,0 0-1,-1 0 1,1-1 0,-1 1 0,1 0 0,0-1 0,-1 1 0,1-1 0,-1 1 0,1-1 0,-1 0 0,1 1 0,-1-1 0,0 0-1,3-2 1,4-3 41,0-1-1,13-13 1,-20 19-73,36-41 88,-3-2-1,47-77 1,13-34-177,55-85 304,-132 216-193,-3 5 172,-1 0 0,19-40 0,-31 53-274,-4 6 6,-10 11 7,-1 5-10,0 1 1,0 0 0,-20 37 0,-24 60 264,57-111-179,-99 222 561,53-120-259,18-40-65,-30 93-1,58-153-98,0-1 1,-1 1-1,0 0 0,-4 7 1,12-24 566,3-6-655,1 0-1,0 0 1,17-19 0,-21 30-68,0 1 0,1 0 0,-1 0-1,1 0 1,1 1 0,13-8 0,-17 11-28,0 1 1,0-1 0,-1 1-1,1 0 1,0 0 0,0 0-1,0 1 1,0-1 0,0 1-1,0 0 1,0 0 0,0 0-1,0 1 1,0-1 0,0 1-1,0 0 1,7 3 0,15 8-94,38 24 1,16 8 209,-73-42-29,-1 1 0,1-1 0,-1 0 0,1 0 0,0-1-1,0 0 1,-1 0 0,9-1 0,-11 0-9,-1 0 0,1-1 0,0 1-1,-1-1 1,1 0 0,-1 0 0,0 0-1,1 0 1,-1-1 0,0 1 0,1-1 0,-1 0-1,0 0 1,0 0 0,-1 0 0,1-1-1,3-3 1,-2 1-19,1-1 0,-1-1 0,-1 1 1,1 0-1,-1-1 0,0 0 0,-1 0 0,1 0 0,-1 0 0,1-12 0,-1 6-59,-1 0 0,-1 0-1,0 0 1,0 0 0,-4-16-1,4 25-13,-1 0 0,0-1 0,0 1-1,-1 0 1,-2-7 0,4 11 38,-1-1-1,1 0 1,0 1 0,-1-1 0,1 0 0,-1 1 0,1-1 0,-1 1 0,1-1-1,-1 1 1,1-1 0,-1 1 0,0-1 0,1 1 0,-1-1 0,0 1 0,1 0-1,-1-1 1,0 1 0,0 0 0,1 0 0,-1 0 0,0 0 0,0-1 0,1 1-1,-1 0 1,0 0 0,0 0 0,1 1 0,-1-1 0,0 0 0,0 0 0,1 0-1,-1 0 1,0 1 0,1-1 0,-1 0 0,0 1 0,1-1 0,-2 1 0,0 0 3,-1 1 0,1-1 0,0 1 0,-1 0 0,1 0 1,0 0-1,0 0 0,0 0 0,1 0 0,-1 0 1,0 1-1,1-1 0,0 1 0,-1-1 0,1 1 1,-1 3-1,1-2 18,0 0-1,1 0 1,0-1 0,-1 1 0,1 0 0,0 0-1,1 0 1,-1 0 0,1 0 0,0-1 0,1 5 0,0-2 20,0 0 0,1 0 0,0 0 0,0 0 0,1 0 0,-1-1 1,1 1-1,0-1 0,1 0 0,-1-1 0,1 1 0,0-1 1,0 0-1,7 5 0,-2-4 94,1 1 0,0-2 0,0 1 0,0-1 0,16 3 0,-21-6-384,0-1 0,0 1 1,0-1-1,-1 0 1,11-1-1,-13 0-430,1 1 1,-1-1-1,1 0 0,-1-1 1,0 1-1,1 0 1,-1-1-1,0 0 0,0 0 1,3-2-1,-5 3 435,-1 1 0,1-1 0,-1 1 0,1-1 0,-1 1 0,1-1-1,-1 1 1,1-1 0,-1 1 0,1-1 0,-1 0 0,0 1 0,0-1 0,1 0 0,-1 1 0,0-1-1,0 0 1,0 1 0,0-1 0,1 0 0,-1 1 0,0-1 0,0 0 0,-1 0 0,1 1 0,0-1-1,0 0 1,0 1 0,0-1 0,-1 0 0,1-1-439,-1-8-2762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16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69 177 8128,'-68'0'4192,"86"-3"-2016,4 3-1280,32-12 767,5 4-959,30-17-128,1 2-352,36-9-64,-4 7-96,-1-3 32,-13 8-64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21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104 695 1984,'0'0'640,"4"-7"37,0-1 1835,-3 8-2125,-1-1 1,1 0 0,0 0-1,-1 0 1,1 0-1,-1 0 1,1 0-1,-1 0 1,0 0-1,1 0 1,-1 0 0,0 0-1,0 0 1,0 0-1,1 0 1,-1 0-1,0 0 1,-1 0-1,1 0 1,0 0 0,0 0-1,0 0 1,-1-2-1,0 3-277,1-1 0,-1 1 0,1 0 0,-1 0 0,1 0 0,-1 0 1,1 0-1,-1 0 0,1 0 0,-1 0 0,1 0 0,-1 0 0,1 0 0,-1 0 0,1 0 0,-1 0 0,1 0 0,-1 0 0,1 1 0,0-1 0,-1 0 0,1 0 0,-1 1 0,1-1 0,-1 1 0,-15 9 552,14-8-457,-6 5-48,0 0-1,1 0 1,0 1 0,1-1-1,-1 2 1,2-1 0,-1 1-1,1 0 1,0 0-1,-4 13 1,6-16-90,1 0 0,0 0 0,0 0 0,1 0 0,0 0 1,0 0-1,0 1 0,1-1 0,0 0 0,0 0 0,1 1 0,0-1 0,0 0 0,0 0 0,1 0 0,0 0 0,0 0 0,4 8 0,-5-12-42,0-1 0,0 1 0,0-1 0,0 0 0,0 1-1,0-1 1,0 0 0,1 0 0,-1 0 0,0 0 0,1 0-1,-1 0 1,1 0 0,-1 0 0,1-1 0,-1 1 0,1-1-1,-1 1 1,1-1 0,0 1 0,-1-1 0,1 0 0,0 0 0,-1 0-1,1 0 1,0 0 0,-1 0 0,1-1 0,0 1 0,-1 0-1,1-1 1,0 1 0,-1-1 0,1 0 0,-1 1 0,1-1-1,2-2 1,15-10 89,-1-1 0,0-1-1,-1-1 1,18-20 0,0 0-16,-17 18-148,-1-1 0,26-37 1,-32 43-150,-7 11-123,-6 8 229,0-1 86,0-1 0,1 1 0,-1 0 0,1-1 0,0 1 0,0 0 0,1 0 0,0-1 0,0 1 0,0 0 0,0 0 0,1 0 0,-1-1 0,1 1 0,1 0 0,-1-1 0,0 1 0,1 0 0,0-1 0,0 0 0,4 6 0,-3-5 62,0-1 0,0 0 0,0 0 0,1 0 0,-1 0-1,1-1 1,0 1 0,0-1 0,0 0 0,0 0 0,1-1 0,-1 1 0,1-1 0,0 0 0,0 0 0,0 0 0,0-1-1,0 0 1,8 2 0,-4-3 7,-1-1-1,1 1 1,0-1-1,-1 0 1,1-1 0,-1 0-1,0-1 1,0 0-1,1 0 1,-2 0-1,1-1 1,0 0-1,13-10 1,-15 9-45,0 0 0,1-1 1,-2 0-1,1 0 0,-1 0 0,0 0 1,0-1-1,0 0 0,-1 0 0,0 0 0,-1 0 1,0-1-1,0 1 0,3-12 0,-6 14-45,1 0-1,-1 0 0,0 1 0,0-1 1,-1-8-1,-1-7-311,3 20 319,-1 1 0,0 0 0,0 0 0,1-1 0,-1 1 1,0-1-1,1 1 0,-1 0 0,0-1 0,1 1 0,-1-1 0,1 1 0,-1-1 0,1 1 0,-1-1 0,1 1 0,0-1 0,-1 1 0,1-1 0,1 1 0,22 9 23,31 3 127,-8-7-123,1-2-1,78-4 1,-53-1 158,-51 1-92,69 2 427,-118 6-505,1 1-1,0 2 1,-32 18 0,49-24 20,0 1-1,0 0 1,1 0-1,0 1 1,0 0 0,1 1-1,0-1 1,0 1 0,1 1-1,0-1 1,-10 19 0,15-24 6,0-1-1,0 1 1,0 0 0,1 0 0,-1 0 0,1-1 0,-1 1 0,1 5 0,0-8-6,0 1 1,0-1-1,0 1 0,0-1 0,0 1 1,1 0-1,-1-1 0,0 1 1,0-1-1,0 1 0,1-1 1,-1 1-1,0-1 0,0 0 0,1 1 1,-1-1-1,0 1 0,1-1 1,-1 1-1,1-1 0,-1 0 1,0 1-1,1-1 0,-1 0 0,1 0 1,-1 1-1,1-1 0,-1 0 1,1 0-1,-1 0 0,1 1 0,-1-1 1,1 0-1,-1 0 0,1 0 1,0 0-1,-1 0 0,1 0 1,-1 0-1,1 0 0,-1 0 0,1 0 1,-1-1-1,1 1 0,-1 0 1,1 0-1,-1 0 0,2-1 1,9-4 91,0-1 0,-1 1 0,1-2 1,-1 0-1,-1 0 0,15-14 0,-8 8-87,3-3 36,0 0-1,-1-1 0,-1-1 1,23-32-1,-36 44-405,-7 11-73,-9 15 250,10-14 171,0-1-1,0 0 1,1 1 0,-1 0 0,1-1 0,1 1-1,-1-1 1,1 1 0,0 0 0,0-1-1,1 1 1,0 0 0,0-1 0,0 1 0,3 7-1,-2-9 41,-1-1 0,1 0 0,0 0 0,0 0 0,0 0 0,0 0-1,0 0 1,1 0 0,-1-1 0,1 1 0,0-1 0,0 0-1,0 1 1,0-1 0,0-1 0,0 1 0,0 0 0,1-1 0,-1 0-1,1 0 1,-1 0 0,1 0 0,-1 0 0,1-1 0,4 1 0,3-1 4,0-1 1,0 0 0,-1 0 0,1-1 0,0-1 0,-1 1 0,1-2 0,-1 1 0,0-2 0,0 1 0,0-1 0,13-10 0,0-1 60,-1-1 1,-1-1-1,32-35 0,-34 28-172,-14 20 7,-1-1 1,1 1 0,7-8-1,-8 12-210,-3 6 126,-4 10 1,2-11 62,-8 38 111,6-34-2,0 1 1,1 0-1,1 1 1,-1-1-1,2 0 0,-1 0 1,1 0-1,1 10 0,3-9 305,4-17 33,-5 4-325,7-10 106,0 0 0,0 0 0,12-25 0,19-48-92,-26 53-136,-12 23 64,6-6-364,-9 16 377,0-1-1,0 1 1,0 0-1,0 0 1,0 0-1,0 0 1,0 0-1,1 0 1,-1 0-1,0 0 1,0 0-1,0 0 1,0 0-1,1 0 1,-1-1-1,0 1 1,0 0-1,0 0 1,0 0-1,0 0 1,1 0 0,-1 0-1,0 0 1,0 1-1,0-1 1,0 0-1,1 0 1,-1 0-1,0 0 1,0 0-1,0 0 1,0 0-1,1 0 1,4 9-215,-2-2 211,0-1 1,1 0-1,-1 0 0,1 0 0,0 0 0,1-1 1,-1 0-1,1 0 0,0 0 0,9 6 0,-6-5 39,1-1 0,-1 0 0,1 0 0,1-1-1,-1 0 1,17 4 0,-7-4 47,1-1 1,0 0-1,0-2 0,1 0 0,-1-1 1,36-6-1,-47 5-52,0-1 0,0 0 0,0 0-1,-1-1 1,1-1 0,-1 1 0,0-1 0,11-8 0,-15 9-27,1 0 0,-1 0-1,0-1 1,0 0 0,0 0 0,-1 0 0,1 0 0,-1-1 0,0 1-1,0-1 1,-1 0 0,1 0 0,-1 0 0,2-9 0,-3 11-9,0 1-1,-1-1 1,0 1 0,1-1-1,-1 1 1,0-1 0,-1 0 0,1-2-1,0 4 8,0 1 1,-1-1-1,1 1 0,0-1 0,0 1 0,0-1 0,-1 1 0,1-1 0,0 1 0,-1-1 0,1 1 0,0 0 0,-1-1 0,1 1 0,0 0 0,-1-1 0,1 1 0,-1 0 0,1-1 0,-1 1 0,1 0 0,-1 0 0,1-1 0,-1 1 0,1 0 0,-1 0 0,1 0 0,-1 0 0,1 0 0,-1 0 0,1 0 0,-1 0 0,1 0 0,-1 0 0,1 0 1,-1 0-1,1 0 0,-1 0 0,1 0 0,-1 1 0,1-1 0,-1 0 0,1 0 0,-1 0 0,1 1 0,-1-1 0,-10 6-53,0 0 0,1 1 1,0-1-1,0 2 0,1 0 1,-1 0-1,2 0 0,-15 19 1,21-25 62,1 0-1,0 1 1,0-1 0,0 0 0,0 0-1,0 1 1,0-1 0,1 1 0,-1-1 0,1 1-1,-1-1 1,1 1 0,0-1 0,0 1-1,0-1 1,1 1 0,-1-1 0,1 1-1,-1-1 1,1 0 0,0 1 0,0-1 0,0 0-1,0 1 1,0-1 0,0 0 0,0 0-1,1 0 1,0 0 0,2 3 0,2 1 27,0 0 1,0-1-1,0 0 1,1 0-1,0 0 0,0-1 1,0 0-1,9 3 1,-12-5-13,1 0 0,-1 0 1,1-1-1,-1 0 0,1 0 1,0 0-1,-1 0 0,1-1 0,0 1 1,0-1-1,0-1 0,-1 1 0,1-1 1,0 0-1,-1 0 0,1 0 1,0 0-1,-1-1 0,1 0 0,-1 0 1,0 0-1,0 0 0,0-1 1,0 0-1,4-3 0,3-4 10,-1 0 1,0 0-1,-1-1 0,0-1 1,-1 0-1,0 0 0,8-18 1,4-16-28,19-77 1,42-166 408,-54 206-945,-25 71 295,-5 15-50,-8 22 60,-22 99 90,13-38 108,-67 244-193,68-251 240,-14 59 173,-56 144 0,81-261-112,-1-1-1,-21 35 1,25-48-17,1 0-1,-2 0 1,1-1-1,-1 0 1,0 0 0,0 0-1,-1-1 1,1 0-1,-1 0 1,-10 5-1,15-9-50,0 0-1,0 0 0,1 0 0,-1-1 0,0 1 0,0 0 0,0-1 0,0 0 0,0 1 0,0-1 0,0 0 0,0 0 0,0 0 0,0 0 0,0 0 0,0-1 0,0 1 0,1-1 0,-1 1 1,0-1-1,0 0 0,0 1 0,0-1 0,1 0 0,-1 0 0,0 0 0,1 0 0,-1-1 0,1 1 0,-1 0 0,1-1 0,0 1 0,-1-1 0,1 1 0,0-1 0,0 0 0,0 0 0,0 1 1,1-1-1,-1 0 0,0 0 0,1 0 0,-1 0 0,1 0 0,0 0 0,-1 0 0,1 0 0,0 1 0,0-1 0,1-4 0,0-2 9,1 1 0,0-1 1,0 1-1,1 0 0,0 0 0,0 0 0,0 0 0,9-12 0,4-2-106,23-24 0,-10 12 81,13-19-72,75-84 169,-91 109-83,0 2 0,56-42 0,97-54 31,-163 110-52,0-2 1,-1 0-1,14-15 0,-23 21-26,2 1 0,-1 0 0,1 0 0,13-8 0,-13 9-84,-17 25-70,-13 21 0,17-32 210,0 0 0,0 1 0,1-1 0,0 1 0,1 0 0,-3 16-1,5-23-6,0 0 0,1 0 0,-1 0 0,1 0 0,0 0 0,0 1 0,0-1 0,1 0 0,-1 0 0,1 0 0,0 0 0,0 0 0,0 0 0,0 0 0,0 0 0,0 0 0,1 0 0,0-1 0,-1 1 0,1-1 0,0 1 0,0-1 0,0 0 0,1 1 0,-1-1 0,4 2 0,-4-3 25,0 0-1,0 0 0,0 0 1,1-1-1,-1 1 0,0-1 1,0 0-1,1 1 0,-1-1 1,0 0-1,0 0 0,1 0 1,-1-1-1,0 1 0,0 0 1,1-1-1,-1 0 0,0 1 1,0-1-1,0 0 0,3-2 1,3-1 27,-1 0 1,0-1-1,0 0 0,8-8 1,7-7-124,-1 0 0,-1-1 1,27-38-1,-39 50-34,-8 9 94,0 0 0,0 0 0,0 0 1,0 0-1,0 0 0,0 0 0,0 0 0,0 0 1,0-1-1,0 1 0,1 0 0,-1 0 0,0 0 1,0 0-1,0 0 0,0 0 0,0 0 0,0 0 1,0 0-1,0 0 0,0 0 0,0 0 1,0 0-1,0 0 0,0 0 0,1 0 0,-1 0 1,0 0-1,0 0 0,0 0 0,0 0 0,0 0 1,0 1-1,0-1 0,0 0 0,0 0 1,0 0-1,0 0 0,0 0 0,0 0 0,0 0 1,0 0-1,0 0 0,0 0 0,1 0 0,-1 0 1,0 0-1,0 0 0,0 0 0,0 0 1,0 0-1,0 1 0,0-1 0,0 0 0,0 0 1,0 0-1,0 0 0,0 0 0,0 0 0,-3 19-329,2-10 273,-6 33 39,3-21 46,-3 43 0,7-63-7,0 0 0,0 0 0,0 0 0,0 0 0,0 1 0,0-1 0,0 0 0,1 0 0,-1 0 0,0 0 0,1 0 0,-1 0 0,1 0 0,-1 0 0,1 0 0,-1 0-1,1 0 1,0 0 0,0 1 0,0-2-2,0 1-1,0-1 1,-1 0-1,1 0 1,0 1 0,0-1-1,-1 0 1,1 0-1,0 0 1,0 0-1,-1 0 1,1 0-1,0 0 1,0 0-1,0 0 1,-1-1-1,1 1 1,0 0-1,0 0 1,-1-1-1,2 1 1,5-4 73,-1 0 0,1-1-1,-1 0 1,9-7 0,-9 6-77,16-12 17,45-29 0,-61 43-85,1 1 0,0-1 0,0 1 0,0 0-1,0 1 1,1-1 0,-1 1 0,1 1-1,-1 0 1,1 0 0,15 0 0,-22 1 48,1 0 1,-1 1-1,0-1 1,1 0-1,-1 0 1,1 1 0,-1-1-1,0 1 1,1-1-1,-1 1 1,0 0-1,0 0 1,1-1-1,-1 1 1,0 0-1,0 0 1,0 0-1,0 0 1,0 0-1,0 1 1,-1-1 0,1 0-1,0 0 1,0 0-1,-1 1 1,1-1-1,-1 0 1,1 1-1,-1-1 1,0 1-1,1-1 1,-1 0-1,0 1 1,0-1 0,0 1-1,0-1 1,0 1-1,0-1 1,-1 2-1,0 5-3,-1 0 0,1 0 0,-2 0-1,1-1 1,-6 11 0,-1 4 75,6-14 76,-1 1 0,0 0 0,-7 10 0,15-25-1,17-28 163,-8 20-282,1 0 0,0 1 1,1 0-1,1 1 0,0 1 1,1 0-1,0 1 0,26-10 1,-38 17-74,1 0 0,-1 1 0,1 0 1,0 1-1,0-1 0,0 1 0,10-1 1,-14 2 36,0 0 1,0 1-1,0-1 1,0 0-1,0 0 1,1 1 0,-1 0-1,0-1 1,0 1-1,0 0 1,-1 0-1,1 0 1,0 0 0,0 0-1,0 0 1,-1 1-1,1-1 1,-1 1-1,1-1 1,-1 1 0,1-1-1,-1 1 1,0 0-1,0 0 1,2 2-1,0 4 89,-1-4-57,-1-1-1,0 0 0,1 1 1,0-1-1,0 0 1,0 0-1,0 0 1,1 0-1,-1 0 1,1-1-1,-1 1 1,1-1-1,4 3 0,-1-3 21,-1-1 0,1 1-1,-1-1 1,1-1 0,-1 1-1,1-1 1,-1 0 0,1 0-1,-1-1 1,1 0 0,-1 0-1,7-2 1,11-3-123,32-15 1,-47 17 57,100-43 156,-94 41-137,-13 5-17,1 0 0,-1 1-1,1-1 1,0 0 0,0 1-1,-1-1 1,1 1 0,2-1-1,-4 1 26,0 0-1,0 0 0,0 0 1,0 0-1,0 0 1,0 0-1,0 1 0,0-1 1,0 0-1,-1 0 0,1 0 1,0 0-1,0 0 0,0 0 1,0 0-1,0 0 0,0 0 1,0 1-1,0-1 0,0 0 1,0 0-1,0 0 0,0 0 1,0 0-1,0 0 1,0 0-1,0 0 0,0 1 1,0-1-1,0 0 0,0 0 1,1 0-1,-1 0 0,0 0 1,0 0-1,0 0 0,0 0 1,0 0-1,0 0 0,0 0 1,0 1-1,0-1 0,0 0 1,0 0-1,0 0 1,1 0-1,-1 0 0,0 0 1,0 0-1,0 0 0,0 0 1,0 0-1,0 0 0,0 0 1,0 0-1,0 0 0,1 0 1,-1 0-1,0 0 0,0 0 1,0 0-1,0 0 0,0 0 1,-5 4-48,-16 7-19,1 0 1,0 2-1,-21 17 1,33-24 53,1 1 1,-1 0-1,1 0 1,1 1-1,0 0 1,0 0-1,0 0 1,1 1-1,-8 17 0,12-24 35,0 1 1,0-1-1,1 0 0,-1 0 0,1 0 0,0 1 0,-1-1 0,1 0 0,0 1 0,0-1 0,1 0 0,-1 1 0,0-1 0,1 0 0,-1 0 0,1 1 0,1 3 0,-1-5-9,0 0-1,0 0 1,0 1 0,1-1-1,-1 0 1,0 0-1,0 0 1,0-1 0,1 1-1,-1 0 1,0 0-1,1-1 1,-1 1 0,1-1-1,-1 1 1,1-1 0,-1 0-1,1 1 1,-1-1-1,1 0 1,-1 0 0,1 0-1,0 0 1,-1 0 0,1-1-1,-1 1 1,3-1-1,9-3-8,0 0 0,26-12 0,-11 4-54,259-92 168,-257 93-85,-2-1-1,1-1 0,31-21 1,-47 25-17,-1 0 0,0 0 0,0-1 0,-1-1 0,0 0 0,-1-1 0,0 0 0,12-20 0,-9 9-104,14-22-46,-26 37-27,-1 5 104,0 5 22,1-14 76,1-1-1,0 0 1,1 1-1,6-19 0,1-3 10,17-72 18,18-76-60,-36 152-13,-7 25 6,0-1 0,0 0 1,-1 1-1,0-1 0,1-9 0,-2 14-10,0 1 1,0-1-1,0 0 1,1 1-1,-1-1 0,0 1 1,-1-1-1,1 0 1,0 1-1,0-1 0,0 0 1,0 1-1,0-1 1,-1 0-1,1 1 0,0-1 1,-1 1-1,1-1 1,0 0-1,-1 1 0,1-1 1,0 1-1,-1-1 1,1 1-1,-1 0 0,1-1 1,-1 1-1,0-1 0,1 1 1,-1 0-1,1-1 1,-1 1-1,-1 0 0,1 0-13,0 0 0,0 0 0,0 0 0,-1 0 0,1 1 0,0-1 0,0 0 0,0 1 0,0-1 0,0 1 0,0 0 0,0-1 0,0 1 0,0 0 0,0-1 0,0 1 0,-1 1 0,-4 5 6,1 0 1,0 0-1,0 0 0,0 0 1,1 1-1,-6 15 1,-15 52-22,22-64 37,-113 409-26,106-386 129,-8 59-1,17-92-90,1 0 0,0 1 0,0-1 0,0 0 0,0 1 0,0-1 0,0 0 0,0 1 0,1-1 0,-1 0 0,0 0 0,1 1 0,-1-1 0,1 0 0,-1 0 0,1 1 0,0-1 0,0 0 0,-1 0 0,1 0 0,0 0 0,1 1 0,0-1 3,0 0-1,-1 0 1,1 0-1,0 0 1,0 0 0,0-1-1,0 1 1,0 0-1,0-1 1,0 0-1,1 1 1,-1-1-1,3 0 1,2-1-10,-1 0 0,0-1 0,0 0 0,0 0 0,0 0-1,0 0 1,8-6 0,10-3-57,-24 11 50,1 0-1,-1 0 0,0-1 0,0 1 0,0 0 0,1 0 1,-1 0-1,0 0 0,0 0 0,1 0 0,-1 0 0,0 0 0,1 0 1,-1 0-1,0 0 0,0 0 0,1 0 0,-1 0 0,0 0 1,0 0-1,1 0 0,-1 0 0,0 0 0,0 0 0,1 0 0,-1 0 1,0 0-1,0 0 0,1 1 0,-1-1 0,0 0 0,0 0 1,0 0-1,1 0 0,-1 1 0,0-1 0,0 0 0,0 0 1,1 1-1,-1 13-65,-1-2-7,1-12 78,0 1 0,0 0 0,0-1 1,0 1-1,0 0 0,0 0 0,0-1 0,0 1 1,0 0-1,1-1 0,-1 1 0,0 0 1,0-1-1,1 1 0,-1-1 0,0 1 0,1 0 1,-1-1-1,1 1 0,-1-1 0,0 1 0,1-1 1,0 1-1,-1-1 0,1 1 0,-1-1 1,1 0-1,-1 1 0,1-1 0,0 0 0,-1 0 1,1 1-1,0-1 0,-1 0 0,1 0 0,0 0 1,-1 0-1,1 0 0,0 0 0,-1 0 1,2 0-1,3 0 30,0-1-1,0 0 1,0-1 0,9-3 0,-7 3-12,158-56 273,-117 39-333,-18 7-95,49-14 1,-78 26 128,-1 0-1,0 0 1,0 0 0,0 0-1,1 0 1,-1-1 0,0 1 0,0 0-1,1 0 1,-1 0 0,0 0 0,0 0-1,1 0 1,-1 0 0,0 0 0,0 0-1,0 0 1,1 0 0,-1 0 0,0 0-1,0 0 1,1 1 0,-1-1 0,0 0-1,0 0 1,1 0 0,-1 0 0,0 0-1,0 0 1,0 1 0,1-1 0,-1 0-1,0 0 1,0 1 0,-4 7-32,-15 10 65,10-12-85,-2 2 22,0 0 0,0 0 0,1 1 1,0 1-1,1 0 0,-12 15 0,20-24 45,0 1 0,0 0 0,0 0 0,0 0 0,1 0 1,-1-1-1,1 1 0,-1 0 0,1 0 0,0 0 0,-1 1 0,1-1 0,0 0 0,0 0 0,1 0 0,-1 0 0,0 0 0,1 3 1,0-4 0,0 0 0,-1 0 1,1 0-1,0 1 1,0-1-1,0 0 0,0 0 1,-1 0-1,2 0 1,-1 0-1,0-1 0,0 1 1,0 0-1,0 0 1,0-1-1,1 1 0,-1-1 1,0 1-1,1-1 1,-1 1-1,0-1 0,1 0 1,-1 1-1,0-1 1,1 0-1,2 0 0,10-1 20,0-1 0,1 0 0,-1-1 0,0 0 0,0-1 0,0 0 0,-1-1 0,0-1 0,0 0 0,0-1 0,-1-1 0,22-16 0,-33 24-36,0-1 1,0 1-1,-1-1 1,1 0-1,0 0 0,0 1 1,0-1-1,-1 0 1,1 0-1,0 0 1,-1 0-1,1 0 1,-1 0-1,1 0 1,-1 0-1,0 0 0,1 0 1,-1 0-1,0 0 1,0 0-1,0 0 1,0 0-1,0-1 1,0 1-1,0-1 1,0 0-4,-1 1 0,0 0 0,0-1 0,0 1 0,0 0 0,0 0 0,0 0 0,0 0 0,0 0 0,0 0 1,0 0-1,-1 0 0,1 0 0,0 0 0,-3-1 0,-3-1-1,0 0 0,-1 1 0,1 0 0,-1 0 0,-13-1 0,-77 2-80,75 1 169,162-6 247,-60 1-284,-45 2 20,25 0-232,-52 3 139,0 0-1,-1 1 0,1 0 0,-1 0 0,1 0 1,9 5-1,-14-6 29,-1 1 1,1-1-1,-1 1 1,1 0 0,-1 0-1,0 0 1,1 0-1,-1 0 1,0 0-1,0 0 1,0 0-1,1 1 1,-1-1-1,-1 0 1,1 1 0,0-1-1,0 1 1,0-1-1,-1 1 1,1-1-1,-1 1 1,1-1-1,-1 1 1,0-1-1,1 1 1,-1 0 0,0-1-1,0 1 1,0 0-1,0-1 1,-1 1-1,1 0 1,0-1-1,-1 1 1,1-1 0,-2 3-1,1-1-12,-8 17 68,9-20-48,0 0 1,0 0-1,0 0 0,0 0 0,-1 0 0,1 0 0,0 1 0,0-1 1,0 0-1,0 0 0,0 0 0,0 0 0,0 0 0,0 0 1,0 0-1,0 0 0,0 0 0,0 0 0,0 1 0,0-1 1,0 0-1,0 0 0,0 0 0,0 0 0,0 0 0,0 0 1,0 0-1,0 0 0,0 0 0,0 0 0,0 0 0,0 1 0,0-1 1,0 0-1,1 0 0,-1 0 0,0 0 0,0 0 0,0 0 1,0 0-1,0 0 0,0 0 0,0 0 0,0 0 0,0 0 1,0 0-1,0 0 0,0 0 0,0 0 0,1 0 0,-1 0 1,0 0-1,0 1 0,9-9 563,3-4-564,-2 2-6,0 0 0,13-10 0,-20 18-4,1 0-1,-1-1 0,0 1 0,1 1 0,0-1 0,-1 1 1,1-1-1,0 1 0,0 0 0,-1 0 0,1 1 1,6-1-1,-6 1-3,0 0 0,-1 1 0,1 0-1,0 0 1,-1 0 0,1 0 0,-1 1 0,1-1 0,-1 1 0,1 0 0,-1 0 0,0 0 0,0 0 0,0 0 0,0 1 0,-1 0 0,1-1 0,-1 1-1,4 5 1,-2-3-2,-1 0 0,0 0 0,0 1 0,-1-1 0,0 1 0,1-1 0,-2 1 0,1 0-1,-1-1 1,0 1 0,1 11 0,-5 4-3468,2-19 2886,1-1-1,-1 1 1,0-1-1,1 1 1,-1-1-1,0 1 0,0-1 1,0 0-1,0 1 1,0-1-1,0 0 1,-1 0-1,1 0 1,0 0-1,-1 0 0,1 0 1,0 0-1,-1 0 1,1 0-1,-1-1 1,0 1-1,1-1 1,-1 1-1,1-1 1,-3 1-1,-5 1-2962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36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72 11392,'-40'-23'5151,"75"26"-4479,2-6 64,7 3-544,38-5 896,3 2-608,28-6-64,0 1-256,16-4-192,-8 9 0,-8-5-3072,-15 8 1697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22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67 4992,'-22'-24'2240,"22"13"-1952,0 2 640,9 6-576,-4-5-576,3 3 96,2-2-1728,-2 7 1024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22.6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26 9472,'-31'-25'4288,"54"25"-3712,9 0 2687,8 8-1887,31 1 736,10 7-1280,32 4 160,-1 0-608,27-8-64,-3 3-192,-14-7-96,-19 0 0,-19-11-1440,-10 3 768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22.9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8640,'6'0'826,"0"1"0,0 0 1,0 0-1,0 0 1,-1 1-1,1 0 0,10 5 1,38 23 1960,-43-23-2303,13 9 362,-1 1 0,37 34 1,-33-24-303,-1 1 0,-2 0 0,-1 2 0,-1 1 0,29 53 0,-39-61-212,0 1 1,-2 0 0,-1 1 0,7 27 0,-13-35-210,1 0-1,-2 0 1,-1 0-1,0 1 1,-1-1 0,0 0-1,-5 24 1,-3-4-23,-1 0 1,-2-1-1,-22 49 0,-60 100 101,64-127-158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3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50 667 2720,'0'-8'9610,"0"13"-8234,-1 6-1004,0-1-1,-1 1 0,0-1 1,-6 15-1,-3 19 28,-7 103 758,15-121-823,-1 33 0,4-52-261,0 0 1,1 1-1,0-1 1,0 0-1,1 0 1,0 0 0,0 0-1,0 0 1,6 9-1,-8-14-35,1-1 0,0 0 0,0 1 0,0-1 0,0 0 0,0 1 0,1-1 0,-1 0 0,0 0 0,0 0 0,1 0 0,-1 0 1,1 0-1,-1-1 0,1 1 0,-1 0 0,1-1 0,-1 1 0,1-1 0,0 1 0,-1-1 0,1 0 0,0 0 0,-1 0 0,1 0 0,0 0 0,-1 0 0,1 0 0,0-1 0,-1 1 0,1 0 0,-1-1 0,1 0 0,-1 1 0,3-2 0,1 0 18,0-1-1,0 0 1,0-1 0,-1 1-1,1-1 1,-1 0 0,0 0-1,0 0 1,6-9-1,1-5-48,0-1 0,-2 0-1,14-40 1,-15 37-12,-1 0-1,-2 0 1,0-1 0,-1 0-1,1-41 1,-6 53-168,1 11 168,-1 0 0,1 0 1,0 0-1,0 0 1,0 0-1,0 0 1,0-1-1,0 1 0,0 0 1,0 1-1,-1-1 1,1 0-1,0 0 1,0 0-1,0 0 0,0 0 1,0 0-1,0 0 1,0 0-1,-1 0 0,1 0 1,0 0-1,0 0 1,0 0-1,0 0 1,0 0-1,0 0 0,0 0 1,0 0-1,0 1 1,0-1-1,0 0 0,0 0 1,-1 0-1,1 0 1,0 0-1,0 0 1,0 0-1,0 0 0,0 1 1,0-1-1,0 0 1,0 0-1,0 0 0,-8 23-175,2 2 181,-5 52 0,10-66-3,0 1-1,2 0 1,-1 0-1,1 0 0,1 0 1,5 19-1,-5-25 49,1 1 1,0-1-1,0-1 0,0 1 0,1 0 1,-1-1-1,2 1 0,-1-1 1,0 0-1,1-1 0,0 1 0,0-1 1,0 0-1,1 0 0,0-1 1,-1 1-1,11 3 0,-12-5-3,1 0-1,0-1 1,-1 1 0,1-1-1,0 0 1,0-1-1,0 1 1,-1-1 0,1 0-1,0 0 1,0 0 0,0-1-1,0 0 1,0 0-1,-1 0 1,1 0 0,0-1-1,-1 0 1,1 0 0,-1 0-1,0-1 1,0 1-1,0-1 1,4-3 0,-1 0-1,-1-1 0,0 1-1,-1-1 1,0 0 0,0-1 0,0 1 0,-1-1 0,0 0 0,-1 0 0,4-11 0,-4 8-45,0 0 0,-1 0 0,0-1 0,0 1 0,-2-1 0,1 1 0,-2-15 0,-1 16 9,1 1 0,-1-1 0,-3-10 0,3 16-39,1 0 1,-1 1-1,1-1 0,-1 1 0,0-1 0,-1 1 0,1 0 1,0 0-1,-7-6 0,9 9 26,0-1 0,-1 1 0,1-1 0,-1 1 0,1 0 0,-1-1 0,1 1 1,-1 0-1,1 0 0,-1-1 0,1 1 0,-1 0 0,1 0 0,-1 0 0,1 0 0,-1-1 0,0 1 0,1 0-3,0 0 0,-1 1 0,1-1 0,0 0 0,0 0 0,0 0 0,-1 0 0,1 0 0,0 1 0,0-1 0,0 0 0,0 0 0,-1 0 0,1 1 0,0-1 0,0 0 0,0 0 0,0 0 0,0 1 1,0-1-1,0 0 0,0 0 0,0 0 0,0 1 0,0-1 0,0 1 0,2 17-311,0-14 324,0-1-1,0 0 1,0 1 0,1-1-1,-1 0 1,1 0-1,0 0 1,0 0-1,0-1 1,0 1-1,0-1 1,6 3-1,-2-1 7,-1 0 0,1-1 0,0 0-1,1 0 1,12 2 0,-12-3 37,0-1 1,1-1-1,-1 0 1,0 0-1,1-1 1,-1 0-1,0 0 0,0-1 1,1 0-1,-1 0 1,-1-1-1,1 0 1,14-8-1,-12 5 16,0-1 0,0 0-1,0 0 1,-1-1-1,0-1 1,-1 1 0,1-1-1,11-19 1,-14 18-86,2-2-46,-6 9 33,-2 6 8,-11 61-138,2-8 137,-1-15-115,-7 40 186,15-68-75,0 1 0,1-1 0,2 27 0,0-33 56,-1-3 33,0 0 0,1 0 0,-1-1 0,1 1 0,2 6 0,-3-10-40,1 1 0,-1 0 0,1 0 0,-1-1 1,1 1-1,-1 0 0,1-1 0,-1 1 0,1 0 0,-1-1 0,1 1 0,0-1 0,0 1 0,-1-1 0,1 1 1,0-1-1,0 0 0,-1 1 0,1-1 0,0 0 0,0 0 0,0 1 0,0-1 0,-1 0 0,1 0 1,0 0-1,0 0 0,0 0 0,1 0 0,4-2 33,-1 0-1,0 0 1,0 0 0,0 0-1,0-1 1,-1 0 0,1 0-1,-1 0 1,1 0 0,7-8-1,-5 4-6,16-14 11,-2 0 0,27-34 1,31-53-3,-58 79-22,40-54 27,38-58 87,-62 77-119,-2-1 1,44-125-1,-56 111-114,-17 61-11,-3 13-112,-6 12-206,3-7 419,-101 280-496,78-204 484,-24 139 1,43-183 49,-1 52 0,6-67 21,0-1 0,1 1-1,0 0 1,9 28 0,-9-40-29,0 0 1,0 1-1,0-2 0,0 1 1,1 0-1,0 0 0,0-1 1,5 6-1,-6-8-9,0 0 1,1 0 0,-1 0-1,0-1 1,0 1-1,1-1 1,-1 1-1,1-1 1,0 0-1,-1 0 1,1 0 0,0 0-1,-1-1 1,1 1-1,0-1 1,6 1-1,-7-2-3,1 1 0,-1 0 0,1-1 0,-1 1 0,0-1 0,1 0 0,-1 0 0,0 0 0,1 0 0,-1 0 0,0 0 0,0-1 0,0 1 0,0-1 0,0 1 0,2-4 0,2-1 21,-1-1 0,0 1 1,0-1-1,5-11 0,12-29 145,24-76 0,-32 83-106,70-164 141,-71 175-212,72-213-81,-67 180 11,19-125 0,-36 181 57,1-18-134,-2 23 125,0 0 1,0 0 0,0 0 0,-1 0 0,1 0 0,0 0 0,0-1 0,-1 1 0,1 0 0,-1 0-1,1 1 1,-1-1 0,1 0 0,-1 0 0,0 0 0,0-1 0,0 2 9,1 0 1,0 0-1,0-1 0,0 1 0,-1 0 1,1 0-1,0 0 0,0 0 1,-1 0-1,1 0 0,0-1 0,-1 1 1,1 0-1,0 0 0,0 0 1,-1 0-1,1 0 0,0 0 1,0 0-1,-1 0 0,1 0 0,0 0 1,-1 0-1,1 1 0,0-1 1,0 0-1,-1 0 0,1 0 0,0 0 1,0 0-1,-1 0 0,1 1 1,0-1-1,0 0 0,0 0 1,-1 0-1,1 0 0,0 1 0,0-1 1,0 0-1,0 0 0,-1 1 1,-5 8-60,0 0 0,1 0 0,-1 1 0,-5 15 0,9-20 59,-21 53-39,2 1 0,3 1 1,2 1-1,-12 109 0,21-107 149,5 121 0,5-139 16,1 0 0,3-1 0,19 69 0,-16-87-915,-2-2 187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3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 6816,'-72'-11'3072,"54"11"-2656,10 0 544,8 3-416,3 2-448,16-5-672,4 0 320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3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1 547 4480,'27'-22'5794,"0"2"-5018,46-35 90,-45 35-714,-2 0 0,0-1 1,-1-2-1,38-44 0,-36 30 49,27-48 0,-41 63 177,-2-1 0,-1 0 0,14-47 1,-22 65-289,3-18 159,-5 15-140,0 8-107,0 0 1,0-1-1,0 1 1,0 0-1,-1 0 1,1 0-1,0 0 1,0 0-1,0 0 1,0-1-1,0 1 1,0 0-1,0 0 1,-1 0-1,1 0 1,0 0-1,0 0 1,0 0 0,0 0-1,0 0 1,-1-1-1,1 1 1,0 0-1,0 0 1,0 0-1,0 0 1,-1 0-1,1 0 1,0 0-1,0 0 1,0 0-1,0 0 1,0 0-1,-1 0 1,1 1-1,-6 7 94,-138 233 2096,127-213-1888,-9 22 33,1 2-1,3 0 1,2 1 0,3 1-1,2 1 1,2 0 0,-7 72-1,19-119-229,0-1-12,0-1 0,1 1 0,-1-1-1,1 1 1,0-1 0,1 1 0,0-1 0,2 11-1,-2-16-77,-1 0 0,0-1-1,1 1 1,-1 0-1,1-1 1,-1 1 0,0-1-1,1 1 1,-1-1-1,1 1 1,0-1 0,-1 1-1,1-1 1,-1 0-1,1 1 1,0-1 0,-1 0-1,1 1 1,0-1-1,-1 0 1,1 0 0,0 0-1,-1 1 1,1-1-1,0 0 1,-1 0 0,1 0-1,0 0 1,0 0-1,-1 0 1,1-1 0,0 1-1,-1 0 1,1 0-1,0 0 1,-1-1 0,1 1-1,0 0 1,-1-1-1,1 1 1,-1 0 0,1-1-1,0 1 1,-1-1-1,1 1 1,-1-1 0,0 1-1,1-1 1,-1 0 0,1 1-1,-1-1 1,1 0-1,8-14 114,-1 0 0,0 0 0,6-21 0,-3 10-42,15-31-201,3 1 0,2 1-1,40-52 1,-71 106 97,1 0-1,0 0 1,-1 1 0,1-1 0,0 1-1,0-1 1,0 1 0,-1-1 0,1 1-1,0-1 1,0 1 0,0 0 0,0-1-1,0 1 1,0 0 0,0 0 0,-1-1-1,1 1 1,0 0 0,0 0 0,0 0-1,0 0 1,0 1 0,0-1 0,0 0-1,0 0 1,0 0 0,0 1 0,0-1-1,0 1 1,-1-1 0,1 0 0,0 1 0,1 1-1,5 2-6,-1 0 1,0 1-1,8 8 0,-6-6 32,14 13 94,-10-8-20,0-1 1,1-1 0,1 0-1,25 14 1,-36-22-47,1 0 1,-1-1 0,1 0-1,0 0 1,-1 0 0,1 0-1,0 0 1,0-1-1,0 1 1,0-1 0,0 0-1,-1 0 1,1-1 0,0 1-1,0-1 1,0 0-1,0 0 1,-1 0 0,1-1-1,0 1 1,-1-1-1,1 0 1,-1 0 0,0 0-1,5-4 1,-3 1 17,1 0 0,-1 0-1,1-1 1,-2 0 0,1 0 0,-1 0 0,0-1 0,7-13-1,-10 16-57,1 0-1,0 0 0,-1 0 1,0 0-1,0 0 0,0 0 0,-1-1 1,1 1-1,-1 0 0,0-1 1,0 1-1,-1 0 0,1-1 0,-1 1 1,0 0-1,0 0 0,-2-6 1,0 4 74,2 3-86,0 1-1,-1-1 1,1 0 0,-1 1 0,0-1-1,-2-3 1,3 5-13,0 1 0,-1-1 0,1 0-1,0 0 1,0 1 0,0-1 0,-1 1 0,1-1 0,0 1-1,0-1 1,-1 1 0,1 0 0,0 0 0,-1 0 0,1 0-1,0 0 1,-1 0 0,-1 0 0,-1 0 19,0 1-1,0 0 1,1 0-1,-1 0 1,0 0 0,1 0-1,-1 1 1,1-1-1,0 1 1,-1 0 0,1 0-1,0 0 1,-5 5-1,4-3 54,0 1-1,1-1 0,0 1 0,-1-1 1,2 1-1,-1 0 0,0 0 0,-2 10 0,2-6 57,0 1 0,1 0 0,1 0-1,0 0 1,0 0 0,0 0 0,2 0-1,-1 0 1,1 0 0,3 13 0,-2-16-24,0 1 1,0-1 0,1 0-1,0 0 1,0 0 0,1 0 0,0 0-1,0-1 1,0 0 0,1 0-1,0 0 1,8 8 0,-4-8 3,0-1 0,0 0 0,0-1 1,0 0-1,1 0 0,0-1 0,0 0 1,0-1-1,0 0 0,0 0 0,19-1 0,8-1-770,71-10-1,-74 5-1007,11 1-1150,-1 0-3552,-8 3 2059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3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294 738 2720,'0'-1'222,"-1"0"0,1 0-1,1 0 1,-1-1 0,0 1 0,0 0 0,0 0 0,1 0 0,-1 0 0,0-1-1,1 1 1,-1 0 0,1 0 0,-1 0 0,1 0 0,0 0 0,-1 0-1,1 0 1,1-1 0,-2 2-145,1 0 0,-1 0-1,0 0 1,1-1 0,-1 1 0,0 0-1,0 0 1,1-1 0,-1 1 0,0 0-1,0-1 1,0 1 0,1 0 0,-1-1-1,0 1 1,0 0 0,0-1 0,0 1-1,0-1 1,0 1 0,0 0 0,1-1 0,-1 1-1,0 0 1,0-1 0,-1 1 0,1-1-1,0 1 1,0 0 0,0-1 0,0 1-1,0 0 1,0-1 0,0 1 0,-1 0-1,1-1 1,0 1 0,0 0 0,0-1-1,-1 1 1,1 0 0,0-1 0,0 1-1,-1 0 1,0-1 0,0 1 45,1 0 1,-1-1-1,0 1 0,0 0 0,0 0 1,0-1-1,0 1 0,-1 0 1,1 0-1,0 0 0,0 0 1,0 1-1,0-1 0,0 0 1,-1 1-1,-9 3 281,1 1 1,1 1 0,-1 0-1,1 0 1,0 1-1,-10 9 1,-47 52 660,55-55-862,-10 10-46,1 0 1,0 2 0,2 1 0,-22 39-1,38-60-128,0-1-1,1 0 0,-1 1 0,1-1 0,0 1 1,0-1-1,0 1 0,1-1 0,-1 1 0,1 0 0,0-1 1,1 1-1,-1 0 0,1-1 0,2 9 0,-1-10 14,-1 0 0,0 0-1,1-1 1,-1 1 0,1-1 0,0 0-1,0 1 1,0-1 0,0 0-1,0 0 1,1 0 0,-1 0 0,0 0-1,1-1 1,0 1 0,-1-1-1,1 0 1,0 0 0,-1 0 0,1 0-1,0 0 1,0 0 0,0-1-1,0 1 1,4-1 0,-2 0 20,0 0 1,0 0-1,0 0 0,0-1 1,0 0-1,0 0 1,0-1-1,0 1 0,-1-1 1,1 0-1,0 0 0,6-4 1,-2 0 8,-1 0-1,0 0 1,0-1-1,-1 0 1,9-10 0,-1-3 34,0 0 0,20-37 0,16-47 84,-39 79-155,13-27 106,26-81-1,-38 91-202,-3 0 0,10-80 0,-20 112 38,4-25-61,-3 0 0,-1 0 1,-5-51-1,4 84 54,1-1 0,-1 0 0,0 1 0,0-1 0,0 0 0,0 1 0,0-1 0,0 1 0,-1 0 0,1-1 0,-4-2 0,5 4 25,-1 1 0,1-1 0,-1 1 0,0 0-1,1-1 1,-1 1 0,0 0 0,1-1 0,-1 1 0,0 0 0,0 0-1,1-1 1,-1 1 0,0 0 0,0 0 0,1 0 0,-1 0-1,0 0 1,0 0 0,1 0 0,-1 0 0,0 0 0,0 1-1,1-1 1,-1 0 0,0 0 0,1 1 0,-1-1 0,0 0-1,1 1 1,-1-1 0,0 1 0,1-1 0,-1 1 0,1-1 0,-1 1-1,1-1 1,-1 1 0,1 0 0,-1-1 0,1 1 0,-1 0-1,-3 5-13,1-1-1,0 1 1,0 0-1,1 0 0,-1 0 1,-2 11-1,0-2-37,-19 60 1,-17 90 0,34-126 156,1 1 0,3 0 0,1 0 1,4 47-1,-1-68-57,3 25 104,9 48 1,-10-79-66,0 0 0,1-1 0,1 1 0,0-1 0,0 0 0,1-1 0,0 1 0,11 13 0,-14-22-27,0 1 1,0-1 0,0 1-1,0-1 1,1 0 0,-1-1 0,1 1-1,0-1 1,0 1 0,0-1-1,0 0 1,0 0 0,0-1-1,1 1 1,-1-1 0,0 0-1,1 0 1,-1-1 0,1 1 0,-1-1-1,1 0 1,0 0 0,-1-1-1,9-1 1,-2-1-25,1-1-1,-1 0 1,0-1 0,-1 0-1,1-1 1,-1 0-1,11-9 1,-7 3-13,1 0 1,-2-1-1,22-26 1,-26 29 26,-1-1 0,-1-1 0,0 1 0,0-1 0,-1-1 0,-1 1 1,0-1-1,-1 0 0,6-24 0,-10 31-38,1 1 0,-1-1-1,0 0 1,0 1 0,0-1 0,-3-10 0,2 13-21,1 1 0,-1-1 0,0 1 0,0 0 0,0-1 0,0 1 0,0 0 0,-1-1 0,1 1 0,-1 0 0,0 0 0,1 0 0,-1 0 0,0 1 0,-3-3 0,3 3-13,0 0 1,1 0-1,-1 1 1,0-1-1,0 1 1,0-1-1,0 1 1,0 0-1,0 0 1,0 0-1,0 0 1,1 0-1,-1 0 1,0 0-1,0 1 1,0-1-1,-3 2 1,3-2-11,-4 2 12,1 0 1,0 1-1,1-1 1,-1 1-1,0 0 1,1 0-1,0 0 0,-1 1 1,1-1-1,0 1 1,1 0-1,-1 0 1,1 1-1,0-1 0,0 1 1,0-1-1,-2 7 1,0 0 13,-1 1 1,2 0 0,0 1 0,0-1-1,-3 26 1,6-30 33,1 1 1,0-1-1,0 1 1,0-1-1,1 0 1,1 1-1,-1-1 1,1 0-1,1 0 0,0 0 1,0 0-1,0 0 1,1 0-1,0-1 1,1 0-1,9 12 0,-8-11 20,0-2-1,1 1 1,0-1-1,1 0 1,-1 0-1,1-1 0,0 0 1,1-1-1,-1 1 1,1-2-1,0 1 0,0-1 1,0 0-1,16 2 1,-17-4-5,0-1 0,0 0 0,1 0 1,-1-1-1,0 0 0,0 0 0,0-1 1,0 0-1,0 0 0,0-1 0,0 0 1,-1-1-1,0 1 0,1-1 0,-1-1 1,0 1-1,-1-1 0,1-1 0,-1 1 1,0-1-1,-1 0 0,7-8 0,69-114 63,-63 99-94,82-144 326,-67 112-178,36-90 0,24-159-311,-92 309 158,26-128-191,-24 101 122,-3 27 45,0-1 1,0 0-1,0 1 0,-1-1 1,1 0-1,0 1 1,-1-1-1,1 1 1,-1-1-1,1 1 1,-1-1-1,-1-2 1,1 4 8,0 0 1,1 0-1,-1-1 1,0 1 0,1 0-1,-1 0 1,0 0-1,1 0 1,-1 1-1,0-1 1,1 0-1,-1 0 1,1 0-1,-1 0 1,0 1-1,1-1 1,-1 0-1,1 1 1,-1-1-1,0 0 1,1 1-1,-1-1 1,1 1-1,-1-1 1,1 0-1,-1 2 1,-1-1-42,-2 3 22,0-1 1,1 2-1,-1-1 0,1 0 0,0 0 0,0 1 0,0 0 0,0 0 0,1 0 0,0 0 1,0 0-1,-1 6 0,-4 6 8,-22 71-1,-21 107 0,46-178 26,-6 26 1,3 1 0,1-1 0,2 1 1,3 0-1,1 0 0,9 74 0,-5-94 47,1 0-1,2 0 0,0 0 1,1-1-1,1 0 0,1-1 1,26 40-1,-31-54-11,1-1 0,0-1 1,0 1-1,1-1 0,0 0 0,0-1 1,0 1-1,1-1 0,0-1 0,0 0 1,0 0-1,0 0 0,1-1 0,-1 0 1,1-1-1,0 0 0,17 2 0,-18-4-14,-1 1 0,1-1 0,0-1 0,-1 0 0,1 0 0,-1 0 0,1-1 0,-1 0 0,0-1 0,0 1 0,0-1 0,0-1 0,0 1 0,-1-1 0,1 0 0,-1-1 0,0 0 0,0 0 0,-1 0 0,1 0 0,6-11 0,-4 4 16,0-1 0,-1 0 0,0 0-1,-1-1 1,5-16 0,-3 4 72,-2 0 0,4-29 0,-9 50-137,0-1 1,0 0 0,-1 0 0,0 1-1,0-1 1,-1 0 0,1 0 0,-1 1-1,0-1 1,-1 0 0,0 1 0,0-1 0,0 1-1,0 0 1,-1 0 0,-4-7 0,7 11 12,-1 0 1,0 1-1,0-1 1,0 1-1,0-1 1,0 1-1,0-1 1,0 1-1,0-1 1,0 1-1,0 0 1,-1-1-1,1 1 1,0 0-1,0 0 1,0 0-1,0 0 1,0 0 0,0 0-1,-1 0 1,1 1-1,0-1 1,0 0-1,0 0 1,0 1-1,0-1 1,0 1-1,0-1 1,0 1-1,-2 1 1,-1 0-18,0 1 0,1-1 0,-1 1 1,0 0-1,1 0 0,-5 6 0,2 0 28,0 0 0,1 0 0,0 1 0,0 0 0,1 0 0,1 0 0,0 0 0,0 0-1,-2 22 1,2-4-26,1 0 0,4 47 0,-1-64 49,0 0-1,1 0 1,1 0-1,0 0 0,0 0 1,1 0-1,0-1 1,7 11-1,-8-14 16,1-1-1,0 0 1,1 0 0,0 0-1,0-1 1,0 1 0,0-1-1,1 0 1,0 0 0,0-1-1,0 0 1,14 7 0,-18-11-5,1 1 0,-1 0 1,1-1-1,-1 1 1,1-1-1,0 0 0,-1 0 1,1 0-1,0 0 1,-1 0-1,1-1 0,0 1 1,-1-1-1,1 1 1,-1-1-1,1 0 0,-1 0 1,0-1-1,1 1 0,-1 0 1,0-1-1,0 1 1,4-4-1,1-2 23,1 0 1,-1 0-1,-1-1 1,11-16-1,-5 6-63,-1-2-1,-2 1 1,15-41-1,-13 23 57,10-53 0,-18 64-47,-1-45 1,-2 59 1,1 11-6,-1-1 0,1 1-1,0 0 1,0 0 0,0 0-1,0 0 1,0 0 0,0 0-1,0 0 1,0 1 0,1-1-1,-1 0 1,0 1 0,0-1-1,1 0 1,-1 1 0,3-1-1,0-1-26,0 1 0,1-1 0,0 1 0,-1 0 0,7 0 0,-5 1-19,1 0 0,0 1 0,-1 0 0,1 0 0,10 4 0,-14-4 46,0 0 1,-1 0-1,1 0 1,0 1-1,0-1 1,-1 1-1,1 0 1,-1 0-1,0 0 1,1 0-1,-1 0 1,0 0-1,0 1 1,2 2-1,1 4 35,-1 1 0,1-1 0,-2 1 0,1 0 1,1 12-1,7 53 128,-10-55-187,1 0 0,1 0 0,0-1 1,8 20-1,-10-35 62,0 1 0,0-1 0,1 0 1,-1 0-1,1 0 0,0 0 0,0 0 0,0-1 0,7 7 0,-8-9-10,0 0 0,0 1 0,0-1 0,0 0 0,0 0 0,0 0 0,1 0 0,-1 0 0,0-1 0,1 1 0,-1-1 0,0 1 0,1-1 0,-1 0 0,1 0 0,-1 0 0,0 0 0,1-1 0,-1 1 0,1-1 0,2 0 0,2-2 9,0 0 0,0 0 0,0 0 0,-1-1 0,1 0 0,-1 0 0,0 0 0,0-1 0,0 0 0,-1 0 0,0-1 0,8-11 0,60-106 118,-31 47-302,-29 57 69,-13 18 78,1 1 0,-1-1 0,1 0 0,-1 1 0,1-1 0,0 1 0,-1-1-1,1 0 1,0 1 0,-1 0 0,1-1 0,0 1 0,-1-1 0,1 1-1,0 0 1,0 0 0,-1-1 0,1 1 0,0 0 0,0 0 0,0 0 0,0 0-1,1 0 1,-2 0 6,1 1 0,-1 0 0,1-1 0,-1 1 0,1 0 0,-1 0 0,1-1 0,-1 1 1,0 0-1,1 0 0,-1 0 0,0 0 0,1-1 0,-1 1 0,0 0 0,0 0 0,0 0 0,0 1 0,1 21 48,-1-22-49,-8 95 46,1-18-195,4-45 399,-10 49 0,58-192 680,-31 77-949,-5 10-48,12-24 0,-17 41 51,-1 0-1,1 0 1,0 0-1,1 1 1,-1 0-1,1-1 1,0 2-1,8-7 1,-12 10 9,-1 1 0,1-1 0,0 1 0,-1-1 0,1 1 0,0-1 0,-1 1-1,1-1 1,0 1 0,-1 0 0,1 0 0,0-1 0,0 1 0,0 0 0,-1 0 0,1 0 0,0 0 0,0 0 0,0 0 0,-1 0 0,1 0 0,0 0 0,0 0 0,-1 0 0,1 1 0,0-1 0,0 0-1,-1 0 1,1 1 0,0-1 0,0 1 0,-1-1 0,1 1 0,-1-1 0,1 1 0,0-1 0,-1 1 0,1-1 0,-1 1 0,1 0 0,-1-1 0,1 1 0,-1 0 0,0-1 0,1 1 0,-1 1 0,2 2-34,-1 0 1,0 0 0,0 0 0,0 0 0,0 1 0,-1-1-1,1 5 1,-1 8 82,-1 0-1,0 0 1,-1 0-1,-7 27 1,6-31 38,-1 1 0,-1 16 0,5-24-31,-1 0 238,3-10 40,5-12-224,1 0-52,4-9-44,0 1 0,2 1 0,30-40 0,-37 54-31,1 1 0,1-1 0,-1 2 0,1-1-1,1 1 1,-1 0 0,1 1 0,19-9 0,-28 15 16,0-1 0,0 1 0,0-1 0,1 1-1,-1 0 1,0-1 0,0 1 0,1 0 0,-1 0 0,0 0 0,1 0-1,-1 0 1,0 0 0,0 0 0,1 0 0,-1 1 0,0-1 0,0 1-1,1-1 1,-1 1 0,2 0 0,-2 0-3,1 1-1,-1-1 1,1 1 0,-1-1 0,0 1-1,0-1 1,0 1 0,0-1 0,0 1-1,0 0 1,-1 0 0,1 0-1,0 1 1,1 7-9,0 0 1,-1 1-1,0-1 0,-1 13 0,0-21 28,0 48-12,1 58 7,-1-105 19,0-1 0,1 0 0,-1 0 1,1 0-1,-1 0 0,1 0 0,0 0 0,0 0 1,0 0-1,0 0 0,0 0 0,0 0 0,3 2 1,-3-3-9,0 0 0,0 0 0,0 0 1,0-1-1,0 1 0,1 0 0,-1-1 0,0 1 1,0-1-1,1 1 0,-1-1 0,0 0 0,1 1 1,-1-1-1,0 0 0,1 0 0,-1 0 1,0 0-1,1 0 0,-1 0 0,0 0 0,1-1 1,1 0-1,5-1 31,-1-2 0,1 1 0,-1-1 0,0 0 0,0 0 0,0-1 0,-1 0 0,1 0 0,-1-1 0,0 0-1,8-10 1,2-5-30,-2 0 0,18-32 1,-16 23-96,-1-1 0,13-40 0,-26 68-223,-2 9 207,-2 10 75,-1 14-89,2 1 1,3 32 0,-1-4 114,-1-45 29,1 35 224,0-45-213,-1 1-1,1-1 1,0 0 0,0 0-1,0 0 1,0 0 0,1 0-1,3 6 1,-5-9-31,1-1 0,-1 1-1,0-1 1,1 0 0,-1 1 0,1-1 0,-1 1 0,1-1 0,-1 0-1,1 0 1,-1 1 0,1-1 0,-1 0 0,1 0 0,-1 1-1,1-1 1,-1 0 0,1 0 0,-1 0 0,1 0 0,-1 0 0,1 0-1,0 0 1,-1 0 0,1 0 0,-1 0 0,1 0 0,-1 0-1,1-1 1,-1 1 0,1 0 0,-1 0 0,1 0 0,-1-1 0,1 1-1,-1 0 1,1-1 0,-1 1 0,1 0 0,-1-1 0,1 0 0,2-2 50,0 0 1,0 0-1,0 0 1,3-6 0,15-25-7,24-58 0,-32 62-127,2 0 0,1 1 1,28-40-1,-41 66 48,-1 0-1,1-1 1,0 1 0,0 0-1,0 1 1,1-1 0,-1 1 0,1-1-1,0 1 1,7-3 0,-11 5 15,0-1 1,1 1-1,-1 0 1,1 0-1,-1 0 1,0 0-1,1 0 1,-1 0-1,1 0 1,-1 0-1,0 0 1,1 0-1,-1 0 1,1 0-1,-1 1 1,0-1-1,1 0 1,-1 0-1,1 0 1,-1 0-1,0 1 1,1-1-1,-1 0 1,0 0-1,0 1 1,1-1-1,-1 0 1,0 1-1,1-1 1,-1 0-1,0 1 1,0-1-1,0 0 1,1 1-1,-1-1 1,3 16-40,-3-12 28,1 10 32,0 0 0,-1 0 0,-1 0 0,0 0 0,-4 17 1,-21 68 35,13-53-1,5-24 40,6-17 70,0 1 1,0-1-1,1 0 0,-2 10 1,4-21-96,0 1 1,0 0-1,1 0 1,0 0 0,4-7-1,-1 1 4,11-27-96,3 2 1,1 0-1,1 2 1,2 0 0,53-59-1,-73 89-18,1 0 0,0 0 0,0 0 0,1 1 1,5-4-1,-10 6 35,1 1-1,-1 0 1,1-1 0,0 1 0,-1 0 0,1 0 0,0-1 0,0 1 0,-1 0 0,1 0 0,0 0 0,-1 0 0,1 0 0,0 0-1,0 0 1,-1 0 0,1 0 0,0 0 0,0 0 0,-1 0 0,1 1 0,0-1 0,-1 0 0,1 0 0,0 1 0,-1-1 0,1 0 0,-1 1-1,1-1 1,0 1 0,-1-1 0,1 1 0,-1-1 0,1 1 0,-1-1 0,1 1 0,-1 0 0,0-1 0,1 1 0,-1 0 0,0-1-1,0 1 1,1 0 0,-1-1 0,0 1 0,0 0 0,0 0 0,0-1 0,0 2 0,3 13 7,-1 0 1,-1 0-1,-1 0 0,0 0 1,-1 0-1,-5 27 1,3-23 20,1 1 0,0 0 0,3 23 0,-1-16-90,0-18 84,0 0 0,1-1 0,1 13 1,-1-19 7,-1 0 1,1 0 0,-1 0-1,1-1 1,0 1 0,0 0 0,0 0-1,0-1 1,0 1 0,0 0 0,0-1-1,0 1 1,1-1 0,-1 1 0,1-1-1,-1 0 1,1 0 0,-1 1-1,4 0 1,1 1 11,1-1 0,-1 0 0,1 0-1,0 0 1,-1-1 0,1 0 0,0-1-1,0 1 1,0-1 0,0-1 0,0 1-1,0-1 1,-1 0 0,1-1 0,0 1 0,-1-1-1,1-1 1,-1 1 0,7-5 0,-5 3-30,0-1 0,0 0 0,0 0 0,0-1 0,-1 0 0,0-1 1,0 0-1,-1 0 0,0 0 0,0-1 0,-1 1 0,0-1 0,6-13 0,-5 7 1,0 0-1,-1 0 1,-1-1-1,0 0 1,-1 0-1,0 0 1,-1 0-1,-1 0 1,-1 0-1,-2-28 1,2 40-18,0 0 1,-1 1-1,0-1 1,1 1-1,-1-1 0,0 0 1,-3-3-1,4 5 8,-1 0-1,1 1 1,-1-1 0,1 1-1,0-1 1,-1 1-1,0-1 1,1 1-1,-1-1 1,1 1 0,-1-1-1,1 1 1,-1 0-1,0 0 1,1-1-1,-1 1 1,0 0 0,1 0-1,-1-1 1,0 1-1,0 0 1,1 0 0,-1 0-1,0 0 1,1 0-1,-1 0 1,0 0-1,0 1 1,1-1 0,-1 0-1,0 0 1,1 0-1,-1 1 1,0-1-1,1 0 1,-1 1 0,0 0-1,-3 1-17,1 1 1,-1 0-1,1 0 0,-1 0 0,1 1 0,0-1 0,1 1 1,-1 0-1,0 0 0,-1 5 0,-22 48-13,20-41-14,1-4 53,1 0 0,0 0 1,1 0-1,-3 22 0,5-28 7,1-1 0,0 1 0,0 0 0,0-1 0,1 1 0,0-1 0,0 1 0,0-1 0,1 1 0,0-1 0,0 0 1,5 10-1,-6-13 13,1 0 1,-1 0-1,0 0 1,1-1 0,-1 1-1,1-1 1,0 1-1,0-1 1,0 1 0,0-1-1,-1 0 1,2 0-1,-1 0 1,0 0 0,3 1-1,-1-1 8,0-1-1,0 1 1,0-1-1,0 0 0,0 0 1,0 0-1,0 0 1,5-2-1,2 0 30,-1-1-1,0-1 1,0 0 0,0 0-1,14-10 1,210-118-278,-47 28 428,-169 91-296,-18 13 86,0 0 0,0 0 1,0-1-1,1 1 0,-1 0 0,0 0 0,0 0 0,0 0 0,1-1 0,-1 1 0,0 0 1,0 0-1,0 0 0,0-1 0,1 1 0,-1 0 0,0 0 0,0-1 0,0 1 0,0 0 1,0 0-1,0-1 0,0 1 0,0 0 0,0 0 0,0-1 0,0 1 0,0 0 0,0 0 1,0-1-1,0 1 0,0 0 0,0 0 0,0-1 0,0 1 0,0 0 0,-1 0 0,1 0 1,0-1-1,0 1 0,0 0 0,0 0 0,0 0 0,-1-1 0,1 1 0,0 0 0,0 0 1,0 0-1,-1 0 0,1-1 0,0 1 0,0 0 0,0 0 0,-1 0 0,1 0 0,0 0 1,0 0-1,-1 0 0,1 0 0,0 0 0,-1 0 0,-1-1-7,0 1-1,1 0 0,-1 0 1,0 0-1,0 0 0,0 1 1,0-1-1,1 0 0,-1 1 1,0-1-1,0 1 0,0 0 1,1 0-1,-3 0 0,-24 18-53,16-10 33,-9 6 10,1 1 0,1 0 0,0 2 0,1 0 1,1 1-1,1 0 0,0 2 0,-20 35 0,34-51 31,-1 1 1,1-1 0,0 1-1,0-1 1,0 1-1,1 0 1,0 0-1,0 0 1,0 7 0,1-11-7,1 0 1,-1-1 0,0 1 0,0-1 0,1 1 0,-1-1-1,1 1 1,-1-1 0,1 1 0,-1-1 0,1 1 0,0-1-1,0 0 1,0 0 0,0 1 0,1 0 0,0-1 9,-1 0 0,1 0 1,0 0-1,-1 0 0,1 0 0,0 0 1,0-1-1,-1 1 0,1-1 1,0 0-1,0 1 0,0-1 0,0 0 1,0 0-1,-1 0 0,1 0 1,2-1-1,4 0 33,0 0 0,-1-1 0,0 0 0,1-1 0,-1 0 1,0 0-1,0 0 0,0-1 0,0 0 0,-1 0 0,0-1 0,7-5 0,4-6-23,-1-1-1,22-29 0,-15 14 16,-1 0 0,-2-2 0,23-51-1,29-110 4,-61 156-163,-2-1-1,8-78 0,-17 117 139,0-17-356,-3 19-28,-5 9 106,-16 28 300,2 1 0,2 0 1,-17 48-1,-30 134-212,36-115-2616,25-89 552,-1 0-1,-1-1 0,0 0 0,-12 17 0,6-13-774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3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7968,'-32'-20'3616,"32"17"-3136,5-2-192,5 5-256,4-4-384,2 4 224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3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8800,'8'0'4000,"55"12"-3488,1-12 1856,2 5-1409,52-10 161,3 2-672,35-9-288,-3-4-96,10 1-64,-15 1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2:4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18 2560,'0'-2'279,"0"0"1,0 1-1,1-1 1,-1 0-1,1 1 1,-1-1-1,1 1 1,2-4 3060,-3 5-3276,-3 11 1805,-6 17-703,2-6-474,-1-2 0,-12 25 1,-21 48 603,25-55-891,-3 16 42,2 0 1,-10 57-1,8-30-72,-37 163 964,47-217-244,7-24-237,6-20-454,9-20-232,1 0-1,25-46 1,-30 65-166,1 1 1,1 1-1,1-1 1,1 2-1,0 0 1,25-23-1,-18 22-62,28-18 1,-42 30 67,1 0-1,1 0 1,-1 1 0,0 0 0,1 0-1,0 1 1,0 0 0,12-2 0,-18 4-18,0 0 1,-1-1-1,1 1 1,0 0-1,0 1 0,0-1 1,0 0-1,0 1 1,0-1-1,-1 1 1,1-1-1,0 1 1,0 0-1,-1 0 1,1 0-1,0 0 0,-1 0 1,1 0-1,-1 0 1,1 0-1,-1 1 1,0-1-1,1 1 1,-1-1-1,0 1 1,0-1-1,0 1 0,0 0 1,0-1-1,-1 1 1,1 0-1,0 0 1,-1-1-1,0 1 1,1 0-1,-1 4 1,1 2 24,0 1 0,-1 0 1,-1 0-1,1 0 1,-1 0-1,-4 12 0,1-6 17,-1 1 1,0-1-1,-2 0 0,0-1 0,0 1 0,-1-1 0,-1-1 0,0 0 0,-1 0 1,-1 0-1,-21 18 0,23-22 27,-2 0 0,1-1 0,-1-1 1,0 0-1,-1 0 0,1-1 0,-1 0 0,-1-1 1,1-1-1,-1 0 0,1-1 0,-1 0 0,0-1 0,-22 1 1,33-3-67,0 0 1,0 0 0,0 0-1,0 0 1,0-1 0,0 0-1,0 1 1,0-1 0,0 0-1,-3-1 1,5 2-2,-1-1 1,1 1-1,0 0 1,0 0 0,0 0-1,-1-1 1,1 1-1,0 0 1,0 0-1,0 0 1,-1-1-1,1 1 1,0 0 0,0 0-1,0-1 1,0 1-1,0 0 1,0 0-1,0-1 1,0 1-1,-1 0 1,1-1-1,0 1 1,0 0 0,0 0-1,0-1 1,1 1-1,-1-1 3,0 0-1,1 1 1,-1-1-1,0 1 0,1-1 1,-1 1-1,1-1 1,-1 1-1,1-1 0,0 1 1,-1-1-1,1 1 1,-1 0-1,1-1 0,0 1 1,0 0-1,14-5 4,-1 1 0,1 0 0,0 1 0,28-1 0,-5-1-12,-19 3 52,23-4 263,50-14 0,-80 17-245,-1-1 0,1 0 0,-1 0 0,0-2 1,0 1-1,-1-1 0,0-1 0,0 0 0,11-10 1,-4 0 53,-2-2 1,1 0-1,20-34 1,31-69-72,-39 66-27,-21 45-171,-6 11 152,-1 0 1,0 0-1,0 0 0,0 0 0,0 0 0,0 0 1,0 0-1,0 0 0,0 0 0,0 0 1,0 0-1,0 0 0,1 0 0,-1 0 1,0 0-1,0 0 0,0 1 0,0-1 1,0 0-1,0 0 0,0 0 0,0 0 1,0 0-1,0 0 0,0 0 0,0 0 1,0 0-1,0 0 0,1 0 0,-1 0 1,0 0-1,0 0 0,0 0 0,0 0 1,0 1-1,0-1 0,0 0 0,0 0 1,0 0-1,0 0 0,0 0 0,0 0 1,0 0-1,0 0 0,0 0 0,0 0 1,0 0-1,0 0 0,0 1 0,0-1 0,0 0 1,0 0-1,0 0 0,0 0 0,0 0 1,0 0-1,0 0 0,0 0 0,-1 0 1,1 0-1,-4 25-175,3-21 188,-11 59-13,3 0-1,-3 105 1,12-155 106,0 0 1,1 0-1,1 0 0,3 15 1,-5-28-84,0 1-1,0-1 1,0 1 0,0-1-1,0 1 1,1-1 0,-1 0-1,0 1 1,0-1-1,0 1 1,1-1 0,-1 1-1,0-1 1,0 0 0,1 1-1,-1-1 1,0 0 0,1 1-1,-1-1 1,0 0 0,1 1-1,-1-1 1,1 0 0,-1 0-1,0 1 1,1-1 0,-1 0-1,1 0 1,-1 0 0,1 0-1,-1 1 1,1-1 0,-1 0-1,0 0 1,1 0 0,-1 0-1,1 0 1,-1 0 0,1 0-1,-1-1 1,1 1-1,-1 0 1,1 0 0,-1 0-1,1 0 1,-1 0 0,0-1-1,1 1 1,-1 0 0,1 0-1,-1-1 1,0 1 0,1 0-1,-1-1 1,0 1 0,1 0-1,-1-1 1,4-3 63,-1 1 0,0-1 0,0 0-1,-1 0 1,4-6 0,52-124 120,-46 109-289,0 1-1,2 0 1,0 1 0,2 1 0,28-32 0,-44 53 73,1 0 0,0 0 0,-1 0 0,1 0 0,0 1 0,0-1 0,0 0 0,0 0 0,0 1 0,0-1 0,0 1 0,0-1 0,0 1 0,0-1 0,0 1 0,0 0 0,0-1 0,0 1 0,0 0 0,1 0 0,-1 0 0,0 0 0,0 0 0,2 0 0,-1 1 12,-1 0 0,0 0 0,0 1 1,0-1-1,0 0 0,-1 0 0,1 1 0,0-1 1,0 1-1,-1-1 0,1 1 0,-1-1 1,0 1-1,1-1 0,-1 1 0,0-1 0,0 1 1,0-1-1,0 1 0,0 2 0,0 18-12,-1 1-1,-1-1 1,0 1-1,-2-1 0,-11 37 1,-47 110 89,51-142-60,-54 109 51,41-86 21,-33 50 397,52-92-425,2-4-10,1 0-1,-1 0 1,0 1 0,0-2 0,0 1 0,-1 0 0,1-1-1,-1 1 1,0-1 0,-5 3 0,8-5-31,-1-1 1,1 1-1,-1 0 0,1-1 1,-1 1-1,1-1 1,-1 1-1,1-1 1,-1 0-1,1 0 0,-1 0 1,0 0-1,1 0 1,-1 0-1,0 0 0,1 0 1,-1-1-1,1 1 1,-3-1-1,1-1 2,1 1 0,-1-1 1,1 1-1,-1-1 0,1 0 0,0 0 1,0 0-1,0 0 0,0 0 0,-2-3 1,-1-2 33,1 0 1,0 0-1,1 0 1,0 0 0,0 0-1,0-1 1,-1-7 0,3 11-52,1 0 1,0 0 0,-1 0 0,1 0 0,1 0 0,-1 0 0,1 0 0,0 0 0,-1 0 0,2 1 0,-1-1 0,0 0 0,1 0 0,0 1 0,-1-1 0,2 1 0,-1 0-1,0-1 1,1 1 0,-1 0 0,1 1 0,3-4 0,4-3 35,1 1 0,-1 0-1,2 1 1,-1 0 0,17-7-1,8-2 60,67-19 0,40-1-421,-95 25-76,-31 7-1501,1 1 1,24-2-1,-6 5-1296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41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10 497 3488,'0'0'242,"-1"1"1,0-1-1,0 1 1,1 0-1,-1 0 0,0-1 1,1 1-1,-1 0 1,1 0-1,-1-1 0,1 1 1,0 0-1,-1 0 1,1 0-1,0 0 1,-1 0-1,1 0 0,0 0 1,0 0-1,0 0 1,0 1-1,0 29 4025,1-18-2683,-1-12-1501,0-1 0,0 1 1,0 0-1,-1-1 0,1 1 1,0 0-1,0-1 0,1 1 1,-1 0-1,0-1 0,0 1 1,0 0-1,0-1 0,1 1 1,-1-1-1,0 1 1,0 0-1,1-1 0,-1 1 1,0-1-1,1 1 0,-1-1 1,1 1-1,-1-1 0,1 1 1,-1-1-1,1 0 0,-1 1 1,1-1-1,-1 0 0,1 1 1,0-1-1,-1 0 1,1 0-1,-1 1 0,1-1 1,0 0-1,-1 0 0,1 0 1,0 0-1,-1 0 0,1 0 1,0 0-1,-1 0 0,1 0 1,-1 0-1,1 0 0,0 0 1,1-1-1,2-1 181,1 0 0,0 0 1,0 0-1,7-6 0,-10 7-121,3-3-33,0 1 0,-1-1 0,1 0 0,-1-1-1,0 1 1,0-1 0,4-7 0,20-37 232,-28 48-331,31-66 294,38-127-1,-66 184-305,23-89 46,-20 74-228,-5 22 155,-1 2 14,1 1 0,-1-1 0,0 0 0,0 0 0,0 0 0,1 0 0,-1 0 0,0 0 0,0 1 0,0-1 0,0 0 0,0 0 0,-1 0 0,1 0 0,0 0 0,0 0 0,0 1 0,-1-2 0,-4 10-268,-2 16 274,1 1 1,-5 41 0,8-44-51,0 1 91,1-1-1,0 1 1,2 0 0,1-1 0,5 41 0,-5-58 13,1 0 0,-1 0 0,1 1 0,-1-1 0,1-1 0,1 1 0,-1 0 0,1 0 0,0-1-1,0 1 1,0-1 0,1 0 0,-1 0 0,1 0 0,0-1 0,0 1 0,0-1 0,1 0 0,-1 0 0,1 0 0,0-1 0,0 0 0,0 0 0,0 0 0,0 0 0,0-1 0,7 1 0,1 0 85,1 0 0,0-2 0,-1 0 0,1 0 0,0-1 0,-1-1 0,1 0 0,-1-1 0,19-6 0,-18 3-77,0 0 1,-1 0-1,0-1 0,0-1 0,-1-1 0,0 1 1,-1-2-1,0 0 0,0 0 0,17-22 0,-7 5-33,-2-1-1,-1-1 0,24-52 1,-14 15 145,17-33-87,-41 89-149,2-2-188,-4 12 148,0 5 68,1 15-61,-2-1 0,0 1 1,-4 34-1,1-20 146,2-19-36,-2 25 53,-1-1 0,-8 42 0,-18 43 158,28-119-204,-1 3 184,0 1 0,-6 13 0,8-22-187,0 1-1,-1-1 0,1 1 0,0-1 1,0 1-1,0-1 0,0 1 0,-1-1 1,1 1-1,0-1 0,-1 0 1,1 1-1,0-1 0,-1 1 0,1-1 1,0 0-1,-1 1 0,1-1 0,-1 0 1,1 1-1,0-1 0,-1 0 1,1 0-1,-1 0 0,1 1 0,-1-1 1,1 0-1,-1 0 0,1 0 1,-1 0-1,1 0 0,-1 0 0,1 0 1,-1 0-1,1 0 0,-1 0 0,1 0 1,-1 0-1,1 0 0,-1-1 1,1 1-1,-1 0 0,1 0 0,-1 0 1,1-1-1,-1 1 0,1 0 1,0-1-1,-1 1 0,-1-2-1,0 0 1,0 0-1,1 0 0,-1-1 0,1 1 1,-1 0-1,1 0 0,-2-4 1,0-3-13,0 0 1,0 0 0,1 0 0,0-1 0,0 1 0,1-1 0,1 0-1,0 1 1,1-15 0,-1 23 1,0-1-1,0 1 1,1-1 0,-1 1-1,1 0 1,-1-1 0,1 1-1,-1-1 1,1 1 0,0 0-1,0-1 1,0 1-1,0 0 1,-1 0 0,2 0-1,-1 0 1,0 0 0,0 0-1,0 0 1,0 0-1,1 0 1,-1 0 0,0 1-1,1-1 1,-1 1 0,0-1-1,1 1 1,-1-1 0,1 1-1,-1 0 1,1-1-1,-1 1 1,3 0 0,6 0-51,-1 1 1,1-1-1,-1 2 1,13 2 0,-10-1 29,20 2-1247,0-2 0,33 0 1,22-6-8632,-63 2 6700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0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1 842 2656,'0'0'5957,"8"-6"-4234,-4 1-1461,0 1 1,-1 0 0,1-1 0,-1 0 0,0 0 0,-1 0-1,3-5 1,4-8 93,57-86 860,-62 100-1208,-1 0 0,1 1-1,-1-1 1,1 1 0,5-3-1,1-2-127,-10 8 110,0 0 0,1-1 1,-1 1-1,0 0 1,0 0-1,1 0 0,-1 0 1,0-1-1,1 1 1,-1 0-1,0 0 0,1 0 1,-1 0-1,0 0 0,1 0 1,-1 0-1,0 0 1,1 0-1,-1 0 0,0 0 1,1 0-1,-1 0 1,0 0-1,1 0 0,-1 1 1,0-1-1,1 0 1,-1 0-1,0 0 0,0 0 1,1 1-1,-1-1 1,0 0-1,1 0 0,-1 0 1,0 1-1,0-1 1,0 0-1,1 1 0,-1-1 1,0 0-1,0 0 1,0 1-1,0-1 0,0 0 1,1 1-1,-1-1 0,0 0 1,0 1-1,0-1 1,0 1-1,4 20 88,-4-20-88,7 85 165,1 10-86,-4-66-36,14 77 187,-16-97-99,1 0 0,1 0 0,-1-1 0,2 1 0,-1-1 0,1 1 0,12 15 0,-16-24-73,0 0 0,-1 0 1,1 0-1,0 0 0,0 0 0,0-1 0,0 1 1,0 0-1,0-1 0,0 1 0,0 0 1,0-1-1,0 1 0,0-1 0,0 0 0,0 1 1,0-1-1,0 0 0,1 0 0,-1 0 1,0 0-1,0 0 0,0 0 0,0 0 0,1 0 1,-1 0-1,0 0 0,0-1 0,0 1 1,0 0-1,0-1 0,0 1 0,0-1 0,0 1 1,0-1-1,0 0 0,2-1 0,1-1 75,0-1 0,-1 1 0,1-1 0,-1 0 0,0 0 0,5-8 0,3-8-34,-2-1-1,0 0 1,-1 0-1,11-44 1,8-94 56,-21 119-45,-3 2-98,1-7 37,-4 41-80,1 1-1,0-1 1,0 0-1,1 1 1,-1-1-1,1 1 1,0-1 0,0 1-1,2-4 1,-2 6 17,-1 0 0,1 0 0,-1 0 0,1 0 0,-1 0 0,1 0 0,0 0 0,-1 0 0,1 1 0,0-1 0,0 1 0,-1-1 0,1 1 0,0 0 0,0 0 0,0 0 0,2 0 1,35 4-67,-35-4 45,126 25 115,-78-15-37,-34-6 21,1 0 0,0-2 0,0 0 0,0-1 0,24-1 0,-19-2-28,-17 2 35,0-1-1,0 1 1,1-1-1,-1-1 1,0 1-1,0-1 1,0-1-1,11-5 1,-12 5 9,-2 0 683,-14 5-542,6 1-236,-1-1-1,0 0 0,1 1 1,-1 0-1,1 0 0,0 1 1,0-1-1,0 1 0,-4 5 0,2-2 1,-9 8 7,1 1 0,1 0 0,1 1 0,0 1 0,1 0 0,1 0 0,1 1 1,0 0-1,1 1 0,2 0 0,0 0 0,1 0 0,-5 39 0,10-53 80,0 1 0,1-1-1,-1 0 1,1 1 0,0-1 0,1 1-1,2 8 1,-3-14-32,-1 1 1,1-1-1,0 0 1,-1 0-1,1 0 1,0 0-1,-1 0 1,1 0-1,0 0 1,0 0-1,0 0 1,0 0-1,0 0 1,0 0-1,0-1 1,0 1-1,2 0 1,-2 0-8,0-1 1,1 0 0,-1 0 0,0 0-1,0 0 1,1 0 0,-1-1 0,0 1 0,0 0-1,0 0 1,1-1 0,-1 1 0,0-1-1,0 1 1,0-1 0,0 1 0,0-1-1,0 0 1,0 0 0,0 1 0,0-1 0,1-1-1,2-2 18,-1 0 0,1 0-1,-1 0 1,0 0-1,0-1 1,0 0 0,-1 1-1,4-10 1,0-3 83,5-22-1,-9 28-58,8-26 52,-1 7-48,-2-1 1,6-52-1,-12 69-100,0 7-24,-1 1-1,1-1 0,-1 1 0,-2-11 1,2 16 45,0 1 0,0 0 1,0 0-1,0-1 0,0 1 1,0 0-1,0 0 0,0 0 1,0 0-1,0-1 0,0 1 1,0 0-1,0 0 0,-1 0 1,1-1-1,0 1 0,0 0 1,0 0-1,0 0 0,0 0 1,-1 0-1,1 0 0,0-1 1,0 1-1,0 0 0,0 0 1,-1 0-1,1 0 0,0 0 1,0 0-1,0 0 0,-1 0 1,1 0-1,0 0 0,0 0 1,0 0-1,-1 0 0,1 0 1,0 0-1,0 0 0,0 0 1,-1 0-1,1 0 0,0 0 1,0 0-1,0 0 0,-1 0 1,1 0-1,0 0 0,0 1 1,0-1-1,0 0 0,-1 0 1,1 0-1,0 0 0,0 0 1,0 1-1,0-1 0,0 0 1,0 0-1,-1 0 0,1 0 0,0 1 1,0-1-1,-8 12-161,6-5 146,-1 0 0,1 0 0,0 0-1,1 1 1,0-1 0,-1 13 0,4 48-46,-2-53 46,1 0 52,0-1 0,1 0 1,7 27-1,-6-33 15,-1-1-1,1 0 0,0-1 0,1 1 1,0 0-1,0-1 0,0 0 1,1 0-1,6 6 0,-10-10-27,1 0-1,0-1 1,0 1-1,0-1 1,0 0-1,0 0 1,0 1-1,0-1 0,0-1 1,0 1-1,1 0 1,-1 0-1,0-1 1,0 0-1,1 1 1,-1-1-1,0 0 0,1 0 1,-1 0-1,1 0 1,-1 0-1,0-1 1,5-1-1,1-1 26,1 0 0,-1-1 0,0 0-1,14-9 1,-22 12-38,43-29 85,-2-2 0,-2-2 0,38-41 0,-29 28-41,-24 23 19,-1-1 0,-2-2 0,36-54 0,-41 53-2,-2-1 0,-1 0 0,-1-1-1,14-62 1,-3 1-240,18-142-1,-42 204 15,-4 16-78,5 13 230,0 0-1,-1 0 0,1 0 0,0 0 0,0 0 0,-1-1 1,1 1-1,0 0 0,-1 0 0,1 0 0,0 0 1,-1 0-1,1 0 0,0 0 0,-1 0 0,1 0 0,0 1 1,0-1-1,-1 0 0,1 0 0,0 0 0,-1 0 1,1 0-1,0 0 0,0 1 0,-1-1 0,1 0 0,0 0 1,0 0-1,-1 1 0,1-1 0,0 0 0,0 0 0,0 1 1,-1-1-1,1 1 0,-4 3-39,0 1-1,1 1 1,0-1-1,0 0 1,0 1-1,0-1 1,-2 12-1,-10 47-68,10-38 70,-19 76 33,-14 81 43,30-135-114,-2 93 0,11-92 141,3 1-1,15 77 1,-18-119 21,1 0 0,1 0 0,0 0 1,0 0-1,0 0 0,7 10 0,-9-17-59,-1-1-1,0 1 1,1 0-1,-1-1 1,1 1-1,-1-1 1,0 1-1,1-1 1,-1 1-1,1-1 1,-1 1-1,1-1 1,0 0-1,-1 1 1,1-1-1,-1 0 1,1 0-1,0 1 1,-1-1-1,1 0 1,0 0 0,-1 0-1,1 0 1,0 0-1,-1 0 1,1 0-1,0 0 1,-1 0-1,1 0 1,0 0-1,-1 0 1,1 0-1,0 0 1,-1-1-1,1 1 1,0 0-1,-1-1 1,1 1-1,-1 0 1,1-1-1,-1 1 1,1 0 0,0-2-1,2-1 49,0-1-1,0 1 1,0-1 0,-1 0 0,4-5-1,32-70 87,17-28 184,-46 93-380,1-1 24,-1 0 0,-1 0 0,10-25 0,-16 35-507,-5 18 198,-1 15 253,-3 36 86,4-38 51,0 0 0,2 0 1,3 38-1,-2-62-11,0 1 0,1-1 0,-1 0 0,1 1 0,-1-1 0,1 0 1,0 0-1,0 0 0,0 0 0,2 3 0,-2-4-33,-1-1 1,0 1 0,1-1-1,-1 0 1,1 1-1,-1-1 1,1 0 0,0 1-1,-1-1 1,1 0-1,-1 0 1,1 0 0,-1 1-1,1-1 1,0 0-1,-1 0 1,1 0 0,-1 0-1,1 0 1,0 0-1,-1 0 1,1 0 0,-1-1-1,1 1 1,-1 0-1,1 0 1,0 0-1,-1-1 1,1 1 0,-1 0-1,1 0 1,-1-1-1,1 1 1,-1-1 0,1 1-1,-1 0 1,0-1-1,1 1 1,0-1 0,2-3 29,1 1 1,-1-1-1,0 0 0,0 0 1,5-8-1,0-1 27,27-39 53,-6 8-111,3 1 1,46-50-1,-69 83-88,-6 7-162,-6 8 0,0 0 182,-2 5 19,0 0-1,1 1 0,0-1 0,1 1 0,0 0 0,0 0 1,1 0-1,1 0 0,0 0 0,1 13 0,0-14 59,0 1 0,2-1 0,-1 0 0,1 0-1,0 1 1,1-1 0,0-1 0,1 1 0,9 17-1,-12-25 4,1 0 0,-1 0 0,0 0 0,1 0-1,0 0 1,0-1 0,-1 1 0,1-1 0,0 1-1,0-1 1,0 0 0,0 1 0,1-1 0,-1 0 0,0 0-1,0-1 1,1 1 0,-1 0 0,0-1 0,1 1-1,-1-1 1,1 0 0,-1 0 0,1 0 0,3-1-1,0 1 28,1-2 0,-1 1 0,0-1 0,1 0 0,-1 0 0,0-1 0,0 0 0,8-5 0,5-4-173,-5 4 55,16-13 0,-12 8 65,-14 12-10,-1-1 0,0 0 0,0 0 1,-1-1-1,1 1 0,0-1 0,2-3 1,0 1 181,-4 5-191,4-3 22,-1 0 0,0 0-1,0-1 1,0 1 0,6-8 0,-1-1 94,-1 0 0,0-1-1,11-26 1,-17 34-88,0 0 0,-1 1 1,0-1-1,0 0 0,0 0 1,0 0-1,-1 0 1,0 0-1,0 0 0,0 0 1,-1 0-1,0 0 0,0 0 1,0 0-1,-3-7 0,4 11-18,0 0 1,-1 0-1,1 0 0,-1-1 0,1 1 0,-1 0 0,1 0 0,-1 0 1,0 0-1,0 0 0,1 0 0,-1 0 0,0 1 0,0-1 0,0 0 1,0 0-1,0 1 0,0-1 0,0 0 0,0 1 0,-1-1 0,1 1 1,0-1-1,0 1 0,0 0 0,-1 0 0,1-1 0,0 1 0,0 0 1,0 0-1,-1 0 0,1 0 0,0 0 0,0 1 0,-1-1 0,1 0 1,0 0-1,0 1 0,0-1 0,0 1 0,-1-1 0,0 2 0,-3 1-38,0 0-1,0 1 0,0-1 0,0 1 0,1 0 0,-8 8 0,8-5 34,-1-1 0,1 1-1,0 1 1,0-1 0,1 1 0,-1-1-1,2 1 1,-1 0 0,1 0-1,1 0 1,-1 0 0,1 0 0,1 0-1,0 1 1,0 8 0,1-4 44,0 0 0,1-1 1,1 1-1,0 0 1,0-1-1,1 0 0,1 0 1,12 22-1,-15-30 7,0 0-1,1 0 1,0-1-1,-1 1 1,1-1-1,1 0 1,-1 0 0,0 0-1,1 0 1,0 0-1,7 4 1,-9-7-22,0 1 0,0 0-1,0-1 1,1 1 0,-1-1 0,0 0 0,0 0 0,0 0 0,1 0 0,-1 0 0,0 0-1,0 0 1,1-1 0,-1 1 0,0-1 0,0 0 0,0 0 0,0 0 0,0 1-1,0-2 1,0 1 0,0 0 0,-1 0 0,1-1 0,0 1 0,2-4 0,6-6 28,0-1 0,-1-1 0,12-20 0,-2 2 61,-17 29-103,65-94 112,-53 78-94,1 0-1,34-30 1,-35 34-93,-11 11 63,-1 1 0,1-1 1,0 0-1,0 1 0,0 0 0,0 0 1,0 0-1,0 0 0,0 0 0,1 1 1,3-2-1,-7 3 9,0 0 0,1 0 0,-1 0 0,0 0-1,0 0 1,0 0 0,0 0 0,0 0 0,1 0 0,-1 0 0,0 0 0,0 0 0,0 0-1,0 0 1,0 0 0,1 0 0,-1 0 0,0 0 0,0 0 0,0 1 0,0-1 0,0 0-1,0 0 1,1 0 0,-1 0 0,0 0 0,0 0 0,0 1 0,0-1 0,0 0-1,0 0 1,0 0 0,0 0 0,0 0 0,0 1 0,0-1 0,0 0 0,0 0 0,0 0-1,0 0 1,0 1 0,0-1 0,-1 12-135,-10 21-22,9-27 147,-40 94 180,26-66-124,13-26-10,-26 51 141,27-54-116,-1 0 0,0 0 1,-1-1-1,1 1 0,-1-1 0,0 0 1,0 0-1,-7 5 0,11-8-49,-1-1-1,1 0 1,-1 0-1,1 1 0,0-1 1,-1 0-1,1 0 1,-1 0-1,1 0 1,-1 0-1,1 1 0,-1-1 1,1 0-1,-1 0 1,1 0-1,-1 0 1,1 0-1,-1-1 0,1 1 1,-1 0-1,1 0 1,-1 0-1,1 0 0,0 0 1,-1-1-1,1 1 1,-1 0-1,1 0 1,-1-1-1,1 1 0,0 0 1,-1-1-1,1 1 1,0 0-1,-1-1 1,1 1-1,0-1 0,0 1 1,-1 0-1,1-1 1,0 1-1,0-1 1,0 1-1,-1-1 0,1 1 1,0-1-1,0 1 1,0-1-1,0 1 1,0-1-1,0 1 0,0-1 1,0-1-7,0 1 1,0-1 0,0 1-1,0-1 1,0 1-1,0 0 1,0-1-1,0 1 1,1-1 0,-1 1-1,1 0 1,-1-1-1,1 1 1,-1 0-1,1-1 1,0 1 0,-1 0-1,1 0 1,0 0-1,2-2 1,3-1 10,1 0 0,-1 0 0,1 1 0,0-1 0,1 2 0,-1-1 0,8-1 0,56-8-58,-40 7-31,23-4 164,0 3 0,108 1 1,-158 5-312,1 0 1,0 1 0,-1-1 0,1 1 0,-1 0-1,9 3 1,-11-3-139,-1 0 0,1 0 0,-1 0 1,0 0-1,1 1 0,-1-1 0,0 0 0,0 1 0,1-1 0,-1 0 0,0 1 0,0 0 0,-1-1 1,1 1-1,0-1 0,-1 1 0,1 0 0,0 0 0,-1-1 0,1 4 0,3 17-3008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0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201 388 3328,'7'-11'1061,"-15"4"152,5 4-524,7 8 1116,-4-6-1678,0 1 1,0-1 0,0 1 0,0-1-1,0 0 1,0 1 0,0-1-1,0 1 1,-1-1 0,1 1-1,0-1 1,0 1 0,0-1-1,-1 1 1,1-1 0,0 1 0,-1 0-1,1-1 1,0 1 0,-1-1-1,1 1 1,0 0 0,-1-1-1,1 1 1,-1 0 0,1-1-1,-1 1 1,1 0 0,-1 0-1,1-1 1,-1 1 0,1 0 0,-1 0-1,1 0 1,-1 0 0,1 0-1,-2 0 1,-22 3 140,14-1 94,4 0-300,-1 0 0,1 0 1,0 1-1,0-1 0,0 1 0,0 1 0,1-1 0,-1 1 0,1 0 0,-6 5 0,1 0 23,1 1-1,0 0 0,0 1 0,-8 11 0,13-15-54,1 0 1,-1-1-1,1 1 0,0 0 0,0 1 1,1-1-1,0 1 0,0-1 0,1 1 0,0-1 1,0 1-1,1 0 0,0 8 0,1-11 43,0 0 0,-1 0-1,2 0 1,-1 0 0,0 0-1,1-1 1,0 1-1,0-1 1,0 1 0,1-1-1,0 0 1,0 0 0,0 0-1,0 0 1,0 0 0,1-1-1,-1 0 1,1 1 0,0-1-1,0-1 1,5 4-1,-3-3 92,0-1 0,-1 1-1,1-1 1,0 0-1,0 0 1,1-1 0,-1 0-1,7 1 1,-9-2-115,-1 0 0,1 0 1,-1 0-1,1-1 0,-1 1 0,1-1 0,-1 0 1,1 0-1,-1 0 0,0 0 0,1-1 1,-1 1-1,0-1 0,0 0 0,0 0 1,3-3-1,0 0 22,1-1-1,-1 0 1,-1-1 0,1 1 0,-1-1-1,0 0 1,-1-1 0,1 1 0,-2-1 0,7-16-1,-5 5 53,0 0-1,-2-1 0,2-22 0,-4 32-108,-1-1 0,0 1-1,-1-1 1,0 1-1,-1-1 1,0 1-1,-7-19 1,8 25-29,-1-1 14,1 0-1,-1 1 0,0-1 0,0 1 0,-1-1 0,0 1 0,0 0 0,0 0 0,0 0 1,0 0-1,-1 0 0,1 1 0,-1 0 0,-5-4 0,3 2-103,5 4 78,3 3 47,-1-1 28,1-2-4,0-1 0,0 1 1,0-1-1,0 1 0,1 0 0,-1-1 0,0 1 0,1 1 1,2-2-1,7-3 170,0-1 128,0-2-1,15-11 1,7-4-23,6-6-143,-1-1 0,60-61 0,-26 16-139,-72 75-44,-1 0 0,0 0-1,0 0 1,0 0 0,1 0-1,-1 0 1,0 0-1,0 0 1,0 0 0,1 0-1,-1 0 1,0 0 0,0 1-1,0-1 1,0 0 0,1 0-1,-1 0 1,0 0-1,0 0 1,0 0 0,0 1-1,0-1 1,1 0 0,-1 0-1,0 0 1,0 0 0,0 1-1,0-1 1,0 0-1,0 0 1,0 0 0,0 1-1,0-1 1,0 0 0,0 0-1,0 0 1,0 1 0,0-1-1,0 0 1,3 11-29,-2-2 10,0 0 1,0 1 0,-1-1 0,0 1-1,-1-1 1,0 1 0,-4 15 0,-26 67 48,20-63 1,-114 337 120,101-298-90,-65 166 169,29-98 321,60-134-548,-2 1 60,0 1 1,0 0 0,0-1-1,-4 6 1,6-9-40,-1 1 0,1-1 0,0 1 1,-1-1-1,1 0 0,-1 1 0,1-1 0,-1 1 0,1-1 1,-1 0-1,1 1 0,-1-1 0,1 0 0,-1 0 0,0 0 1,1 1-1,-1-1 0,1 0 0,-1 0 0,0 0 0,1 0 1,-1 0-1,0 0 0,1 0 0,-1 0 0,1 0 0,-1 0 1,0 0-1,1-1 0,-1 1 0,1 0 0,-1 0 0,1-1 1,-1 1-1,0 0 0,1 0 0,-1-1 0,1 1 0,-1-1 1,-1-1 22,1 0 1,0 0 0,0 0 0,0 0-1,0 0 1,0-1 0,0 1 0,1 0 0,-1 0-1,1 0 1,-1-1 0,1 1 0,0 0-1,0 0 1,0-1 0,0 1 0,1-3-1,0-3 24,0-1-1,0 1 0,6-14 0,-4 12-53,2 0 0,-1 0 0,1 1 0,1 0-1,0 0 1,0 1 0,13-14 0,-7 10-53,0 1 1,1 0-1,1 1 1,18-11-1,10-1 3,2 1-1,63-20 0,-62 23 58,-26 10 19,1 0-1,0 2 0,0 0 1,1 1-1,23-3 1,-36 8-118,0-1 1,1 2 0,11 0-1,-17 0-425,0 0 0,1 0-1,-2 0 1,1 0 0,0 0-1,0 1 1,4 2 0,11 11-2059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0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325 104 3648,'0'-7'414,"0"6"-333,0-1 1,0 1 0,0 0 0,1-1 0,-1 1 0,0 0 0,1 0 0,-1-1 0,1 1 0,-1 0 0,1 0 0,-1-1 0,1 1 0,1-1 0,1-3-24,19-29 2958,-21 31-2412,1 0 0,0-1 0,-1 1 1,1-1-1,-1 0 0,0 1 0,0-1 0,0-5 0,-1 9-348,0 7-90,-11 55 417,6-34-272,-11 43 0,3-33-56,-2 0-1,-1-2 1,-21 37-1,-93 176 829,92-173-755,-30 83 0,61-144-194,-4 15 133,11-29-207,-1 1-1,1-1 1,0 1-1,0-1 1,0 1-1,0 0 1,0-1-1,0 1 1,0-1 0,1 1-1,-1-1 1,0 0-1,1 1 1,-1-1-1,1 1 1,1 2-1,-1-3-11,0-1-1,0 1 0,0 0 1,0 0-1,0 0 0,0-1 1,0 1-1,0 0 0,0-1 0,0 1 1,0-1-1,1 1 0,-1-1 1,0 0-1,0 0 0,0 1 1,1-1-1,-1 0 0,2 0 1,28-2 421,-25 1-397,142-26 878,-90 15-897,70-7 0,-70 19 123,-44-5 180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0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 7392,'15'-7'2373,"-15"7"-2333,1 0 0,-1 0-1,0 0 1,0 0 0,1 0 0,-1 0 0,0 0-1,0 0 1,0 0 0,1 0 0,-1 0 0,0 0-1,0 0 1,1 0 0,-1 0 0,0 0 0,0 0-1,0 0 1,1 0 0,-1 1 0,0-1 0,0 0-1,0 0 1,1 0 0,-1 0 0,0 0 0,0 1-1,0-1 1,0 0 0,0 0 0,0 0 0,1 1-1,-1-1 1,0 0 0,0 0 0,0 0 0,0 1-1,0-1 1,0 0 0,0 0 0,0 1-1,0-1 1,0 12 2137,-5 14 480,4-19-2316,0 0 0,-1-1 0,-3 11 0,-7 14 102,-9 37-1,20-66-480,-7 25-626,-3-12-3993,3-4 1921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0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7 5632,'1'-1'145,"0"0"1,0 1-1,0-1 1,0 0-1,0 1 1,1-1-1,-1 1 1,0-1-1,0 1 1,0 0-1,0-1 1,1 1-1,-1 0 1,0 0-1,0 0 1,0 0-1,1 0 1,-1 0-1,0 0 1,2 1-1,0 0 119,0 0 0,-1 0 0,1 0 0,-1 1 0,1-1 0,-1 1-1,1-1 1,3 4 0,-1 0 236,-1 0 0,1 0 0,-1 0 0,0 0-1,0 1 1,-1-1 0,5 10 0,-6-10-294,-1-1-1,0 1 1,0-1-1,0 1 1,0 0 0,-1 0-1,0-1 1,0 1 0,0 0-1,-1-1 1,1 1-1,-1 0 1,0-1 0,-1 1-1,1-1 1,-4 7 0,-2 5 93,-2 0-1,0-1 1,-12 14 0,14-19-222,-2 2 28,0-1 1,0 0-1,-1-1 1,-1 0-1,0-1 0,0 0 1,-20 12-1,23-16-200,-1-1-1,0 0 0,0 0 0,0-1 0,-10 2 0,12-3-389,0-1-1,1 0 1,-1-1-1,0 0 1,1 0-1,-1 0 0,-12-3 1,-7-7-4299,7-3 1483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1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73 2400,'1'-3'236,"0"0"1,0 0-1,0 0 1,-1 0-1,1-6 1,-1 9-200,0 0 0,0-1-1,0 1 1,0 0 0,0-1 0,0 1 0,0 0 0,0 0 0,0-1 0,0 1 0,0 0 0,0-1 0,0 1 0,0 0 0,0 0 0,0-1 0,1 1 0,-1 0 0,0 0 0,0-1 0,0 1 0,0 0 0,0 0 0,1 0 0,-1-1 0,0 1 0,0 0 0,1 0 0,-1 0 0,0 0 0,0-1 0,0 1 0,1 0 0,-1 0 0,5-3 642,17-34 4729,-22 92-1910,-4-25-2795,-2-1 0,-10 30 0,3-12 63,-63 268 1122,49-237-1423,18-55-170,-11 43 1,20-58 158,6-7 262,-1-2-649,27-1 302,1-1 1,-1-2-1,42-11 1,-7 1-275,1 2-89,-59 11-1871,0 1 1,0-2 0,11-4 0,0 0-3623,2 2 1786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1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23 144 5152,'-2'-1'317,"0"0"1,0 1 0,1-1-1,-1 0 1,0 0-1,0 0 1,1 0 0,-1 0-1,-2-3 1,4 4-135,-1-1 0,1 0 0,0 1 0,-1-1-1,1 0 1,0 0 0,0 1 0,-1-1 0,1 0 0,0 0 0,0 0 0,0 1 0,0-1 0,0 0 0,0 0 0,0 0 0,0 1-1,1-1 1,-1 0 0,0 0 0,0 1 0,1-1 0,-1 0 0,1 0 0,3-6 468,0 0 0,1 1 0,0 0 0,0 0 0,12-10 0,-10 8-296,1 0 122,1 1-1,-1 0 0,1 0 1,1 1-1,19-11 1,-28 17-456,0-1 0,0 0 0,0 1 0,1-1 0,-1 1 0,0 0 0,0-1 0,1 1 0,-1 0 0,0 0 0,1 0 0,-1 0 0,0 0 0,1 0 0,-1 0 0,0 0 0,1 0 0,-1 1 0,0-1 0,0 0 0,1 1 0,-1 0 0,0-1 0,0 1 0,0-1 0,0 1 0,0 0 1,0 0-1,0 0 0,0 0 0,0 0 0,0-1 0,0 2 0,0-1 0,0 0 0,-1 0 0,1 0 0,-1 0 0,1 0 0,-1 1 0,1 0 0,1 4 21,-1-1 1,0 1-1,0 0 0,0-1 0,-1 1 1,0 0-1,0-1 0,-2 8 1,1-1-23,-2 0 0,1 1 0,-2-1 0,1-1 0,-2 1 0,0-1 0,0 1 0,-1-1 0,0-1 0,-1 1 0,-10 11 0,-54 56 758,71-78-762,0 1 0,0-1 0,-1 0 0,1 0-1,0 1 1,0-1 0,0 0 0,-1 1 0,1-1 0,0 1-1,0-1 1,0 0 0,0 1 0,0-1 0,0 0 0,-1 1-1,1-1 1,0 1 0,0-1 0,0 0 0,0 1 0,1-1-1,-1 1 1,0-1 0,0 0 0,0 1 0,0-1-1,0 0 1,0 1 0,1-1 0,-1 0 0,0 1 0,0-1-1,0 0 1,1 1 0,-1-1 0,0 0 0,0 1 0,1-1-1,-1 0 1,0 0 0,1 0 0,-1 1 0,0-1 0,1 0-1,1 1 56,0 0 0,0 0 0,0-1 0,0 1-1,0-1 1,0 0 0,0 1 0,3-1 0,47-1-182,47 1 278,-85 1-1336,0 1 0,21 5 0,-28-5-259,-1 0-1,1 1 1,0 0-1,-1 0 1,7 5 0,13 10-2380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1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31 3968,'-7'-17'1285,"7"17"-1161,0-1 1,0 1-1,0-1 0,0 1 0,0-1 0,-1 1 0,1-1 1,0 1-1,1 0 0,-1-1 0,0 1 0,0-1 0,0 1 1,0-1-1,0 1 0,0-1 0,1 1 0,-1 0 0,0-1 1,0 1-1,0-1 0,1 1 0,-1 0 0,0-1 0,1 1 1,-1 0-1,0-1 0,1 1 0,-1 0 0,1 0 0,-1-1 1,0 1-1,1 0 0,-1 0 0,1 0 0,-1-1 0,1 1 1,0 0-1,2 2 124,0 0 1,0 1 0,0-1 0,0 1 0,0 0-1,0 0 1,-1 0 0,1 0 0,-1 0-1,0 1 1,0-1 0,2 7 0,4 8 527,6 24 0,-10-30-368,1 3 51,-1 0 0,-1-1 1,3 22-1,-6-29-257,0 0 0,0 0 0,0 0 0,-1 0 0,0-1 0,0 1 0,-1 0 0,0-1 0,0 1 0,-5 8 0,3-7-51,-1 1 1,-1-1-1,1 0 1,-1-1 0,-1 1-1,0-1 1,0 0-1,0-1 1,-1 0-1,-9 7 1,13-11-293,0 1-1,0 0 1,-1-1 0,1 0 0,-1 0-1,0 0 1,1-1 0,-1 1 0,0-1 0,0 0-1,0-1 1,0 1 0,0-1 0,0 0-1,0 0 1,0-1 0,0 1 0,0-1-1,0 0 1,0-1 0,-6-2 0,-3-5-3233,10 0-1759,6 3 1363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1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275 245 3328,'-7'-8'559,"6"7"-228,-1 0 0,1 0-1,0-1 1,0 1 0,0 0 0,0-1-1,0 1 1,0-1 0,0 1-1,0-3 1,2-1 2102,-6 7-1038,-11 11-162,1 4-763,2 1-1,0 0 0,1 1 1,0 0-1,-12 32 0,-77 237 1203,73-202-1173,24-73-713,-8 24 1798,11-34-1019,1-4-55,4-18 106,27-74-255,53-113 0,-79 194-347,66-129-56,-7 17-129,-41 74 136,43-87 54,-65 135-54,0 1 0,0-1-1,0 0 1,0 1 0,0-1 0,0 1 0,1-1 0,1-1 0,-3 3 30,0 0 0,0 0 0,1 0-1,-1 0 1,0 0 0,0 0 0,0 0 0,0 0 0,1 0-1,-1 0 1,0 0 0,0 0 0,0 0 0,0 0 0,1 1 0,-1-1-1,0 0 1,0 0 0,0 0 0,0 0 0,0 0 0,0 0 0,1 0-1,-1 0 1,0 0 0,0 1 0,0-1 0,0 0 0,0 0 0,0 0-1,0 0 1,0 0 0,0 1 0,1-1 0,-1 0 0,0 0 0,0 0-1,0 0 1,0 1 0,0-1 0,0 0 0,0 0 0,0 0 0,0 0-1,0 0 1,0 1 0,0-1 0,0 0 0,-1 0 0,-1 38-206,-9 35 110,-12 116 250,21-151-42,2 1 1,2 0 0,2 0 0,10 48-1,-13-84-93,-1 1 31,1 0 0,0 0 1,0 0-1,0 0 0,1 0 1,0 0-1,-1 0 0,1-1 1,0 1-1,1-1 0,-1 1 1,5 4-1,-6-7-27,0 0-1,0-1 1,0 1-1,0-1 1,0 1-1,-1-1 1,1 1-1,0-1 1,0 1-1,0-1 1,0 0-1,0 0 1,0 1-1,0-1 1,1 0-1,-1 0 1,0 0-1,0 0 1,0 0-1,0 0 1,0-1-1,0 1 1,0 0-1,0 0 1,0-1-1,0 1 1,0-1-1,0 1 1,0-1 0,-1 1-1,1-1 1,0 1-1,1-2 1,3-2 44,-1-1 1,0 1-1,0-1 1,-1 1-1,6-10 1,7-16 35,15-40 0,-10 20-177,45-126 376,-16 34-450,-49 138 97,0 1 0,1 0-1,-1 0 1,1 0 0,0 0 0,-1 0-1,1 0 1,1 0 0,-1 1 0,4-5-1,-6 7 50,1 0 1,-1 0-1,0 0 0,0 0 0,0 0 0,1 0 0,-1 0 0,0 0 0,0 0 0,1 0 0,-1 0 0,0 0 0,0 0 1,0 0-1,1 0 0,-1 0 0,0 0 0,0 0 0,1 0 0,-1 0 0,0 0 0,0 1 0,0-1 0,1 0 1,-1 0-1,0 0 0,0 0 0,0 0 0,0 1 0,0-1 0,1 0 0,-1 0 0,0 0 0,0 1 0,0-1 1,0 0-1,0 0 0,0 0 0,0 1 0,0-1 0,0 0 0,0 0 0,0 1 0,1-1 0,0 14-131,0-9 86,0 31-17,-4 57 0,0-41 111,0 12 52,-4 85 351,-9 126-584,16-274 130,0 7-773,0-1-1,3 15 1,-3-21 477,0 0-1,0 0 1,0 0-1,0 0 1,1 0 0,-1 0-1,0-1 1,1 1-1,-1 0 1,0 0 0,1 0-1,0 0 1,-1 0-1,1 0 1,-1-1-1,1 1 1,0 0 0,-1 0-1,1-1 1,0 1-1,0-1 1,0 1 0,0-1-1,0 1 1,-1-1-1,1 1 1,0-1 0,0 0-1,0 1 1,2-1-1,12 0-2824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1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7136,'0'3'3232,"8"37"-2816,-8-20 2048,5 5-1440,-5 2 864,0 1-1121,-5 0-127,5 0-416,-3-4 224,3 0-256,-5-4 160,5-5-192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41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14 6240,'-45'-13'2816,"35"13"-2464,10 5-96,10-2-224,4 2 64,4 2-64,14 6-2976,7 7 1600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1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11 5824,'0'0'85,"0"-1"-1,0 1 1,0 0 0,0-1-1,0 1 1,0 0 0,0-1 0,0 1-1,0 0 1,0-1 0,0 1 0,0-1-1,0 1 1,0 0 0,0-1-1,0 1 1,0 0 0,1-1 0,-1 1-1,0 0 1,0 0 0,0-1-1,0 1 1,1 0 0,-1-1 0,0 1-1,0 0 1,1 0 0,-1-1 0,0 1-1,1 0 1,-1 0 0,0 0-1,0 0 1,1-1 0,0 1 0,0 0 74,0 1 0,0-1 0,0 0 0,-1 1 0,1-1 0,0 1 0,0-1 0,0 1 0,0 0 1,-1-1-1,1 1 0,1 1 0,2 3 457,0 0 1,0 0-1,5 8 1,-7-9-339,0 1 0,-1-1-1,0 0 1,1 0 0,-1 1 0,-1-1 0,1 1 0,-1-1-1,1 0 1,-1 1 0,0-1 0,-1 1 0,1-1 0,-1 1 0,-2 7-1,-2 0 145,1-1 0,-2 0 0,1 0 0,-10 14-1,0-3-123,0 0-1,-1-1 0,-1-1 0,-1-1 0,0 0 0,-39 28 0,52-42-257,-1-1 0,0 0 0,0-1-1,0 1 1,0-1 0,0 0 0,0-1-1,-1 1 1,0-1 0,-8 1 0,12-3-76,0 0 1,0 1 0,0-2-1,1 1 1,-1 0 0,0-1 0,0 1-1,0-1 1,0 0 0,1 0-1,-1 0 1,0 0 0,1 0-1,-1-1 1,1 1 0,-1-1 0,1 0-1,0 1 1,0-1 0,-4-4-1,-18-18-540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1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279 190 6144,'-6'-10'1524,"2"5"1234,1 13-1499,-1 13-653,-1-1 0,-2 0 0,-10 25 0,8-23-177,-144 334 2664,101-227-1898,41-108-724,4-8 856,16-22-533,1-3-713,-1-2-1,0 1 1,10-24-1,18-48-7,-13 28 49,14-25-25,29-71-119,30-143-303,-96 291 263,0 0 0,1 1 1,-1-1-1,1 1 1,0-1-1,0 1 0,1 0 1,5-8-1,-8 12 55,0 0 0,0 0 0,0 0 0,0 0 1,0-1-1,0 1 0,1 0 0,-1 0 0,0 0 0,0 0 0,0 0 0,0 0 0,0 0 1,0 0-1,1 0 0,-1 0 0,0 0 0,0 0 0,0-1 0,0 1 0,0 0 0,1 0 1,-1 0-1,0 0 0,0 0 0,0 0 0,0 0 0,0 0 0,1 0 0,-1 0 0,0 1 1,0-1-1,0 0 0,0 0 0,0 0 0,1 0 0,-1 0 0,0 0 0,0 0 0,0 0 1,0 0-1,0 0 0,0 0 0,0 1 0,0-1 0,1 0 0,-1 0 0,0 0 0,0 0 1,0 0-1,0 0 0,0 1 0,4 12-187,-2 21 49,-13 326 70,11-343 89,4 138 130,-2-127 81,1-1-1,2 1 1,11 38-1,-15-64-177,-1 0 0,1-1-1,0 1 1,-1 0 0,1-1 0,0 1-1,0 0 1,0-1 0,0 1-1,0-1 1,1 0 0,0 2 0,-1-3-33,-1 1 1,0-1 0,1 0-1,-1 0 1,1 0 0,-1 1 0,1-1-1,-1 0 1,1 0 0,-1 0-1,1 0 1,-1 0 0,1 0-1,-1 0 1,1 0 0,-1 0 0,1 0-1,-1 0 1,1 0 0,-1-1-1,1 1 1,-1 0 0,0 0 0,1 0-1,-1-1 1,1 1 0,-1 0-1,1-1 1,3-3 33,-1 1 0,0-1 0,-1 0 0,1 0 1,0 0-1,-1 0 0,0 0 0,3-9 0,42-138 7,-26 80-14,72-192 119,-76 223-162,57-120-161,-71 154 134,12-19-77,-14 24 85,-1 0 0,1 0 0,0 0 0,0 0 0,0 0 0,-1 0 0,1 0 0,0 1 0,0-1 0,1 0 0,-1 1 0,0-1 0,0 1 0,0-1 0,0 1 0,0-1 0,1 1 0,-1 0 0,1-1 0,-1 1 7,0 1 0,0-1-1,-1 0 1,1 0 0,0 0 0,-1 0-1,1 1 1,0-1 0,-1 0 0,1 1 0,0-1-1,-1 0 1,1 1 0,-1-1 0,1 1 0,-1-1-1,1 1 1,-1-1 0,1 1 0,-1 0-1,1-1 1,-1 1 0,0-1 0,1 2 0,6 20-224,-6-16 159,8 42 34,-2 0 1,1 92-1,-8-131 56,0 7 25,-6 404 963,6-413-1001,0-1-6,-1-1-1,1 0 1,-1 1-1,0-1 0,0 0 1,0 1-1,-1-1 1,0 0-1,0 0 1,-6 9-1,8-14-75,0 1-1,0-1 1,0 0 0,-1 0 0,1 0-1,0 1 1,0-1 0,0 0 0,-1 0-1,1 0 1,0 0 0,0 0 0,-1 1-1,1-1 1,0 0 0,-1 0 0,1 0-1,0 0 1,0 0 0,-1 0 0,1 0-1,-1 0 1,-1-6-4260,-1-20-2494,7-5 2140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1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15 128 3328,'0'0'45,"0"0"0,0 0-1,0 1 1,0-1 0,0 0 0,0 0 0,0 0-1,0 0 1,-1 1 0,1-1 0,0 0 0,0 0 0,0 0-1,0 0 1,0 0 0,0 0 0,-1 1 0,1-1 0,0 0-1,0 0 1,0 0 0,0 0 0,-1 0 0,1 0-1,0 0 1,0 0 0,0 0 0,0 0 0,-1 0 0,1 0-1,0 0 1,0 0 0,0 0 0,-1 0 0,1 0 0,0 0-1,0 0 1,0 0 0,0 0 0,-1 0 0,1 0-1,0 0 1,0 0 0,0-1 0,0 1 0,0 0 0,-1 0-1,1 0 1,-4-1 910,6 7 198,-2-6-903,-3 7 5264,3-7-5264,-3 1 1114,4-6 628,6-9 114,-5 9-1847,0 0-1,0 0 0,1 1 0,6-10 0,-8 13-202,11-14 312,0 1-1,21-19 1,-31 30-359,1 1 0,0-1 0,0 1-1,1 0 1,-1 0 0,0 0 0,1 0 0,-1 0 0,1 1 0,0-1 0,0 1 0,-1 0 0,1 0 0,0 1 0,0-1 0,0 1 0,0 0-1,6 0 1,-8 1-15,0-1 0,-1 0 0,0 1 0,1-1 0,-1 1 0,1-1 0,-1 1 0,1 0 0,-1 0-1,0 0 1,0 0 0,1 0 0,-1 0 0,0 0 0,0 0 0,0 0 0,0 0 0,0 0 0,0 1 0,-1-1 0,1 0-1,0 1 1,-1-1 0,1 1 0,-1-1 0,1 1 0,-1-1 0,0 1 0,1-1 0,-1 1 0,0-1 0,0 1-1,0-1 1,0 1 0,0-1 0,-1 3 0,-1 4 6,1 0 1,-2 0-1,1 0 0,-1-1 0,-4 10 0,-6 6 62,-1 0 0,-1 0 0,-27 31 0,-17 25 490,57-77-488,1 0-1,0 0 1,0 0-1,0 0 1,0 0 0,0 0-1,0 0 1,1 1-1,-1-1 1,1 0-1,-1 5 1,1-6-13,1 0-1,-1 0 1,0 0 0,1 0 0,-1 0 0,1 0 0,-1 0 0,1 0 0,-1 0 0,1 0-1,0 0 1,0 0 0,-1 0 0,1 0 0,0-1 0,0 1 0,0 0 0,0 0-1,0-1 1,0 1 0,0-1 0,0 1 0,0-1 0,0 1 0,2-1 0,10 4 95,1-2 0,-1 0 0,0 0 1,1-1-1,-1-1 0,15-1 0,-4 1-76,228-8-91,-202 4-129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36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76 3136,'2'-6'1057,"-1"5"-945,-1 0 0,0 0 0,1 0 0,-1 0 0,0 0 0,1 0 0,0 0 0,-1 0 0,1 0-1,0 0 1,-1 0 0,1 0 0,0 0 0,0 1 0,1-2 0,-1 1 83,0 1 0,0-1-1,0 0 1,0 1 0,0-1 0,0 0 0,0 1 0,0-1 0,-1 0-1,1 0 1,0 0 0,0 0 0,-1 1 0,1-1 0,-1 0 0,1 0 0,-1 0-1,1-1 1,-1 1 0,0 0 0,1 0 0,-1-1 0,3-30 3883,-23 103-3876,3-5 533,-34 80 1,25-78-197,-17 76 0,16-5-173,17-83-214,-7 33 920,16-82-558,1-12-725,1-12-2220,2 4 746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36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24 251 4224,'-23'-27'2480,"23"26"-2279,0 1 0,0 0 1,0 0-1,0-1 0,0 1 1,0 0-1,0 0 0,0-1 1,0 1-1,0 0 0,0-1 1,0 1-1,3-4 3020,-3 4-3019,0 0-1,0 0 0,1 0 1,-1 0-1,17-9 2017,27-4-1388,131-36 1094,-104 29-1566,130-40 64,-169 49-347,31-15 1,-11 4 413,-47 18-649,-5 4 34,0 0 0,0 0 0,-1-1 0,1 1 0,0 0 1,0 0-1,0 0 0,-1 0 0,1 0 0,0 0 0,0 0 0,0 0 0,-1 0 0,1 0 0,0 0 0,0 0 0,0 0 0,-1 0 0,1 0 0,0 0 1,0 0-1,0 0 0,-1 0 0,1 0 0,0 1 0,0-1 0,0 0 0,0 0 0,-1 0 0,1 0 0,0 0 0,0 0 0,0 1 0,0-1 0,-1 0 1,-13 9-4681,5 3 3004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37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43 4576,'-8'10'2133,"8"-10"-2075,0 0-1,0 0 1,0 0 0,0 1-1,0-1 1,0 0 0,0 0-1,0 0 1,0 0 0,0 0-1,0 1 1,0-1 0,0 0-1,0 0 1,0 0 0,0 0-1,0 1 1,0-1 0,0 0-1,0 0 1,0 0 0,0 0-1,0 0 1,0 1 0,1-1-1,-1 0 1,0 0-1,0 0 1,0 0 0,0 0-1,0 0 1,0 0 0,0 1-1,1-1 1,1 0 350,0 1 0,1-1-1,-1 1 1,1-1 0,-1 0-1,1 0 1,2 0 0,42-3 1417,1-1 1,49-12-1,10-2-1253,-58 11-521,-14 2-789,47-2 1,-72 9-3460,4 4 1157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38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90 3072,'1'-3'259,"0"0"0,1 0 0,-1 0 0,0 0 0,1 0 0,0 0 0,-1 1 0,1-1 0,0 1 0,0-1 0,1 1 0,-1 0 0,0 0 0,1 0 0,3-3 0,-5 5-173,8-7 1372,-9 7-1423,1 0 0,-1 0 0,0 0 0,0-1 0,0 1 0,0 0 0,1 0 0,-1 0 0,0-1 0,0 1-1,0 0 1,0 0 0,0-1 0,0 1 0,0 0 0,0 0 0,0 0 0,0-1 0,0 1 0,0 0 0,0 0-1,0-1 1,0 1 0,0 0 0,0 0 0,0-1 0,0 1 0,0 0 0,0 0 0,0-1 0,0 1 0,-1 0-1,1 0 1,0 0 0,0-1 0,0 1 0,0 0 0,0 0 0,-1 0 0,1-1 0,0 1 0,0 0-1,0 0 1,-1 0 0,1 0 0,0 0 0,0 0 0,-1 0 0,1-1 0,0 1 0,-1 0 0,-4 0 130,0 0-1,0 0 1,0 0 0,0 1 0,0-1 0,0 1 0,0 1-1,0-1 1,0 1 0,-5 2 0,-3 2-98,-1 1-1,1 0 1,1 1-1,-1 1 1,2 0-1,-1 1 1,1 0-1,0 1 1,1 0-1,1 0 1,0 1 0,0 1-1,1-1 1,0 1-1,2 1 1,-1-1-1,2 1 1,-1 0-1,2 0 1,0 1-1,1 0 1,-2 17 0,5-27-2,0-1 1,0 0 0,0 0 0,0 1-1,1-1 1,0 0 0,0 0 0,0 1 0,0-1-1,1 0 1,-1 0 0,1-1 0,0 1 0,1 0-1,-1-1 1,0 1 0,1-1 0,5 6-1,-6-7-5,1 0 0,-1 0-1,1-1 1,0 1-1,-1 0 1,1-1 0,0 0-1,0 0 1,0 0-1,0 0 1,0 0-1,0 0 1,0-1 0,0 0-1,1 1 1,-1-1-1,0 0 1,0-1 0,0 1-1,0 0 1,0-1-1,0 0 1,0 0-1,0 0 1,0 0 0,4-2-1,1-1-8,1-1 0,-1 0-1,0-1 1,0 1 0,-1-1-1,0-1 1,0 0 0,0 0-1,-1 0 1,0-1 0,7-10 0,-4 2 9,0-1 1,-2 0 0,0 0-1,9-34 1,-14 45-64,0 0 1,-1-1-1,0 1 0,-1-1 1,1 1-1,-1-1 0,-1 1 1,1 0-1,-1-1 0,0 1 1,0-1-1,-1 1 0,0 0 1,0 0-1,-4-7 0,5 11 0,0-1 0,-1 1-1,1 0 1,-1 0 0,0 0-1,1 0 1,-1 0 0,0 1-1,0-1 1,-1 1 0,1-1-1,0 1 1,0 0-1,-1-1 1,1 1 0,-1 0-1,1 1 1,-5-2 0,-2 0-46,-1 1 0,1 0 0,-16 1 0,17 0 42,4 0 59,4-2 26,9-1 120,19-5 146,-25 7-318,63-14 266,85-8-1,-77 13-148,-65 9-149,0 0 0,-1 1 1,17 1-1,-22-1-2,0 0-1,-1 1 1,1-1-1,0 1 1,-1 0 0,1 0-1,-1 0 1,1 0 0,-1 0-1,1 0 1,-1 1-1,0-1 1,0 1 0,1-1-1,-1 1 1,2 3-1,-1-1 78,-1 0-1,0 0 1,1 0-1,-1 0 1,-1 1-1,1-1 1,-1 1-1,0-1 0,0 1 1,1 7-1,-1 5 130,-2 28-1,0-12-1,1-12-22,1 0 0,6 37-1,-6-53-113,0 0 0,0-1 0,0 1 0,1 0 0,-1 0 0,1-1 0,1 0 0,-1 1 0,1-1 0,-1 0 0,1 0 0,0 0 0,1 0 0,-1-1 0,1 1-1,-1-1 1,8 5 0,-7-6-14,-1-1 0,1 0 0,0 0-1,-1 0 1,1 0 0,0-1 0,0 1-1,0-1 1,0 0 0,-1 0-1,1 0 1,0-1 0,4 0 0,7-2-431,26-10-1,-37 12 255,37-12-520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41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408 169 2656,'0'-15'2619,"0"14"-2505,0 1 1,0 0-1,0 0 1,0-1 0,0 1-1,0 0 1,0 0 0,0-1-1,0 1 1,0 0-1,0 0 1,0-1 0,-1 1-1,1 0 1,0 0 0,0-1-1,0 1 1,0 0-1,-1 0 1,1 0 0,0 0-1,0-1 1,0 1 0,-1 0-1,1 0 1,0 0 0,0 0-1,-1 0 1,1 0-1,0 0 1,0-1 0,-1 1-1,1 0 1,-14 1 1483,-23 11-1409,23-7 324,-8 3-335,0 0 0,0 1 0,1 2 0,0 0 0,1 1 0,1 1 0,-35 30 0,48-37-157,0 1 1,0 0 0,1 0 0,0 0 0,1 0-1,-1 1 1,-3 9 0,6-14 26,1 1 0,-1 0 0,1 0 0,0 0 1,0 0-1,0 0 0,1 0 0,-1 0 0,1 0 0,0 0 0,0 1 0,1-1 0,-1 0 0,1 0 0,0 0 0,1 6 1,0-8 7,-1 0 0,0-1 1,0 1-1,1 0 0,-1 0 1,1 0-1,-1-1 1,1 1-1,0-1 0,-1 1 1,1-1-1,0 0 0,0 0 1,0 0-1,0 0 0,0 0 1,1 0-1,-1 0 1,0-1-1,0 1 0,0-1 1,1 1-1,-1-1 0,0 0 1,1 0-1,-1 0 0,0 0 1,4-1-1,1 0 35,0-1 0,0 1 0,0-1 0,-1-1 0,1 1 0,-1-1 0,12-7 0,-5 1-15,-1-1 0,0 0 0,0-1-1,-1 0 1,-1-1 0,0 0 0,0-1 0,-1 0-1,-1-1 1,0 0 0,-1 0 0,0 0 0,8-31-1,-13 37-104,-1-1 0,0 1-1,0-15 1,-1 23-147,-5 94-1,1-29 205,2-19-10,-10 184 36,6-164 166,-22 94 0,25-148-93,-1 0-1,0 0 1,0 0 0,-1 0 0,0-1 0,-1 0 0,-13 18-1,17-26-84,-1 0-1,1 0 0,-1 0 1,0-1-1,0 1 0,0-1 1,0 1-1,0-1 0,0 0 1,-1 0-1,1-1 0,-1 1 1,1-1-1,-1 1 0,0-1 1,1 0-1,-1-1 0,0 1 1,0-1-1,0 1 0,0-1 1,0 0-1,1-1 0,-1 1 1,0-1-1,0 1 0,0-1 1,-5-2-1,-1-1 2,-1-1 1,1 0-1,0-1 1,0 0-1,0 0 0,-14-13 1,18 13-10,0 1 1,0-2 0,0 1-1,1 0 1,0-1 0,0 0 0,0-1-1,1 1 1,-6-15 0,9 17-29,0-1 0,0 1 0,0 0 1,1-1-1,-1 1 0,1 0 0,1-1 1,-1 1-1,1 0 0,0-1 1,0 1-1,0 0 0,1 0 0,0 0 1,0 0-1,0 0 0,0 0 0,1 0 1,4-5-1,2-2-10,1 0 0,0 0 0,0 1 0,2 1 0,16-14 0,89-51-53,-55 38-78,-42 24 212,0-1 1,0-1-1,33-33 0,22-31 304,84-83 150,-134 141-438,39-39 1,-58 54-87,0-1 7,0 1-1,8-13 1,-13 19-19,-1-1 1,0 1-1,0 0 1,0 0-1,0 0 1,0 0-1,0 0 0,0 0 1,0 0-1,0 0 1,1 0-1,-1 0 1,0 0-1,0 0 0,0 0 1,0 0-1,0 0 1,0 0-1,0 0 1,0 0-1,1 0 0,-1 0 1,0 0-1,0 0 1,0 0-1,0 0 1,0 0-1,0 0 0,0 0 1,0 0-1,1 0 1,-1 0-1,0 0 1,0 0-1,0 0 0,0 1 1,0-1-1,0 0 1,0 0-1,0 0 1,0 0-1,0 0 0,0 0 1,0 0-1,0 0 1,0 0-1,0 1 1,1-1-1,-1 0 0,0 0 1,0 0-1,0 0 1,0 0-1,0 0 1,0 0-1,0 0 0,0 1 1,0-1-1,0 0 1,-1 0-1,1 0 1,0 0-1,0 0 0,4 16-74,-2 17 88,-5-3 11,1-1-1,2 52 1,1-72 25,0 0-1,1 0 1,0 0 0,0-1-1,1 1 1,0 0 0,4 7-1,-6-14-21,0 0 0,0-1 0,-1 1 0,1-1 1,1 1-1,-1-1 0,0 1 0,0-1 0,0 0 0,1 1 0,-1-1 0,1 0 0,-1 0 0,1 0 0,-1 0 0,1 0 0,0-1 0,-1 1 1,1 0-1,0-1 0,0 1 0,-1-1 0,1 0 0,0 0 0,0 1 0,0-1 0,-1 0 0,1-1 0,0 1 0,0 0 0,0 0 0,-1-1 0,1 1 1,0-1-1,0 1 0,-1-1 0,1 0 0,0 0 0,1-1 0,7-5 29,-1 0 0,1 0 0,-2 0 1,1-2-1,-1 1 0,0-1 0,10-15 0,21-22 43,31-35 49,-68 79-213,-1 0-1,1 0 1,0 0 0,-1 0-1,1 0 1,0 1 0,0-1-1,0 0 1,4-1 0,-10 24-129,0 2 190,1 1 0,1-1 0,0 1 0,3 27 0,0-9 59,4 53 530,19-133 70,-14 17-424,11-34 0,-5 11-185,-3 13-35,33-72-3,-18 48-372,-27 55 359,-1 0 0,0-1 0,0 1 0,0 0 0,0 0 0,1 0 0,-1 0 0,0 0-1,0-1 1,0 1 0,1 0 0,-1 0 0,0 0 0,0 0 0,1 0 0,-1 0 0,0 0 0,0 0 0,1 0 0,-1 0 0,0 0 0,0 0 0,1 0 0,-1 0 0,0 0 0,0 0 0,1 0 0,-1 0 0,0 0 0,0 0 0,0 1 0,1-1 0,-1 0 0,0 0 0,0 0 0,0 0 0,1 0 0,-1 1 0,0-1 0,0 0 0,0 0 0,0 0 0,0 1 0,1-1 0,-1 0 0,10 14-181,-7-9 85,3 2 149,1-1-1,-1 1 0,1-1 0,0-1 0,1 1 1,-1-2-1,1 1 0,0-1 0,0 0 1,1 0-1,-1-1 0,1 0 0,0-1 0,0 0 1,0 0-1,0-1 0,0 0 0,13 0 1,-21-1-37,18-2 179,27-4 1,-39 4-148,-1 0-1,1 0 0,-1 0 1,0-1-1,0 0 1,0 0-1,10-7 1,-9 5 15,1-1 1,-2 0 0,1 0 0,-1-1 0,0 0 0,0 0 0,5-8 0,-9 11-69,1-1 0,-1 0 1,0 1-1,-1-1 0,1 0 1,-1 0-1,0 0 1,0 0-1,0 0 0,-1 0 1,1 0-1,-1 0 0,-1 0 1,0-6-1,1 9-15,0 0-1,-1 0 1,1 0 0,-1 0-1,1 0 1,-1 0-1,0 0 1,1 0-1,-1 1 1,0-1 0,-3-3-1,4 4 17,-1 1 0,0-1 0,0 0 0,0 1 0,0-1 0,0 1 1,0-1-1,0 1 0,0 0 0,0-1 0,0 1 0,-1 0 0,1 0 0,0 0 0,0 0 0,0 0 0,0 0 0,0 0 0,0 0 0,0 0 0,-1 0 1,-1 1-1,-4 1-48,1 1 0,-1-1 1,0 1-1,1 0 0,-1 1 1,-11 7-1,-33 32-97,43-35 159,1-3-4,1 1-1,0 1 1,1-1-1,0 1 0,0 0 1,-6 11-1,9-16 21,1 1-1,0-1 0,0 1 1,0-1-1,0 1 0,1 0 1,-1-1-1,0 1 0,1 0 1,0-1-1,0 1 1,0 0-1,0 0 0,0-1 1,0 1-1,1 0 0,-1 0 1,1-1-1,0 1 0,0-1 1,0 1-1,0-1 1,0 1-1,3 2 0,-3-3 10,1-1 0,0 1 0,0 0-1,0-1 1,0 1 0,0-1 0,0 0 0,0 0-1,0 0 1,1 0 0,-1 0 0,0 0 0,1 0-1,-1-1 1,1 1 0,-1-1 0,1 0 0,-1 0-1,1 0 1,-1 0 0,4-1 0,7 0 60,0-2 0,23-6 1,-30 8-103,122-49 241,-45 17-482,-82 32 220,1 1-1,0-1 1,-1 1 0,1-1-1,0 1 1,0 0 0,-1 0-1,1 0 1,0 0 0,0 0 0,-1 0-1,1 0 1,0 1 0,0-1-1,-1 0 1,3 2 0,-3-2 35,0 1 1,0 0 0,0-1-1,0 1 1,0 0 0,0 0 0,-1-1-1,1 1 1,0 0 0,0 0-1,-1 0 1,1 0 0,-1 0 0,1 0-1,-1 1 1,1-1 0,-1 0-1,1 0 1,-1 0 0,0 0-1,0 0 1,0 1 0,0-1 0,0 2-1,-1 11 46,0-1-1,-1 0 1,-1 0-1,-7 22 1,0-1 320,10-34-349,0 1 0,-1-1 0,1 0 0,0 1 0,0-1 0,0 0 0,0 1 0,0-1 1,-1 1-1,1-1 0,0 0 0,0 1 0,0-1 0,0 0 0,0 1 0,0-1 0,0 1 1,1-1-1,-1 0 0,0 1 0,0-1 0,0 1 0,0-1 0,0 0 0,1 1 0,-1-1 1,7-6 148,8-14-75,-9 10-39,0 1 0,0 1 0,11-12 0,-14 17-95,1 0 0,-1 0 0,1 0 0,0 0-1,-1 0 1,1 1 0,1-1 0,-1 1 0,9-3 0,-12 5 31,1 0 0,0 0 0,0 0 1,-1 1-1,1-1 0,0 0 0,-1 1 0,1-1 0,0 1 0,-1 0 0,1-1 0,-1 1 0,1 0 0,-1 0 0,1 0 0,-1 0 0,1 0 1,-1 0-1,0 1 0,1 0 0,10 8-8,21 8 153,1 0 1,0-3-1,1 0 1,0-3-1,68 16 1,-89-25-160,0-1 0,26 1 1,-34-3-675,0 0 0,0 0 0,0-1 0,1 1 0,-1-2 1,0 1-1,0-1 0,11-4 0,-7-2-2348,-10 8 2834,0-1-1,0 1 0,1-1 0,-1 1 0,0-1 1,0 1-1,0 0 0,0-1 0,0 1 1,0-1-1,0 1 0,0-1 0,0 1 0,0-1 1,-1 1-1,1 0 0,0-1 0,0 1 1,0-1-1,0 1 0,-1 0 0,1-1 1,0 1-1,-1-1 0,-7-8-3244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41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144 137 6880,'-85'-35'3136,"40"18"-2720,32 6 256,13 6-448,8-19 128,10 8-224,22 1-2304,5 1 1152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42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80 4384,'3'-6'890,"0"-1"0,0 1 0,1 0 0,0 0 0,1 0 0,-1 1 0,9-8 0,-11 11-463,-1 0 1,1 0 0,-1 0 0,1 0-1,-1-1 1,0 1 0,0 0-1,0 0 1,1-4 0,-4 53 112,-9 59 1,-16 49 89,9-59-43,-20 85 213,12-30 283,25-147-1029,1-3-36,-1 0 0,1-1 0,0 1-1,0 0 1,0 0 0,0 0 0,0 0 0,0-1 0,0 1-1,0 0 1,0 0 0,0 0 0,0-1 0,0 1 0,1 0 0,0 1-1,-1 0 1114,10-14-411,-4 8-732,-1 0 1,1 0-1,1 0 1,-1 1-1,1 0 1,-1 0-1,1 1 1,0 0-1,0 0 1,7-1-1,14-5 171,24-6 16,0 3 0,1 1 0,0 3 0,87 0 0,-16 10 406,-123-3-523,0 0 0,-1 0-1,1 0 1,0 0 0,0-1 0,0 1 0,-1 0-1,1 0 1,0-1 0,0 1 0,-1 0 0,1-1-1,0 1 1,-1-1 0,1 1 0,0-1 0,-1 1 0,1-1-1,-1 0 1,1 1 0,-1-1 0,1 0 0,4-12-1428,-4 2-4158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44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46 857 2976,'-34'13'2502,"22"-6"1796,30-19 2481,42-31-4785,-59 42-1988,51-38 474,1 1-1,69-36 1,-116 71-444,-2 1-54,0 0 0,0 0 0,1 0-1,7-2 1,-11 4 15,0 0 0,-1 0 0,1-1 0,0 1-1,0 0 1,0 0 0,-1 0 0,1 0 0,0 0 0,0 1 0,-1-1 0,1 0-1,0 0 1,-1 0 0,1 1 0,0-1 0,0 0 0,-1 1 0,1-1 0,0 0-1,-1 1 1,1-1 0,-1 1 0,1-1 0,-1 1 0,1 0 0,-1-1 0,1 1-1,-1-1 1,1 1 0,-1 0 0,0-1 0,1 1 0,-1 0 0,0 0 0,1 0-1,1 11-11,-1-1-1,1 0 1,-2 1 0,0-1-1,0 1 1,-2 11-1,-1 14 71,-3 48 298,-2 42-217,8-115-20,0 1 1,2-1 0,-1-1 0,1 1 0,1 0 0,0 0 0,1-1 0,6 13 0,-10-23-69,1 1-1,0-1 0,-1 0 0,1 0 1,0 1-1,0-1 0,0 0 0,0 0 1,0 0-1,0 0 0,0 0 1,1 0-1,1 1 0,-3-1-24,1-1 1,0 0-1,-1 0 1,1 0-1,-1 0 0,1 0 1,0 0-1,-1 0 0,1 0 1,0 0-1,-1 0 0,1 0 1,-1 0-1,1 0 0,0 0 1,-1 0-1,1-1 1,-1 1-1,1 0 0,-1-1 1,1 1-1,0-1 0,2-2 39,0 0 0,0 0 0,0 0 0,0 0-1,-1-1 1,4-7 0,-4 9-78,15-32 128,-1 0 0,22-68 0,-16 37-101,6-17-97,28-71 193,-50 134-325,-5 16 142,0 0 1,0 0-1,0 0 1,0 0 0,0 0-1,3-3 1,-1 11 19,0-1 0,1 0 1,0 0-1,0 0 1,0-1-1,5 5 0,18 12 51,92 62 127,-105-74-64,2 0 0,-1-1 0,1 0 0,0-1 0,0-1 0,23 4 0,-32-7-17,0-2-1,0 1 1,0-1-1,0 0 1,-1 0-1,1-1 1,0 0-1,0 0 1,0-1-1,-1 1 1,1-2-1,0 1 1,-1-1-1,7-3 1,-2-1-33,0 0 0,-1-1 1,15-13-1,-23 19-1,1-1 1,-1 1-1,0 0 1,0-1 0,0 0-1,-1 1 1,1-1-1,-1 0 1,1 0 0,-1 0-1,0 0 1,0 0-1,0 0 1,-1 0-1,1-1 1,-1 1 0,1 0-1,-1 0 1,0 0-1,-1-5 1,1 8-6,0-2-13,0-1 1,-1 1-1,1 0 1,0 0-1,-1-1 1,0 1-1,1 0 1,-1 0-1,0 0 1,0 0-1,0 0 1,-1 0-1,1 0 1,0 1-1,-1-1 1,1 0-1,-1 1 1,0-1-1,1 1 1,-3-2-1,0 1-35,0 0-1,0 0 1,1 1-1,-1 0 1,0 0-1,0 0 1,0 0-1,0 0 1,0 1-1,0 0 1,-1 0-1,1 0 1,-4 1-1,2 0 28,-1 0 0,1 1-1,0 0 1,0 0-1,-1 1 1,2-1 0,-11 7-1,8-3 8,-1 0-1,1 0 1,1 1-1,-1 0 0,1 0 1,0 1-1,1 0 1,0 0-1,0 1 1,-6 12-1,7-10 42,1 0 0,1 0 1,0 1-1,0-1 0,1 1 0,1 0 0,0 0 0,0 0 0,1 0 0,1 0 0,0-1 0,0 1 0,2 0 1,-1 0-1,1-1 0,1 0 0,0 1 0,1-1 0,0-1 0,0 1 0,14 18 0,-16-24 14,1-1-1,0 1 0,0-1 0,1 0 1,-1 0-1,1 0 0,0-1 1,0 1-1,0-1 0,0 0 0,0-1 1,1 1-1,0-1 0,-1 0 1,1-1-1,0 1 0,0-1 0,0 0 1,0-1-1,0 0 0,-1 1 1,1-2-1,0 1 0,0-1 0,0 0 1,0 0-1,10-3 0,-2-4 4,0 0 1,0-1-1,-1 0 0,23-21 0,-12 10 17,49-38-83,2 3 0,96-52 1,-137 88 54,-13 7-58,26-11 0,-41 19-22,-12 3-62,-14 4-61,0 3 159,-1 0 0,2 1 0,-1 0-1,1 2 1,1 0 0,-1 2 0,2 0 0,-1 1-1,2 0 1,-27 26 0,29-23-62,1 0 1,1 1-1,1 0 0,-11 19 1,18-26 95,-1 0 0,1 0 1,1 0-1,0 0 0,0 0 1,0 1-1,2-1 0,-1 1 1,1 0-1,0 14 0,1-22-7,0 1-1,1 0 1,-1-1 0,1 1-1,0 0 1,0-1-1,0 1 1,0 0 0,0-1-1,0 0 1,1 1 0,-1-1-1,1 0 1,0 1-1,-1-1 1,1 0 0,0 0-1,0-1 1,0 1-1,1 0 1,-1-1 0,0 1-1,1-1 1,-1 0-1,1 0 1,2 2 0,5 0 7,1-1 1,-1 0 0,0 0-1,0-1 1,16 1 0,-12-2 12,1-1 0,-1 0 0,1-1 0,-1-1 0,0 0 0,0 0 0,0-2 0,0 0 0,-1 0 0,0-1 0,0-1 0,13-9 1,-3 0 3,-1-1 1,0-1 0,-2-1 0,0-1 0,25-33 0,99-110 245,-37 59-416,-83 82 142,-1-1 0,-1-1 0,-2-1 0,0-1 1,28-49-1,146-305-243,-192 376 181,-1 1 0,1-1 0,-1 1 0,0-1 0,0 1 0,0-1 0,-1 0 0,1-4 0,-1 7 36,0 1 1,0 0 0,0-1 0,0 1 0,0-1 0,0 1-1,0-1 1,0 1 0,-1-1 0,1 1 0,0 0-1,0-1 1,0 1 0,0-1 0,-1 1 0,1 0 0,0-1-1,0 1 1,-1 0 0,1-1 0,0 1 0,0 0-1,-1-1 1,1 1 0,0 0 0,-1 0 0,1-1 0,-1 1-1,1 0 1,0 0 0,-1 0 0,1 0 0,-1-1-1,1 1 1,-1 0 0,1 0 0,-1 0 0,-1 0-14,0 0-1,1 1 1,-1-1 0,0 0 0,1 1-1,-1-1 1,0 1 0,1-1 0,-3 2-1,-6 4-24,0 0 1,0 1-1,0 0 0,1 0 0,-11 13 0,-41 51-93,-62 102 105,81-106-148,-48 106-1,76-140 245,2 0 1,1 1-1,2 0 0,-6 39 1,-6 142 81,22-118 73,-1-93-184,0 0 0,1 0 0,0 0 1,0 0-1,0 0 0,0-1 0,1 1 0,-1 0 0,1-1 0,0 1 0,0-1 0,0 0 0,1 0 0,-1 1 0,1-2 0,0 1 1,-1 0-1,1 0 0,1-1 0,-1 0 0,0 1 0,1-1 0,-1 0 0,1-1 0,-1 1 0,1-1 0,0 0 0,0 1 0,-1-2 1,8 2-1,2-1-19,0-2 1,0 1-1,0-1 1,0-1-1,20-5 1,60-24 128,-79 26-128,-2 1 5,0 0 0,0-1 0,-1-1 0,0 1 0,0-2 0,11-8 0,-11 5-24,-1-1 0,0 0 1,0 0-1,-1-1 0,0-1 0,-1 1 1,-1-1-1,0-1 0,-1 1 0,9-28 1,-15 39 4,1 0 0,-1 1 0,0-1 0,0 0 0,0 0 1,0 0-1,0 0 0,0 0 0,0 1 0,0-1 1,-2-3-1,2 4-1,0 1 1,0 0-1,0-1 1,-1 1-1,1 0 0,0-1 1,0 1-1,-1 0 1,1-1-1,0 1 1,-1 0-1,1 0 1,0-1-1,-1 1 1,1 0-1,0 0 0,-1 0 1,1-1-1,0 1 1,-1 0-1,1 0 1,-1 0-1,0 0-4,-1 0-1,1 0 1,0 0-1,0 0 1,0 1-1,0-1 1,0 0-1,0 1 0,0-1 1,0 1-1,0-1 1,0 1-1,-1 0 1,-8 7-22,-1 0 0,1 0-1,1 1 1,-17 20 0,-29 46-176,46-62 194,1 0 0,0 1 0,1 0 1,-7 19-1,13-29 27,0 0 1,0 0-1,0 0 1,1 0-1,0 0 1,-1 1-1,1-1 1,1 0-1,0 6 1,-1-8-9,1 1 0,0-1 0,0 0 0,0 1 1,0-1-1,0 1 0,0-1 0,1 0 1,-1 0-1,1 0 0,0 0 0,-1 0 0,1 0 1,0 0-1,0-1 0,3 3 0,-1-2 19,1 1 0,-1-1-1,0 0 1,1-1 0,0 1 0,-1-1-1,1 1 1,0-2 0,0 1-1,0 0 1,0-1 0,0 0 0,0 0-1,0 0 1,-1-1 0,1 0-1,0 0 1,0 0 0,0 0 0,4-3-1,-2 1-14,0 0 0,0 0 0,0-1 0,-1 0 0,0 0 0,0 0 0,0-1 0,0 0 0,-1 0 0,0-1 0,0 0 0,8-11 0,-3-2 45,-2 0 0,0 0 0,9-33 0,-12 32-75,0 0 0,-2-1 0,-1 1 0,0-1 0,-1 0 0,-2 1 0,0-1 0,-6-35 0,6 55 16,1-1 0,0 1-1,0-1 1,0 1 0,-1-1 0,2 1 0,-1-1-1,0 1 1,0-1 0,0 1 0,1 0-1,-1-1 1,1 1 0,-1-1 0,1 1-1,-1-1 1,1 1 0,0 0 0,0 0-1,0-1 1,0 1 0,0 0 0,0 0-1,0 0 1,0 0 0,0 0 0,0 0-1,0 0 1,1 0 0,-1 1 0,0-1-1,1 0 1,1 0 0,0 0 1,0 1 1,0-1 0,0 0-1,0 1 1,0-1-1,0 1 1,1 0-1,-1 0 1,0 1 0,0-1-1,0 0 1,0 1-1,0 0 1,0 0-1,4 2 1,-4-2-12,1 1-1,-1 1 1,0-1 0,-1 0-1,1 1 1,0-1 0,-1 1-1,1 0 1,-1 0 0,0 0-1,0 0 1,0 1 0,2 4-1,3 7 18,7 29 0,-6-18 20,38 120-61,-43-139 96,1 1 1,-1 0-1,2-1 1,-1 0-1,1 0 1,0 0-1,1 0 1,-1-1-1,1 0 1,1 0-1,-1-1 1,1 0 0,0 0-1,0 0 1,0-1-1,1 0 1,-1 0-1,1-1 1,0 0-1,0 0 1,10 1-1,-3-1-328,-1 0 0,1-2 0,0 1 0,0-2 0,0 0 0,0-1-1,-1 0 1,1-1 0,0-1 0,-1-1 0,20-6 0,-28 8-513,-1 0 0,0-1 0,0 0 1,0 0-1,0 0 0,0 0 0,-1-1 0,1 0 0,4-5 1,10-12-2643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43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12 5216,'0'0'99,"0"-1"1,0 1-1,0-1 1,0 0-1,0 1 0,1-1 1,-1 1-1,0-1 1,1 1-1,-1-1 1,0 1-1,1-1 1,-1 1-1,0 0 0,1-1 1,-1 1-1,1-1 1,-1 1-1,1 0 1,-1-1-1,1 1 0,-1 0 1,1 0-1,-1-1 1,1 1-1,-1 0 1,1 0-1,0 0 1,-1 0-1,3 0 2038,-2 2-1540,-1 0 1,1 1-1,-1-1 1,1 0-1,0 0 1,0 0-1,1 3 1,5 12 355,-7-10-654,1 0 0,-1 0-1,0 0 1,0 0 0,-1-1 0,-1 10 0,-12 41 952,7-33-904,-16 55 370,-8 38 534,27-105-1641,4-19-4190,4-2 1583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5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57 3904,'1'-3'740,"1"0"0,-1 0 0,0 0 0,1 1 1,-1-1-1,1 0 0,0 1 0,4-5 0,-5 8-23,0 5-153,-5 12 326,4-18-827,0 1 0,0 0-1,-1 0 1,1 0 0,-1 0-1,1 0 1,-1 0 0,1-1-1,-1 1 1,1 0 0,-1 0-1,1-1 1,-1 1 0,-1 0-1,2-1-21,0 0 0,-1 1 0,1-1 0,-1 0 0,1-1 0,-1 1 0,1 0 0,0 0 0,-1 0 0,1 0 0,-1 0 0,1 0 0,-1 0-1,1-1 1,0 1 0,-1 0 0,1 0 0,0-1 0,-1 1 0,1 0 0,0 0 0,-1-1 0,1 1 0,0 0 0,-1-1 0,1 1-1,0 0 1,0-1 0,0 1 0,-1-1 0,1 1 0,0 0 0,0-1 0,0 0 0,-2-2-3,1 1-1,-1-1 1,1 1 0,0-1-1,0 0 1,0 0 0,0 0-1,1 0 1,-1 0 0,1 0-1,-1 0 1,1 0 0,0 0-1,1-5 1,1 0-44,-3 8-147,-5 16 88,2-6 104,0 1 0,-1-1 0,1 0 0,-2-1-1,0 1 1,-8 10 0,12-17 11,0-1 0,-1-1-1,1 1 1,0 0 0,-1 0 0,1-1-1,-1 0 1,1 1 0,-1-1 0,0 0-1,1 0 1,-1 0 0,0-1-1,0 1 1,0-1 0,-4 1 0,5-1-31,1 0 1,-1 0-1,0 0 1,0 0-1,0-1 1,0 1-1,1 0 1,-1-1-1,0 1 1,0-1-1,1 0 1,-1 0-1,0 1 1,1-1-1,-1 0 1,1 0-1,-1-1 1,1 1-1,0 0 1,-1 0 0,1-1-1,0 1 1,0-1-1,0 1 1,0-1-1,0 1 1,-1-4-1,2 4-18,-5-15-122,9 12 97,6 5 168,-1 2-36,0 1 0,0 1 0,-1-1 0,1 1-1,-1 1 1,0 0 0,0 0 0,11 12 0,-4-1 423,0 0 1,19 31-1,-31-44-436,-1-1-1,0 1 0,0 0 0,-1 0 0,1 0 0,-1 0 0,0 0 0,0 0 0,0 0 1,0 0-1,-1 0 0,0 0 0,0 1 0,0-1 0,0 0 0,-1 0 0,1 0 0,-1 1 1,0-1-1,0 0 0,-1 0 0,1 0 0,-1-1 0,0 1 0,0 0 0,0-1 0,0 1 1,-1-1-1,0 1 0,1-1 0,-1 0 0,0 0 0,-6 4 0,-12 6 116,-1 0 0,0-1-1,-1-1 1,-25 8-1,-46 23-5310,86-37 552,10 3 1440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57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183 210 3904,'4'-32'3845,"-2"22"470,-82 258-663,69-217-3267,8-23-307,-74 239 1006,69-222-983,6-19 217,0 0 0,0 0 0,1 0 0,-2 10 0,6-21 744,1-14-775,9-30-142,1 0 0,33-75 0,-3 12-148,3-60 291,-46 170-282,15-56-289,-16 58 282,0 0 0,0 0 0,0 0 0,0 0 0,0 0 0,0 0 0,0 0 0,0 1 0,0-1 0,0 0 0,0 0 0,0 0-1,1 0 1,-1 0 0,0 0 0,0 0 0,0 0 0,0 0 0,0 0 0,0 0 0,0 0 0,0 0 0,0 0 0,0 0 0,0 0 0,0 0 0,0 0 0,0 0 0,1 0 0,-1 0 0,0 0 0,0 0 0,0 0 0,0-1 0,0 1-1,0 0 1,0 0 0,0 0 0,0 0 0,0 0 0,0 0 0,0 0 0,0 0 0,0 0 0,0 0 0,0 0 0,0 0 0,0 0 0,0 0 0,0 0 0,0 0 0,0 0 0,0-1 0,0 1 0,0 0 0,0 0 0,0 0 0,0 0 0,0 0-1,0 0 1,0 0 0,0 0 0,0 0 0,0 0 0,0 0 0,4 8-4,2 12-22,34 202-112,-34-180 260,-5-33-45,0 1 0,0-1 0,1 0 1,0 0-1,1 0 0,0 0 0,6 13 1,-9-21-67,0-1 0,0 0 0,0 1 0,0-1 1,0 0-1,1 1 0,-1-1 0,0 0 0,0 0 1,0 1-1,0-1 0,1 0 0,-1 1 0,0-1 0,0 0 1,1 0-1,-1 1 0,0-1 0,0 0 0,1 0 1,-1 0-1,0 0 0,0 1 0,1-1 0,-1 0 0,0 0 1,1 0-1,-1 0 0,0 0 0,1 0 0,-1 0 1,0 0-1,1 0 0,-1 0 0,0 0 0,1 0 0,-1 0 1,0 0-1,1 0 0,-1 0 0,0 0 0,1 0 1,-1 0-1,0 0 0,1-1 0,-1 1 0,0 0 0,1 0 1,9-18 476,-5 8-433,46-86 101,-35 64-70,17-45-70,39-128 0,-43 115-157,-19 67 57,-2 15-105,-8 8 182,1 0 0,-1 0 0,0 0 0,1 0 0,-1 0 0,0 0 0,0 0 0,1 0 0,-1 0 0,0 0 0,1 0 0,-1 0 0,0 0 0,0 0 0,1 0 0,-1 0 0,0 0 0,0 1 0,1-1 0,-1 0 0,0 0 0,0 0 0,1 0 0,-1 1 0,0-1 0,0 0 0,0 0 0,0 1 0,1-1 0,-1 0 0,0 0 0,0 1 0,0-1 0,0 0 0,3 7-68,-1-1 0,0 0 0,0 0 0,-1 1 0,1 8 0,0-7 52,13 135 139,-3-23 245,-4-52 64,-2 84 0,-11-97-211,2-34-90,-3 5-25,4-22-632,1 0 0,0 1 0,0-1 0,0 1 1,0 6-1,2-9 138,-1 0 1,0-1-1,0 1 1,1 0-1,-1 0 1,1 0-1,0 0 1,0-1-1,-1 1 1,1 0-1,0 0 1,0-1-1,1 1 1,-1-1-1,0 1 1,0-1-1,2 2 1,11 6-2874,3 2 1157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57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48 5632,'-1'-2'337,"1"0"-1,0 0 1,-1 0 0,1 0-1,0 0 1,0 0 0,0 0-1,0 0 1,0-1 0,0 1-1,1 0 1,-1 0 0,0 0-1,1 1 1,0-1 0,0 0-1,-1 0 1,1 0 0,0 0 0,1 1-1,-1-1 1,2-2 0,-3 4-290,0 0 1,0 0 0,0 0-1,0-1 1,1 1-1,-1 0 1,0 0 0,0 0-1,0 0 1,0 0 0,0 0-1,0 0 1,0 0 0,0 0-1,1 0 1,-1 0-1,0 0 1,0 0 0,0 0-1,0 0 1,0 0 0,0 0-1,0 0 1,0 0 0,1 0-1,-1 0 1,0 0 0,0 0-1,0 0 1,0 0-1,0 1 1,0-1 0,0 0-1,0 0 1,0 0 0,0 0-1,1 0 1,-1 0 0,0 0-1,0 0 1,0 0-1,0 0 1,0 0 0,0 1-1,3 7 946,-1 11-308,-2-16-347,3 43 1190,-6 87 0,0-72-1181,1-37-285,1 51 91,2-67-91,-1 1-1,1-1 0,1 0 1,0 1-1,0-1 1,6 13-1,0-8 51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59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37 3328,'1'-3'378,"0"1"0,0-1 1,0 1-1,0-1 0,0 1 1,1-1-1,-1 1 0,1 0 1,-1-1-1,1 1 0,0 0 0,0 0 1,0 0-1,4-2 0,-6 7 65,1 1 0,-1-1-1,0 1 1,0-1 0,0 1-1,0-1 1,0 0 0,-2 5-1,-8 22 84,-1-1 0,-1 0 0,-1 0 0,-22 32 0,-39 47 627,46-72-793,3 2-1,1 0 1,-26 58-1,37-65-182,-10 40 0,19-57-103,1 1 1,1-1-1,0 1 1,1-1-1,1 22 0,0-34-30,0 1-1,1 0 1,-1-1 0,1 1-1,-1-1 1,1 1-1,0 0 1,0-1-1,0 0 1,1 1-1,-1-1 1,0 0-1,1 1 1,0-1-1,-1 0 1,1 0-1,0 0 1,0-1-1,0 1 1,0 0 0,1-1-1,-1 1 1,0-1-1,4 2 1,2 0 71,1 0 1,0-1-1,0 0 1,0 0-1,15 0 1,7 0 65,0-1 0,0-2 0,33-5-1,88-24-82,-125 23 85,-1-1 0,30-13 0,-51 19-220,-1 0-1,1-1 0,-1 1 0,0-1 1,7-5-1,-10 7-238,0 0 0,0 0 1,0 0-1,-1 0 0,1 0 1,0 0-1,-1 0 0,1 0 0,-1 0 1,1-1-1,-1 1 0,1 0 0,-1 0 1,0-1-1,1 1 0,-1 0 0,0 0 1,0-1-1,0 1 0,0 0 0,0-1 1,-1 1-1,1 0 0,-1-3 1,0-2-1677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3:59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99 6240,'-15'-10'2005,"14"10"-1874,1 0 1,-1 0-1,1-1 0,-1 1 0,1 0 0,0 0 1,-1-1-1,1 1 0,-1-1 0,1 1 1,-1 0-1,1-1 0,0 1 0,-1-1 0,1 1 1,0-1-1,0 1 0,-1-1 0,1 1 1,0-1-1,0 1 0,0-1 0,0 1 0,-1-1 1,1 1-1,0-1 0,0 1 0,0-1 1,0 0-1,1 0 31,-1 0 1,1 0-1,0 0 1,-1 1-1,1-1 1,-1 0-1,1 0 1,0 1-1,0-1 1,-1 0-1,1 1 1,0-1-1,0 1 0,1-1 1,5-2 315,0 0 1,0 0-1,9-1 1,159-22 2346,-128 20-2360,130-11 473,-122 14-767,68 6 0,-120-3-166,-1 0-1,0 1 0,1-1 1,-1 0-1,0 1 1,0 0-1,0-1 0,1 1 1,-1 0-1,4 3 0,6 3-36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01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459 659 6048,'0'-1'226,"-1"-1"608,0-1 0,0 0 1,0 1-1,0-1 0,0 0 1,0 1-1,-3-4 0,3 5-681,0 0 0,0 0 1,-1 0-1,1 0 0,0 0 0,-1 0 0,1 0 0,-1 1 0,1-1 1,-1 0-1,1 1 0,-1 0 0,1-1 0,-1 1 0,0 0 0,-2-1 1,-13 1-38,0 0 1,0 0 0,0 2 0,0 0 0,1 1 0,-1 0 0,1 2 0,-1 0 0,1 1 0,1 0 0,-1 1 0,1 1-1,0 1 1,1 0 0,0 0 0,1 2 0,0 0 0,0 0 0,1 1 0,0 0 0,1 1 0,1 1 0,0 0 0,1 0 0,-7 16-1,12-22-80,-6 12 48,-14 40 1,23-54-18,-1 0 0,0 0 0,1 1 0,1-1 0,-1 0 0,1 0 0,0 0 0,0 1 0,0-1 0,1 0-1,3 12 1,-4-17-40,1 0 0,-1 1 0,1-1 0,-1 0-1,1 0 1,0 0 0,-1 1 0,1-1 0,0 0-1,0 0 1,0 0 0,0 0 0,0 0 0,0 0-1,0-1 1,0 1 0,0 0 0,1 0 0,-1-1-1,0 1 1,0-1 0,1 1 0,-1-1 0,0 0-1,1 1 1,-1-1 0,0 0 0,1 0 0,-1 0-1,1 0 1,-1 0 0,0 0 0,2-1 0,2 0 48,1 0 0,-1 0 1,0-1-1,0 0 1,0 0-1,-1-1 1,8-4-1,1-2-29,-1 0 0,0-1-1,-1-1 1,0 0 0,-1 0 0,15-23 0,46-84 76,-28 42-133,-25 43-234,-28 104-310,9-60 585,0-1 0,1 0 0,0 1 0,1-1 0,-1 0 0,2 1 0,0-1 1,0 0-1,1 0 0,0 0 0,1-1 0,0 1 0,0-1 0,1 0 0,0 0 0,1 0 0,0-1 0,0 1 0,1-2 0,0 1 0,14 11 0,-18-17-2,0 0 0,-1 0 0,1 0 0,0 0-1,0-1 1,0 0 0,0 1 0,0-1 0,1 0 0,-1-1-1,0 1 1,0-1 0,1 1 0,-1-1 0,0 0 0,1 0-1,-1 0 1,0-1 0,1 1 0,-1-1 0,0 0 0,5-1-1,-3-1-4,0 0-1,0 0 1,0-1-1,0 0 0,-1 0 1,0 0-1,6-7 1,1-2 55,12-21 0,56-105 280,-11-12-185,-62 137-202,99-308-65,-95 287 97,12-39 53,20-77-432,-38 128 217,-4 19-23,-4 13-5,-1 5 35,-4 30 0,-1 0 56,-80 335 325,7 78 529,81-441-595,2-10 16,0-7 129,1-7-227,0 0-1,-1 0 0,0-12 1,0-11-8,4 11-51,0 0-1,1 0 1,1 1 0,1 0 0,1 0 0,1 1-1,0 0 1,1 0 0,1 1 0,1 0-1,23-26 1,-22 30-67,0 1 0,1 0-1,1 1 1,-1 0 0,2 1-1,0 1 1,18-8 0,-27 14-9,0 0 1,1 1 0,0 0-1,9-1 1,-14 2 27,1 1-1,0-1 1,0 1 0,0 0 0,0 0 0,0 1 0,0-1-1,0 1 1,0 0 0,4 2 0,-6-3 26,-1 1-1,0-1 1,0 1 0,0 0-1,0-1 1,0 1 0,-1 0 0,1 0-1,0 0 1,0 0 0,0 0-1,-1 0 1,1 0 0,0 0-1,-1 0 1,1 0 0,-1 0 0,0 0-1,1 0 1,-1 1 0,0-1-1,1 0 1,-1 0 0,0 0-1,0 1 1,0-1 0,0 0 0,0 0-1,0 0 1,-1 1 0,1-1-1,0 0 1,-1 2 0,-1 3-3,-1 0 0,1 0 1,-1 0-1,0 0 0,-5 7 0,-2 0-1,0 0 0,0-1 0,-1 0 0,-1-1 0,-14 12 0,17-16 67,0 0 0,-1-1 0,1-1 1,-1 0-1,0 0 0,-1-1 0,1 0 0,-16 3 0,20-6-18,0 0 0,0-1-1,0 0 1,0-1 0,0 1-1,0-1 1,-9-3 0,15 4-47,0 0 1,-1 0 0,1 0 0,0 0 0,0 0-1,0 0 1,0 0 0,-1 0 0,1 0-1,0 0 1,0 0 0,0 0 0,-1 0 0,1 0-1,0 0 1,0 0 0,0 0 0,0-1-1,0 1 1,-1 0 0,1 0 0,0 0 0,0 0-1,0 0 1,0-1 0,0 1 0,0 0 0,-1 0-1,1 0 1,0 0 0,0-1 0,0 1-1,0 0 1,0 0 0,0 0 0,0 0 0,0-1-1,0 1 1,0 0 0,0 0 0,0 0 0,0-1-1,0 1 1,0 0 0,0 0 0,0 0-1,0 0 1,0-1 0,0 1 0,0 0 0,1 0-1,-1-1-6,0 1-1,1 0 0,-1-1 0,0 1 1,1 0-1,-1-1 0,0 1 0,1 0 1,-1 0-1,1-1 0,-1 1 0,1 0 1,-1 0-1,1 0 0,-1-1 1,0 1-1,1 0 0,0 0 0,10 1-18,-1 1 0,1 0 0,-1 1 0,1 0 0,-1 0 0,0 1 0,10 6 0,22 7-23,-11-7 72,-6-1-18,0-1 0,1-1 0,0-1 0,33 3 0,-51-9 16,-1 0 0,0-1 0,1 0 0,-1 0 0,0-1 0,0 0 0,0 0-1,0 0 1,0-1 0,0 0 0,-1-1 0,1 1 0,-1-1 0,0 0 0,0-1 0,-1 0 0,9-8-1,-2 0 39,0-1 0,-2 0 0,0 0 0,0-1-1,-1 0 1,8-20 0,-14 28-15,1-2-67,0 0-1,3-14 1,-6 21 0,-1-1-1,1 1 1,-1-1 0,1 0-1,-1 1 1,0-1 0,0 0-1,-1 1 1,1-1 0,0 1 0,-1-1-1,0 1 1,1-1 0,-3-2-1,3 4 17,-1 0 0,1 0 1,-1 1-1,1-1 0,-1 0 0,0 1 0,1-1 0,-1 0 0,0 1 0,0-1 1,1 1-1,-1-1 0,0 1 0,0-1 0,0 1 0,0 0 0,1 0 0,-1-1 0,0 1 1,0 0-1,0 0 0,0 0 0,0 0 0,0 0 0,0 0 0,0 0 0,0 0 0,0 0 1,0 0-1,1 1 0,-1-1 0,0 0 0,0 1 0,0-1 0,-1 1 0,-2 1-33,0 0-1,-1 1 1,1-1-1,0 1 1,-5 5-1,3-3 36,0 1 0,1 1-1,-1-1 1,2 1 0,-1 0 0,1 0 0,0 0-1,0 1 1,1-1 0,0 1 0,0 0 0,1 0-1,0 0 1,-2 14 0,3-12 17,1 0 1,0 0-1,0 0 0,1 1 0,0-1 1,1 0-1,0 0 0,0-1 1,1 1-1,1 0 0,5 12 1,-7-20 9,-1 1 1,1 0-1,-1-1 1,1 1 0,0-1-1,0 0 1,0 0-1,0 0 1,0 1-1,0-2 1,1 1 0,-1 0-1,4 1 1,-4-2-17,0 0 0,-1-1 0,1 1-1,0-1 1,0 0 0,-1 0 0,1 0 0,0 0 0,0 0 0,0 0 0,-1 0 0,1 0 0,0-1 0,0 1 0,-1-1 0,1 1 0,0-1 0,-1 0 0,1 1 0,0-1 0,-1 0 0,3-2 0,9-8 159,-1-1-1,0 0 1,13-18 0,-10 12-147,15-16 28,37-34 0,-51 54-123,104-97-121,-130 161-318,-4 8 530,-9 24 0,16-60-31,-20 54 5,23-68 84,0 0 0,0 0-1,-1-1 1,0 1 0,-1-1 0,-10 12-1,15-18-51,0 1 0,-1-1 0,1 0-1,0 0 1,-1 0 0,1 0 0,-1 0 0,0 0 0,1 0-1,-1 0 1,1-1 0,-1 1 0,0-1 0,0 1-1,1-1 1,-1 1 0,0-1 0,0 0 0,0 0-1,1 0 1,-1 0 0,0 0 0,0-1 0,0 1-1,1 0 1,-1-1 0,0 1 0,1-1 0,-1 0-1,0 1 1,1-1 0,-1 0 0,1 0 0,-1 0-1,1 0 1,-1-1 0,-1-1 0,-5-4-18,1 0-1,-1-1 1,2 1-1,-1-2 1,1 1-1,0-1 1,1 0 0,-9-18-1,14 26-6,-1 0 0,1 1 0,0-1 0,0 0 0,-1 0 0,1 1-1,0-1 1,0 0 0,0 0 0,0 0 0,0 0 0,0 1 0,0-3 0,0 3 4,0 0 1,0 0 0,1-1 0,-1 1 0,0 0 0,0 0 0,0 0 0,0-1 0,1 1 0,-1 0 0,0 0 0,0 0-1,1-1 1,-1 1 0,0 0 0,0 0 0,0 0 0,1 0 0,-1 0 0,0 0 0,1 0 0,-1 0 0,0 0-1,0 0 1,1 0 0,-1 0 0,3 0 3,1 0 0,-1 1 1,0 0-1,0-1 0,4 3 0,-2-1-1,27 7 110,59 7 1,-36-7-42,192 41-1824,-238-47 5,-9-3 1594,0 0 0,0 0 0,0 0-1,0 1 1,0-1 0,0 0 0,0 0-1,0 0 1,0 1 0,0-1 0,0 0 0,0 0-1,0 0 1,0 0 0,0 1 0,-14 9-7282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04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6 279 2656,'-5'4'7056,"5"-5"-6971,0 1 1,1 0 0,-1-1 0,0 1-1,1-1 1,-1 1 0,0 0 0,1-1-1,-1 1 1,1 0 0,-1 0-1,0-1 1,1 1 0,-1 0 0,1 0-1,-1 0 1,1 0 0,-1-1 0,1 1-1,-1 0 1,1 0 0,-1 0 0,1 0-1,-1 0 1,1 0 0,7-2 1951,30-57 469,13-23-2105,-38 60-333,19-28 0,-26 43-62,0 0-1,0 0 1,1 0 0,0 0-1,0 1 1,0 1-1,10-7 1,-16 12-5,0-1 0,0 1 0,0-1 0,0 1 0,0-1 0,0 1 0,0 0 0,0-1 1,0 1-1,0 0 0,0 0 0,0 0 0,0 0 0,0 0 0,0 0 0,0 0 0,0 0 0,0 1 0,0-1 0,0 0 0,0 1 0,2 0 0,-1 0 2,-1 0-1,1 0 1,-1 1-1,1-1 1,-1 1 0,1-1-1,-1 1 1,0-1-1,0 1 1,0 0 0,1 1-1,2 5 3,-2-1 0,1 0 0,-1 0 0,0 1 0,1 8 0,-1-1 53,-1 0-1,0 0 1,-2 0-1,0 0 1,0 1-1,-6 21 1,0-10 105,-1-1-1,-21 46 1,-39 107 232,17-41 186,28-88-413,20-44-87,0-1 0,-1 1 1,1-1-1,-1 0 0,-1 0 0,-5 5 0,16-21 1033,12-8-612,-1 9-545,-1 0 0,1 1 0,1 1 0,0 1 0,0 0 0,0 1 0,1 1 1,-1 1-1,1 0 0,0 2 0,1 0 0,-1 1 0,0 1 0,0 1 0,1 0 0,-1 2 0,0 0 0,-1 1 0,30 11 0,-46-15-20,0 1-435,0 0 0,1 0 1,-1-1-1,0 1 0,-1 0 0,1 1 0,0-1 1,0 0-1,0 0 0,-1 1 0,3 2 0,2 7-2520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05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25 4736,'0'-1'180,"0"0"0,0 0 1,1 0-1,-1 0 0,0 0 0,0 0 0,1 0 1,-1 0-1,1 0 0,-1 0 0,0 0 1,1 0-1,0 1 0,-1-1 0,1 0 1,0 0-1,-1 1 0,1-1 0,0 0 1,0 1-1,-1-1 0,2 0 0,4-3 2453,-13 19 323,-12 51-2008,2-2-280,-10 43 216,-24 196 1036,50-297-1808,-4 45 508,5-47-520,0 0 0,1 0 0,-1 1 0,1-1 0,0 0 1,0 0-1,0 0 0,0 0 0,4 7 0,-5-11-67,0 1-1,1-1 0,-1 0 0,1 1 1,-1-1-1,0 0 0,1 1 1,-1-1-1,1 0 0,-1 0 0,0 1 1,1-1-1,-1 0 0,1 0 0,-1 0 1,1 1-1,-1-1 0,1 0 0,-1 0 1,1 0-1,-1 0 0,1 0 0,-1 0 1,2 0-1,16-5 386,15-12 11,-21 9-297,87-53 568,-87 55-695,1 0 0,0 1 1,1 0-1,-1 1 0,1 0 1,16-2-1,-29 6-218,2-1 262,0 1 1,1 0-1,-1 0 0,0 0 1,0 0-1,7 1 1,1 5-5298,-3 2 2097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05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 7648,'1'-1'3435,"1"4"-2145,-1 9-197,-8 37 1631,1-7-1549,-19 76 685,-7 30-984,28-131-3484,8-16 955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44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8640,'-5'0'3904,"37"4"-3392,-5-4 1344,-1 5-1120,47-2-160,12 2-353,31-5 33,2 0-160,9 0-96,-11 3-32,10 1-1663,-15 4 927,-16-8-7104,-13 0 4384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05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54 4896,'1'-8'924,"0"5"-550,0-1-1,-1 1 1,1 0 0,0 0 0,0 0-1,1 0 1,-1 0 0,4-6 0,1 3 2278,-2 0-557,-4 14-1184,-36 109 2321,-5 19-2192,36-116-945,2-10 13,1 0 1,0 0-1,0 1 0,1-1 0,0 1 0,1-1 0,1 15 0,0-9-1276,-1-20 277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06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25 5632,'-22'-7'1834,"22"7"-1780,0 0 1,0 0-1,-1 0 0,1 0 0,0 0 0,0 0 0,0 0 0,0 0 0,-1 0 0,1 0 0,0 0 0,0 0 0,0 0 0,0 0 0,-1 0 0,1 1 0,0-1 1,0 0-1,0 0 0,0 0 0,0 0 0,-1 0 0,1 0 0,0 0 0,0 0 0,0 1 0,0-1 0,0 0 0,0 0 0,0 0 0,0 0 0,-1 0 0,1 0 0,0 1 1,0-1-1,0 0 0,0 0 0,0 0 0,0 0 0,0 1 0,0-1 0,0 0 0,0 0 0,0 0 0,0 0 0,0 1 0,0-1 0,0 0 0,0 0 0,0 0 0,0 0 1,0 1-1,0-1 0,1 0 0,-1 0 0,0 0 0,0 0 0,0 0 0,0 1 0,0-1 0,0 0 0,0 0 0,0 0 0,1 0 0,-1 0 0,103-2 6495,0-3-4331,102-2-1369,-182 6-858,24-3 1,-18-1-3682,-15 4 1499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0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7 7712,'0'0'52,"0"-1"0,0 1 0,0 0 0,0 0 1,0 0-1,0 0 0,0 0 0,0 0 0,0-1 1,0 1-1,0 0 0,-1 0 0,1 0 0,0 0 1,0-1-1,0 1 0,0 0 0,0 0 0,0 0 0,1 0 1,-1 0-1,0-1 0,0 1 0,0 0 0,0 0 1,0 0-1,0 0 0,0 0 0,0 0 0,0-1 0,0 1 1,0 0-1,0 0 0,0 0 0,1 0 0,-1 0 1,0 0-1,0 0 0,0-1 0,0 1 0,0 0 0,0 0 1,1 0-1,-1 0 0,0 0 0,0 0 0,0 0 1,0 0-1,0 0 0,1 0 0,-1 0 0,0 0 0,0 0 1,0 0-1,0 0 0,1 0 0,-1 0 0,0 0 1,0 0-1,0 0 0,0 0 0,0 0 0,1 0 0,-1 0 1,0 1-1,0-1 0,0 0 0,0 0 0,9 14 1580,-7-7-1191,0 1 0,-1 0 0,1 0 0,-1 0 1,-1 12-1,-3 43 1311,-4-24-922,-2 0-1,-25 71 0,3-15-543,-30 169 200,37-153-3410,13-61 1085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07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497 32 3392,'11'-17'2598,"-11"16"-2467,1 1 1,-1-1-1,0 1 0,1-1 1,-1 0-1,0 1 1,0-1-1,1 0 1,-1 1-1,0-1 1,0 1-1,0-1 0,0 0 1,0 1-1,0-1 1,0 0-1,0 1 1,0-1-1,0-1 0,-1 2-106,1 0 0,0 0 0,0 0 0,-1 0 0,1-1 0,0 1 0,0 0 0,-1 0 0,1 0 0,0 0 0,-1 0 0,1 0 0,0 0 0,0 0 0,-1 1 0,1-1 0,0 0-1,0 0 1,-1 0 0,1 0 0,0 0 0,0 0 0,-1 0 0,1 1 0,0-1 0,0 0 0,-1 0 0,1 0 0,0 1 0,0-1 0,-4 2 129,-19 11 257,0 1-1,1 1 0,1 1 0,0 1 0,1 1 0,1 0 0,-18 23 1,-13 21 420,-44 75 0,71-101-500,1 2 0,2 1-1,1 0 1,3 2 0,1 0-1,2 0 1,1 1-1,3 1 1,-7 73 0,13-86 19,3 0 1,0 0-1,2 0 1,10 56-1,-8-71-246,0 0 1,1 0-1,0 0 0,1-1 0,1 1 0,0-1 0,1-1 1,1 0-1,0 0 0,0 0 0,15 13 0,7 3 161,2-2-1,1-1 1,1-2-1,60 32 1,-80-48-306,23 7-1,-2-4-4744,-13-4 1645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08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31 3136,'-1'-1'67,"1"1"0,-1-1 1,1 1-1,-1-1 0,1 0 0,0 1 0,-1-1 1,1 0-1,0 1 0,-1-1 0,1 0 0,0 1 1,0-1-1,0 0 0,0 0 0,0 1 0,0-1 1,0-1-1,0 1 93,1 0-1,-1 1 1,1-1 0,0 0 0,-1 0 0,1 1 0,0-1 0,-1 1 0,1-1-1,0 1 1,0-1 0,-1 1 0,1-1 0,0 1 0,0 0 0,0-1 0,1 1-1,0-1-22,1 0 1,-1 0-1,1 0 0,0 0 0,-1 1 0,1-1 0,-1 1 0,1 0 0,0 0 0,-1 0 0,1 0 0,0 0 0,-1 1 0,1-1 0,0 1 0,-1-1 0,1 1 0,-1 0 0,1 0 0,-1 0 0,0 1 0,4 1 0,0 2 18,0 1-1,0-1 1,0 1-1,-1 0 1,0 0-1,0 1 0,0-1 1,-1 1-1,0 0 1,3 9-1,5 12 246,10 39-1,-21-64-385,19 67 709,-4 0 0,-2 2-1,5 88 1,-18-112-133,-2 0 0,-13 93 0,-39 88 584,43-195-1023,-2-1-1,-28 59 1,33-79-74,-1 1 0,-1-2 0,0 1 1,0-1-1,-1-1 0,-1 1 0,0-2 0,-24 19 0,-23 7-1751,35-24 564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11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0 657 3392,'6'-2'8900,"24"-14"-7688,12-16-72,-28 20-1098,0 1 1,1 1 0,0 0 0,20-9 0,-34 19-48,0-1-1,-1 1 1,1 0-1,0-1 1,-1 1-1,1 0 1,0 0-1,0 0 1,-1 0-1,1 0 1,0-1-1,0 1 1,-1 1-1,1-1 1,0 0-1,0 0 0,-1 0 1,1 0-1,0 0 1,-1 1-1,1-1 1,0 0-1,0 1 1,-1-1-1,2 1 1,-1 0-5,0 0 1,-1 0 0,1 0-1,0 0 1,-1 1-1,1-1 1,0 0 0,-1 0-1,1 1 1,-1-1-1,0 0 1,1 1 0,-1 0-1,1 6 29,-1 0-1,0 0 0,-1 12 0,1-19-8,-8 66 50,-8 152 638,16-205-572,0-1 0,4 18 0,-4-29-65,1 1-1,-1 0 1,1 0-1,0-1 1,0 1 0,0 0-1,0-1 1,0 1-1,0-1 1,1 1-1,-1-1 1,1 1-1,0-1 1,-1 0-1,1 0 1,4 3-1,-4-4-17,-1 0 0,1-1 0,0 1-1,-1 0 1,1-1 0,-1 0 0,1 1-1,0-1 1,0 0 0,-1 0 0,1 0-1,0 0 1,-1 0 0,1-1 0,0 1-1,-1 0 1,1-1 0,0 1 0,-1-1-1,3-1 1,2-1 19,-1 0 0,0 0 0,0-1 1,4-4-1,-5 4-1,22-20 159,-1-2 0,32-42-1,-31 35-142,1 1-45,-1-2 0,21-37 0,-43 64-45,0-1 0,-1 0-1,1-1 1,-1 1 0,-1 0 0,0-1 0,0 0 0,-1 0 0,0 1 0,0-17 0,-1 24 5,0 1 0,0-1 1,0 1-1,0-1 0,0 0 1,0 1-1,0-1 0,1 1 1,-1-1-1,0 1 0,0-1 1,0 1-1,1-1 0,-1 1 1,0 0-1,0-1 0,1 1 1,-1-1-1,1 1 0,-1-1 1,0 1-1,1 0 0,-1-1 1,1 1-1,0-1 5,1 1 1,-1-1-1,0 1 1,0 0-1,0 0 0,1 0 1,-1-1-1,0 1 0,0 0 1,3 1-1,4 0 47,0 1 0,14 5 0,-10-3-30,10 0-60,0-1 0,28 0 1,-18-2 70,94 1-90,12 0 178,-133-3-109,-5 1-2,1 0-1,0 0 0,0 0 1,0 0-1,0 0 0,0 0 1,0 0-1,-1 1 0,1-1 1,0 0-1,0 0 0,0 1 1,0-1-1,-1 0 0,1 1 0,0-1 1,0 1-1,-1-1 0,1 1 1,1 0-1,-3 0 0,1 0-1,0-1 1,0 1 0,-1-1-1,1 1 1,-1 0 0,1-1-1,0 1 1,-1-1 0,1 1-1,-1-1 1,1 1 0,-1-1-1,0 1 1,1-1 0,-1 1-1,1-1 1,-1 0 0,0 0-1,1 1 1,-2-1-1,-23 15 83,22-14-57,-17 10 0,0 1 0,1 0-1,1 1 1,0 1 0,0 1 0,-27 30 0,27-23 81,1 0-1,0 2 1,-25 50 0,38-67-51,1 1-1,1 0 1,-3 10 0,5-15-28,-1 0 0,1-1-1,0 1 1,0-1 0,0 1 0,1 3-1,-1-5-13,0 0 0,0 0 0,1 0 0,-1-1 0,0 1 0,1 0 0,-1 0 0,0-1-1,1 1 1,-1 0 0,1-1 0,-1 1 0,1-1 0,-1 1 0,1 0 0,0-1-1,-1 1 1,1-1 0,0 1 0,0-1 0,0 0 4,0 0 0,0 0-1,0 0 1,0 0 0,1 0 0,-1 0-1,0-1 1,0 1 0,0 0 0,0-1 0,-1 1-1,1-1 1,0 1 0,0-1 0,0 0-1,0 1 1,0-1 0,-1 0 0,1 1 0,0-1-1,0 0 1,-1 0 0,2-2 0,67-101 588,-22 30-460,-24 41-99,-8 13-4,13-24 0,-6 8-320,-17 25 29,-5 11 239,0 0 1,0 0-1,0 0 1,0 0-1,0-1 1,0 1-1,0 0 1,0 0-1,0 0 1,0 0-1,0 0 1,0 0-1,0 0 1,-1-1-1,1 1 1,0 0-1,0 0 1,0 0-1,0 0 1,0 0-1,0 0 0,0 0 1,0 0-1,0 0 1,0 0-1,0 0 1,-1 0-1,1-1 1,0 1-1,0 0 1,0 0-1,0 0 1,0 0-1,0 0 1,0 0-1,-1 0 1,1 0-1,0 0 1,0 0-1,0 0 0,0 0 1,0 0-1,0 0 1,-2 1-13,1-1 0,0 1 0,0-1 0,0 1 0,-1-1 0,1 1 0,0 0 0,0 0 0,0-1 0,0 1 0,0 0-1,1 0 1,-2 1 0,-1 2 23,1 0 0,0 0-1,0 1 1,0-1-1,1 0 1,-1 1 0,1-1-1,0 1 1,0-1-1,1 1 1,0-1-1,-1 1 1,1 0 0,1-1-1,-1 1 1,1-1-1,1 9 1,0-7 8,-1 0 0,1-1-1,0 1 1,0 0 0,1-1 0,0 1-1,0-1 1,0 0 0,1 0 0,-1 0-1,1 0 1,0-1 0,5 5 0,-4-6 9,0 0 0,0 0 0,0 0 1,1-1-1,-1 0 0,1 0 0,-1 0 0,1-1 1,-1 0-1,1 0 0,0 0 0,0-1 1,-1 0-1,10-1 0,-2 0 55,0-1-1,0 0 1,0-2 0,-1 1 0,21-9-1,-6-2 26,1-1 0,-2-1-1,27-20 1,-41 26-76,0-1 1,0 0-1,-2 0 1,1-1-1,-1 0 1,11-18-1,-8 7-10,0-1 0,16-44 0,-5 2 0,24-109 0,-38 130-21,9-50-4,-17 79-80,0-1 0,-1 0-1,-2-28 1,1 43 53,-1-1 0,1 1 0,0-1 1,-1 1-1,0 0 0,1-1 0,-1 1 0,0 0 0,0 0 0,-3-4 0,4 5 29,-1 1 0,1-1 0,-1 1 0,0-1 0,1 1 0,-1 0 0,0-1 0,1 1 0,-1 0 0,0 0 0,1 0 0,-1-1-1,0 1 1,1 0 0,-1 0 0,0 0 0,1 0 0,-1 0 0,0 0 0,0 0 0,1 0 0,-1 0 0,0 1 0,1-1-1,-1 0 1,0 0 0,1 1 0,-1-1 0,0 0 0,1 1 0,-1-1 0,1 1 0,-1-1 0,1 0 0,-1 1 0,1-1-1,-2 2 1,-1 1-7,0 0-1,1 0 1,-1 0-1,0 1 1,1-1-1,0 1 1,0 0-1,0-1 0,0 1 1,-2 8-1,1-3-13,-13 34-109,-17 81 0,4 48 132,14-31-38,15-114 146,0-1-1,1 0 1,7 37-1,-4-38 20,-4-20-82,1 0 1,-1 1 0,1-1-1,0 0 1,0 0 0,1 0-1,0 0 1,0 0 0,0 0 0,0 0-1,4 5 1,-5-10-20,-1 1 0,1-1 0,0 1 1,0 0-1,-1-1 0,1 0 0,0 1 0,0-1 0,0 1 1,-1-1-1,1 0 0,0 0 0,0 1 0,0-1 0,0 0 1,0 0-1,0 0 0,0 0 0,0 0 0,0 0 0,-1 0 0,1 0 1,0-1-1,0 1 0,0 0 0,0-1 0,0 1 0,0 0 1,-1-1-1,1 1 0,0-1 0,0 1 0,0-2 0,4-1 66,0-1-1,-1 0 1,8-9-1,-8 8-37,90-83 130,-75 70-168,-15 14-50,0 0 0,0 0 0,0 1 0,6-4 0,2-4-56,-9 9 116,-5 12-355,1-7 226,-4 19-33,-14 63 83,18-75 109,0 0-1,0-1 1,1 1-1,0 0 1,1 0-1,3 17 1,-4-26-35,1 0 0,-1 1 0,0-1 1,1 1-1,-1-1 0,1 0 0,-1 0 0,1 1 1,0-1-1,0 0 0,-1 0 0,1 0 1,0 0-1,0 0 0,0 0 0,0 0 0,0 0 1,0 0-1,1 0 0,-1 0 0,0-1 1,0 1-1,0 0 0,1-1 0,-1 1 0,0-1 1,1 1-1,-1-1 0,1 0 0,-1 0 1,0 0-1,1 0 0,-1 0 0,1 0 0,-1 0 1,0 0-1,1 0 0,-1-1 0,1 1 1,-1 0-1,2-2 0,4 0 46,0-1-1,-1 0 1,1-1-1,-1 0 1,0 0-1,8-6 1,170-144 224,-170 140-234,16-19 0,-19 20-117,23-22 0,-26 28-161,-6 5-21,-2 7 25,0 4 124,0 2 72,1-1 0,0 1 0,1-1-1,0 1 1,5 13 0,-5-18 77,0 0-1,1 0 0,0 0 1,0 0-1,1 0 1,-1 0-1,1-1 0,0 0 1,1 0-1,4 5 1,-7-9-36,0 1 0,0-1 0,-1 0 0,1 0 1,0 1-1,0-2 0,0 1 0,0 0 1,0 0-1,0-1 0,1 1 0,-1-1 0,0 1 1,0-1-1,0 0 0,0 0 0,1 0 0,1 0 1,0-1 15,0 0 0,-1 0 0,1 0 1,0-1-1,-1 1 0,0-1 1,1 0-1,-1 0 0,5-4 0,1-1 37,0-1-1,-1-1 1,0 0-1,0 0 1,12-19-1,-17 23-56,0 0 1,-1 0-1,1 0 0,-1-1 0,0 1 1,-1 0-1,1-1 0,-1 1 1,0-1-1,-1 0 0,1 1 1,-1-1-1,0 0 0,0 1 0,-1-1 1,0 1-1,-1-8 0,2 12-19,-1 1 0,1-1 0,0 0 0,0 1 0,0-1 0,-1 1 0,1-1 0,0 0 0,-1 1 0,1-1 0,0 1 0,-1-1 0,1 0 0,-1 1 0,1 0 0,-1-1 0,1 1 0,-1-1 0,0 1 0,1-1 0,-1 1-1,1 0 1,-1 0 0,0-1 0,1 1 0,-2 0 0,1 0-8,0 0-1,0 0 1,-1 0 0,1 0-1,0 1 1,0-1-1,-1 0 1,1 1 0,0-1-1,0 1 1,0-1-1,0 1 1,-2 0 0,-3 4-71,1-1 0,-1 1 1,-7 9-1,6-6 92,1-1-1,1 1 1,-1 0-1,2 1 0,-1-1 1,1 1-1,0 0 1,1 0-1,0 0 1,0 1-1,1-1 1,0 1-1,1 0 0,0-1 1,0 1-1,1 0 1,0 0-1,1-1 1,0 1-1,1 0 0,0-1 1,0 1-1,1-1 1,1 0-1,6 15 1,-9-22 15,1 0 1,-1 1 0,1-1-1,-1 0 1,1 0-1,2 3 1,-3-5-5,0 1 0,-1-1 0,1 1 0,0-1 0,0 1 0,-1-1 0,1 0 0,0 1 0,0-1 0,0 0 0,0 0 0,-1 1 0,1-1 0,0 0 0,0 0 0,0 0 0,0 0 0,0 0 0,0 0 0,0 0 0,-1 0 0,1-1 0,0 1 0,0 0 0,0-1 0,1 1 0,5-5 46,0 0 0,0-1 0,0 1-1,-1-1 1,0 0 0,0-1 0,8-12 0,10-10 62,147-181 70,-141 172-424,-30 37 227,16-16 33,-16 17-32,1 0 1,-1-1-1,0 1 0,0 0 0,1 0 0,-1 0 0,0 0 0,0 0 0,1 0 0,-1-1 1,0 1-1,0 0 0,1 0 0,-1 0 0,0 0 0,1 0 0,-1 0 0,0 0 0,0 0 0,1 0 1,-1 0-1,0 0 0,0 0 0,1 0 0,-1 0 0,1 1 0,-1-1-21,0 1 0,1-1 1,-1 1-1,0 0 0,1-1 0,-1 1 0,0-1 0,0 1 0,1 0 1,-1-1-1,0 1 0,0 0 0,0-1 0,0 1 0,0 0 0,0-1 0,0 2 1,-1 4-32,1 1 0,-1-1 0,0 1 0,-1-1 0,0 0 1,-3 10-1,-20 37-15,11-25 99,-89 190 346,100-213-317,1-1 0,-1 1-1,0 0 1,-1-1 0,1 0 0,-7 7-1,9-10-42,0-1-1,0 1 0,0 0 0,0 0 1,0 0-1,0-1 0,0 1 1,0-1-1,0 1 0,0-1 0,-1 1 1,1-1-1,0 0 0,0 1 0,-1-1 1,1 0-1,0 0 0,0 0 1,-1 0-1,1 0 0,0 0 0,0 0 1,-1 0-1,1-1 0,0 1 1,0 0-1,0-1 0,-1 1 0,1-1 1,0 0-1,0 1 0,0-1 0,0 0 1,0 1-1,-1-2 0,-4-4 56,1 0 0,0 0 0,0 0-1,1 0 1,-1-1 0,-5-12 0,8 15-79,1 0 0,-1 0 1,1 1-1,0-1 0,0 0 1,0-1-1,0 1 1,1 0-1,-1 0 0,1 0 1,0 0-1,1 0 0,1-9 1,-2 13-3,0-1 0,0 1-1,0-1 1,0 1 0,1-1 0,-1 1 0,0-1 0,0 1 0,1 0 0,-1-1 0,0 1 0,1-1 0,-1 1 0,1 0 0,-1-1 0,0 1 0,1 0 0,-1-1 0,1 1 0,-1 0 0,1 0 0,-1-1 0,1 1-1,-1 0 1,1 0 0,-1 0 0,1 0 0,-1 0 0,1-1 0,-1 1 0,1 0 0,-1 0 0,1 1 0,-1-1 0,1 0 0,-1 0 0,1 0 0,0 0 0,0 1 0,1-1-315,0 1 0,0 0 0,1 1-1,-1-1 1,0 0 0,0 0 0,3 4 0,12 11-3565,4 3 1152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11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9152,'0'13'4128,"-5"10"-3584,2-11 608,6 5-736,-3-2 128,0 9-352,-3-9 96,3 2-161,-10-5-2590,5 1 1311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15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488 39 2912,'0'0'80,"0"0"0,0-1 0,-1 1-1,1 0 1,0 0 0,0-1 0,0 1 0,-1 0 0,1-1 0,0 1 0,0 0-1,0-1 1,0 1 0,0 0 0,0-1 0,-1 1 0,1 0 0,0-1 0,0 1 0,0 0-1,0-1 1,0 1 0,0 0 0,1-1 0,-1 1 0,0 0 0,0-1 0,0 1-1,0 0 1,0-1 0,0 1 0,1-1 0,0-4 1604,-1 4-1574,0 0 0,0 0 0,0 0 0,0 0 1,0 0-1,-1 0 0,1 0 0,0 1 0,-1-1 1,1 0-1,-1 0 0,1 0 0,-1 0 0,1 0 0,-1 1 1,0-1-1,1 0 0,-1 0 0,0 1 0,0-1 1,1 1-1,-1-1 0,0 0 0,0 1 0,0 0 0,0-1 1,0 1-1,0-1 0,0 1 0,0 0 0,0 0 1,0 0-1,0 0 0,0-1 0,0 1 0,0 0 0,0 1 1,-1-1-1,-4 0 164,0 1 1,0 0-1,0 0 1,-10 3-1,-69 31 1272,58-23-1279,-1 1 89,1 0 1,0 2-1,1 0 0,-45 37 0,69-50-360,0 0-1,0 0 1,0-1-1,0 1 1,0 0-1,1 1 1,-1-1-1,1 0 1,-1 0-1,1 1 1,-1 2-1,2-4-7,-1 0 0,1 0 1,0 1-1,0-1 0,0 0 0,0 0 0,1 1 0,-1-1 0,0 0 0,0 0 0,1 0 0,-1 0 0,1 1 1,-1-1-1,1 0 0,-1 0 0,1 0 0,0 0 0,-1 0 0,1 0 0,0 0 0,0-1 0,0 1 0,2 1 1,2 3 25,0-2 1,1 1 0,-1 0 0,1-1 0,0 0 0,1-1 0,6 3-1,51 12 204,-21-7-208,-34-8-12,70 23-125,-66-20 212,0 1 1,-1-1 0,24 16-1,-32-18 46,0 0 0,1 1 0,-1-1 0,0 1 0,-1 0 0,1 0 0,-1 0 0,0 0 0,4 7 0,-6-9-64,0-1 0,-1 1 1,1 0-1,-1-1 1,0 1-1,1 0 0,-1 0 1,0-1-1,0 1 0,0 0 1,0 0-1,0-1 0,0 1 1,-1 0-1,1 0 0,-1-1 1,1 1-1,-1 0 0,1-1 1,-1 1-1,0 0 1,0-1-1,0 1 0,0-1 1,0 1-1,0-1 0,0 0 1,-1 0-1,1 1 0,-3 1 1,-3 2 127,0 0 1,0-1-1,0 1 1,-1-1 0,0-1-1,1 1 1,-14 3-1,-62 11 330,59-14-406,-41 7 40,-60 15-260,102-20-121,15-5-133,0 1 0,0 0 1,0 1-1,1-1 0,-1 2 0,1-1 0,-13 9 0,19-12 303,1 0 0,0 0 1,0 0-1,0 0 0,-1 1 0,1-1 0,0 0 1,0 0-1,0 0 0,0 0 0,-1 0 0,1 1 1,0-1-1,0 0 0,0 0 0,0 0 0,0 0 1,0 1-1,-1-1 0,1 0 0,0 0 1,0 0-1,0 1 0,0-1 0,0 0 0,0 0 1,0 1-1,0-1 0,0 0 0,0 0 0,0 0 1,0 1-1,0-1 0,8 3-3157,9 1 1033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15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42 129 6144,'4'-15'2106,"0"10"2035,-4 5-4084,2 9 2650,-1-8-2604,-1 0-1,0 0 1,1 0 0,-1 0-1,0 0 1,0 1 0,0-1 0,0 0-1,0 0 1,0 0 0,0 0-1,0 1 1,-3 11 631,-8 23-1,6-24-688,-5 26 0,6-11-101,-6 26-1247,0-21-4623,9-28 3740</inkml:trace>
  <inkml:trace contextRef="#ctx0" brushRef="#br0" timeOffset="1">95 13 3808,'5'-12'1952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16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 6304,'-3'-5'3336,"6"19"-822,-5 9-306,0 0-1,-6 25 0,-1 8-856,8-47-1256,0-1 616,7-18-156,-3 5-561,14-21-75,26-36-1,-34 51-20,1 1 1,0-1-1,0 2 0,1-1 0,18-11 1,-28 20 95,0 1 1,-1-1-1,1 1 1,0-1-1,0 1 1,-1-1 0,1 1-1,0 0 1,0 0-1,0-1 1,0 1-1,-1 0 1,1 0-1,0 0 1,0 0 0,0 0-1,0 0 1,0 0-1,0 0 1,1 0-1,-2 1 25,1-1 0,0 1 0,-1-1 0,1 1 0,-1-1 0,1 1 0,-1-1 0,0 1 0,1 0 0,-1-1 0,0 1 0,1-1 0,-1 1-1,0 0 1,1-1 0,-1 1 0,0 0 0,0-1 0,0 2 0,1 5 152,-1-1 1,0 0-1,-1 1 0,-1 8 0,1-10-171,-1 12 146,0 8 429,-10 37 0,47-116-218,-31 47-391,1 2 0,0-1 0,0 0 1,0 1-1,1 0 0,-1 1 0,8-6 0,-9 8 27,0 0-1,-1 0 0,1 0 0,0 0 1,0 1-1,0-1 0,0 1 1,0 0-1,1 1 0,-1-1 0,0 1 1,0-1-1,8 2 0,-11-1 34,1 1 0,0-1-1,-1 1 1,1 0-1,-1-1 1,1 1 0,-1 0-1,0 0 1,1 0-1,-1 0 1,0 0 0,0 1-1,0-1 1,0 0-1,0 0 1,0 1 0,0-1-1,0 1 1,0-1-1,-1 1 1,1-1 0,0 1-1,-1-1 1,0 1-1,1 0 1,-1-1 0,0 4-1,2 6 225,-1 1-1,0 21 1,-2-24-201,1 91 516,-3-84-578,1 2 11,6-15 247,7-6 304,9-8-278,28-22-1,-4 3-294,81-60-146,-84 58 324,-29 22-154,-2 2-73,-6 7 24,-6 13 4,0 0 0,1 0 0,1 1 0,1 19 0,0 2 72,0-12 39,1 1 0,1-1 1,1 0-1,12 39 0,-15-53-1264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46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8 643 4576,'-2'3'595,"1"-3"-495,1 0-1,-1 0 1,1 1 0,0-1 0,-1 0 0,1 1 0,0-1 0,-1 0 0,1 1 0,0-1 0,0 0 0,-1 1 0,1-1 0,0 1 0,0-1-1,0 1 1,-1-1 0,1 1 0,0-1 0,0 1 0,9-1 3255,-8 0-3314,15-2 1303,0 0 1,1-2-1,-1 0 0,0 0 0,28-14 0,-20 5-1015,-2-1-1,0-2 0,0 0 1,-1-1-1,-1-1 1,-1 0-1,-1-2 1,22-29-1,4-17 206,55-104-1,-50 79-55,-3 13-376,-44 74-148,1 0 1,0 1 0,0-1-1,0 0 1,0 1 0,1 0-1,5-4 1,-9 7 39,0-1 0,0 1 1,1 0-1,-1 0 0,0 0 0,0 0 0,1 0 1,-1 0-1,0 0 0,0 0 0,1 0 0,-1 0 1,0 0-1,0 0 0,1 0 0,-1 0 0,0 0 1,1 0-1,-1 0 0,0 0 0,0 0 0,1 0 1,-1 0-1,0 0 0,0 1 0,0-1 0,1 0 1,-1 0-1,0 0 0,0 0 0,1 1 0,-1-1 1,0 0-1,0 0 0,0 0 0,0 1 1,5 10-169,-4-8 114,4 10 50,-1 1 1,-1-1-1,0 1 1,-1 0-1,1 25 1,-6 73 80,0-62-80,-18 229 244,21-273-161,-1 0-1,-1 0 1,1-1 0,-1 1-1,0 0 1,0-1 0,-1 0 0,0 1-1,0-1 1,-6 8 0,9-12-60,-1 0 1,1-1 0,0 1-1,-1-1 1,1 1 0,-1 0-1,1-1 1,-1 1 0,1-1-1,-1 1 1,1-1 0,-1 0-1,0 1 1,1-1 0,-1 1-1,1-1 1,-1 0 0,0 0-1,1 1 1,-2-1 0,1 0-4,-1-1 0,1 1 0,0-1 0,0 1 0,0-1 0,-1 1 0,1-1 0,0 0 0,0 0 0,0 0 1,0 1-1,0-1 0,1 0 0,-1 0 0,-1-2 0,-3-4 19,-1 0 1,2-1-1,-1 0 0,1 0 1,0 0-1,-3-11 0,-16-56 143,20 65-169,-32-126-222,32 128 130,0 0 1,0 0-1,-1 0 1,-6-9-1,6 25-18,5 2 103,0 0 1,1-1 0,0 1-1,0 0 1,1-1 0,1 1 0,-1-1-1,2 0 1,-1 0 0,1-1-1,0 1 1,1-1 0,9 10 0,-12-14 23,0 0 1,0-1-1,1 1 1,-1-1-1,1 0 1,0 0-1,0 0 1,0-1-1,0 0 1,0 1-1,1-1 1,-1-1-1,1 1 1,-1-1-1,1 1 1,0-1 0,-1-1-1,1 1 1,0-1-1,0 0 1,0 0-1,-1 0 1,1 0-1,0-1 1,0 0-1,-1 0 1,7-3-1,10-4 96,0-2-1,-1 0 0,21-15 1,57-45 137,-10-3-243,116-125 0,-186 175-31,-16 20-38,0 0 1,0 0-1,1 1 1,-1-1-1,1 0 1,-1 1-1,7-5 1,-14 10 14,0 0 0,0 0 0,0 0 1,1 0-1,0 1 0,-1 0 0,1 0 1,1 0-1,-1 0 0,-4 7 0,-5 8 57,-11 23-1,22-38-23,-8 14 12,1 1 0,1 0-1,1 1 1,0 0 0,-4 26-1,8-32 46,2-1 0,-1 0 0,2 1 0,0-1 0,0 1 0,2-1 0,-1 0 0,2 1 0,4 15 0,-5-25 7,-1 1 1,1-1-1,0 1 0,1-1 0,-1 0 0,1 0 0,0 0 0,0 0 0,0-1 1,0 1-1,1-1 0,5 5 0,-7-6-31,0-1 0,0 0 0,0 0-1,1 0 1,-1 0 0,0 0 0,0 0 0,1-1 0,-1 1 0,1-1 0,-1 1-1,0-1 1,1 0 0,-1 0 0,1 0 0,-1 0 0,1-1 0,-1 1-1,0-1 1,1 1 0,-1-1 0,0 0 0,1 0 0,-1 0 0,0 0-1,0 0 1,3-3 0,6-5 12,-1 0 0,0-1-1,0-1 1,-1 1 0,0-2-1,-1 1 1,9-19 0,0-1 13,-2 0 0,16-52 0,-1 10-168,-6 19 181,-21 35-276,-3 12 13,-3 10-106,-6 18 249,0 0 1,2 0-1,0 1 1,-5 35 0,6-18 212,0 73 0,6-99-104,1 0 1,3 19-1,-4-28-18,1 0-1,0 0 1,0 0-1,1 0 0,-1 0 1,1 0-1,0-1 0,0 1 1,0-1-1,0 1 0,4 3 1,-5-7-13,0 1 0,-1 0 1,1 0-1,0-1 1,0 1-1,0-1 1,0 1-1,0-1 1,0 1-1,1-1 1,-1 1-1,0-1 1,0 0-1,0 0 1,0 0-1,0 0 1,1 0-1,-1 0 1,0 0-1,0 0 1,0 0-1,0 0 1,0 0-1,1-1 1,-1 1-1,0 0 1,0-1-1,0 1 1,0-1-1,2-1 0,2-2 5,1 0-1,-1 0 0,0-1 0,6-6 1,86-107 410,-71 82-415,2 2 1,1 1-1,37-32 1,-51 51-50,-8 7-40,0 1 0,1 0-1,-1 0 1,1 0 0,0 1-1,1 1 1,12-7 0,-20 11 65,-1 0 1,1 0-1,0-1 1,-1 1-1,1 0 1,-1 0 0,1 0-1,0 0 1,-1 0-1,1 0 1,0 0-1,-1 0 1,1 0 0,-1 0-1,1 0 1,0 0-1,-1 1 1,1-1-1,-1 0 1,1 0 0,0 1-1,-1-1 1,1 0-1,-1 1 1,1-1-1,-1 1 1,1 0 0,0 0-8,0 0 1,-1 0-1,1 0 1,-1 0 0,0 1-1,1-1 1,-1 0-1,0 0 1,0 1 0,0-1-1,0 0 1,0 3 0,0 4-33,-2 0 0,1 0 0,-4 11 0,-33 84-15,6-20 32,25-63 54,2-8 55,1-1-1,-2 15 1,7-18 704,4-10-538,6-9-215,-10 10 15,167-187 160,-166 187-197,25-26-79,-26 25 46,1 1 1,-1 0 0,1 0-1,-1 0 1,1 0-1,0 0 1,-1 0-1,1 0 1,0 1-1,0-1 1,-1 1 0,1-1-1,0 1 1,0 0-1,3-1 1,-4 2 9,0-1 0,0 0 0,0 0 0,-1 1 0,1-1 0,0 1 0,0-1 1,0 1-1,-1-1 0,1 1 0,0-1 0,-1 1 0,1 0 0,0-1 0,-1 1 0,1 0 0,-1 0 1,1-1-1,-1 1 0,0 0 0,1 0 0,-1 0 0,0-1 0,1 1 0,-1 0 0,0 0 0,0 0 1,0 0-1,0 1 0,0 29-135,0-25 91,-18 125 68,8-66 280,9-65-280,1 1-1,0-1 1,0 1 0,0 0 0,0-1-1,0 1 1,0-1 0,0 1 0,0 0-1,0-1 1,0 1 0,0-1 0,0 1 0,0 0-1,1-1 1,-1 1 0,0-1 0,0 1-1,1-1 1,-1 2 0,1-2 2,0 0-1,-1-1 1,1 1 0,0 0-1,-1 0 1,1 0 0,0 0 0,-1-1-1,1 1 1,0 0 0,-1-1-1,1 1 1,-1 0 0,1-1-1,-1 1 1,1-1 0,-1 1 0,1-1-1,-1 1 1,0-1 0,1 1-1,-1-1 1,1 0 0,18-24 170,21-37 0,-26 39-207,1-1 0,30-33-1,-42 53-14,1 0-1,-1 1 0,1-1 0,0 1 0,1 0 0,4-3 0,-8 5 25,1 1-1,-1-1 1,1 1-1,-1-1 1,1 1-1,-1 0 1,1-1-1,-1 1 1,1 0-1,0 0 1,-1 0-1,1 0 1,-1 0-1,1 0 1,-1 1-1,1-1 1,-1 1-1,1-1 1,-1 1-1,1-1 1,-1 1-1,1 0 1,-1 0-1,2 1 1,4 4 2,-1 0 0,0 1 1,0 0-1,-1 0 0,1 0 1,-2 1-1,1 0 0,6 16 0,6 9 80,-7-17 8,0 0-1,16 19 0,-22-31-29,0 0 1,0 0-1,0 0 0,0 0 0,1-1 0,-1 0 1,1 0-1,0 0 0,0 0 0,0-1 1,0 0-1,7 3 0,-5-4-296,0 0 0,0 0 0,-1 0 0,1-1 0,0 0-1,0 0 1,0-1 0,0 0 0,8-2 0,11-3-1329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16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44 7968,'-10'-12'3616,"20"1"-3136,-5 2 704,3 9-736,5-8-576,5 8 0,1-3-1440,-1 6 832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19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5 893 7712,'-5'0'6309,"15"-11"-3051,-2 1-2762,0 0-1,-1-1 0,-1-1 0,8-15 0,-4 5-203,-8 19-258,12-26 190,2 1-1,29-40 0,-15 34-157,1 2-1,43-34 0,39-39-5,-76 63-21,-3-1 0,31-50 0,46-106 682,-110 196-686,1 1-19,-1 1 0,0-1 1,-1 0-1,1 0 0,0 0 0,0 0 0,-1 0 0,1 1 0,-1-1 0,0 0 0,1 0 1,-1-1-1,0 1 0,0 0 0,-1-3 0,1 4-21,0 1 1,0-1-1,0 1 1,0 0-1,0-1 0,0 1 1,0-1-1,0 1 0,0 0 1,0-1-1,-1 1 1,1 0-1,0-1 0,0 1 1,0 0-1,-1-1 0,1 1 1,0 0-1,0-1 1,-1 1-1,1 0 0,0 0 1,0-1-1,-1 1 0,1 0 1,0 0-1,-1 0 1,1-1-1,0 1 0,-1 0 1,1 0-1,-1 0 1,1 0-1,0 0 0,-1 0 1,0 0-1,0 0-15,-1 1 0,1 0 0,-1-1 1,1 1-1,-1 0 0,1 0 0,0 0 0,0 0 0,-1 0 1,-1 2-1,-68 77 445,-74 104 0,72-88 58,55-73-342,-21 36-1,34-51-125,1-1 0,1 1 0,-1 0 1,1 0-1,1 0 0,0 0 0,0 0 0,0 0 0,0 15 0,2-18 13,0-1 0,0 0 0,1 0 0,0 1 0,0-1 0,0 0 0,0 0 0,0 0 0,1 0 0,0 0 0,0 0 0,0 0 0,0 0 0,4 4 0,-2-4 10,0 0 1,1 0-1,-1 0 1,1-1 0,-1 0-1,1 0 1,0 0-1,0 0 1,10 3-1,-3-2 4,1-1-1,0 0 1,0-1-1,0 0 1,0-1-1,0 0 1,1-1-1,20-3 1,-2-3-38,0-1 0,-1-1 0,0-2 0,-1-1 0,0-2 0,0 0 1,-1-2-1,28-20 0,-50 30-3,-1 0-1,11-11 1,2-2 88,-9 5-89,-10 14-7,0-1 1,0 0-1,-1 0 1,1 0 0,0 0-1,0 0 1,-1 0-1,1 0 1,0 1-1,0-1 1,0 0 0,-1 0-1,1 0 1,0 0-1,0 0 1,-1 0 0,1 0-1,0 0 1,0 0-1,0 0 1,-1 0-1,1-1 1,0 1 0,0 0-1,-1 0 1,1 0-1,0 0 1,0 0 0,0 0-1,-1 0 1,1-1-1,0 1 1,0 0 0,0 0-1,0 0 1,-1 0-1,1-1 1,0 1-1,0 0 1,0 0 0,0 0-1,0-1 1,0 1-1,0 0 1,-1 0 0,1 0-1,0-1 1,0 1-1,0 0 1,0 0-1,0-1 1,0 1 0,0 0-1,0 0 1,0 0-1,0-1 1,0 1 0,1 0-1,-1 0 1,0-1-1,0 1 1,0 0-1,0 0 1,0 0 0,0-1-1,0 1 1,1 0-1,-1 0 1,-4 1 6,0 0 0,1 1-1,-1 0 1,0 0 0,1 0 0,0 0-1,-1 0 1,1 1 0,-4 4 0,-7 5 119,-2 0 17,0 1 0,-22 25-1,34-34-136,0 1 0,1-1 0,0 1-1,-1 0 1,1 0 0,1 0 0,-1 0-1,1 1 1,0-1 0,0 1-1,1-1 1,0 1 0,-2 11 0,3-15 33,0-1 1,0 1-1,0 0 1,1-1 0,-1 1-1,0-1 1,1 1-1,-1 0 1,2 1 0,-2-2-13,0-1 1,0 0 0,0 1-1,1-1 1,-1 0-1,0 0 1,0 1 0,1-1-1,-1 0 1,0 1 0,1-1-1,-1 0 1,0 0-1,1 0 1,-1 1 0,0-1-1,1 0 1,-1 0 0,1 0-1,-1 0 1,0 0-1,1 0 1,-1 0 0,1 0-1,1 0 16,-1-1-1,1 1 1,0-1-1,-1 1 1,1-1-1,-1 0 1,1 0-1,-1 0 1,1 0-1,-1 0 1,1 0-1,-1 0 1,2-3-1,56-67 335,7-7-825,-79 155-1001,12-73 1473,1 1-1,-1-1 1,1 1 0,0-1-1,1 1 1,-1 0 0,1-1-1,-1 1 1,1-1 0,1 1-1,-1-1 1,1 0 0,-1 0-1,1 1 1,4 5 0,-5-9 5,0 0 1,0 0 0,-1 0 0,1 0-1,1-1 1,-1 1 0,0 0 0,0 0 0,0-1-1,0 1 1,0 0 0,1-1 0,-1 1-1,0-1 1,1 0 0,-1 1 0,0-1-1,1 0 1,-1 0 0,0 0 0,1 0 0,-1 0-1,0 0 1,1 0 0,-1 0 0,0-1-1,1 1 1,-1 0 0,2-2 0,5-1 99,0 0 1,0-1 0,11-8-1,-11 8-117,212-125-1290,-215 125 1261,1 0-1,0 0 1,-1 0-1,0-1 1,0 0 0,7-9-1,-12 14 13,1 0 0,-1 0 0,0-1 1,0 1-1,0 0 0,0 0 0,0 0 0,0-1 0,1 1 0,-1 0 0,0 0 0,0 0 0,0-1 0,0 1 0,0 0 0,0 0 0,0 0 0,0-1 1,0 1-1,0 0 0,0 0 0,0-1 0,0 1 0,0 0 0,0 0 0,0 0 0,0-1 0,0 1 0,-1 0 0,1 0 1,0 0 0,0 0 0,0 0-1,0-1 1,-1 1 0,1 0 0,0 1-1,0-1 1,0 0 0,-1 0 0,1 0 0,0 0-1,0 0 1,0 0 0,0 0 0,-1 0-1,1 0 1,0 0 0,0 0 0,0 0 0,0 0-1,-1 1 1,1-1 0,0 0 0,0 0-1,0 0 1,0 0 0,0 0 0,0 1 0,0-1-1,-1 0 1,1 0 0,0 0 0,0 0-1,0 1 1,0-1 0,-14 19-224,12-17 264,0 0 1,0 0-1,1 0 0,-1 0 1,1 0-1,-1 1 0,1-1 1,0 0-1,0 1 0,0-1 1,0 1-1,0-1 1,0 1-1,1 0 0,-1 4 1,1-3-14,1 0 1,-1 0-1,1 0 1,0 0-1,0 0 1,0 0 0,0 0-1,1 0 1,0 0-1,0 0 1,0-1-1,0 1 1,0-1-1,1 0 1,0 1 0,5 4-1,-4-4 43,1 0 0,-1-1-1,1 0 1,0 0 0,0 0 0,0 0-1,0-1 1,0 0 0,1 0 0,-1-1-1,1 1 1,6 0 0,-5-1-49,1-1 0,0 0 0,0 0 0,-1-1 0,1 0 0,0 0 0,-1-1 0,1 0-1,-1 0 1,0-1 0,0 0 0,1 0 0,-2-1 0,9-5 0,7-6 92,-1-1-1,-1 0 0,0-2 1,-2 0-1,0-1 0,17-24 1,-6-1-132,-2-1 1,-2-2 0,19-52-1,-36 82-47,-1 0 0,-1-1 0,-1 1 0,0-1 0,-1 0 1,2-33-1,-6 48 38,0 0 1,0 0 0,-1 0-1,1 0 1,-1 0 0,0 0-1,0 0 1,0 0 0,0 0-1,0 1 1,-2-4 0,2 5 29,0 0 0,1 0 0,-1 0 0,0 0 0,0 1 0,0-1 0,0 0 0,1 1 0,-1-1 0,0 1 0,0-1 0,0 1 0,0-1 0,0 1 0,-1-1 0,1 1 0,0 0 0,0 0 0,0-1 0,0 1 0,0 0 0,0 0 0,0 0 0,-1 0 0,1 1 0,0-1 0,0 0 0,0 0 0,0 1 0,0-1 0,0 0 0,0 1 0,0-1 0,0 1 0,-1 0 0,-4 3 27,0 0 0,1 1 0,-1-1 0,1 1 0,0 0 0,1 0 0,-1 1 0,-7 11 0,3-2 63,0 1 0,-10 26 0,-7 30 119,-26 114 0,46-162 11,2 0 1,-2 40 0,6-61-176,0 0 1,0 0 0,1 0 0,-1 0 0,1 0-1,0-1 1,0 1 0,0 0 0,0 0 0,0-1 0,1 1-1,-1 0 1,1-1 0,0 1 0,0-1 0,0 0 0,0 0-1,0 0 1,0 0 0,4 2 0,-4-3-16,0 0 1,0-1-1,0 1 1,0-1-1,0 0 1,0 0-1,0 0 1,0 0-1,0 0 0,0 0 1,0 0-1,3-1 1,24-9 51,70-29 199,-66 23-101,-12 6-210,1 0 1,0 2-1,0 0 1,29-5-1,-50 13 49,-1-1 0,1 1 0,0 0 0,0 0 0,0 0 0,0 0 0,-1 0 0,1 0 0,0 0 0,0 1 0,0-1 0,0 0 0,-1 0 0,2 1 0,-2-1-4,1 0 0,-1 1 1,0-1-1,0 0 0,1 0 0,-1 1 0,0-1 0,0 0 0,0 0 0,0 1 1,1-1-1,-1 0 0,0 1 0,0-1 0,0 0 0,0 1 0,0-1 0,0 0 1,0 1-1,0-1 0,0 0 0,0 1 0,0-1 0,0 1 0,-1 2 29,0 1-1,0-1 0,-1 0 0,1 1 1,-4 4-1,1-1-25,-91 184 503,93-185-488,-10 21 139,9-17 16,3-10-175,0 0 1,0 1-1,0-1 1,0 0-1,0 0 0,0 0 1,0 0-1,0 0 1,0 0-1,0 0 1,0 0-1,0 0 0,0 1 1,1-1-1,-1 0 1,0 0-1,0 0 1,0 0-1,0 0 0,0 0 1,0 0-1,0 0 1,0 0-1,0 0 1,0 0-1,0 0 0,0 0 1,0 0-1,1 0 1,-1 0-1,0 0 1,0 1-1,0-1 1,0 0-1,0 0 0,0 0 1,0 0-1,0 0 1,0 0-1,1 0 1,-1 0-1,0 0 0,0-1 1,0 1-1,0 0 1,0 0-1,0 0 1,0 0-1,0 0 0,0 0 1,0 0-1,1 0 1,-1 0-1,0 0 1,0 0-1,0 0 0,0 0 1,0 0-1,0 0 1,0 0-1,0 0 1,0-1-1,2 0 10,-1 1-1,0-1 0,1-1 1,-1 1-1,0 0 1,0 0-1,0 0 1,1-1-1,-1 1 1,0 0-1,1-4 0,5-5 13,7-6 9,1 1 1,19-16-1,-12 12-45,-6 4-65,0 1 0,1 1 1,1 1-1,0 0 0,26-12 1,-42 23 67,0 1 0,-1-1 1,1 0-1,0 1 0,0 0 1,0-1-1,0 1 0,-1 0 1,1 0-1,0 0 1,2 0-1,-3 0-5,0 1 0,0-1 0,0 0 1,0 0-1,-1 1 0,1-1 0,0 1 0,0-1 0,-1 1 0,1-1 1,0 1-1,-1-1 0,1 1 0,-1 0 0,1-1 0,0 1 1,-1 0-1,1 0 0,0 3-11,1-1 0,-2 1 0,1-1 0,0 1 0,-1-1 1,1 1-1,-1 0 0,0-1 0,0 1 0,-1-1 0,1 1 0,-2 3 0,-5 27 50,-1-1 0,-2 0 0,-1-1 0,-2 0 0,-1-1 0,-29 47 0,-132 172 362,72-109-370,75-99 37,13-20 45,0 1 0,-1-2-1,-25 25 1,38-43-75,1-1-1,-1 1 1,0-1-1,0 0 1,0 0-1,0 0 1,0 0-1,0-1 0,-1 1 1,1-1-1,-6 2 1,7-3-10,0 0-1,1 0 1,-1 0 0,0 0-1,0 0 1,1-1 0,-1 1-1,0-1 1,1 1 0,-1-1-1,0 1 1,1-1 0,-1 0 0,1 0-1,-1 0 1,1 0 0,-1 0-1,1 0 1,0 0 0,0 0-1,-1 0 1,0-3 0,-2-1 7,1 0-1,0 0 1,0 0 0,0-1 0,1 1-1,-1-1 1,1 0 0,1 0 0,-1 0 0,0-6-1,0-1-17,1 1-1,0-1 0,1 0 0,0 0 0,0 1 1,6-25-1,-1 13-76,2 0 0,15-37 0,-18 50 59,1 0-1,1 0 1,-1 0 0,2 1 0,-1 0 0,2 0 0,-1 0 0,1 1 0,1 1-1,-1-1 1,1 1 0,14-9 0,-3 5 14,1 2-1,0 0 0,0 1 1,30-7-1,95-19 120,-88 23-386,-12 2-1085,12-3-3399,-34 8 2499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20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97 676 6304,'-14'-4'2032,"11"3"-1238,4-2 1750,9-6-117,22-15 0,-20 15-1937,0 0 1,11-11-1,6-10 108,-1-1-1,-2-1 0,35-55 1,55-117 554,-8 26-848,-92 149-421,-15 23 117,-8 16 5,-19 32 116,-31 70 0,31-58 85,-242 425 1298,171-337-1080,46-71 128,45-63-435,4-5 30,-1 1-1,1-1 1,0 1 0,0-1-1,-3 8 1,6-9 98,3-4-95,6-7-106,18-20 1,-17 16-38,32-34-7,93-77 1,-102 98-32,1 1 0,1 2 0,71-33 0,95-17-343,-175 65 295,-25 7 42,1 0 1,0 0-1,0 0 1,0 1-1,0-1 1,3 1 0,-6 0 34,0 0 0,0 0 1,0 0-1,1 0 0,-1 0 1,0 0-1,0 0 1,0 0-1,0 0 0,0 0 1,0 0-1,0 0 0,0 0 1,0 0-1,0 0 0,1 0 1,-1 0-1,0 0 1,0 1-1,0-1 0,0 0 1,0 0-1,0 0 0,0 0 1,0 0-1,0 0 0,0 0 1,0 0-1,0 0 1,0 0-1,0 0 0,0 1 1,0-1-1,0 0 0,0 0 1,0 0-1,0 0 0,0 0 1,0 0-1,0 0 1,0 0-1,0 0 0,0 1 1,0-1-1,0 0 0,0 0 1,0 0-1,0 0 1,0 0-1,0 0 0,0 0 1,0 0-1,0 0 0,0 0 1,-10 10-38,-10 4 20,-1 2-10,-25 23-1,39-32 27,0 0 0,1 0 0,1 1 0,-1-1 0,1 1 0,0 1 0,-5 11 0,7-11 108,0 0 0,-4 17 0,6-24-71,1 1 0,-1 0 0,1 0 0,0 0-1,0 0 1,0 0 0,0 0 0,1 0 0,-1 0 0,1 0 0,-1-1 0,1 1 0,2 4 0,-3-6-18,1 0 0,-1-1 1,1 1-1,-1 0 0,1-1 1,-1 1-1,1-1 0,-1 1 1,1-1-1,0 1 1,-1-1-1,1 1 0,0-1 1,-1 0-1,1 1 0,0-1 1,0 0-1,-1 1 1,1-1-1,0 0 0,0 0 1,0 0-1,-1 0 0,1 0 1,0 0-1,0 0 0,0 0 1,-1 0-1,1 0 1,0 0-1,0 0 0,-1-1 1,1 1-1,0 0 0,0-1 1,-1 1-1,2-1 1,2-2 48,1 1 0,-2-1 1,1 0-1,7-7 1,4-8-13,0-1 1,-1-1 0,-1 0-1,20-42 1,-25 46 14,-4 8-50,4-10-86,1 2 0,1-1 0,1 2 0,12-17 0,-19 29 57,-1-1 0,0 1 0,1 0 0,0-1 0,0 1 0,0 1 0,0-1 0,0 1-1,0 0 1,1 0 0,-1 0 0,1 0 0,0 1 0,-1-1 0,1 1 0,0 1 0,0-1 0,0 1 0,0 0 0,0 0 0,4 0 0,-4 1 13,0 0 0,-1 0 0,1 0 0,-1 0 0,0 1 0,1-1 0,-1 1 1,0 0-1,0 1 0,0-1 0,0 1 0,-1-1 0,1 1 0,-1 0 1,1 1-1,-1-1 0,4 6 0,0 2 157,0 1 0,-1 0 0,0 1 0,6 17 1,-7-16-23,0-1 0,1 0 0,0-1 0,9 13 0,-13-22-145,0-1-1,-1 0 0,1 0 0,1 0 0,-1 0 1,0 0-1,0 0 0,1-1 0,-1 1 0,1-1 0,-1 1 1,1-1-1,0 0 0,0 0 0,-1 0 0,1-1 0,0 1 1,0 0-1,4-1 0,2 0-761,1-1-1,-1 0 1,1 0-1,14-5 1,-23 6 633,30-7-1831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23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18 3904,'0'-17'9456,"-1"26"-7814,-27 74 1714,11-38-2600,5-7-309,-3-1-1,-1-1 1,-26 43 0,-105 150 1329,143-224-1739,2-1 52,-1-1 0,1 1 0,0 0 0,0 0-1,0 0 1,1 0 0,-1 0 0,-1 7 0,20-11 354,2-1-390,36-7 0,-10 2-42,22 1 16,1 2-1,96 10 1,-134-5 5,-19-2-25,1 1 0,-1 0-1,16 3 1,-14-3 116,-10-1-2510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23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43 5408,'0'0'184,"0"-1"1,0 0 0,1 0-1,-1 1 1,0-1 0,1 0-1,-1 0 1,0 1 0,1-1-1,-1 0 1,1 1 0,-1-1-1,1 0 1,-1 1 0,1-1-1,-1 1 1,1-1-1,-1 1 1,1-1 0,0 1-1,-1 0 1,1-1 0,0 1-1,0 0 1,-1-1 0,3 1-1,24-6 4146,-16 4-3827,2-1 615,8-2 913,0 0 0,43-2 0,-64 7-2019,1 1-1,-1-1 1,0 0 0,0 0 0,0 0 0,1 1 0,-1-1 0,0 0 0,0 0 0,0 1 0,0-1 0,0 0 0,0 0 0,0 1-1,0-1 1,0 0 0,1 0 0,-1 1 0,0-1 0,0 0 0,0 1 0,-1-1 0,1 0 0,0 0 0,0 1 0,0-1 0,0 0-1,0 0 1,0 1 0,0-1 0,0 0 0,0 0 0,-1 1 0,-2 3 31,0 1 1,0-1-1,0 0 1,0 0-1,-1-1 1,0 1-1,0-1 1,-6 5-1,-6 5 94,-12 13 366,0 1-1,2 2 1,-29 39 0,54-67-461,0 0 1,1 0-1,-1 0 1,0 0-1,0 0 1,1 0 0,-1 0-1,0 1 1,1-1-1,0 0 1,-1 0 0,1 1-1,0-1 1,-1 0-1,1 1 1,0-1-1,0 0 1,0 1 0,0-1-1,0 1 1,1-1-1,-1 0 1,1 2 0,0-2 2,0 1 0,0-1 0,0 0 0,0 0 0,1 0 1,-1-1-1,0 1 0,0 0 0,1 0 0,-1-1 0,1 1 0,-1-1 1,1 1-1,-1-1 0,1 1 0,-1-1 0,1 0 0,-1 0 1,3 0-1,11 1 27,-1-1 1,1-1-1,0 0 1,16-3-1,59-18-330,-56 14 63,30-11-1226,-40 11-1033,1 0 0,42-5-1,-63 13 1839,-1-1 0,0 1 0,1 0 0,-1 0 0,1 1-1,-1-1 1,0 1 0,1-1 0,-1 1 0,0 0 0,0 0 0,0 1-1,1-1 1,3 3 0,2 4-4381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24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7040,'15'34'7936,"-9"-13"-6626,0 1 0,-1-1 0,-1 1 0,-1 0 0,0 43 0,-4-53-1125,1-1 0,-2 1 0,1-1-1,-1 1 1,-1-1 0,0 0 0,-1 0 0,0 0-1,-1 0 1,0-1 0,0 0 0,-1 0-1,-9 11 1,9-15-387,0 1 0,-1-1 0,1 0 0,-2-1 0,1 0 0,-16 9 0,17-11-787,0 0 0,0-1 0,0 0-1,0 0 1,-12 2 0,0-3-1597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24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60 363 8128,'-1'4'6833,"1"-4"-6678,4 10 984,1 6-147,-4 2-496,0 0 0,-1 0 0,-1 0-1,-1 0 1,0 0 0,-6 20-1,0-10 59,0-1 0,-2 1 0,-16 28 0,22-49-137,4-13 82,5-15-311,6-14-553,9-46 0,-14 56 311,18-99-94,7-30 213,-20 113 208,26-69 1,-21 82-146,-15 28-122,0-1 1,-1 0-1,1 0 1,0 0 0,0 0-1,0 1 1,-1-1-1,1 0 1,0 1-1,0-1 1,1 0-1,-1 1-1,-1 0 0,0 0 0,1 0 0,-1 0-1,0 0 1,1 0 0,-1 0 0,0 0 0,0 0-1,1 0 1,-1 0 0,0 1 0,1-1 0,-1 0 0,0 0-1,0 0 1,1 0 0,-1 1 0,0-1 0,0 0-1,1 0 1,-1 0 0,0 1 0,0-1 0,0 0 0,0 1-1,1-1 1,-1 0 0,0 0 0,0 1 0,0-1 0,0 0-1,0 1 1,0-1 0,0 0 0,0 0 0,0 1-1,0 0 1,6 27 202,-2 0 0,0 36 0,0-2-33,18 195 525,-22-171 85,0-86-763,0 0 0,0 0 0,0 1 1,0-1-1,0 0 0,0 1 0,0-1 1,0 0-1,0 0 0,0 1 0,0-1 0,0 0 1,0 1-1,0-1 0,0 0 0,0 0 1,1 1-1,-1-1 0,0 0 0,0 0 1,0 1-1,0-1 0,0 0 0,1 0 1,-1 0-1,0 1 0,0-1 0,1 0 1,4-5 211,5-15-245,0-7-314,10-47 0,-9 27-179,3-6 143,-1 2 134,1 0 0,39-86 0,-45 120 220,2-3-130,0 0 0,2 0 0,15-20 0,-27 39 140,1 1 0,-1-1 0,0 1 0,0-1 0,1 1 0,-1-1 0,0 1-1,1 0 1,-1-1 0,0 1 0,1 0 0,-1-1 0,1 1 0,-1 0 0,0-1 0,1 1-1,-1 0 1,1 0 0,-1 0 0,1-1 0,-1 1 0,1 0 0,-1 0 0,1 0 0,-1 0-1,1 0 1,-1 0 0,1 0 0,-1 0 0,1 0 0,-1 0 0,1 0 0,-1 0 0,1 0-1,-1 1 1,1-1 0,-1 0 0,1 0 0,0 2 12,0-1 0,1 1 0,-1 0 1,-1-1-1,1 1 0,0 0 0,0 0 0,-1-1 0,1 1 0,0 3 1,4 20 181,-2-1 0,0 0 1,-2 26-1,1 3 267,4 51 47,10 119-2,-13-198-668,0-4-800,1 24 0,-3-44 497,0 0 0,0 0 0,0-1 0,0 1 1,0 0-1,0-1 0,0 1 0,0 0 0,0-1 0,0 1 0,1-1 0,-1 0 0,0 1 0,0-1 0,2 0 0,0 1-833,11 3-1568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25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74 4992,'0'0'155,"0"0"1,-1 0-1,1 0 0,0 0 1,0 0-1,-1 0 1,1 0-1,0 0 0,0 0 1,-1 0-1,1 0 1,0 0-1,0-1 0,-1 1 1,1 0-1,0 0 1,0 0-1,0 0 0,-1 0 1,1-1-1,0 1 0,0 0 1,0 0-1,0 0 1,-1-1-1,1 1 0,0 0 1,0 0-1,0-1 1,0 1-1,0 0 0,0 0 1,0-1-1,0 1 1,0-12 8651,1 1-5560,1 8-2825,-1 0 0,1 0 0,-1 1 0,1-1 1,0 1-1,0 0 0,1 0 0,2-3 0,-2 2-301,0 1-114,-1 0 0,1 0 0,-1 0 1,1 1-1,0 0 0,-1-1 1,1 1-1,0 0 0,0 0 0,0 1 1,0-1-1,0 0 0,0 1 0,0 0 1,4 0-1,-6 0-21,1 0 0,-1 0 0,1 0 0,-1 0 0,0 0 0,1 0 0,-1 1 1,1-1-1,-1 1 0,0-1 0,1 1 0,-1-1 0,0 1 0,0 0 0,1-1 0,-1 1 0,0 0 0,0 0 0,0 0 0,0 0 0,0 0 0,0 0 0,0 0 1,-1 1-1,1-1 0,0 0 0,0 0 0,-1 1 0,1-1 0,-1 0 0,1 1 0,-1-1 0,1 3 0,-1 5-15,0-1 0,0 1 0,-1-1-1,0 1 1,0-1 0,-1 0 0,0 1-1,-1-1 1,-5 13 0,-4 4 496,-26 38 0,-5 11 395,43-72-822,-1 0 0,0-1-1,0 1 1,1 0 0,-1 0 0,1 0-1,0 0 1,0 0 0,0 0-1,0-1 1,0 1 0,0 0 0,0 0-1,0 0 1,1 0 0,-1 0 0,2 3-1,-1-2 36,1 0-1,0 0 0,-1-1 0,1 1 1,0-1-1,1 1 0,-1-1 1,0 1-1,5 2 0,1 0 18,-1 0 0,1 0 0,0-1 0,1 0 0,-1-1 0,15 5-1,-12-6-453,1-1 0,-1 0 0,0-1 0,0 0 0,1 0 0,-1-2 0,22-4 0,11 0-7067,-30 5 4326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4:25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37 16032,'4'-3'5951,"1"3"-4639,-14 0 1920,4 3-2400,-5-3-352,7 0-288,-2 0-1888,-3-3 928,-7 3-7008,-15-17 4289,-12 1-4865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5:24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204 36 2912,'0'0'59,"0"0"-1,1 0 1,-1 0-1,0 0 1,1 0 0,-1 0-1,1-1 1,-1 1 0,0 0-1,1 0 1,-1 0 0,0-1-1,1 1 1,-1 0-1,0 0 1,0-1 0,1 1-1,-1 0 1,0-1 0,0 1-1,0 0 1,1-1 0,-1 0 13,0 1 1,0 0 0,1-1 0,-1 1-1,0 0 1,0 0 0,0-1 0,1 1-1,-1 0 1,0 0 0,0-1 0,1 1-1,-1 0 1,0 0 0,1 0 0,-1-1-1,0 1 1,0 0 0,1 0 0,-1 0-1,1 0 1,0 0 259,0 0 0,-1 0 0,1 0 0,0 0 0,0 0 0,-1 0 0,1 0 0,0-1 0,-1 1 0,1 0 0,0 0 0,0 0 0,-1-1 0,1 1 0,0-1 0,0 1-144,-1-1 0,0 1 0,0-1 0,0 1 0,0 0 0,0-1 0,0 1 1,0 0-1,0-1 0,0 1 0,0-1 0,0 1 0,0 0 0,0-1 0,0 1 0,0-1 0,0 1 0,0 0 0,-1-1 0,1 1 0,0 0 0,0-1 0,0 1 0,-1 0 0,1-1 0,0 1 0,-1-1-127,1 0 0,-1 0 0,1 1 1,-1-1-1,1 0 0,-1 0 0,0 1 0,1-1 0,-1 1 0,0-1 0,0 0 0,1 1 1,-1-1-1,0 1 0,0 0 0,0-1 0,1 1 0,-1 0 0,0-1 0,0 1 0,0 0 0,0 0 1,0 0-1,-1 0 0,0 0-3,0 0-1,0 1 1,0-1 0,0 1 0,0 0 0,0 0 0,1-1 0,-1 1-1,0 0 1,-3 3 0,-2 2 103,0 0-1,0 1 1,-9 12-1,16-19-150,-22 29 756,-34 62 0,37-58-399,11-20-235,1 1 0,1 0 1,0 1-1,1 0 0,0 0 1,1 0-1,1 0 0,-2 24 0,4-16 9,1 0-1,1 0 0,1 0 0,2 0 0,5 24 1,-2-18 344,20 52 1,-21-67-390,1-1 1,0 0 0,0-1 0,1 1 0,19 20 0,25 24 31,-43-47 575,-6-6-3304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47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216 464 4320,'0'-2'222,"1"0"-1,-1 1 1,1-1 0,-1 0 0,1 0-1,0 1 1,0-1 0,-1 1 0,1-1 0,0 0-1,0 1 1,1 0 0,-1-1 0,0 1-1,3-3 1,1 0 1947,-5 3-2064,0 1 1,1 0-1,-1 0 1,0 0-1,0 0 1,0 0-1,1-1 1,-1 1-1,0 0 0,0 0 1,0-1-1,1 1 1,-1 0-1,0 0 1,0 0-1,0-1 1,0 1-1,0 0 0,0-1 1,0 1-1,0 0 1,0 0-1,0-1 1,0 1-1,0 0 1,0 0-1,0-1 1,0 1-1,0 0 0,0-1 1,-8-1 1769,-12 5-630,11 0-974,0 1 0,0-1 0,1 2 0,0-1 0,0 1 0,-11 9 0,6-4 3,0 2 1,-16 18-1,16-15-102,2 0 0,-1 0 0,2 2 0,-12 22 0,19-33-101,0 0 0,0 1 0,1 0 0,0-1 0,0 1 0,1 0 0,0 0 0,0 0 0,0 0 0,1 0 0,0 0 0,1 0 0,-1 0 0,4 13 0,-3-17-24,0 0-1,1 1 0,-1-1 1,1 0-1,-1 0 0,1 0 1,0 0-1,0-1 0,1 1 1,-1-1-1,0 1 0,1-1 1,0 0-1,-1 1 0,1-1 1,0-1-1,0 1 0,0 0 0,0-1 1,0 0-1,1 1 0,-1-1 1,0 0-1,1-1 0,-1 1 1,0-1-1,1 1 0,-1-1 1,1 0-1,-1 0 0,1-1 1,-1 1-1,0-1 0,4 0 1,0-2-7,-1 0 1,0-1 0,0 0-1,0 0 1,0 0 0,-1 0-1,1-1 1,-1 0 0,-1 0-1,1-1 1,-1 1 0,1-1-1,3-7 1,1-3 11,-1-1 1,0-1-1,9-28 0,-4 5-14,9-54-1,-21 90-55,0-1 1,-1 1-1,0-1 1,0 0-1,0 1 0,0-1 1,-1 1-1,0-1 1,0 1-1,-4-10 1,4 12-2,0 1 0,-1-1 1,1 0-1,-1 1 1,0-1-1,1 1 0,-1-1 1,-1 1-1,1 0 1,0 0-1,0 0 0,-1 0 1,1 0-1,-1 1 1,0-1-1,1 1 0,-1 0 1,0 0-1,0 0 1,0 0-1,-5-1 0,3 1 7,-1 1-1,0-1 1,1 1-1,-1 1 1,1-1-1,-1 1 1,1 0-1,-8 2 1,11-3 19,0 1 0,0-1 0,0 1 1,1 0-1,-1-1 0,0 1 0,0 0 0,1 0 1,-1 0-1,0 0 0,1 1 0,-1-1 0,1 0 0,0 0 1,-1 1-1,1-1 0,0 1 0,0 0 0,0-1 1,0 1-1,0 0 0,0-1 0,1 1 0,-1 0 1,0 0-1,1 0 0,-1 0 0,1 2 0,0-3 11,0 1 0,1-1 0,-1 1 0,0-1-1,1 1 1,0-1 0,-1 0 0,1 1 0,0-1 0,-1 0-1,1 1 1,0-1 0,0 0 0,0 0 0,0 0 0,0 0-1,1 0 1,-1 0 0,0 0 0,0 0 0,1 0 0,-1 0-1,0-1 1,1 1 0,-1-1 0,1 1 0,2 0 0,2 1 50,1-1 1,-1 0 0,1 0 0,0 0-1,6 0 1,-1-2-7,-1 0-1,0 0 1,0-1-1,0-1 1,0 0-1,0 0 1,0-1 0,-1-1-1,0 1 1,0-2-1,0 1 1,10-8-1,-19 12-56,37-25 146,-2-2 1,54-51-1,71-101 628,-149 164-750,-2 2-151,1 1 0,24-24 1,-35 37 104,1 0 0,-1-1 0,1 1 1,-1-1-1,1 1 0,-1 0 1,1 0-1,-1-1 0,1 1 1,-1 0-1,1 0 0,-1-1 0,1 1 1,-1 0-1,1 0 0,0 0 1,0 0 8,-1 0 0,0 0 0,0 0 1,0 0-1,1 0 0,-1 1 0,0-1 0,0 0 1,0 0-1,1 0 0,-1 0 0,0 0 1,0 1-1,0-1 0,0 0 0,1 0 0,-1 0 1,0 1-1,0-1 0,0 0 0,0 0 1,0 1-1,0-1 0,0 0 0,0 0 0,1 0 1,-1 1-1,0 1-9,0 1 0,0-1 0,0 0 0,-1 0 0,1 1 0,-1-1 0,1 0 0,-1 0 0,1 0 1,-2 3-1,-23 40-61,-3 6 33,-119 283 152,-4 39-91,-29-14 474,151-316 46,26-39-469,0 0 0,0 0 0,0-1 0,-1 0 0,0 1 0,1-1 0,-7 3 0,9-6-49,0 1 0,0-1 0,0 1 0,0-1 0,0 1 0,0-1 0,0 0 0,-1 0 0,1 0 0,0 0 0,0 0 0,0 0 0,0 0 0,-1 0 0,1 0 0,0 0 0,0 0 0,0-1 0,0 1 0,0-1 0,0 1 0,0-1 0,0 1 0,0-1 0,0 1 0,0-1 0,0 0 0,0 0 0,0 1 0,0-1 0,0 0 0,1 0 0,-1 0 0,0 0 0,1 0 0,-1 0 0,1 0 0,-1 0 0,1 0 0,-1 0 0,1 0 0,0-2 0,-2-5 29,1 0 0,0 0 0,1 0 0,0-1 0,0 1 0,1 0 0,0 0 0,0 0 1,1 1-1,0-1 0,1 0 0,-1 1 0,7-12 0,1-2 15,1 1 0,1-1-1,23-27 1,-13 20 16,42-39 1,-49 54-119,0 0 0,1 0 0,1 2 0,22-12 0,-32 19 9,1 1-1,1 0 1,-1 0 0,0 1-1,15-3 1,-13 4-1146,0 0 1,15 1 0,6 3-904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5:25.4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10 420 4320,'-9'-1'2575,"11"6"598,15 11 428,-13-14-3315,0-1 1,-1 1-1,1 0 1,0-1-1,0 0 0,0 0 1,0 0-1,0-1 1,0 1-1,0-1 0,0 0 1,8-1-1,-6 0-11,1 0 0,-1-1 0,0 0 0,0 0 0,0 0 0,0-1 0,8-5 0,-1-1-8,0-1 0,0 0 0,-1 0 0,-1-2 0,0 1 0,10-14 0,10-15 130,40-67 0,-44 60-230,-4 8 192,18-42 1,-38 74-246,7-13-326,-10 20 207,0-1 0,0 1 0,0 0 0,1 0 1,-1 0-1,0 0 0,0 0 0,0 0 0,0 0 0,0 0 0,0 0 0,0 0 0,0 0 0,1 0 0,-1 0 0,0 0 0,0 0 1,0 0-1,0 0 0,0 0 0,0 0 0,1 0 0,-1 0 0,0 0 0,0 0 0,0 0 0,0 0 0,0 0 0,0 0 0,0 0 1,1 0-1,-1 0 0,0 0 0,0 0 0,0 0 0,0 0 0,0 1 0,0-1 0,0 0 0,0 0 0,0 0 0,0 0 1,1 0-1,-1 0 0,0 0 0,0 1 0,4 13-120,-2 11 189,0 0 0,-2 0 0,-1 0 0,-1 0 0,-1 0 0,-8 32 0,8-41 1,-1-1 0,-1 0 0,-1 0-1,-10 20 1,14-30-45,-1 0-1,0-1 0,0 1 1,0 0-1,-1-1 1,0 0-1,0 1 1,0-2-1,0 1 0,0 0 1,-1-1-1,0 0 1,0 0-1,0 0 1,-5 2-1,5-4 0,0 0 1,0 0 0,0-1-1,0 1 1,0-1-1,0 0 1,1 0-1,-1-1 1,0 0-1,0 0 1,0 0-1,0 0 1,-5-3-1,-10-4 81,-34-20 0,9 5-312,26 14 218,65 29-614,-36-17 612,25 7-2,1-1 1,69 8 0,-95-16 56,0-1 1,0 0-1,1 0 1,-1-1 0,0-1-1,0 0 1,0 0-1,0 0 1,0-1-1,-1-1 1,1 0 0,-1 0-1,0-1 1,0 0-1,11-9 1,2-4-97,0 0-1,28-34 1,-46 48 69,-1-1 0,0 0 0,0 0 1,-1 0-1,1 0 0,-1 0 0,0 0 0,2-10 1,-4 14-43,1-1 1,-1 1-1,0-1 1,0 1-1,0-1 1,0 0 0,0 1-1,0-1 1,0 1-1,0-1 1,0 1 0,-1-1-1,1 1 1,-1-1-1,1 1 1,-1-1 0,0 1-1,1 0 1,-1-1-1,0 1 1,0 0-1,0-1 1,0 1 0,0 0-1,0 0 1,0 0-1,0 0 1,-1 0 0,1 0-1,0 0 1,-1 1-1,1-1 1,0 0 0,-1 1-1,1-1 1,-3 0-1,2 1-4,0-1-1,0 1 1,-1-1 0,1 1-1,-1 0 1,1 0-1,0 0 1,-1 0 0,1 0-1,0 0 1,-1 1-1,1-1 1,0 1-1,0 0 1,-1-1 0,1 1-1,0 0 1,0 0-1,0 1 1,0-1 0,0 0-1,0 1 1,0-1-1,1 1 1,-1 0-1,0-1 1,1 1 0,-1 0-1,1 0 1,0 0-1,0 0 1,0 0 0,0 0-1,0 0 1,0 1-1,-1 3 1,1 1 13,-1 0 0,1 1 1,0-1-1,1 1 0,0-1 0,0 1 0,0-1 1,1 1-1,1-1 0,2 12 0,-1-7 64,1-1 0,0 0 0,1 0-1,0 0 1,13 19 0,-15-26-42,1 1 0,0 0 0,-1-1 0,2 0 0,-1 0 0,0 0 0,1 0 0,0-1 0,0 0-1,0 0 1,0 0 0,0 0 0,0-1 0,1 0 0,-1 0 0,1 0 0,0-1 0,0 0 0,-1 0 0,1-1 0,0 1 0,0-1 0,0 0 0,0-1 0,-1 1 0,1-1 0,10-3 0,2-3 17,0 0 1,0 0-1,26-17 0,46-37 54,-58 35 92,44-44 0,-69 62-161,0 0 0,9-13 1,-15 19-31,0 1-1,1-1 1,-1 0 0,0 1 0,-1-1 0,1 0 0,0 0 0,0 0 0,-1 0-1,1 0 1,-1 0 0,0 0 0,1 0 0,-1 0 0,0 0 0,0 0-1,0 0 1,-1 0 0,1 0 0,-1-3 0,0 4-10,1 0 1,-1 0-1,0 0 1,0 0-1,1 0 1,-1 0-1,0 1 0,0-1 1,0 0-1,0 0 1,0 1-1,0-1 1,0 1-1,0-1 0,0 1 1,-1-1-1,1 1 1,0 0-1,0 0 1,0-1-1,-2 1 1,-2 0-28,0 0 1,0 0-1,0 0 1,-6 2 0,-2 0 22,0 1 1,0 0 0,0 1 0,0 1 0,1 0 0,0 0-1,0 1 1,-13 9 0,19-10 71,-1-1 0,2 1 0,-1 1 0,1-1 0,-1 1 0,2 0 0,-1 0 0,1 0 0,-1 1 0,2 0 0,-1-1 0,1 1 0,0 1 0,1-1 0,-4 14 0,5-13 10,0-1-1,0 1 1,1-1-1,0 1 1,1-1-1,0 0 0,0 1 1,0-1-1,1 0 1,0 1-1,0-1 1,5 9-1,-5-11-1,1 0 0,0 0 0,0 0 0,0 0 0,1-1-1,-1 1 1,1-1 0,0 0 0,1 0 0,-1 0 0,1-1 0,-1 1-1,1-1 1,0 0 0,0-1 0,10 4 0,-7-3-9,1-1 0,0-1 0,0 1 0,0-2 1,0 1-1,0-1 0,0 0 0,0-1 0,0 0 0,0-1 0,-1 0 0,1 0 1,0 0-1,-1-2 0,1 1 0,-1-1 0,0 0 0,7-5 0,2-1-495,-1-2 0,25-21 0,21-30-5588,-60 61 5645,10-9-2772,-3 7-2636,0 8 1706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5:28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60 142 3648,'-7'1'2345,"-10"-2"3704,-5-7-940,22 7-5008,0 1-1,0 0 1,0 0-1,0-1 1,0 1-1,0 0 1,0 0-1,0-1 1,0 1-1,0 0 0,0-1 1,0 1-1,0 0 1,0 0-1,0-1 1,0 1-1,0 0 1,0 0-1,0-1 0,0 1 1,1 0-1,-1 0 1,0-1-1,0 1 1,0 0-1,0 0 1,0 0-1,1-1 1,-1 1-1,0 0 0,0 0 1,1 0-1,-1 0 1,0-1-1,1 1 1,15-14 880,23-12-896,5-5-144,-31 21 142,-1 1 1,1 1-1,1 0 0,19-9 0,-32 17-100,-1 0-1,1-1 1,-1 1-1,1 0 1,-1 0-1,1 0 1,0 0-1,-1-1 0,1 1 1,-1 0-1,1 0 1,-1 0-1,1 0 1,-1 0-1,1 0 1,0 1-1,-1-1 1,1 0-1,-1 0 0,2 1 1,-2-1 13,1 1-1,-1 0 1,1 0 0,-1-1 0,1 1-1,-1 0 1,1 0 0,-1 0 0,0-1 0,1 1-1,-1 0 1,0 0 0,0 0 0,0 1-1,2 12 56,0-1 0,-2 0 0,1 1 1,-2-1-1,0 0 0,-5 25 0,-2-8 85,-20 54 0,11-43 81,-33 59 1,39-81-65,-1-1 0,-1 0 0,-1-1 0,-31 32 0,44-48-102,-1 0-1,1 0 1,0-1 0,-1 1 0,1 0 0,-1 0 0,1-1 0,-1 1 0,1-1 0,-4 1 0,7-2-27,0 0 0,-1-1 0,1 1 0,0 0 0,0 0 1,0 0-1,0 1 0,0-1 0,0 0 0,3 0 0,3-2 175,10-4-11,-1 0 1,1 2 0,1 0 0,22-3 0,-26 6-278,27 2 1,-18 1-269,-23-1 215,-1 0-1,1 0 0,0 0 1,-1 1-1,1-1 1,0 0-1,-1 0 0,1 1 1,0-1-1,-1 1 1,1-1-1,-1 0 0,1 1 1,-1-1-1,2 2 1,1 0-1315,1 3 11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5:29.5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99 2496,'-1'0'80,"1"0"-1,-1 0 1,1-1-1,-1 1 1,0 0 0,1 0-1,-1 0 1,-20 4 18133,30-8-15813,14-6-2221,171-47 658,-116 37-688,-69 17-160,-1 1-1,0 0 0,1 0 0,0 1 1,-1 0-1,1 1 0,0 0 0,-1 0 1,10 2-1,-17-1 1,-1-1 0,1 0 1,0 0-1,0 0 0,0 1 0,-1-1 1,1 1-1,0-1 0,-1 0 0,1 1 0,0-1 1,-1 1-1,1 0 0,0-1 0,-1 1 1,1-1-1,-1 1 0,1 0 0,-1-1 1,1 1-1,-1 0 0,0 0 0,1-1 0,-1 1 1,0 0-1,0 0 0,1 0 0,-1-1 1,0 1-1,0 0 0,0 0 0,0 0 1,0 1-1,-1 2 34,0 1 0,0-1 0,0 0 1,0 0-1,-3 5 0,1 1 44,2-7-73,0 1 0,-1-1-1,1 0 1,0 0 0,-1 0 0,0 0 0,0 0-1,0 0 1,0 0 0,-4 4 0,-28 21 190,25-22-156,-137 111 815,132-106-773,1 1 0,1 1 0,0 0 0,1 0 0,0 2 0,-10 18 0,19-30-157,0 0 0,0 0 1,0 0-1,1 1 0,-1-1 0,1 1 0,-2 5 0,5 6-2167,-2-14 1667,1 1 0,0-1-1,-1 0 1,1 0 0,0 1 0,0-1 0,0 0-1,0 0 1,2 2 0,10 8-3653,5 0 1398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5:29.9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5408,'7'12'14328,"-6"-8"-13026,-1 5-15,3 8 707,-1 0-3162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5:30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26 4480,'0'-2'475,"0"1"-1,1-1 1,-1 1 0,0-1 0,1 1-1,-1 0 1,1-1 0,-1 1-1,1 0 1,0-1 0,0 1 0,-1 0-1,1 0 1,0 0 0,8-4 5590,-9 5-5902,1 0-1,-1 1 1,0-1-1,0 1 1,0-1-1,0 0 1,0 1 0,1-1-1,-1 1 1,0-1-1,0 0 1,0 1-1,0-1 1,0 1-1,0-1 1,0 0-1,-1 1 1,1-1-1,0 1 1,0-1-1,0 1 1,-4 20 600,3-14-595,0-1 0,-1 1 0,-3 11 0,-2 2 107,1 0 0,1 0 0,-3 24 1,-7 28 287,5-28-482,7-27-164,-9 29-1,6-18 112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5:31.1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34 5408,'9'-4'9551,"-9"13"-6729,-1-7-2542,1 1 1,-1-1-1,1 1 1,-1-1-1,0 0 1,0 1-1,0-1 1,0 0-1,-2 4 1,-4 7 540,5-6-664,0 0 0,0 1 0,1-1 0,0 0 0,0 0 1,1 1-1,0-1 0,0 0 0,1 1 0,2 13 0,-2-17-90,0 0 1,0 1 0,1-1 0,-1 0-1,1 0 1,0 0 0,0-1 0,0 1 0,1 0-1,-1-1 1,1 1 0,0-1 0,0 0-1,0 0 1,0 0 0,0 0 0,1-1-1,-1 1 1,6 2 0,-6-4-12,0-1-1,0 1 1,-1 0 0,1-1-1,0 0 1,0 1 0,0-1-1,0 0 1,0-1 0,0 1-1,0 0 1,-1-1 0,1 0 0,0 0-1,0 0 1,0 0 0,-1 0-1,1 0 1,-1-1 0,1 1-1,4-4 1,4-4 159,0-1 1,0 0-1,10-12 0,-12 12-114,37-47-171,-44 53 69,1 1-1,-1 0 1,0-1 0,0 1-1,0-1 1,-1 0-1,1 0 1,-1 0 0,0 0-1,0 0 1,1-6-1,-2 8-8,0 0 0,0 0-1,0 0 1,0 0-1,0 1 1,-1-1-1,1 0 1,-1 0-1,1 0 1,-1 0-1,0 1 1,0-1 0,0 0-1,0 0 1,0 1-1,0-1 1,0 1-1,0-1 1,0 1-1,-1-1 1,1 1 0,-1 0-1,1 0 1,-1 0-1,0 0 1,1 0-1,-3-1 1,-2-1-62,0 0-1,0 1 1,0 0 0,0 0-1,0 0 1,0 1 0,-1-1-1,1 2 1,0-1 0,-1 1-1,1 0 1,0 0 0,-1 1-1,1 0 1,-8 2 0,-10 3-140,16-4-25,-1 0 0,1 0 0,0 1-1,-14 7 1,9-3-1120,-1 0-1743,5 0-3338,7 3 2902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5:31.7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 8640,'0'0'160,"0"-1"0,0 0 0,0 1 1,0-1-1,1 0 0,-1 1 0,0-1 0,0 1 1,1-1-1,-1 0 0,0 1 0,1-1 1,-1 1-1,0-1 0,1 1 0,-1-1 0,1 1 1,-1-1-1,1 1 0,-1-1 0,1 1 0,-1 0 1,1-1-1,0 1 0,-1 0 0,1-1 0,-1 1 1,1 0-1,0 0 0,-1 0 0,1 0 1,0-1-1,-1 1 0,1 0 0,0 0 0,-1 0 1,1 0-1,0 1 0,-1-1 0,2 0 0,3 0 390,-1 1 0,1 0-1,0 0 1,7 3 0,-4 0-295,-1-1-1,0 1 1,0 1 0,0-1 0,0 1 0,-1 0-1,1 1 1,-1 0 0,-1 0 0,1 0-1,8 14 1,2 6 731,24 52 0,-36-70-783,4 9 62,31 71 1243,-34-73-1147,0 1-1,-1 0 1,5 31 0,-7-7-33,-2 1 1,-1-1-1,-2 1 1,-15 73-1,12-91-248,0-1-1,-1 0 0,-1 0 1,-20 38-1,20-47-317,0 0 0,-1-1 0,0 1 0,-1-2 1,0 1-1,-1-1 0,0-1 0,-15 11 0,-7 2-882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5:5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 4384,'-3'-3'6309,"3"4"-6192,-6 4 1696,-5 9-1359,-5 15 309,2 0 1,1 1 0,1 1-1,-13 59 1,-13 132 404,17-82-805,15-98-198,4-23-122,-1 0 0,-10 33-1,13-52-162,-1 1 0,1 0 1,0-1-1,0 1 0,0-1 0,-1 1 0,1-1 0,0 1 0,-1-1 0,1 1 0,0-1 0,-1 1 0,1-1 0,0 0 0,-1 1 0,1-1 0,-1 1 0,1-1 0,-1 0 0,1 0 0,-1 1 0,0-1 0,0 0-126,1 0 0,-1 0 0,1 0 1,-1-1-1,1 1 0,-1 0 0,1 0 0,0-1 0,-1 1 0,1 0 1,-1-1-1,1 1 0,0 0 0,-1-1 0,1 1 0,-1-1 0,1 1 1,0 0-1,0-1 0,-1 1 0,1-1 0,0 1 0,0-1 0,0 1 1,-1-2-1,0-6-2282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5:5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20 127 6400,'-7'-5'1196,"-4"-5"1467,11 10-2561,0 0 1,0-1 0,-1 1-1,1 0 1,0 0 0,0-1-1,0 1 1,0 0 0,0 0-1,0-1 1,0 1 0,0 0-1,0 0 1,0-1 0,0 1-1,0 0 1,0 0 0,0-1-1,0 1 1,0 0-1,0 0 1,0-1 0,0 1-1,0 0 1,0 0 0,0-1-1,0 1 1,1 0 0,-1 0-1,0-1 1,0 1 0,0 0-1,0 0 1,1 0 0,-1-1-1,0 1 1,1 0 0,4-4 422,0 1 0,0 0 0,1 0 0,0 0 0,-1 0 0,9-1 0,40-10 656,-48 12-1072,272-39 1487,-183 31-1544,26-1-447,-111 10-1232,3 3 411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5:5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5888,'-15'0'1898,"9"3"-1135,2 3-282,0 0-1,0 1 1,1 0-1,0 0 0,0 0 1,1 0-1,0 0 1,-2 12-1,0-3-292,-90 315 4366,25-32-3272,22-75-692,34-167-369,7-28 426,-13 37 0,55-142 169,-23 41-832,4-14-11,3 1 1,33-60-1,-38 84 111,35-43 0,-39 54-168,0 1 0,1 0 1,1 1-1,24-17 0,-36 27 57,0 0-9,0 1-1,1-1 0,-1 0 0,0 0 0,0 1 0,1-1 1,-1 0-1,0 1 0,1 0 0,-1-1 0,3 0 0,-1 7-95,-4 8 147,-18 90 300,0-3-33,16-85-244,-1 17 99,0 0-1,1 44 1,4-62-63,-1-5-37,1 1 0,3 18 0,-3-26-15,-1 0-1,1-1 1,0 1 0,0 0 0,1 0 0,-1-1 0,0 1-1,1-1 1,0 1 0,-1-1 0,1 0 0,0 1-1,0-1 1,4 3 0,-4-5 13,-1 1 0,1 0 0,-1-1 0,1 1-1,-1-1 1,1 1 0,0-1 0,-1 0 0,1 1 0,-1-1 0,1 0 0,0 0 0,-1 0 0,1-1-1,0 1 1,-1 0 0,1-1 0,-1 1 0,1 0 0,1-2 0,5-1 85,0-1 1,11-6-1,-17 9-121,7-5 41,-1 0-1,1-1 1,-1 0-1,14-15 1,23-36 4,-30 38-40,117-181-132,-129 196 191,10-16-433,-13 21 366,0 1 0,0-1 0,0 0 0,0 0 0,0 0 0,0 0 0,0 0 0,0 0-1,0 0 1,0 0 0,0 0 0,0 0 0,0 0 0,0 0 0,0 0 0,0 0 0,0 1 0,0-1 0,0 0 0,0 0 0,0 0 0,0 0-1,0 0 1,0 0 0,0 0 0,0 0 0,0 0 0,0 0 0,0 0 0,0 0 0,0 0 0,0 0 0,0 0 0,0 1 0,1-1-1,-1 0 1,0 0 0,0 0 0,0 0 0,0 0 0,0 0 0,0 0 0,0 0 0,0 0 0,0 0 0,0 0 0,0 0 0,0 0 0,0 0-1,0 0 1,0 0 0,1 0 0,-1 0 0,0 0 0,0 0 0,0 0 0,0 0 0,0 0 0,0 0 0,0 0 0,0 0 0,0 0-1,0 0 1,0 0 0,0 0 0,0 0 0,0 0 0,1 0 0,-1-1 0,-3 18-103,-4 16 163,2 1 0,1 0 0,1 0 0,2 0 0,6 58 0,-3-76 9,8 28-1,-9-40-27,0 0 0,1 0 0,-1 0 0,1-1-1,0 1 1,0 0 0,0-1 0,1 0 0,-1 1 0,1-1-1,0 0 1,4 3 0,-6-5-22,-1-1 0,1 1 0,-1-1 0,1 0 0,-1 0 0,1 1 0,0-1 0,-1 0 0,1 0 0,-1 0 0,1 0 0,0 1 0,-1-1 0,1 0 0,0 0 0,-1 0 0,1 0 0,-1-1 0,1 1 0,0 0 0,-1 0 0,1 0 0,0 0 0,-1-1 0,1 1 0,-1 0 0,1-1 0,-1 1 0,1 0 0,-1-1 0,1 1 0,-1-1 0,1 1 0,0-1 0,14-21 307,-11 15-289,3-5-30,-1 0 1,0-1 0,-1 1-1,4-20 1,10-54-74,-17 76 69,15-88-42,-15 93-160,0 15 81,0 20-1,-2 16 192,11 70 1,-9-105 3,0-1 0,7 19 0,-8-26-45,0-1 0,0 1 0,0 0 0,1-1-1,-1 1 1,1-1 0,-1 0 0,1 0 0,0 1 0,-1-1 0,1 0 0,0 0-1,1-1 1,-1 1 0,0 0 0,3 1 0,-3-3-12,-1 0 0,1 1 0,-1-1 0,1 0 0,0 0 0,-1 0 0,1 0 0,-1 0 0,1 0 0,0-1 0,-1 1 0,1-1 0,-1 1 0,1-1 0,-1 1 0,1-1 0,-1 0 0,3-1 0,1-2 81,0 1 1,0-1-1,6-7 0,-3 2-26,0 0 1,-1-1-1,1 0 0,-2 0 1,8-16-1,22-60-50,-29 68-11,17-43-29,54-95 1,-76 153-8,0 0 1,-1 1 0,1-1 0,0 1 0,0-1 0,5-3 0,-7 6 20,1-1 0,-1 1-1,1 0 1,0-1-1,-1 1 1,1 0 0,-1 0-1,1 0 1,0 0 0,-1-1-1,1 1 1,0 0 0,-1 0-1,1 0 1,0 0 0,-1 0-1,1 1 1,0-1 0,-1 0-1,1 0 1,-1 0 0,1 0-1,0 1 1,-1-1-1,1 0 1,-1 1 0,1-1-1,-1 0 1,1 1 0,-1-1-1,1 1 1,-1-1 0,1 1-1,-1-1 1,0 1 0,1-1-1,-1 1 1,1-1 0,-1 1-1,0 0 1,1 0 0,2 5 6,0 1 0,0-1 1,-1 1-1,0-1 0,0 1 0,-1 0 1,1 0-1,-1 8 0,2 62-42,-3-66 44,0 29 139,-9 61 1,7-86-89,-1-1 1,0 0-1,-1-1 0,-1 1 1,0-1-1,-1 0 0,-13 23 1,17-33-30,0 0 1,0-1-1,0 1 0,-1 0 0,1-1 1,-1 0-1,0 1 0,0-1 1,0 0-1,0 0 0,-4 1 1,5-2-21,0 0 1,0 0 0,0-1-1,-1 1 1,1-1-1,0 0 1,0 0 0,0 0-1,-1 0 1,1 0-1,0 0 1,0 0-1,0-1 1,0 1 0,0-1-1,-1 0 1,1 1-1,0-1 1,0 0 0,-3-2-1,1 0-9,1 1 1,0-1-1,-1 0 0,1 0 1,0 0-1,0-1 0,1 1 0,-1 0 1,1-1-1,0 0 0,0 0 1,0 0-1,-1-4 0,2 6 1,0 0 0,1 0 0,-1 0-1,1 0 1,-1 0 0,1 0 0,0-1 0,0 1 0,0 0-1,0 0 1,1 0 0,-1 0 0,0 0 0,1 0 0,0 0-1,-1-1 1,1 1 0,0 1 0,0-1 0,0 0 0,0 0-1,1 0 1,-1 0 0,0 1 0,1-1 0,-1 1 0,1-1-1,2-1 1,5-2 8,0 0 0,0 1 1,0 0-1,0 1 0,1 0 0,-1 0 0,19-2 0,-7 1 13,12-3-267,0 1 0,66-2 0,-93 8-663,-1 0 0,1 1-1,0 0 1,10 3 0,9 6-5572,-7 2 2730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8:50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64 7968,'-21'-12'3616,"29"9"-3136,15-2 1856,4 10-1376,41-10 319,3 5-767,41-8-128,-4 4-224,36-7-160,-9 6-32,4-7 160,-22 9-64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5:5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7 834 2656,'-1'1'201,"1"1"0,-1-1 1,0 0-1,1 1 0,-1-1 0,0 1 1,1-1-1,0 1 0,-1-1 0,1 1 1,0-1-1,0 1 0,0-1 0,0 1 1,0-1-1,0 1 0,0-1 0,0 1 1,1-1-1,-1 1 0,0-1 0,1 1 1,0-1-1,-1 1 0,1-1 0,0 0 1,0 1-1,-1-1 0,1 0 0,0 0 1,0 0-1,0 0 0,1 0 0,-1 0 0,0 0 1,0 0-1,1 0 0,-1 0 0,2 1 1,3 1 321,1 0 0,-1-1 0,0 1 0,1-1 0,0-1 0,-1 1 0,11 0 0,-3-1-48,1-1 0,-1 0-1,1-1 1,-1-1-1,0 0 1,1-1 0,18-7-1,-23 6-325,-1 0 0,1-1-1,-1 0 1,0-1 0,0 0-1,-1 0 1,1-1 0,-2 0-1,1 0 1,-1-1-1,0 0 1,11-15 0,0-6 10,-1-1 1,21-48-1,-7 4 81,-3-1 0,35-156 0,-60 219-247,-1 2 30,1-1 0,-2 1 0,0-1 0,0 1 0,-1-1 1,-1-14-1,1 25-38,0-1 0,0 1 0,0-1 0,0 0 0,0 1 0,-1-1 0,1 0 0,0 1 0,0-1 0,-1 1 0,1-1 0,0 1 0,-1-1 0,1 1 0,0-1 0,-1 1 0,0-1 0,1 0 5,-1 1 0,1 0 0,0 0 0,0 0 0,-1 0 0,1 0 1,0 0-1,-1 0 0,1 0 0,0 0 0,-1 0 0,1 0 0,0 1 1,0-1-1,-1 0 0,1 0 0,0 0 0,-1 0 0,1 0 0,0 1 0,0-1 1,0 0-1,-1 0 0,1 0 0,0 1 0,-15 19-237,7-3 217,1 0-1,0 1 1,1 0-1,-5 26 1,5-20 92,-8 50 63,-11 144 0,19-143 62,6-75-186,-3 26 187,1 0-1,1 0 1,2 0-1,4 33 1,3-38 168,-8-20-326,0-1 0,1 1 0,-1 0 0,1 0 1,-1 0-1,1 0 0,-1 0 0,1-1 0,-1 1 1,1 0-1,0-1 0,0 1 0,-1 0 0,1-1 1,0 1-1,0-1 0,0 1 0,-1-1 0,3 1 1,-2-1-2,0 0 0,1-1 0,-1 1 0,0 0 0,0-1 0,1 1 0,-1-1 0,0 1 0,0-1 0,0 0 0,1 1 0,-1-1 0,0 0 0,0 0 0,1-1 0,14-18 55,-11 13-56,17-25 132,29-59 0,-12 19-32,79-98 57,-18 29-139,-82 112-74,-1-1 1,26-63 0,-43 92 24,18-46-101,-2 0 0,10-53 0,-32 120-48,-10 26-1,-3 6 154,-43 115 183,-13 39-5,-2 44 303,51-168-372,20-67 11,0 1 1,-1-1-1,-12 18 0,19-33-111,0 1-1,0-1 0,0 0 1,-1 1-1,1-1 1,0 1-1,0-1 0,-1 0 1,1 1-1,0-1 1,-1 0-1,1 1 0,0-1 1,-1 0-1,1 1 1,-1-1-1,1 0 0,-1 0 1,1 0-1,0 1 0,-2-1 1,2 0-7,0 0 0,0-1 1,-1 1-1,1 0 0,0 0 1,0 0-1,0-1 0,-1 1 0,1 0 1,0 0-1,0-1 0,0 1 1,0 0-1,-1-1 0,1 1 0,0 0 1,0-1-1,0 1 0,0 0 0,0 0 1,0-1-1,0 1 0,0-1 1,0-2 4,-1 0 1,1 0 0,1 0 0,-1 0-1,0 0 1,2-5 0,23-62-52,-13 35 83,2-1 0,2 2 0,27-46 0,-38 71-1,-4 7-66,0-1-1,0 1 1,1-1-1,-1 1 0,1-1 1,4-3-1,-6 5 26,1 1 0,-1 0-1,1-1 1,0 1 0,-1 0 0,1-1 0,-1 1-1,1 0 1,0 0 0,-1 0 0,1 0-1,0-1 1,0 1 0,-1 0 0,1 0-1,0 0 1,-1 1 0,1-1 0,0 0-1,-1 0 1,1 0 0,0 0 0,-1 1-1,1-1 1,0 0 0,-1 0 0,1 1-1,-1-1 1,1 1 0,0-1 0,-1 0 0,1 1-1,-1-1 1,1 1 0,0 0 0,5 6-20,0 0 1,0 0 0,-1 0 0,9 16 0,16 38 115,-25-49-120,43 79 221,-41-81-198,0 1-1,0-2 1,1 1-1,0-1 1,0 0-1,14 11 1,-19-18 32,0 0 0,-1-1 0,1 1 1,0 0-1,0-1 0,0 0 0,0 0 0,0 0 0,0 0 1,0 0-1,0 0 0,0-1 0,1 1 0,-1-1 0,0 0 1,0 0-1,1-1 0,-1 1 0,0 0 0,0-1 0,0 0 1,0 0-1,0 0 0,0 0 0,0 0 0,0-1 0,0 1 1,0-1-1,0 0 0,-1 0 0,5-3 0,-2 0-5,0 0 0,0 0-1,-1-1 1,0 1 0,0-1-1,0 0 1,0 0 0,-1-1-1,4-9 1,0-4 82,8-39-1,-9 30-99,-2 0-1,0-48 0,-4 74-13,-2-31-167,2 32 149,0 1 1,0-1-1,0 0 0,-1 1 1,1-1-1,-1 1 1,1-1-1,-1 1 0,1-1 1,-1 1-1,0-1 1,0 1-1,0 0 0,0 0 1,0-1-1,-1 0 1,2 1 17,-1 1 1,1 0 0,-1 0 0,1 0 0,-1 0-1,1 0 1,-1 0 0,1-1 0,-1 1 0,1 0-1,-1 0 1,1 1 0,-1-1 0,1 0 0,-1 0-1,1 0 1,-1 0 0,1 0 0,-1 0 0,1 1-1,0-1 1,-1 0 0,1 0 0,-1 1 0,1-1-1,-1 0 1,1 1 0,0-1 0,-1 0 0,1 1-1,0-1 1,-1 0 0,1 1 0,0-1 0,-1 1-1,-7 17-74,3-1 93,1 0 1,1 0-1,1 1 0,1-1 0,0 0 0,1 1 0,1-1 0,0 1 1,2-1-1,5 24 0,-6-35 5,0 1 0,0-1 0,0 0 0,0 0 1,1 0-1,0-1 0,1 1 0,3 5 0,-5-9 6,-1 0 1,1-1-1,-1 1 0,1-1 0,0 0 1,-1 1-1,1-1 0,0 0 0,0 0 1,0 0-1,0 0 0,0 0 0,0-1 1,0 1-1,0-1 0,0 1 0,1-1 0,-1 0 1,0 0-1,0 0 0,0 0 0,0 0 1,1 0-1,-1 0 0,0-1 0,0 1 1,3-2-1,2-1-33,1-1 0,-1 0 0,0-1 0,0 0 0,0 0 0,-1 0 1,1-1-1,-1 0 0,9-12 0,3-1-51,20-21 68,-19 18 38,1 1 0,0 1 0,42-31 0,-59 49-54,-1 1 0,0-1 0,1 1 1,0 0-1,-1 0 0,1 0 0,0 0 1,-1 0-1,1 0 0,0 1 0,0-1 1,3 1-1,-5 0 3,1 0 0,0 1 1,0-1-1,0 1 0,0 0 0,-1 0 1,1-1-1,0 1 0,-1 0 1,1 0-1,-1 1 0,1-1 0,-1 0 1,1 0-1,-1 1 0,0-1 0,1 1 1,-1-1-1,1 4 0,30 49 255,3 5 80,-8-13-183,-22-36-111,0 0 1,1 0-1,1-1 1,-1 0 0,11 10-1,-16-17-10,0-1-1,1 0 1,-1 0-1,1 0 0,-1 0 1,1 0-1,-1 0 1,1-1-1,0 1 1,0-1-1,-1 1 1,1-1-1,0 1 1,0-1-1,-1 0 1,1 0-1,0 0 1,0 0-1,3 0 0,4-12-156,2 3 229,-4-2-261,-1-13 351,-4 21-187,1 0-1,-1-1 0,1 0 0,-1 1 0,0-1 0,-1 0 0,3-8 0,11-40 31,-5 13-16,-8 32-20,1-1 1,-1 0-1,-1 1 0,1-1 1,-1 0-1,-1 0 0,1 0 1,-1 0-1,-1 0 0,1 0 1,-4-15-1,4 23 6,0 0-1,0 0 1,0-1 0,0 1 0,0 0-1,0 0 1,-1-1 0,1 1-1,0 0 1,0 0 0,0-1-1,0 1 1,0 0 0,0 0-1,0-1 1,-1 1 0,1 0-1,0 0 1,0 0 0,0-1-1,0 1 1,-1 0 0,1 0-1,0 0 1,0 0 0,-1-1-1,1 1 1,0 0 0,0 0-1,-1 0 1,1 0 0,0 0-1,0 0 1,-1 0 0,1 0-1,0 0 1,0 0 0,-1 0-1,1 0 1,0 0 0,0 0-1,-1 0 1,1 0 0,0 0-1,0 0 1,-1 0 0,1 0-1,0 0 1,0 0 0,-1 0 0,1 1-1,0-1 1,0 0 0,-1 0-1,0 1-10,0 0 0,0 0 0,0 1 1,1-1-1,-1 0 0,0 0 0,1 0 0,-1 1 0,0 1 0,-4 12-29,2 1 0,0-1 0,0 0 0,2 1 0,0 0 0,0-1 0,3 18 0,-1-24 72,0-1 0,1 1-1,0-1 1,0 1 0,1-1 0,1 0-1,-1 0 1,1 0 0,0-1 0,1 1-1,0-1 1,0 0 0,0 0 0,10 8-1,-13-13-77,0-1 0,0 1-1,0-1 1,0 0-1,0 0 1,0 0 0,1 0-1,-1 0 1,0 0-1,0-1 1,1 1-1,-1-1 1,1 1 0,-1-1-1,0 0 1,1 0-1,-1 0 1,5-1 0,-5 0-227,0 1 0,0-1 0,0 1 0,0-1 0,0 0 0,0 0 1,-1 1-1,1-2 0,0 1 0,0 0 0,-1 0 0,1 0 0,-1-1 1,0 1-1,1-1 0,-1 1 0,0-1 0,0 1 0,0-1 0,0 0 1,0 0-1,0 0 0,0 1 0,0-1 0,0-2 0,0-4-1479,0 0 0,0 0 0,-1 0 0,0 0 0,0 0 0,-2-8 0,-3-6-1559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0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86 8128,'-8'-14'3680,"48"11"-3168,-9 0 2304,1 3-1632,23-9 639,-2 4-1055,37-6-384,-1-1-256,29-4-192,-10 4 32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0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55 2976,'0'-12'1143,"0"11"-851,1-1-1,-1 1 1,0 0-1,0-1 1,0 1-1,0 0 1,0-1 0,0 1-1,0 0 1,0-1-1,0 1 1,-1 0-1,1 0 1,0-1-1,-1 1 1,1 0-1,-1 0 1,0-1-1,1 1 1,-1 0 0,0 0-1,0 0 1,0 0-1,0 0 1,0 0-1,0 0 1,0 1-1,0-1 1,0 0-1,0 0 1,0 1-1,0-1 1,-2 0 0,-3 0 36,-1 0 0,1 0 0,-1 0 1,1 1-1,-1 0 0,1 0 1,-1 1-1,-12 2 0,11-1-121,1 0-1,-1 0 1,1 0 0,0 1-1,-1 0 1,1 1 0,1-1-1,-1 2 1,-9 6 0,7-3-113,0 0 1,1 1 0,1-1-1,-1 2 1,-11 18 0,7-8-4,0 1 1,1 1 0,-11 32 0,19-46-32,1 0 0,0-1 0,0 1 0,1 0 1,0 0-1,0 0 0,1 0 0,0 0 0,1 0 0,-1 0 0,1 0 1,1 0-1,0 0 0,4 11 0,-6-18-23,1 1 1,-1-1-1,1 1 0,0-1 1,-1 0-1,1 1 0,0-1 1,0 1-1,0-1 0,0 0 1,0 0-1,0 0 0,1 0 1,-1 0-1,0 0 0,1 0 1,-1 0-1,0 0 0,1 0 1,-1-1-1,1 1 0,-1-1 1,1 1-1,-1-1 0,1 0 1,0 1-1,-1-1 0,1 0 1,-1 0-1,1 0 0,0 0 1,-1 0-1,1-1 0,-1 1 1,1 0-1,0-1 0,-1 1 1,1-1-1,-1 1 0,1-1 1,-1 0-1,0 0 0,1 0 1,-1 0-1,3-2 0,0-1 36,0 0 0,1 0 0,-1-1 0,-1 1 0,1-1 0,5-10 0,12-30 62,-21 45-135,50-139 167,-29 77-84,-15 30-129,-3 13-398,-6 35 478,0 0 1,2 0-1,0 1 1,1-1-1,0 0 1,1 1-1,1-1 1,1 0-1,0 0 1,1 0-1,1 0 1,1-1-1,0 0 1,0 0 0,2 0-1,0-1 1,0 0-1,14 16 1,-18-25 5,0-1 1,1 1-1,-1-1 0,1 0 1,0 0-1,0 0 1,0-1-1,1 0 1,-1 0-1,1 0 0,0 0 1,0-1-1,0 0 1,0-1-1,0 1 1,0-1-1,0 0 1,1 0-1,-1-1 0,0 0 1,0 0-1,1-1 1,-1 0-1,0 0 1,0 0-1,1 0 1,-1-1-1,-1 0 0,1-1 1,0 1-1,0-1 1,-1 0-1,1-1 1,-1 1-1,6-7 1,-1 2-38,-2 0 0,1-2 1,-1 1-1,-1-1 0,0 0 1,8-13-1,29-71 48,-15 32-35,-6 10-218,-21 71 4,0 6 243,0 0 0,2-1 0,0 1 0,2-1 0,0 0 0,13 27 0,-16-41-18,1-1-1,0 0 1,1 0 0,0-1-1,1 1 1,6 7 0,-10-14-2,0 1 0,1-1 0,-1 0 0,1 0 0,-1 0 0,1-1 1,0 1-1,-1-1 0,1 1 0,0-1 0,0 0 0,0 0 0,0-1 0,0 1 0,1 0 0,-1-1 1,0 0-1,0 0 0,0 0 0,0 0 0,0 0 0,1 0 0,2-2 0,4-1 13,0 0 0,0-1 0,0 0 0,-1-1 0,0 0-1,0-1 1,0 0 0,-1 0 0,12-11 0,-9 6-38,0-1 0,0-1 0,-1 0 0,-1 0 0,0-1 0,-1 0 0,12-27 0,-17 33 34,0 1 0,-1-1 1,0 0-1,0-1 0,-1 1 1,1-11-1,-2 14-22,1 0 1,-1 0-1,0 0 1,-1 0-1,1 0 1,-1 0-1,0 0 0,-2-7 1,2 10-29,0 0 0,0 0 0,0 0-1,0 0 1,0 0 0,0 0 0,-1 1 0,1-1 0,-1 0 0,1 1 0,-1-1 0,0 1-1,1 0 1,-1-1 0,0 1 0,0 0 0,0 0 0,0 0 0,0 0 0,0 0-1,0 1 1,0-1 0,-1 1 0,1-1 0,0 1 0,0 0 0,0 0 0,-1 0 0,-3 0-1,1 1-10,0 0 0,0-1 0,0 1-1,0 1 1,0-1 0,0 1 0,0 0-1,0 0 1,1 1 0,-1-1-1,-6 6 1,5-3 64,0 1 0,0 0 1,1 0-1,0 1 0,1-1 0,-1 1 0,1 0 0,1 0 0,-5 10 0,4-5 47,0 1 0,0-1-1,1 1 1,-2 25 0,5-31-53,-1-1 0,1 1 0,1-1 1,-1 1-1,1-1 0,0 0 0,1 1 1,-1-1-1,1 0 0,0 0 1,1 0-1,0 0 0,0-1 0,0 1 1,0-1-1,1 1 0,0-1 1,0 0-1,1-1 0,-1 1 0,1-1 1,0 0-1,0 0 0,0 0 0,1-1 1,7 4-1,2 1 104,1-1 0,-1 0-1,25 5 1,50 8 137,-82-18-269,12 2-238,1-1 1,-1-1-1,28 0 1,-36-3-20,-1 0 1,0 0 0,0-1-1,-1-1 1,1 1 0,0-2-1,19-8 1,-28 10-390,1 1 1,-1-1 0,1 1-1,-1-1 1,0 0-1,0 0 1,0 1 0,0-2-1,0 1 1,3-4-1,5-4-2540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0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33 3136,'1'-3'471,"1"0"0,-1 0 0,1 1-1,0-1 1,0 1 0,3-3 0,6-7 4281,-18 18 505,-5 4-3360,1-3-1546,-15 16-1,17-12-94,1 0 0,-12 19-1,17-23-174,-35 59 901,-39 100-1,61-130-755,2 1 0,2 1-1,1 0 1,2 0 0,-5 52 0,11-49-38,2 0 1,1 0-1,2 0 0,2 0 1,18 75-1,-20-105-133,2-1-1,0 0 1,0 0-1,0 0 0,2 0 1,-1-1-1,1 0 1,0 0-1,1 0 1,13 12-1,-13-14-98,0-2 0,0 1-1,1-1 1,0 0 0,0-1-1,0 0 1,1 0 0,-1-1-1,1 0 1,0 0 0,0-1 0,0 0-1,10 0 1,-12-1-913,1 0 1,0-1 0,14-2-1,-19 2 136,1-1 0,-1 0 0,1 0 0,0 0-1,-1 0 1,0-1 0,1 0 0,-1 1 0,0-1 0,4-3 0,14-10-3019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0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10 143 4480,'0'0'175,"-1"0"1,1 0-1,-1 0 1,1 0-1,0 0 1,-1 0 0,1 0-1,-1 0 1,1-1-1,0 1 1,-1 0-1,1 0 1,-1 0-1,1-1 1,0 1-1,-1 0 1,1 0-1,0-1 1,-1 1-1,1 0 1,0-1-1,0 1 1,-1-1-1,1 1 1,0 0 0,0-1-1,0 1 1,0-1-1,-1 1 1,1 0-1,0-1 1,0 1-1,0-1 1,0 1-1,0-1 1,0-2 2310,0 1-2135,1 0 0,-1 0 0,1 1 0,0-1 0,-1 0 0,1 0 0,0 0-1,0 0 1,0 1 0,0-1 0,2-2 0,18-21 1121,-11 15-1065,1-5-76,-4 6-212,0 1 0,10-10 0,-14 16-128,0 0 1,-1 0 0,1 0-1,0 0 1,0 0-1,0 1 1,1-1 0,-1 1-1,0 0 1,0 0-1,6-1 1,-8 2 6,0 0-1,0 0 1,1 0 0,-1 0-1,0 0 1,0 0 0,0 0-1,0 1 1,1-1 0,-1 0-1,0 1 1,0-1-1,0 1 1,0-1 0,0 1-1,0-1 1,0 1 0,0 0-1,0-1 1,1 2 0,0 1 8,0-1 0,0 0 1,-1 1-1,1 0 0,-1-1 0,0 1 1,3 5-1,-1 2 11,-1 1 0,0-1 0,1 16 0,-2-9 129,-1 0 0,-1 0 0,0 0 0,-2 0 0,0 0 0,0 0 0,-8 19 0,-51 111 1098,52-126-1112,-5 10-33,6-12 195,-13 35 1,22-54-273,0 0-1,0 1 0,0-1 1,0 0-1,0 0 0,0 1 1,0-1-1,0 0 0,0 0 1,0 1-1,0-1 0,0 0 1,0 0-1,0 0 0,0 1 1,0-1-1,0 0 1,0 0-1,0 1 0,1-1 1,-1 0-1,0 0 0,0 0 1,0 1-1,0-1 0,1 0 1,-1 0-1,0 0 0,0 0 1,0 1-1,1-1 0,-1 0 1,0 0-1,0 0 0,1 0 1,-1 0-1,0 0 0,0 0 1,0 0-1,1 0 0,17 1 303,19-8-195,-25 4-82,2-2-36,1 1 1,-1 1 0,1 1-1,-1 0 1,1 1 0,24 1-1,-23 1 127,-9 0-607,1 0 0,-1 0 0,10 3 0,0 4-721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0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36 3232,'26'-33'11626,"-25"30"-9628,-1 8-1015,2 5-751,-1 0 0,0 0 0,0 0 0,-1 1 0,-1-1 0,0 0 0,-3 14 0,0 8 126,-1 6 160,-2-1 0,-24 71 0,18-67-140,-15 82-1,23-91-192,2-17-30,1-1 0,-1 16 1,3-29-123,0 0 0,0 0 1,0 0-1,0 0 0,0 0 1,1 0-1,-1 0 0,0 0 1,1 0-1,-1 0 0,0 0 1,1 0-1,-1 0 0,1 0 1,-1-1-1,1 1 0,0 0 1,-1 0-1,1 0 0,0-1 1,0 1-1,-1 0 1,1-1-1,0 1 0,2 0 1,-2 0 3,1-1 0,0 1 0,0-1 0,0 1 0,0-1 0,0 0 0,0 0 1,0 0-1,0 0 0,0 0 0,0 0 0,0-1 0,3 0 0,65-21 232,-46 14-132,0 0 0,0 2-1,39-6 1,-40 10-189,-17 1-108,0 0 0,0 0 1,1 1-1,-1 0 1,0 0-1,1 1 1,-1-1-1,0 1 1,9 3-1,-8 0-2736,0 4 816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0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 3648,'5'-12'1218,"-8"-5"13305,3 17-14350,-12 8 408,7-3-447,0-1 0,1 1 0,-1 0-1,1 0 1,0 1 0,0-1 0,1 1-1,-1 0 1,1 0 0,1 0 0,-1 0-1,-1 7 1,-3 19 219,2 0 0,-3 44 0,6 68 508,2-103-776,0-40-127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0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 3904,'13'-20'9408,"-14"25"-5073,0 13-2481,-1 4-1270,-7 33 609,6-40-895,0 0 0,1 0 0,1 0 0,1 29-1,2 72 294,-3-64-4179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0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77 5728,'0'-3'466,"1"2"-422,-1 1-1,0 0 1,0 0 0,0 0-1,0 0 1,0 0-1,0 0 1,0-1 0,0 1-1,0 0 1,0 0-1,0 0 1,0 0 0,0-1-1,0 1 1,0 0-1,0 0 1,0 0 0,0 0-1,0 0 1,0-1-1,0 1 1,0 0 0,0 0-1,0 0 1,0 0-1,0 0 1,0-1 0,0 1-1,0 0 1,0 0-1,0 0 1,-1 0 0,1 0-1,0 0 1,0-1-1,0 1 1,0 0 0,0 0-1,0 0 1,-1 0-1,1 0 1,0 0 0,0 0-1,0 0 1,0 0-1,0 0 1,-1 0 0,1 0-1,0 0 1,0 0-1,0 0 1,0 0 0,-1 0-1,1 0 1,0 0-1,0 0 1,0 0 0,0 0-1,0 0 1,-1 0-1,1 0 1,0 0 0,0 0-1,0 0 1,8-1 7403,8 0-3974,16 0-1407,205-34 1257,-108 18-3655,-74 6-8414,-43 10 6331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0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 5152,'0'-2'231,"0"-1"200,0-1 0,0 1 0,0-1 0,10-9 10052,-7 51-8628,-11 193 1908,0 0-2502,9-137-1005,1-47-1125,-2 0-3468,0-33 1681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02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1249 4160,'0'0'2227,"14"-8"1802,-8 3-3442,-1-1 0,0 0 1,0 0-1,4-8 1,7-9 219,140-171 1534,16-1-1316,-121 139-616,-26 26-322,-1 0 0,-1-2 0,-2-1 0,-1 0 0,21-51 0,54-182-121,-45 114 218,-45 137-130,-2 8-166,0 0 0,-1-1 0,0 1 0,0 0 0,1-16 0,-3 23 105,0 0 0,0 0 0,0 0 0,0 0 0,0 0 1,0 0-1,0 0 0,0-1 0,0 1 0,0 0 0,0 0 0,0 0 0,0 0 0,0 0 1,0 0-1,0 0 0,0 0 0,0 0 0,0 0 0,0 0 0,0 0 0,0 0 1,0 0-1,0 0 0,0-1 0,0 1 0,0 0 0,0 0 0,0 0 0,0 0 1,0 0-1,0 0 0,0 0 0,0 0 0,-1 0 0,1 0 0,0 0 0,0 0 1,0 0-1,0 0 0,0 0 0,0 0 0,0 0 0,0 0 0,0 0 0,0 0 0,0 0 1,0 0-1,0 0 0,0 0 0,-1 0 0,1 0 0,0 0 0,0 0 0,0 0 1,0 0-1,0 0 0,0 0 0,0 0 0,0 0 0,0 0 0,0 1 0,0-1 1,-6 5-187,-6 11 122,3-2 44,1 1 0,1 0 0,-9 29 0,-10 50 160,17-57-52,-14 56-68,-15 54-154,5-22 304,31-109-76,0 0 1,0 0 0,2 1-1,0-1 1,4 31-1,3 3 153,13 60-13,-16-96-25,0-1 1,0 0-1,2 0 0,0 0 1,0-1-1,9 13 0,-12-20-165,1-1 1,-1 1-1,1-1 0,0 0 1,0 0-1,0 0 0,5 3 1,2 0-91,-8-5 100,0 0 0,0 0-1,0 0 1,1-1 0,-1 1 0,0-1-1,1 1 1,5 0 0,-2-1-6,-1 0 1,1 0 0,0-1 0,-1 0-1,1 0 1,-1 0 0,1-1 0,0 0-1,-1-1 1,1 1 0,-1-1-1,0 0 1,0-1 0,0 1 0,0-1-1,7-5 1,27-15 89,-19 10-33,0 0 1,24-19 0,-32 21-74,13-10 10,37-39 1,81-83 230,-127 128-241,0-1 0,-2-1 1,0 0-1,-1 0 0,-1-2 0,0 0 0,-1 0 0,-2-1 0,13-30 0,38-124 48,-7 20-333,-54 152 258,5-9-46,-1 0-1,0-1 1,-1 0-1,-1 0 1,2-15-1,-3 26 25,-1 1 1,0-1-1,0 0 1,0 1-1,0-1 1,0 1-1,-1-1 1,1 0-1,0 1 1,0-1-1,0 1 1,0-1-1,-1 0 0,1 1 1,0-1-1,-1 1 1,1-1-1,0 1 1,-1-1-1,1 1 13,-1 0-1,1 0 0,0-1 0,-1 1 1,1 0-1,0 0 0,-1 0 0,1 0 1,0 0-1,-1 0 0,1 0 0,0 0 0,-1 0 1,1 0-1,0 0 0,-1 1 0,1-1 1,0 0-1,-1 0 0,1 0 0,0 0 1,-1 0-1,1 1 0,0-1 0,-2 2-13,0-1 0,0 1 0,0 0 0,0-1 0,1 1 0,-1 0 0,-2 5 0,-1 3-13,0 0 1,1 1-1,-4 18 1,1-5-11,1-2-6,-48 144 10,39-126 27,-2-1 0,-23 40 0,-158 291 150,124-198 529,57-134-129,17-38-521,0 0 0,-1 0-1,1 0 1,0 1 0,0-1 0,0 0-1,0 0 1,0 1 0,-1-1 0,1 0 0,0 0-1,0 1 1,0-1 0,0 0 0,0 1-1,0-1 1,0 0 0,0 0 0,0 1-1,0-1 1,0 0 0,0 1 0,0-1 0,0 0-1,0 0 1,0 1 0,0-1 0,1 0-1,-1 0 1,0 1 0,0-1 0,0 0 0,0 0-1,1 0 1,-1 1 0,0-1 0,0 0-1,0 0 1,1 0 0,-1 1 0,0-1-1,0 0 1,0 0 0,1 0 0,-1 0 0,1 0 18,1 0 1,-1 0 0,0 0-1,0 0 1,0 0-1,0-1 1,0 1 0,0 0-1,0-1 1,0 1 0,0-1-1,0 1 1,1-2 0,11-7 65,-1 0 0,0-1 0,0-1 0,11-13 0,39-52 11,-44 52-124,11-14-23,-4 4 34,1 2 0,59-56 0,-84 87-7,0 0 1,0 0 0,0 0 0,1 0 0,-1 0-1,0 1 1,0-1 0,0 1 0,1-1 0,-1 1-1,0-1 1,1 1 0,0-1 0,-1 1 3,-1 0 0,1 0 0,-1 0 0,0 1 1,1-1-1,-1 0 0,0 0 0,1 0 0,-1 0 0,1 1 1,-1-1-1,0 0 0,1 0 0,-1 0 0,0 1 1,0-1-1,1 0 0,-1 1 0,0-1 0,0 0 0,1 1 1,-1-1-1,0 0 0,0 1 0,0-1 0,1 0 1,-1 1-1,0 0 0,1 3-19,-1 1 0,1 0-1,-1 0 1,0-1 0,0 1 0,-1 5 0,-16 187 92,17-192-65,-1 5 84,1 1 1,0 0 0,2 15-1,-2-24-67,0-1 1,0 1-1,0 0 0,1 0 1,-1 0-1,1-1 0,-1 1 0,1 0 1,0-1-1,0 1 0,-1-1 0,1 1 1,0-1-1,0 1 0,1-1 0,-1 0 1,0 1-1,0-1 0,1 0 1,-1 0-1,1 0 0,-1 0 0,1 0 1,-1 0-1,1 0 0,0-1 0,-1 1 1,3 0-1,2 0 22,-1-1 0,0 0 0,0 0 0,0-1 0,0 1-1,0-1 1,8-3 0,35-14 84,-42 16-104,36-16 46,-1-2 0,-1-2 0,-1-1 0,-1-3 0,-1 0 0,47-46 0,-52 41-144,50-65 0,-82 96 78,18-28-37,-17 27 31,-1 0 0,1 0 0,0 0 0,-1 0 0,1 0 0,-1 0 0,1 0-1,-1 0 1,0 0 0,0 0 0,1 0 0,-1-1 0,0 1 0,0 0 0,0 0 0,0 0 0,0 0-1,0 0 1,0-1 0,-1 1 0,1-1 0,-1 2-5,1-1 0,-1 1-1,1-1 1,-1 1 0,1 0 0,-1 0 0,1-1-1,-1 1 1,1 0 0,-1 0 0,0 0 0,1-1 0,-1 1-1,1 0 1,-1 0 0,1 0 0,-1 0 0,0 0-1,1 0 1,-1 0 0,1 0 0,-2 1 0,-16 6-184,-13 13-18,20-12 209,0 2-1,0-1 0,1 1 0,0 1 1,1 0-1,0 1 0,0-1 0,2 1 0,-1 1 1,2 0-1,0 0 0,0 0 0,1 1 1,-5 20-1,9-29 23,1 0 0,-1 0-1,1 0 1,0 0 0,0 0 0,1 0 0,-1 0-1,1 0 1,0 0 0,1 0 0,-1 0 0,1-1-1,3 8 1,-3-9 19,0 0 0,0 0 0,0 0 0,1 0 0,-1 0 0,1 0 0,-1 0 0,1-1 0,0 1 0,0-1 0,0 0 0,0 0 0,1 0 0,-1-1-1,0 1 1,1-1 0,-1 1 0,6 0 0,-6-2-18,0 1 0,0-1 1,1 0-1,-1 0 0,0-1 0,0 1 0,0-1 0,0 1 0,1-1 0,-1 0 0,0 0 1,0-1-1,-1 1 0,1 0 0,0-1 0,0 0 0,-1 0 0,1 1 0,-1-2 0,1 1 0,-1 0 1,0 0-1,3-4 0,1-3 0,1 0 0,-1 0 0,0-1-1,-1 0 1,6-16 0,-6 13-6,-1 1 0,0-1 1,-1 0-1,-1 0 0,0 0 0,0 0 0,-2-1 0,1 1 0,-2 0 0,0 0 0,-3-15 1,3 25-23,0 0 0,0 0-1,0 0 1,-1 1 0,1-1 0,-1 0 0,0 1 0,1-1 0,-1 1 0,-1 0 0,1-1 0,0 1 0,0 0 0,-1 0 0,1 1 0,-1-1 0,0 0 0,-5-1 0,-2-2-42,-1 1 0,0 1 0,-19-5 0,25 7 34,0 1-1,-1-1 0,1 1 0,-11 1 1,14-1 10,0 0 1,1 0 0,-1 0 0,0 1-1,1-1 1,-1 1 0,0-1 0,1 1-1,-1-1 1,1 1 0,-1 0 0,1 0-1,0 0 1,-1 0 0,1 0 0,0 0-1,-1 0 1,1 0 0,0 1 0,-1 1-1,2-2 4,-1 0 0,1 0 0,0 0-1,0 1 1,0-1 0,0 0 0,0 0-1,0 0 1,0 1 0,1-1 0,-1 0 0,0 0-1,1 0 1,-1 1 0,1-1 0,-1 0-1,1 0 1,-1 0 0,1 0 0,0 0 0,1 1-1,17 20 9,-14-17 10,1 0 1,-1-1-1,1 0 0,0 0 0,1 0 0,-1-1 0,1 0 0,-1 0 1,1 0-1,0-1 0,0 0 0,11 1 0,-9-2 25,0 0 0,0-1 0,1 0 0,-1 0-1,0-1 1,0 0 0,1-1 0,-1 0 0,13-5 0,165-71 54,-133 55-94,134-65 95,-155 72-143,-29 14 53,-2 1-49,0 0 0,0-1 0,0 1 0,0 0 0,1 1 0,-1-1 1,0 0-1,1 1 0,-1-1 0,0 1 0,1 0 0,-1 0 0,4 0 0,-6 0 45,0 1-1,1 0 1,-1-1-1,0 1 1,0 0 0,0 0-1,0-1 1,1 1-1,-1 0 1,0 0-1,0 0 1,-1-1 0,1 1-1,0 0 1,0 0-1,0-1 1,0 1 0,-1 1-1,-4 10-57,1-1 0,-2 1 0,0-1 0,-7 11 0,-11 20-46,-31 72 152,26-50 50,-60 98-1,82-151 36,-15 18 0,20-28-101,1 1 0,-1 0 0,0 0 0,0-1 0,0 1 0,0-1 0,0 1 0,0-1-1,0 0 1,0 0 0,0 0 0,-1 0 0,1 0 0,0-1 0,-1 1 0,-2 0 0,4-1-22,0 0 1,0 0 0,0-1 0,0 1 0,1 0 0,-1 0 0,0 0 0,0-1 0,0 1 0,0-1 0,0 1-1,0 0 1,1-1 0,-1 0 0,0 1 0,0-1 0,1 1 0,-1-1 0,0 0 0,1 1 0,-1-1-1,1 0 1,-1 0 0,0-1 0,-7-25 85,7 24-75,-22-109 220,17 46-269,5 46-76,-5-31-1,4 41-6,3 10 6,5 17-76,1 2 70,1-3 110,1 0 0,0-1 0,1 0 1,1 0-1,0-1 0,1-1 0,26 23 0,-20-21 27,1-1-1,0-1 1,1 0 0,0-2 0,38 16 0,-45-22 16,0-1 0,0 0 0,0-1 0,0-1 0,0 0 0,15 0 0,-19-2-12,1 0 0,-1-1 1,1 0-1,-1-1 1,0 0-1,0 0 1,0-1-1,0 0 0,14-7 1,-10 2-16,0-1 0,0 0-1,-1 0 1,0-2 0,-1 1 0,10-13 0,58-78 107,-64 80-88,43-73-49,-52 85 8,-1-1 0,0 0 0,5-16 0,-9 23 3,-1 0 0,1 1 0,-1-1 0,1 0 1,-1 1-1,0-1 0,0 0 0,0 1 1,0-1-1,-1 0 0,1 1 0,-1-1 1,1 0-1,-1 1 0,0-1 0,0 1 0,0-1 1,-3-3-1,3 4-6,-1 0 0,0 0 1,0 0-1,0 1 0,0-1 1,0 0-1,0 1 0,0 0 0,0-1 1,-1 1-1,1 0 0,-1 0 1,1 0-1,0 1 0,-1-1 0,1 1 1,-1-1-1,0 1 0,1 0 0,-1 0 1,1 0-1,-1 0 0,1 0 1,-1 1-1,0-1 0,1 1 0,-4 1 1,-1 0-24,-1 0 0,1 1 0,0 0 0,0 1 1,1-1-1,-1 1 0,-11 10 0,12-8 22,0 0-1,0 1 1,1 0 0,0 0-1,0 0 1,0 1-1,1 0 1,-5 13-1,3-4 13,0 1 0,1-1 0,-2 21 0,4-20 59,2-1 0,0 1-1,1 0 1,1-1 0,0 1 0,4 18-1,-3-27 9,0 0-1,1 1 1,0-1-1,0 0 0,1 0 1,0-1-1,1 1 1,0-1-1,0 0 1,1 0-1,0-1 0,13 13 1,-9-12-4,1 0 1,0-1-1,0 0 1,0-1-1,1-1 1,0 0-1,1 0 0,21 4 1,3-1 98,68 4 1,-69-10-50,1-1 1,55-7-1,-72 4-952,1-2-1,-1 0 1,-1-2-1,1 0 1,-1-1-1,19-10 1,8-7-1748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0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6976,'0'0'98,"0"0"0,0-1 0,-1 1 0,1 0 0,0 0 0,0-1 0,0 1 0,-1 0 0,1 0 0,0-1 0,0 1 0,0 0 0,0-1 0,0 1 0,0 0 0,0 0 0,0-1 0,-1 1 0,1 0 0,0-1 0,0 1 0,0 0 0,1-1 0,-1 1 0,0 0 0,0-1 0,0 1 0,0 0 0,0 0 0,0-1 0,0 1 0,0 0 0,1-1 0,10 2 2630,16 13 28,-14-4-2200,0 0 0,-1 1 0,0 1 1,0 0-1,16 24 0,40 72 1114,-57-89-1387,33 57 980,39 94 0,-68-134-974,-2 0 0,-2 1 0,-1 1 1,-2-1-1,4 46 0,-8 63 221,-5-124-444,-1 0 1,-1 0 0,-1-1-1,-12 39 1,8-39-275,0-1 1,-2 0-1,-21 34 0,22-42-81,0 0 0,-1-1 0,0 0 0,0 0 1,-1-1-1,-18 13 0,0-3-1509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0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21 3712,'1'-2'544,"-1"1"1,1-1-1,0 0 0,0 1 1,1-1-1,-1 0 1,0 1-1,0 0 0,1-1 1,-1 1-1,1 0 1,1-1-1,-7 10 5525,-3 2-5594,-27 33 843,-44 78-1,-18 55 108,66-119-872,16-31-309,1 1 1,2 0-1,0 0 0,-6 33 0,0 10 357,-11 98-1,26-138-466,0 1 0,2-1 0,2 1 0,0 0 0,13 57 1,-12-78-83,0 0 0,1-1 0,0 1 1,0-1-1,1 1 0,0-2 0,1 1 1,0 0-1,0-1 0,1 0 0,0-1 0,0 1 1,16 11-1,-12-11-187,1-1 0,-1-1 0,1 0 1,0 0-1,1-1 0,-1-1 0,1 0 0,0-1 0,0 0 0,17 1 1,11 1-864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0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153 129 4064,'-12'-9'3056,"0"1"2198,11 7-5092,1 1 0,0-1 0,0 0-1,0 1 1,0-1 0,0 0 0,0 1 0,0-1-1,0 0 1,0 1 0,0-1 0,0 1 0,0-1-1,0 0 1,0 1 0,0-1 0,1 0 0,-1 1-1,0-1 1,1 1 0,-1-1 0,0 1-1,1-1 1,-1 1 0,1-1 0,5-8 137,0 0 0,1 1 0,0 0 0,1 0 0,0 1 0,0 0 1,0 0-1,1 1 0,0 0 0,0 0 0,11-4 0,-18 9-298,0 0 0,0 1 1,-1-1-1,1 1 0,0 0 0,0-1 1,0 1-1,0 0 0,-1 0 0,1 0 0,0 0 1,0 0-1,0 1 0,0-1 0,-1 0 0,1 1 1,0 0-1,0-1 0,3 3 0,-3-2 13,0 1 1,0 0-1,-1-1 0,1 1 0,0 0 1,-1 0-1,1 0 0,-1 1 0,1-1 1,-1 0-1,0 0 0,2 5 0,-1 0 38,0 1-1,-1-1 0,1 1 1,-1-1-1,-1 1 1,1 0-1,-1-1 1,-2 13-1,-7 20 80,-2-1 1,-1 0-1,-30 61 0,32-75-16,1-2 0,-2-1 0,0 1 1,-1-2-1,-21 29 0,9-23 92,-2-1 0,-30 25 0,20-20 297,32-26-129,6-3-79,11-6 98,24-11-115,27-18-37,-35 17-113,1 1 0,33-12 0,-53 24-234,-1 0 0,1 1 1,-1 0-1,1 1 0,0-1 0,0 2 0,-1 0 0,1 0 0,0 0 1,0 1-1,14 4 0,-10 0-1943,-1 5 581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0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17 4576,'-1'-1'226,"1"1"1,0 0 0,-1 0-1,1-1 1,0 1-1,0 0 1,-1 0-1,1-1 1,0 1-1,0 0 1,0-1 0,0 1-1,-1 0 1,1-1-1,0 1 1,0-1-1,0 1 1,0 0 0,0-1-1,0 1 1,0 0-1,0-1 1,0 1-1,0-1 1,0 1-1,0 0 1,0-1 0,0 1-1,0 0 1,1-1-1,-1 1 1,0 0-1,0-1 1,0 1 0,0 0-1,1-1 1,-1 1-1,0 0 1,0-1-1,1 1 1,-1 0-1,0 0 1,1-1 0,-1 1-1,0 0 1,1 0-1,-1 0 1,0 0-1,1-1 1,-1 1-1,0 0 1,1 0 0,0 0-1,-11 37 1769,1-2-1254,-14 24 409,13-35-722,-11 38-1,-44 267 1365,59-298-1641,5-25-56,-1 0 0,1 0 1,0 0-1,0 1 0,1-1 0,0 0 0,0 8 0,1-14-73,-1 0-1,0 0 0,0 1 1,0-1-1,0 0 1,0 0-1,0 0 0,0 0 1,0 1-1,0-1 0,1 0 1,-1 0-1,0 0 1,0 0-1,0 1 0,0-1 1,0 0-1,1 0 0,-1 0 1,0 0-1,0 0 0,0 0 1,1 0-1,-1 1 1,0-1-1,0 0 0,0 0 1,1 0-1,-1 0 0,0 0 1,0 0-1,0 0 1,1 0-1,-1 0 0,0 0 1,0 0-1,12-5 240,14-11-208,-23 14 16,11-8-13,1 2 1,0 0 0,22-8 0,52-15 372,-77 28-400,0 0 1,23-4 0,-30 7-72,0 0-1,-1 0 0,1 0 1,0 0-1,-1 1 1,1-1-1,0 1 1,-1 0-1,1 1 0,6 2 1,-11-4 46,26 15-1769,-25-13 1183,1-1 1,-1 1-1,1-1 0,-1 1 0,1 0 1,-1 0-1,0 0 0,0 0 1,0 0-1,1 2 0,3 8-2084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1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68 5056,'-3'-1'-100,"-12"-8"5991,15 8-5729,0 1 0,0 0 0,0 0 0,0-1 0,-1 1 0,1 0 0,0 0 0,0-1 0,0 1 0,0 0 0,0-1 0,0 1 0,0 0 0,0 0 0,0-1-1,0 1 1,0 0 0,0-1 0,0 1 0,0 0 0,0-1 0,0 1 0,1 0 0,-1 0 0,0-1 0,0 1 0,0 0 0,0 0 0,0-1 0,1 1 0,-1 0 0,0 0-1,0 0 1,1-1 0,-1 1 0,0 0 0,0 0 0,0 0 0,1 0 0,-1-1 0,0 1 0,1 0 0,-1 0 0,15-11 1911,7-5-664,-16 13-1287,0 0-1,1 0 1,-1 1-1,1 0 1,-1 0-1,1 0 1,-1 1-1,1 0 1,0 0-1,13 1 0,-14 1-113,-1 0 0,1 0 0,-1 0 0,0 1 0,1-1 0,-1 1 0,0 1 0,0-1 0,0 1 0,0 0 0,-1 0 0,1 0 0,-1 1 0,4 3 0,-4-3 5,-1 0 0,0 0 0,0 0 0,0 0 0,-1 0 0,1 1 0,-1-1 0,0 1 0,0 0 0,-1-1-1,0 1 1,1 0 0,-1 0 0,-1 0 0,1 0 0,-1 0 0,0 0 0,0 0 0,-1 0 0,1 0 0,-1 0 0,-3 8 0,1-1 56,-1 0 1,0 0-1,-1-1 1,-1 0-1,0 0 0,0 0 1,-1-1-1,-10 12 1,-2 0 11,0-2 0,-1-1 0,-2 0 0,-31 22 0,52-41-42,0 0 0,0 1 0,0-1 0,0 1 0,1-1 1,-1 1-1,0-1 0,0 1 0,1 0 0,-1-1 0,1 1 0,-1 0 0,0-1 0,0 2 0,16 1 447,-9-2-502,37 1 365,0-2 0,64-7 0,-19 0-644,-45 3-648,14 0-4935,-43 6 3675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1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5888,'9'1'7819,"-9"0"-7613,6 14 3660,-2 16-1320,-10 62 437,2-48-2409,-2 20-147,2-31-350,1-1-1,3 48 0,1-43 155,-1-23-1855,0-12-766,0-17-5469,0 2 5203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1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 6816,'-8'-8'5946,"19"8"-1154,-8 0-4139,123-11 4887,-90 7-5722,1 0-1,41 3 0,-9 1-4542,-52 0 3018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1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7232,'0'-26'3232,"2"20"-1965,2 9 749,5 14 1068,-6-3-2067,-1 0 0,0 0 0,-1 26 0,0-7-71,-1 354 1758,-8-269-2723,-4-41-5093,5-59 574,2-2 1434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1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7136,'0'0'186,"1"-1"1,0 1-1,-1-1 1,1 1 0,0 0-1,0-1 1,-1 1-1,1 0 1,0 0-1,0 0 1,-1-1-1,1 1 1,0 0-1,0 0 1,0 0-1,-1 0 1,1 1 0,0-1-1,0 0 1,0 0-1,-1 0 1,1 1-1,0-1 1,0 0-1,-1 1 1,1-1-1,0 0 1,-1 1 0,1-1-1,0 1 1,-1-1-1,1 1 1,0 0-1,21 22 1964,-20-20-1906,17 21 1016,-2 1 1,26 51-1,-9-14-39,-6-16-531,57 107 2101,-77-135-2504,-1 0 0,0 0-1,-2 1 1,0-1 0,-1 1-1,3 39 1,-7-32-173,-1 0 0,-2 0 0,0 0 0,-2-1 0,-8 30 0,-5-1 171,-30 66-1,32-85-706,-34 53 0,37-69-1851,0-1 0,-19 18-1,13-15-366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1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20 646 3392,'-3'-3'267,"-9"-6"865,12 8-1004,0 1-1,-1 0 1,1 0-1,0-1 1,-1 1-1,1 0 1,0 0-1,0-1 1,-1 1-1,1 0 1,0-1-1,0 1 1,0 0-1,-1-1 1,1 1-1,0-1 1,0 1-1,0 0 1,0-1-1,0 1 1,0 0-1,0-1 1,0 1-1,0-1 1,0 0-1,1-5 2081,-1 5-2082,0 1 0,0-1 0,0 1 0,0-1 0,0 1 0,0-1 0,0 1 1,0 0-1,0-1 0,0 1 0,1-1 0,-1 1 0,0-1 0,0 1 0,0 0 0,1-1 0,-1 1 0,0 0 0,0-1 0,1 1 1,-1-1-1,11-7 640,-1-1 1,0-1-1,-1 0 0,0 0 1,0-1-1,7-12 1,118-176 331,-116 173-1079,-3 5 50,-2 1-1,0-2 1,16-36 0,-27 52-29,23-72 369,-23 71-382,0-1 0,0-1 1,-1 1-1,-1 0 0,0 0 0,0 0 0,-2-15 0,-3 8-342,4 15 312,1 0-1,0-1 0,0 1 0,0 0 1,0 0-1,-1 0 0,1 0 1,0 0-1,0-1 0,0 1 0,-1 0 1,1 0-1,0 0 0,0 0 1,0 0-1,-1 0 0,1 0 0,0 0 1,0 0-1,-1 0 0,1 0 1,0 0-1,0 0 0,-1 0 0,1 0 1,0 0-1,0 0 0,0 0 1,-1 0-1,1 0 0,0 0 0,-1 1 1,-1 0 2,0 1 1,0 0-1,1 0 1,-1 0-1,0 0 0,1 1 1,-1-1-1,-1 3 1,-8 19 249,0-1 0,-12 42 0,19-54-196,-32 124 832,28-86-629,2 1 0,2 91 0,3-118-129,2 1 0,6 35 0,-5-51-56,0 0 0,0 0 0,1 0 0,0 0 0,0 0 0,1 0 0,0-1 1,0 1-1,1-1 0,9 10 0,-13-15-41,1 0 1,0 0-1,0-1 0,0 1 1,0-1-1,0 1 1,0-1-1,0 0 1,0 0-1,1 0 1,-1 0-1,0 0 0,1-1 1,-1 1-1,1 0 1,-1-1-1,1 0 1,-1 0-1,1 0 1,-1 0-1,1 0 1,-1 0-1,0-1 0,1 1 1,-1-1-1,1 1 1,-1-1-1,0 0 1,1 0-1,3-3 1,14-6 26,-1-2 1,0-1-1,-1 0 1,-1-2-1,18-17 0,73-90-33,-103 115-35,-2 5-9,-1-1-1,1 1 1,-1-1 0,0 0 0,0 0 0,0 0 0,-1 0-1,1 0 1,-1-1 0,1 1 0,-1 0 0,0-1-1,0-4 1,-1 8 16,0 0-1,0 0 1,0 0-1,0-1 1,0 1-1,0 0 1,0 0-1,0 0 1,0-1-1,0 1 1,0 0 0,0 0-1,0 0 1,0-1-1,0 1 1,0 0-1,0 0 1,0 0-1,0 0 1,-1-1-1,1 1 1,0 0-1,0 0 1,0 0-1,0 0 1,0 0-1,-1 0 1,1-1-1,0 1 1,0 0-1,0 0 1,0 0-1,-1 0 1,1 0 0,0 0-1,0 0 1,0 0-1,-1 0 1,1 0-1,0 0 1,0 0-1,0 0 1,-1 0-1,1 0 1,0 0-1,0 0 1,0 0-1,-1 0 1,1 0-1,0 0 1,0 0-1,0 0 1,-1 0-1,1 0 1,0 1-1,0-1 1,0 0 0,0 0-1,0 0 1,-1 0-1,1 0 1,0 1-1,0-1 1,0 0-1,-12 11-23,11-11 33,-8 10-6,0 0 0,1 1 0,1 0 1,0 0-1,0 1 0,1-1 1,0 2-1,1-1 0,-5 20 0,7-21 0,0 0 0,1 1-1,0 0 1,1 0 0,0-1 0,1 1-1,1 0 1,-1 0 0,2-1 0,5 21-1,-6-25 24,2-1-1,-1-1 0,1 1 0,0 0 1,0-1-1,0 1 0,1-1 1,7 7-1,-10-10-7,0-1 0,0 0-1,0 0 1,0 0 0,0 0 0,0 0 0,1 0 0,-1 0 0,0-1-1,1 1 1,-1 0 0,1-1 0,-1 1 0,1-1 0,-1 1-1,1-1 1,-1 0 0,1 0 0,-1 0 0,1 0 0,-1 0 0,1 0-1,-1 0 1,1 0 0,0 0 0,-1-1 0,1 1 0,-1-1-1,0 1 1,1-1 0,-1 1 0,1-1 0,-1 0 0,0 0 0,0 0-1,3-1 1,-2-1-10,0 1 0,0-1 1,0 0-1,0 1 0,0-1 0,-1 0 0,1 0 0,-1 0 0,0 0 0,1 0 0,-2 0 1,2-5-1,0-5 12,1-23 0,-2 25 32,0-9-69,-1 0 1,-1 0-1,0 0 1,-2 1-1,0-1 1,-2 1-1,0-1 1,-1 1 0,-1 0-1,0 1 1,-11-18-1,12 26-33,2 0-25,19 14 122,-2 0-45,1 0 0,-1 0 0,0-1 0,1-1 1,0 0-1,0-1 0,0-1 0,17-1 0,-21 0 41,1 0 0,-1-1-1,0-1 1,0 0 0,0 0-1,0-1 1,-1 0 0,1-1-1,-1 0 1,0 0 0,13-11 0,13-14 62,47-50 0,-64 59-81,0-1 0,-1-1 0,23-42 0,-35 56 17,0-1 0,-1 0-1,0 0 1,-1-1 0,0 1 0,-1 0-1,0-1 1,1-14 0,-5 17-279,-4 9 50,-8 16 39,8-5 150,0-1 0,1 1 1,-7 22-1,-8 41 232,18-65-228,-4 25 34,1 0 1,2 1-1,2-1 1,3 41-1,-1-65-52,4 215 358,-2-199-2823,-5-35-1878,-9-88-2803,4 55 5509,-3 1 0,-16-45 0,19 66 2429,-1 0-1,-1 1 0,0 0 1,-2 0-1,0 1 1,-19-23-1,11 23 1128,16 14-1326,-1 0-1,1 0 0,0 0 1,0-1-1,-2-3 0,4 5 327,23 10 2063,44 6-1844,0-3 0,76 3 0,-127-13-1033,84 0-2717,-56-2-2753,-37 2 4197,1-1-1,-1 1 1,0 0 0,0 1-1,1-1 1,7 5 0,-2-2-1190,11 4-323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3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52 6880,'-23'-20'3136,"28"11"-2720,3 1-320,10 8-128,36-8-736,9 1 384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1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59 3552,'1'-1'336,"-1"0"1,0 0 0,1 0-1,0 0 1,-1 0-1,1 0 1,0 1 0,-1-1-1,1 0 1,0 0-1,0 1 1,-1-1 0,1 0-1,0 1 1,2-1-1,10-11 2657,-8-1-1228,-4 12-1684,-1 0 0,0-1 0,1 1 0,-1 0 0,1-1 0,-1 1 0,1 0 0,0 0-1,-1 0 1,1 0 0,0 0 0,0 0 0,0 0 0,0 0 0,-1 0 0,2 0 0,0-1 0,-1 3 67,0 1 0,0-1 1,0 1-1,0-1 0,-1 1 1,1 0-1,0-1 0,-1 1 1,1 0-1,-1 1 0,-5 81 305,2-48-191,-9 98 533,-5-1-1,-41 151 1,5-72 122,45-182-802,3-11 265,-9 22 0,18-47-52,1 1 0,0 0 0,0 0 0,1 0 0,9-7 0,0 1-398,29-16 1,-21 16 93,1 2 0,1 0-1,-1 1 1,34-5 0,102-8 66,-137 19-91,160-8 17,-180 10-242,-1 0 1,1 0-1,-1-1 0,1 1 0,0-1 0,-1 0 0,1 1 1,-1-1-1,5-3 0,-6 4-7,-1 0-1,1 0 1,-1-1-1,1 1 1,-1 0 0,1-1-1,-1 1 1,0 0-1,1-1 1,-1 1 0,0-1-1,1 1 1,-1-1-1,0 1 1,1-1 0,-1 1-1,0-1 1,0 1-1,0-1 1,1 1 0,-1-1-1,0 1 1,0-1-1,0 0 1,0 1 0,0-1-1,0 1 1,0-1 0,0 1-1,0-1 1,-1 1-1,1-1 1,0 0 0,0 1-1,0-1 1,0 1-1,-1-1 1,1 1 0,0-1-1,-1 1 1,1 0-1,0-1 1,-1 0 0,-5-5-3543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1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157 396 5632,'0'-1'163,"1"1"0,-1 0 0,0-1 0,1 1 1,-1 0-1,0-1 0,1 1 0,-1 0 0,0-1 0,1 1 0,-1 0 0,0 0 1,1 0-1,-1-1 0,1 1 0,-1 0 0,0 0 0,1 0 0,-1 0 1,7 0 5069,-8 0-5117,1 0-1,0 0 1,-1 0 0,1 1 0,0-1 0,0 0 0,-1 0 0,1 0 0,0 1 0,0-1 0,-1 0 0,1 0 0,0 1 0,0-1 0,0 0-1,0 1 1,-1-1 0,1 0 0,0 1 0,0-1 0,0 0 0,0 1 0,0-1 0,0 1 0,-3 5 479,-33 47 1512,-3 2-902,25-31-722,-30 51 445,38-64-759,1 1 0,0 0 0,1-1 0,-5 23 0,9-32-129,-1 1 0,1-1 1,0 0-1,0 0 0,0 0 1,1 0-1,-1 1 0,0-1 1,2 3-1,-2-5-22,0 1-1,1 0 1,-1-1 0,0 1-1,0 0 1,1-1 0,-1 1-1,1-1 1,-1 1 0,1 0-1,-1-1 1,1 1 0,-1-1-1,1 0 1,-1 1 0,1-1-1,-1 1 1,1-1 0,0 0-1,-1 1 1,1-1 0,0 0 0,-1 0-1,1 1 1,0-1 0,0 0-1,-1 0 1,1 0 0,0 0-1,-1 0 1,1 0 0,1 0-1,0-1 10,0 0 0,0 1-1,1-1 1,-1 0 0,0-1 0,0 1-1,0 0 1,-1 0 0,1-1 0,0 1-1,0-1 1,-1 0 0,1 1 0,2-5-1,17-28 109,-19 30-121,8-17 66,11-31 0,6-13-155,-4 13-789,-22 74 862,0 0 1,2 0-1,0 0 1,2 0-1,0-1 1,8 21-1,-9-33 93,0 0 0,0-1 0,11 16 0,-14-22-64,0 0-1,0-1 1,0 1 0,0-1-1,1 1 1,-1-1-1,0 1 1,1-1 0,-1 0-1,1 0 1,-1 0 0,1 0-1,0 0 1,0 0-1,-1 0 1,1-1 0,0 1-1,0-1 1,0 1 0,0-1-1,0 1 1,-1-1-1,1 0 1,0 0 0,0 0-1,3-1 1,-1 0 5,0-1 1,0 0-1,0 0 1,-1 0-1,1-1 1,0 1-1,-1-1 1,0 0-1,4-3 1,24-31-5,-26 32-29,85-103 393,-37 47-425,53-81-1,-89 114 39,-1-1-1,-2 0 1,-1-2 0,-1 1-1,-1-1 1,6-38-1,-14 58-56,-1 0 0,-1 0-1,0-1 1,-1-18 0,0 29 48,0 0 1,0 0-1,0 0 0,0 0 1,0 1-1,0-1 1,0 0-1,0 0 0,-1 0 1,1 0-1,0 0 0,-1 0 1,1 1-1,0-1 1,-1 0-1,1 0 0,-1 0 1,1 1-1,-1-1 1,0 0-1,1 1 0,-1-1 1,0 0-1,1 1 0,-1-1 1,-1 0-1,1 1 0,0 0-1,0 0 1,0 0 0,-1 0-1,1 1 1,0-1-1,0 0 1,0 0-1,0 1 1,-1-1 0,1 1-1,0-1 1,0 1-1,0-1 1,0 1-1,0 0 1,-1 0 0,-6 6-15,1-1 1,-1 1 0,-10 14-1,4-3 89,1 0-1,0 1 0,2 0 1,0 0-1,-15 41 0,22-48-48,1-1-1,0 0 1,0 1 0,1-1-1,1 1 1,0 0-1,0-1 1,2 1-1,-1 0 1,1 0 0,1-1-1,0 1 1,4 12-1,52 113-2348,-50-120 902,6 17-452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1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92 6720,'-32'-8'3040,"37"16"-2624,4-5 1952,9 6-1376,22-9 1792,10 5-1601,58-10-159,0 1-640,31-12-288,-4 4-32,18-8-640,-19 9 320,6-14-6079,-24 10 3455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17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390 67 2816,'0'-2'194,"0"-1"1,1 1-1,-1 0 1,0-1-1,1 1 1,0 0-1,-1 0 1,1-1-1,0 1 1,0 0-1,0 0 1,1 0-1,-1 0 1,2-3-1,-2 5 44,-1-1 0,1 0 0,-1 0 0,1 0 0,-1 0 0,1 0 0,-1 0 0,0 0 0,1 0 0,-1 0 0,0 0 0,0 0 0,0 0 0,0 0 0,0 0 0,0 0 0,0 0 0,0 0 0,0 0 0,0 0 0,-1 0 0,1 0 0,-1-1 0,1 2-161,-1-1-1,1 1 1,0-1 0,-1 1 0,1-1 0,-1 1 0,1-1 0,-1 1 0,1 0 0,-1-1 0,1 1 0,-1 0 0,1 0-1,-1-1 1,1 1 0,-1 0 0,0 0 0,1 0 0,-1 0 0,1 0 0,-1-1 0,0 1 0,1 0 0,-1 1 0,1-1 0,-1 0-1,0 0 1,1 0 0,-1 0 0,1 0 0,-1 0 0,1 1 0,-1-1 0,0 0 0,1 1 0,-1-1 0,0 1 0,-3 2 41,-1 0 0,1 0 0,0 1 1,0 0-1,0 0 0,1 0 1,-1 0-1,1 0 0,-4 9 0,-8 9 150,-173 215 2319,166-211-2332,0 0 1,2 1 0,-16 31-1,29-46-175,2-1 0,-1 2 1,2-1-1,0 0 0,0 1 0,1 0 0,1 0 0,0 0 0,0 0 1,2 22-1,1-17 20,1 0 0,2 0 0,-1 0 1,2 0-1,12 30 0,-5-22 185,1 1 0,30 45 0,-28-53-50,0-1-1,20 19 1,-18-20-102,-9-9-107,1-1 0,15 11 0,-2-2 67,-20-15-79,-1 0 0,1 0 0,-1 0 0,1 0 0,0 0 0,-1 0 0,1-1 0,0 1 0,3 0 0,-5-1-138,1 0 1,-1 0 0,1 0-1,-1 0 1,0 0 0,1 0-1,-1 0 1,1 0 0,-1-1 0,1 1-1,-1 0 1,1 0 0,-1 0-1,0 0 1,1-1 0,-1 1-1,1 0 1,-1-1 0,0 1-1,1 0 1,-1-1 0,0 1-1,0 0 1,1-1 0,-1 1-1,0 0 1,0-1 0,1 1 0,-1-1-1,0 1 1,0-1 0,0 1-1,0 0 1,0-1 0,1 1-1,-1-1 1,0 1 0,0-1-1,0 1 1,0-1 0,-1 1-1,1-2 1,1-8-4111,3-3 1354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21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281 484 5216,'0'-5'407,"-1"-8"5700,1 13-6022,0 0-1,0 0 0,0 0 0,0-1 0,0 1 0,0 0 0,0 0 0,0 0 0,0 0 0,0-1 0,0 1 0,-1 0 1,1 0-1,0 0 0,0 0 0,0-1 0,0 1 0,0 0 0,-1 0 0,1 0 0,0 0 0,0 0 0,0 0 0,0 0 1,-1 0-1,1-1 0,0 1 0,0 0 0,0 0 0,-1 0 0,1 0 0,0 0 0,0 0 0,0 0 0,-1 0 0,1 0 1,0 0-1,0 0 0,0 0 0,0 0 0,-1 0 0,1 1 0,0-1 0,0 0 0,-48 5 1564,24 2-1144,1 0 0,-37 18 1,49-20-423,1 1 1,0-1 0,1 2 0,-1-1 0,1 2 0,1-1 0,-16 17 0,21-19-49,-1 0-1,1 1 1,0 0-1,1-1 1,-1 1-1,1 0 1,0 0-1,1 0 1,0 0-1,0 0 1,0 1-1,0 9 1,1-11 23,0 1 0,1 0-1,-1 0 1,1-1 0,0 1 0,1 0 0,-1-1 0,1 1 0,0-1 0,0 0-1,1 0 1,0 0 0,6 9 0,-8-12-27,0-1-1,1 0 1,-1 1 0,0-1 0,0 0-1,1 0 1,-1 0 0,1 0-1,-1 0 1,1 0 0,-1-1-1,1 1 1,-1 0 0,1-1-1,0 0 1,-1 1 0,1-1 0,0 0-1,0 1 1,2-1 0,-1-1-2,0 0 1,0 1 0,0-1-1,0 0 1,0 0 0,0 0-1,-1-1 1,1 1-1,-1-1 1,1 0 0,2-2-1,3-3 23,0-1 0,-1 1 0,0-2-1,0 1 1,-1-1 0,7-11 0,50-102 82,-61 119-171,0 0 0,0-1 0,-1 1 0,1-1 0,-1 1 0,0-1 1,0 1-1,1-7 0,-2 10-37,19 17 315,-10-7-117,1 0 0,-2 1 0,1 1 0,-2-1 0,1 1 0,9 23 0,-7-15 12,19 29 0,-27-47-98,0 1 0,0-1 0,0 0 0,0 1 1,0-1-1,0 0 0,1 0 0,-1 0 0,1-1 0,-1 1 1,6 2-1,-6-4-16,-1 1 0,1-1 0,0 0 1,0 0-1,-1 0 0,1 0 0,0 0 0,-1 0 0,1 0 1,0 0-1,0-1 0,-1 1 0,1-1 0,-1 1 1,1-1-1,0 1 0,-1-1 0,1 0 0,-1 0 0,1 0 1,-1 0-1,2-1 0,4-5 2,0-1 0,0 0 0,-1 0-1,0 0 1,7-13 0,4-4-91,-1 1 73,0 1 113,25-29-1,-38 49-142,0 1-1,0-1 1,0 1-1,1 0 1,-1 0-1,1 0 1,-1 0-1,5-1 1,-7 3 31,-1 0 0,0 0 0,1 0 0,-1 0 0,0 0 0,1 0 1,-1 0-1,0 0 0,1 0 0,-1 0 0,0 0 0,1 0 0,-1 0 0,0 0 0,1 1 0,-1-1 0,0 0 1,1 0-1,-1 0 0,0 0 0,0 1 0,1-1 0,-1 0 0,0 0 0,0 1 0,1-1 0,-1 0 0,0 0 1,0 1-1,0-1 0,1 0 0,-1 1 0,0-1 0,0 0 0,0 1 0,0-1 0,0 0 0,0 1 0,0-1 1,0 0-1,0 1 0,0-1 0,0 0 0,0 1 0,0-1 0,0 1 0,-2 20 259,1-15-197,-1 7-14,0 1 0,-1-1 1,-8 21-1,8-24-53,-4 39 389,17-62-392,0 1 0,1 0 1,0 1-1,1 0 1,1 0-1,27-17 1,-20 16-30,1 1 0,0 1 0,1 1 0,28-8 0,-47 16 23,0 0 0,0 1 0,0-1 0,0 1 0,0-1 0,0 1 0,0 0 0,6 1 0,-8-1 13,-1 0-1,1 1 0,0-1 0,0 0 1,0 1-1,0-1 0,0 1 1,-1-1-1,1 1 0,0-1 0,0 1 1,-1-1-1,1 1 0,0 0 1,-1-1-1,1 1 0,-1 0 0,1 0 1,-1-1-1,1 1 0,-1 0 0,0 0 1,1 0-1,-1 0 0,0 0 1,0 0-1,1-1 0,-1 1 0,0 0 1,0 0-1,0 0 0,0 2 1,-4 44-123,2-38 148,1-1-1,0 0 0,1 1 0,0-1 0,0 1 0,0-1 0,1 1 0,1-1 0,-1 0 0,6 14 0,-6-20-19,0 0 1,0-1-1,0 1 0,1 0 1,-1 0-1,1-1 0,-1 1 0,1-1 1,0 1-1,0-1 0,0 0 0,0 1 1,0-1-1,0 0 0,0 0 0,0-1 1,0 1-1,0 0 0,0-1 0,1 1 1,-1-1-1,0 0 0,0 0 1,1 1-1,-1-2 0,4 1 0,3-1 42,1 0-1,0-1 0,-1 0 0,18-7 1,1-4-24,-1 0 1,0-2 0,-1-1 0,-1-1 0,-1-1 0,26-24 0,-39 33 15,-1-1 0,-1 0 0,16-21 0,-18 18-135,-7 13 87,0 0 0,0 0 0,0-1 0,0 1 0,0 0 0,0 0 0,0 0 0,0 0 0,0 0 0,0 0 0,0 0 0,0 0 0,0 0 0,0-1-1,0 1 1,0 0 0,0 0 0,0 0 0,0 0 0,0 0 0,0 0 0,0 0 0,0 0 0,0 0 0,-1 0 0,1 0 0,0 0 0,0 0 0,0-1 0,0 1 0,0 0-1,0 0 1,0 0 0,0 0 0,0 0 0,0 0 0,0 0 0,-1 0 0,1 0 0,0 0 0,0 0 0,0 0 0,0 0 0,0 0 0,0 0 0,0 0 0,0 0 0,0 0-1,0 0 1,-1 0 0,1 0 0,0 0 0,0 0 0,0 1 0,0-1 0,0 0 0,0 0 0,0 0 0,0 0 0,0 0 0,-25 16-467,8-5 528,5-3-46,0 0 0,1 1-1,0 0 1,0 1-1,1 0 1,1 0 0,-15 21-1,21-27-9,0 1-1,0 0 0,1-1 0,-1 1 1,1 0-1,0 0 0,1 1 0,-1-1 0,1 0 1,0 0-1,0 1 0,1-1 0,0 1 1,0-1-1,0 1 0,0-1 0,1 0 1,0 1-1,0-1 0,0 0 0,1 1 0,0-1 1,3 6-1,-5-10 7,1 1 0,-1-1 0,1 0 0,-1 0 0,1 0 0,0 0 0,-1 0 0,1 0 0,0-1 0,0 1 0,-1 0 0,1 0 0,0 0 0,0-1 0,0 1 0,0 0 0,0-1 0,0 1 0,0-1 0,0 1 0,0-1 0,1 0 0,-1 1 0,0-1 0,0 0 0,0 0 0,0 0 0,0 0 0,1 0 0,-1 0 0,0 0 0,0 0 0,0 0 0,0-1 0,2 0 0,1 0 19,-1-1 0,0 0 0,0 0 0,1-1 0,-2 1 0,1 0 0,0-1 0,0 0 0,2-3 0,9-15 63,-1 0 1,-1-1-1,-1 0 1,14-37-1,-11 23-51,-12 32-51,-1 0 0,1 0-1,-1 0 1,0 0 0,1-8-1,-3 10-225,0 6-2,-2 8 39,-12 97 94,0 3 290,-12 111-22,22-189-125,3-21 25,0 0 0,0-1-1,-1 1 1,-1-1-1,0 0 1,-1 0 0,-10 19-1,15-30-45,-1 0 1,0 0-1,0 1 0,0-1 1,0 0-1,0 0 0,0 0 0,0 0 1,0 0-1,0 0 0,0 0 1,-1-1-1,1 1 0,0 0 0,-1-1 1,1 1-1,0-1 0,-1 1 1,1-1-1,-1 0 0,1 1 0,-1-1 1,-1 0-1,1-1-7,1 1 0,-1 0 0,1-1-1,-1 1 1,1-1 0,-1 0 0,1 0 0,0 1-1,-1-1 1,1 0 0,0 0 0,0 0 0,0 0 0,0-1-1,0 1 1,0 0 0,0 0 0,0-1 0,0 1 0,0 0-1,1-1 1,-1 1 0,0-2 0,0 1 4,-7-17-73,-5-21 0,11 34 35,0-1-1,1 0 1,0 0 0,1 0 0,-1 0 0,1 0-1,1-9 1,0 13 19,0-1 1,0 1-1,1 0 0,-1 0 1,1 0-1,-1 0 0,1 0 1,0 0-1,0 0 0,0 0 0,1 1 1,-1-1-1,1 1 0,-1-1 1,4-1-1,9-7 20,27-15 0,-23 15-14,251-177 119,-249 171-113,187-133 259,-196 142-292,-1 0 1,17-18 0,-61 66-63,25-28 87,1-1 1,0 1-1,0 1 1,1-1-1,1 1 1,0 0-1,1 0 0,0 0 1,1 1-1,1-1 1,0 1-1,0 0 1,2 0-1,1 20 1,-1-33 24,0 0 0,0 1 1,0-1-1,0 0 1,0 1-1,1-1 0,-1 0 1,0 1-1,1-1 1,-1 0-1,1 1 1,0-1-1,-1 0 0,1 0 1,0 0-1,0 0 1,0 0-1,0 0 0,0 0 1,0 0-1,0 0 1,1 1-1,-1-2-3,1 1 1,-1-1-1,1 0 0,-1 1 0,0-1 0,1 0 1,-1 0-1,1 0 0,-1 0 0,0 0 0,1-1 0,-1 1 1,1 0-1,-1-1 0,0 1 0,1-1 0,-1 1 1,0-1-1,0 1 0,2-2 0,5-4 13,-1 0-1,1 0 1,-2-1-1,1 1 1,-1-2-1,0 1 1,0-1-1,5-9 1,14-18-93,2 5 12,-18 21 43,0 0 1,11-17 0,-15 18-102,1 1-1,12-13 1,-18 20 109,0 0 0,0 0 0,0 0 0,1 0 0,-1 0 0,0 0 1,0 0-1,0 0 0,0 0 0,0 0 0,0 0 0,0 0 0,0 0 0,1 0 0,-1 0 0,0 0 1,0 0-1,0 0 0,0 0 0,0 0 0,0 0 0,0 0 0,1 0 0,-1 0 0,0 0 0,0 0 1,0 0-1,0 0 0,0 0 0,0 0 0,0 0 0,0 0 0,0 1 0,0-1 0,1 0 0,-1 0 1,0 0-1,0 0 0,0 0 0,0 0 0,0 0 0,0 0 0,0 1 0,0-1 0,0 0 0,0 0 1,0 0-1,0 0 0,0 0 0,0 0 0,0 0 0,0 1 0,0-1 0,0 0 0,0 0 0,0 0 1,0 0-1,0 0 0,0 0 0,0 0 0,0 0 0,-1 1 0,2 9-35,-1-8 31,-1 39-189,1 39 168,1-69 81,0-1 0,0 0 1,2 0-1,-1 0 0,6 15 1,-7-24-43,-1 1-1,1-1 1,-1 0 0,1 0-1,-1 0 1,1 0 0,0 0 0,0 0-1,-1 0 1,1 0 0,0 0 0,0 0-1,0 0 1,0 0 0,0-1 0,2 2-1,-2-2-8,-1 0 0,1 1 0,0-1 0,0 0 0,0 0 0,0 0 0,0 0 0,-1 0-1,1 0 1,0 0 0,0-1 0,0 1 0,0 0 0,0 0 0,-1-1 0,1 1 0,0 0 0,1-1 0,2-2 6,0 0 0,0 0 0,-1-1 0,1 1 0,-1-1 1,4-5-1,33-38 2,2 1 0,73-61 0,17-13-14,-112 99-36,-1-2 0,-1-1 0,-1 0-1,-1-1 1,15-32 0,-14 19 58,-1 0 1,-2 0-1,11-53 0,-21 77-13,-2 7-30,-1 0 1,1 1 0,-1-1-1,0 0 1,0 0 0,-1 0-1,-1-12 1,1 19 10,0 0 1,0-1-1,0 1 1,0 0-1,0-1 1,0 1-1,-1 0 1,1-1-1,0 1 1,0 0-1,0 0 0,0-1 1,-1 1-1,1 0 1,0-1-1,0 1 1,-1 0-1,1 0 1,0 0-1,0-1 1,-1 1-1,1 0 1,0 0-1,-1 0 1,1 0-1,0-1 0,-1 1 1,1 0-1,0 0 1,-1 0-1,1 0 1,0 0-1,-1 0 1,1 0-1,0 0 1,-1 0-1,1 0 1,0 0-1,-1 0 1,1 0-1,-1 0 1,1 1-1,0-1 0,0 0 1,-1 0-1,1 0 1,0 0-1,-1 1 1,1-1-1,0 0 1,-1 1-1,-14 12-241,-7 17 88,-35 65 0,20-29 196,24-45-34,-65 110 81,59-93-184,-24 62 1,41-95 130,0 1-1,1-1 1,-1 0 0,2 1-1,-1-1 1,0 1 0,1 10 0,1-15-17,-1 1 1,0 0 0,0 0 0,1 0 0,-1-1 0,1 1-1,0 0 1,-1-1 0,1 1 0,0 0 0,0-1 0,0 1 0,0-1-1,0 1 1,0-1 0,1 0 0,-1 0 0,0 1 0,1-1-1,-1 0 1,1 0 0,-1 0 0,1 0 0,-1 0 0,1-1-1,0 1 1,2 0 0,12 2-82,-1-1 0,1-1 0,0 0 0,0-1-1,0-1 1,26-4 0,8 0 36,-31 3-67,0-2-1,29-7 1,-33 7 46,5-2 97,0 0-1,0-2 1,0 0-1,34-21 1,-46 24-112,-8 6 54,-17 10 51,-9 6-135,12-8 71,0 1 0,1 1-1,-14 15 1,22-21 57,1 0-1,0 0 1,0 1-1,0-1 1,0 1-1,1 0 1,0 0-1,1 0 1,-1 1-1,-2 12 1,5-18-19,-1 0 1,1 0-1,0 0 1,0 0-1,0 0 0,0-1 1,0 1-1,0 0 1,0 0-1,0 0 1,0 0-1,0 0 1,0 0-1,1 0 0,-1 0 1,0 0-1,1 0 1,-1 0-1,1 1 1,0-2 2,0 1-1,-1-1 1,1 0 0,-1 0 0,1 1 0,-1-1 0,1 0 0,-1 0 0,1 0 0,0 0 0,-1 0 0,1 0 0,-1 0 0,1 0 0,0 0-1,-1 0 1,1 0 0,0 0 0,-1 0 0,1 0 0,-1 0 0,2-1 0,1 0 32,1-1 0,-1 0-1,1 0 1,-1 0 0,0 0 0,0-1 0,6-4 0,36-49-46,0 0-16,-36 44 11,-8 10-12,0 0 0,0 0 0,0 1 0,0-1 1,0 0-1,1 1 0,-1-1 0,1 1 0,0-1 1,-1 1-1,1 0 0,0 0 0,-1-1 0,1 1 1,3-1-1,-4 3 4,0 0 0,0 0 0,0 0 0,-1 0 0,1 0 0,0 0 0,-1 0 0,1 0-1,-1 0 1,1 0 0,-1 0 0,1 1 0,-1 0 0,1 0-10,8 30 72,-5-18-29,0-1 0,8 17 0,-11-26-7,1-1-1,0 0 1,0 0-1,0 0 1,0 0-1,0-1 1,0 1-1,1 0 1,0-1-1,-1 0 1,1 1 0,0-1-1,0 0 1,4 1-1,-4-2 19,0 0 1,0 0-1,0 0 0,1-1 0,-1 1 1,0-1-1,1 0 0,-1 0 0,0 0 0,1-1 1,-1 1-1,0-1 0,7-1 0,3-3 78,25-11-1,-33 13-98,237-120 260,-171 90-454,-69 33 199,-1-1 0,1 0 0,-1 1 0,1 0 0,0-1 0,0 1 0,-1 0 0,1 0-1,0 0 1,-1 0 0,1 0 0,0 1 0,-1-1 0,1 0 0,0 1 0,-1-1 0,1 1-1,-1 0 1,1-1 0,0 1 0,-1 0 0,0 0 0,1 0 0,-1 0 0,0 0 0,1 0-1,-1 1 1,0-1 0,0 0 0,1 2 0,4 5 215,0 1-1,-1 0 1,8 17-1,-9-18-269,3 7 101,0-1 0,1 0 0,1 0 0,0-1-1,14 16 1,-22-28-138,0 0-1,0-1 1,0 1 0,0 0-1,-1 0 1,1-1-1,1 1 1,-1-1 0,0 1-1,0-1 1,0 0-1,0 1 1,0-1 0,0 0-1,0 0 1,1 0-1,-1 1 1,0-1 0,0 0-1,2-1 1,-1 1-831,0-1 0,0 1 1,0-1-1,0 0 0,-1 0 0,1 1 1,0-1-1,-1-1 0,1 1 1,1-1-1,5-3-1350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21.5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10 159 4992,'-7'-60'1589,"6"57"-1495,1 0 0,-1-1 0,1 1-1,0 0 1,0-1 0,0 1 0,0 0 0,1 0-1,0-4 1,1-2 237,-2 7-74,0-1-1,0 1 0,0 0 0,1-1 0,-1 1 0,1 0 0,0 0 1,0 0-1,-1 0 0,1-1 0,1 1 0,-1 0 0,0 1 0,0-1 0,1 0 1,-1 0-1,1 0 0,2-1 0,-2 1-32,1 1 0,0-1 0,-1 1-1,1 0 1,0 0 0,0 0 0,0 0 0,0 0 0,0 1-1,0-1 1,0 1 0,4 0 0,1 0 21,0 1-1,0 0 1,0 0 0,0 1 0,-1 0 0,1 0-1,-1 1 1,1 0 0,-1 0 0,8 5-1,0 3 211,0 0-1,-1 2 1,0-1-1,13 17 1,46 62 1342,-45-52-805,32 58 0,-51-79-705,0 0 0,-2 1 0,0 0 0,-1 0 0,7 39 0,-12-44-223,0 0 0,-1 1 0,-1-1 0,0 0 0,0 0 0,-2 0 0,0 0 0,-7 22 0,0-8-39,-1 1 0,-1-1 0,-1-1-1,-23 34 1,4-15-977,-50 58-1,26-40-162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2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9 990 3968,'-9'10'1285,"9"-9"-1112,0 0 0,0 0 0,0 0 0,1 0 0,-1 0 0,0-1 0,0 1 0,0 0 0,1 0 0,-1 0 1,0 0-1,1 0 0,-1-1 0,1 1 0,-1 0 0,1 0 0,0 0 0,1 2 813,16 47 6977,-17-50-7853,-1 0 1,0 1-1,1-1 1,-1 0-1,1 1 0,-1-1 1,1 0-1,-1 0 1,1 0-1,-1 1 0,1-1 1,-1 0-1,1 0 1,-1 0-1,1 0 1,-1 0-1,1 0 0,-1 0 1,1 0-1,-1 0 1,1 0-1,-1 0 1,1 0-1,-1 0 0,1-1 1,-1 1-1,1 0 1,-1 0-1,1-1 1,-1 1-1,0 0 0,2-1 1,13-10 663,-14 11-691,10-11 138,1-1-1,-2 0 1,0 0-1,0-1 1,-1 0 0,-1-1-1,9-17 1,-7 12-183,35-69 541,-22 41-421,30-45 1,-25 37 6,-28 55-166,0 0 0,0-1 0,0 1 0,0 0 0,0 0 0,0 0 0,0 0 0,0-1 0,1 1 0,-1 0 0,0 0-1,0 0 1,0 0 0,0 0 0,0-1 0,1 1 0,-1 0 0,0 0 0,0 0 0,0 0 0,0 0 0,1 0 0,-1 0 0,0 0 0,0 0 0,0 0 0,0 0 0,1 0 0,-1 0 0,0 0 0,0 0 0,0 0 0,1 0 0,-1 0 0,0 0 0,0 0 0,0 0 0,0 0-1,1 0 1,-1 0 0,0 0 0,0 0 0,0 1 0,5 8-78,-2 15-31,-3 53 268,-3 0-1,-4 0 0,-22 107 1,27-178-143,1-1 6,0 1 1,0-1-1,-1 1 1,0-1-1,0 0 0,0 0 1,0 0-1,-1 0 0,0 0 1,-6 7-1,9-12-15,-1 1-1,1-1 0,-1 0 1,1 0-1,-1 1 0,1-1 1,-1 0-1,0 0 0,1 1 1,-1-1-1,0 0 0,1 0 1,-1 0-1,0 0 0,1 0 1,-1 0-1,0 0 0,1 0 1,-1 0-1,1 0 1,-1-1-1,0 1 0,1 0 1,-1 0-1,1-1 0,-1 1 1,0 0-1,1-1 0,-1 1 1,1 0-1,-1-1 0,1 1 1,-1-1-1,1 1 0,-1-1 1,-15-19 38,15 18-41,-15-23 12,-22-50 0,30 57-13,3 8 17,1 1 0,-6-21 0,10 26-51,-1 1 1,0 0 0,1 0 0,0 0 0,0 0 0,0 0 0,0-1 0,0 1 0,1 0 0,-1 0 0,1 0 0,0 0 0,2-5 0,-3 7 25,1 0 0,-1 1 0,0-1 0,1 0 1,0 1-1,-1-1 0,1 0 0,-1 1 0,1-1 1,0 1-1,-1-1 0,1 1 0,0-1 0,0 1 0,-1-1 1,1 1-1,0 0 0,0 0 0,0-1 0,-1 1 1,1 0-1,0 0 0,0 0 0,0 0 0,0 0 1,0 0-1,-1 0 0,1 0 0,0 0 0,0 0 1,0 1-1,0-1 0,-1 0 0,1 0 0,0 1 1,0-1-1,1 1 0,3 2-5,1 0 0,-1 1 0,10 7 0,-11-8 14,-1 0 12,12 9-22,1 0-1,32 17 0,-43-26 10,0 0 0,1-1 0,-1 0 0,1-1 0,-1 1 0,1-1 0,0 0 0,0 0 0,-1-1 0,1 0 0,0 0 0,0 0 0,0-1 0,7-1 0,4-3 108,0 0 0,-1-2 0,0 0 0,28-17 0,56-44 196,-90 60-224,16-10 3,85-68-51,-96 72-51,0-1 1,-2 0 0,1-1 0,21-34 0,-18 19 33,-2-2 0,-1 1 0,18-65 0,16-109 91,-37 145-428,6-79 0,-16 127 251,0 8 62,-1 0 0,0 0 0,0 0 0,0 0 0,-1 0 0,-1-8 0,2 12 0,0 1-1,0 0 0,-1 0 0,1-1 1,0 1-1,0 0 0,0 0 0,0 0 1,0-1-1,-1 1 0,1 0 0,0 0 1,0 0-1,0 0 0,-1 0 1,1-1-1,0 1 0,0 0 0,0 0 1,-1 0-1,1 0 0,0 0 0,0 0 1,-1 0-1,1 0 0,0 0 1,0 0-1,-1 0 0,1 0 0,0 0 1,0 0-1,0 0 0,-1 0 0,1 0 1,0 0-1,0 0 0,-1 0 0,1 0 1,0 0-1,0 0 0,0 1 1,-1-1-1,1 0 0,0 0 0,0 0 1,0 0-1,-1 0 0,1 1 0,0-1 1,0 0-1,0 0 0,0 1 1,-12 11-78,11-12 78,-4 8-11,-1 0 1,1 1-1,1-1 0,0 1 1,0 0-1,0 0 1,1 0-1,-2 14 0,-1-4 12,-131 559 656,133-551-425,-1 46 0,5-60-177,0 1 1,2-1 0,-1 0-1,2 1 1,5 16 0,-8-27-22,1-1 0,0 1 1,0-1-1,0 0 1,0 0-1,0 1 1,1-1-1,-1 0 0,1 0 1,-1 0-1,1 0 1,0 0-1,0-1 1,2 3-1,-2-3-5,0-1 0,0 1 0,0 0 0,0-1-1,0 1 1,0-1 0,0 1 0,0-1 0,0 0 0,0 0 0,0 0 0,0 0-1,0 0 1,0-1 0,0 1 0,0-1 0,4-1 0,5-2-4,-1-1 0,0-1 0,0 0 0,-1 0 0,0-1 0,0 0 0,10-11 0,-15 15-2,11-10-40,1 0 0,0 2 0,1 0 0,1 0 0,0 2 0,0 0 0,20-6 0,-3 2 91,1 2 1,64-13 0,-83 19-103,-17 5 34,0 0 1,0 0-1,0 0 1,1 0-1,-1 0 1,0 0 0,0 0-1,0 0 1,0 0-1,0 0 1,0 0-1,0 0 1,0 0-1,1 0 1,-1 0-1,0 0 1,0 0-1,0 0 1,0-1-1,0 1 1,0 0-1,0 0 1,0 0-1,0 0 1,0 0-1,0 0 1,0 0-1,0 0 1,0-1-1,0 1 1,0 0-1,0 0 1,0 0-1,0 0 1,0 0-1,0 0 1,0 0-1,0 0 1,0-1-1,0 1 1,0 0-1,0 0 1,0 0-1,-10-4-76,3 4 75,0-1 0,0 1 0,0 0 0,0 1-1,0 0 1,0 0 0,-9 2 0,2 1 47,-1 1 0,-16 8 0,23-9-68,-1 1 1,0 0 0,1 1 0,0 0 0,1 0 0,-1 0 0,1 1 0,0 0 0,1 1-1,0 0 1,0 0 0,-6 11 0,4-4 53,1 0-1,1 0 0,1 0 1,0 1-1,0 0 0,-2 25 1,6-34-1,0 1 0,1-1 1,-1 0-1,2 1 0,-1-1 0,1 1 0,0-1 1,2 7-1,-3-13-24,1 0-1,-1-1 1,0 1 0,0 0-1,0-1 1,1 1 0,-1-1-1,0 1 1,1-1 0,-1 1 0,1-1-1,-1 1 1,0-1 0,1 1-1,-1-1 1,1 1 0,-1-1-1,1 0 1,0 1 0,-1-1 0,1 0-1,-1 0 1,1 1 0,-1-1-1,1 0 1,0 0 0,-1 0-1,1 0 1,0 0 0,-1 0 0,1 0-1,0 0 1,-1 0 0,1 0-1,-1 0 1,1 0 0,0 0-1,-1 0 1,1-1 0,0 1 0,-1 0-1,1 0 1,-1-1 0,1 1-1,-1 0 1,2-1 0,1-2 18,0 1 1,0 0-1,0-1 1,0 0-1,-1 1 1,1-1-1,2-5 1,55-101 109,-17 28-60,-36 69-86,4-8-182,21-28 0,-31 48 188,-1-1 0,0 1 0,0 0 0,0 0 0,0 0 0,0-1 0,0 1 0,1 0 0,-1 0 0,0 0 0,0 0 1,0-1-1,1 1 0,-1 0 0,0 0 0,0 0 0,0 0 0,1 0 0,-1 0 0,0 0 0,0 0 0,1-1 0,-1 1 0,0 0 0,0 0 0,1 0 0,-1 0 1,0 0-1,0 0 0,0 0 0,1 1 0,-1-1 0,0 0 0,5 8-64,0 20 88,-4-20-31,25 128-15,-20-116 20,0 0 0,2-1-1,0 1 1,18 30 0,-23-45 33,0 0 1,1-1-1,-1 0 1,1 1-1,0-1 1,0 0 0,1-1-1,-1 1 1,1-1-1,6 4 1,-9-6-9,1 0 0,0 1 1,1-1-1,-1 0 0,0 0 1,0-1-1,0 1 1,0-1-1,1 0 0,-1 1 1,0-1-1,1-1 0,-1 1 1,0 0-1,0-1 0,0 0 1,1 0-1,-1 0 0,0 0 1,3-2-1,4-2 1,0-1 0,-1 0 0,0-1 0,0 0 0,0-1 0,-1 0 0,0 0 0,0-1 0,8-12 0,6-12-12,23-50 0,-7 14 53,-10 19-93,-2 0 0,-2-2 0,-3-1 1,-2 0-1,19-88 0,-6 13-136,8-43 20,-38 166 152,-1-1 0,0 0-1,-1 0 1,0 0 0,1 0 0,-2 0 0,1 0-1,-3-11 1,3 17-6,0-1-1,0 1 0,0 0 1,0-1-1,-1 1 1,1 0-1,0-1 1,0 1-1,0 0 1,-1-1-1,1 1 0,0 0 1,0 0-1,-1-1 1,1 1-1,0 0 1,0 0-1,-1-1 1,1 1-1,0 0 0,-1 0 1,1 0-1,0 0 1,-1 0-1,1 0 1,0-1-1,-1 1 1,1 0-1,0 0 0,-1 0 1,1 0-1,0 0 1,-1 0-1,-12 8-232,-8 17-75,10-4 312,1 1 0,1 1 0,1-1 0,-9 47 0,12-49 0,-85 357-10,85-349 109,1-1 1,1 1 0,2 0 0,1 0 0,1 0-1,7 44 1,-7-65-50,0 1-1,1-1 1,0 0-1,1 0 1,-1 0-1,7 11 1,-9-17-42,1 1 1,1 0-1,-1-1 1,0 1-1,0-1 1,0 1-1,1-1 0,-1 0 1,1 1-1,-1-1 1,1 0-1,-1 0 0,1 0 1,0 0-1,0 0 1,-1 0-1,1-1 1,0 1-1,0-1 0,0 1 1,0-1-1,0 0 1,0 1-1,0-1 1,0 0-1,0 0 0,0-1 1,0 1-1,-1 0 1,3-1-1,8-3 32,0-1 1,-1 0-1,0-1 0,0 0 1,0 0-1,13-12 0,6-3-109,1 0 95,0-1 0,-2-1-1,0-2 1,38-43-1,-63 63-46,0 1-1,-1-1 0,1 0 0,-1-1 0,0 1 0,-1 0 1,4-9-1,-6 13 17,1-1 0,-1 1 1,0 0-1,0 0 0,0-1 1,0 1-1,0 0 0,0-1 1,0 1-1,0 0 0,0-1 1,-1 1-1,1 0 0,0 0 1,-1-1-1,1 1 0,-1 0 1,1 0-1,-1 0 0,0-1 0,0 1 1,1 0-1,-1 0 0,0 0 1,0 0-1,0 1 0,0-1 1,0 0-1,0 0 0,0 0 1,0 1-1,-1-1 0,1 1 1,0-1-1,0 1 0,0-1 1,-1 1-1,0-1 0,-3 0 0,0 0 1,0 0-1,0 1 0,-1-1 1,1 1-1,0 0 0,0 1 1,0-1-1,0 1 0,0 0 1,0 0-1,0 1 0,0-1 1,0 1-1,1 0 0,-1 0 1,-6 5-1,4-2-4,0-1 0,0 2 0,0-1-1,1 1 1,0 0 0,0 1 0,0-1 0,1 1-1,-9 15 1,8-9 38,0 0-1,0 1 1,1 0 0,1 1-1,0-1 1,1 1 0,1-1-1,0 1 1,1 0 0,1 0-1,0 0 1,1 0 0,0-1-1,1 1 1,8 25 0,-9-36-6,0-1 0,0 0 0,0 0 0,0 1 1,1-1-1,0 0 0,0 0 0,0-1 0,0 1 0,0 0 0,0-1 1,1 1-1,-1-1 0,1 0 0,3 3 0,-4-4-14,1 0 0,-1 0 0,1 0 0,0-1 0,-1 1 0,1-1 0,0 0 0,0 1 0,-1-1 0,1 0 0,0-1 0,-1 1-1,1 0 1,0-1 0,-1 0 0,1 1 0,0-1 0,-1 0 0,5-3 0,5-2 85,0 0 1,0-1-1,-1-1 0,15-12 0,40-43-54,-30 29-71,133-119-129,-132 129 93,-20 14-15,-17 10 78,0 0 1,0 0 0,0 0-1,0-1 1,1 1-1,-1 0 1,0 0-1,0 0 1,0 0 0,1 0-1,-1 0 1,0 0-1,0-1 1,0 1 0,1 0-1,-1 0 1,0 0-1,0 0 1,0 0-1,1 0 1,-1 0 0,0 0-1,0 0 1,1 0-1,-1 0 1,0 0 0,0 0-1,0 1 1,1-1-1,-1 0 1,0 0-1,0 0 1,0 0 0,1 0-1,-1 0 1,0 0-1,0 1 1,0-1 0,1 0-1,-1 0 1,0 0-1,0 0 1,0 1-1,0-1 1,0 0 0,0 0-1,0 0 1,1 1-1,-1-1 1,0 0 0,0 0-1,0 1 1,0-1-1,0 0 1,0 0-1,0 0 1,0 1 0,0-1-1,0 0 1,0 0-1,0 1 1,0-1 0,0 0-1,0 0 1,-1 0-1,1 1 1,0-1 0,-5 20 21,-14 38 8,-2 0-1,-3-2 0,-35 59 1,36-76 299,31-47-222,0 1 1,13-9-1,-3 2-109,7-6-588,1 2 1,50-27-1,-43 31-4451,-27 12 2757,2 1 26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2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9 124 10880,'-8'-8'4928,"93"-12"-4289,-36 11 1633,9 6-1376,29-9 64,3 1-576,36-6-288,-5 9-32,0-4-64,-13 9 0,-23-5-928,-22 3 512,-18-2-3007,-8 7 1919,-24 0-2880,-5 3 2496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2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88 10464,'-55'-28'4736,"41"16"-4096,24 4 959,4 8-991,34-8 1120,15 1-1024,45-6 96,0 6-480,45 2-288,-9 5-32,14 0-288,-23 9 160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3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75 830 1984,'0'0'10053,"6"-4"-9376,7-14 28,8-13 20,-5 0-209,-10 17-228,1 0 0,15-22 1,51-59 521,42-59-351,-58 60-355,52-116 0,-66 124 125,-37 75-138,-4 9-109,-1-1 1,0 1-1,0 0 0,-1-1 0,1 1 0,0 0 1,-1-1-1,1-3 0,-1 6 6,0 0 0,0-1 0,0 1 1,0 0-1,0-1 0,0 1 0,0 0 0,0 0 0,-1-1 0,1 1 0,0 0 0,0 0 1,0-1-1,0 1 0,0 0 0,0 0 0,-1-1 0,1 1 0,0 0 0,0 0 0,0-1 1,-1 1-1,1 0 0,0 0 0,0 0 0,0 0 0,-1 0 0,1-1 0,-1 1 0,0 0 0,0 0 0,0 0 0,1 0 0,-1 1 0,0-1 0,0 0-1,0 0 1,1 0 0,-1 1 0,0-1 0,0 1 0,1-1 0,-1 0 0,0 2-1,-5 2-21,1 0-1,0 1 0,0 0 0,0 0 0,1 1 0,0-1 0,0 1 0,-4 8 0,-65 114 133,18-29 145,9-19 93,4 1 0,-41 112 0,54-111-97,-95 243 1085,66-199 254,58-125-1532,-1-1 0,1 1 0,-1 0 0,1 0 0,0 0 0,-1 0 0,1 0 0,0 0 0,-1 0 0,1 0 0,0 0 0,0 0-1,0 0 1,0 0 0,0 1 0,0-2-28,1 0-1,-1 0 0,0 0 0,1 1 1,-1-1-1,0 0 0,1 0 0,-1 0 1,0 0-1,1 0 0,-1 0 0,0 0 1,1 0-1,-1 0 0,0 0 1,0-1-1,1 1 0,-1 0 0,0 0 1,1 0-1,-1 0 0,0 0 0,0 0 1,1-1-1,-1 1 0,0 0 0,0 0 1,1-1-1,5-3 42,-1 0 0,0-1 0,6-6 0,7-12-2,-1-1 0,-1-1 0,14-29 1,15-24 7,-28 55-99,1 1 0,0 0 0,1 1 0,2 2 1,0 0-1,35-24 0,152-83-169,-148 93 221,-31 16-266,33-26 0,-55 34 12,-13 8-221,-18 6 46,13-1 381,0 1-1,0 0 0,-15 9 0,3-2 138,11-5-100,-1 1-1,2 0 0,-1 0 0,1 1 1,0 1-1,1 0 0,0 0 1,-11 15-1,16-18 32,0 1 0,0 0 0,1 0 1,-1 0-1,2 0 0,-1 0 0,1 1 0,1 0 1,-1 0-1,2 0 0,-1 0 0,1 0 0,0 0 1,1 9-1,0-15 4,1 0 0,-1-1 0,0 1 1,1-1-1,-1 1 0,1 0 0,0-1 1,0 1-1,0-1 0,0 0 0,0 1 1,1-1-1,-1 0 0,1 0 0,0 0 1,-1 0-1,5 4 0,-4-5-14,0 0 1,0 0-1,0 0 0,0 0 1,0 0-1,0 0 0,1-1 1,-1 1-1,0-1 0,0 0 0,1 1 1,-1-1-1,0 0 0,1 0 1,-1-1-1,0 1 0,0 0 0,1-1 1,-1 1-1,4-3 0,3 0 48,0-1-1,-1-1 1,1 0-1,-1 0 1,0-1-1,0 0 1,-1 0-1,0 0 1,10-12-1,2-5 6,28-44 1,-37 52-71,-2 0 1,0-1 0,0 0 0,7-25-1,-14 39-41,-1-1-1,0 1 1,0 0 0,0 0-1,0-1 1,0 1-1,-1 0 1,1 0-1,-1-1 1,1 1 0,-1 0-1,0 0 1,0 0-1,0 0 1,-2-3-1,2 3-13,0-1-1,0 1 0,0-1 0,0 1 0,0-1 0,0 0 0,1 1 1,-1-5-1,1 6 52,0 1 0,0-1 0,1 0 1,-1 1-1,0-1 0,1 1 0,-1-1 1,0 0-1,1 1 0,-1-1 0,1 1 1,-1-1-1,1 1 0,-1 0 1,1-1-1,0 1 0,-1-1 0,1 1 1,-1 0-1,1 0 0,0-1 0,-1 1 1,1 0-1,0 0 0,-1 0 0,2 0 1,18-4 71,-19 4-77,16-2-20,1 1 0,32 3-1,-43-1 62,0 0-1,0 0 0,0 1 1,0 0-1,0 0 0,0 1 0,-1 0 1,0 0-1,1 1 0,5 4 1,-9-6 20,-1 0 1,0 0 0,0 1-1,0-1 1,-1 0 0,1 1 0,0-1-1,-1 1 1,0 0 0,1-1-1,-1 1 1,0 0 0,-1 0-1,1 0 1,0 0 0,0 6 0,-1 4 203,1 1 0,-3 19 1,1-24-223,-3 33 172,1-22-41,2 0 1,0 1-1,1-1 0,3 23 1,-3-41-170,1 0 0,-1 0 0,1 0 0,-1 0 0,1 0-1,0 0 1,0 0 0,0 0 0,0 0 0,0 0 0,0 0 0,0-1 0,1 1 0,-1 0 0,1-1 0,-1 1 0,4 1 0,-2-1-5,-1-1-1,1 0 1,0 0 0,-1 0 0,1 0 0,0-1 0,0 1-1,0-1 1,-1 1 0,1-1 0,5 0 0,5-2-470,0 0 0,0-1 1,-1 0-1,21-9 1,-29 10 87,23-8-3961,43-24 0,-25 6 160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3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38 1984,'-8'-9'4141,"8"8"-3645,-1 1 0,0-1 0,1 1 0,-1 0-1,0-1 1,1 1 0,-1 0 0,-1-1 0,-6 0-551,-37 0 2469,27 0-1934,0 0 1,0 1-1,-23 4 1,26-1-294,0 0-1,0 1 1,0 1 0,-19 8 0,28-10-140,0 0 0,0 1 0,0-1 0,1 1 0,-1 1 1,1-1-1,0 1 0,0 0 0,1 0 0,-1 0 0,1 1 0,-4 6 0,3-3 34,1 0 0,0 1 0,0-1 0,-3 17 0,6-21 9,0 0 1,0-1-1,1 1 0,-1 1 0,1-1 1,1 0-1,-1 0 0,1 0 1,-1-1-1,1 1 0,2 6 0,-2-10-55,-1 0 0,1 1-1,-1-1 1,1 0 0,-1 0-1,1 1 1,0-1-1,0 0 1,0 0 0,0 0-1,0 0 1,0 0 0,0 0-1,0 0 1,0 0-1,0 0 1,0-1 0,1 1-1,-1 0 1,0-1 0,3 2-1,-2-2 3,0 0-1,0 0 1,0 0 0,0 0-1,0 0 1,0-1 0,0 1-1,0 0 1,0-1-1,0 0 1,0 1 0,0-1-1,2-1 1,5-4 97,0 1 0,0-2 0,-1 1 0,11-11 0,-19 16-121,27-27 317,34-46 1,-55 66-347,7-10 39,12-22-1,-1 0-8,-19 29-310,-6 11 280,1 0 0,-1 1 0,1-1 0,-1 0-1,1 0 1,-1 1 0,1-1 0,-1 0 0,1 1 0,0-1 0,-1 1-1,1-1 1,0 1 0,-1-1 0,1 0 0,0 1 0,-1-1 0,1 1-1,0 0 1,0-1 0,-1 2 0,-6 11-19,-7 9 84,2 1 0,0 1-1,-14 43 1,-10 90 497,-5 18-4,31-140-370,-2-1 0,-1-1 0,-32 56 0,43-85-105,0-1 1,-1 0-1,1 1 0,-1-1 1,0 0-1,0-1 1,0 1-1,-1 0 0,1-1 1,-1 0-1,1 0 0,-1 0 1,-4 2-1,6-4-36,0 1 0,1-1 0,-1 1 0,0-1 0,0 0 0,1 0 0,-1 0-1,0 0 1,0 0 0,1 0 0,-1 0 0,0-1 0,1 1 0,-1-1 0,0 1 0,1-1 0,-1 0 0,0 1 0,1-1 0,-1 0 0,1 0-1,-1 0 1,1 0 0,0 0 0,-1-1 0,1 1 0,0 0 0,0 0 0,0-1 0,0 1 0,0-1 0,0 1 0,-1-3 0,0-1-47,0 1 0,0-1 0,0 0 0,0 0 0,1 0 0,0 0 0,0 0 0,0 0 0,0 0 0,1 0 0,0 0 0,0 0 0,1-7 0,1 4 4,1 1 1,0-1 0,0 0 0,1 1 0,0-1 0,0 1 0,0 0-1,1 1 1,0-1 0,9-8 0,2 1 8,1 0 1,0 2-1,29-18 0,61-24-66,-91 47 85,47-24 124,0-3 1,98-73-1,-71 27 223,-79 68-309,-1 0 0,9-14-1,-9 11-139,-10 14 84,1 0-1,0 0 1,-1 0 0,1 0 0,-1-1 0,0 1 0,1 0 0,-1 0 0,0-1 0,0 1 0,0 0 0,0-3 0,0 3 50,-4 5-251,1 2 219,0-1-1,1 0 1,-1 1 0,1 0-1,1-1 1,-1 1-1,1 0 1,0 0-1,0 0 1,1 0-1,0 7 1,-2 15 123,0-17-88,1-1 0,1 0 0,0 1 0,1-1 0,-1 1 0,5 17 0,-2-21-15,-1 0 0,-1 0 0,2 11 0,-3-18-31,1 0 0,-1 1 0,0-1 0,0 0 0,0 0 0,1 0 0,-1 0 0,0 1 1,1-1-1,-1 0 0,0 0 0,0 0 0,1 0 0,-1 0 0,0 0 0,1 0 0,-1 0 0,0 0 0,0 0 0,1 0 0,-1 0 0,0 0 0,1 0 1,-1 0-1,0 0 0,0-1 0,1 1 0,-1 0 0,0 0 0,1 0 0,8-4 99,-5 1-54,1-1 0,-1 1 1,0-1-1,-1-1 0,1 1 0,3-5 0,8-10 165,12-7-215,1 1 0,2 1 0,49-31 1,-47 34 40,-16 12-141,-12 7 72,-1 1 0,0-1 0,0 0 0,-1 0 0,1 0 0,0 0 0,0 0 0,2-3 0,-14 18-235,3-4 247,0 0 1,-9 17 0,9-9 64,0 1 0,1 0 1,0 0-1,-2 30 0,1 75 670,6-123-711,0 1 1,0-1-1,0 1 0,0-1 0,0 1 1,0 0-1,0-1 0,0 1 0,0-1 1,1 1-1,-1-1 0,0 1 0,0-1 1,0 1-1,1-1 0,-1 0 0,0 1 1,0-1-1,1 1 0,-1-1 0,0 1 1,1-1-1,0 1-2,-1-1 1,1 0-1,-1 0 1,1 0-1,-1 0 1,0 0-1,1 0 1,-1 0-1,1 0 0,-1 0 1,1 0-1,-1-1 1,1 1-1,-1 0 1,0 0-1,1 0 1,-1 0-1,1-1 1,-1 1-1,1 0 0,2-3 16,0 1-1,-1 0 0,1-1 1,0 1-1,2-4 1,41-58 170,23-27-278,-60 81 24,64-67-9,-70 74 37,0 0 0,0 0 0,1 0 0,-1 0 0,1 1 0,0 0 0,6-4 0,-9 7 8,0-1 0,0 1 0,0-1 1,0 1-1,0 0 0,0-1 0,0 1 0,0 0 1,0-1-1,0 1 0,0 0 0,-1 0 0,2 1 0,-1 0-28,8 7 132,0 1-1,1-1 1,0-1 0,0 0-1,1 0 1,20 10 0,-29-17-80,1 0 1,-1 0-1,1-1 1,-1 1-1,0-1 0,1 1 1,-1-1-1,1 0 1,-1 0-1,1 0 1,-1 0-1,1 0 1,-1-1-1,1 1 0,-1-1 1,1 1-1,-1-1 1,0 0-1,1 0 1,-1 0-1,0-1 0,0 1 1,0 0-1,0-1 1,0 1-1,2-3 1,0 1 16,0-1 1,-1 0-1,1 0 1,-1 0-1,0-1 1,0 1-1,0-1 1,-1 0-1,0 1 1,0-1-1,2-7 1,-3 11-36,-1 0 1,0 0-1,0 0 0,1 0 1,-1 0-1,0 0 1,0 0-1,0 0 0,0 0 1,0 0-1,-1 0 0,1 0 1,0 0-1,0 0 1,-1 0-1,1 0 0,0 1 1,-1-1-1,1 0 1,-1 0-1,1 0 0,-1 0 1,1 1-1,-1-1 0,0 0 1,1 1-1,-1-1 1,0 0-1,0 1 0,1-1 1,-1 1-1,0-1 1,0 1-1,0-1 0,0 1 1,0 0-1,0-1 1,0 1-1,0 0 0,1 0 1,-3 0-1,1-1-1,0 1 1,-1 0-1,1 0 1,0 0-1,0 0 0,-1 1 1,1-1-1,0 0 1,-1 1-1,1 0 0,0 0 1,0-1-1,0 1 1,0 0-1,0 1 0,0-1 1,-2 2-1,-1 1 14,1 1-1,-1 0 0,1 1 1,0-1-1,1 1 0,-1-1 0,1 1 1,0 0-1,1 1 0,-1-1 1,1 0-1,-2 13 0,2-7 63,1-1 0,0 1-1,1 0 1,0 0 0,1 0-1,3 14 1,-4-25-41,0-1 1,0 1-1,0 0 1,1 0-1,-1 0 1,0 0-1,0-1 1,1 1 0,-1 0-1,0 0 1,1 0-1,-1-1 1,1 1-1,-1 0 1,1-1-1,-1 1 1,1 0-1,0-1 1,-1 1-1,1-1 1,0 1-1,-1-1 1,1 1-1,0-1 1,0 0-1,1 1 1,-1-1 11,1 0 1,-1 0-1,1 0 0,0 0 1,-1 0-1,1 0 0,-1-1 1,1 1-1,-1 0 1,1-1-1,-1 0 0,1 1 1,1-2-1,5-3 27,0 0-1,-1 0 0,14-13 1,-11 7-61,1 1 0,0 1 1,1 0-1,0 0 0,1 1 1,24-12-1,-34 19 0,1-1 5,0 1-1,1-1 1,-1 1-1,1 0 1,4-1-1,-8 2 1,-1 0 0,1 0-1,0 0 1,-1 0-1,1 0 1,-1 0 0,1 0-1,0 0 1,-1 0-1,1 0 1,-1 0 0,1 1-1,-1-1 1,1 0-1,-1 0 1,1 1 0,-1-1-1,1 0 1,-1 1-1,1-1 1,-1 1 0,1-1-1,-1 1 1,1-1-1,-1 1 1,0-1 0,0 1-1,1-1 1,-1 1-1,0-1 1,1 1 0,-1-1-1,0 1 1,0-1-1,0 1 1,0 0 0,0-1-1,0 1 1,0-1-1,0 1 1,0 0 0,0-1-1,0 1 1,0-1-1,0 1 1,0 0 0,-1 0-1,-1 11-13,-1 1-1,0-1 0,-10 23 1,-4 15 210,17-50-187,0 0 0,0 0-1,0 0 1,-1 0 0,1 0 0,0 0 0,0 0 0,0 1 0,0-1 0,0 0 0,0 0-1,0 0 1,0 0 0,0 0 0,0 0 0,0 0 0,0 0 0,0 0 0,0 0-1,0 1 1,0-1 0,0 0 0,0 0 0,0 0 0,0 0 0,0 0 0,0 0-1,0 0 1,0 0 0,0 0 0,1 0 0,-1 0 0,0 0 0,0 1 0,0-1-1,0 0 1,0 0 0,0 0 0,0 0 0,0 0 0,0 0 0,0 0 0,0 0 0,0 0-1,0 0 1,1 0 0,-1 0 0,0 0 0,0 0 0,0 0 0,0 0 0,6-3 142,14-13-106,-6 5-10,-1 1-50,1 1 1,0 1-1,1 0 1,0 1-1,0 1 1,28-9-1,-40 15 15,0 0 0,-1-1-1,1 1 1,0 0 0,0 0 0,0 1 0,0-1-1,0 1 1,0-1 0,0 1 0,0 0-1,-1 0 1,6 3 0,-4-2-9,0 1-1,0 0 1,0 0 0,0 0-1,-1 0 1,1 1 0,4 6-1,2 4-20,-2 1-1,1 0 1,9 27-1,-17-40 35,6 14 51,1 0 1,0-1-1,1 0 1,0 0-1,17 19 1,-24-33-398,-1 1 1,1-1 0,0 1-1,0-1 1,0 0 0,0 0 0,0 0-1,0 0 1,0 0 0,0 0 0,0-1-1,1 1 1,3 0 0,3 1-4271,-17-8-2027,4 2 5375,-15-14-4018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1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4064,'-18'5'10797,"72"-2"-8251,14-6-1426,70-12-1,17-2-627,-20 11-493,-100 7 162,67 8-1,-89-6-242,1 0-1,-1 0 1,23 11-1,-12-1-2872,-1 2-3664,-6-2 2977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6:3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75 10720,'-92'-63'3968,"61"54"-3072,9 6-288,30 6-2336,21 2-416,16 7 1216,18 8-4928,13 8 3264,9-8 640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7:0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44 896,'0'-3'62,"0"1"0,0-1 0,0 0 0,1 1 0,0-1 0,-1 1 0,1-1 0,0 0 1,0 1-1,7-15 14119,-11 19-11864,3-1-2059,0 0 0,-1 1-1,1-1 1,0 0 0,0 0-1,-1 0 1,1 0 0,0 0-1,0 1 1,0-1 0,1 0-1,-1 0 1,0 1 0,1 2 156,-1 19 218,0 0 1,-2 1-1,0-1 1,-9 35-1,4-33-324,-20 67 376,-24 154-1,43-196-440,4-33-155,1-1 0,0 29 0,-1-17 77,4-27 213,4-14-164,-1 8-216,0 1 0,1-1 1,0 1-1,0 0 0,0 0 1,0 0-1,1 0 0,-1 1 1,1-1-1,0 1 0,0 0 1,0 1-1,8-3 0,9-3 16,45-10-1,-40 11 64,22-6-44,-1 3 0,2 1 1,91-3-1,-140 12-41,1-1-1,-1 1 1,0 0-1,0 0 1,0 0-1,0 0 1,1 0 0,-1 1-1,0-1 1,0 0-1,0 1 1,0-1-1,0 0 1,0 1 0,0-1-1,0 1 1,0 0-1,0-1 1,0 1-1,0 0 1,0-1-1,0 1 1,0 0 0,-1 0-1,1 0 1,1 2-1,-2-2-39,0 1 1,1 0-1,-1 0 0,0 0 0,0-1 1,-1 1-1,1 0 0,0 0 0,-1 0 1,1-1-1,-1 1 0,1 0 0,-1-1 0,0 1 1,0 0-1,-1 1 0,1 0-80,-11 21-4365,10-20 2828,1 0 0,0 0 0,-1 1 0,2-1 0,-1 0 0,0 0 0,1 7 0,0 1-1535,0-4-378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7:0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6976,'12'-22'3978,"-11"22"-3765,-1 0-1,0 0 0,1-1 0,-1 1 0,0 0 0,1 0 1,-1 0-1,1 0 0,-1 0 0,0 0 0,1 0 1,-1-1-1,0 1 0,1 0 0,-1 0 0,1 0 0,-1 1 1,0-1-1,1 0 0,-1 0 0,1 0 0,-1 0 1,0 0-1,1 0 0,-1 0 0,0 1 0,1-1 0,2 9 699,0-1 0,-1 0-1,0 1 1,-1 0-1,2 16 1,-6 45 362,0-14-426,-4 40 106,1-5-1095,6-89-925,8-17-6130,-8 13 5995,5-13-5566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7:0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261 832 3392,'3'9'4228,"-6"-19"3618,1 4-7438,0 0 0,0 0-1,0 0 1,0 0 0,1 0-1,-1-11 1,2-39 885,0 30-683,2-5 232,7-45-1,-4 46-450,1-44-1,-10-9 274,-23-138 0,22 181-477,1-71 0,4 110-189,0 0 0,1 0 0,-1 0 0,0 1 0,0-1 0,1 0 1,-1 1-1,1-1 0,-1 0 0,1 1 0,-1-1 0,1 1 0,-1-1 1,1 0-1,-1 1 0,1 0 0,0-1 0,-1 1 0,1-1 1,0 1-1,-1 0 0,1-1 0,0 1 0,0 0 0,-1 0 0,2-1 1,25-4-232,-20 4 212,15-3-2,-1 2 0,1 0 1,-1 1-1,1 1 1,0 1-1,-1 1 1,0 1-1,1 1 1,-1 1-1,0 1 0,-1 0 1,25 12-1,-39-15 7,0 0 0,0 1-1,0 0 1,0 0 0,0 0-1,-1 1 1,0-1-1,0 1 1,0 1 0,-1-1-1,1 1 1,-1-1 0,-1 1-1,6 11 1,-2 0 32,7 37 0,-12-47-18,-1 1 0,0 0 0,-1 0 0,0 0 0,0 0 0,0 0 0,-3 12 0,1-11 37,-1 1 1,0-1-1,0 0 0,-1 0 1,-7 13-1,7-17-12,1 0 0,-1-1 0,0 1 0,0-1-1,-1 0 1,1 0 0,-1 0 0,0 0 0,0-1 0,-6 3 0,-7 4 33,-1-2 0,1 0 0,-1-1 0,-1-1 0,-39 7 0,33-9 16,-86 12-139,73-12 107,-60 15-1,79-14 67,1 2 0,0-1 0,0 2-1,-32 19 1,47-25-65,1 0 0,0 1 0,0-1 0,0 1 1,0 0-1,0 0 0,0 0 0,1 0 0,0 0 0,-1 1 0,1-1 0,0 1 0,1-1 0,-1 1 0,1 0 0,-1-1 0,1 1 0,1 0 0,-1 0 1,0 0-1,1 0 0,0 0 0,0 0 0,0 0 0,0 0 0,1 0 0,-1 0 0,1 0 0,0 0 0,0 0 0,1-1 0,-1 1 0,1 0 0,0-1 1,-1 1-1,2-1 0,-1 1 0,0-1 0,6 5 0,-7-6-19,1-1 0,-1 1-1,1-1 1,0 0 0,0 0 0,0 1 0,0-1 0,0 0 0,0 0 0,0-1-1,0 1 1,0 0 0,0-1 0,1 1 0,-1-1 0,0 0 0,0 0 0,0 0-1,1 0 1,-1 0 0,0 0 0,0 0 0,5-2 0,3-1 92,0-1 0,-1 0 0,19-10 0,-2 1 30,49-16-189,122-29-1,-183 54 17,0 0 0,0 1-1,0 1 1,0 0 0,24 1-1,-36 1 51,1 1 0,-1-1-1,0 0 1,0 1 0,0 0-1,0-1 1,1 1-1,-1 0 1,0 0 0,0 0-1,-1 0 1,1 1-1,0-1 1,0 0 0,-1 1-1,1 0 1,0-1 0,-1 1-1,0 0 1,1-1-1,-1 1 1,0 0 0,0 0-1,0 0 1,1 3-1,1 4 88,-1 0-1,0 0 0,0 1 1,0 16-1,0-1 90,3 18-3,-4-27-134,1 0 0,0 0 0,1 0 0,1-1 0,5 17 0,-8-30-337,0-2 24,0-1 1,0 1-1,-1 0 0,1 0 0,0-1 0,0 1 1,-1 0-1,1-1 0,0 1 0,-1-1 0,1 1 1,-1-1-1,1 1 0,0-1 0,-1 0 0,1 1 1,-1-1-1,0 1 0,1-1 0,-1 0 1,1 0-1,-1 1 0,0-1 0,0 0 0,1-1 1,5-23-5873,-5 17 4049,4-7-5678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7:0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52 5472,'1'-4'481,"-1"0"0,1 1 0,-1-1-1,1 0 1,0 0 0,1 1 0,-1-1 0,1 1 0,3-7 0,0 2 3942,-5 9-4048,0 1 1,0-1 0,1 1 0,-1-1 0,0 1 0,0-1-1,0 1 1,-1 3 0,1 2 295,-2 35 811,-1 0 1,-15 74 0,-1-5-475,16-96-895,-14 56 422,-11 109 1,28-165-501,-4 19 111,3-26-179,0 0 709,0-8-348,-1-4-174,1 1-168,1 1 0,-1-1 0,1 1-1,0-1 1,0 1 0,0-1 0,1 0-1,-1 1 1,1-1 0,-1 1 0,1-1-1,0 1 1,2-5 0,-1 2 5,0 0-1,1 0 1,0 0-1,0 1 1,5-7-1,-4 7 32,0 0 1,1 0-1,0 1 0,0 0 1,0-1-1,0 2 0,8-4 0,39-13 48,-38 15-3,4-1-1,1 2 0,0 0 0,0 1 1,0 0-1,26 3 0,-27-1-15,-17 0-290,0 0 1,0 1 0,0-1-1,1 1 1,-1-1 0,0 1-1,0 0 1,0 0-1,0-1 1,0 1 0,0 0-1,0 0 1,0 0 0,0 0-1,-1 0 1,1 0-1,1 2 1,1 1-1199,25 32-8557,-14-20 3786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7:0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51 117 4480,'-4'-18'15914,"5"17"-15483,2-5-1417,1 0 1296,0 1-1,0 0 0,0 0 1,1 1-1,0-1 0,0 1 1,0 0-1,1 0 0,10-5 1,5-2 42,32-11 1,-42 18-338,-10 3-8,0 1 0,0-1 0,0 1 0,1 0 0,-1-1 1,0 1-1,0 0 0,0 0 0,0 0 0,0 0 0,0 0 0,1 0 1,-1 0-1,0 0 0,0 0 0,0 1 0,0-1 0,0 0 1,1 1-1,-1 0-12,0-1 0,-1 1 0,1-1 0,0 1 0,-1 0 1,1 0-1,-1-1 0,1 1 0,-1 0 0,1 0 0,-1 0 0,1-1 1,-1 1-1,0 0 0,0 0 0,1 0 0,-1 0 0,0 1 1,0 3-1,0 0 0,0 1 0,0-1 0,-1 0 0,0 0 0,-2 9 0,-6 17 152,-1 1 1,-16 33 0,20-53-87,-1 1 0,0-1 1,-1 0-1,-1-1 0,0 1 0,0-2 1,-16 15-1,-13 13 190,26-25-107,-19 16 0,30-28-114,0 0 14,0 0 1,0 0-1,0-1 1,0 1-1,0 0 1,0 0-1,0 0 0,1 0 1,-1 0-1,0 1 1,0-1-1,1 0 1,-1 0-1,1 0 0,-1 3 1,3-3 200,17 3-49,1 0 0,0-2 0,-1 0 0,1-1 0,20-2 0,-18 1 52,52-5-461,-69 6-147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7:0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74 2560,'0'0'28,"0"0"1,0 0-1,-1 0 1,1 0-1,0 0 1,0 0-1,0 0 1,0 0-1,0 0 1,0 0-1,0-1 1,0 1-1,0 0 1,0 0-1,0 0 1,0 0-1,0 0 1,0 0-1,0 0 1,0 0-1,0-1 1,0 1-1,0 0 1,0 0-1,0 0 1,0 0-1,0 0 1,0 0-1,0 0 1,0 0-1,0-1 1,0 1-1,0 0 1,0 0-1,0 0 1,0 0-1,1 0 1,-1 0-1,0 0 1,0 0-1,0 0 1,0 0-1,0 0 1,0 0-1,0-1 1,7 0 1428,5-3 4121,-11 3-4971,0 0-1,0 0 0,0 0 0,0 0 0,-1-1 0,1 1 1,0 0-1,-1 0 0,1-1 0,-1 1 0,1-1 1,-1 1-1,0 0 0,1-1 0,-1-2 0,-2-8 575,2 10-1103,-1 0-1,1 1 1,-1-1 0,0 1-1,0-1 1,1 1-1,-1-1 1,0 1 0,0 0-1,0-1 1,-1 1 0,1 0-1,0 0 1,0 0-1,-1 0 1,1 0 0,0 0-1,-1 0 1,1 0 0,-1 0-1,1 1 1,-1-1-1,0 1 1,1-1 0,-1 1-1,0 0 1,1-1 0,-1 1-1,0 0 1,1 0-1,-1 0 1,0 0 0,1 1-1,-1-1 1,-3 1 0,4-1-47,-1 1 0,1-1 1,0 1-1,-1-1 0,1 1 1,0-1-1,0 1 0,0 0 1,-1 0-1,1 0 0,0-1 1,0 1-1,0 0 0,0 0 1,0 0-1,1 1 0,-1-1 1,0 0-1,0 0 0,1 0 1,-1 0-1,1 1 0,-1-1 1,1 0-1,-1 1 0,1-1 1,0 0-1,0 1 0,-1-1 1,1 1-1,1 1 0,-1-1 39,7-2 243,-6 0-274,0 0 0,0 1 0,0-1 1,0-1-1,0 1 0,0 0 0,1 0 0,-1 0 0,0 0 0,0-1 0,0 1 0,0-1 0,0 1 0,0 0 0,1-2 0,12-12 447,-10 9-365,-7 7 222,-3 17-370,6-16 76,-1-2-44,1 0-1,0 0 1,0 0 0,0 0 0,0 0 0,-1 0 0,2 0 0,-1 0 0,0 0 0,0 0 0,0 1 0,0-1 0,1 0 0,-1 0 0,0 0 0,1 1 0,3 5-21,-4-6-152,0-1-1,0 1 0,1 0 1,-1 0-1,0-1 0,0 1 1,0 0-1,0 0 1,0 0-1,0 0 0,0-1 1,0 1-1,-1 0 0,1 0 1,0 0-1,0-1 1,-1 1-1,1 0 0,0-1 1,-1 1-1,1 0 0,-1 0 1,1-1-1,-1 1 1,1-1-1,-1 1 0,0 0 1,1-1-1,-1 1 1,1-1-1,-1 0 0,0 1 1,-1 0-1,0-1-546,-1 1 0,1-1 0,0 0 0,-1 0 0,1 0-1,0 0 1,-1-1 0,1 1 0,0-1 0,-1 1 0,-2-2 0,-24-15-3354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7:40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523 252 1408,'10'-6'1776,"6"-4"7136,-18 13-8771,1-1 0,-1 0 0,1 0 0,-1 0 1,0 0-1,0 0 0,0 0 0,0 0 0,0-1 0,0 1 1,-3 1-1,-31 17 461,25-15-184,-27 16-53,2 0 0,0 3 0,2 0 0,0 3 0,2 0 0,-44 50 0,-23 47 182,82-98-277,0 0 0,2 1 0,-13 32-1,28-58-258,-3 6 118,0 1 0,0 0 0,-1 9-1,4-16-108,-1 1-1,1 0 0,0 0 0,0-1 0,0 1 0,0 0 0,0 0 1,0-1-1,1 1 0,-1 0 0,1 0 0,-1-1 0,1 1 0,-1 0 1,1-1-1,0 1 0,0-1 0,0 1 0,0-1 0,1 2 0,1 0 17,0 0-1,1 0 0,-1 0 0,0-1 0,1 0 1,-1 0-1,1 0 0,0 0 0,0 0 1,0-1-1,0 1 0,5 0 0,-1-1 30,1 0 0,-1-1 0,1 0 0,-1-1 0,10-1 0,6-1 10,0-1-1,0-1 1,0-1-1,-1-1 1,26-11-1,-38 13-62,0-1 0,-1 0-1,1-1 1,-1 0-1,-1 0 1,1-1-1,-1 0 1,0-1-1,-1 0 1,0-1 0,-1 1-1,9-15 1,12-32 145,34-90 0,-45 104-114,-10 23-69,0 1 0,-2-1 0,0-1 0,-1 1 0,-1-1 1,1-25-1,-4 42 1,0 0 1,0 1 0,0-1 0,-1 0-1,1 1 1,-1-1 0,0 0-1,0 1 1,0-1 0,-2-2 0,3 4 14,-1 0 1,1 1 0,0-1 0,-1 1 0,1-1 0,-1 1 0,1 0 0,-1-1 0,1 1-1,-1-1 1,0 1 0,1 0 0,-1-1 0,1 1 0,-1 0 0,0 0 0,1 0-1,-1-1 1,0 1 0,1 0 0,-1 0 0,0 0 0,1 0 0,-1 0 0,0 0 0,1 0-1,-1 0 1,0 1 0,1-1 0,-1 0 0,0 0 0,1 0 0,-1 1 0,1-1 0,-1 0-1,0 1 1,1-1 0,-1 0 0,1 1 0,-1-1 0,1 1 0,-1-1 0,1 1-1,-1 0 1,-4 5 74,1-1 0,-1 1-1,1 0 1,0 1 0,1-1 0,-4 8-1,2-4-15,-6 13 103,2 0-1,0 0 1,2 1 0,-6 29 0,-9 100 465,19-125-521,1 0 1,2 31 0,1-49 12,0 1 0,0-1 0,1 0 0,1 0 1,0 0-1,0 0 0,1-1 0,0 1 0,6 9 0,-8-15-74,1-1 0,-1 1 1,1-1-1,0 1 0,0-1 0,0 0 0,0 0 1,0-1-1,1 1 0,-1-1 0,1 1 0,7 2 1,-8-4-15,-1 0 0,1-1 0,-1 1 0,1-1 0,0 1 0,-1-1 1,1 0-1,0 0 0,-1 0 0,1-1 0,-1 1 0,1 0 0,0-1 0,-1 0 1,1 0-1,-1 1 0,0-2 0,1 1 0,-1 0 0,0 0 0,4-3 1,5-6-1,0 0 1,-1-1 0,0 0-1,-1 0 1,0-1 0,11-20-1,8-10 30,-2 4-32,-14 20-167,23-27 0,-26 37 137,-8 8 11,-1 0 0,0-1 0,1 1 0,-1 0 0,0 0 0,1 0 0,-1-1 0,1 1 0,-1 0 0,0 0 0,1 0 0,-1 0 0,1 0 0,-1 0 0,1 0 0,-1 0 0,1 0 0,-1 0 0,1 0 0,0 0-1,0 1 0,1 0 0,-1 0 0,0-1 0,0 1-1,0 0 1,0 0 0,-1 0 0,1 0 0,0 0 0,0 0 0,-1 0-1,1 1 1,0-1 0,-1 0 0,1 0 0,-1 0 0,1 1-1,-1-1 1,0 0 0,0 1 0,1 0 0,0 35-82,-1-29 80,-1 11 60,-1 0 1,-1 0-1,-1 0 0,0 0 0,-2 0 0,-14 34 0,9-38 35,8-12 165,8-8-99,1-2-109,47-47-109,93-89 127,-91 87-267,-49 50 197,1 0 0,13-9 1,-17 13-2,-1 0 0,1 1 1,0-1-1,0 1 1,0 0-1,0-1 0,0 2 1,0-1-1,0 0 0,5 0 1,-7 1-11,0 1 0,-1-1 0,1 1 0,0-1 0,-1 1 0,1-1 0,0 1 0,-1 0 0,1-1 0,-1 1 0,1 0 0,-1-1 0,1 1 0,-1 0 0,0 0 0,1 0 0,-1 0 0,1 0-11,0 3 21,1-1 0,-1 1 0,0 0 0,0-1 0,-1 1 1,1 0-1,-1-1 0,0 1 0,1 0 0,-2 6 0,-7 39 173,5-34-66,-5 26-84,1 1 1,0 59 0,7-99-11,0-1 1,0 1 0,0-1 0,0 1 0,0-1-1,0 1 1,0-1 0,1 1 0,-1-1-1,0 1 1,1-1 0,0 1 0,-1-1 0,1 1-1,0-1 1,0 0 0,0 1 0,-1-1 0,2 0-1,-1 0 1,0 0 0,0 0 0,0 0 0,0 0-1,1 0 1,-1 0 0,0 0 0,1-1-1,-1 1 1,0 0 0,1-1 0,-1 1 0,1-1-1,-1 0 1,1 1 0,0-1 0,-1 0 0,1 0-1,-1 0 1,1 0 0,-1 0 0,3-1 0,6 0 16,-1-1 1,0 0 0,0-1-1,1 0 1,12-6 0,-12 3-7,0 1 1,0-1-1,0-1 1,0 0-1,14-14 0,37-46 118,-53 59-179,5-9 45,-1 0 0,-1 0 1,0-1-1,-1-1 1,14-37-1,-23 53-22,0 1-1,0-1 0,0 0 1,-1 1-1,1-1 0,-1 0 1,0 0-1,0 1 0,0-1 1,0 0-1,0 0 0,-1 1 1,1-1-1,-1 0 0,-1-4 1,2 7 12,-1-1 1,1 1 0,0 0 0,-1-1 0,1 1 0,0 0 0,-1 0 0,1-1 0,0 1-1,-1 0 1,1 0 0,0 0 0,-1 0 0,1-1 0,-1 1 0,1 0 0,0 0 0,-1 0-1,1 0 1,-1 0 0,1 0 0,-1 0 0,1 0 0,0 0 0,-1 0 0,1 0 0,-1 1-1,1-1 1,0 0 0,-1 0 0,1 0 0,-1 0 0,1 1 0,0-1 0,-1 0 0,1 0-1,0 1 1,-1-1 0,1 0 0,0 1 0,0-1 0,-1 0 0,1 1 0,0 0 0,-15 18-449,14-15 428,-10 12-83,2-2 105,-16 30 0,21-33 38,-10 20-75,-12 42-1,23-64 47,1 0-1,0 0 0,1 0 1,0 0-1,0 0 0,1 0 1,0 0-1,1 0 0,3 18 1,-4-26 7,0 1 0,1 0 0,-1 0 0,1-1 0,-1 1 0,1 0 0,0-1 0,0 1 0,-1-1 0,1 1 0,0-1 0,1 0 0,-1 1 0,0-1 0,0 0 0,0 0 0,1 1 0,-1-1 0,1 0 0,-1 0 0,1-1 1,-1 1-1,3 1 0,-2-2 15,0 0 1,-1 0 0,1 0 0,0 0 0,-1 0-1,1-1 1,0 1 0,0-1 0,-1 1-1,1-1 1,-1 1 0,1-1 0,0 0 0,-1 0-1,1 0 1,-1 0 0,0 0 0,1 0-1,-1 0 1,0 0 0,0 0 0,2-2 0,3-5-13,-1 0 0,0-1 0,0 1 0,-1-1 0,0 0 0,-1 0 0,1 0 0,-2 0 0,1-1 0,0-9 0,-2-28-1,-1 30-81,0 16-195,3 22-202,-2-4 423,0 0 0,-1 1-1,-1-1 1,-4 21 0,-18 69 230,10-54-44,-27 93 154,39-141-281,-1 0 0,0 0 0,0 0-1,0 0 1,-1 0 0,1-1 0,-1 1 0,0-1 0,-1 0 0,1 0 0,-1 0-1,0 0 1,0 0 0,0-1 0,0 0 0,-7 4 0,10-6-14,0-1 1,0 0-1,0 0 0,0 1 1,0-1-1,0 0 0,-1 0 1,1 0-1,0 0 0,0 0 1,0-1-1,0 1 0,0 0 1,0 0-1,0-1 0,0 1 1,0 0-1,0-1 0,0 1 1,0-1-1,0 0 0,0 1 1,0-1-1,1 0 0,-1 1 1,0-1-1,0 0 0,-1-1 1,0-2 24,-1 0-1,0 1 1,1-1 0,0 0 0,-3-6 0,2 2-71,1 0 0,-1 0 0,2 0 0,-1 0 0,1 0 0,0 0 0,0-1 0,1 1 0,1 0 0,-1 0 0,1-1 0,4-15 0,-2 14 30,1 0 0,0 0 0,0 0 0,1 1 0,0 0-1,1-1 1,0 2 0,1-1 0,11-11 0,6-7 186,-16 17-173,1 1 1,0 0-1,0 0 1,18-12-1,-2 5-20,2 0-1,37-16 1,-20 16-252,-23 9 334,0-1 0,0-1-1,-1-1 1,29-19-1,-19 8 170,-20 15-217,-1-1-1,1 0 1,-2 0 0,1-1-1,14-16 1,-13 14 107,-9 9-108,0 0 1,0 1 0,0-1 0,0 0 0,-1 0-1,1 0 1,0 0 0,0 0 0,-1 0 0,1 0 0,0 0-1,-1 0 1,1 0 0,-1 0 0,0 0 0,1-2 0,-1 2 0,0 1 1,0 0 0,0-1-1,0 1 1,0 0 0,0 0 0,0-1-1,0 1 1,0 0 0,0 0 0,0-1-1,0 1 1,1 0 0,-1 0-1,0-1 1,0 1 0,0 0 0,0 0-1,0 0 1,1-1 0,-1 1 0,0 0-1,0 0 1,0 0 0,1-1-1,-1 1 1,0 0-11,0 0-1,1 0 0,-1 0 1,0 1-1,0-1 0,0 0 1,0 0-1,0 0 0,1 0 1,-1 0-1,0 0 0,0 1 1,0-1-1,0 0 0,0 0 1,0 0-1,0 0 0,0 1 1,0-1-1,0 0 0,0 0 1,0 0-1,0 1 0,0-1 1,0 0-1,0 0 0,0 0 1,0 0-1,0 1 0,0-1 1,0 0-1,0 0 0,0 0 1,0 0-1,0 1 0,0-1 1,0 0-1,0 0 1,0 0-1,-1 1 0,-8 25-33,-1-1 0,-2 0-1,0 0 1,-2-1 0,-22 29-1,29-43 90,0 1 0,1-1-1,0 1 1,-8 20 0,14-31-53,0 0 1,0 0 0,0 0-1,0 1 1,0-1-1,0 0 1,0 0-1,0 0 1,0 0 0,0 1-1,0-1 1,0 0-1,0 0 1,0 0-1,0 1 1,0-1 0,0 0-1,0 0 1,0 0-1,0 1 1,0-1-1,0 0 1,0 0 0,0 0-1,0 0 1,0 1-1,1-1 1,-1 0-1,0 0 1,0 0 0,0 0-1,0 0 1,0 1-1,1-1 1,-1 0-1,0 0 1,0 0 0,0 0-1,0 0 1,1 0-1,-1 0 1,0 0-1,0 0 1,13-1 221,15-8 13,-27 9-230,12-6 65,-1 0 1,0-1-1,0-1 0,22-17 1,39-42-62,-37 31-174,-35 35 135,1 0 1,-1 0-1,1-1 0,-1 1 1,1 0-1,-1 1 0,1-1 1,-1 0-1,1 0 0,0 1 1,0-1-1,-1 0 0,1 1 1,0 0-1,2-1 0,0 13-46,-3-6 85,1 0-1,-1 0 1,-1 0-1,1 0 1,-1 0-1,0 0 1,-1 0-1,-1 10 1,1-8-8,0 0-1,1 0 1,0 16 0,2-10-60,3 16 129,-5-29-55,1 0 0,-1 1 0,1-1 0,0 0 0,-1 0 0,1 0 0,0 0 0,0 0 0,-1 0 0,1 0 0,0 0 0,0 0 0,0 0 0,0 0 0,0 0 0,1-1 0,-1 1-1,2 0 1,-2 0-10,1-1-1,-1 0 0,1 1 1,-1-1-1,1 0 0,-1 0 1,1 0-1,-1-1 0,1 1 1,-1 0-1,1 0 0,-1-1 0,1 1 1,-1-1-1,1 1 0,-1-1 1,2-1-1,22-15 14,-22 15-8,5-5-6,-1 0 0,0 0 1,0-1-1,7-10 0,3-4 29,3-7-52,-1 0 0,-1-2 0,25-58 0,-19 36 1,18-30-37,42-93-223,-69 139 205,-2 0 0,16-72 0,-26 93 31,-1 0 0,-1-1 1,-1 1-1,0-1 0,-1 1 1,-1 0-1,-4-21 0,6 35 14,-1 0-1,1 1 0,0-1 0,-1 0 0,1 1 0,-1-1 0,0 0 0,0 1 0,1-1 0,-1 1 0,0 0 0,0-1 0,-1 1 0,1 0 0,0-1 1,-1 0-1,1 2 6,1 0 0,-1-1 1,0 1-1,1 0 1,-1 0-1,1 0 1,-1 0-1,1-1 1,-1 1-1,0 0 0,1 0 1,-1 0-1,1 0 1,-1 0-1,1 1 1,-1-1-1,0 0 0,0 0 1,-1 1-6,1 0 1,-1 0-1,1 0 0,0 0 1,-1 0-1,1 0 1,0 0-1,0 0 0,-2 2 1,-14 20-24,1 1 0,2 1-1,-24 51 1,30-58 88,-8 19-58,2 0 1,-17 73-1,-2 80-25,29-156 122,0 66 1,5-83-24,0-1 0,2 1 0,-1 0 0,2-1 0,11 32 0,-13-43-40,1 1-1,0-1 0,0 0 0,1 0 0,0 0 0,-1 0 0,2-1 0,-1 1 0,0-1 0,1 0 0,0 0 0,0-1 0,0 0 1,0 0-1,1 0 0,-1 0 0,1-1 0,0 0 0,-1 0 0,1 0 0,0-1 0,0 0 0,0 0 0,1 0 0,9-1 0,8-3 23,0-1-1,0-1 0,-1-1 0,1-1 0,-2-1 0,37-18 0,-39 14-4,-1-1 1,-1 0-1,23-22 0,-41 35-36,9-9-79,0-1 1,0 0 0,6-12-1,-14 21 85,0-1 0,0 1-1,0-1 1,1 1 0,-1-1-1,0 1 1,1 0 0,-1 0-1,0 0 1,1 0 0,1-1-1,-5-5 277,-5-2-16,4 7-299,1 0 13,-1 0-1,1 1 0,-1-1 1,0 1-1,0-1 0,0 1 1,-4-1-1,5 2 22,1 0 0,-1 0 0,0 0 1,0 1-1,0-1 0,1 0 0,-1 1 0,0-1 0,1 1 0,-1 0 0,0 0 1,1-1-1,-1 1 0,1 0 0,-3 2 0,-4 4-33,0 0 1,0 1-1,1 0 0,0 0 1,1 0-1,-1 1 0,-7 16 1,-4 4-13,13-22 50,1 1 0,-5 13 0,-5 10 31,13-28-25,0-1-1,0 1 1,0 0 0,0-1 0,1 1 0,-1 0 0,1 0-1,0 0 1,0 0 0,0 5 0,1 1-48,-2-8 36,1 1 0,1-1 0,-1 1 0,0-1-1,0 1 1,1 0 0,-1-1 0,0 1 0,1-1 0,0 1-1,-1-1 1,2 2 0,1 6 159,-3-8-53,2 0-43,7 2 26,-6-1-73,1-1 1,0 0-1,-1 0 1,1 0-1,0 0 0,0-1 1,5 1-1,-4-1-4,0 0 1,1 0-1,-1-1 0,8-1 1,-11 1 1,0 0 0,0 0 0,1 0 0,-1 0 0,0 0 0,0 0 0,0-1 0,0 1 0,-1-1 0,1 1 0,0-1 0,-1 0 0,3-2 0,2-4 87,25-36-134,-28 39 15,-1 0 1,1 0-1,-1 0 0,-1 0 1,1 0-1,-1-1 0,2-9 0,0-4 124,-2 15-106,-1 0-1,1 1 1,-1-1-1,0 0 1,0 1 0,0-1-1,0 0 1,-1-3-1,-2-3-51,3 15-175,3 16-3,-1-14 225,0-1-1,0 1 1,1-1 0,5 10 0,6 17 190,-13-31-160,0 1 0,0-1 1,0 0-1,0 0 0,1 0 0,-1 0 0,1 0 0,-1 0 1,1 0-1,0 0 0,0 0 0,0-1 0,3 3 0,6 5-24,-10-8 1,0-1 0,0 0 1,1 1-1,-1-1 0,0 0 0,0 0 0,0 0 0,1 0 0,-1 0 1,0 0-1,0 0 0,1 0 0,-1-1 0,0 1 0,0 0 0,0-1 0,1 1 1,-1-1-1,2-1 0,0 1 9,11-4 29,-1-2 1,1 0-1,-1 0 1,12-10-1,48-41 1,-1 0 135,-55 46-178,-11 7 11,0 1 1,0-1-1,0 1 0,0 1 0,1-1 0,0 1 0,13-4 0,-18 7-7,-1-1 0,0 1 0,1 1 0,-1-1 0,1 0 0,-1 0-1,0 0 1,1 1 0,-1-1 0,1 1 0,-1-1 0,0 1-1,0-1 1,1 1 0,-1 0 0,0 0 0,0-1 0,0 1 0,0 0-1,0 0 1,0 0 0,0 0 0,0 0 0,0 1 0,1 0-1,3 6 58,-1 0 0,8 16 0,-7-14-4,-1-1 0,1 0-1,1-1 1,-1 1 0,1-2 0,1 1 0,8 9 0,-12-15-30,-1 0-1,1 1 1,0-1 0,0 0 0,-1 0 0,1-1 0,0 1 0,1-1-1,-1 1 1,0-1 0,0 0 0,1 0 0,-1 0 0,0-1 0,1 1 0,-1-1-1,1 0 1,-1 0 0,0 0 0,1 0 0,4-2 0,8-2-114,-1-1 0,1 0 0,15-9 0,0 0-2646,17-1-8751,-21 9 3214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7:4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79 2304,'-1'-9'836,"1"8"-807,-1 1 0,1 0 0,0-1 0,0 1 0,0-1 0,0 1 0,0-1 0,6-18 16406,-8 23-14717,-6 10-1295,1 0-1,0 1 1,1-1 0,1 1 0,0 0 0,-3 23 0,-2 1-162,2-8-55,1 1 0,2 0-1,1 0 1,1 39 0,3-67-146,0 1-1,1-1 0,-1 0 1,1 0-1,0 0 1,0 0-1,3 5 1,-4-8-55,0 0 1,0-1 0,1 1 0,-1 0-1,0-1 1,1 1 0,-1-1-1,0 1 1,1-1 0,-1 1 0,1-1-1,-1 1 1,1-1 0,-1 1 0,1-1-1,-1 1 1,1-1 0,-1 0 0,1 1-1,0-1 1,-1 0 0,1 0 0,0 1-1,-1-1 1,1 0 0,0 0-1,-1 0 1,1 0 0,0 0 0,-1 0-1,1 0 1,0 0 0,-1 0 0,1 0-1,0 0 1,-1 0 0,1-1 0,0 1-1,-1 0 1,1 0 0,0-1 0,-1 1-1,1 0 1,-1-1 0,1 1 0,-1-1-1,1 1 1,-1-1 0,1 1-1,0-2 1,4-2 25,-1-1-1,1 0 0,-1-1 1,-1 1-1,1-1 0,4-8 1,14-39 26,-10 21-12,11-30 40,11-22-218,-20 48 229,-14 35-101,0 1 1,0 0-1,1-1 1,-1 1-1,0 0 1,0-1-1,0 1 1,0 0-1,0-1 1,0 1-1,0 0 1,1-1-1,-1 1 1,0 0-1,0-1 1,0 1-1,1 0 1,-1 0-1,0-1 1,0 1-1,1 0 0,-1 0 1,0 0-1,0-1 1,1 1-1,-1 0 1,0 0-1,1 0 1,-1 0-1,0 0 1,1 0-1,-1 0 1,0 0-1,1 0 1,-1-1-1,0 1 1,1 0-1,-1 1 1,0-1-1,1 0 1,0 0-1,-1 0-4,1 1 0,0 0 0,-1-1 0,1 1-1,-1-1 1,1 1 0,0 0 0,-1 0 0,0-1 0,1 1 0,-1 0-1,1 0 1,-1 0 0,0-1 0,1 3 0,5 24 110,1-1 0,1 0 0,2 0 1,25 48-1,-30-66-49,0 0 0,0 0 1,1 0-1,0-1 0,1 0 0,-1 0 1,1-1-1,1 0 0,-1 0 0,1 0 1,0-1-1,0 0 0,1-1 0,0 0 0,-1 0 1,1-1-1,1 0 0,9 2 0,-12-4-28,0 0 0,0 0 0,0 0 0,0-1 0,0 0 0,0-1 0,0 0 0,12-3 0,-15 3-12,-1 0 0,0 0 1,1-1-1,-1 1 0,0-1 0,0 0 0,0 0 0,-1 0 1,1 0-1,0-1 0,-1 1 0,1-1 0,-1 0 0,0 1 0,0-1 1,0 0-1,0 0 0,-1-1 0,3-4 0,-1-1-4,-1 1-1,0-1 1,0 0-1,-1 0 1,0 0-1,-1-12 1,-6-53 24,3 54-106,-1-1 0,-9-29 0,10 42 50,0-1 0,-1 1 0,0 0 0,0 0 1,0 0-1,-1 1 0,-1-1 0,-7-7 0,6 9-161,7 9 36,11 11 83,7 2 104,2-1 0,0-1 0,0 0 1,1-2-1,27 12 0,-38-19-29,1-1 1,-1-1 0,1 0-1,-1-1 1,1 0-1,0 0 1,0-1-1,0-1 1,0 0 0,0 0-1,0-1 1,0 0-1,21-6 1,-14 0 29,0-1 0,0 0 0,-1-1 0,0-1 0,16-13 0,-32 22-21,0 1-1,0-1 0,0 0 0,0 0 1,0 0-1,0 0 0,0 0 0,-1 0 1,1 0-1,0 0 0,-1-1 0,1 1 1,-1 0-1,1 0 0,-1 0 0,1-1 1,-1 1-1,0 0 0,0-1 0,0 1 1,0 0-1,0-1 0,0 1 0,0 0 1,0-1-1,0 1 0,0 0 0,-1-3 0,0 3-21,1 1 0,0-1 0,-1 0 0,1 0 0,-1 1 0,1-1 0,-1 0 0,1 1 0,-1-1 0,1 0 0,-1 1 0,0-1 0,1 1 0,-1-1 0,0 1 0,1-1 0,-1 1 0,0-1 0,0 1 0,0 0 0,1-1 0,-1 1 0,0 0 0,0 0 0,0 0 0,0-1 0,1 1 0,-1 0 0,0 0 0,0 0 0,0 1 0,0-1 0,0 0 0,1 0 0,-1 0 0,0 1 0,0-1 0,0 0 0,1 1 0,-2 0 0,-4 2-9,1 1 0,0 0 0,1 0-1,-1 0 1,1 1 0,-1 0-1,1-1 1,-5 10 0,-2 4 19,-11 23 1,4-6 21,7-13 14,0 0 1,1 1-1,-7 27 0,17-49-17,-3 8-11,1-1 0,0 0 0,0 1-1,1-1 1,0 1 0,1-1 0,0 1 0,2 13-1,-2-21 1,0 0-1,0 0 0,0 0 0,0-1 0,0 1 0,1 0 0,-1 0 1,0-1-1,1 1 0,-1 0 0,0 0 0,1-1 0,-1 1 0,1 0 0,-1-1 1,1 1-1,0-1 0,-1 1 0,1-1 0,0 1 0,-1-1 0,2 1 0,-2-1-2,1 0-1,0 0 0,-1 0 1,1 0-1,0 0 0,-1 0 1,1-1-1,0 1 0,-1 0 1,1 0-1,-1 0 0,1-1 1,0 1-1,-1 0 0,1-1 1,-1 1-1,1-1 0,-1 1 1,1-1-1,0 0 0,2-3 6,0 0 0,0 0-1,0 0 1,-1 0 0,5-9 0,38-129 26,-45 140-56,0 1 0,1-1 0,-1 1 0,0 0 0,1-1 0,0 1 0,-1 0-1,1 0 1,0-1 0,-1 1 0,1 0 0,0 0 0,0 0 0,0 0-1,0 0 1,0 0 0,0 0 0,1 0 0,0-1 0,-1 3 2,0-1 1,0 1-1,-1-1 1,1 1-1,0 0 1,-1-1-1,1 1 1,0-1-1,-1 1 1,1 0-1,-1 0 1,1-1-1,-1 1 1,1 1-1,0 0-13,18 24-29,-9-11 117,0 0-1,1-1 1,1 0 0,1-1-1,0 0 1,21 15-1,-20-16-59,-12-11 15,0 1 1,0 0-1,0 0 1,0-1 0,0 1-1,0-1 1,0 0-1,0 0 1,1 0-1,-1 0 1,0 0-1,1 0 1,-1 0-1,1-1 1,-1 0-1,1 1 1,4-1-1,0-1-5,-1 0 0,1-1-1,-1 0 1,0 0 0,1 0-1,-1-1 1,0 0-1,0 0 1,0-1 0,-1 1-1,1-1 1,-1 0 0,0-1-1,0 1 1,-1-1-1,1 0 1,-1-1 0,6-9-1,-4 5-8,0-1 0,0 1 0,-2-1-1,1-1 1,-1 1 0,-1-1 0,0 1-1,-1-1 1,2-19 0,-3 14-104,0 0 1,6-22-1,-4 31 16,-2 14 103,1 9-13,12 78-275,-12-66 293,2 1 0,2 0 0,0-1 0,11 28 0,-15-48 15,1 2 75,1-1-1,6 12 0,-9-19-99,0 1-1,0-1 0,-1 0 0,1 0 0,1 1 1,-1-1-1,0 0 0,0 0 0,2 1 1,-3-2-15,1 0 1,-1 0-1,1 0 1,-1 1 0,1-1-1,-1 0 1,1 0-1,-1 0 1,1 0 0,-1 0-1,1 0 1,-1 0-1,1 0 1,-1 0 0,1 0-1,0 0 1,-1 0 0,1 0-1,-1-1 1,1 1-1,-1 0 1,0 0 0,1-1-1,-1 1 1,2-1-1,0 0-2,1-1 0,0 0 0,-1 0 0,1-1 0,-1 1 0,0 0 0,1-1 0,-1 0 0,0 1 0,-1-1-1,1 0 1,0 0 0,-1 0 0,0 0 0,1 0 0,-1 0 0,0 0 0,0-7 0,6-16-58,-1 2 30,4-29 0,-3 4-59,-3 20-60,2-43 1,-5 62 246,2 9-134,5 14-125,-5-8 168,24 48-173,8 13 430,-33-62-253,1 0 1,0-1-1,-1 1 1,1-1 0,1 1-1,-1-1 1,0 0-1,1-1 1,0 1-1,-1 0 1,1-1-1,0 0 1,0 0 0,1 0-1,-1-1 1,0 1-1,1-1 1,-1 0-1,0 0 1,1-1 0,-1 1-1,1-1 1,-1 0-1,1 0 1,-1 0-1,6-2 1,-3 1-7,0-1 0,-1 0 0,1 0 0,-1 0 0,1-1-1,-1 0 1,0 0 0,0-1 0,-1 0 0,1 0 0,-1 0 0,0-1 0,0 1 0,0-1 0,0-1 0,7-9 0,-6 3 10,1 0 0,-2-1 0,1 1 0,-2-1 0,0 0 0,0 0 0,2-16 0,-5 20-20,0 1-1,0-1 1,-1 0-1,0 0 0,0 1 1,-1-1-1,0 0 0,-1 0 1,0 1-1,0-1 1,-1 1-1,-4-10 0,6 17-5,0-1 0,0 0 0,1 1 0,-1 0 0,-1-1 0,1 1-1,0-1 1,0 1 0,0 0 0,-1 0 0,1 0 0,-1 0 0,1 0 0,-1 0-1,1 0 1,-1 0 0,1 1 0,-3-1 0,2 0 3,1 1 1,-1 0 0,1 0-1,-1 0 1,1 0-1,-1 0 1,1 1-1,-1-1 1,1 0 0,-1 1-1,1-1 1,0 1-1,-1 0 1,1-1-1,0 1 1,-1 0 0,1 0-1,0 0 1,0-1-1,0 1 1,-2 2-1,-3 4 1,0 0 0,1 1-1,-1 0 1,2 0 0,-1 0-1,1 0 1,0 1-1,1-1 1,-5 16 0,3-3 41,1-1 0,1 1-1,0 24 1,3 50 5,0-89-14,1 0-1,1-1 1,-1 1 0,1-1 0,0 0-1,0 1 1,0-1 0,1 0 0,0 0-1,0 0 1,0-1 0,0 1 0,1-1-1,0 0 1,0 0 0,0 0 0,0 0 0,8 4-1,-6-3 28,1-1 0,-1-1 0,1 1-1,0-1 1,0-1 0,0 1 0,0-1 0,0 0-1,1-1 1,-1 1 0,0-1 0,1-1 0,12 0-1,51-6 292,-33-1-6,-26 9-363,-10-2 23,-1 1 1,0-1-1,0 0 0,0 1 1,1-1-1,-1 0 0,0 0 0,0 0 1,0 0-1,1 0 0,-1 0 1,2-1-1,16-2-1487,-17 3 1151,0 0 0,0 0 0,0-1 0,0 1 0,0 0 0,0-1 0,0 1 0,0-1 0,-1 1-1,1-1 1,0 0 0,0 0 0,-1 0 0,3-2 0,8-5-5037,-11 7 4949,0 1 0,1-1-1,-1 1 1,0-1 0,-1 0 0,1 1-1,0-1 1,0 0 0,0 0 0,0 0-1,0 0 1,-1 0 0,1 0 0,0 0-1,-1 0 1,1 0 0,-1 0 0,1 0-1,-1 0 1,0 0 0,1 0 0,-1 0-1,0 0 1,0-1 0,0 0 0,-3-28-4137,-5 2 1930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7:47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15 587 3072,'0'1'47,"-1"-1"0,1 0 0,0 0 0,0 0-1,0 0 1,-1 0 0,1 1 0,0-1 0,0 0 0,0 0 0,0 0 0,-1 1 0,1-1 0,0 0-1,0 0 1,0 1 0,0-1 0,0 0 0,0 0 0,0 1 0,0-1 0,0 0 0,0 0 0,0 1-1,0-1 1,0 0 0,0 0 0,0 1 0,0-1 0,0 0 0,0 0 0,0 1 0,0-1 0,0 0-1,0 1 1,9 8 2652,17 5 2300,-23-13-4749,0 0 0,0-1 0,0 1 1,0-1-1,0 0 0,0 0 0,0 0 0,0 0 0,0-1 0,0 1 0,0-1 0,0 0 0,0 0 0,0 0 0,-1 0 0,1 0 0,0-1 0,-1 1 1,1-1-1,4-3 0,5-5 243,0 0 1,18-21 0,-23 23-230,65-70 640,102-146 0,-162 204-775,0 0 0,-2-1 0,0 0 0,-2-1 0,12-45 0,-17 54 0,-1-1 0,0 1 1,0-20-1,-3 38-31,0 0-1,0 0 1,0 0 0,0 0-1,-5 9 1,0 0-7,-24 59 389,0-4-170,-33 123 335,33-96-360,-64 143 1,72-197-235,-1-1 1,-31 39-1,37-53 62,-7 11-5,22-36-78,0 0 0,0 1-1,1-1 1,-1-1 0,-1 1 0,1 0 0,0 0-1,0-1 1,-1 1 0,1-1 0,-1 0-1,-2 1 1,4-1-19,0-1-1,-1 0 1,1 0-1,0 0 0,-1 0 1,1 0-1,0 0 1,0-1-1,-1 1 1,1 0-1,0-1 1,0 1-1,-1-1 0,1 1 1,0-1-1,0 1 1,0-1-1,0 0 1,0 0-1,-2-1 1,-18-21-363,15 16 244,5 6 98,0 0-1,0-1 1,0 1 0,0 0-1,0-1 1,0 1-1,1 0 1,-1-1 0,1 1-1,-1-1 1,1 1-1,-1-1 1,1 1 0,0-1-1,0 1 1,-1-1-1,1 0 1,0 1 0,1-1-1,-1-1 1,1 0 17,0 0 0,0 1 1,0-1-1,0 1 1,0-1-1,1 1 1,-1-1-1,1 1 0,0 0 1,3-4-1,2 0 12,0 0 1,1 0-1,-1 1 0,1 0 1,15-7-1,11-2 18,1 1-1,62-12 1,10-3 29,-82 19 10,40-18 0,-55 22-57,0-1 1,-1 0-1,0 0 0,0-1 1,0 0-1,11-13 1,-7 4 52,0-1-1,0 0 1,-2-1 0,0 0-1,-1-1 1,-1 0 0,-1 0-1,8-25 1,-10 24-76,-2 9 8,-1 0 0,0-1 1,-1 1-1,0-1 0,1-14 1,-4 15 17,0 9-77,-4 15-52,2-5 161,-6 25 72,2 0 1,2 1-1,-3 48 0,2-18-33,5-56-65,-5 70 210,5-70-185,2 0-1,-1 0 1,1 0 0,0 0-1,1-1 1,0 1 0,3 10-1,-1-8 26,-2-5-20,0-1 1,0 1 0,0 0-1,5 5 1,-7-9-52,0-1-1,1 1 1,-1-1 0,1 1-1,-1-1 1,0 1-1,1-1 1,-1 0 0,1 1-1,-1-1 1,1 0-1,-1 1 1,1-1 0,-1 0-1,1 0 1,-1 1-1,1-1 1,0 0 0,-1 0-1,1 0 1,-1 0-1,1 0 1,0 0 0,-1 0-1,1 0 1,-1 0 0,1 0-1,-1 0 1,1 0-1,0-1 1,-1 1 0,1 0-1,-1 0 1,1 0-1,-1-1 1,1 1 0,-1 0-1,1-1 1,-1 1-1,1 0 1,-1-1 0,1 1-1,-1-1 1,8-7-7,0 0 0,-1 0 1,-1-1-1,1 1 1,-1-1-1,7-17 0,0-2 58,8-32-1,-5 16-76,8-26-47,-23 68 26,0 0 1,0-1-1,-1 1 0,1 0 1,1-1-1,1-3 0,2 17-29,-4-5 77,-1-1 0,0 0 0,0 1 0,0-1 1,-2 9-1,-1 13 60,2 17 2,3 54 591,0-86-574,0-1-1,1 0 1,1 0 0,5 13-1,1 3 185,-9-26-260,-1 0-1,1 0 1,-1 0-1,1 0 1,-1 0-1,1 0 1,0 0-1,0 0 1,-1-1-1,1 1 1,0 0-1,0 0 1,0-1-1,0 1 1,0 0-1,0-1 1,0 1-1,0-1 1,0 1-1,0-1 1,0 0 0,0 1-1,0-1 1,0 0-1,0 0 1,1 0-1,-1 0 1,0 0-1,0 0 1,0 0-1,0 0 1,1 0-1,2-1 0,-1 1 1,0-1-1,0 0 0,0 0 0,0 0 0,-1-1 0,1 1 0,0-1 0,0 1 1,4-5-1,19-14 11,11-11 112,-10 3-223,1-1 74,1 2 0,35-27 0,-62 53 11,-1 0 1,0 0-1,1 0 0,-1 0 1,1 0-1,-1 0 1,1 0-1,-1 1 1,1-1-1,-1 1 0,1-1 1,0 1-1,-1 0 1,1 0-1,0-1 1,-1 1-1,1 0 0,0 1 1,-1-1-1,1 0 1,0 0-1,2 1 1,-3 0 9,1 0 1,-1 1 0,0-1 0,1 0-1,-1 1 1,0-1 0,0 0 0,0 1 0,1-1-1,-2 1 1,1 0 0,0-1 0,0 1-1,0 0 1,-1 0 0,1-1 0,-1 1-1,0 0 1,1 0 0,-1 3 0,1 5 16,-1 0 0,-1 0 1,0 0-1,0 0 0,-1 0 1,0 0-1,-6 15 0,0 3-131,8-12 301,0-15-53,5-7 53,89-105-403,-31 33 91,-58 72 116,1 1-1,-1 0 1,8-6 0,-12 10 2,0 0 0,1 0 1,-1 1-1,0-1 0,1 0 1,-1 1-1,0-1 0,1 1 0,-1 0 1,3-1-1,-3 1 1,-1 0 1,1 0-1,-1 0 0,1 0 0,0 0 0,-1 0 1,1 1-1,-1-1 0,1 0 0,-1 0 0,1 1 1,-1-1-1,1 0 0,-1 0 0,0 1 1,1-1-1,-1 1 0,1-1 0,-1 0 0,0 1 1,1-1-1,-1 1 0,0-1 0,1 1 1,-1-1-1,0 1 0,0-1 0,1 1 0,1 8-13,0-1-1,0 1 1,-1-1-1,0 1 1,0 15-1,2 17 209,-1-22-191,-2 36 0,-1-23 2,1-31 5,0 0 1,0-1 0,0 1 0,0-1 0,0 1-1,0 0 1,0-1 0,0 1 0,0-1-1,0 1 1,0-1 0,0 1 0,1 0-1,-1-1 1,0 1 0,0-1 0,1 1-1,-1-1 1,0 1 0,1-1 0,-1 1 0,1-1-1,-1 0 1,1 1 0,-1-1 0,0 1-1,1-1 1,0 0 0,0 1 0,0-1-11,0 0-1,1 0 1,-1 0 0,0 0 0,0 0 0,1 0-1,-1 0 1,0-1 0,0 1 0,1 0 0,-1-1 0,0 1-1,2-2 1,2-1-3,1 0-1,-1-1 0,0 0 1,0 0-1,5-5 0,14-19 125,-14 17-135,-1 1 0,1-1-1,22-16 1,-8 10-29,34-18 0,-48 30 64,-1 1 1,1 0-1,0 0 1,1 1-1,-1 1 1,0 0-1,14-1 1,-16 2-42,1 1 1,0 0-1,0 1 1,-1 0 0,1 0-1,0 1 1,-1 0-1,0 0 1,1 1-1,-1 0 1,0 1 0,0 0-1,7 5 1,-15-9 20,0 0 0,1 0 0,-1 0 0,0 0 0,0 0 1,0 0-1,0 0 0,0 0 0,1 0 0,-1 0 0,0 0 0,0 0 1,0 0-1,0 1 0,0-1 0,0 0 0,1 0 0,-1 0 0,0 0 0,0 0 1,0 0-1,0 1 0,0-1 0,0 0 0,0 0 0,0 0 0,0 0 1,0 0-1,0 1 0,0-1 0,0 0 0,0 0 0,0 0 0,0 0 1,0 1-1,0-1 0,0 0 0,0 0 0,0 0 0,-7 3-1,-12-2 32,19-1-29,-5 0-1,-74 3-157,67-2 122,1 1 1,-1 0 0,0 1-1,-17 7 1,16-5 6,0 1 0,1 0 0,-1 1 0,-12 10-1,21-15 21,1 1-1,-1 0 0,1 0 0,0 0 1,0 1-1,0-1 0,0 1 0,0-1 1,1 1-1,0 0 0,-1 0 0,2 0 1,-1 0-1,0 1 0,1-1 0,-2 8 1,3-9 14,0-1 1,0 1-1,1-1 1,-1 1-1,1-1 1,-1 0-1,1 1 1,0-1 0,0 0-1,0 0 1,0 1-1,0-1 1,1 0-1,-1 0 1,0 0-1,1 0 1,0-1-1,-1 1 1,1 0-1,0-1 1,0 1-1,0-1 1,0 0-1,0 1 1,3 0 0,4 3 38,1-1 0,0 0 1,-1 0-1,16 3 0,5-1-28,0-2 0,1 0 0,-1-2 0,1-2 0,-1 0 0,1-2 0,-1-1 0,32-8 0,-43 5-28,0 0 0,-1 0 0,0-2 1,-1 0-1,23-15 0,-29 16-97,0-1 1,0-1-1,-1 0 0,12-13 1,32-46-215,-32 32 134,-1-1 1,25-61-1,-7 14-15,-24 54 79,40-89-137,-50 104 267,0 0-1,-1 0 0,0 0 0,-1 0 0,-1-1 1,0-19-1,-2 24 1,-2-25 50,2 34-55,-1-1 1,0 1-1,1-1 0,-1 1 0,0 0 0,0-1 0,-1 1 0,1 0 0,0 0 0,-1 0 0,1 0 0,-3-2 0,3 4-13,1-1-1,-1 1 0,1 0 0,-1 0 0,0 0 1,1 0-1,-1 0 0,1-1 0,-1 1 0,0 0 1,1 0-1,-1 0 0,0 1 0,1-1 0,-1 0 1,1 0-1,-1 0 0,0 0 0,1 1 0,-1-1 1,1 0-1,-1 0 0,1 1 0,-1-1 0,1 0 1,-1 1-1,1-1 0,-1 1 0,1-1 0,-1 1 1,1-1-1,-1 1 0,-20 22 132,15-15-30,-7 8-21,1 1-1,0 0 0,1 0 0,1 1 1,1 1-1,0 0 0,2 0 0,-7 25 1,-3 24 34,-8 73 0,22-122-72,-24 193 475,26-204-465,2 1-1,-1-1 1,1 0 0,2 10-1,2 18 82,-5-35-118,1-1 0,0 0 1,-1 1-1,1-1 0,0 0 1,0 0-1,-1 0 0,1 1 1,0-1-1,0 0 0,-1 0 1,1 0-1,0 0 0,0 0 0,1-1 1,-2 1 5,4 0-3,-1-1 1,0 1 0,1-1-1,-1 0 1,1 0-1,-1 0 1,0-1 0,0 1-1,0-1 1,0 0 0,0 0-1,4-3 1,5-5-253,15-16 1,-17 17 95,19-22-341,41-56 1,-48 56 529,2 1 0,41-38 1,-65 67-43,1 0 1,0 0-1,-1 1 0,1-1 1,0 0-1,0 1 1,-1-1-1,1 0 0,0 1 1,0-1-1,0 1 1,0 0-1,0-1 0,0 1 1,0 0-1,0-1 1,0 1-1,0 0 0,0 0 1,0 0-1,0 0 1,0 0-1,0 0 0,0 0 1,0 0-1,0 0 1,0 1-1,0-1 0,0 0 1,1 2 5,-1-1-1,0 1 1,0-1 0,0 1 0,1-1 0,-2 1-1,1-1 1,0 1 0,0 0 0,0-1-1,-1 1 1,1 0 0,-1 0 0,0 0 0,1 2-1,6 61 317,-6-46-187,1 0 0,1 0 1,1 0-1,7 22 0,-4-18-67,-5-17-64,-1-1 1,1 1-1,0-1 0,1 1 0,-1-1 0,1 0 0,0 0 0,0 0 0,1 0 1,4 5-1,-7-9 3,0-1 1,1 1 0,-1 0-1,1-1 1,-1 1-1,1-1 1,-1 1-1,1-1 1,-1 0 0,1 1-1,-1-1 1,1 0-1,-1 0 1,1 0 0,-1 0-1,1 0 1,-1-1-1,1 1 1,0 0 0,-1-1-1,0 1 1,1-1-1,-1 0 1,1 1 0,2-3-1,0 1-25,1-1 0,-1 0 0,1 0 0,-1-1-1,0 1 1,5-7 0,11-15-240,17-30 1,-29 40 139,0-1 0,-1 0 1,7-23-1,-14 34 119,-2 5 0,-5 8 0,-2 13-19,1 0 1,0 1-1,-6 37 0,13-53 42,0-1 0,1 1 0,0-1-1,0 1 1,1 0 0,-1-1 0,1 1-1,0-1 1,1 1 0,-1-1 0,1 0-1,0 1 1,1-1 0,2 6 0,-4-11-20,0 0 0,-1 0 1,1 1-1,0-1 0,-1 0 0,1 0 1,-1 0-1,1 1 0,0-1 0,0 0 1,-1 0-1,1 0 0,0 0 1,-1 0-1,1 0 0,0-1 0,0 1 1,0 0-5,1 0-24,0 0-1,0 0 1,0 0-1,0-1 0,0 1 1,0-1-1,0 1 0,0-1 1,0 0-1,0 1 1,0-1-1,-1 0 0,1 0 1,0 0-1,0-1 1,-1 1-1,3-2 0,-2 0-21,-1 1-1,1 0 0,0-1 1,-1 0-1,1 1 1,-1-1-1,0 0 0,0 1 1,0-1-1,1-5 1,-1-3-53,0 0 0,-1 0 0,0 0 0,-1 0 0,-2-14 0,-1 5 89,-1 0 0,-1 1 0,-10-23 0,-7-21-89,22 61 96,0-1-1,0 0 0,0 0 0,0 1 0,0-1 0,-1 0 1,1 1-1,-1 0 0,0-1 0,-3-3 0,4 6-38,33 2 278,14-1-256,35-9 45,-47 4 231,1 1 1,-1 2-1,0 1 1,38 5-1,-63-3-197,0 0-1,0 0 1,0 1 0,-1 0-1,1 0 1,-1 1 0,11 6-1,-16-8-45,0 0-1,0 0 0,0 1 1,0-1-1,0 1 0,-1-1 0,1 1 1,-1 0-1,0 0 0,0 0 1,0 0-1,0 1 0,-1-1 1,1 0-1,-1 1 0,0-1 1,0 1-1,0-1 0,0 1 0,0 4 1,-1 1 22,0 0 0,-1 0 1,0 0-1,-1 0 0,0-1 0,0 1 1,0 0-1,-1-1 0,-1 0 1,0 1-1,0-2 0,0 1 0,-1 0 1,0-1-1,0 0 0,-1 0 1,0 0-1,0-1 0,-1 0 0,-13 10 1,19-15-36,-1 0 1,1 0-1,-1 0 1,1-1 0,-1 1-1,1 0 1,-1-1-1,1 1 1,-1-1 0,0 0-1,1 0 1,-3 1-1,8-8-308,10-2 132,-1-1 1,0 0-1,21-23 0,29-42 156,-16 17 13,-43 53 52,0 0-1,1 1 0,0-1 1,0 1-1,0 0 1,8-5-1,-12 9-34,0 0-1,-1-1 1,1 1 0,0 0-1,0 0 1,-1 0 0,1 0-1,0 0 1,0 0 0,-1 0-1,1 1 1,0-1-1,-1 0 1,1 0 0,0 1-1,0-1 1,-1 0 0,1 1-1,0-1 1,-1 0 0,1 1-1,-1-1 1,1 1 0,-1-1-1,1 1 1,-1-1 0,1 1-1,-1 0 1,1-1-1,-1 1 1,0 0 0,1 0-1,1 3 2,0-1-1,0 1 0,-1-1 1,0 1-1,2 4 0,23 122 349,-8-67-97,-17-60-258,0 0-1,0 0 0,0 0 1,1-1-1,-1 1 1,0 0-1,1-1 1,0 1-1,0-1 1,-1 1-1,2-1 1,-1 0-1,0 0 1,3 3-1,-4-5-4,0 1 0,0 0 0,0-1 0,0 1 0,0-1 0,1 1 0,-1-1 0,0 1 0,0-1 0,1 0 0,-1 1 0,0-1 0,0 0 0,1 0 0,-1 0 1,0 0-1,0 0 0,1 0 0,-1-1 0,0 1 0,0 0 0,1-1 0,-1 1 0,0-1 0,0 1 0,0-1 0,0 1 0,0-1 0,0 0 0,1 0 0,-2 1 0,1-1 0,0 0 0,1-1 0,8-9-16,-1-1 0,-1 0-1,0 0 1,12-26 0,19-58-285,-21 48 105,-1 7 102,1 1 0,2 1 0,37-54 0,-49 80 247,12-14-61,-19 26-98,-1 0 0,1 0 0,0 0 0,0 1 0,0-1 0,0 0 0,0 1 0,0-1 0,0 0 0,0 1 0,1-1 0,-1 1-1,0 0 1,0-1 0,0 1 0,1 0 0,-1 0 0,0 0 0,0 0 0,0 0 0,2 0 0,-2 0 21,0 1 1,1 0-1,-1 0 1,0-1-1,0 1 1,0 0-1,0 0 0,0 0 1,0 0-1,0 0 1,0 0-1,0 0 0,-1 1 1,1-1-1,0 0 1,-1 0-1,1 1 0,-1-1 1,1 0-1,-1 1 1,1-1-1,-1 3 0,1-2-6,6 29 82,0 2 1,-2-1-1,-2 1 1,0-1-1,-3 1 1,0 0-1,-2-1 1,-9 43-1,9-63-27,0 0 0,-1-1 0,-8 19 0,8-24-55,0 0-1,0 0 1,-1-1 0,1 1 0,-1-1 0,-1 0 0,1 0 0,-6 4-1,8-7-27,0-1 0,0 1-1,0-1 1,0 0-1,0 0 1,0 0-1,-1 0 1,1 0-1,0-1 1,0 1 0,-1-1-1,1 1 1,0-1-1,-1 0 1,1 0-1,-1 0 1,1 0 0,0 0-1,-1-1 1,1 1-1,0-1 1,0 0-1,-1 1 1,1-1 0,0 0-1,0 0 1,0 0-1,0-1 1,-2 0-1,-3-3-27,1 0-1,0 0 1,0 0-1,0 0 0,0-1 1,1 0-1,-7-10 0,11 13 60,-3-3-35,0 0-1,0 0 0,1 0 0,0 0 0,-2-8 0,4 13 29,1 0-1,-1-1 1,1 1-1,0-1 1,0 1-1,-1 0 0,1-1 1,0 1-1,1-1 1,-1 1-1,0 0 1,0-1-1,0 1 1,1-1-1,-1 1 1,1 0-1,-1 0 1,1-1-1,0 1 0,-1 0 1,1 0-1,0-1 1,0 1-1,0 0 1,0 0-1,0 0 1,0 0-1,0 0 1,0 0-1,0 1 0,0-1 1,2-1-1,5-1 49,1-1-1,-1 1 1,1 0-1,-1 1 1,1 0-1,0 0 0,13 0 1,66 2 23,-49 1-77,78-1-705,-39 0-4205,-55-3 1966,-4 1-5220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1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75 5312,'-8'-3'1217,"7"2"-897,-1 0 0,1 1 1,-1-1-1,1 0 0,-1 1 1,0-1-1,0 1 0,1 0 1,-1-1-1,0 1 0,1 0 0,-1 0 1,-2 0-1,-7 3 3168,8-4-1381,10-1-1585,32-6 709,75-7 0,-68 10-984,46-6-26,76-8 124,-146 15-177,5 0-3094,-26 15-5377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7:48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32 10720,'-24'-15'3968,"24"18"-3072,9-6-288,1 3 127,-2 0-543,5-5 64,6 1-160,-1-1-1183,0 5 575,-5-3-2752,1 3 1824,-6 0-4576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7:48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69 177 11872,'-63'-25'4416,"58"25"-3457,18-3-255,13-1 0,24-4-544,8 0 1408,11 0-864,20-7 320,56-5-608,3 3-512,-14 0 32,-7 6-3456,7 2 1920,1 1-7359,-14-3 4991,-26-1 1056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00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1 391 2144,'7'-1'15403,"4"-5"-12337,5-11-4956,-10 9 3454,1-4-1406,8-16 170,-1-6-156,-8 19-115,0 0 0,-1-1 0,4-19 0,13-60 343,-16 71-127,-4 18-261,0 0 1,-1 0 0,0-1-1,0-9 1,-1-27 835,0 42-768,0 10-96,0 3 204,-2 1 1,0 0 0,-5 18 0,-3 15 240,0 30 331,2 100 0,8-166-628,0-1 1,1 0 0,0 0-1,4 12 1,-5-19-116,0 0-1,1-1 1,-1 1 0,1 0 0,0 0 0,-1-1 0,1 1 0,0 0-1,0-1 1,0 1 0,0-1 0,0 1 0,1-1 0,-1 1 0,0-1-1,1 0 1,-1 0 0,1 0 0,-1 0 0,1 0 0,-1 0 0,1 0-1,0 0 1,0-1 0,-1 1 0,1-1 0,0 1 0,3 0 0,0-2 5,-1 1 0,0-1 1,0 0-1,1 0 1,-1 0-1,0-1 0,0 1 1,0-1-1,0 0 1,-1 0-1,1 0 0,0-1 1,-1 1-1,0-1 1,1 0-1,-1 0 1,0 0-1,0 0 0,-1-1 1,5-5-1,2-7 3,0 0 0,-1 0 0,10-27 0,-3-1-114,-9 24 123,13-28 0,-11 30-30,-2 5 106,12-20 0,-18 33-107,1-1 0,-1 1 0,0-1 1,1 1-1,-1-1 0,0 1 0,1-1 0,-1 1 1,1 0-1,-1-1 0,0 1 0,1 0 0,-1-1 0,1 1 1,-1 0-1,1 0 0,-1-1 0,1 1 0,0 0 1,-1 0-1,1 0 0,-1 0 0,1 0 0,-1 0 1,1 0-1,0 0 0,-1 0 0,1 0 0,0 0 0,0 0 2,1 1 0,-1 0-1,0 0 1,0-1-1,1 1 1,-1 0 0,0 0-1,0 0 1,0 0-1,0 0 1,1 2 0,2 2 3,0 1 0,-1-1 0,0 1 1,3 8-1,0 4 99,0 1 1,-2 0-1,0 0 1,-1 0-1,-1 0 0,0 31 1,-2 2-12,-1-52-93,1 0 0,0 1 1,0-1-1,0 0 0,0 1 1,0-1-1,0 0 0,0 1 1,0-1-1,0 0 0,0 0 1,0 1-1,0-1 0,1 0 0,-1 1 1,0-1-1,0 0 0,0 0 1,0 1-1,0-1 0,1 0 1,-1 0-1,0 1 0,0-1 1,0 0-1,1 0 0,-1 1 0,0-1 1,0 0-1,1 0 0,-1 0 1,0 0-1,0 0 0,1 1 1,-1-1-1,0 0 0,1 0 1,-1 0-1,0 0 0,0 0 1,1 0-1,-1 0 0,0 0 0,1 0 1,-1 0-1,0 0 0,1 0 1,-1 0-1,0 0 0,0 0 1,1 0-1,-1-1 0,1 1 14,3 0-16,0-1 1,1 1-1,-1-1 0,0 0 1,0-1-1,0 1 1,0 0-1,0-1 0,4-3 1,35-23-127,-23 14 161,104-77 119,-123 90-151,0 0 0,0 0 1,0 0-1,1 0 0,-1 0 0,0 1 1,1-1-1,-1 0 0,1 1 1,-1 0-1,1-1 0,-1 1 0,1 0 1,-1-1-1,1 1 0,0 0 0,-1 0 1,1 0-1,-1 0 0,1 1 0,-1-1 1,1 0-1,-1 1 0,1-1 1,2 2-1,-2-1 7,-1 1 1,1 0-1,0 0 0,-1 0 1,1 0-1,-1 0 1,0 0-1,0 0 0,1 0 1,-1 0-1,-1 1 1,1-1-1,0 0 0,0 1 1,0 3-1,4 21 206,2 1-1,1-1 1,1 0-1,16 32 1,-25-58-345,14 22 556,-4-13-1647,2-5-3931,12-34-12749,-23 26 17282,1 0-1,-1-1 0,0 1 0,0-1 1,0-4-1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01.3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32 8320,'-40'-20'3072,"27"12"-2400,3 8-160,10-3 64,-3 3-192,11 0-2144,0 0 992,11 3-3744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02.4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34 2240,'6'-5'806,"-6"2"-648,-1-5 1422,2 8-1275,-1-1 0,1 0 0,-1 0 1,1 1-1,-1-1 0,1 0 0,-1 1 0,1-1 1,0 1-1,0-1 0,-1 1 0,1-1 0,0 1 1,14-9 12578,-13 16-12597,-1 1 1,0 0-1,-1 0 0,0-1 1,0 1-1,0 0 1,-3 14-1,1-2 38,-26 181 1227,24-165-1341,-11 38 0,-1 3 28,11-50-113,2-10 18,1 0 1,-1 18 0,3-34-182,0 8 58,0-2 16,0-5-10,0 3-11,0-4 32,5 8 117,-3-9-138,1 1 0,-1-1 1,1 1-1,-1-1 0,1 0 0,-1 0 0,0 0 0,1-1 0,-1 1 0,1 0 1,-1-1-1,0 0 0,1 1 0,2-3 0,13-2 297,-4 3-109,21-9 1,-24 8-164,0-1 0,21-2-1,-15 3 7,-15 2-47,1 1 0,-1-1 1,1 1-1,0-1 0,-1 1 0,1 0 0,-1 0 0,1 0 0,-1 0 0,1 1 0,-1-1 0,1 1 0,-1-1 0,4 2 0,-5-1 197,-6 10-9482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02.8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 6720,'-9'-6'2187,"14"7"1455,17 13 1600,-18-11-4716,-1 0-1,0 0 1,-1 0-1,1 1 1,0-1-1,-1 1 1,0 0-1,3 7 1,-3-8-391,-1 1 0,-1 0 0,1-1-1,0 1 1,-1 0 0,0-1 0,1 1 0,-1 0 0,-1 0 0,1-1 0,-1 1-1,1 0 1,-1-1 0,0 1 0,0-1 0,-1 1 0,-2 4 0,4-7-156,-8 14-518,-14 23 0,14-33-2832,3-1-1172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04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7 4064,'-18'-6'9016,"17"11"-5185,1 13-2618,0-2-180,-21 159 2135,15-115-2597,1 7-47,-4 0 0,-16 65 1,19-115-439,4-14-66,1 1 1,0-1-1,0 1 0,0-1 0,-1 7 1,2-9 288,21-2-86,0-1 0,28-6-1,-25 3 17,28-1 1,-29 4-123,5 0 105,0 2 0,31 2 1,9 5-21,-56-7-395,4-6-11371,-2-1 5284,2 6 1198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04.5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77 4320,'-16'-8'10230,"16"8"-10165,0 0 1,0 0-1,0 0 0,-1 0 0,1 0 0,0 0 1,0 0-1,0 0 0,0 0 0,0 0 0,0 0 0,0-1 1,0 1-1,-1 0 0,1 0 0,0 0 392,0 0-392,0 0 0,0 0 0,0 0 0,0-1 1,0 1-1,0 0 0,-1 0 0,1 0 0,0 0 1,0 0-1,0 0 0,0 0 0,0 0 0,0 0 0,0-1 1,0 1-1,0 0 0,0 0 0,0 0 0,0 0 1,0 0-1,0 0 0,0 0 0,0 0 0,1 0 1,-1-1-1,0 1 0,0 0 0,0 0 0,0 0 1,0 0-1,0 0 0,0 0 0,1-3 215,-1 0 0,1 0 0,0 0 0,0 0 0,0 0 0,1 1 0,-1-1 0,1 0 0,0 1 0,-1-1 0,1 1 0,0 0 0,0-1 0,1 1 0,-1 0 0,0 0 0,4-2 0,-4 2-168,1 0 0,0 0 0,1 0-1,-1 0 1,0 1 0,0-1 0,1 1 0,5-2 0,-7 3-94,-1 0 1,0 0-1,0 0 1,1 0-1,-1 1 1,0-1-1,0 0 1,1 1-1,-1-1 1,0 0 0,0 1-1,0 0 1,1-1-1,-1 1 1,0 0-1,0-1 1,0 1-1,0 0 1,0 0-1,-1 0 1,1 0-1,0 0 1,0 0-1,-1 0 1,1 0-1,0 0 1,-1 0 0,1 0-1,0 3 1,1 0 18,-1 1 0,0 0 0,0-1 0,0 1 0,0 0 1,-1 0-1,0 0 0,0-1 0,0 1 0,-1 0 0,1 0 1,-1 0-1,0-1 0,-3 9 0,-2 3 190,0-1 1,-1 0-1,-9 14 0,12-22-1,0 0-1,-1-1 0,-9 11 1,13-17 131,15 3 48,13-2-219,-1-1 0,0-1 0,41-8 0,-12 2-2624,0 4-4588,-54 3 6595,0 0 0,0 0 0,0 0 0,0 0 0,1 0 0,-1 1-1,0-1 1,-1 0 0,1 1 0,0-1 0,0 1 0,0-1 0,0 1-1,0-1 1,0 1 0,0 0 0,-1-1 0,2 2 0,7 6-5633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06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49 4224,'-2'-3'6719,"4"11"-3202,-2 0-4127,-17 85 3850,7-46-2517,-4 26 263,-4-1 1,-43 113 0,46-137-798,10-28 22,5-17 0,1-7 100,12-32-264,-1-1-1,8-51 0,-16 63 3,36-197 30,7 45 582,-47 176-631,0 0 0,1 0 0,-1 0 0,0 0 0,1 0 0,-1 0 0,1 0-1,-1 0 1,1 1 0,-1-1 0,1 0 0,0-1 0,0 2-11,-1 0 1,0 0 0,0 0-1,1 0 1,-1 0-1,0 0 1,0 0-1,0 0 1,1-1-1,-1 1 1,0 0-1,0 0 1,1 0 0,-1 0-1,0 1 1,0-1-1,1 0 1,-1 0-1,0 0 1,0 0-1,1 0 1,-1 0 0,0 0-1,0 0 1,0 0-1,1 1 1,-1-1-1,0 0 1,0 0-1,0 0 1,1 1-1,0 1 55,1 0 0,0 1 0,-1-1 0,1 1 0,-1-1 0,0 1 0,1 3 0,8 24 202,-2 0 1,-1 0-1,3 38 1,5 28-135,16 19 348,-31-114-486,0 1-1,0-1 0,1 0 1,-1 0-1,0 0 0,1 0 1,-1 0-1,1 0 1,0 0-1,-1 0 0,1 0 1,0 0-1,-1 0 0,1 0 1,0 0-1,0 0 0,1 0 1,-2-1-2,1 0 1,0 0-1,-1 1 0,1-1 1,-1 0-1,1 0 1,0 0-1,-1 0 0,1 0 1,-1 0-1,1 0 1,0 0-1,-1-1 1,1 1-1,-1 0 0,1 0 1,-1 0-1,1-1 1,0 1-1,-1 0 0,1-1 1,-1 1-1,1-1 1,2-2-51,0 0 1,0 0-1,0 0 1,0-1-1,-1 1 1,1-1-1,2-7 1,34-79-971,-29 61 876,2 1 0,1 1 0,1 0 0,27-39 0,-24 43 115,12-15 8,-27 35 31,0 1 1,0 0 0,0 0 0,1 0-1,-1 0 1,1 0 0,-1 1 0,1-1-1,-1 1 1,1-1 0,6-1 0,-8 3 15,0 0 1,0 0-1,-1 0 1,1 0-1,0 0 1,0 0 0,0 0-1,0 1 1,0-1-1,0 0 1,0 0-1,0 1 1,-1-1 0,1 1-1,0-1 1,0 1-1,0-1 1,-1 1-1,1-1 1,0 1 0,-1-1-1,1 1 1,0 0-1,-1 0 1,1-1-1,-1 1 1,1 0 0,-1 0-1,1 0 1,-1-1-1,1 3 1,1 2 135,-1 1-1,1-1 1,-1 1 0,1 6 0,25 277 2428,-25-165-2234,-3-70-1975,1-53 1334,0-1-1,0 0 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06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1 8960,'-19'8'3328,"24"4"-2592,-1-1-192,-4 6 2080,-4 0-1537,-1-2 705,0 1-1056,2 4-576,-2-8-128,0 4-192,0-4 64,2 0-1408,3-7 800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1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76 6560,'-23'0'2976,"23"-3"-2592,10-2 1632,7 5-1184,14-8 1152,11 1-1152,11-6 191,2 6-607,3-1-384,0 3-32,-8-2 96,-5 2-32,-11-3-863,-2 8 415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07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9 112 6400,'-6'-10'1456,"4"3"2432,10 34 138,2 28-2111,-2 0-1,1 108 1,-8-127-1394,1 0 0,12 56 0,-11-84-331,0-8-12,6-17-477,-1-10-19,-1 0 0,-1-1 0,-1 1 0,2-37 0,-5 43 265,1-12-6,5-47 179,26-114 1,-32 180-87,1-6 113,-3 19-127,0 0 1,1 0-1,-1 0 1,0 1-1,0-1 1,1 0-1,-1 1 1,0-1-1,1 0 1,-1 1-1,1-1 1,-1 0-1,1 1 1,-1-1-1,1 1 1,-1-1-1,1 1 1,1-1-1,-2 0 5,1 1 1,-1 0-1,0 0 0,1 0 0,-1 0 0,0 0 0,1 0 1,-1 0-1,1 0 0,-1 0 0,0 0 0,1 0 0,-1 0 0,1 0 1,-1 0-1,0 0 0,1 0 0,-1 1 0,0-1 0,1 0 0,-1 0 1,0 0-1,1 1 0,-1-1 0,0 0 0,1 0 0,-1 1 1,0-1-1,1 1 0,6 12 303,1 15 8,-1 1 1,-1-1-1,3 43 0,-3-17-65,5 36 176,18 92 114,-29-181-563,0-1 1,0 0-1,0 0 0,0 0 1,0 1-1,0-1 0,0 0 1,0 0-1,1 0 0,-1 0 1,0 1-1,0-1 1,0 0-1,0 0 0,1 0 1,-1 0-1,0 0 0,0 0 1,0 0-1,0 1 0,1-1 1,-1 0-1,0 0 1,0 0-1,0 0 0,1 0 1,-1 0-1,0 0 0,0 0 1,0 0-1,1 0 0,-1 0 1,0 0-1,0 0 0,0 0 1,1 0-1,-1 0 1,0 0-1,0-1 0,0 1 1,1 0-1,-1 0 0,0 0 1,0 0-1,0 0 0,0 0 1,1 0-1,-1-1 0,0 1 1,0 0-1,0 0 1,2-3-68,0 0 0,-1 0 1,1 1-1,-1-1 0,0 0 1,0 0-1,0 0 1,0-5-1,1 1-71,9-41-344,5-55 0,6-33 354,-8 61 108,-13 73 66,-1 0-1,0 0 1,1-1-1,-1 1 1,1 0-1,0 0 1,0 0-1,0 0 1,0 0-1,0 0 1,0 0-1,2-2 1,-3 4-35,0 0 1,0 0 0,0 0-1,0 0 1,0 0 0,0 0-1,1 0 1,-1 0 0,0 0-1,0 0 1,0 0 0,0 0-1,0 0 1,0 0 0,0-1-1,0 1 1,0 0-1,0 0 1,0 0 0,1 0-1,-1 0 1,0 0 0,0 0-1,0 0 1,0 0 0,0 0-1,0 0 1,0 0 0,0 1-1,0-1 1,0 0 0,0 0-1,0 0 1,1 0 0,-1 0-1,0 0 1,0 0 0,0 0-1,0 0 1,0 0 0,0 0-1,0 0 1,0 0 0,0 0-1,0 0 1,0 0 0,0 0-1,0 1 1,0-1 0,0 0-1,0 0 1,0 0 0,0 0-1,0 0 1,0 0 0,0 0-1,0 0 1,0 0 0,0 0-1,0 0 1,0 1 0,0-1-1,0 0 1,0 0 0,0 0-1,0 0 1,0 0 0,0 0-1,7 19 403,-1 0-1,0 0 1,-2 0-1,4 38 0,-4-29-143,14 80 437,8 63-428,-25-160-431,1 8-1792,5-2-3511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07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24 8896,'-18'-3'3303,"15"-1"-1860,11-1 24,0 3-563,0-1 0,0 1 0,10-1 1,-10 2-669,1 1 1,0-1 0,0 2-1,0-1 1,0 1 0,-1 1 0,1-1-1,0 2 1,8 2 0,-15-5-193,-1 1 1,0-1-1,1 1 1,-1-1-1,0 1 1,0 0-1,1-1 0,-1 1 1,0 0-1,0 0 1,0 0-1,0 0 1,0 0-1,0 0 1,0 0-1,0 0 1,0 0-1,0 0 1,-1 1-1,1-1 1,-1 0-1,1 0 1,-1 1-1,1-1 1,-1 1-1,1-1 1,-1 0-1,0 3 0,0-1 13,-1-1-1,1 0 1,-1 1 0,0-1-1,0 0 1,1 0-1,-2 0 1,1 1-1,0-1 1,0 0-1,-1 0 1,1-1-1,-1 1 1,1 0-1,-1 0 1,-2 1-1,-45 35 960,32-27-511,-28 27 1,28-21-8,9-11-160,1 1-1,0 0 0,0 1 1,1-1-1,-9 15 0,15-22-315,1 1-1,-1-1 0,0 1 0,1-1 0,-1 0 0,0 0 0,1 1 0,-1-1 1,0 0-1,1 0 0,-1 1 0,1-1 0,-1 0 0,0 0 0,1 0 0,-1 0 0,1 0 1,-1 1-1,1-1 0,-1 0 0,0 0 0,1 0 0,-1 0 0,1 0 0,11-1 14,0-1 0,0 0 0,18-5 0,-2 0-95,-7 2-14,113-22-2465,-91 19 1011,-20 4-2087,36-4 1,-54 8 2756,0 0-1,0 0 0,1 0 1,-1 1-1,0-1 0,0 1 1,0 1-1,0-1 0,0 1 1,0-1-1,0 2 0,6 2 1,8 11-2902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08.9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8 279 2976,'-1'-1'146,"0"0"0,0-1 0,0 1 0,1 0-1,-1-1 1,1 1 0,-1 0 0,1-1 0,0 1 0,-1-1 0,1 1 0,0-1 0,0 1 0,0 0-1,0-1 1,0 1 0,0-1 0,0 1 0,1-1 0,-1 1 0,1-1 0,-1 1 0,1 0 0,-1-1-1,1 1 1,0 0 0,1-2 0,1-6 1093,-2 7-881,0 0 1,-1 0-1,1 0 0,0 1 0,0-1 0,1 0 0,-1 0 0,0 0 0,1 1 1,1-3-1,3 16 2164,1 3-1843,-2 1 1,0-1-1,-1 1 0,-1 0 0,2 18 1,1 71 2305,-6-190-2779,19-142-1,-17 214-117,1 0 1,0 0-1,1 1 1,1-1-1,0 1 0,12-21 1,-16 32-52,-1 0 0,1 0 0,-1 0 0,1 0 0,0 0 0,-1 0 0,1 1 0,0-1 0,0 0 0,-1 0 0,1 1 0,0-1 0,0 1 0,0-1 0,0 1 0,0-1 0,0 1 0,0-1 0,0 1 0,0 0 0,0-1 0,0 1 0,0 0 0,0 0 0,0 0 0,1 0 0,-1 0 0,0 0 0,0 0 0,0 0 0,0 1 0,0-1 0,0 0 0,0 1 0,0-1 0,0 1 0,0-1 0,1 1 0,4 3 102,-1 0 1,0 1-1,0-1 1,0 1-1,5 6 1,-1 0 49,7 8 334,-1 2 0,0 0 1,-2 0-1,-1 1 0,12 27 1,2 4-331,-9-18 47,-16-34-261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09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25 138 8640,'-1'0'86,"1"-1"0,0 1 0,-1 0 0,1 0 0,0 0 0,-1 0 0,1 0 0,0 0 0,-1 0 0,1 0 0,0 0 0,0 0 0,-1 0 0,1 0 0,0 0 0,-1 1 0,1-1 1,0 0-1,-1 0 0,1 0 0,0 0 0,0 0 0,-1 1 0,1-1 0,0 0 0,0 0 0,-1 0 0,1 1 0,0-1 0,0 0 0,0 0 0,0 1 0,-1-1 0,1 0 0,0 1 0,0-1 0,0 0 0,0 0 0,0 1 0,0-1 0,0 0 1,0 1-1,0-1 0,0 2 1253,1-1-678,2 0-260,0 0 0,0 1-1,0-1 1,1-1 0,-1 1 0,0 0-1,0-1 1,1 0 0,-1 1-1,0-1 1,1-1 0,4 0-1,-6 1-361,-1 0-1,1-1 1,-1 1-1,0-1 0,1 1 1,-1-1-1,0 0 0,1 1 1,-1-1-1,0 0 0,0 0 1,0 0-1,0 0 0,0 0 1,0 0-1,0 0 0,0 0 1,0-1-1,0 1 0,-1 0 1,1 0-1,0-1 0,-1 1 1,1 0-1,-1-1 0,0 1 1,1-1-1,-1 1 0,0-1 1,0 1-1,0-1 0,0-1 1,0-3 17,0 0 0,-1-1 0,0 1 0,0 0-1,-3-10 1,4 15-28,-1 0 0,1 0-1,0 0 1,0 0 0,-1 0-1,1 1 1,-1-1-1,1 0 1,-1 0 0,1 1-1,-1-1 1,1 0 0,-1 0-1,0 1 1,1-1 0,-1 1-1,0-1 1,0 1-1,1-1 1,-1 1 0,0-1-1,0 1 1,0 0 0,1-1-1,-1 1 1,0 0-1,0 0 1,0-1 0,0 1-1,0 0 1,0 0 0,0 0-1,0 0 1,0 0 0,1 1-1,-1-1 1,0 0-1,0 0 1,0 1 0,0-1-1,0 0 1,0 1 0,1-1-1,-1 1 1,0-1-1,0 1 1,1-1 0,-1 1-1,-1 1 1,-1 0 158,0 1 1,0 0-1,1 0 0,-1 0 0,1 1 1,-1-1-1,1 0 0,-3 7 1,1-1 256,0 0 1,-3 13 0,6-18-357,0 1 0,0-1 0,0 1 0,0-1 0,1 1 1,0-1-1,0 1 0,0 0 0,0-1 0,1 1 0,0-1 0,0 1 0,0-1 0,0 0 1,1 1-1,-1-1 0,1 0 0,0 0 0,1 0 0,-1 0 0,1 0 0,0 0 0,-1-1 0,2 1 1,-1-1-1,0 0 0,1 0 0,-1 0 0,1-1 0,0 1 0,0-1 0,6 3 0,-1-1-228,1 0-1,-1-1 1,1 0-1,0-1 1,0 0-1,0 0 1,0-1-1,14 0 1,5-2-2162,45-9 0,-44 6 1069,44-2 1,-71 6 1239,0 0 1,0 0-1,0 0 0,0 1 1,0-1-1,0 1 0,0 0 0,0 0 1,0 0-1,0 0 0,0 0 1,-1 1-1,1-1 0,-1 1 1,1 0-1,-1 0 0,3 3 1,-2-2 67,0 1 0,0-1 0,-1 1 0,0 0 0,0 0 0,0 0 0,0 0 0,-1 0 0,1 1 0,-1-1 1,0 5-1,3 24 599,-1-1 0,-2 1 0,-1 0 0,-7 42 0,6-23 207,1-46-812,-2-9-16,-1-12-12,1-10-36,-1 1-2,1 0 1,2-1-1,0 1 0,5-27 1,8-26-144,4 0 1,37-105 0,-51 175 138,-2 1 24,1 0 1,0 1-1,0-1 1,1 1-1,0 0 1,0 0-1,0 0 0,0 0 1,1 0-1,7-6 1,-11 10-9,1 1 0,-1-1 0,1 1 0,0 0 0,-1-1 0,1 1 0,-1 0 0,1 0 0,0-1 0,-1 1 0,1 0 0,0 0 0,-1 0 0,1 0 0,0 0 0,0 0 0,-1 0 0,1 0 0,0 0 0,-1 0 0,1 0 0,0 0 0,-1 0 0,1 1 0,0-1 0,-1 0 0,1 1 0,-1-1 0,1 0 0,0 1 0,-1-1 0,1 0 0,-1 1 0,1-1 0,-1 1 0,1-1 0,-1 1 0,1 0 0,-1-1 0,0 1 0,1-1 0,-1 1 0,0 0 0,0-1 0,1 1 0,-1 1 0,3 4 151,-1 1-1,0-1 1,1 12 0,1 2 301,-2-1 0,1 31 1,-3-42-326,-1-1 1,0 1 0,0 0 0,0 0-1,-1-1 1,0 1 0,-1-1 0,0 0-1,-5 11 1,3-9-147,3-4 94,-1 0-1,0-1 1,1 1-1,-1-1 1,-6 7 0,8-11-181,0 1 1,0 0 0,0-1 0,0 1-1,0 0 1,0-1 0,0 1-1,0-1 1,0 1 0,0-1 0,0 0-1,0 1 1,0-1 0,0 0 0,0 0-1,0 0 1,-1 0 0,1 0 0,0 0-1,0 0 1,0 0 0,0 0-1,0-1 1,0 1 0,0 0 0,-1-1-1,1 1 1,0 0 0,0-1 0,0 0-1,0 1 1,-1-2 0,-6-4-2057,-10-6-3398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10.3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15 307 7968,'-1'0'173,"1"0"1,-1 0 0,1 0 0,-1 0-1,1 0 1,-1 0 0,1 0-1,-1 0 1,1 0 0,-1 0-1,1 0 1,-1 0 0,1 1-1,-1-1 1,1 0 0,-1 0 0,1 1-1,-1-1 1,1 0 0,0 1-1,-1-1 1,1 0 0,-1 1-1,0 12 3279,1-7-3062,-1 4 786,1-7-930,0-1 0,0 1 0,0-1 0,0 0 0,0 1 0,0-1 0,1 1 0,-1-1 0,1 1 0,-1-1 0,1 0-1,2 4 1,-2-5-96,-1 0 14,1 0 0,-1 0 0,1 0 0,-1 0-1,1 0 1,0-1 0,-1 1 0,1 0 0,0 0 0,0-1 0,-1 1 0,1 0 0,0-1 0,1 1 0,-1-1-112,0 0-1,0-1 1,0 1 0,0 0 0,-1-1 0,1 1 0,0-1 0,0 1 0,-1-1 0,1 0 0,0 1 0,-1-1 0,1 0 0,0 1 0,-1-1-1,1 0 1,-1 0 0,1 1 0,-1-1 0,0 0 0,1 0 0,-1-1 0,9-16 51,-1 0 0,-1-1 0,7-31 0,-3 12 93,1-2 113,16-47 269,-23 73-479,1 1 0,1-1 0,0 1-1,9-13 1,-15 25-63,0-1 0,0 0 0,1 1 0,-1 0 0,0-1 0,0 1 0,1 0 0,-1-1 0,1 1 0,-1 0 0,1 0 0,-1 0 0,1 0 0,0 1 0,0-1 0,-1 0 0,1 1 0,0-1 0,0 1 0,0-1 0,0 1 0,-1 0 0,1 0 0,0 0 0,0 0 0,0 0 0,0 0 0,0 1 0,-1-1 0,1 1 0,0-1 0,0 1 0,0-1 0,-1 1 0,1 0 0,0 0 0,-1 0 0,1 0 0,2 2 0,12 12 337,1 1 0,-2 0 1,0 0-1,19 30 0,-21-27-266,1-1 0,0-1-1,2 0 1,23 21 0,10 1-512,-43-36 2249,-4-3-2509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11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16 619 9568,'-16'2'4914,"19"-1"-3358,11 1 807,17 1 233,-28-3-2514,1 0 1,-1 0-1,1-1 1,-1 1-1,1-1 1,-1 0-1,0 0 1,1 0 0,-1 0-1,0-1 1,0 1-1,3-3 1,-4 3-58,-1 0 1,0 0 0,1 0-1,-1 0 1,0-1 0,0 1-1,0-1 1,0 1-1,0 0 1,0-1 0,-1 0-1,1 1 1,-1-1 0,1 1-1,-1-1 1,1 0 0,-1 1-1,0-1 1,1 0 0,-1 1-1,0-1 1,0 0-1,-1 0 1,1 1 0,0-1-1,-1-2 1,1 4-9,0-1 0,0 1 0,0 0 0,0-1 0,0 1 0,0-1 0,0 1 0,0 0 1,0-1-1,0 1 0,0 0 0,0-1 0,-1 1 0,1 0 0,0-1 0,0 1 0,0 0 0,0-1 0,-1 1 0,1 0 0,0-1 0,0 1 0,-1 0 0,1 0 0,0-1 1,-1 1-1,1 0 0,0 0 0,0 0 0,-1 0 0,1-1 0,-1 1 0,1 0 0,0 0 0,-1 0 0,1 0 0,0 0 0,-1 0 0,1 0 0,0 0 0,-1 0 0,1 0 1,0 0-1,-1 0 0,1 0 0,-1 0 0,1 0 0,0 0 0,-1 0 0,1 1 0,0-1 0,-1 0 0,1 0 0,0 0 0,0 1 0,-1-1 0,1 0 0,0 0 1,-1 1-1,1-1 0,0 1 0,-16 18 604,16-19-620,-4 7 194,1 0 0,-1-1 1,1 1-1,1 1 0,-1-1 0,1 0 1,0 1-1,-1 9 0,3-11-120,-1-1 0,1 1 0,0-1 0,1 1 0,-1 0-1,1-1 1,0 0 0,0 1 0,1-1 0,-1 1 0,1-1 0,4 6 0,-5-9-59,0 0 0,0 0 1,0 0-1,1 0 1,-1 0-1,1-1 1,-1 1-1,1-1 1,0 1-1,-1-1 0,1 1 1,0-1-1,0 0 1,0 0-1,0 0 1,0 0-1,0 0 1,1-1-1,-1 1 0,0 0 1,0-1-1,1 0 1,-1 0-1,0 1 1,0-1-1,1 0 1,-1-1-1,0 1 0,0 0 1,1-1-1,-1 1 1,0-1-1,0 0 1,0 0-1,3-1 0,2-2-38,-1-1 0,1 0 0,-1 0-1,-1-1 1,1 1 0,-1-1-1,0 0 1,0-1 0,0 1-1,4-11 1,41-65-180,-46 74 240,1-1 1,-1 1 0,1 0 0,1 0 0,0 1 0,8-9-1,-14 16-32,1 0 0,-1 0 0,0-1-1,0 1 1,0 0 0,1 0-1,-1 0 1,0 0 0,0 0-1,0 0 1,1 0 0,-1 0-1,0 0 1,0 0 0,1 0-1,-1 0 1,0 0 0,0 0-1,0 0 1,1 0 0,-1 0-1,0 0 1,0 0 0,1 0-1,-1 0 1,0 0 0,0 0-1,0 0 1,1 0 0,-1 0-1,0 0 1,0 1 0,1-1-1,5 9 150,3 12 131,-9-20-264,3 8 62,0 0 0,0 1-1,-1-1 1,-1 1-1,1-1 1,-2 1-1,1 0 1,-1-1-1,-1 1 1,0 0 0,-3 13-1,1-10-108,2-8 75,0-1 1,-1 0 0,1 0-1,-1 0 1,0 0 0,-3 5-1,5-8-113,-1 0-1,0 0 1,0 0-1,0 0 1,0 0-1,-1 0 1,1 0-1,0-1 1,0 1-1,0 0 1,-1-1-1,1 1 1,0-1-1,-1 1 1,1-1-1,0 0 1,-1 1-1,1-1 1,-1 0-1,1 0 1,0 0-1,-1 0 1,1 0-1,-3-1 0,1 0-45,0 0 0,-1 0 0,1-1 0,0 1 0,0-1 0,1 0 0,-1 1 0,0-1 0,0-1 0,1 1 0,-3-3 0,2 2 47,-1 0 0,1 0 0,-1 1 1,1-1-1,-1 1 0,0-1 1,-5-1-1,3 2 85,10 2 67,19 5 155,-8-1-144,19 1 6,0-2 1,-1-1 0,1-2-1,56-6 1,-68 4-178,1-2-1,32-9 0,-45 10 44,0-1-1,-1 0 1,1-1-1,-1 0 1,0 0-1,0-1 1,14-11-1,-21 14 13,1 0 0,-1 0 1,0-1-1,0 1 0,0 0 0,0-1 0,0 1 0,-1-1 0,0 0 1,1 0-1,-1 1 0,-1-1 0,1-4 0,0 5 2,-1-1 0,1 1 0,-1 0 0,0-1 0,0 1 0,0 0 0,-1 0 0,1-1 0,-1 1 0,0 0 0,0 0 0,0-1 0,0 1 0,-1 0 0,-2-5 0,3 7 16,0 1 1,0-1-1,0 0 0,0 1 0,0-1 0,-1 0 1,1 1-1,0 0 0,0-1 0,0 1 0,0-1 1,0 1-1,-1 0 0,1 0 0,0 0 0,0 0 1,-1 0-1,1 0 0,0 0 0,0 0 0,0 0 1,-1 1-1,1-1 0,0 0 0,0 1 0,0-1 1,0 1-1,0-1 0,-2 3 0,-1-1 25,0 0-1,0 0 0,0 1 1,1 0-1,-1 0 1,-4 5-1,2 0 66,0-1-1,1 1 1,0 0-1,-5 10 1,8-14 12,1 0 1,-1 1 0,1 0 0,0-1 0,0 1 0,1-1-1,0 1 1,-1 0 0,1 0 0,1 5 0,-1-8-96,1 0 1,-1 0 0,1 1 0,-1-1-1,1 0 1,0 0 0,0 0-1,0 0 1,0 0 0,0 0-1,0 0 1,0 0 0,1-1 0,-1 1-1,1 0 1,-1-1 0,1 1-1,0-1 1,0 0 0,-1 1-1,1-1 1,0 0 0,0 0 0,0 0-1,0 0 1,1-1 0,-1 1-1,0 0 1,0-1 0,0 0-1,0 1 1,5-1 0,1 0-33,0 0 1,0 0-1,0-1 1,0 0-1,0-1 1,0 0 0,13-4-1,-10 1-30,1 0 0,-1-1-1,0 0 1,20-15 0,0 4 78,-31 17-18,0 0 0,0 0-1,0 0 1,1 0-1,-1 0 1,0 0-1,0 0 1,0 0 0,0 0-1,1 0 1,-1 0-1,0 0 1,0 0-1,0 0 1,1 0-1,-1 0 1,0 0 0,0 0-1,0 0 1,0 0-1,1 0 1,-1 0-1,0 1 1,0-1-1,0 0 1,0 0 0,0 0-1,1 0 1,-1 0-1,0 0 1,0 0-1,0 1 1,0-1 0,0 0-1,0 0 1,0 0-1,1 0 1,-1 1-1,0-1 1,0 0-1,0 0 1,0 0 0,0 0-1,0 1 1,0-1-1,0 0 1,0 0-1,0 0 1,0 1-1,0-1 1,0 0 0,0 0-1,0 0 1,0 0-1,0 1 1,-1-1-1,1 0 1,-1 11 252,-4 9 31,-15 38-1,19-56-151,-3 0-48,10-5-679,-5 2 532,1 1 0,-1-1 0,0 0 1,0 1-1,0-1 0,0 0 0,0 0 1,-1 0-1,1 0 0,0 0 0,0 0 1,0 0-1,-1 0 0,1 0 0,-1 0 1,2-2-1,-1 1 30,0-1 1,1 0-1,0 1 1,0-1-1,0 1 1,0 0-1,0 0 1,0-1-1,0 1 1,4-2-1,-5 3 40,0 1 0,0-1 0,0 1-1,0-1 1,0 1 0,0-1 0,0 1 0,0-1 0,0 1-1,0 0 1,0-1 0,0 1 0,0 0 0,0 0 0,0 0-1,0 0 1,0 0 0,1 0 0,-1 0 0,0 0 0,0 1 0,0-1-1,0 0 1,0 1 0,0-1 0,0 1 0,0-1 0,0 1-1,0-1 1,0 1 0,-1 0 0,3 1 0,2 4 222,0 1 1,0 0 0,4 10-1,-5-11-162,0 0-1,0 1 0,0-1 1,6 6-1,-8-10-58,1 0-1,-1 0 1,0 0-1,1 0 1,-1-1-1,1 1 1,0-1-1,0 0 1,-1 0-1,1 0 1,0 0-1,0 0 0,0 0 1,4-1-1,-1 1-27,0-1-1,0-1 1,0 1-1,0-1 1,0 0-1,0 0 1,0-1-1,-1 1 1,1-1-1,0-1 0,-1 1 1,10-7-1,0-1-218,-1 0 0,0-1 0,15-16 0,-18 16 123,-1-1-1,-1 0 0,0-1 1,0 0-1,-1 0 0,6-15 1,32-89-366,-8-7 517,24-138 1,-56 210-189,-5 39 305,4-25-1,-4 32 519,-4 10-331,-3 8 7,-2 12-131,1 1 0,2-1 0,-4 32 1,0 78 140,7-86-239,-1 1-57,-16 165-236,17-207-279,1 1 0,-1 0 0,-1-1 0,-3 10-1,4-13-672,-1 0-1,1 0 0,-1 0 0,-5 6 0,7-9 632,0 0-1,0 0 1,0-1 0,0 1-1,0 0 1,0-1 0,0 1-1,0 0 1,-1-1 0,1 0 0,0 1-1,0-1 1,0 0 0,-1 1-1,1-1 1,0 0 0,0 0-1,-1 0 1,1 0 0,0 0-1,0-1 1,-2 1 0,-1-1-431,1 0 1,0 0-1,0 0 1,0-1-1,0 1 1,0-1-1,0 0 0,-3-2 1,-16-17-1304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12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12 13888,'-3'-6'5119,"11"6"-3967,16-5-320,-8 5 1312,12 0-1344,12 0 1152,23 8-1120,14-5-160,4 6-416,-4-1-224,-16 0-64,-6-5-1440,-10 2 768,-9-5-3488,-9 0 2336,0 0-4831,-4 4 3807,-2 16-2880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12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 4 8384,'-1'0'159,"0"-1"0,0 1 0,0 0 1,0-1-1,0 1 0,0 0 0,0-1 0,0 1 1,0 0-1,0 0 0,0 0 0,0 0 0,0 0 1,0 0-1,0 0 0,0 0 0,-1 1 0,1 0-4,0-1 0,1 1 0,-1 0-1,0 0 1,1 0 0,-1 0 0,1 0 0,-1 0-1,1 0 1,-1 0 0,1 0 0,0 0-1,-1 1 1,-4 12 1079,-4 5 2554,-23 36 0,21-39-2642,1 1 0,-13 29-1,16-31-606,3-7-256,1 0 0,-6 16 0,9-23-272,0 0-1,-1 0 1,1 0 0,0 0 0,0-1 0,-1 1-1,1 0 1,0 0 0,0 0 0,0 0 0,0 0-1,0 0 1,1 0 0,-1 0 0,0 0 0,0 0-1,1 0 1,-1 0 0,0 0 0,1 0 0,-1 0-1,1 0 1,-1-1 0,1 1 0,0 0 0,-1 0-1,1 0 1,0-1 0,0 1 0,-1-1 0,3 2 0,-2-2-44,0 1 1,-1-1 0,1 0 0,0 0 0,0 0 0,0 0 0,0 0 0,0 0 0,0 0 0,0-1 0,0 1 0,0 0 0,0 0 0,-1-1 0,1 1 0,0 0 0,0-1 0,1 0 0,16-12-420,-13 9 265,10-9-162,0-1 0,24-30 1,-25 28 446,-1 1 1,2 0 0,17-14 0,-31 29-63,0-1 1,-1 0-1,1 1 0,-1-1 1,1 1-1,0-1 0,0 1 1,-1-1-1,1 1 0,0 0 1,0-1-1,-1 1 0,1 0 1,0 0-1,0-1 0,0 1 1,-1 0-1,1 0 0,0 0 1,0 0-1,0 0 0,0 0 1,0 0-1,-1 0 0,1 1 1,0-1-1,0 0 0,0 0 1,-1 1-1,1-1 0,0 0 1,0 1-1,-1-1 0,1 1 1,0-1-1,-1 1 0,1-1 1,0 1-1,-1 0 0,1-1 1,-1 1-1,1 0 0,-1-1 1,1 1-1,-1 0 0,0 0 1,1-1-1,-1 1 0,0 0 1,0 0-1,1 0 1,-1-1-1,0 1 0,0 0 1,0 0-1,0 0 0,0 0 1,0 0-1,1 12 302,-1-2-281,1 1-1,1-1 1,0 0 0,0 0-1,1 0 1,0 0-1,1-1 1,6 13 0,-5-15 315,-3-2-1227,1 0 0,1-1 0,-1 1-1,1-1 1,8 8 0,-11-12 311,0 1 1,0-1-1,1 0 1,-1-1-1,1 1 1,-1 0-1,1 0 0,-1-1 1,1 1-1,-1-1 1,1 1-1,0-1 1,-1 1-1,1-1 1,0 0-1,-1 0 0,1 0 1,0 0-1,-1 0 1,1 0-1,0-1 1,-1 1-1,1 0 1,-1-1-1,1 1 0,0-1 1,-1 0-1,2-1 1,22-12-3937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13.0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42 10880,'-15'-41'5468,"17"44"-4944,2 10-245,-2 127 3517,-3-75-1768,-9 309 2793,10-310-4604,-7 283 222,6-276-4174,1-45-2647,-11-30-775,-1-7 1163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13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43 11712,'-11'-16'3786,"11"16"-3760,0 0-1,-1 0 1,1 0-1,0-1 1,0 1 0,0 0-1,0 0 1,0 0-1,0 0 1,0 0-1,0 0 1,0 0 0,0 0-1,0 0 1,-1 0-1,1 0 1,0-1-1,0 1 1,0 0-1,0 0 1,0 0 0,0 0-1,0 0 1,0 0-1,0 0 1,0 0-1,0-1 1,0 1 0,0 0-1,0 0 1,0 0-1,0 0 1,0 0-1,0 0 1,0 0-1,0 0 1,0-1 0,0 1-1,0 0 1,0 0-1,0 0 1,0 0-1,0 0 1,1 0 0,-1 0-1,0 0 1,0 0-1,0-1 1,0 1-1,0 0 1,0 0-1,0 0 1,0 0 0,0 0-1,0 0 1,1 0-1,-1 0 1,7-3 460,1 0 0,0 0 0,-1 1 0,1 0 0,0 1 0,0 0 0,15-1 0,-3 1 490,30-3 135,72 4 1,51 15-6503,-156-13 2969,0 1 1,-1 1 0,1 0 0,21 9-1,-28-8 1644,1-1-1,-1 2 0,0 0 1,10 8-1,-17-12 1083,0 1 0,0-1 0,-1 1 0,1 0 0,-1 0-1,1 0 1,-1 1 0,0-1 0,0 1 0,-1-1 0,1 1 0,-1-1 0,0 1-1,0 0 1,1 4 0,0 4 718,-1 1 1,-1-1-1,0 17 0,-1-21-272,-1 16 593,-1-1 0,-2-1-1,0 1 1,-1-1 0,-18 43 0,8-24-1523,13-32-545,-2 4-632,-1-6-3302,2-3 1993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1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5632,'-2'2'2421,"2"-2"-2279,0 1 1,0-1-1,0 0 0,0 0 1,-1 0-1,1 0 1,0 1-1,0-1 1,0 0-1,0 0 0,0 0 1,0 1-1,1-1 1,-1 0-1,0 0 0,0 1 855,0-1-854,5 13 560,-2-3 509,-3-6-934,0 0-1,0 0 0,0 0 1,0 0-1,0 0 0,-1 0 1,0 0-1,0 0 0,-3 6 1,-17 38 1084,9-23-1018,-150 422 2168,133-323-1555,26-112-901,1-2 88,0-1 0,1 1 0,0-1 0,1 1 0,1 17 0,3-18 282,1-10 168,0-1-446,25-7 155,0 1 0,56-6-1,-61 10-207,184-20 82,-150 18-274,-6 4 183,-31 1-60,29-4 1,-38 0-2265,-12 4 1412,0 0 1,1 1 0,-1-1 0,0 1-1,0-1 1,1 1 0,-1 0 0,0-1-1,3 1 1,4 2-2321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13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47 10976,'-23'-34'3536,"21"33"-3323,1-1 1,-1 1 0,1 0-1,-1 0 1,1-1 0,-1 1-1,0 0 1,1 0 0,-1 1-1,-2-2 1,2 2 779,12 5-1217,0-1-588,0 1 0,0 1 0,0-1-1,-1 2 1,0-1 0,0 1-1,12 12 1,51 64-3359,-67-77 3939,21 27 22,-2 1 0,28 50 0,-40-60 1771,-1 1 1,13 38-1,-22-52-588,0 1 1,0 0 0,-1 0 0,0 0 0,-1 0 0,-1 0-1,-2 16 1,0 27 3507,2-54-4397,1 0-1,0 0 1,0 0-1,0 0 1,1 0-1,-1 0 1,0 0-1,0 0 1,0 0-1,1 0 1,-1 0 0,0 0-1,1 0 1,-1-1-1,1 1 1,-1 0-1,1 0 1,0 0-1,-1-1 1,1 1-1,0 0 1,-1-1-1,1 1 1,1 0-1,-1 0-21,1-1-1,0 1 1,-1-1 0,1 1-1,-1-1 1,1 0-1,0 0 1,-1 0-1,1 0 1,0 0 0,-1 0-1,1 0 1,1-1-1,6-1 50,-1-1 0,0 0 0,-1 0-1,11-6 1,-11 5-71,-1 0 0,1-1 0,-1-1 0,0 1 0,0-1 0,-1 0 0,1 0 0,-1 0 0,-1-1 0,1 0 0,-1 0 0,0 0 0,5-15 0,0-3 266,-1-1 0,8-47-1,-11 45-43,-2 0-1,1-31 0,-4 57-264,0-1-1,0 0 0,-1 0 0,1 1 1,-1-1-1,1 0 0,-1 1 0,0-1 0,0 1 1,0-1-1,0 1 0,-1 0 0,1-1 1,-1 1-1,1 0 0,-1 0 0,-4-4 0,5 5-44,-1 0 0,0 0 0,1 0-1,-1 0 1,0 0 0,0 0 0,1 0-1,-1 1 1,0-1 0,0 1 0,0 0-1,0-1 1,0 1 0,0 0 0,0 0-1,0 0 1,0 0 0,0 1 0,0-1-1,0 0 1,0 1 0,0-1 0,0 1-1,1 0 1,-3 1 0,-6 3-654,1 0 0,0 1 0,0 0 0,0 0 0,1 1 0,0 1 0,0-1 0,0 1 0,1 0 1,1 1-1,-1 0 0,-6 13 0,11-19 125,1 1 1,0-1-1,0 0 1,0 1 0,0-1-1,0 1 1,1-1-1,0 1 1,-1-1 0,1 1-1,1 6 1,6 15-4096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14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10048,'5'0'968,"0"1"1,-1-1-1,1 1 1,0 0-1,-1 0 1,1 1-1,-1-1 1,0 1-1,1 0 1,-1 0-1,6 4 1,-7-4-677,-1 0 1,0-1 0,0 1 0,0 0 0,0 0-1,0 0 1,0 0 0,-1 1 0,1-1-1,-1 0 1,1 1 0,-1-1 0,0 1-1,0-1 1,0 1 0,0 0 0,0-1-1,-1 1 1,1 0 0,-1 4 0,-1 2-6,0 0 0,-1 0 0,-1 0 0,1 0 1,-1-1-1,-1 1 0,0-1 0,0 0 0,0 0 1,-1 0-1,0 0 0,-10 10 0,12-13-227,6-3-232,12-6-372,45-20-78,-1-2 0,84-52-1,-84 45 1146,-53 29-320,0 1 0,0 0 1,0 1-1,1-1 0,-1 1 0,1 1 0,-1-1 1,1 1-1,12-1 0,-16 2-160,1 1-1,-1-1 1,0 0 0,0 1-1,0 0 1,0 0 0,0 0-1,0 0 1,0 0 0,0 0-1,-1 1 1,1 0 0,0-1-1,-1 1 1,1 0 0,-1 0-1,0 0 1,1 1 0,-1-1-1,0 1 1,0-1 0,2 5-1,-4-6-43,37 63-1984,-26-41-2060,0 1-3278,-3 0 3473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14.9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225 147 3136,'3'-12'316,"-1"1"55,0 1 0,2-19 0,4-5 1345,-6 27-437,0 0 0,0 1 1,-1-1-1,1-9 0,-4 8 1177,-2 11-710,-5 12 94,-33 85 2554,-2 4-1993,12-31-1670,3 2-1,3 0 1,-28 135-1,51-191-729,0 0 0,0 1 0,2-1 0,1 0 0,0 1 0,1-1 0,1 1 0,1-1 0,1 0 0,0 0 0,2-1 0,0 1 0,1-1 0,1 0 0,16 27 0,-11-26-566,0-1 0,1 0 0,1-1 0,1-1-1,0 0 1,2-2 0,-1 1 0,21 11 0,0-4-1890,0 0 0,2-3 0,48 17 0,62 10-2490,-149-45 4920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15.7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82 6816,'-3'-42'2197,"3"41"-2112,0-1-1,0 1 0,0-1 1,0 1-1,0-1 1,1 1-1,-1-1 1,0 1-1,1-1 1,0 1-1,-1-1 1,1 1-1,0 0 1,0-1-1,-1 1 1,1 0-1,0 0 1,0 0-1,0 0 1,1 0-1,-1 0 1,0 0-1,0 0 0,0 0 1,1 0-1,-1 1 1,3-2-1,-1 1 256,1 0 0,-1 0 0,1 1 0,-1-1 0,1 1 0,-1 0 0,1 0 0,-1 0 0,6 1 0,0 1 363,1 1 0,-1 0 0,1 0 0,-1 1 0,11 6 0,-13-6-356,58 26 1473,-30-15-929,0 2 1,-2 1 0,46 33 0,-58-33-576,-1 0 1,0 1-1,-2 2 1,-1-1 0,18 28-1,62 121 931,-77-131-1013,-2 2 0,-1 0 0,-3 0 0,-1 2-1,10 52 1,-15-41-64,-2 0-1,-2 61 1,-4-86-585,-2-1 0,-1 1 0,-1-1 1,-1 0-1,-2 0 0,-9 26 1,13-46-206,0 1 1,0-1 0,-1 0 0,0 0 0,0 0 0,-1-1 0,0 0 0,0 0 0,0 0 0,-1 0 0,-10 8-1,6-8-523,0 0 0,-13 5 0,22-11 1117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21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70 2816,'-1'-1'456,"1"1"1,-1-1-1,1 0 0,0 0 1,-1 0-1,1 1 0,0-1 1,-1 0-1,1 0 0,0 0 1,0 0-1,0 0 1,0 0-1,0 1 0,0-1 1,0 0-1,0 0 0,0-1 1,0 1-270,1 0 1,-1 0 0,0 1 0,0-1-1,0 0 1,0 0 0,0 0-1,0 0 1,-1 1 0,1-1 0,0 0-1,0 0 1,0 0 0,-1 0 0,1 1-1,0-1 1,-1 0 0,1 0-1,-1 1 1,0-2 0,-4-2 365,0 0 1,-1 0-1,1 1 1,-1 0-1,1 0 1,-1 0-1,0 1 1,0 0-1,0 0 1,-11-2-1,11 4-441,0-1-1,0 1 1,1 0-1,-1 1 1,0-1 0,0 1-1,1 0 1,-1 1-1,1-1 1,-1 1-1,1 0 1,-1 0 0,1 1-1,0 0 1,0 0-1,1 0 1,-1 0-1,0 1 1,-4 4 0,3-1 16,0 0 0,1 0 1,0 0-1,0 1 1,0 0-1,-3 8 1,-19 52 310,15-32 143,-8 43-1,16-61-359,2 0 0,0 0-1,1 0 1,2 30 0,-1-45-200,1 0 1,-1 0-1,1 1 0,0-1 0,0 0 1,0 0-1,0 0 0,0 0 0,1 0 0,-1 0 1,1 0-1,0-1 0,0 1 0,2 2 0,-2-4-12,-1 0-1,0 0 0,0 0 0,1 0 1,-1-1-1,0 1 0,1 0 0,-1-1 0,1 1 1,-1-1-1,1 0 0,-1 1 0,1-1 0,-1 0 1,1 0-1,-1 0 0,1 0 0,-1 0 0,1 0 1,-1 0-1,1-1 0,-1 1 0,1-1 0,-1 1 1,1-1-1,-1 1 0,1-1 0,-1 0 0,0 0 1,3-1-1,0-2-26,1 0 0,-1 0 1,0-1-1,0 1 0,0-1 1,-1 0-1,1 0 0,-1 0 1,-1 0-1,1-1 0,3-9 0,-3 9-1,13-40-194,-1 0 0,16-87-1,-18 70 184,-11 57 38,0-1 0,-1 1 1,0-1-1,0 1 1,-1-1-1,0 0 1,0 1-1,-2-11 1,2 17-10,0 0 0,0-1 0,0 1 0,0 0 0,0 0 0,0 0 0,0-1 0,0 1 0,0 0 0,0 0 0,0 0 0,0 0 0,-1-1 0,1 1 0,0 0 0,0 0 1,0 0-1,0 0 0,0 0 0,0-1 0,-1 1 0,1 0 0,0 0 0,0 0 0,0 0 0,0 0 0,-1 0 0,1 0 0,0 0 0,0-1 0,0 1 0,0 0 0,-1 0 0,1 0 0,0 0 0,0 0 0,-1 0 0,-4 7 95,-2 12 268,3 1-240,1 1 1,1 0-1,0 0 1,3 22-1,1-7 206,11 55-1,-11-84-317,-1 1 0,2-1 0,-1 1-1,1-1 1,0 0 0,0 0 0,1 0 0,7 10-1,-9-14 10,1 0-1,-1 0 0,1 0 0,0-1 0,0 1 0,0-1 0,0 0 0,0 0 1,1 0-1,-1 0 0,1-1 0,-1 1 0,1-1 0,-1 0 0,1 0 1,0 0-1,0 0 0,-1-1 0,7 1 0,-1-2-12,-1 0 0,0 0 0,0-1 0,0 0 0,0 0 0,0-1 1,0 0-1,-1 0 0,0-1 0,1 0 0,-1 0 0,-1-1 0,1 0 0,6-6 0,8-8-26,-2-1-1,31-40 1,10-23 136,-56 78-88,-2 3-27,0-1 0,0 1 1,0-1-1,-1 1 1,3-6-1,-3 7-7,-1 0 0,1 0 0,-1 0 0,1 0 0,-1 0 0,1 0 0,0 0 0,-1 0 0,1 0-1,0 0 1,0 0 0,0 1 0,1-2 0,-2 2 3,1 0 1,-1-1-1,0 1 0,1 0 0,-1 0 0,1 0 1,-1 0-1,1 0 0,-1 0 0,0 0 0,1 0 1,-1 0-1,1 0 0,-1 0 0,1 0 0,-1 0 0,0 0 1,1 1-1,-1-1 0,1 0 0,-1 0 0,0 0 1,1 1-1,-1-1 0,2 1-8,-1 1-1,1 0 1,-1-1 0,1 1-1,-1 0 1,0-1 0,0 1-1,0 0 1,0 0 0,0 0-1,1 4 1,24 109 149,1-15-273,-24-90 157,0 1-1,0-1 1,1 1 0,1-1-1,-1 0 1,2-1-1,-1 1 1,12 13-1,-15-21-8,0 0 1,0 0-1,0 0 1,1 0-1,-1 0 0,1 0 1,-1-1-1,1 1 1,0-1-1,-1 0 0,1 0 1,0 0-1,0 0 1,0 0-1,0 0 0,0-1 1,0 0-1,0 1 1,0-1-1,3-1 0,5 0 4,0-1 0,-1 0 0,1-1 0,11-4 0,-7 2-53,-1 1-5,-1-1 0,0 0 0,0-1-1,-1-1 1,0 0 0,0 0-1,21-18 1,-27 19-6,1-1 0,-1 0 0,0 0 0,-1 0 1,1 0-1,-2-1 0,1 0 0,-1 0 0,0-1 0,-1 1 0,1-1 0,-2 0 0,2-8 0,-2 11 37,-1-1 1,0 1-1,0 0 0,-1 0 1,0 0-1,0 0 0,0-1 1,-1 1-1,0 0 0,0 0 1,0 0-1,-1 0 0,0 0 1,0 0-1,-6-9 0,8 14 11,-1 0-1,0-1 0,-1 1 1,1 0-1,0 0 0,0 0 0,0 0 1,-1 0-1,1 0 0,-1 0 0,1 0 1,0 0-1,-1 1 0,0-1 0,1 0 1,-1 1-1,1-1 0,-1 1 0,0 0 1,1 0-1,-1 0 0,0-1 0,1 1 1,-1 1-1,0-1 0,1 0 1,-1 0-1,0 1 0,1-1 0,-1 1 1,1-1-1,-1 1 0,-1 0 0,-2 2-5,0 0-1,0 0 0,0 0 0,1 0 0,-1 0 1,1 1-1,0 0 0,-6 6 0,-5 10 115,-22 35-1,31-44 0,1-1 1,0 1-1,1 0 0,-1 1 1,-3 17-1,6-16 59,0 0 0,0 1-1,2-1 1,-1 0 0,3 16 0,-2-24-121,1 0-1,0 0 1,0-1 0,1 1 0,-1 0 0,1-1 0,0 1 0,0-1 0,1 0 0,-1 0-1,1 0 1,0 0 0,0 0 0,0 0 0,1-1 0,-1 1 0,8 4 0,-1-2-31,1 0 1,-1-1 0,1-1-1,0 1 1,0-2-1,21 5 1,72 6-283,-73-11-492,1-2 0,41-3 0,-51-1-1122,25-5 0,-30 4-1724,31-13 0,1-7-342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24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716 20 2976,'5'-7'11488,"-5"7"-11083,-3-1-110,0 0 1,-1 1-1,1 0 0,0-1 1,0 1-1,0 0 0,-4 1 1,-6 0 407,-204 6 3611,183-4-3940,-1 2-1,1 1 1,0 2-1,-37 14 1,50-14-60,1 0 1,0 2-1,1 0 1,0 1-1,0 1 1,-19 16-1,30-20-220,0-1 0,0 1 0,1 1-1,0-1 1,0 1 0,1 1 0,0-1 0,1 1-1,0 0 1,0 0 0,1 0 0,0 1-1,-4 20 1,4-4 97,1 1 0,1-1 0,1 1 0,4 36 0,-1-47-134,1 0 1,0 0-1,1 0 1,1-1-1,0 1 1,2-1-1,0 0 1,9 16-1,-12-26-24,0-1 0,0 0 0,0 0 0,1 0 0,0 0 0,0-1 0,0 0 0,0 0 0,9 5 0,-4-4 9,-1 0 0,2-1 1,-1 0-1,0-1 0,13 3 0,5-1 22,0-2-1,0-1 1,44-3-1,-29 0-99,0-3-1,0-1 0,48-13 0,-73 13 26,-2 0 0,1-1 1,0-1-1,-1 0 0,-1-2 0,1 1 0,-1-2 0,-1 0 0,0-1 1,20-19-1,-7-1-13,-2 0 1,-1-2-1,-2-1 0,-1 0 1,-2-2-1,18-44 0,-33 71 8,-1 0 0,0 0 0,0-1 0,1-15-1,-3 20 39,-1 0 0,0 0 0,0-1 0,0 1 0,-1 0 0,0 0 0,0 0 0,0 0 0,-1 0 0,-1-5-1,-4-5-66,0 0-1,-1 0 1,0 1-1,-1 1 1,-1 0-1,0 0 1,-22-21-1,25 28-38,-1 0 0,1 0 0,-1 1-1,0 0 1,0 1 0,-1-1 0,0 2-1,1-1 1,-1 1 0,0 1 0,0-1-1,-1 2 1,1-1 0,0 1 0,-10 0-1,11 1-600,0 1-1,0 0 1,0 0-1,-8 2 1,13-2-230,-1 0 0,1 0 0,-1 1 0,1-1 0,0 1 0,-1 0 0,1 0 0,0 0 0,0 0 0,-5 5 0,2 4-2317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24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976 14 992,'-2'-13'12382,"0"19"-11554,-25 70 1866,21-54-1936,-2 0-1,0-1 0,-21 37 0,9-29-50,-1-2 1,-1-1-1,-45 42 0,26-27-182,-258 315 3067,221-255-3168,48-62-330,-82 97 100,-4 4-1369,48-41-7900,49-67 1662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29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76 2976,'-4'2'915,"4"-5"-641,4-4 2190,10-1 768,-9-1-1778,-5 9-1406,0 0 0,0-1 0,0 1 0,0 0 0,0 0 0,0 0 0,0-1 0,0 1 0,0 0 0,0 0 0,0 0-1,0-1 1,0 1 0,0 0 0,0 0 0,0 0 0,0-1 0,-1 1 0,1 0 0,0 0 0,0 0 0,0 0 0,0-1-1,0 1 1,0 0 0,-1 0 0,1 0 0,0 0 0,0 0 0,0 0 0,0-1 0,-1 1 0,1 0 0,0 0-1,0 0 1,0 0 0,-1 0 0,1 0 0,0 0 0,0 0 0,0 0 0,-1 0 0,1 0 0,0 0 0,0 0 0,-2-1 293,0 0 0,0 0 1,0 0-1,0 0 0,1 0 1,-1-1-1,0 1 0,1 0 0,-1-1 1,1 1-1,-1-1 0,1 0 1,0 1-1,0-1 0,-2-4 1,3 6-327,0 0-1,0 0 1,0-1 0,0 1 0,0 0-1,0-1 1,0 1 0,0 0 0,-1-1-1,1 1 1,0 0 0,0 0 0,0-1-1,0 1 1,-1 0 0,1 0 0,0-1 0,0 1-1,0 0 1,-1 0 0,1 0 0,0-1-1,0 1 1,-1 0 0,1 0 0,0 0-1,-1 0 1,1-1 5,-1 1 0,1 0 0,0 0 0,0 0 0,-1 0 0,1 0-1,0-1 1,0 1 0,-1 0 0,1 0 0,0 0 0,0-1 0,0 1 0,-1 0 0,1 0 0,0-1-1,0 1 1,0 0 0,0-1 0,-1 1 0,1 0 0,0 0 0,0-1 0,0 1 0,0 0 0,0-1 0,0 1-1,-1-1 203,0 1-176,1 0 1,0 0-1,0 0 0,-1 0 1,1 0-1,0 0 1,-1 0-1,1 0 0,0 0 1,0 0-1,-1 0 0,1 0 1,0-1-1,-1 1 0,1 0 1,0 0-1,0 0 1,0 0-1,-1-1 0,1 1 1,0 0-1,0 0 0,0-1 1,-1 1-1,1 0 1,0 0-1,0-2 870,-13 7 60,12-4-962,0 1 0,1 0 0,-1 0 1,0 0-1,1-1 0,-1 1 0,1 0 0,-1 3 1,-7 7-37,7-11 22,0 0 0,1 1 0,-1-1 0,0 1-1,1-1 1,-1 1 0,1-1 0,-1 1 0,1-1 0,0 1-1,0 1 1,-4 11 24,-8 17 580,-20 42 232,14-31-783,17-40-107,0-1 69,0 0-1,0 0 1,1 0-1,-1 1 0,0-1 1,1 0-1,-1 0 0,1 0 1,-1 1-1,1-1 1,-1 0-1,1 3 0,-3 0 127,-2 1-122,4-5 173,20 0-240,36-13 96,-41 8 86,2 2-1,19-3 0,7 0 87,-29 3-109,25-1 1,-37 4-64,1 0-85,131 0 165,-132 0-107,-2-1-1429,1 0 1260,-1 1 0,1 0 0,-1-1 0,1 1 0,0 0 0,-1 0 0,1-1 0,-1 1 0,1 0 0,-1 0 0,1 0 0,-1-1 0,1 1 0,-1 0 1,1 0-1,-1 0 0,0 0 0,-15-2-2233,14 2 1740,-11-1-3476,-1-2 1317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30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14 3904,'-5'-13'13973,"-4"33"-10469,-2 5-3088,1 1 0,1 0 0,1 0 0,-7 43 0,11-35-1535,4-12-4923,0-16 2590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31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57 1728,'1'-3'238,"-1"1"-1,1 0 1,0 0 0,0 0-1,0 0 1,0 0-1,0 0 1,1 0 0,-1 1-1,0-1 1,1 0 0,0 1-1,2-3 1,4-4 1459,4-11 6933,-12 27-5645,-15 64-1559,-3-1 0,-38 92 0,49-148-1310,0 0 0,-19 26 0,17-27-32,7-10-97,1-1 0,-1 0 0,1 1 0,0-1 0,0 0 0,0 1 0,-1 6 0,-1 5 815,21-15-722,-7-1-40,0 0 0,21-6 0,10 0 251,167 2 774,-141 6-1170,-82 8-6098,6-7 2305,0 2 1285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1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 7040,'-4'-6'2297,"3"12"1192,0 7-182,1-11-3093,-1 5 185,0-1 1,-1 0-1,0 0 0,0 0 1,0-1-1,0 1 0,-1 0 0,-5 8 1,-19 19 506,15-18-591,-18 27 0,30-42-326,-15 24 343,14-23-541,1 0 0,-1 0 0,0 0 0,0 0 0,1 0 0,-1-1 0,0 1 0,0 0 0,0 0 0,0-1 0,0 1 0,0 0 0,0-1 0,0 1 0,0-1 0,-2 1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32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39 3904,'-5'-6'6693,"5"6"-6375,0 0 1,0-1 0,5-6 3407,16-1-1743,-15 6-968,1-1-669,1 0 1,0 1-1,0 0 0,15-1 1,-18 2-204,1 1 1,-1-1-1,0 1 1,0 1 0,1-1-1,-1 1 1,0 0-1,0 0 1,6 2 0,-11-2-146,1-1 0,0 0 0,0 1 0,0-1 0,-1 1 0,1-1 0,0 1 0,-1-1 0,1 1 0,0-1 0,-1 1 0,1 0 0,-1-1 0,1 1 0,-1 0 0,1-1 0,-1 1 0,1 0 0,-1 0 0,0 0 0,1-1 0,-1 1 0,0 1 1,0 0 6,0-1 1,0 1-1,0-1 1,0 0-1,-1 1 1,1-1-1,-1 0 1,1 1-1,-1-1 1,1 0 0,-1 1-1,0-1 1,-1 2-1,-4 4 63,0 0 1,-1 0-1,-12 10 0,11-11-19,-96 77 1439,101-81-1460,1 1 394,4-3 57,6-1-459,247-4 380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33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 4576,'-2'44'9540,"-1"-21"-8610,0 1-1,-1-1 1,-13 36-1,-67 124 2719,71-156-3408,12-25-172,0 0 1,0 0-1,1 0 0,-1 0 0,1 0 1,-1 0-1,1 1 0,0-1 0,0 3 1,0-5-60,0 0 0,0 0 1,1 1-1,-1-1 1,0 0-1,0 0 1,0 0-1,0 0 0,1 0 1,-1 0-1,0 0 1,0 0-1,0 0 0,0 0 1,1 0-1,-1 0 1,0 0-1,0 0 0,0 0 1,1 0-1,-1 0 1,0 0-1,0 0 1,0 0-1,0 0 0,1 0 1,-1 0-1,0-1 1,0 1-1,0 0 0,0 0 1,0 0-1,1 0 1,-1 0-1,0 0 0,0-1 1,0 1-1,0 0 1,0 0-1,1 0 1,5-6 25,2-2-16,-1 0 0,0-1-1,-1 0 1,0 0 0,6-13 0,-3 7-191,-6 8 149,1-1 0,-1 0-1,4-16 1,3-7-49,10-30 122,-10 28 124,-10 33-166,0 0 0,0 0-1,0 0 1,0 0 0,0-1 0,0 1-1,0 0 1,0 0 0,0 0 0,0 0-1,0 0 1,0 0 0,0 0 0,0 0 0,0 0-1,0 0 1,0-1 0,1 1 0,-1 0-1,0 0 1,0 0 0,0 0 0,0 0-1,0 0 1,0 0 0,0 0 0,0 0 0,0 0-1,0 0 1,0 0 0,0 0 0,0 0-1,0 0 1,1-1 0,-1 1 0,0 0-1,0 0 1,0 0 0,0 0 0,0 0 0,0 0-1,0 0 1,0 0 0,0 0 0,1 0-1,-1 0 1,0 0 0,0 0 0,0 0-1,0 0 1,0 1 0,0-1 0,0 0 0,0 0-1,0 0 1,0 0 0,0 0 0,1 0-1,-1 0 1,0 0 0,0 0 0,0 0-1,0 0 1,0 0 0,0 0 0,0 0 0,4 10 322,2 15 51,-5 14-44,-1-28-254,0 0-1,1-1 0,2 13 1,2-1 103,1-1 1,9 23 0,-14-42-38,0-3-180,1 1 22,-1 0 0,0-1 0,0 1 0,0-1 0,0 0 0,1 1-1,-1-1 1,0 0 0,0 0 0,0 0 0,0 0 0,-1 1 0,3-3-1,10-15-386,6-14-251,17-41 1,-21 41 642,32-52 0,-30 65-151,-17 19 174,1 1-1,-1-1 1,0 0-1,1 0 1,-1 0-1,1 1 0,-1-1 1,0 0-1,1 1 1,-1-1-1,0 0 1,0 1-1,1-1 1,-1 0-1,0 1 0,0-1 1,1 1-1,-1-1 1,0 0-1,0 2 1,1-2 36,7 17 339,0 1 0,-2-1 0,1 1 0,3 22 0,8 24 281,13 52-509,-30-113 1736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33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8640,'0'-20'3200,"5"20"-2496,-5 12-192,3 0 1568,7-1-1248,-2 6 2399,2 3-1823,-10 8 256,3 0-992,2 4-544,0 0-128,-5 1-96,0-10 32,0-3-1920,0-8 1088,0-4-4223,0-11 2879,0-6-4992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34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69 6048,'-1'-1'166,"0"1"0,0 0-1,0 0 1,0-1 0,0 1 0,0 0 0,0 0 0,0 0 0,0 0 0,1 0-1,-1 0 1,0 1 0,0-1 0,0 0 0,0 0 0,-1 1 0,1 0 98,0 0 1,0 0 0,1 0-1,-1 0 1,1 0 0,-1 0-1,0 0 1,1 0 0,0 0-1,-1 1 1,1 0 0,-2 4 128,-5 17 1462,6-18-1459,0 1 0,-1 0 0,0 0 0,-5 9 0,-7 13 745,1 0 1,-16 55 0,20-54-840,0 5-33,7-26-178,1 0-1,-1-1 0,-1 1 0,0-1 1,-5 11-1,8-39-367,7-8 177,0 0 0,2 0 0,14-29 0,-12 32 91,27-61 45,-32 76 209,1 1 0,-1 0 1,2 0-1,-1 0 0,17-14 0,-24 23-216,1 1-1,-1-1 1,1 1-1,-1-1 0,1 1 1,-1-1-1,1 1 1,0 0-1,-1-1 0,1 1 1,0 0-1,-1-1 1,1 1-1,0 0 0,-1 0 1,1 0-1,0 0 1,0 0-1,-1 0 1,1 0-1,0 0 0,-1 0 1,1 0-1,0 0 1,0 0-1,-1 0 0,1 0 1,0 1-1,-1-1 1,1 0-1,0 1 0,-1-1 1,1 0-1,-1 1 1,1-1-1,-1 1 0,1-1 1,0 1-1,-1-1 1,0 1-1,1-1 1,-1 1-1,1-1 0,-1 1 1,0 0-1,1 0 1,2 6 128,0-1 0,0 0 0,-1 1 0,2 6 0,-1-5-80,16 62 547,-14-48-480,1 0 0,1 0 0,1 0 0,14 26 0,-22-46-148,1-1 1,0 0-1,-1 1 1,1-1-1,0 0 1,0 0-1,0 0 1,0 0-1,0 0 1,0 0 0,1 0-1,-1 0 1,0 0-1,0 0 1,1-1-1,-1 1 1,0 0-1,1-1 1,-1 1-1,1-1 1,-1 0 0,0 1-1,1-1 1,-1 0-1,1 0 1,-1 0-1,1 0 1,-1 0-1,1 0 1,-1-1-1,1 1 1,-1 0-1,1-1 1,-1 1 0,0-1-1,1 1 1,-1-1-1,0 0 1,1 0-1,1-1 1,5-4-192,0 0 0,-1 0 0,0-1 0,12-14 0,-18 20 170,10-13-220,-1 0 0,0-1 0,-1 0 0,9-19 0,24-69 109,-17 40 228,-22 53 74,0 2 144,-3 8-291,1 0 0,-1 0-1,0 0 1,0 0 0,1 0-1,-1 0 1,0 0 0,0 1 0,0-1-1,0 0 1,1 0 0,-1 0-1,0 0 1,0 0 0,0 1-1,0-1 1,1 0 0,-1 0-1,0 0 1,0 1 0,0-1 0,0 0-1,0 0 1,0 0 0,0 1-1,0-1 1,0 0 0,0 0-1,0 1 1,0-1 0,0 0 0,0 0-1,0 0 1,0 1 0,3 12 423,0 0 0,-1 0 0,0 0 0,-1 20 0,2 16 708,0-23-940,6 46-377,1 72 1,-10-166-18260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35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5408,'4'-13'17902,"2"12"-16676,2-1-3453,1 0 2385,1 0 1,-1 1 0,1 0 0,-1 0-1,1 1 1,0 1 0,-1 0 0,1 0 0,-1 1-1,1 0 1,-1 0 0,16 7 0,-24-8-155,1 0 1,0 0 0,0 0-1,-1 1 1,1-1-1,0 1 1,-1-1 0,0 1-1,1-1 1,-1 1 0,0 0-1,0 0 1,0 0 0,0 0-1,0 0 1,0 0 0,0 0-1,-1 0 1,1 0 0,-1 0-1,1 0 1,-1 0 0,0 0-1,0 0 1,0 1-1,0-1 1,0 0 0,-1 0-1,1 0 1,-1 2 0,-2 7 101,0-1 1,0 1 0,-1-1-1,-7 14 1,-43 65 1093,1 1 544,52-89-1691,0 1-1,1 0 1,-1-1 0,0 1-1,1-1 1,-1 1 0,1 0-1,0-1 1,-1 1 0,1 0-1,0 0 1,0-1 0,0 1 0,0 0-1,1 2 1,-1-3-1,1 0-1,-1 0 1,1 0-1,0 0 1,-1 0 0,1 0-1,0 0 1,-1 0 0,1 0-1,0 0 1,0 0-1,0-1 1,0 1 0,0 0-1,0-1 1,2 2 0,3 0 44,1 1 1,-1-1 0,1-1 0,0 1-1,0-1 1,7 0 0,-14-1-101,35 3 217,131 9-1306,-83-13-3542,-31-2-4590,-39 0 777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5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 3232,'0'-1'132,"0"1"-1,0 0 1,-1-1 0,1 1 0,0-1 0,0 1-1,0-1 1,0 1 0,0 0 0,0-1 0,0 1-1,0-1 1,0 1 0,0-1 0,0 1 0,0 0-1,0-1 1,0 1 0,0-1 0,1 1 0,-1-1-1,0 1 1,0 0 0,0-1 0,1 1 0,-1-1-1,4-11 3121,-7-1-532,3 12-2386,-2-9 8648,3 24-8511,3 4-365,-1-1 0,2 32 1,0 1 144,3 33 373,-5 140-1,-4-127-280,2-30-140,1-19 58,-10 92 0,7-137-342,-2 13 239,3-15-199,0 1 0,0-1 0,0 0 0,0 0 0,-1 1 0,1-1 0,0 0 0,0 0 0,0 0 0,0 1 0,0-1 0,0 0 0,-1 0 0,1 0 0,0 0 0,0 1 0,0-1 0,-1 0 0,1 0 0,0 0 0,0 0 0,0 0 0,-1 0 0,1 1 0,0-1 0,0 0 0,0 0 0,-1 0 0,1 0 0,0 0 0,0 0 0,-1 0 0,1 0 0,0 0 0,0 0 0,-1 0 0,1 0 0,0 0 0,0 0 0,-1 0 0,1-1 0,0 1 0,0 0 0,0 0 0,-1 0 0,1 0 0,0 0 0,0 0 0,0-1 0,-1 1 0,1 0 0,0 0 0,-2-4-856,0 1 1,0 0-1,0-1 1,0 1-1,1-1 1,0 0-1,-1 1 0,0-7 1,1-7-1285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5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29 2816,'4'-7'800,"2"-14"14168,-33 60-12635,17-22-2102,0-1 0,-2-1 0,0 0 1,0-1-1,-2 0 0,0-1 0,-19 15 1,-117 71 852,106-73-536,33-21-403,2 0 383,21-5-102,157-26 603,-86 11-852,28-3-94,-97 17-57,0 1-1,1 0 0,-1 0 0,0 2 0,25 5 0,-21-4-170,-14-2 136,0-1-1,-1 1 1,1 0-1,-1 0 1,1 0-1,0 0 1,-1 0-1,0 1 1,1 0-1,-1 0 1,0 0-1,0 0 1,3 3 0,-5-5-17,-1 0 1,0 0 0,0 0-1,0 0 1,0 0 0,1 0 0,-1 1-1,0-1 1,0 0 0,0 0-1,0 0 1,0 0 0,0 1 0,1-1-1,-1 0 1,0 0 0,0 0 0,0 1-1,0-1 1,0 0 0,0 0-1,0 1 1,0-1 0,0 0 0,0 0-1,0 0 1,0 1 0,0-1 0,0 0-1,0 0 1,0 0 0,0 1-1,0-1 1,-1 0 0,1 1 0,-8 1-3305,2 0 418,0 2 618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5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801 133 4480,'-11'-17'1445,"10"17"-1399,1-1 0,0 1 0,-1-1 0,1 1 0,0-1-1,0 0 1,-1 1 0,1-1 0,0 1 0,0-1 0,0 0 0,0 1 0,0-1 0,0 1-1,0-1 1,0 0 0,0 1 0,0-1 0,0 1 0,0-1 0,0 0 0,1 0 0,-1 1 86,0-1 1,0 1 0,0-1-1,0 1 1,0 0 0,1-1-1,-1 1 1,0-1 0,0 1-1,0 0 1,0-1 0,0 1-1,0-1 1,-1 1 0,1-1 0,0 1-1,0 0 1,0-1 0,0 1-1,0 0 1,-1-1 0,1 1-1,0-1 1,-4-5 1700,3 5-1683,1-1 0,-1 1 1,1 1-1,-1-1 1,1 0-1,-1 0 1,0 0-1,0 0 1,1 0-1,-1 1 0,0-1 1,0 0-1,0 0 1,0 1-1,0-1 1,0 1-1,0-1 1,0 1-1,0 0 0,-2-1 1,-5-1 269,-1 1 0,1 1 1,-1 0-1,0 0 0,1 0 0,-1 1 0,1 1 1,-1-1-1,1 1 0,-15 6 0,-8 4 263,-38 21-1,67-32-659,-31 17 154,1 2 0,0 2 0,2 0 0,0 2 0,-26 29 0,2 4 196,-65 89 0,94-112-11,1 1 0,3 1-1,-21 45 1,31-56-280,2 1 0,0-1 0,2 1 0,1 1 0,1-1 0,-1 30 1,3 6 389,10 106 0,-6-151-339,2-1 0,0 1 0,1-1 0,1 1 0,1-1-1,14 30 1,-13-34-60,0-1 0,0 1 0,1-2 0,1 1-1,0-1 1,0 0 0,1-1 0,1 0-1,13 9 1,5 0 53,0-1 0,58 23 0,68 12 589,-128-44-597,0-2 0,34 4 0,-44-8-52,-1-1 1,1-1-1,-1-1 1,1 0-1,21-6 0,8-6 108,-1-2-1,60-28 0,-47 18-159,-34 15-27,2 0 59,1-2 0,-1 0-1,42-29 1,-52 28-28,0 0 0,-1-2 0,0 0-1,-1 0 1,-1-2 0,-1 0 0,0 0-1,-1-1 1,10-21 0,2-14 28,-1-1-1,13-58 1,9-75-62,-39 152 4,-2-1 0,-1 1 0,-3-53 0,-3 46-9,-1-1-1,-20-71 1,17 90-16,-18-40 0,21 53 11,-1 1 0,-1 0 0,0 0 1,0 0-1,-18-16 0,5 9 0,-2 0 0,0 1 0,-1 2 1,-1 0-1,-33-14 0,-2 6 17,-98-24 1,118 36-34,25 7-170,0 1-1,0 0 0,0 0 0,0 1 1,0 1-1,0 1 0,0 0 1,-21 4-1,31-4-197,0 1 0,0 0 0,0 0 0,0 0 0,1 1 1,-1-1-1,1 1 0,-1 0 0,1 0 0,0 0 0,0 0 0,0 0 0,1 1 0,-1-1 1,1 1-1,0 0 0,0 0 0,0 0 0,-2 7 0,-2 6-2087,1 0 0,1 1 0,-3 24 0,1 5-895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8:5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88 1984,'2'-2'207,"-1"0"-9,0 1 0,0-1 0,0 0-1,0 1 1,-1-1 0,1 0 0,0 0 0,-1 0-1,0 0 1,1 0 0,-1 0 0,0-3 0,0 3 152,1 0 1,-1 1 0,1-1 0,-1 0 0,1 0 0,-1 1 0,1-1 0,0 1 0,0-1 0,1-1 0,-1 1 43,0 1 0,0-1 1,0 0-1,0 0 0,0 1 0,0-1 1,-1 0-1,1 0 0,-1 0 0,1-3 1,-2-11 3057,-3 28-3436,1 0-76,-30 150 655,19-80-156,-43 169 1492,34-168-1217,-16 123 1,38-199-645,0 3 243,1-8-250,1-5-173,9-57-8786,-1 36 6390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0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18 137 4320,'-6'-11'756,"5"9"-112,0 1 0,-1-1 0,1 0 0,0 0 1,0 1-1,1-1 0,-1 0 0,0 0 0,0 0 1,1 0-1,-1 0 0,1-3 0,6-2 3601,3 3-3938,1 1 0,0 0 0,0 0 0,0 1 0,15-1 0,18-4 97,-18 1-232,35-8-87,122-12-1,-140 25-29,26-2-1339,-58 2-1330,0-1-1,14-4 1,-6 0-1236,0 4 1354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1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86 6144,'-19'-20'3424,"18"17"-1302,4 6-361,15 9 948,-8-8-2258,0-1 0,-1 0 0,1-1 1,0 0-1,0 0 0,1-1 1,11 0-1,76-8 536,-89 6-875,469-72-91,-397 60-6858,-40 12 3248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3 2912,'1'0'54,"-1"-1"0,0 1 0,0 0 0,1 0 0,-1 0 0,0-1 0,0 1 0,0 0 0,1 0 0,-1 0 0,0 0 0,1 0 0,-1 0 0,0 0 0,0-1 0,1 1 0,-1 0 0,0 0 0,1 0 0,-1 0 0,0 0 0,0 0 0,1 0 0,-1 0 0,0 0 0,1 1 0,-1-1 0,0 0 0,0 0 0,1 0 0,-1 0 0,0 0 0,1 0 0,-1 1 0,0-1 0,0 0 0,0 0 0,1 0 0,-1 1 0,0-1 0,0 0 0,0 0 0,1 1 0,0 0 132,-1 0 1,1-1-1,0 1 1,-1 0-1,1 0 0,-1 0 1,1 0-1,-1 0 1,0 0-1,1 0 1,-1 0-1,0 0 1,1 1-1,-2 19 1615,0 0 0,-6 29 0,0-21-1019,0-1 0,-23 51 1,-26 67 369,-13 30-241,-36 33 446,24-54-495,58-100 210,23-56-472,3-6-393,0 1 1,1-1-1,5-8 0,3 2-167,0 1-1,1 0 1,0 1-1,22-14 1,4-4-35,-11 6-87,3-3-51,1 2 1,47-26-1,-78 49 94,1 0 0,0 0 0,0 0 0,0 0 0,-1 1 0,1-1 0,0 1 0,0-1 0,0 1 0,0 0 0,0 0 0,3 0 0,-4 0 29,0 1 0,0-1 0,0 0 0,0 1 0,-1-1 0,1 1 0,0-1 0,0 1 0,0-1 0,0 1 0,-1 0 0,1-1 0,0 1 0,-1 0-1,1 0 1,-1 0 0,1-1 0,0 1 0,-1 0 0,0 0 0,1 0 0,-1 0 0,0 0 0,1 0 0,-1 2 0,3 12 51,-1 1 0,-1-1 0,0 1 0,-2 0 0,1 0 1,-5 20-1,3-16 211,0 0 1,2 40-1,4-31-101,2 21 333,-6-48-249,4-9-838,1 2-3168,4 0 1004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0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94 5984,'-11'0'1920,"9"0"-1174,16 6 3633,-6-2-3866,0 0 1,0 0 0,1-1-1,-1-1 1,1 1-1,0-1 1,14 1-1,65 1 1315,-78-4-1657,0-1 1,-1 0 0,1 0-1,12-4 1,-18 4-106,0 0 0,0-1-1,0 0 1,0 1 0,0-1 0,0-1 0,0 1-1,-1-1 1,1 1 0,-1-1 0,5-5 0,-7 7-56,0-1 0,0 0 0,0 0 1,0 0-1,0 0 0,0 0 0,-1 0 1,1 0-1,-1 0 0,0 0 0,1 0 1,-1 0-1,0 0 0,0 0 0,0 0 1,-1 0-1,1 0 0,0 0 0,-1 0 1,1 0-1,-1 0 0,0 0 0,1 0 1,-1 0-1,0 0 0,0 1 0,-1-1 1,-1-2-1,1 1-25,0 1 0,0-1 0,0 1-1,0 0 1,0-1 0,-1 1 0,1 0 0,-1 0 0,0 1 0,0-1 0,1 1-1,-1-1 1,0 1 0,0 0 0,0 0 0,-1 0 0,1 0 0,0 1-1,-4-1 1,0 2-27,-1 0 0,1 0 0,0 1-1,-1-1 1,1 2 0,0-1-1,0 1 1,0 0 0,-12 8 0,8-4 112,0 1 1,0 0 0,1 0-1,-18 20 1,24-23 60,-1 0 1,2 1-1,-1-1 0,-5 11 1,8-14-81,0 0 0,1-1 1,-1 1-1,1 0 0,-1 0 1,1-1-1,-1 1 1,1 0-1,0 0 0,0 0 1,0 0-1,0 0 0,0-1 1,0 1-1,1 0 0,-1 0 1,0 0-1,1-1 1,0 1-1,-1 0 0,2 2 1,1 0 38,0-1 1,0 0 0,1 1-1,-1-1 1,1 0 0,-1-1-1,1 1 1,0-1 0,0 1 0,0-1-1,5 1 1,8 4 198,25 5 1,-37-11-251,25 7 224,1-2 0,32 2 0,-45-7-636,0 0 0,0-2-1,0 0 1,35-7 0,-33 2-1785,-3-3-4809,-3 4 2322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0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9 3392,'4'-8'11242,"0"20"-10186,-10 61-106,2-38-700,-6 26 223,-3 0 0,-33 96 0,33-117-174,-2-2 1,-2 0 0,-1-1 0,-31 47-1,46-80-261,-6 9 126,0 0 1,1 1-1,0 0 1,1 1-1,-5 16 0,12-31-148,0 0 1,0 1-1,0-1 0,-1 0 0,1 1 0,0-1 0,0 0 0,0 1 0,0-1 1,0 0-1,0 1 0,0-1 0,0 0 0,0 1 0,0-1 0,0 0 0,0 0 0,1 1 1,-1-1-1,0 0 0,0 1 0,0-1 0,0 0 0,0 1 0,1-1 0,-1 0 0,0 0 1,0 1-1,0-1 0,1 0 0,-1 0 0,0 0 0,0 1 0,1-1 0,-1 0 0,0 0 1,1 0-1,-1 0 0,0 1 0,0-1 0,1 0 0,-1 0 0,0 0 0,1 0 1,-1 0-1,1 0 0,20-3 575,-10 1-409,63-9 127,0 3 1,148 3-1,-201 6-303,-14-1 2,0 0 0,0 1-1,13 2 1,-12-2-614,3-1-7726,-2 0 1764,-3 1 6187,10 6-3251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0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4896,'0'0'66,"0"0"0,0-1 0,0 1 0,0 0 0,1 0 0,-1-1 0,0 1 0,0 0 0,0 0 0,1-1 0,-1 1-1,0 0 1,0 0 0,1 0 0,-1-1 0,0 1 0,1 0 0,-1 0 0,0 0 0,1 0 0,-1 0 0,0 0 0,0 0 0,1 0 0,-1 0 0,0 0 0,1 0 0,-1 0 0,0 0 0,1 0 0,-1 0 0,0 0 0,1 0 0,10 9 2977,-9-6-2378,1 1 0,-1-1-1,0 1 1,-1-1 0,4 7-1,-4 1-110,1 0-1,-1-1 0,-1 1 1,0 0-1,0 0 0,-3 14 1,0 21 95,-2 82 273,8-88-1594,-2-49-3690,3-2 1141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0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34 2080,'-8'-14'667,"8"13"-432,0 1 1,0-1 0,0 0 0,0 0 0,0 0 0,0 1-1,0-1 1,0 0 0,0 0 0,0 1 0,0-1 0,1 0 0,-1 0-1,0 1 1,1-1 0,-1 0 0,1 0 0,-1 1 0,0-1-1,1 1 1,-1-1 0,1 0 0,0 1 0,-1-1 0,1 1 0,0-1-1,0 1-114,0 0 0,-1 0-1,1 0 1,0 0-1,-1 1 1,1-1-1,0 0 1,-1 0 0,1 1-1,0-1 1,-1 1-1,1-1 1,-1 0 0,1 1-1,-1-1 1,1 1-1,-1-1 1,1 1-1,-1-1 1,1 1 0,-1 0-1,0-1 1,1 1-1,-1-1 1,0 1 0,1 0-1,-1-1 1,0 2-1,4 21 1605,-4-22-1640,1 22 676,-1-1 1,-1 0-1,-6 35 1,-20 64 416,25-112-1111,-1-1 0,0 1 0,0-1 0,-1 1 0,0-1 0,-11 15 0,15-23-67,-13 15-341,13-15 262,-1 0-1,1 1 1,-1-1-1,1 0 1,0 0-1,-1 1 1,1-1-1,-1 0 1,1 0 0,-1 0-1,1 1 1,-1-1-1,1 0 1,-1 0-1,0 0 1,1 0-1,-1 0 1,1 0-1,-1 0 1,1 0-1,-1 0 1,1 0 0,-1-1-1,1 1 1,-1 0-1,1 0 1,-1 0-1,1-1 1,-1 1-1,1 0 1,-1 0-1,1-1 1,0 1-1,-1 0 1,1-1 0,-1 1-1,1-1 1,-1 0-1,-7-18-5477,3-1 1616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0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24 3328,'0'-1'147,"0"-1"0,0 1 0,0 0-1,0-1 1,0 1 0,0-1 0,0 1 0,10-11 10233,-10 28-9930,-11 114 1277,5-77-1284,-16 232 1414,12-140-972,7-120-659,-11 43-1,9-45-26,3-10 251,0 1 0,1 24 0,1-40-377,0 1 1,1-1-1,-1 1 1,0 0 0,1-1-1,-1 1 1,1-1-1,0 1 1,-1 0 0,1-1-1,0 1 1,0 0-1,0 0 1,0 0 0,0 0-1,0 0 1,0 0-1,0 0 1,0 0-1,0 0 1,1 0 0,1 0-1,5-4-77,1 1-1,15-5 0,-4 1 263,3 0-157,1 1 0,0 1 1,0 0-1,28-1 0,-48 6-118,0 0 0,1 1 0,-1 0 0,0 0 0,1 0-1,-1 0 1,0 1 0,1 0 0,-1 0 0,0 0 0,0 0 0,0 0-1,6 4 1,-8-4-445,-1-1 282,-1 0 0,0 0 1,1 0-1,-1 0 1,0 1-1,0-1 0,1 0 1,-1 0-1,0 0 1,0 0-1,0 0 0,1 1 1,-1-1-180,0 0 179,0 1 0,1-1 1,-1 0-1,0 0 1,0 1-1,0-1 0,0 0 1,0 0-1,0 1 1,1-1-1,-1 1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0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 4640,'-2'-1'535,"0"0"0,0 0 1,0 0-1,0 0 0,0 0 1,-1 1-1,1-8 5391,3 8-5589,-1 0 0,0 0-1,1-1 1,0 1 0,16-6 2722,-14 5-2977,0 1-1,-1-1 1,1 1-1,0 0 0,0 0 1,0 0-1,-1 0 0,1 0 1,0 0-1,2 1 0,-3 0-73,-1 0-1,0 0 0,-1 0 0,1 0 0,0 0 0,0 0 0,0 1 1,-1-1-1,1 0 0,0 0 0,-1 1 0,1-1 0,-1 0 0,0 1 1,1-1-1,-1 0 0,0 1 0,0-1 0,0 1 0,0-1 0,0 2 1,0 4 30,-1-1 0,1 1 0,-3 10 0,0-8 98,-1 1-1,0-1 1,-7 13 0,7-16 55,1 0 0,0 0 0,0 0 0,0 1-1,1-1 1,0 1 0,0 0 0,-1 13 0,3-19-141,0 0 0,0 0 1,1 0-1,-1 0 0,0 0 0,0 0 0,1 0 0,-1 0 1,0 0-1,1 0 0,-1 0 0,1-1 0,-1 1 0,1 0 1,0 0-1,-1-1 0,1 1 0,0 0 0,-1-1 0,1 1 1,0 0-1,0-1 0,0 1 0,-1-1 0,1 0 0,0 1 1,0-1-1,0 0 0,0 1 0,0-1 0,0 0 1,0 0-1,0 0 0,1 0 0,5 1 141,-1-1 0,1 0-1,12-2 1,-11 1-75,6 0-33,25-8 0,3-1-1556,-29 10 598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0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 5632,'0'-1'88,"1"1"0,-1 0 0,0 0 0,0-1 1,1 1-1,-1 0 0,0 0 0,1 0 0,-1-1 0,0 1 0,1 0 1,-1 0-1,0 0 0,1 0 0,-1 0 0,0 0 0,1 0 1,-1 0-1,0 0 0,1 0 0,-1 0 0,1 0 0,-1 0 0,0 0 1,1 0-1,-1 0 0,0 0 0,1 0 0,-1 0 0,0 1 0,1-1 1,-1 0-1,11 7-158,-9-5 505,2 1-7,0 0-1,0 0 0,0 0 0,-1 1 0,1-1 0,-1 1 0,0 0 1,0 0-1,-1 0 0,1 1 0,-1-1 0,0 0 0,0 1 0,0 0 1,-1-1-1,0 1 0,2 6 0,-2-1-42,0 1 0,0-1 0,-1 1 0,-1-1 0,1 1 0,-5 16 0,2-12-164,-1-1 0,-1 1 0,0-2 1,-1 1-1,-1 0 0,0-1 0,0 0 0,-2-1 0,1 0 0,-14 14 0,10-14-333,0 0-1,-1 0 0,-19 12 0,18-15-1004,-2 0 1,1 0-1,-20 6 1,7-2-1833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0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187 143 3136,'0'-2'170,"1"1"0,0 0 0,-1-1 1,1 1-1,-1-1 0,1 1 0,-1-1 0,0 1 0,1-1 1,-1-2-1,5-8 5659,-6 16-5519,1 0 0,-1-1 1,1 1-1,-1-1 0,0 1 0,-3 4 0,-1 6-22,-126 383 2725,120-366-2696,-1 3 418,-15 69-1,26-99-509,-1 19 704,2-23-895,0 1 0,0-1 0,0 1 0,0-1 0,1 0 0,-1 1 0,0-1 0,0 0 0,0 1 0,0-1 0,1 0 0,-1 1 0,0-1 0,0 0 0,1 1 0,-1-1 0,0 0 0,1 0-1,-1 0 1,0 1 0,1-1 0,-1 0 0,0 0 0,1 0 0,-1 0 0,0 1 0,1-1 0,-1 0 0,1 0 0,-1 0 0,0 0 0,1 0 0,-1 0 0,0 0 0,1 0 0,-1 0 0,1 0 0,-1 0 0,0 0 0,1-1 0,-1 1 0,0 0 0,1 0 0,0-1 0,1 0 46,1 0 0,-1 0 0,1 0 0,-1-1 1,1 1-1,-1-1 0,0 1 0,0-1 0,0 0 0,0 0 0,0 0 0,2-4 0,22-35 239,-5-5-171,23-69 0,-28 67-71,28-69-20,50-148-183,-86 238 88,-3 11-38,0 1-1,8-16 1,-13 30 51,0 1 0,0-1 1,0 1-1,0 0 0,1-1 0,-1 1 0,0-1 0,0 1 0,0 0 0,1-1 0,-1 1 0,0 0 0,1-1 0,-1 1 1,0 0-1,1 0 0,-1-1 0,0 1 0,1 0 0,-1 0 0,1-1 0,-1 1 0,0 0 0,1 0 0,0 0 0,-1 0 7,1 0 0,-1 0 0,0 1 0,1-1 0,-1 0-1,0 1 1,1-1 0,-1 0 0,0 1 0,1-1 0,-1 1-1,0-1 1,0 0 0,0 1 0,1-1 0,-1 1 0,0-1-1,0 1 1,0 0 0,5 31-245,0 162 87,4 67 400,-7-232 97,0 1 1,13 52 0,-6-60 233,-9-22-529,0 0 1,0 0-1,0 1 1,1-1-1,-1 0 1,0 0 0,0 1-1,1-1 1,-1 0-1,0 0 1,0 0-1,1 1 1,-1-1-1,0 0 1,0 0 0,1 0-1,-1 0 1,0 0-1,1 0 1,-1 1-1,0-1 1,1 0 0,-1 0-1,0 0 1,1 0-1,-1 0 1,0 0-1,1 0 1,-1-1-1,1 1 1,0 0 7,-1-1-1,1 1 1,0-1 0,-1 1 0,1-1 0,0 0-1,-1 1 1,1-1 0,-1 0 0,1 0-1,-1 1 1,1-1 0,0-1 0,14-34 162,-1 0 0,14-61 0,-14 48-144,-4 14-70,32-102 103,-33 115-184,0 0-1,2 0 1,24-39-1,-33 58 35,1 0 1,-1 0-1,0 1 1,1-1-1,0 1 1,0-1-1,4-2 1,-6 4 49,-1 1-1,1-1 1,0 1 0,0 0-1,0-1 1,0 1 0,-1 0-1,1 0 1,0-1 0,0 1 0,0 0-1,0 0 1,0 0 0,0 0-1,0 0 1,0 0 0,-1 0 0,1 1-1,0-1 1,0 0 0,0 0-1,0 1 1,0-1 0,-1 1 0,1-1-1,0 0 1,0 1 0,0-1-1,-1 1 1,1 0 0,0-1-1,-1 1 1,1 0 0,-1-1 0,2 3-1,0 0 3,0 0 0,0 1 1,0 0-1,-1-1 0,1 1 0,-1 0 0,0 0 0,0 0 0,0 4 0,2 39-72,-3-29 75,5 264 507,-5-271-487,0-3-91,-1 8 60,2 0 1,3 23-1,-3-34-415,0 0 0,1 0-1,0 0 1,3 8 0,-3-11-198,-1 1 1,1 0-1,0 0 1,0-1-1,0 1 0,0-1 1,1 0-1,3 3 1,11 7-2567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0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7232,'-18'7'3264,"23"29"-2848,-5-16 2336,0 0-1600,-5 12 1087,5 4-1311,-10 12 0,10 1-576,-3-1-64,6-5-192,-3-7 288,0-7-192,0-14 160,0-4-192,0-26-5407,0-1 2815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1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23 5472,'0'-2'375,"1"0"1,0 1-1,0-1 1,-1 1-1,1-1 1,0 1-1,0-1 0,1 1 1,-1 0-1,0-1 1,0 1-1,1 0 1,-1 0-1,2-1 1,-2 2-156,-1 1-1,1-1 1,-1 1 0,1-1 0,-1 1 0,0 0 0,1-1 0,-1 1 0,0 0 0,1-1 0,-1 1 0,0 0 0,0 0-1,0-1 1,0 1 0,0 0 0,1-1 0,-1 1 0,0 0 0,-1 0 0,1-1 0,0 2 0,-1 25 935,-7 12 144,-15 76 170,9 33-401,5-42-712,9-100-286,-1-1-1,1 1 1,0 0 0,0 0 0,0 0 0,1 0 0,0 0 0,0-1-1,2 7 1,-2-10-816,0-10-2988,3-8-1511,-3 12 4261,2-8-1554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0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5632,'-6'-1'4835,"11"8"-2596,5 5-785,-6-1-1040,-1 0 0,0 1 0,-1-1 1,0 0-1,-1 1 0,0 0 0,-1-1 0,0 1 1,0-1-1,-4 15 0,-3 12 180,-19 60-1,22-82-507,-1-1-1,-14 27 1,15-36-35,0 1 1,-1-1 0,1 0 0,-1 0 0,-1 0 0,1 0 0,-11 7 0,14-11-290,-1 0-1,1 0 0,-1-1 0,1 1 0,-1-1 1,1 0-1,-1 0 0,0 0 0,0 0 0,0 0 0,0 0 1,1-1-1,-1 1 0,0-1 0,0 0 0,0 0 1,-4 0-1,-17-5-2470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0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206 101 5728,'-3'-5'4096,"1"23"-2667,-172 502 5184,163-498-6384,8-17-41,1-1 1,0 1-1,0 0 0,0 0 0,0-1 0,0 7 1,2-4 383,3-8 3,7-18 64,26-58-68,10-70-267,-25 74-267,119-298-5,-132 358-124,-8 13 85,0 0 0,0 0 0,0 0 0,0 0 0,0 0 0,1 0 0,-1 0 0,0-1 0,0 1-1,0 0 1,0 0 0,0 0 0,1 0 0,-1 0 0,0 0 0,0 0 0,0 0 0,0 0 0,1 0 0,-1 1 0,0-1 0,0 0 0,0 0 0,0 0 0,0 0 0,1 0 0,-1 0 0,0 0 0,0 0-1,0 0 1,0 0 0,0 0 0,0 1 0,0-1 0,1 0 0,-1 0 0,0 0 0,0 0 0,0 0 0,0 0 0,0 1 0,1 1-45,0 1 1,0-1 0,-1 1-1,1 0 1,-1-1-1,0 1 1,0 4-1,-2 94-176,0 33 232,3-123 0,0 62 389,19 122 0,-18-187-345,-1-1 99,0 1 0,1-1 0,0 0 0,1 0 0,-1 0 0,4 6 0,-5-12-123,-1-1 0,0 1 0,0 0 1,1-1-1,-1 1 0,0 0 0,1-1 0,-1 1 0,1-1 0,-1 1 1,0-1-1,1 1 0,-1-1 0,1 0 0,0 1 0,-1-1 0,1 1 1,-1-1-1,1 0 0,0 1 0,-1-1 0,1 0 0,-1 0 1,1 0-1,0 0 0,-1 1 0,1-1 0,0 0 0,-1 0 0,1 0 1,0 0-1,-1 0 0,1 0 0,0-1 0,0 1 0,1-1 28,0-1-1,0 1 0,0-1 0,-1 0 1,1 0-1,-1 0 0,1 1 1,-1-1-1,0 0 0,0-1 0,0 1 1,2-3-1,13-36 59,-2-1 0,-1 0 0,8-57 0,-10 45-125,30-88 1,-34 123-52,-4 9-41,0 1 1,1 0 0,0 0-1,0 1 1,1-1-1,0 1 1,9-12-1,-14 20 95,1-1 0,-1 1 0,0 0 0,1 0 0,-1-1 0,0 1 0,1 0 0,-1 0 0,0-1 0,1 1 0,-1 0 0,1 0 0,-1 0 0,0 0 0,1 0 0,-1 0 0,1 0 0,-1 0 0,1 0 0,-1 0 0,0 0 0,1 0 0,-1 0 0,1 0 0,-1 0 0,1 0 0,-1 0 0,0 0 0,1 1 0,-1-1 0,0 0 0,1 0 0,-1 1 0,1-1 0,-1 0 0,0 0 0,0 1 0,1-1 0,-1 0 0,0 1 0,1 0 0,10 18-156,-4 7 189,-1 0 1,-1 0-1,-1 0 0,1 38 0,-1-21 1,19 258 576,-21-266-382,-1-21-432,0-1 0,5 21 0,-2-25-510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0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62 3968,'-7'-7'9967,"21"3"-6383,38-17-1397,-43 16-2136,0 1 0,0 0 0,1 0 0,0 1 0,-1 0 0,1 1 0,0 0 0,12 0 0,-21 2-55,0 0 0,1 0 1,-1 0-1,1 1 1,-1-1-1,1 0 0,-1 1 1,0-1-1,1 1 0,-1-1 1,0 1-1,1 0 0,-1 0 1,0 0-1,0 0 0,0-1 1,0 1-1,1 1 1,-1-1-1,-1 0 0,1 0 1,0 0-1,0 0 0,0 1 1,-1-1-1,1 0 0,-1 1 1,1-1-1,-1 1 0,1-1 1,-1 0-1,1 4 1,-1 1 8,1 1 1,-1-1 0,0 1 0,0-1-1,-1 1 1,-1 7 0,-3 5 135,-2 0 1,0 0-1,-1-1 1,0 0-1,-17 24 1,-2 6 667,2-5 930,26-42-1632,0-1-1,-1 0 1,1 0 0,0 0 0,0 0-1,0 0 1,-1 0 0,1 0 0,0 0-1,0 0 1,0 0 0,-1 0 0,1 0-1,0 0 1,0-1 0,-1 1-1,2-1 1,18-4 260,4-3-273,63-19 499,-77 25-864,1 0 1,-1 0 0,1 1-1,0 0 1,0 1 0,11 1 0,-11 1-4541,1 5 1313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1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10 989 2656,'-10'12'9637,"16"-12"-7930,-1 1-1441,-1 0 0,1 0 0,0-1 0,0 0 0,0 0 0,0-1 0,0 1 0,-1-1 0,1 0 0,0 0 0,0 0 0,-1-1 0,1 0 0,-1 0 0,8-5 0,-3 2-88,-1-1-1,0 0 0,0 0 1,-1-1-1,0 0 1,11-14-1,-5 3 75,-1 0-1,-1-1 1,15-37-1,18-67 333,-29 80-393,48-142 769,-61 179-900,6-14-437,-3 19 81,3 8 141,-5-1 120,0 0-1,0 0 0,0 0 0,0 0 0,-1 1 1,0-1-1,0 1 0,1 10 0,0 0 17,-2-15 18,37 181 25,-32-144 9,-2 1 0,-1 66 1,-3-92-24,-1-1 62,1-1-1,-6 25 0,6-34-22,-1-1-1,0 1 1,0 0-1,0-1 1,0 1-1,0 0 1,-1-1 0,1 1-1,-1-1 1,1 0-1,-1 0 1,0 1-1,0-1 1,0 0 0,0 0-1,-1-1 1,-4 4-1,5-4-18,-1 0-1,1-1 1,-1 1-1,0-1 0,1 1 1,-1-1-1,0 0 1,1 0-1,-1 0 0,0 0 1,1-1-1,-1 1 1,0-1-1,1 0 1,-1 1-1,1-1 0,-1 0 1,1 0-1,-1-1 1,1 1-1,0-1 0,-1 1 1,-2-3-1,-2-2-37,0 0 0,1 0 1,0 0-1,0 0 0,0-1 0,-6-10 0,-26-40-216,44 65 113,1-1 0,0 1 0,0-1 0,11 9 0,-8-11 118,0 0 0,1 0 0,-1-1-1,1 0 1,0-1 0,0 0 0,22 2-1,83 0 228,-115-5-234,18 0 48,1-1 0,-1-1 0,1-1 0,-1 0 0,0-1 0,31-12 0,-38 11 5,0-1 1,-1 0-1,1 0 0,-2-1 1,1 0-1,-1-1 0,0 0 1,0-1-1,-1 0 1,0-1-1,9-13 0,-11 11-30,0 0 0,0 0 0,-1-1 0,6-20 0,12-57-15,-22 84-22,-1-1 1,-1 1-1,1-13 1,-1 17-10,0 1 0,0-1 1,0 1-1,0-1 0,0 0 1,-1 1-1,1-1 0,0 1 0,-1-1 1,0 1-1,1-1 0,-1 1 1,0 0-1,0-1 0,1 1 1,-1 0-1,0-1 0,-2-1 1,2 3 17,1 0 0,0 0 0,0 0 0,0 0 0,0 0 0,-1 0 0,1-1 0,0 1 0,0 0 0,0 0 0,-1 0 0,1 0 0,0 0 0,0 0 0,-1 0 0,1 0 0,0 0 0,0 0 0,0 0 0,-1 0 0,1 0 0,0 1 0,0-1 0,0 0 0,0 0 0,-1 0 0,1 0 0,0 0 0,0 0 0,0 0 0,-1 1 0,-2 2-29,-1 0 0,1 0 0,-1 0 0,1 0 0,0 1 0,0-1 0,1 1 0,-4 5 0,-17 38-70,19-39 87,-4 11-4,0 0 1,1 1-1,-6 28 0,11-42 42,1 1-1,0 0 1,0 0-1,1-1 0,0 1 1,0 0-1,0 0 1,1 0-1,0 0 1,1-1-1,-1 1 1,1-1-1,0 1 1,5 8-1,-6-13 0,1 1 1,0-1-1,0 1 0,0-1 1,0 0-1,0 0 0,1 0 1,-1 0-1,1 0 0,-1 0 1,1-1-1,0 1 0,0-1 1,-1 0-1,1 0 0,0 0 0,0 0 1,0 0-1,0-1 0,0 1 1,0-1-1,6 0 0,-1 0 31,1-1-1,-1 0 0,0-1 0,0 1 1,1-2-1,-1 1 0,8-5 0,8-4 3,-2-2-1,0 0 1,0-1 0,-1-2-1,-1 0 1,24-25-1,-1-3 145,37-52 0,28-52 87,-64 87-231,-29 38-56,-1 0 1,0-1-1,-2-1 0,-1 0 1,14-47-1,-15 31 12,-1-1 0,7-84 0,-12 75-308,-5 44 76,0 10-31,-2 17-37,-3 53 37,-3 74 188,21 55 313,-4-115-291,2 8 61,3 72 750,-10-147-407,-2-14-1196,-2-13-3350,-11-54-6523,3 25 7979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1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6560,'-23'-7'2117,"24"7"-2054,-1 0-1,0 0 1,0 0 0,0 0-1,0 0 1,0 0-1,1 0 1,-1 0 0,0 1-1,0-1 1,0 0-1,0 0 1,0 0 0,0 0-1,1 0 1,-1 0 0,0 1-1,0-1 1,0 0-1,0 0 1,0 0 0,0 0-1,0 0 1,0 1-1,0-1 1,0 0 0,0 0-1,0 0 1,0 0 0,0 1-1,0-1 1,0 0-1,0 0 1,0 0 0,0 0-1,0 1 1,0-1-1,0 0 1,0 0 0,0 0-1,0 0 1,0 0 0,-1 1-1,1-1 1,0 0-1,0 0 1,0 0 0,0 0-1,0 0 1,0 0-1,-1 0 1,1 1 0,0-1-1,165 0 6258,81 0-4256,-117-9-1760,-69 4-784,-37 5-1795,-8 0-6159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1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9 555 4064,'-8'0'10506,"16"-1"-8794,0-3-1480,-1-1 0,0 1-1,0-1 1,0 0 0,-1-1 0,0 1-1,0-1 1,9-11 0,1-6 149,17-28 0,-17 21-32,17-41 0,-20 43-226,26-82 348,-20 52-115,-18 44-537,-1 11 37,0 7-64,0 4 147,0 28-45,1 1 1,7 40-1,-6-66 154,1 0 1,0 1-1,0-2 1,1 1-1,0 0 0,1-1 1,0 0-1,1 0 0,0 0 1,1-1-1,9 11 0,-12-15 47,1-1-1,0 0 0,0 0 1,1 0-1,-1-1 1,1 1-1,0-1 0,0-1 1,12 5-1,-13-6-21,0 0 0,-1 0 0,1 0 1,0 0-1,0-1 0,0 0 0,0 0 0,0 0 0,0 0 1,0-1-1,0 0 0,0 0 0,8-4 0,-6 2 20,-1-1 0,1 0 1,-1 0-1,0 0 0,-1-1 0,11-11 0,-4 2 56,16-23 0,-11 9 5,24-51 1,2-5-54,-27 57-76,56-88 201,-71 113-231,1 0-1,-1 0 1,1 0-1,-1 0 1,1 0 0,0 1-1,0-1 1,2-1 0,-4 3-1,1 0 0,-1 0 0,0 0 0,0 0 1,0-1-1,1 1 0,-1 0 0,0 0 0,0 0 0,1 0 1,-1 0-1,0 0 0,0 0 0,1 0 0,-1 0 1,0 0-1,0 0 0,1 0 0,-1 0 0,0 1 1,0-1-1,0 0 0,1 0 0,-1 0 0,0 0 0,0 0 1,0 0-1,1 0 0,-1 1 0,0-1 0,0 0 1,1 1-13,-1 0 1,1 0 0,-1 0 0,0 0-1,1 0 1,-1 0 0,0 0 0,0 0-1,0 0 1,0 0 0,0 0 0,0 1-1,-2 55-117,-16 82 0,8-69 133,6-46 118,0 0 0,-2 0 0,-15 40 0,21-62-81,-1-1-1,0 1 1,0 0-1,1 0 1,-1-1 0,0 1-1,0-1 1,-1 1-1,1-1 1,0 0-1,0 1 1,-1-1-1,1 0 1,-4 2-1,4-3-15,0 1 0,0-1-1,0 0 1,0 0 0,0 0-1,0 0 1,0 0 0,0 0-1,0-1 1,0 1-1,0 0 1,0 0 0,0-1-1,0 1 1,0-1 0,0 1-1,0-1 1,0 1 0,0-1-1,0 1 1,0-1-1,1 0 1,-1 0 0,0 1-1,0-1 1,1 0 0,-1 0-1,1 0 1,-2-2 0,-6-8 147,-12-20 1,18 28-182,0 0 0,1 0 0,0 0 0,-1 0-1,1 0 1,0 0 0,1 0 0,-1-1 0,0 1 0,1 0 0,0 0 0,0-1-1,0 1 1,0-4 0,1 6 5,-1 0 0,1 0-1,-1-1 1,1 1 0,-1 0 0,1 0-1,0 0 1,0 0 0,0 0 0,-1 0-1,1 0 1,0 0 0,0 0 0,0 0-1,0 1 1,0-1 0,1 0 0,-1 1-1,0-1 1,0 1 0,0-1 0,1 1-1,-1 0 1,0-1 0,0 1 0,1 0-1,-1 0 1,0 0 0,0 0-1,2 0 1,6 0 11,-1 1 0,0 0-1,14 4 1,-11-3-75,16 5 116,0 2 0,-1 0-1,33 18 1,36 12-1686,-78-32-2343,19 9 1,-30-14-217,3-2 1462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1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 6400,'-35'-8'2880,"26"8"-2048,18 0-704,5 0-384,7 5 128,16-5-2720,8 0 1568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2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1024 2976,'-7'2'684,"4"-2"-484,0 1 1,1-1 0,-1 1 0,1 0-1,0 0 1,-1 0 0,1 0 0,-5 3-1,5-3 445,-1 1-1,0-1 0,0 1 0,0-1 0,0 0 0,0 0 0,0 0 1,-5 0-1,7 0-536,1-1 1,0 0-1,-1 0 1,1 0 0,0 0-1,-1 0 1,1-1-1,0 1 1,-1 0 0,1 0-1,0 0 1,-1 0-1,1 0 1,0 0 0,-1 0-1,1-1 1,0 1-1,-1 0 1,1 0 0,0 0-1,0-1 1,-1 1-1,1 0 1,0-1-1,0 1 1,0 0 0,-1 0-1,1-1 1,0 1-1,0 0 1,0-1 0,0 1-1,0 0 1,-1-1-1,1 1 1,2-12 511,-2 9-200,7-21 443,1 1 1,0 0-1,19-35 1,-22 49-734,13-26 108,2 2 1,1 0-1,1 1 1,49-52-1,-28 40-161,2 2 1,64-46-1,-104 85-105,1-1 1,-1 1-1,0 0 0,1 0 1,-1 1-1,11-3 1,-15 4 15,0 1 0,0 0 0,0-1 0,0 1 1,0 0-1,0 0 0,0 0 0,0 0 1,1 0-1,-1 0 0,0 0 0,0 0 0,0 0 1,0 1-1,0-1 0,0 0 0,0 1 1,0-1-1,0 1 0,0-1 0,0 1 0,0-1 1,0 1-1,0 0 0,0 0 0,0-1 0,-1 1 1,1 0-1,0 0 0,0 0 0,-1 0 1,1 0-1,-1 0 0,1 0 0,-1 0 0,1 0 1,-1 0-1,0 0 0,1 0 0,-1 0 1,0 2-1,1 11 94,0 0 1,-1 1 0,-1-1-1,-2 17 1,0-3-22,-16 102 356,12-94-258,6-27 23,0 0-1,1 17 0,-1-26-162,1 1 0,0-1 0,0 1 0,0-1 0,0 0 1,0 1-1,0-1 0,1 1 0,-1-1 0,0 1 0,0-1 0,0 0 0,0 1 0,0-1 0,1 1 1,-1-1-1,0 0 0,0 1 0,1-1 0,-1 0 0,0 1 0,1-1 0,-1 0 0,0 1 1,1-1-1,-1 0 0,1 1 0,0-2 13,0 1 0,0-1 0,0 1 0,0-1 0,0 0-1,0 1 1,-1-1 0,1 0 0,0 0 0,0 0 0,-1 1 0,1-1 0,0 0 0,-1 0 0,1 0 0,0-2 0,25-43 449,16-25-360,-28 52-171,0-1 0,1 2 0,2 0 0,-1 1 0,2 1-1,0 1 1,1 0 0,0 1 0,37-19 0,-53 32 15,0-1 1,0 1-1,1-1 1,-1 1-1,1 0 1,-1 1-1,1-1 1,-1 0-1,1 1 1,5 0-1,-8 0 25,0 0 0,1 1 0,-1-1 0,0 0 0,1 1 0,-1-1 0,0 1 0,0-1 0,0 1 0,0 0 0,0 0 0,0-1 0,1 1 0,-2 0 0,1 0 0,0 0 0,0 0 0,0 0 0,0 0 0,-1 0 0,1 1 0,0-1 0,-1 0 0,1 0 1,-1 0-1,1 1 0,-1-1 0,0 0 0,0 0 0,1 1 0,-1-1 0,0 2 0,0 13-6,0 0 0,0 0 0,-2-1 0,-4 22 0,3-24 64,1 0 0,0 0 0,1 0 0,1 0 0,0 0 0,0 0 0,1 0 0,3 13 0,-3-24-25,-1 0 1,1-1 0,0 1 0,-1 0 0,1 0-1,0-1 1,0 1 0,0-1 0,0 1-1,0-1 1,0 1 0,1-1 0,-1 0 0,0 1-1,1-1 1,-1 0 0,1 0 0,-1 0 0,1 0-1,0 0 1,-1 0 0,1-1 0,0 1-1,2 0 1,0-1 20,-1 1-1,1-1 0,0 0 1,-1 0-1,1 0 0,-1-1 1,1 1-1,0-1 0,-1 0 1,1 0-1,4-2 0,2-1 14,1-2 0,-1 1 0,0-1-1,0-1 1,-1 0 0,14-13 0,46-55 60,-48 50-185,33-31 0,-35 40-92,-19 16 151,0 0 1,0 0 0,0 0-1,0 0 1,1 0-1,-1 0 1,0 0-1,0 0 1,0 0-1,0 0 1,0 0 0,1 0-1,-1 0 1,0 0-1,0 0 1,0 0-1,0 0 1,0 0-1,1 0 1,-1 0 0,0 0-1,0 0 1,0 0-1,0 0 1,0 1-1,0-1 1,1 0-1,-1 0 1,0 0 0,0 0-1,0 0 1,0 0-1,0 0 1,0 1-1,0-1 1,0 0-1,0 0 1,0 0-1,0 0 1,0 0 0,0 1-1,1-1 1,-1 0-1,0 0 1,0 0-1,0 0 1,0 0-1,0 1 1,0-1 0,-1 0-1,1 0 1,0 0-1,0 0 1,0 0-1,0 1 1,0-1-1,0 0 1,-2 11-201,2-10 129,-15 114-222,13-90 369,2 0 0,3 41 0,-2-53-30,2 1 0,5 18 0,-8-29 11,1 0 1,1 1 0,-1-1 0,0 0-1,1 0 1,-1 0 0,1 0 0,0-1-1,0 1 1,0 0 0,1-1 0,-1 1-1,0-1 1,1 0 0,4 4 0,-5-6-35,-1 0 0,0 1 1,1-1-1,-1 0 1,0 1-1,1-1 1,-1 0-1,0 0 0,1 0 1,-1 0-1,0-1 1,1 1-1,-1 0 0,0 0 1,1-1-1,-1 1 1,0-1-1,1 1 1,-1-1-1,0 0 0,0 1 1,0-1-1,0 0 1,0 0-1,0 0 0,0 0 1,0 0-1,0 0 1,0 0-1,0 0 1,-1 0-1,2-2 0,1-2 11,1-1 0,-1 0-1,0 0 1,0 0 0,2-11 0,-1-2 5,-1-1 1,-1 0-1,0 0 0,-2 0 1,0-1-1,-5-30 1,3 41-54,0 1-1,0-1 1,-1 0 0,0 1-1,-1-1 1,0 1 0,-10-16-1,11 21-17,0 0-1,0 1 0,0-1 1,-8-5-1,-1 2-141,11 7 174,1 0 0,0 0-1,0 0 1,-1 0-1,1 0 1,0 0-1,-1 0 1,1 0-1,0 0 1,-1 0-1,1 0 1,0 0-1,0 1 1,-1-1-1,1 0 1,0 0-1,-1 0 1,1 0-1,0 0 1,0 1-1,-1-1 1,1 0-1,0 0 1,0 0-1,0 1 1,-1-1-1,1 0 1,0 0-1,0 1 1,0-1-1,0 0 1,-1 1-1,1 1 5,-1-1 0,1 1 0,0-1 0,-1 1 0,1-1-1,0 1 1,0-1 0,0 1 0,0-1 0,0 1 0,0 0 0,1-1-1,-1 1 1,0-1 0,1 1 0,-1-1 0,1 1 0,0-1 0,-1 0 0,1 1-1,0-1 1,0 0 0,0 1 0,0-1 0,0 0 0,0 0 0,0 0-1,0 0 1,2 1 0,0 1 25,0-2 0,0 1 0,0 0 0,0 0 0,1-1 1,-1 0-1,0 0 0,1 0 0,-1 0 0,1 0 0,-1-1 0,5 1 0,9-3 54,0 0-1,0-1 1,0-1 0,-1-1-1,30-12 1,-28 11-68,24-10 119,-1-1 1,0-2-1,40-26 0,-64 34-99,-1-2 1,-1 0-1,0-1 0,-1 0 1,0-1-1,-1-1 0,-1 0 0,-1-1 1,0 0-1,-1 0 0,8-20 0,7-25-93,34-126-1,-53 163 32,-4 15-70,1-1-40,-3 17-66,-2 35 75,-13 73 0,-1 1 54,12-67 4,-15 319 425,21-273 120,-1 1-3471,-1-90 799,0-11-1545,0-5 1218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2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 7136,'-29'-17'3232,"34"9"-2816,4 4 2272,6 4-1568,16-8 735,4 5-1087,20-6 416,3 9-704,5-8 96,-5 5-320,5-6-256,-9 9 0,4-8 128,2 8-64,-7-3-512,-3 3 224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2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180 144 3072,'4'-9'357,"-3"6"-265,0 1 0,0 0-1,0 1 1,1-1-1,-1 0 1,0 0 0,1 0-1,-1 1 1,1-1 0,3-2-1,46-40 3744,-50 42-3496,1 0 1,0 0-1,-1 0 1,1 0 0,-1 0-1,1-1 1,-1 1-1,0 0 1,0-1-1,0 1 1,-1-1-1,1 1 1,0-1 0,-1 0-1,0 1 1,1-4-1,-2 5-194,1 0 0,0 0 1,0 0-1,0 0 0,-1 0 0,1 0 0,-1 0 0,1 0 0,0 0 0,-1 0 0,0 0 0,1 0 0,-1 0 0,1 1 1,-1-1-1,0 0 0,-1 0 0,1 0-97,-1 0 1,1 0-1,-1 0 0,1 1 1,-1-1-1,0 0 0,0 1 1,1 0-1,-1-1 0,0 1 1,0 0-1,1 0 0,-3 0 1,-5 0-43,1 1 0,0 0 1,-1 0-1,1 1 0,-1 0 0,1 0 0,0 1 1,0 0-1,1 1 0,-1 0 0,0 0 1,1 0-1,0 1 0,0 0 0,1 1 1,-1-1-1,1 1 0,-9 13 0,5-7 67,1 2 0,0-1 0,1 1 0,1 1 0,0-1 0,1 1 0,1 1 0,0-1 0,-2 18 0,5-26-7,-5 41 285,7-44-262,0-1 0,0 0 1,0 1-1,1-1 0,-1 0 0,1 0 1,-1 1-1,1-1 0,0 0 0,0 0 1,4 6-1,-5-8-53,1 0 0,-1-1 0,1 1 0,-1 0 0,1 0 1,0-1-1,-1 1 0,1-1 0,0 1 0,0 0 0,-1-1 1,1 1-1,0-1 0,0 0 0,0 1 0,0-1 0,0 0 0,0 1 1,0-1-1,-1 0 0,1 0 0,0 0 0,0 0 0,0 0 1,0 0-1,0 0 0,0 0 0,0 0 0,0 0 0,0 0 0,0-1 1,0 1-1,0 0 0,0-1 0,-1 1 0,1-1 0,0 1 1,0-1-1,0 1 0,0-2 0,4-2 106,0 0 1,0-1-1,0 1 1,6-9-1,-10 11-160,38-49 210,-2-2 0,-2-1 0,32-71 0,-66 169-1078,-1-33 926,1-1-1,0 1 1,0 0-1,1 0 1,0-1-1,1 1 0,1-1 1,-1 0-1,1 0 1,11 19-1,-10-22 21,1 0 0,-1 0 0,1 0 0,0 0 0,1-1 1,0 0-1,0 0 0,0-1 0,1 0 0,-1 0 0,1-1 0,0 0 0,14 5 0,-15-7-54,0 0 0,0 0 0,0 0 0,0-1 0,0 0 0,1-1 0,-1 1 0,0-2 0,0 1 0,0-1 0,1 1 0,-1-2 0,11-3 0,-12 3-678,0-1-1,1 0 0,-2 0 0,1 0 0,0-1 0,-1 0 0,1 0 0,-1-1 0,6-6 0,7-9-2308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1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63 7456,'-14'-20'3392,"14"14"-2944,5-3 1952,4 9-1408,4-8 1279,5 8-1311,1-8 512,2 8-896,7-9 128,-1 9-416,0-3-192,-1 6-32,1-3-160,4 5 64,1-1 96,4 4-32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3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 2720,'0'0'891,"2"-1"-545,0 0-196,6-2 3460,3-2 2266,-12 8-4566,-4 8-1157,-3 9 125,1 0 0,0 1 0,2 0 1,0 0-1,1 1 0,1-1 1,2 1-1,0 0 0,1 0 0,4 33 1,5-30 369,-9-24-587,0 1-1,1-1 1,0 0 0,-1 0-1,1 0 1,0 0-1,-1 0 1,1 0-1,0 0 1,0 0-1,0 0 1,0 0-1,0 0 1,0-1-1,0 1 1,0 0 0,0-1-1,0 1 1,0-1-1,2 1 1,0-1 5,0 0-1,-1-1 1,1 1 0,0-1 0,-1 0 0,1 1 0,0-1 0,-1-1 0,1 1 0,-1 0-1,1-1 1,-1 1 0,0-1 0,4-3 0,34-32 289,-34 30-317,96-96 271,-46 53-151,-41 39-200,-1-2 0,0 1-1,-1-2 1,-1 0 0,20-27-1,-32 40 36,1 1 1,-1-1-1,0 0 0,1 1 0,-1-1 0,0 0 0,1 1 0,-1-1 0,0 0 0,0 1 0,1-1 1,-1 0-1,0 0 0,0 1 0,0-1 0,0 0 0,0-1 0,-1 2-2,1 0 0,0 0 0,0 0-1,-1 0 1,1 0 0,0-1 0,0 1 0,-1 0-1,1 0 1,0 0 0,0 0 0,-1 0 0,1 0-1,0 0 1,-1 0 0,1 0 0,0 0 0,-1 0-1,1 0 1,0 0 0,0 0 0,-1 0-1,1 0 1,0 1 0,0-1 0,-1 0 0,1 0-1,-4 2-50,1 0-1,-1-1 0,1 1 0,0 0 0,-4 4 1,3-1 33,0-1 0,0 1 0,1 0 0,-3 5 1,0 0 16,-1 0 41,1 0 1,1 1-1,0 0 0,1 0 1,0 0-1,0 0 1,1 1-1,1-1 1,0 1-1,0 0 1,1-1-1,1 1 0,0 0 1,0 0-1,1 0 1,1 0-1,0-1 1,6 19-1,-6-25 10,0-1 0,0 0-1,0 0 1,1 0 0,0 0 0,0 0 0,0-1 0,0 1-1,7 5 1,-7-7 1,-1 0 0,1 0 1,0 0-1,-1-1 0,1 1 0,0-1 0,0 0 0,0 0 1,0 0-1,0 0 0,1 0 0,-1-1 0,0 0 0,0 1 0,5-1 1,-2-1 28,-1 0 1,1-1-1,0 1 1,-1-1-1,1 0 0,-1-1 1,1 1-1,4-5 1,2 0 28,0-2 0,12-10 1,5-8-58,37-48 0,-13 15 20,24-25-596,-77 85 528,0 0-1,0-1 1,0 1 0,1 0 0,-1 0 0,0 0 0,0-1 0,0 1-1,0 0 1,1 0 0,-1 0 0,0 0 0,0 0 0,0-1 0,1 1 0,-1 0-1,0 0 1,0 0 0,1 0 0,-1 0 0,0 0 0,0 0 0,1 0 0,-1 0-1,0 0 1,0 0 0,0 0 0,1 0 0,-1 0 0,0 0 0,0 0 0,1 0-1,-1 0 1,0 0 0,0 0 0,1 1 0,-1-1 0,0 0 0,0 0 0,4 12-98,-4 19 16,-44 235 850,43-255-187,5-15-159,7-20-45,-2 3-374,1 1 0,1 0 0,0 0 0,1 1 0,1 1 0,1 0 0,1 1 0,0 0 0,1 1 1,20-14-1,-26 22 46,3-3-125,0 0 0,1 1 0,0 1 0,1 0 0,0 1 0,21-8 0,-35 16 69,-1-1 1,1 1 0,-1 0-1,1 0 1,0 0-1,-1-1 1,1 1-1,0 0 1,-1 0-1,1 0 1,-1 0 0,1 0-1,0 0 1,-1 0-1,1 0 1,0 0-1,-1 1 1,1-1-1,-1 0 1,1 0-1,0 0 1,-1 1 0,1-1-1,-1 0 1,1 1-1,-1-1 1,1 0-1,-1 1 1,1-1-1,-1 1 1,1-1 0,-1 1-1,0-1 1,1 1-1,-1-1 1,0 1-1,1 0 1,-1-1-1,0 1 1,0-1-1,1 1 1,-1 0 0,0-1-1,0 1 1,0 0-1,0-1 1,0 1-1,0-1 1,0 1-1,0 0 1,0-1-1,0 1 1,-1 0 0,1 7 50,-2-1 0,1 0-1,-4 12 1,4-17-45,-28 112-14,26-98 57,0 1 0,2-1 0,0 0 0,1 1 0,2 19 0,-1-32-2,-1 0 0,1 0 0,0-1-1,0 1 1,1 0 0,-1-1 0,1 1-1,0-1 1,2 4 0,-3-6-17,0 0-1,0 1 1,0-1-1,0 0 1,0 0 0,0 0-1,0 0 1,0-1-1,0 1 1,1 0 0,-1 0-1,0-1 1,1 1-1,-1-1 1,0 1 0,1-1-1,-1 1 1,1-1-1,-1 0 1,1 0 0,-1 0-1,1 0 1,-1 0-1,1 0 1,1 0 0,4-2 5,-1 0 0,1-1 0,-1 1 0,0-1 0,0 0 0,0-1 0,0 0 0,-1 0 0,11-8 0,3-7 22,19-24 0,-22 25 61,39-47 109,30-31-408,-77 85 128,-7 9 30,1 1-1,-1-1 1,0 0 0,1 0 0,-1 1 0,1-1 0,-1 1 0,1 0 0,2-2 0,-4 3 28,0 0 0,0 0 0,0 0 0,0 0 0,0 0 0,1 0 0,-1 0 1,0 0-1,0 0 0,0 1 0,0-1 0,0 0 0,0 0 0,0 0 0,0 0 1,0 0-1,0 0 0,0 0 0,0 0 0,0 0 0,0 0 0,0 1 1,0-1-1,0 0 0,1 0 0,-1 0 0,0 0 0,0 0 0,0 0 0,0 0 1,0 0-1,0 0 0,-1 1 0,1-1 0,0 0 0,0 0 0,0 0 0,0 0 1,0 0-1,0 0 0,0 0 0,0 0 0,0 0 0,0 1 0,0-1 0,0 0 1,0 0-1,0 0 0,0 0 0,-1 0-7,-1 8-53,1 0 0,-1 0 1,1 8-1,-6 25-76,3-25 174,1 1 1,1 0-1,1-1 1,0 1-1,1 0 1,0 0-1,2 0 1,0 0-1,1-1 1,8 27-1,-11-42-14,0 1-1,1-1 0,-1 0 1,1 0-1,-1 1 1,1-1-1,0 0 0,-1 0 1,1 0-1,0 0 1,0 0-1,0 0 0,0 0 1,0 0-1,0 0 1,0 0-1,0-1 0,0 1 1,0 0-1,0-1 1,1 1-1,1 0 0,-1-1 5,0 0-1,0 0 0,0 0 1,0 0-1,0 0 0,0 0 0,0-1 1,0 1-1,0-1 0,0 1 1,0-1-1,0 0 0,3-2 1,12-7 40,0-2 0,25-22 1,-9 7-102,58-36 62,-48 35 25,-2 1 3,1 1-1,68-29 1,-103 52-49,1 0-5,-1 0 1,1 0 0,0-1 0,12-10-1,1 3-120,-19 11 44,-7 0-29,-12 3-84,10-2 181,-3 1 8,-1 0 1,-20 7 0,11-2-15,0 2 1,1 1-1,0 0 0,1 1 0,0 1 0,-30 26 0,35-26 15,0 1 0,0 0-1,2 1 1,0 0 0,0 1 0,2 0-1,-1 1 1,-11 28 0,20-40 19,0 0 0,0 0 0,0 1 0,0-1 0,0 0 0,1 0 0,0 1 0,0-1 0,0 0 0,1 6 0,0-9-5,-1 1 0,0-1 0,0 0 0,1 0 0,-1 1 0,1-1 1,-1 0-1,1 0 0,-1 0 0,1 0 0,0 0 0,0 0 0,-1 0 0,1 0 0,0 0 0,0 0 0,0 0 0,0-1 0,0 1 0,0 0 0,0-1 0,0 1 1,1 0-1,-1-1 0,0 1 0,0-1 0,0 0 0,1 1 0,-1-1 0,0 0 0,0 0 0,1 0 0,-1 0 0,0 0 0,0 0 0,1 0 0,-1 0 1,2-1-1,4-1 19,-1 0 1,1 0 0,-1-1-1,1 0 1,-1 0 0,0 0-1,10-8 1,38-34 197,-40 32-125,87-80-114,-92 84 35,-1 0 0,11-15 0,-13 15-109,1 0 1,13-12 0,-13 12-250,-12 17 134,-5 13 92,-4 8-22,-25 41 0,-171 242 72,183-274 128,2 1 1,2 1 0,-34 76-1,54-109-102,-3 10 616,8-15-208,5-7-152,4-5-125,2 1 0,15-10 0,3-2-28,11-8 37,-4 3-35,-1-2-1,63-59 1,-69 51-113,-1-2 0,-2-1 0,31-57 0,12-41 63,20-36-73,-80 157-3,-8 13-6,-1 1 0,0-1 1,0 0-1,0 0 0,-1 0 1,1 0-1,0 0 0,-1 0 1,0 0-1,0 0 0,1-5 1,-8 21-428,4-2 404,-1 0 0,-8 18 0,-3 11 99,4 19 175,-7 103 0,16-148-149,1-11-28,-1 24 107,5-16 70,-4-11-183,0 0 1,0 0 0,0 1 0,0-1 0,1 0 0,-1 0 0,0 0-1,0 0 1,0 0 0,1 0 0,-1 1 0,0-1 0,0 0-1,0 0 1,1 0 0,-1 0 0,0 0 0,0 0 0,1 0 0,-1 0-1,0 0 1,0 0 0,0 0 0,1 0 0,-1 0 0,0 0-1,0 0 1,1 0 0,-1-1 0,0 1 0,0 0 0,0 0-1,1 0 1,-1 0 0,0 0 0,0-1 0,7-4 70,-1 0-1,-1-1 1,1 0 0,-1-1 0,0 1 0,0-1-1,6-12 1,8-10-3,0 0-84,2 2 1,1 0 0,1 1 0,2 1-1,42-34 1,-49 46-39,-2 1 39,1 0 0,1 1 0,-1 1 0,28-12 1,-42 21-24,0 0 1,1 0-1,-1 1 1,0-1-1,1 1 1,-1 0-1,0 0 1,1 0-1,-1 0 1,0 0-1,1 1 1,-1 0 0,0-1-1,1 1 1,-1 1-1,0-1 1,0 0-1,0 1 1,0-1-1,0 1 1,-1 0-1,5 3 1,4 4 36,-1 2 0,0-1 1,17 23-1,-4-5-106,-17-21 133,-2-2 46,1 1 0,0-1 0,0 0-1,10 6 1,-14-10-60,1 0 1,-1-1-1,1 1 1,-1 0-1,1-1 1,0 1-1,-1-1 1,1 1-1,0-1 1,0 0-1,-1 0 1,1 1-1,0-1 1,0-1-1,-1 1 1,1 0-1,0 0 0,0-1 1,-1 1-1,1-1 1,0 1-1,2-2 1,2-2-9,1 0 0,0 0-1,-1-1 1,0 1 0,0-1 0,-1-1 0,1 1 0,8-13-1,-7 9 30,-1-1 1,-1 1-1,0-1 0,0 0 0,6-19 0,-10 25-60,0 0 1,0 0-1,0 0 1,-1 0 0,0 0-1,0 0 1,0 0-1,0 0 1,0 0-1,-2-7 1,1 11 1,1-1 0,0 1-1,-1-1 1,1 1 0,-1-1 0,1 1 0,-1 0 0,1-1 0,-1 1-1,1 0 1,-1 0 0,1-1 0,-1 1 0,0 0 0,1 0 0,-1 0 0,1 0-1,-1-1 1,0 1 0,1 0 0,-1 0 0,1 0 0,-1 0 0,0 1-1,0-1 1,-17 5-231,11-2 220,1 1-1,0 0 1,0 0-1,0 0 1,0 1-1,1 0 1,0 0-1,0 1 1,0-1-1,1 1 1,-1 0-1,2 0 1,-1 0-1,0 1 1,1-1-1,-2 9 1,-2 3 43,1 1 1,1 0 0,1 0 0,-4 34-1,6-32 43,1-1 1,1 1-1,1-1 0,1 1 0,0-1 0,2 0 1,0 0-1,1 0 0,16 38 0,-18-52-485,0 0 1,1 0-1,0 0 0,0-1 0,8 8 1,-12-13 297,0 0 1,0 0-1,0-1 0,0 1 1,0 0-1,0 0 1,0-1-1,0 1 1,0 0-1,0 0 1,0-1-1,0 1 1,0 0-1,0 0 1,0 0-1,0-1 0,0 1 1,1 0-1,-1 0 1,0-1-1,0 1 1,0 0-1,0 0 1,1 0-1,-1 0 1,0-1-1,0 1 1,0 0-1,0 0 1,1 0-1,-1 0 0,0 0 1,0-1-1,1 1 1,-1 0-1,0 0 1,0 0-1,1 0 1,-1 0-1,0 0 1,0 0-1,1 0 1,-1 0-1,0 0 1,0 0-1,1 0 0,-1 0 1,0 0-1,0 0 1,0 0-1,1 0 1,-1 1-1,0-1 1,0 0-1,1 0 1,-1 0-1,0 0 1,0 0-1,0 1 0,1-1 1,-1 0-1,0 0 1,0 0-1,0 0 1,0 1-1,0-1 1,1 0-1,-1 0 1,0 1-1,-2-18-5492,-1-4 595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3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93 7968,'-63'-53'3616,"58"41"-3136,10 4-64,3 5-320,16-9-608,7 7 288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3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4064,'1'-1'215,"-1"0"1,1 0-1,0 0 1,0 0-1,0 1 1,0-1-1,0 0 1,0 0-1,0 1 1,0-1-1,0 0 1,1 1-1,-1-1 1,0 1 0,0 0-1,0-1 1,1 1-1,-1 0 1,0 0-1,1 0 1,1 0-1,-2 0 112,0 0 0,0 1 0,0-1 0,0 0 0,0 0 1,0 0-1,0 0 0,0 0 0,0 0 0,-1 0 0,1 0 0,2-1 0,21-7 1599,-16 4-1213,3-1-323,0 0 1,0-1-1,0-1 1,12-10-1,18-11 383,-8 11-325,-16 8-141,22-14-1,-35 21-241,0-1-1,0 0 1,-1 0-1,1-1 0,-1 1 1,0-1-1,0 1 1,0-1-1,0 0 1,3-7-1,-6 10-73,1 0 0,-1 0 0,1 0-1,-1 0 1,0 0 0,0 0-1,1 0 1,-1 0 0,0 0 0,0 0-1,0 0 1,0-1 0,0 1 0,-1 0-1,1 0 1,0 0 0,0 0 0,-1 0-1,1 0 1,0 0 0,-1 0-1,1 0 1,-1 0 0,1 1 0,-1-1-1,0 0 1,1 0 0,-1 0 0,0 1-1,0-1 1,1 0 0,-1 0-1,0 1 1,0-1 0,0 1 0,0-1-1,0 1 1,-1-1 0,-2 0-31,1-1 0,-1 1-1,0 0 1,0 0 0,0 1 0,-1-1 0,1 1 0,0 0 0,-5 0 0,1 2 4,0-1 0,0 2 1,0-1-1,0 1 0,1 0 1,0 0-1,-1 1 0,1 0 1,1 1-1,-1-1 0,1 1 0,-1 0 1,1 1-1,1 0 0,-9 10 1,0 2 13,0 1 1,1 0 0,2 1 0,-12 26-1,14-26 145,1 0 0,0 1-1,2 0 1,1 0 0,0 1-1,2-1 1,-2 42 0,5-59-20,0 1 0,1-1-1,-1 1 1,1-1 0,0 1 0,0-1 0,1 1 0,0-1 0,2 6 0,-3-8-35,0 0 1,0 0 0,1 0-1,-1-1 1,1 1-1,-1 0 1,1-1 0,-1 1-1,1-1 1,0 0 0,0 1-1,-1-1 1,1 0-1,0 0 1,0 0 0,0 0-1,0-1 1,1 1-1,-1 0 1,0-1 0,3 1-1,6-1 50,-1 0-1,0 0 0,0-2 1,21-3-1,40-17-102,-21 6-62,112-23-428,-92 30-3205,-55 8 1542,0 1-1,0 0 1,26 4-1,-10 3-1450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3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49 732 4064,'-15'-3'1307,"14"3"-1292,1 0 0,0 0 1,0 0-1,0 0 0,-1 0 1,1 0-1,0 0 0,0 0 1,0 0-1,-1 0 0,1 0 1,0 0-1,0 0 0,0 0 1,0 0-1,-1 0 1,1 0-1,0 0 0,0 0 1,0 0-1,-1 1 0,1-1 1,0 0-1,0 0 0,0 0 1,0 0-1,0 0 0,-1 1 1,1-1-1,0 0 0,0 0 1,0 0-1,-4 4 7,2-3 281,0 1 0,0 0 1,1 0-1,-1 0 0,0 0 1,1 0-1,-1 0 0,1 0 1,-1 1-1,1-1 1,0 1-1,0-1 0,0 1 1,0-1-1,1 1 0,-1 3 1,1-6-210,0 1 0,0-1 0,0 1 0,0-1 0,0 1 1,0-1-1,0 1 0,1-1 0,-1 1 0,0-1 0,0 1 1,1-1-1,-1 1 0,0-1 0,1 0 0,-1 1 0,0-1 0,1 0 1,-1 1-1,0-1 0,1 0 0,-1 1 0,1-1 0,-1 0 1,1 0-1,-1 1 0,1-1 0,-1 0 0,0 0 0,1 0 0,-1 0 1,1 0-1,-1 0 0,1 0 0,0 0 0,-1 0 0,1 0 1,-1 0-1,1 0 0,-1 0 0,1 0 0,-1 0 0,1-1 0,2 1 131,0-1-1,0 0 0,0 0 0,0 0 0,-1 0 0,5-2 0,3-4 209,-1 0 0,0-1 0,0 0 0,0 0 0,9-13 0,34-52 505,-39 54-634,15-22 64,-8 9-54,2 2 1,34-37 0,-34 42-218,-11 12-51,1 1 1,20-18 0,-29 27-64,1 1 0,-1-1 0,1 1 0,-1 0 0,1 0-1,0 0 1,0 1 0,0-1 0,0 1 0,0 0 0,0 0 0,0 1-1,1-1 1,-1 1 0,6 0 0,-8 0-7,0 0 0,0 1 0,1-1 0,-1 1-1,0 0 1,0-1 0,0 1 0,0 0 0,0 0 0,-1 0 0,1 1 0,0-1 0,0 0-1,-1 1 1,1-1 0,-1 1 0,1-1 0,-1 1 0,0 0 0,1 0 0,-1 0 0,0-1-1,0 1 1,0 0 0,-1 0 0,1 0 0,0 1 0,-1-1 0,1 0 0,-1 3-1,1 6 34,0 0 0,0 1-1,-2-1 1,-1 16 0,2-26-9,-8 58 125,-2 0 1,-3 0-1,-37 104 0,49-160-115,-5 14 145,-12 22 0,16-36-110,0 1-1,0 0 1,-1-1-1,1 1 1,-1-1-1,0 0 0,0 0 1,0 0-1,-1 0 1,1 0-1,-5 2 1,7-4-28,0-1 0,0 1 0,0-1 0,-1 1 0,1-1 0,0 0 0,0 0 0,0 1 1,-1-1-1,1 0 0,0 0 0,0 0 0,-1 0 0,1 0 0,0-1 0,0 1 0,-1 0 0,1 0 0,0-1 1,0 1-1,-2-1 0,1-1 11,0 1 0,-1-1 1,1 0-1,0 0 0,0 0 1,0 0-1,0 0 0,1 0 1,-3-3-1,-1-3-1,1 0 0,0-1 0,0 1 0,-4-17 0,3 10-38,0-4-6,0 0 0,0 0 0,2 0 0,-1-23 0,5 32-77,2 9-128,7 13-119,-7-8 364,9 13-8,0 0 0,17 16 0,-23-27-12,0-1 0,0 0 0,0 0 0,0-1 0,1 0 0,0 0 0,0-1 0,0 1-1,10 2 1,-3-3 20,0 0 0,0-1 0,0 0-1,0-1 1,0 0 0,0-2 0,18-1-1,-8-2 52,0 0-1,-1-2 0,33-11 0,-37 9-15,-1 0 0,1-1 1,-1-1-1,-1 0 0,0-2 0,-1 0 1,0-1-1,0 0 0,-2-1 1,1-1-1,-2 0 0,14-21 0,-21 26-72,0 1 0,-1-1 0,0-1 0,0 1 0,-1-1 0,-1 0 0,5-20 0,-8 29-5,0 0-1,0 1 0,1-1 0,-1 0 1,0 0-1,0 1 0,-1-1 1,1 0-1,0 1 0,-1-1 0,1 0 1,-1 1-1,1-1 0,-1 0 0,0 1 1,0-1-1,1 1 0,-1-1 1,0 1-1,0 0 0,-1-1 0,1 1 1,0 0-1,0 0 0,-1 0 1,1 0-1,0 0 0,-1 0 0,1 0 1,-1 0-1,0 0 0,1 1 1,-1-1-1,0 1 0,1-1 0,-1 1 1,0 0-1,1-1 0,-1 1 0,0 0 1,1 0-1,-3 1 0,-5-1-8,-1 1 0,1 1 0,0 0 0,0 0 0,-1 1-1,2 0 1,-1 1 0,0-1 0,1 2 0,0-1 0,0 1-1,0 1 1,0-1 0,1 1 0,0 1 0,0-1 0,1 1 0,-7 9-1,8-9 38,0 0 0,0 0 0,1 1 0,0 0 0,0 0-1,1 0 1,0 0 0,-4 16 0,6-17 32,0-1 0,1 1-1,0-1 1,0 1 0,0-1 0,1 1-1,-1-1 1,2 1 0,-1-1 0,1 0-1,0 1 1,4 8 0,-1-5 1,1 0 1,0-1-1,0 0 0,1 0 1,0-1-1,1 0 1,0 0-1,0 0 0,1-1 1,-1-1-1,2 1 0,-1-1 1,1-1-1,-1 0 1,2 0-1,-1-1 0,14 4 1,-18-7-2,1 0 1,-1 0-1,0-1 1,1 1-1,-1-1 1,1-1 0,-1 1-1,1-1 1,-1 0-1,0-1 1,1 0 0,7-3-1,4-2 49,-1-2 0,28-17 0,192-154 191,-228 172-268,43-34 127,-1-3 0,53-63 1,-88 86-133,0 0 1,-1-2-1,-2 0 0,0 0 1,14-41-1,-13 24-19,-2-1-1,11-74 1,-22 111-39,0 0-1,-1 0 1,1 0-1,-1 0 1,0 0 0,-1 0-1,1 0 1,-3-8 0,3 13 45,0 0 1,0 0-1,0 0 1,0-1 0,0 1-1,0 0 1,0 0 0,0 0-1,0 0 1,0 0-1,0 0 1,0 0 0,0 0-1,0 0 1,0 0-1,0 0 1,0 0 0,0 0-1,0 0 1,0 0 0,0-1-1,0 1 1,-1 0-1,1 0 1,0 0 0,0 0-1,0 0 1,0 0-1,0 0 1,0 0 0,0 0-1,0 0 1,0 0 0,0 0-1,0 0 1,0 0-1,-1 0 1,1 0 0,0 0-1,0 0 1,0 0-1,0 0 1,0 0 0,0 0-1,0 0 1,0 0 0,0 1-1,0-1 1,0 0-1,0 0 1,0 0 0,0 0-1,-1 0 1,1 0-1,0 0 1,0 0 0,0 0-1,0 0 1,0 0 0,0 0-1,0 0 1,0 0-1,-5 8-106,-3 10 24,-16 46-135,-50 121 33,59-153 219,1 0 1,1 1-1,2 0 0,2 1 0,1 0 0,-5 42 0,12-58 26,0-1-1,1 0 0,0 0 0,2 0 1,0 0-1,1 0 0,1 0 0,0-1 1,1 1-1,1-1 0,0 0 0,2-1 1,-1 1-1,16 21 0,-20-33 9,1 0-1,-1 1 1,1-1-1,0-1 1,0 1-1,0-1 0,0 1 1,1-1-1,-1 0 1,1-1-1,0 1 1,0-1-1,0 0 1,0 0-1,9 2 1,-9-3-171,0-1-1,-1 0 1,1 1 0,0-2 0,0 1 0,0 0 0,-1-1 0,1 0 0,0 0 0,-1-1 0,1 1 0,-1-1 0,1 0 0,-1 0-1,0 0 1,0-1 0,6-4 0,-6 4-620,0 1-1,-1-1 0,0-1 1,0 1-1,0 0 0,0-1 1,-1 1-1,1-1 0,-1 0 1,0 0-1,0 0 1,0 0-1,0 0 0,-1-1 1,1-4-1,2-4-2077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3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7872,'-3'-8'3584,"29"8"-3104,-4 0 2400,6 0-1664,35 0 799,4 0-1215,32 0 320,-1 3-640,10-3-64,-8 5-256,-2-10-32,-12 5-64,-6-3 96,-12 3-96,-10-3-1216,-13 3 608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3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 4160,'3'-2'921,"0"0"1,1 0 0,-1 1-1,0-1 1,7-1 0,-8 3 53,1-1 0,0 0 1,0 0-1,-1 0 1,1 0-1,-1-1 0,4-2 1,-5 4-932,-1 0 0,0 0 0,0 0 0,0 0 1,0 0-1,1-1 0,-1 1 0,0 0 0,0 0 0,0 0 0,0 0 1,0 0-1,0 0 0,1-1 0,-1 1 0,0 0 0,0 0 0,0 0 1,0 0-1,0-1 0,0 1 0,0 0 0,0 0 0,0 0 1,0-1-1,0 1 0,0 0 0,0 0 0,0 0 0,0 0 0,0-1 1,0 1-1,0 0 0,0 0 0,0 0 0,0-1 0,0 1 0,0 0 1,0 0-1,0 0 0,-1 0 0,1 0 0,0-1 0,0 1 1,0 0-1,0 0 0,0 0 0,0 0 0,-1 0 0,1 0 0,0-1 1,0 1-1,0 0 0,0 0 0,-1 0 0,1 0 0,0 0 0,0 0 1,0 0-1,0 0 0,-1 0 0,1 0 0,-12 0 135,0 5-99,1 1 0,-22 13 0,33-19-66,0 0 0,0 0 0,0 0 0,0 0 0,0 0 0,0 0-1,0 0 1,0 0 0,0 0 0,0 0 0,0 0 0,0 0 0,0 0 0,0 0 0,0 0 0,0 1 0,0-1 0,0 0 0,0 0 0,0 0 0,0 0 0,0 0 0,0 0 0,0 0 0,0 0 0,0 0 0,0 0 0,0 0 0,0 0 0,0 0 0,0 0 0,0 0 0,0 0 0,0 0 0,0 0 0,0 0 0,0 0 0,0 0 0,0 0 0,0 0-1,7-1 648,10-6 63,-12 4-738,0 0 0,0 0-1,0 0 1,0 1 0,9-3 0,-14 6 23,0 0 1,0 0 0,0 0 0,0 0 0,0 1-1,0-1 1,-1 0 0,1 0 0,0 0 0,-1 0-1,1 0 1,-1 1 0,1-2 1,-2 10 111,2-9-111,0 0 0,0 0 0,0 0 0,0 0 0,-1 0 0,1 0 0,0 0-1,0-1 1,-1 1 0,1 0 0,0 0 0,-1 0 0,1 0 0,-1-1 0,1 1 0,-1 0 0,1 0-1,-1-1 1,1 1 0,-1 0 0,0-1 0,0 1 0,1-1 0,-1 1 0,-1 0 0,-6 3-2825,-6 6-8169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5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61 2656,'0'-2'431,"0"0"1,0 1-1,1-1 0,-1 0 1,0 1-1,1-1 0,-1 0 1,1 1-1,0-1 0,0 0 1,-1 1-1,1-1 0,0 1 1,0-1-1,1 1 0,-1 0 1,0-1-1,2-1 0,0 1 152,-3 9 2904,-2 27-3320,-4 66 158,-19 151 338,-1 8 743,26-237-449,1-20 77,-1-12-598,-8-121 33,8 110-436,-1-121-55,2 110 163,2-37-297,21-130 0,-22 190 100,0 0 1,1 1-1,0-1 0,0 0 1,1 1-1,0 0 0,0 0 0,7-8 1,-10 15 36,0-1 0,1 1 0,-1 0 0,1 0 0,0 0 0,-1 0 0,1 0 0,0 0 1,-1 0-1,1 1 0,0-1 0,0 1 0,0-1 0,0 1 0,0 0 0,-1-1 0,1 1 0,0 0 0,0 0 1,0 1-1,0-1 0,0 0 0,0 1 0,0-1 0,-1 1 0,3 0 0,7 3 30,0 0-1,-1 1 1,12 6-1,-14-6 0,3 0-38,0 1 0,0 1 1,-1 0-1,0 0 0,-1 1 0,0 0 0,0 1 1,0 0-1,-1 0 0,0 1 0,-1-1 0,0 2 1,9 19-1,-1 7 64,-2 0 1,-1 1-1,-2 1 1,-2 0 0,-2 0-1,3 51 1,-8-72 37,-1 0 0,0 0 0,-1 0 0,-7 37 1,6-48-9,0 0 1,0 1-1,-1-1 1,0 0 0,0 0-1,-1-1 1,0 1 0,0-1-1,0 1 1,-1-1 0,0-1-1,0 1 1,-1-1 0,-6 6-1,5-6 20,-1 0-1,0-1 0,0 0 0,0 0 0,-1 0 1,1-1-1,-1-1 0,0 1 0,0-1 1,0-1-1,-14 1 0,7-1 19,0-2 0,0 0 1,1-1-1,-1 0 0,-27-8 0,36 7-122,0 0-1,0 0 0,0-1 1,0 0-1,0 0 1,1-1-1,-1 1 0,1-1 1,-5-7-1,-1 2-109,5 3 69,7 6 43,-1 1-1,1 0 1,-1-1 0,1 1-1,0 0 1,-1-1 0,1 1-1,0-1 1,-1 1 0,1-1-1,0 1 1,-1-1 0,1 1-1,0-1 1,0 1 0,0-1-1,0 1 1,-1-1-1,1 1 1,0-1 0,0 1-1,0-1 1,0 1 0,0-1-1,0 1 1,0-1 0,0 0-1,1 1 1,-1-1 0,0 0-1,8-1-684,-8 2 416,30-10-8138,-17 6 5801,17-4-658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110 119 5408,'-12'-7'1728,"12"7"-1680,-1 0 0,1 0 0,-1 0 0,1 0 0,-1 0-1,1 0 1,-1 0 0,1 0 0,-1 1 0,1-1 0,-1 0 0,1 0 0,-1 1 0,1-1 0,0 0 0,-1 1 0,1-1 0,-1 0 0,1 1 0,0-1 0,-1 1 0,0 0 187,-1 1 98,-1 0 0,1 0-1,0 0 1,0 0-1,0 1 1,0-1-1,0 1 1,1-1 0,-1 1-1,-1 4 1,-12 34 578,10-27-515,-7 16 158,3 1 1,-11 51 0,19-77-475,1 1 0,-1-1 0,1 1 0,0-1 0,0 1 0,1-1 0,0 1 0,0-1 0,0 1 0,0-1 0,1 0 0,0 0 0,0 0 0,0 0 0,1 0 0,0 0-1,0 0 1,0-1 0,0 1 0,1-1 0,0 0 0,0 0 0,0-1 0,0 1 0,1-1 0,-1 0 0,1 0 0,0 0 0,-1 0 0,1-1 0,1 0 0,7 2 0,-8-3 37,0 0 0,0 0 0,0-1 0,0 1-1,1-1 1,-1-1 0,0 1 0,0-1 0,10-2-1,-12 2-71,0 0-1,0 0 1,0 0-1,-1-1 1,1 1-1,0-1 1,-1 0-1,1 0 0,-1 0 1,1 0-1,-1 0 1,0 0-1,0-1 1,0 1-1,0-1 1,-1 1-1,4-7 0,-3 2 3,1 0-1,-1 0 1,-1 0-1,0 0 1,0-1 0,0 1-1,-1 0 1,0-1-1,0 1 1,-1-1-1,-2-10 1,1 5-17,-1 0 1,-1 1-1,0-1 1,-1 1-1,-11-20 1,15 31-46,0-1 1,0 0 0,0 1 0,-1-1-1,1 1 1,0 0 0,-1-1-1,1 1 1,-1 0 0,0 0-1,1 0 1,-1 0 0,0 0 0,0 0-1,0 0 1,0 1 0,1-1-1,-1 1 1,0-1 0,-3 1-1,2-1 4,0 1-1,-1 1 1,1-1-1,0 0 1,-1 1-1,1-1 0,0 1 1,0 0-1,0 0 1,0 0-1,-6 4 0,7-4 4,-1 0-1,1 1 0,0 0 1,0-1-1,0 1 0,0 0 1,0 0-1,0 0 0,0 0 1,1 1-1,-1-1 0,1 0 1,-1 1-1,0 2 0,1-3-3,1 0 0,-1 0-1,1 0 1,0 0-1,0 0 1,-1 0-1,1 0 1,1 0 0,-1 0-1,0 0 1,0 0-1,1 0 1,-1 0-1,1 0 1,0 0 0,-1 0-1,1 0 1,0-1-1,0 1 1,0 0-1,2 2 1,1 1 55,0 0 1,1 0-1,-1 0 1,1 0-1,0-1 0,1 0 1,-1 0-1,1 0 1,-1-1-1,1 0 0,0 0 1,0 0-1,0-1 1,1 1-1,-1-2 0,1 1 1,-1-1-1,1 0 1,0 0-1,-1-1 0,14 0 1,-8-1 35,0-1 1,0 0-1,0-1 0,0 0 1,-1-1-1,1 0 1,-1-1-1,0 0 1,0 0-1,-1-2 1,0 1-1,0-1 0,0-1 1,-1 0-1,0 0 1,0 0-1,-1-1 1,7-11-1,1-2 15,-1 0 0,23-46 0,-34 60-82,0-1 0,-1 0 0,0 0 0,0 0 0,-1 0 0,-1 0 0,1 0 0,-1-1 0,-1 1 0,0 0 1,-2-19-1,2 26-22,0 1 1,0-1 0,-1 1 0,1-1-1,-1 1 1,1-1 0,-1 1 0,1 0-1,-1-1 1,0 1 0,1 0-1,-1 0 1,0-1 0,0 1 0,0 0-1,0 0 1,0 0 0,-1 0 0,1 0-1,0 0 1,0 1 0,0-1-1,-1 0 1,1 0 0,-1 1 0,1-1-1,0 1 1,-1 0 0,-1-1 0,0 1-24,0 0 0,1 0 0,-1 0 0,1 1 0,-1-1 0,1 1 0,-1 0 0,1 0 1,-1 0-1,1 0 0,0 0 0,-1 0 0,1 1 0,0-1 0,0 1 0,-3 2 0,-3 4-13,1 0-1,0 1 1,0 0-1,1 0 1,0 1-1,0-1 1,1 2-1,-4 10 1,-27 90 27,33-98 17,0-1 1,1 1-1,0-1 1,1 1-1,0 0 0,2 21 1,-1-29 30,1 0 1,0 0-1,0 0 1,0-1-1,1 1 1,-1 0-1,1-1 1,0 1-1,1-1 1,-1 0-1,1 0 1,0 0-1,0 0 1,0 0-1,0 0 1,1-1-1,-1 0 1,1 0-1,0 0 1,5 4-1,0-3 37,0 0-1,0 0 1,1-1 0,-1 0-1,1 0 1,-1-1 0,1-1 0,0 0-1,0 0 1,0 0 0,0-1-1,0-1 1,-1 0 0,1 0-1,10-3 1,-7 0-9,0 0-1,0 0 1,0-1 0,-1-1 0,0 0-1,0 0 1,0-2 0,-1 1-1,0-1 1,13-13 0,-9 5 6,0-1 1,-1 0 0,0-1-1,13-24 1,33-80-222,-56 112 82,1 1 0,0-1 0,11-17 0,-16 27 67,1 0 1,-1 0 0,0-1-1,0 1 1,1 0 0,-1 0 0,0 0-1,0-1 1,0 1 0,1 0-1,-1 0 1,0 0 0,1 0-1,-1 0 1,0 0 0,0-1-1,1 1 1,-1 0 0,0 0 0,1 0-1,-1 0 1,0 0 0,1 0-1,-1 0 1,0 0 0,1 0-1,-1 0 1,0 0 0,0 1 0,1-1-1,-1 0 1,0 0 0,1 0-1,-1 0 1,0 0 0,0 0-1,1 1 1,-1-1 0,0 0 0,0 0-1,0 0 1,1 1 0,-1-1-1,0 0 1,0 0 0,0 1-1,1-1 1,-1 0 0,0 1-1,0-1 1,0 0 0,0 0 0,0 1-1,0-1 1,0 0 0,0 1-1,6 18-157,-1 17 150,-1 71 0,-4-68 114,-9 66 1,0-70 93,8-32-137,1-1 1,-1 0 0,0 1-1,-1-1 1,1 0-1,0 1 1,-1-1-1,1 0 1,-1 0-1,0 0 1,-2 2 0,2-3-29,0-1 0,0 1 1,1-1-1,-1 1 1,0-1-1,0 0 1,0 0-1,0 0 0,0 0 1,0 0-1,1 0 1,-1-1-1,0 1 0,0 0 1,0-1-1,0 0 1,1 1-1,-1-1 1,0 0-1,1 0 0,-1 0 1,0 0-1,1 0 1,-1 0-1,0-2 0,-5-2-12,1 0-1,1 0 0,-1-1 0,-7-10 1,13 16-17,0 0 1,-1 0-1,1 0 1,0 0 0,0-1-1,0 1 1,-1 0-1,1 0 1,0 0-1,0-1 1,0 1 0,0 0-1,-1 0 1,1-1-1,0 1 1,0 0 0,0 0-1,0-1 1,0 1-1,0 0 1,0-1 0,0 1-1,0 0 1,0 0-1,0-1 1,0 1-1,0 0 1,0-1 0,0 1-1,0 0 1,0 0-1,0-1 1,0 1 0,0 0-1,1 0 1,-1-1-1,0 1 1,0 0 0,0 0-1,0-1 1,1 1-1,-1 0 1,0 0-1,0 0 1,1-1 0,-1 1-1,0 0 1,0 0-1,0 0 1,1 0 0,-1 0-1,0 0 1,1-1-1,-1 1 1,0 0-1,0 0 1,1 0 0,-1 0-1,0 0 1,1 0-1,-1 0 1,0 0 0,0 0-1,1 0 1,-1 0-1,1 1 1,19 2-70,34 8 15,-1-3 0,2-1 0,91-2 0,-144-5-349,0 0 0,0 0 1,0 0-1,-1 0 0,1 0 0,0 0 0,0 1 0,-1-1 0,1 0 0,0 1 0,0 0 0,2 1 1,4 7-5788,0 2 2192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5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10 889 3072,'-1'1'124,"0"-1"-1,1 1 1,-1-1 0,0 1-1,1-1 1,-1 1 0,1-1 0,-1 1-1,1 0 1,-1 0 0,1-1-1,-1 1 1,1 0 0,0 0-1,0-1 1,-1 1 0,1 0 0,0 0-1,0 0 1,0-1 0,0 1-1,0 0 1,0 0 0,0 0 0,0 1-1,0 6 7018,4-18-3707,7-13-2695,2 1 0,23-34 0,-33 52-684,28-39 25,2 1 0,2 1 0,72-64 0,-100 99-107,0 0-1,0 1 1,0 0-1,1 0 0,11-4 1,-17 8 19,-1 0 0,1 0 0,0 0 0,0 1 1,0-1-1,0 1 0,0 0 0,0-1 0,0 1 1,0 0-1,0 0 0,0 0 0,0 1 0,0-1 1,0 0-1,0 1 0,0-1 0,0 1 0,0 0 1,0-1-1,0 1 0,-1 0 0,1 0 0,0 0 0,-1 1 1,1-1-1,-1 0 0,1 0 0,1 3 0,1 1 44,0 1 0,-1 0 0,1 0 0,-1 0 0,-1 0 0,1 0 0,-1 0 0,0 1 0,-1-1 0,1 1-1,-1-1 1,0 1 0,-1 0 0,0 6 0,-1 4 124,0-1 0,-1 0 0,-1 0 0,-8 25 0,7-31 53,2 0 1,-1-1-1,1 1 0,0 12 1,2-22-200,0 0 1,0 0 0,0 1 0,0-1 0,0 0 0,0 0-1,0 0 1,0 0 0,0 0 0,0 0 0,0 0-1,0 1 1,0-1 0,0 0 0,1 0 0,-1 0-1,0 0 1,0 0 0,0 0 0,0 0 0,0 0-1,0 0 1,0 1 0,0-1 0,1 0 0,-1 0-1,0 0 1,0 0 0,0 0 0,0 0 0,0 0-1,0 0 1,1 0 0,-1 0 0,0 0 0,0 0-1,0 0 1,0 0 0,0 0 0,1 0 0,-1 0-1,0 0 1,0 0 0,0 0 0,0 0 0,0-1-1,0 1 1,0 0 0,1 0 0,-1 0 0,0 0 0,0 0-1,0 0 1,0 0 0,0 0 0,0 0 0,0-1-1,16-17 206,0-1 0,14-24 0,-2 3-250,79-104-157,-106 142 169,1 0-1,-1 1 1,1-1-1,-1 1 1,1-1-1,0 1 1,0-1-1,-1 1 1,1 0-1,2-1 1,-3 2 11,-1 0 0,1-1 0,-1 1 0,1 0 1,-1 0-1,1 0 0,-1 0 0,1 0 0,-1 0 0,1 0 0,0 0 0,-1 0 0,1 0 1,-1 0-1,1 0 0,-1 1 0,1-1 0,-1 0 0,1 1 0,0-1 1,0 1-1,-1-1 0,1 1 0,0 0 1,-1 0-1,1-1 0,-1 1 1,1 0-1,-1 0 0,0 0 1,1 0-1,-1-1 0,0 1 0,1 0 1,-1 1-1,3 16-3,-2 1 0,0-1-1,-1 0 1,-3 32 0,0-7-67,0-8 71,1-22 73,1 0 0,1 0 0,0 0-1,0 0 1,5 22 0,-5-34-43,0 0 0,0-1-1,0 1 1,0 0 0,1 0 0,-1 0 0,0 0 0,1-1 0,-1 1 0,0 0 0,1 0 0,-1-1 0,1 1 0,-1 0 0,1 0 0,-1-1 0,1 1 0,0-1 0,-1 1 0,1-1 0,0 1-1,0-1 1,-1 1 0,1-1 0,0 1 0,0-1 0,-1 0 0,1 0 0,0 1 0,0-1 0,0 0 0,0 0 0,0 0 0,-1 0 0,1 0 0,0 0 0,0 0 0,0 0 0,0 0 0,0 0-1,-1-1 1,1 1 0,0 0 0,0-1 0,1 0 0,3-2 21,1 0 0,-1 0 0,0-1 0,0 1 0,4-6 0,-7 8-40,-2 0-4,144-135 195,-130 122-175,0 0 1,1 0-1,17-11 0,-32 25-28,0 0-1,0 0 0,0 0 1,1 0-1,-1-1 0,0 1 1,0 0-1,0 0 0,0 0 1,0 0-1,1 0 0,-1 0 1,0 0-1,0 0 0,0 0 1,0 0-1,0 0 1,1 0-1,-1 0 0,0 0 1,0 0-1,0 0 0,0 0 1,1 0-1,-1 0 0,0 0 1,0 0-1,0 0 0,0 0 1,0 0-1,1 0 0,-1 0 1,0 0-1,0 0 0,0 0 1,0 0-1,0 0 0,0 1 1,1-1-1,-1 0 1,0 0-1,0 0 0,0 0 1,0 0-1,0 0 0,0 1 1,0-1-1,0 12-169,-7 18-3,6-25 83,-7 28 52,-3 41-1,11-72 71,-1 1 0,1 0 0,0-1 0,0 1 0,0-1-1,1 1 1,-1-1 0,0 1 0,1-1 0,0 1 0,0-1-1,-1 0 1,2 1 0,-1-1 0,0 0 0,0 1 0,1-1 0,-1 0-1,1 0 1,-1 0 0,1 0 0,0-1 0,0 1 0,0 0-1,0-1 1,0 1 0,0-1 0,0 0 0,1 0 0,-1 0 0,0 0-1,1 0 1,-1 0 0,1-1 0,-1 1 0,1-1 0,-1 1-1,1-1 1,-1 0 0,1 0 0,0 0 0,-1-1 0,4 0 0,-2 0 2,-1 0 0,0 0 0,0 0 1,-1-1-1,1 1 0,0-1 0,0 1 1,-1-1-1,1 0 0,-1 0 1,0-1-1,1 1 0,-1 0 0,0-1 1,2-2-1,-1 0 6,-1 0 1,1-1-1,-1 1 1,0-1-1,0 1 0,0-1 1,1-10-1,-2 4-17,0 0 0,0 0 0,-1 0 0,-1 0 0,0 0 0,-1 0 1,-5-20-1,4 24-51,1-1 1,-2 1-1,1 0 1,-1 0 0,0 0-1,-1 0 1,0 1 0,-10-13-1,15 19 23,-1 1-1,1-1 1,-1 0-1,0 0 1,1 1 0,-1-1-1,0 0 1,0 1-1,0-1 1,0 1-1,1-1 1,-1 1-1,0-1 1,0 1 0,0 0-1,0-1 1,0 1-1,0 0 1,0 0-1,0 0 1,0-1-1,0 1 1,0 0 0,0 1-1,0-1 1,0 0-1,0 0 1,0 0-1,0 1 1,0-1 0,0 0-1,0 1 1,0-1-1,0 1 1,-1 0-1,1 0-6,0 0 0,0 0 1,0 0-1,0 1 0,0-1 0,0 0 0,0 0 0,1 1 0,-1-1 0,0 1 0,1-1 0,-1 1 0,1-1 1,0 1-1,-1-1 0,1 1 0,0-1 0,0 1 0,0 0 0,0-1 0,1 3 0,-1-1 12,1 0-1,0 0 1,0 0 0,0-1-1,0 1 1,0 0-1,0 0 1,1-1-1,0 1 1,-1-1-1,1 0 1,0 1 0,3 2-1,-1-2 17,0 0 0,0 1-1,1-2 1,-1 1 0,1 0 0,0-1-1,5 2 1,1-1 17,-1 0 1,1 0-1,0-1 0,0-1 0,0 0 0,18 0 1,-20-2 9,0 0 0,0 0 0,-1-1 0,1 0 0,-1 0 0,1-1 0,-1 0 0,0-1 0,0 0 0,-1 0 0,1-1 0,-1 0 0,0 0 0,0 0 0,12-14 0,12-19 58,-2-1 0,32-56 0,-30 45 77,-10 15-104,-2 0 0,26-71 0,11-77-199,-49 155-230,-12 43 245,1 0 0,0 1 0,-3 28 0,4-24 78,1-7 39,-20 151-17,18-114 50,2 65-1,4-67 140,2 0 0,3-1 0,16 66 0,-12-84 17,-10-28-197,0 1 0,0-1 0,-1 0 0,1 1 0,0-1 0,0 0 0,0 1 0,0-1 0,1 0 0,-1 0 0,0 0 0,0 0 0,1 0 0,-1 0 0,1 0 0,1 0 0,-3-1-119,1 0-1,0 0 1,-1 0-1,1 0 1,0 0-1,-1 0 1,1 0 0,0 0-1,-1-1 1,1 1-1,0 0 1,-1 0-1,1-1 1,0 1-1,-1 0 1,1-1-1,-1 1 1,1-1 0,-1 1-1,1-1 1,-1 1-1,1-1 1,-1 1-1,0-1 1,1 0-1,-1 1 1,0-1-1,1 1 1,-1-1-1,0 0 1,9-26-4116,-7 21 3216,-1 2 519,0 0 0,0 0 0,0 0 0,0-1 0,-1 1 0,0 0-1,0 0 1,0-1 0,0 1 0,-1-5 0,-4-16-1385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09:5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7136,'-10'-9'3232,"6"9"-480,13 5-1792,4-5 576,10 0-896,9 0 767,3 0-799,20-5 192,-2 5-480,20-3-128,-7 3-96,7-3 128,-11 6-128,-7-3 96,-5 0-96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1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22 4896,'12'-19'2741,"-12"18"-2676,0 1 1,0 0-1,0 0 1,0 0-1,0 0 0,0 0 1,0 0-1,0-1 1,1 1-1,-1 0 0,0 0 1,0 0-1,0 0 0,0 0 1,0 0-1,0 0 1,0 0-1,1-1 0,-1 1 1,0 0-1,0 0 0,0 0 1,0 0-1,0 0 1,1 0-1,-1 0 0,0 0 1,0 0-1,0 0 0,0 0 1,0 0-1,1 0 1,-1 0-1,0 0 0,0 0 1,0 0-1,0 0 0,0 0 1,1 1-1,-1-1 1,0 0-1,0 0 0,0 0 1,0 0-1,0 0 1,0 0-1,1 0 0,-1 0 1,0 1-1,5 10 1490,-2 15-118,-3-17-1053,-1 0-1,0 0 1,-1 0-1,0 0 1,-1-1 0,-4 12-1,-27 53 1184,10-24-1024,-3 21 313,-26 102 0,-4 76 274,50-210-971,5-24 70,0 0-1,-1-1 0,-8 22 0,9-30-137,2-5-82,0 0-1,0 0 1,0 0-1,0 0 1,0 0-1,0 0 0,0 0 1,0 0-1,0 0 1,0 0-1,0 0 1,0 0-1,0 0 1,1 0-1,-1 0 1,0 0-1,0 0 0,0 0 1,0 0-1,0 0 1,0 0-1,0 0 1,0 0-1,0 0 1,0 0-1,0 0 1,0 0-1,0 1 0,0-1 1,0 0-1,0 0 1,0 0-1,0 0 1,0 0-1,0 0 1,0 0-1,0 0 0,0 0 1,0 0-1,0 0 1,0 0-1,0 0 1,0 1-1,0-1 1,0 0-1,0 0 1,0 0-1,0 0 0,0 0 1,0 0-1,0 0 1,0 0-1,0 0 1,0 0-1,0 0 1,0 0-1,0 0 1,0 0-1,0 0 0,0 0 1,0 0-1,0 1 1,0-1-1,-1 0 1,1 0-1,0 0 1,0 0-1,0 0 1,0 0-1,1 0 141,-7 2-68,4-2-35,7-2 238,28-6-203,0 0 0,1 3-1,47-3 1,-38 4-68,179-12 344,-118 16-389,-45 1 91,-56-1-54,-1 0-1,1 0 1,0 0 0,0 1 0,5 1-1,-1 3-4699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0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1123 3072,'-9'7'2225,"9"-6"-2077,4 8 7969,5-10-4672,3-6-1692,-5 4-1511,-1-1-1,-1 1 1,7-6 0,139-128 622,-78 57-816,-38 39-64,7-9 82,12-14 53,-45 54-109,1 0 0,0 1 0,21-14-1,-31 22-12,0 1-1,1 0 1,-1-1-1,1 1 1,-1 0-1,1 0 1,-1-1-1,1 1 1,-1 0-1,1 0 0,-1 0 1,1-1-1,-1 1 1,1 0-1,-1 0 1,1 0-1,-1 0 1,1 0-1,-1 0 1,1 0-1,-1 0 1,1 0-1,-1 1 1,1-1-1,-1 0 0,1 0 1,-1 0-1,1 1 1,-1-1-1,1 0 1,-1 0-1,1 1 1,-1-1-1,1 0 1,-1 1-1,0-1 1,1 1-1,-1-1 1,0 0-1,1 1 0,-1-1 1,0 1-1,0-1 1,1 1-1,-1-1 1,0 1-1,0-1 1,0 1-1,0-1 1,1 2-1,0 3-5,0 1-1,0 0 1,0 11-1,-1-8 47,2 16-35,-1 0 0,-1 0 0,-1 0 1,-7 42-1,2-33 74,2-13 337,-11 41-1,15-54-182,0-8-217,0 0 0,0 0 0,0 0 1,0 0-1,0 0 0,0 0 1,0 0-1,0 0 0,0 0 0,0-1 1,0 1-1,0 0 0,0 0 1,1 0-1,-1 0 0,0 0 0,0 0 1,0 0-1,0 0 0,0 0 0,0 0 1,0 0-1,0 0 0,0 0 1,1 0-1,-1 0 0,0 0 0,0 0 1,0 0-1,0 0 0,0 0 0,0 0 1,0 0-1,0 0 0,0 0 1,0 1-1,1-1 0,-1 0 0,0 0 1,0 0-1,0 0 0,0 0 0,0 0 1,0 0-1,0 0 0,0 0 1,0 0-1,0 0 0,0 0 0,0 1 1,26-56 592,-6 9-476,4-6-78,-8 14-61,24-39 1,-33 67-36,-1 0 0,1 0-1,1 0 1,0 1 0,0 0 0,1 1-1,0 0 1,14-9 0,-21 15 30,0 1 0,0 0 0,0 0 0,0 0-1,0 0 1,0 0 0,0 1 0,1-1 0,2 0 0,-4 1 7,0 0-1,0 0 1,0 0 0,0 0-1,0 0 1,0 1 0,0-1-1,0 0 1,0 0 0,0 1-1,0-1 1,0 1 0,0-1-1,0 1 1,-1-1 0,3 2-1,-2 0 4,1 0 0,0 1-1,-1-1 1,0 1 0,1-1-1,-1 1 1,0-1 0,0 1-1,-1 0 1,1 0 0,0-1-1,-1 1 1,0 0 0,1 5-1,-2 21 26,-1 0 1,-10 49-1,6-45 6,-2-1-23,6-27 51,0 1-1,1 0 1,0 0 0,-1 0-1,2 0 1,-1 0 0,1 0-1,0 9 1,1-15-13,0-1 1,0 1-1,0 0 0,0-1 1,0 1-1,0 0 1,-1-1-1,1 1 0,0-1 1,0 1-1,-1-1 0,1 1 1,0-1-1,-1 0 1,1 1-1,0-1 0,0-1 1,52-76 435,1 0-338,-54 77-139,80-96-99,-68 85 14,0 0-1,0 0 1,2 2 0,-1-1 0,22-11 0,-32 20 57,-1 1 0,1-1 1,0 1-1,0 0 1,-1 0-1,1 0 0,0 1 1,0-1-1,0 1 0,6-1 1,-7 1 16,-1 1 0,0-1 0,1 0 1,-1 1-1,0-1 0,1 1 0,-1 0 0,0-1 1,0 1-1,1 0 0,-1 0 0,0 0 0,0-1 1,0 1-1,0 1 0,0-1 0,0 0 0,0 0 1,-1 0-1,1 0 0,0 1 0,-1-1 0,2 2 1,0 4-11,1 1 0,-1-1 0,-1 0 1,0 1-1,0 0 0,0-1 0,-1 11 1,1 4-21,1 48-54,-2-37 168,5 43 0,-4-73-33,0 1 0,0 0 0,0 0 0,0 0 0,1-1 0,-1 1 0,1 0 0,0-1 0,0 1 0,4 3 0,-5-5-23,0-1 0,0 0 0,0 0 1,0 0-1,1 0 0,-1 0 0,0 0 1,1-1-1,-1 1 0,0 0 0,1-1 1,-1 1-1,1-1 0,-1 1 0,1-1 1,-1 0-1,1 1 0,-1-1 0,1 0 0,0 0 1,-1 0-1,1 0 0,-1-1 0,1 1 1,-1 0-1,1-1 0,-1 1 0,1-1 1,-1 1-1,1-1 0,1 0 0,11-8 16,0-1 0,0 0 0,-1-1-1,18-18 1,0-1 5,23-19 92,-9 7-47,66-48 0,-8 18 103,-89 59-303,-14 10-138,-9 8 26,-15 13 135,1 0 0,1 2-1,-28 30 1,31-28 39,0 1 1,2 1-1,-27 47 1,-28 83 70,69-149 48,1 1 1,0-1-1,0 1 1,0 0 0,1 0-1,0-1 1,0 1-1,1 0 1,0 10 0,0-16-57,0 0 0,0 1 1,0-1-1,0 0 1,0 1-1,0-1 1,0 1-1,1-1 1,-1 0-1,0 1 1,0-1-1,1 0 0,-1 1 1,0-1-1,0 0 1,1 0-1,-1 1 1,0-1-1,1 0 1,-1 0-1,0 1 0,1-1 1,-1 0-1,0 0 1,1 0-1,-1 0 1,1 0-1,-1 0 1,0 1-1,1-1 1,-1 0-1,1 0 0,-1 0 1,0 0-1,1 0 1,-1-1-1,1 1 1,-1 0-1,0 0 1,1 0-1,-1 0 0,0 0 1,1 0-1,-1-1 1,1 1-1,-1 0 1,1-1-1,18-11 158,-16 10-105,8-7-16,-1 0 0,0 0-1,0-1 1,-1 0 0,14-19-1,34-63 214,-41 63-237,78-160-68,-93 188 44,3-10-95,2-4-203,-4 15 150,-1 10 41,-2 47-34,0-8 41,6 62 1,-3-98 116,0 0-1,0 1 1,2-1 0,-1 0 0,2 0 0,0-1 0,0 1 0,1-1 0,10 16 0,-13-25 16,-1 1 0,1-1 0,0 0-1,0 1 1,0-1 0,0 0 0,1-1 0,-1 1 0,1-1 0,0 1 0,-1-1 0,1 0 0,0 0 0,0-1 0,1 1 0,-1-1 0,0 0 0,5 1 0,-5-2 14,0 0-1,0-1 0,0 1 1,0-1-1,0 0 1,0 0-1,0 0 1,0 0-1,0-1 1,-1 1-1,1-1 0,-1 0 1,1 0-1,-1 0 1,1-1-1,-1 1 1,0-1-1,0 0 0,5-6 1,4-7 35,1-1 1,-2 0-1,0-1 0,8-18 1,30-82-84,-25 59 95,74-163 41,8-79-150,-77 210-163,14-44-935,-88 301 444,-15 47 467,26-93 335,-37 237 0,48-244 487,20-102-332,-1-17 156,0-17 142,5-10-523,9-49 0,-4 48-28,-4 18-48,2 0 1,0 0-1,1 1 0,0-1 1,12-20-1,-12 24-2,2 1 0,-1 1 0,2-1 0,-1 1 0,1 0 0,1 1 0,16-14 0,-22 20-30,0 1 0,0 0 0,1-1 0,-1 1 1,1 1-1,0-1 0,-1 0 0,1 1 0,0 0 0,0 0 1,0 0-1,0 0 0,8 1 0,-10 0 26,1 0-1,-1 0 1,0 1 0,1 0-1,-1-1 1,0 1 0,0 0-1,1 0 1,-1 0 0,0 0-1,0 0 1,0 1 0,0-1-1,0 1 1,-1-1 0,1 1-1,0 0 1,-1 0 0,1 0-1,-1-1 1,1 1 0,-1 1-1,0-1 1,2 4 0,-2-1 30,1 0 0,-1 0 0,0 0 1,0 0-1,-1 1 0,1-1 1,-1 0-1,0 0 0,-1 0 1,1 1-1,-1-1 0,0 0 0,-3 8 1,-2 8-67,-18 35 1,22-52 60,-5 11 75,-1 0-1,0-1 1,-1 0 0,0 0-1,-1-1 1,-1 0 0,-20 18-1,30-30-77,1-1-1,-1 1 0,0-1 1,1 1-1,-1-1 0,1 1 1,-1-1-1,1 1 1,0 0-1,-1-1 0,1 1 1,-1 0-1,1-1 1,0 1-1,0 0 0,-1 0 1,1-1-1,0 1 0,0 0 1,0-1-1,0 1 1,0 0-1,0 0 0,0-1 1,0 1-1,0 0 0,0 0 1,0-1-1,1 1 1,-1 0-1,0 0 0,0-1 1,1 1-1,-1 0 1,1-1-1,-1 1 0,0-1 1,1 1-1,-1 0 0,2 0 1,1 2-31,0-1 0,0 1 1,0-1-1,0 0 1,1 0-1,6 3 0,1-1 40,1 0-1,-1-1 1,1 0-1,-1-1 1,1 0-1,14 0 1,5-2 61,35-3-1,-52 2-26,0-1 0,-1 0 0,1-1 0,-1 0 0,0-1 0,0-1 0,-1 0 0,1 0 0,-1-2 0,0 1 0,0-2 0,-1 1 0,0-1-1,0-1 1,-1 0 0,0-1 0,-1 0 0,0 0 0,-1-1 0,0 0 0,0-1 0,-1 1 0,-1-2 0,9-20 0,-11 21-59,1-1 1,-2 1-1,0-1 1,0 0-1,-1-1 1,0-12 0,-2 25-5,0 0 0,1 0 1,-1 0-1,0 0 1,-1 0-1,1 0 1,0 1-1,0-1 1,0 0-1,0 0 1,-1 0-1,1 0 1,0 1-1,-1-1 1,1 0-1,-1 0 1,1 0-1,-1 1 1,0-2-1,1 2 5,-1 0 0,1 0 0,-1 0 0,1-1 0,-1 1 0,1 0 0,-1 0 0,1 0 0,-1 0 1,1 0-1,-1 0 0,1 0 0,-1 0 0,1 0 0,-1 1 0,1-1 0,-1 0 0,1 0 0,-1 0 0,1 0 0,-1 1 0,1-1 0,-1 1 0,-2 1-19,0 0 0,0 1 0,0-1 0,0 1-1,1 0 1,0-1 0,-4 6 0,2 0-5,0 0 0,0 0 1,1 1-1,0-1 0,-4 16 0,-3 45 117,9-65-59,0 8 29,0 1 1,1 0-1,0-1 1,1 1-1,0 0 0,1-1 1,0 0-1,1 1 1,1-1-1,8 20 0,-10-28-4,0 1 0,1 0-1,0-1 1,-1 0-1,2 1 1,-1-1-1,0 0 1,1-1 0,0 1-1,0-1 1,0 0-1,0 1 1,1-2 0,-1 1-1,1 0 1,-1-1-1,1 0 1,0 0 0,0-1-1,0 1 1,0-1-1,0 0 1,0 0-1,1-1 1,-1 1 0,0-1-1,9-1 1,-6 0-223,1 0 0,-1-1 0,1 0 0,-1 0 0,1 0 0,10-6 0,-14 5-934,-1 1 0,1-1-1,-1 0 1,7-6 0,-7 5-674,-1 1-1,0-1 1,0 0 0,0 0-1,3-7 1,8-17-3995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0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30 2976,'1'-2'143,"-1"1"-1,1 0 1,0 0-1,0 0 1,0 1-1,0-1 1,1 0 0,-1 0-1,0 0 1,0 1-1,0-1 1,1 1 0,0-1-1,-1 1 116,0-1 1,0 1-1,-1 0 0,1 0 0,0-1 1,-1 1-1,1 0 0,0-1 0,0 1 1,-1-1-1,1 1 0,-1-1 0,1 1 1,0-1-1,-1 1 0,1-1 0,-1 0 1,0 1-1,1-1 0,-1 0 0,1 1 1,-1-1-1,0 0 0,0 1 0,1-1 1,-1 0-1,0 0 0,0 1 0,0-2 1,-1 2 17,0 0 1,-1 0-1,1 1 1,-1-1-1,1 1 1,0-1-1,0 1 1,-1-1-1,1 1 1,0 0-1,0-1 1,-2 3-1,-26 15 76,6-1-180,1 1 0,1 2 0,0 0 0,1 0-1,2 2 1,0 1 0,1 0 0,-17 33 0,29-48-93,1 1 0,0 1 0,0-1 0,0 1 1,-3 18-1,7-25-40,-1 0 1,1 0-1,-1 0 1,1 1-1,0-1 1,0 0-1,1 0 1,-1 0 0,1 0-1,-1 0 1,1 0-1,0 0 1,0 0-1,0 0 1,0-1-1,1 1 1,-1 0-1,1 0 1,0-1 0,0 1-1,0-1 1,0 0-1,3 3 1,-3-4 14,0 0 0,0 1 0,0-1 1,0-1-1,0 1 0,0 0 0,1 0 1,-1-1-1,0 1 0,1-1 0,-1 0 1,0 0-1,1 0 0,-1 0 0,0 0 1,1 0-1,-1 0 0,0-1 0,1 1 0,-1-1 1,3-1-1,1-1 24,1 1 0,-2-1 0,1 0 0,0-1 0,-1 0-1,9-6 1,-3-1 5,-1 0-1,0-1 0,0 0 1,-1-1-1,-1 0 0,8-15 1,36-89 288,-46 103-385,3-18-24,-8 31-191,0 3 51,0 12-45,0 17 128,-1-19 192,0 1 0,1-1 0,0 0 0,1 0 0,0 0 0,1 0 0,1 0 0,0-1 0,0 1 0,11 19 0,-12-27-49,-1-1 0,1 1 0,0-1 1,0 0-1,0 0 0,1 0 0,-1 0 1,1 0-1,-1-1 0,1 1 0,0-1 1,0 0-1,0-1 0,0 1 1,5 1-1,3 0 85,-1-1 1,0-1-1,1 1 1,17-1 0,-5-2-110,-1-1 0,1-1 1,-1-1-1,0-1 1,0-1-1,-1-1 1,24-10-1,-25 7-2110,-2 0-1,20-13 1,-7 3-1375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0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70 2496,'0'-8'9338,"-6"16"-8639,-6 29-14,6-23-291,-6 27-1,8-18-182,1-1 0,0 1 1,2 41-1,2-51-75,0-1 1,1 0 0,0-1-1,1 1 1,0 0 0,0 0-1,2-1 1,9 20 0,-12-28-53,-1 0 1,1 0 0,0-1 0,0 1 0,0 0-1,1-1 1,-1 0 0,0 1 0,1-1-1,0 0 1,-1 0 0,1-1 0,0 1 0,0 0-1,0-1 1,0 0 0,0 0 0,1 0 0,-1 0-1,0 0 1,0-1 0,1 1 0,-1-1 0,0 0-1,1 0 1,-1 0 0,0 0 0,1-1 0,5-1-1,-1-1 31,0-1 0,-1 0-1,1 0 1,-1-1-1,0 0 1,0 0 0,-1 0-1,12-13 1,42-56 223,-57 70-321,37-48 161,40-58-20,-72 97-161,-1-1 1,-1-1-1,8-23 0,-12 27-58,-2 11 47,0 1 1,-1-1 0,1 0-1,0 0 1,0 0 0,0 0 0,0 0-1,0 0 1,0 0 0,0 0 0,0 0-1,0 0 1,-1 1 0,1-1-1,0 0 1,0 0 0,0 0 0,0 0-1,0 0 1,0 0 0,0 0-1,-1 0 1,1 0 0,0 0 0,0 0-1,0 0 1,0 0 0,0 0 0,0 0-1,-1 0 1,1 0 0,0 0-1,0 0 1,0 0 0,0 0 0,0 0-1,0-1 1,0 1 0,-1 0-1,1 0 1,0 0 0,0 0 0,0 0-1,0 0 1,0 0 0,0 0 0,0 0-1,0 0 1,0-1 0,0 1-1,0 0 1,-1 0 0,1 0 0,0 0-1,0 0 1,0 0 0,0-1-1,-5 7-4,1 1-1,-1-1 0,1 1 0,1 0 0,-1 0 0,1 0 0,0 0 0,1 1 1,-1-1-1,2 1 0,-1 0 0,-1 14 0,2-3 53,0-1 0,1 0 0,1 1 0,1-1 0,0 0 0,5 19 0,-4-28 10,0 0 1,0 0 0,1 0-1,0 0 1,9 13 0,-10-17 5,1-1 0,0 1 0,-1-1 0,1 0 0,1 0 0,-1 0 0,1 0 0,-1-1 0,1 0 0,6 3 0,-9-5-18,1 0 1,-1 0-1,0 0 0,0 0 0,0-1 0,1 1 1,-1-1-1,0 0 0,1 0 0,-1 0 1,0 0-1,1 0 0,-1 0 0,0 0 1,0-1-1,4 0 0,-3-1 24,1 1 0,-1-1 0,0 0 0,0 0 0,0 0 0,0 0 0,0-1 0,0 1 0,3-4-1,3-6 84,0 1 0,-1-2 0,0 1 0,6-15-1,-11 20-126,22-42 162,57-98-492,-49 104-23,-31 42 244,-1 5 61,-1 8-7,-16 149-225,14-128 243,2 23 416,1-26 348,8-39 40,15-27-607,-10 12-136,2 1-1,1 1 1,38-39 0,-22 33-36,2 2 0,48-28 0,-75 49-91,0 0 0,1 1 1,-1 0-1,1 1 0,17-5 1,-25 7 77,0 1 0,0 0-1,0 0 1,0 0 0,0-1 0,0 1 0,0 1 0,0-1 0,1 0 0,-1 0 0,0 0 0,0 0 0,0 1 0,0-1 0,0 0 0,0 1 0,0-1 0,0 1 0,0 0 0,0-1 0,0 1 0,-1 0 0,1-1-1,0 1 1,0 0 0,0 0 0,-1 0 0,1-1 0,0 1 0,-1 0 0,1 0 0,-1 0 0,1 0 0,-1 0 0,0 0 0,1 1 0,-1-1 0,0 2 0,1 2-11,0 1 1,-1 0 0,0-1 0,0 1-1,-1-1 1,-1 8 0,-5 21 2,-7 60-73,13-83 163,1-1 0,0 1 0,1 0 0,0-1 0,0 1 0,1-1 0,4 11 0,-5-19-42,-1 0 0,1 0 0,0 0 1,0 0-1,0 0 0,0 0 0,0 0 0,1 0 1,-1-1-1,0 1 0,1 0 0,0-1 0,-1 0 0,1 1 1,2 1-1,-2-2-7,0-1 0,-1 1 0,1-1 1,0 1-1,-1-1 0,1 0 0,0 0 1,-1 0-1,1 0 0,0 0 0,0 0 1,-1 0-1,1 0 0,0-1 0,-1 1 1,1-1-1,0 1 0,-1-1 0,1 0 0,-1 1 1,3-3-1,1 0 45,0-1 0,0 0 1,0 0-1,-1 0 0,1 0 0,5-9 1,23-34 14,-10 12-137,102-134 366,-97 130-1151,-25 39 649,-3 4 100,-2 10 7,1-12 36,-6 76-61,4-40 94,2-20 70,0 0-1,1 0 1,1 0 0,0 0-1,2 0 1,5 21-1,-8-36-11,1 0 0,1 0-1,-1 0 1,0-1-1,1 1 1,-1 0 0,1-1-1,0 1 1,0-1-1,2 3 1,-3-4-20,1 0 0,-1 0 1,0 0-1,0-1 0,1 1 0,-1 0 0,0-1 0,1 1 1,-1-1-1,1 1 0,-1-1 0,0 1 0,1-1 0,-1 0 0,1 0 1,-1 0-1,1 0 0,-1 0 0,1 0 0,-1 0 0,1-1 1,-1 1-1,2-1 0,5-2 24,-1-1 0,0 0 0,1 0 0,-2 0 0,1-1 1,0 0-1,6-8 0,10-5-22,55-47 46,-48 38-53,0 2 0,41-25 0,-35 28 72,64-34-133,-60 35 114,-52 26-333,-28 14-10,24-8 211,1 1 0,-1 0 0,2 1 1,0 0-1,1 1 0,-14 18 1,19-21 61,0 1 0,0 0 0,1 0 0,1 1 0,0-1 0,1 2 0,0-1 0,1 0 1,-3 19-1,6-27 39,0 1 0,1-1 0,0 1 0,1-1 0,-1 0 0,1 1 1,0-1-1,0 0 0,0 0 0,1 0 0,3 7 0,-4-10-27,-1 0 0,1-1-1,0 1 1,0-1 0,1 1-1,-1-1 1,0 0 0,0 1-1,1-1 1,-1 0 0,0 0 0,1 0-1,-1 0 1,1 0 0,0 0-1,-1 0 1,1-1 0,0 1-1,-1 0 1,1-1 0,0 0-1,0 1 1,-1-1 0,1 0 0,0 0-1,0 0 1,0 0 0,-1 0-1,1 0 1,0-1 0,0 1-1,0-1 1,-1 1 0,1-1-1,0 1 1,-1-1 0,3-1 0,1-1 8,1-1 0,-1 1 0,0-1 0,0 0 0,0 0 1,-1-1-1,1 1 0,6-10 0,1-2 98,15-29-1,11-38-60,-9 14-203,-26 65 135,-2 1-17,1 1-1,-1 0 1,0-1 0,0 0 0,0 1 0,-1-1 0,1 1 0,0-1-1,-1-4 1,-1 6-154,-3 5 100,-2 7 19,-2 8-104,-7 30 0,-2 5 13,-2 1 105,-3 0 0,-57 101 1,-62 67 475,140-221-382,0-1 0,0 1 0,0 0 0,0-1-1,0 1 1,1 0 0,-1-1 0,1 1 0,-1 0 0,1 2-1,0-3-34,0-1-1,0 0 0,0 0 0,0 0 0,0 1 0,0-1 1,0 0-1,0 0 0,0 0 0,0 1 0,0-1 1,0 0-1,0 0 0,1 0 0,-1 0 0,0 1 1,0-1-1,0 0 0,0 0 0,0 0 0,1 0 0,-1 0 1,0 1-1,0-1 0,0 0 0,1 0 0,-1 0 1,0 0-1,0 0 0,1 0 0,12-2 131,9-7-66,1-1 1,-1-1 0,-1-1-1,0-1 1,24-19-1,-30 19-70,0 0-1,0-1 0,-1-1 0,-1 0 0,-1-1 0,0 0 0,10-20 1,57-122-102,41-73 139,-110 214-102,62-88-185,-67 101 27,-5 10-133,-7 12 104,-9 21 260,2 1 0,1 1-1,3 0 1,-12 80 0,21-110-38,1-9 74,-1 0 0,1 0 0,0 1 0,0-1 0,0 0 0,0 1 0,0-1 0,1 3 0,-1-5-39,0 0 0,0 0 0,0 0 0,0 1 0,0-1 0,1 0 0,-1 0 0,0 0-1,0 0 1,0 0 0,0 0 0,0 0 0,1 0 0,-1 0 0,0 0 0,0 0 0,0 1 0,0-1 0,1 0 0,-1 0 0,0 0 0,0 0 0,0 0-1,1 0 1,-1 0 0,0-1 0,0 1 0,0 0 0,0 0 0,1 0 0,-1 0 0,0 0 0,0 0 0,0 0 0,0 0 0,0 0 0,1 0-1,-1-1 1,14-11 241,42-60-30,-35 43-46,28-29 1,-19 28-253,1 0 1,59-40 0,-84 66 21,0 0 0,1 0 0,-1 1 0,1 0 0,0 0 0,11-3 0,-14 5 36,-1 1-1,0-1 1,1 1 0,-1 0-1,1 0 1,-1 0-1,1 1 1,-1-1 0,0 1-1,1 0 1,-1 0-1,0 0 1,0 0-1,1 1 1,-1-1 0,4 4-1,5 4 7,0 1 0,0 0-1,13 17 1,-19-21 12,-2-2 20,-1 0 0,1-1-1,-1 0 1,1 0 0,0 0-1,0 0 1,1-1 0,-1 0-1,0 1 1,1-2 0,-1 1-1,1 0 1,0-1 0,0 0 0,-1 0-1,1 0 1,0-1 0,0 0-1,0 0 1,0 0 0,0 0-1,0-1 1,-1 1 0,1-1-1,0-1 1,0 1 0,-1-1-1,1 0 1,-1 0 0,6-3 0,7-3 8,2-2 184,36-24 1,-50 31-184,0-1 1,0 0-1,0-1 1,-1 1-1,0-1 1,0 0-1,0 0 1,0 0 0,-1-1-1,0 1 1,3-8-1,-5 11-40,-1 1 0,1 0 0,-1 0 0,0-1 0,1 1-1,-1 0 1,0-1 0,0 1 0,0 0 0,0 0 0,0-1 0,0 1 0,0 0-1,0-1 1,-1 1 0,1 0 0,0-1 0,-1 1 0,1 0 0,-1 0 0,1 0 0,-1-1-1,0 1 1,1 0 0,-1 0 0,-2-2 0,2 2-8,0 0 0,-1 1 0,1-1 0,-1 0 0,0 0 0,1 1 0,-1-1 0,1 1 0,-1-1 0,0 1 0,0 0 0,1 0 0,-1 0 0,0-1 0,1 2 0,-1-1 0,0 0 0,0 0 0,1 1 1,-4 0-1,-3 2-28,0 0 0,0 1 0,0 0 0,0 0 1,0 1-1,1 0 0,0 0 0,-10 10 1,6-4 22,1-1 0,0 1 1,1 1-1,-13 21 0,16-22 25,1 1-1,0 0 1,0 0-1,1 1 1,1-1-1,0 1 1,-1 13-1,3-16 33,0 0 0,1 0-1,0 0 1,0 0 0,1 0 0,1 0-1,0 0 1,0-1 0,7 19 0,-7-24 10,0 0 1,0-1 0,0 1 0,1-1 0,-1 1-1,1-1 1,0 0 0,0 0 0,0 0-1,0 0 1,1-1 0,-1 1 0,1-1 0,0 0-1,-1 0 1,1 0 0,0-1 0,0 1 0,0-1-1,1 0 1,-1 0 0,0 0 0,0-1-1,6 1 1,4-1-173,0 0 1,1-2-1,-1 1 0,0-2 1,26-7-1,-30 7-616,-1 0 0,0-1 1,0 0-1,11-7 0,-16 9 108,-1 0-1,0 0 1,0-1 0,0 1-1,0-1 1,0 0 0,-1 0-1,1 0 1,-1 0-1,0 0 1,0 0 0,4-8-1,2-10-2441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0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59 123 7136,'-48'-31'3232,"38"19"-2816,15-1 160,3 6-416,24-13-512,4 4 192,17-1-5024,2 10 2848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1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31 934 3072,'-2'2'267,"-1"-1"0,1 1-1,0 0 1,-1 0 0,1 0 0,0 1 0,0-1 0,0 0-1,1 1 1,-1 0 0,-1 3 0,2-4-73,0-1 0,1 1 1,-1 0-1,1-1 0,-1 1 0,1 0 0,0-1 0,0 1 1,0 0-1,0 0 0,0 0 0,0-1 0,0 1 0,1 0 1,-1 0-1,0-1 0,1 1 0,0 0 0,-1-1 1,2 3-1,-1-3-124,-1-1 1,1 1 0,-1-1 0,0 1 0,1-1-1,-1 0 1,1 1 0,0-1 0,-1 0 0,1 1-1,-1-1 1,1 0 0,0 1 0,-1-1-1,1 0 1,-1 0 0,1 0 0,0 0 0,-1 0-1,1 0 1,0 0 0,-1 0 0,1 0-1,0 0 1,-1 0 0,2 0 0,1-1 204,1 0 0,-1 0 1,1 0-1,-1-1 0,5-2 0,28-16 1070,44-35 0,31-33-547,-62 49-126,-2-3 0,75-86 0,-116 121-662,-2 3-81,-1 0-1,0-1 1,0 1 0,4-7-1,-6 11-272,0 3 95,-1 6 21,-2 1 160,1 1 0,0 0-1,0-1 1,2 16 0,2 4 189,-3-18-111,1-1 0,1 1 1,5 21-1,-6-29 22,1 0 1,-1 0-1,1 0 1,0 0 0,0-1-1,1 1 1,-1-1-1,1 0 1,0 1 0,0-1-1,0 0 1,0-1-1,0 1 1,8 4-1,-3-3 39,0 0 0,1 0-1,0-1 1,0-1 0,0 1 0,0-1-1,0-1 1,1 0 0,-1 0-1,0-1 1,13-1 0,3-1 106,-1-1 0,0-1 0,28-9 1,-11 1 47,77-33 1,-104 39-190,-1-1 1,-1-1-1,1 1 1,-1-2-1,-1 0 1,1 0-1,-2-1 1,1-1-1,12-16 1,-19 21-14,0 0 0,-1 0 1,0 0-1,4-12 0,-6 15-37,0 1 0,-1-1 0,1 0 0,0 0 0,-1 0 0,0 0 0,0 0 0,0 0 0,0 0 0,0 0 0,0 0 0,-1 0 0,-1-4 0,2 6-1,0 1 0,-1-1 0,1 1 0,0-1 0,-1 1 0,1-1 1,-1 1-1,1-1 0,-1 1 0,1-1 0,-1 1 0,1-1 0,-1 1 1,0 0-1,1-1 0,-1 1 0,1 0 0,-1 0 0,0-1 0,1 1 0,-1 0 1,0 0-1,1 0 0,-1 0 0,0 0 0,1 0 0,-1 0 0,0 0 1,1 0-1,-1 0 0,0 0 0,1 1 0,-1-1 0,0 0 0,0 1 0,-29 13-294,21-9 215,-11 6 3,1 0-1,0 2 1,1 0-1,1 1 1,-26 25-1,38-33 99,-1-1 1,1 2-1,1-1 0,-1 0 0,1 1 0,0 0 0,1 0 1,0 0-1,0 0 0,0 1 0,1-1 0,0 1 0,1 0 1,-1-1-1,2 1 0,-1 0 0,1 0 0,0 0 1,2 13-1,-1-16 29,0-1 0,0 1 0,0-1 0,1 0 0,-1 1-1,1-1 1,0 0 0,1 0 0,-1 0 0,1 0 0,0 0 0,-1-1 0,2 1 0,-1-1 0,0 0 0,1 0 0,-1 0 0,1 0 0,0-1 0,0 0 0,0 1 0,0-1 0,0-1 0,1 1 0,-1-1 0,1 1 0,-1-1 0,1 0-1,-1-1 1,6 1 0,1-1 12,1-1 0,0-1 0,-1 1-1,0-2 1,1 0 0,-1 0 0,0-1-1,14-6 1,85-51 75,-69 37-4,180-92 68,-198 104-245,-16 8-32,0 0 0,-1 1 0,2-1 0,-1 2 1,14-5-1,-21 7 88,1 0 1,-1 0-1,0 0 1,0 0-1,1 0 0,-1 0 1,0 0-1,0 0 1,1-1-1,-1 1 1,0 0-1,1 0 1,-1 0-1,0 0 0,0 1 1,1-1-1,-1 0 1,0 0-1,1 0 1,-1 0-1,0 0 1,0 0-1,1 0 1,-1 0-1,0 1 0,0-1 1,1 0-1,-1 0 1,0 0-1,0 1 1,0-1-1,1 0 1,-1 0-1,0 0 0,0 1 1,0-1-1,0 0 1,0 0-1,1 1 1,-1-1-1,0 0 1,0 1-1,0-1 1,0 0-1,0 0 0,0 1 1,0-1-1,0 0 1,0 1-1,0-1 1,0 0-1,0 0 1,0 1-1,0-1 1,0 0-1,-1 1 0,1-1 1,0 0-1,0 0 1,0 1-1,0-1 1,-6 19-167,-12 26 0,-55 126 44,-110 293 349,177-445-73,2-6 62,0 0 0,-1-1 0,0 1-1,-11 17 1,15-30 311,1-4-321,1-8 27,7-13-81,2-1-1,0 1 0,23-40 0,-18 36-74,20-39-35,86-160-233,-93 182 242,2 2 1,64-74-1,-69 90-178,-13 14 64,0 1 1,0 0-1,1 0 0,1 2 1,0-1-1,20-10 1,-34 21 51,1 1-1,0-1 1,0 1 0,0-1 0,0 1 0,0 0 0,0-1 0,0 1 0,0 0-1,0 0 1,0 0 0,0 0 0,0 0 0,0 0 0,0 0 0,0 0 0,0 0-1,0 0 1,0 0 0,0 1 0,0-1 0,0 1 0,0-1 0,0 0 0,0 1-1,0-1 1,-1 1 0,1 0 0,0-1 0,0 1 0,0 0 0,-1-1 0,1 1 0,-1 0-1,1 0 1,0 0 0,-1 0 0,1 1 0,1 1-2,-1 1 1,1-1 0,-1 1-1,0 0 1,0 0-1,0 0 1,-1-1 0,1 1-1,-1 4 1,-2 15-28,-1-1-1,-1 0 1,-1 0 0,0-1 0,-13 29 0,9-23 161,6-16-42,-2 0 0,1 0-1,-1 0 1,-1 0 0,-9 13-1,13-21-48,1-1-1,-1 0 0,0 0 1,1 0-1,-1 0 0,0 0 1,0-1-1,-1 1 0,1 0 1,0-1-1,-1 0 0,1 1 1,0-1-1,-1 0 0,1-1 1,-1 1-1,0 0 0,1-1 1,-1 1-1,0-1 0,1 0 1,-1 0-1,0 0 0,1 0 1,-1 0-1,0 0 0,1-1 1,-1 1-1,-4-3 0,2 1-17,1 0 0,0 0 0,0 0 0,1-1 0,-1 1 0,0-1 0,1 0 0,-1 0 1,1 0-1,0-1 0,0 1 0,0-1 0,1 0 0,-1 1 0,-2-8 0,4 9-12,0 0 1,0 0-1,0-1 0,1 1 1,-1 0-1,1-1 1,0 1-1,-1 0 1,1-1-1,0 1 1,0-1-1,0 1 0,1 0 1,-1-1-1,1 1 1,-1 0-1,1-1 1,0 1-1,0 0 0,0 0 1,0-1-1,0 1 1,0 0-1,0 0 1,1 0-1,-1 1 1,1-1-1,0 0 0,-1 0 1,4-1-1,6-5-8,1 1 0,0 1 0,0 0 0,0 1 0,1 0 0,-1 1 0,15-3 0,-7 1 69,36-14 0,161-76-27,-167 73 82,46-22-232,-79 36 116,-1-1 0,0 0 1,21-19-1,-30 23-42,-1 0-1,0-1 1,0 0-1,-1 0 1,5-9-1,-8 12-40,-2 4 76,0 0 1,0 0 0,0 0-1,0 0 1,0 0 0,0 0-1,0 0 1,0 0-1,0 0 1,1 0 0,-1 0-1,0 0 1,0 0 0,0 0-1,0 0 1,0 0 0,0 0-1,0 0 1,0 0 0,0 0-1,0 0 1,0 0 0,0 0-1,0 0 1,0 0 0,0 0-1,0 0 1,0 0 0,0 0-1,0 0 1,0 0-1,0 0 1,0 0 0,2 9-92,0-1 43,0 0 0,-1 0-1,0 0 1,0 1 0,-2 14 0,1-7 53,-6 11 27,5-24-27,0 0 1,0 0-1,1-1 1,-1 1-1,1 0 1,-1 0-1,1 4 1,1-7-56,-1 8 219,0-7 80,-6 7-314,-14 5 4,19-12 67,0 0-1,0 1 1,0-1-1,0 1 1,0 0-1,0-1 0,0 1 1,1 0-1,-1 0 1,1-1-1,-1 1 1,1 0-1,-1 2 1,1 29-97,0-16 79,1-13 31,-1 0 0,0-1 0,1 1 0,0 0 0,0-1 1,0 1-1,0-1 0,0 1 0,1-1 0,-1 0 0,1 1 0,0-1 1,0 0-1,0 0 0,1 0 0,-1-1 0,1 1 0,0 0 0,-1-1 1,1 0-1,0 1 0,5 1 0,-3-1 8,0-1 0,0 1 1,0-1-1,0 0 0,1-1 0,-1 1 1,1-1-1,-1 0 0,1-1 0,-1 1 0,1-1 1,-1 0-1,1 0 0,5-2 0,5-2 50,-1 0 0,0-1-1,0-1 1,-1 0-1,0-1 1,0 0 0,23-18-1,-21 13-15,-1 0-1,0-1 0,-1 0 0,-1-1 0,23-32 0,-33 42-51,-1 0 0,0-1 0,1 1 0,-2-1 0,1 0 0,0 0 0,-1 1 0,0-1 1,0 0-1,0 0 0,-1-6 0,0 8-18,0 0 0,0 0 0,0-1 0,-1 1 0,1 0 0,-1 0 0,0 0 0,0 0 0,0 0 0,-1 0 0,1 0 0,-1 0 0,0 0 0,1 1 0,-1-1 0,0 1 0,0-1 0,-3-1 0,4 3 10,0 1 0,0-1 0,0 1 0,0-1 0,1 1 0,-1 0 0,0 0 0,0-1 0,0 1-1,0 0 1,0 0 0,0 0 0,0 0 0,0 0 0,0 0 0,0 0 0,0 1 0,0-1 0,0 0 0,0 0 0,0 1 0,0-1 0,1 1 0,-1-1 0,0 1 0,0-1 0,0 1 0,1-1-1,-1 1 1,0 0 0,0-1 0,1 1 0,-1 1 0,-5 3-84,0 1 0,-8 13 0,12-16 66,-2 1 17,1 1 0,-1 0 1,1 0-1,0 0 0,1 0 0,-1 0 0,1 1 0,0-1 1,1 1-1,-1-1 0,1 1 0,0 0 0,1-1 1,-1 1-1,1 0 0,0 0 0,0-1 0,1 1 1,0 0-1,0 0 0,0-1 0,3 8 0,-2-8 35,1 0 0,0 1 0,-1-1 0,2 0 0,-1-1-1,0 1 1,1 0 0,0-1 0,0 0 0,8 6 0,-9-8-6,0 0 1,1 0 0,-1 0-1,0 0 1,1-1 0,-1 0-1,1 1 1,0-1 0,-1-1-1,1 1 1,0 0-1,0-1 1,-1 0 0,1 0-1,0 0 1,0 0 0,5-2-1,8-2 35,1-1-1,-1-1 1,0-1 0,0 0-1,16-10 1,75-53 357,-103 66-400,15-9-34,0-1 0,-1-1 0,-1 0 0,0-2 0,-2 0 0,28-35 0,-44 52 6,0-1 0,0 1 0,0-1 1,1 1-1,-1 0 0,0-1 0,0 1 1,1 0-1,-1-1 0,0 1 0,1 0 1,-1-1-1,0 1 0,1 0 0,-1 0 1,1-1-1,-1 1 0,0 0 1,1 0-1,-1 0 0,1 0 0,-1 0 1,1-1-1,0 1 0,-1 0-1,1 1-1,-1-1 0,0 0 1,1 0-1,-1 1 1,1-1-1,-1 0 1,0 1-1,1-1 1,-1 0-1,0 1 1,0-1-1,1 1 1,-1-1-1,0 0 1,0 1-1,1-1 1,-1 1-1,5 22-295,-1 6 285,-1-13-30,-1 1-1,-1 0 1,-1 24-1,-3-15 7,-6 57 63,7-72 50,-1-1 0,0 0 0,0 0 0,0-1 1,-10 18-1,12-26-43,0 1 0,1-1 0,-1 0 0,0 0 0,0 0 0,0 0 0,1 0 0,-1-1 0,0 1 0,0 0 0,0 0 0,-1-1 0,1 1 0,0 0 0,0-1 0,0 1 0,0-1 0,-1 1 0,1-1 0,0 0 0,0 0 0,-1 1 0,1-1 1,0 0-1,-1 0 0,-1 0 0,-1-1 18,0 0 0,-1 0 0,1-1 0,0 1 0,-7-5 1,-155-81 192,145 76-213,17 9-36,0-1 0,0 1 0,0 0 0,0 1 0,0-1 1,0 1-1,-1 0 0,1 0 0,0 0 0,-8 0 0,12 1 17,0 0 0,0 0 0,-1-1 0,1 1 1,0 0-1,0 0 0,-1 0 0,1 0 0,0 0 0,0 0 0,-1 0 0,1 0 0,0 0 0,0 0 0,-1 0 0,1 1 0,0-1 0,0 0 0,0 0 0,-1 0 0,1 0 0,0 0 0,0 0 0,0 0 0,-1 1 1,1-1-1,0 0 0,0 0 0,0 0 0,0 0 0,-1 1 0,1-1 0,0 0 0,0 0 0,0 1 0,0-1 0,0 0 0,0 0 0,0 0 0,0 1 0,-1-1 0,1 0 0,0 0 0,0 1 0,0-1 1,0 0-1,0 0 0,0 1 0,0-1 0,1 0 0,-1 0 0,0 1 0,0-1 0,0 0 0,0 0 0,0 0 0,0 1 0,0-1 0,0 0 0,1 0 0,-1 1 0,13 14 37,-5-9-29,1 1 1,-1-2-1,1 1 0,1-1 1,9 4-1,53 18 10,-69-26-14,23 7 56,1-2 1,-1 0-1,43 3 0,-57-8-38,1-1-1,0-1 1,-1 0-1,1 0 1,-1-2-1,0 1 1,1-2-1,-1 1 1,0-2-1,15-7 1,11-8 70,60-44 1,-62 40-137,-17 11 96,-1-1 0,0-2 0,0 1 1,18-23-1,-34 35-47,1-1 1,-1 1-1,1-1 1,-1 1-1,0-1 1,0 0-1,-1 0 1,1 0-1,-1 0 1,1-6 0,-1 9-20,-1-1 0,0 1 0,0 0 0,0-1 1,0 1-1,0-1 0,-1 1 0,1 0 0,0-1 1,-1 1-1,1 0 0,-1-1 0,1 1 0,-1 0 1,1 0-1,-1 0 0,0-1 0,0 1 0,1 0 1,-1 0-1,0 0 0,0 0 0,0 0 0,0 0 1,-1 1-1,1-1 0,0 0 0,0 0 0,0 1 1,-1-1-1,1 1 0,0-1 0,0 1 0,-4-1 1,2 1 0,0-1 1,-1 1 0,1 0-1,0 0 1,-1 0 0,1 0-1,-1 1 1,1 0 0,0-1-1,0 1 1,-1 0 0,1 1 0,-5 1-1,-1 2-47,0 0-1,0 1 0,-8 6 0,8-4-23,1 0-1,-11 15 0,12-15 111,4-5-20,1 0-1,0 1 1,0-1-1,0 0 1,0 1-1,0-1 0,1 1 1,-1 0-1,1-1 1,0 1-1,0 0 1,1 0-1,-1 0 1,1 5-1,0-2 24,1 1 0,0 0 0,0-1 0,1 0 0,0 1 0,3 8 0,-4-14-24,0 0 0,0 0 0,0 0 0,0 0 0,1 0-1,-1 0 1,0 0 0,1 0 0,-1 0 0,1-1 0,0 1 0,0-1 0,-1 1 0,1-1 0,4 2 0,-3-1 30,1-1 1,-1 1-1,1-1 1,0 0-1,0-1 1,-1 1 0,1-1-1,7 1 1,4-3 40,0 1 1,-1-2 0,29-8 0,67-25-20,53-14-12,-145 46-46,-10 1-118,0 2 1,0-1-1,11 0 0,-18 2 116,-1-1 1,1 1-1,-1 0 1,1 0-1,0 0 1,-1 0-1,1 0 1,-1 0-1,1 0 1,-1 1-1,1-1 0,-1 0 1,1 0-1,-1 0 1,1 0-1,-1 1 1,1-1-1,-1 0 1,1 1-1,-1-1 1,1 0-1,-1 1 1,1-1-1,-1 0 0,0 1 1,1-1-1,-1 1 1,0-1-1,1 1 1,-1-1-1,0 1 1,0-1-1,0 1 1,1-1-1,-1 1 0,0-1 1,0 1-1,0 0 1,0 2 9,0 0 0,-1 0 0,0 0 0,1 0 0,-1 0 0,-2 3 0,-1 5-88,-7 27 75,-3 0 0,-25 51 0,5-18 580,37-72-27,2-3-469,44-68 303,-34 52-376,0 2 0,2 0 0,0 1-1,0 0 1,22-14 0,-22 16-56,-16 13 45,1 0 0,0 0 0,1 0 0,-1 0 0,0 0 0,0 0 0,1 0 0,-1 1 0,1-1 0,0 1 0,-1 0 0,5-1 0,-7 2-5,1 0 1,-1 0-1,1 0 0,-1 1 0,1-1 0,-1 0 1,1 0-1,-1 1 0,0-1 0,1 0 0,-1 1 0,1-1 1,-1 1-1,0-1 0,1 0 0,-1 1 0,0-1 1,1 1-1,-1-1 0,0 1 0,0-1 0,0 1 0,1-1 1,-1 1-1,0-1 0,0 1 0,0 0 0,0-1 0,0 1 1,0-1-1,0 1 0,0 23-105,0-18 99,0 20 52,-1-3-65,1 0 0,1-1 0,1 1 0,10 42 0,-11-63 56,-1 0 0,1 0 1,-1 0-1,1-1 1,0 1-1,0 0 0,0 0 1,0-1-1,0 1 1,0-1-1,0 1 0,1-1 1,-1 1-1,1-1 0,2 2 1,-3-2-7,0-1 1,0 0-1,1 1 1,-1-1-1,0 0 1,0 1-1,1-1 1,-1 0 0,0 0-1,0 0 1,1 0-1,-1-1 1,0 1-1,0 0 1,1 0-1,-1-1 1,0 1-1,0-1 1,0 1-1,0-1 1,0 1-1,1-1 1,0-1-1,13-9 9,-1 0 0,-1-2 0,1 1-1,11-17 1,11-10 59,60-45 26,-61 55-76,-1-2 1,44-50 0,-55 48-52,0-2 0,-3-1 0,0 0 0,15-45 0,68-212-48,-84 235 43,-17 52 1,6-22-79,-8 26 72,1 1 0,-1-1 0,0 1 0,0 0 0,0-1 0,0 1 0,0-1 0,0 1 1,0-1-1,0 1 0,0-1 0,-1 1 0,0-2 0,-8 10-213,2 3 159,0 0 0,1 0 1,0 1-1,1 0 0,0 0 0,1 1 0,-5 18 0,0-4 56,-22 65 6,-63 196 161,89-267-127,0 0 0,1 0 1,2 0-1,0 1 0,1-1 1,1 1-1,4 32 0,-3-49 24,-1 0 0,1 0 0,0 0 0,0 0 0,1 0 0,-1 0 0,1 0-1,0-1 1,0 1 0,0-1 0,0 0 0,1 1 0,-1-1 0,5 4 0,-4-5-24,-1-1-1,1 1 1,-1 0 0,1-1 0,0 0 0,-1 1-1,1-1 1,0 0 0,0 0 0,0-1 0,0 1 0,0-1-1,0 1 1,0-1 0,0 0 0,0 0 0,0 0 0,0-1-1,4 0 1,17-5 27,0-1-1,-1-2 1,38-18-1,9-3 87,176-40-69,-203 59-60,-61 12-255,-11 5 213,0 2 0,0 1 0,-36 17-1,56-22 33,0 1-1,0 0 0,0 1 1,1 0-1,0 0 0,0 0 1,1 1-1,-1 1 1,2-1-1,-1 1 0,1 0 1,0 0-1,-9 18 0,11-17 62,3-8-33,0 1-1,0 0 1,0-1-1,0 1 1,0-1-1,1 1 1,-1 0-1,1 0 1,-1-1-1,1 1 1,-1 0-1,1 0 1,0 0-1,0-1 1,0 1-1,1 3 1,-1-5-7,0 0 0,0 0-1,0 0 1,1 0 0,-1 0 0,0 0 0,0 0 0,1 0 0,-1 0 0,0 0-1,0 0 1,1 0 0,-1 0 0,0 0 0,0 0 0,1 0 0,-1 0-1,0 0 1,0 0 0,1 0 0,-1-1 0,0 1 0,0 0 0,0 0-1,1 0 1,-1 0 0,0 0 0,0-1 0,0 1 0,0 0 0,1 0 0,-1 0-1,0-1 1,12-11 260,-8 8-219,48-44 37,97-71 0,-128 110-669,-22 16 535,0-1 1,0 1-1,0 0 1,-4 7 0,4-9 49,-1 1 0,1-1 0,-1 0 0,1 1 0,1-1 1,-1 1-1,1-1 0,0 1 0,0-1 0,2 7 0,-2-9 2,1 0 0,0-1-1,0 1 1,0-1 0,0 1-1,0-1 1,0 1 0,1-1-1,-1 0 1,1 0 0,0 0 0,0 0-1,0 0 1,0 0 0,0 0-1,0 0 1,3 1 0,-2-2 8,0 1 1,1-1-1,0 1 1,-1-1 0,1 0-1,0-1 1,0 1-1,-1-1 1,1 1 0,7-2-1,3 0 31,0-2 0,0 0 0,0 0 0,0-1 0,19-9 1,-32 12-49,16-5 46,0-1 0,-1-1 0,0-1 0,0 0 0,17-14 1,-14 5 39,-1 0 0,0-1-1,-1-1 1,20-32 0,48-92-131,-77 128 39,212-362-124,-213 367 44,12-20-155,-18 30 232,-1 0-1,1 1 0,-1-1 1,0 0-1,1 0 1,-1 1-1,0-1 1,0 0-1,0 0 1,1 1-1,-1-1 0,0 0 1,0 0-1,0 0 1,0 1-1,0-1 1,0 0-1,-1 0 1,1 0-1,0 1 1,0-1-1,0 0 0,-1 0 1,1 1-1,0-1 1,-1 0-1,1 1 1,-1-1-1,1 0 1,-1 1-1,1-1 0,-2 0 1,1 0 4,0 1 1,-1-1-1,1 1 0,0 0 0,-1-1 1,1 1-1,-1 0 0,1 0 1,0 0-1,-1 0 0,1 0 1,-1 0-1,1 1 0,0-1 0,-1 0 1,1 1-1,-1-1 0,1 1 1,0-1-1,-3 3 0,0-2-6,-4 3-11,1 0 1,0 0-1,0 0 1,1 1-1,0 0 1,-1 0-1,2 1 1,-1 0-1,0 0 1,-5 9-1,-1 2-34,0 1-1,-14 31 1,-7 29 68,3 2 0,-37 160 0,62-220 6,1 1-1,2 0 1,0 0 0,1 41 0,1-61 1,0 0 0,0 0 0,0 0 0,1 0 0,-1 1 0,0-1 0,0 0 0,1 0 0,-1 0 0,0 0 1,1 0-1,-1 1 0,1-1 0,0 0 0,-1 0 0,1 0 0,0-1 0,-1 1 0,1 0 0,0 0 0,0 0 0,0 0 0,0-1 0,2 2 0,-1-2 14,0 1 0,0-1 1,0 0-1,0 1 0,0-1 1,0 0-1,1-1 0,-1 1 1,0 0-1,0-1 0,0 1 1,3-2-1,15-5 173,-1-1 1,36-20-1,-7 3-162,-28 14-148,-15 8 33,0 0 0,1 0 0,-1 1 0,0-1 0,1 1 0,0 1-1,-1-1 1,7 0 0,-12 2 67,0 0-1,0 0 1,1 0 0,-1 0-1,0 1 1,0-1-1,0 0 1,0 0 0,0 0-1,0 1 1,1-1-1,-1 0 1,0 0-1,0 0 1,0 1 0,0-1-1,0 0 1,0 0-1,0 1 1,0-1 0,0 0-1,0 0 1,0 0-1,0 1 1,0-1-1,0 0 1,0 0 0,0 1-1,0-1 1,-1 0-1,1 0 1,0 0 0,0 1-1,0-1 1,0 0-1,0 0 1,0 0 0,-1 0-1,1 1 1,0-1-1,-27 26-123,20-20 107,0 1 0,1-1 0,-9 11-1,14-15 32,-1 0 0,1 1 0,0-1 0,0 0 0,-1 1-1,1-1 1,1 1 0,-1 0 0,0-1 0,1 1-1,-1 0 1,1-1 0,0 1 0,0 0 0,0-1-1,0 4 1,1-5 11,-1 1-1,0-1 1,1 1-1,-1-1 1,1 0-1,0 1 1,-1-1-1,1 0 1,0 0-1,0 1 1,0-1 0,0 0-1,0 0 1,0 0-1,0 0 1,0 0-1,0 0 1,0 0-1,1-1 1,-1 1-1,0 0 1,0-1-1,1 1 1,-1 0-1,1-1 1,1 1-1,4 0 14,0 0 0,1 0 0,-1 0 0,8-1 0,-11 0-45,34-3 27,-1-1 1,0-1 0,0-2 0,52-17 0,-71 18 79,0-1-1,-1 0 1,0-1 0,25-16 0,-24 13-577,-18 11 478,0 0 1,1 0-1,-1 0 1,0 0-1,0 0 1,0 0 0,0 0-1,0 0 1,0 0-1,0 0 1,0-1 0,0 1-1,0 0 1,0 0-1,0 0 1,0 0 0,0 0-1,0 0 1,1 0-1,-1 0 1,0 0-1,0 0 1,0 0 0,0 0-1,0 0 1,0 0-1,0 0 1,0 0 0,0 0-1,0 0 1,0 0-1,0 0 1,0 0 0,1 0-1,-1 0 1,0 0-1,0 0 1,0 1 0,0-1-1,0 0 1,0 0-1,0 0 1,0 0-1,0 0 1,0 0 0,0 0-1,0 0 1,0 0-1,0 0 1,0 0 0,0 0-1,0 0 1,0 0-1,0 0 1,0 1 0,0-1-1,0 0 1,0 0-1,0 0 1,-7 10-125,2-5 122,0 1 0,1 0 0,-1 1 0,1-1 0,0 1 0,-6 14 0,9-19 15,1 0 1,-1 1-1,0-1 1,1 1-1,0-1 1,-1 1-1,1 0 1,0-1-1,1 1 1,-1-1-1,0 1 1,1-1-1,-1 1 1,1-1-1,0 1 1,0-1-1,-1 0 1,2 1-1,-1-1 1,0 0-1,0 0 1,1 0-1,0 0 1,-1 0-1,3 3 1,-2-4 25,-1 0 1,1 0 0,-1 0-1,1-1 1,0 1-1,-1 0 1,1 0 0,0-1-1,0 1 1,-1-1-1,1 0 1,0 0-1,0 1 1,0-1 0,-1 0-1,1 0 1,0-1-1,0 1 1,0 0-1,-1 0 1,1-1 0,0 0-1,0 1 1,-1-1-1,3-1 1,2 0 12,0-1-1,0-1 1,0 1-1,-1-1 1,8-6 0,-7 4-27,26-24 63,-30 27-88,0 1 0,0-1 0,0 1 0,0-1 1,-1 1-1,1-1 0,-1 0 0,0 0 0,0 0 1,1-5-1,-1 6 0,-1 1-1,0-1 1,-1 0 0,1 1-1,0-1 1,0 0 0,-1 1 0,1-1-1,-1 0 1,1 1 0,-1-1 0,0 1-1,1-1 1,-1 1 0,0 0-1,0-1 1,0 1 0,0 0 0,-1-1-1,1 1 1,0 0 0,0 0 0,-1 0-1,1 0 1,0 0 0,-1 0-1,-2-1 1,-4-1-26,0-1 0,-1 1 0,-17-4 0,8 4-57,0 0 0,-28-1 0,36 4 194,13 0 186,23-2-36,10-4-245,43-4 76,-52 9-64,23-2-225,92 7 0,-137-3 157,0 0-1,1 0 1,-1 1-1,0-1 1,0 1 0,0 0-1,0 1 1,-1-1 0,1 1-1,-1 0 1,1 0 0,5 6-1,-9-9 49,-1 1-1,1 0 0,0-1 1,-1 1-1,1 0 0,-1-1 1,1 1-1,-1 0 0,1 0 1,-1 0-1,0 0 0,1-1 1,-1 1-1,0 0 0,0 0 1,1 0-1,-1 0 0,0 0 1,0 0-1,0 0 0,0 0 1,0-1-1,-1 1 0,1 0 1,0 0-1,0 0 0,-1 0 1,1 0-1,0 0 0,-1-1 1,0 2-1,-2 3 9,0 0 1,0 0-1,-1 0 1,-4 4-1,-2 2 194,-2 0-43,7-7-6,15-7 174,78-32 120,6-3-18,18-16-1028,-111 53 574,1 0 1,-1 1-1,1-1 1,-1 1-1,1-1 1,-1 1-1,1 0 1,-1 0-1,1 0 0,-1 0 1,1 0-1,-1 0 1,1 0-1,-1 0 1,1 0-1,-1 1 1,1-1-1,-1 1 1,2 0-1,-1 0 14,0 1 0,0-1 0,0 0 0,0 1 0,-1 0 0,1-1-1,0 1 1,-1 0 0,0 0 0,1 0 0,0 3 0,3 4 41,-2 0 0,0 1 0,0 0 0,3 18 0,-5-23 22,0-1 0,0 1 0,1 0 0,0 0 0,3 6 0,-4-9 1,0 0-1,0-1 0,0 1 0,0-1 0,0 1 1,0-1-1,1 0 0,-1 0 0,0 1 1,1-1-1,-1 0 0,1 0 0,0 0 0,-1 0 1,1-1-1,0 1 0,-1 0 0,4 0 0,4 1 0,9 1-717,-5-2-4354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1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 5824,'-27'-12'2624,"14"19"4288,21-7-6720,2 0-96,3 0-32,-9 0-2176,1 0 1184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1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9632,'-4'-13'4384,"52"13"-3840,-16 0 928,0 5-929,26-2 769,5 2-768,32-2-128,4 6-256,-1-6 32,-8 5-128,-17 1-96,-15 2 0,-13-2-2240,-8 2 1249,-21-6-4641,-6-1 3136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1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8224,'-15'-8'3712,"25"11"-3200,8-3 1824,4 5-1376,33-5 1791,8 0-1567,16 0 384,-2 3-928,-1-3-288,-8 0-224,-4 0 160,-11 5-160,2-5 160,-11 3-160,1-3-6048,-5 4 3233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13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7 2912,'7'-7'16108,"-8"13"-15668,1-1-1,-1 1 0,0-1 0,0 1 1,-1-1-1,-2 6 0,-9 11 236,-2-1 1,-1 0-1,-18 18 0,23-26-538,-17 16-3,-40 31 1,42-38-122,3-2-915,0-1-1,-1-2 0,-46 26 1,47-31-800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51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96 3072,'4'-3'674,"41"-30"5574,-42 31-5746,-1-1 0,1 1 0,-1-1-1,0 0 1,0 0 0,0 0 0,0-1-1,-1 1 1,1 0 0,-1-1 0,1-3 0,2-8 1553,-1 10-862,-2 7-255,5 26-618,-1 31-165,-3 0-1,-3 0 1,-15 105 0,4-84 397,-34 117 0,43-188-361,2-3 83,1-2-307,0-3 198,9 4 22,26-5 127,70-9 1,-68 2-266,0 2 0,1 2 0,0 1 0,70 7 0,-101-4-276,-6-1 209,0 0 1,0 0-1,1 0 0,-1 0 0,0 0 0,0 1 1,1-1-1,-1 1 0,0-1 0,0 1 0,2 0 1,-2 0-224,0 0 1,-1-1 0,1 1 0,-1 0 0,0 0 0,1-1 0,-1 1-1,1 0 1,-1 0 0,0 0 0,0-1 0,1 1 0,-1 1 0,4 13-1846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3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375 102 2816,'1'-4'249,"0"3"42,0-1 0,0 1 0,-1-1 0,1 1 1,0-1-1,-1 0 0,0 1 0,1-1 0,-1 0 0,0 0 0,0 1 0,0-1 0,0 0 0,0 0 0,0 1 0,0-1 0,-1 0 0,1 1 0,-1-1 1,1 0-1,-1 1 0,-1-4 0,-1 1-170,0 0 1,0 0-1,0 0 1,0 1 0,0-1-1,-1 1 1,0 0-1,1 0 1,-1 0-1,0 1 1,-1-1 0,1 1-1,0 0 1,-1 0-1,1 0 1,-1 1-1,0-1 1,1 1 0,-1 1-1,-5-2 1,-1 1-127,-1 0 1,1 1-1,0 0 1,-1 1-1,1 0 1,-1 0-1,-17 6 1,19-4-22,0 1-1,1 0 1,-1 1 0,1 0-1,0 0 1,1 1 0,-1 0-1,1 0 1,0 1 0,1 0 0,0 1-1,0 0 1,0 0 0,1 0-1,0 1 1,-5 10 0,4-6 67,2 0 0,-1 0 0,2 1 1,0-1-1,0 1 0,1 0 1,1 0-1,0 1 0,1-1 0,1 0 1,1 20-1,0-26 12,1 0 0,0 0 0,0 0-1,0 0 1,1-1 0,0 1 0,0-1 0,1 0 0,0 0 0,0 0 0,1-1 0,0 1-1,0-1 1,0 0 0,1 0 0,0-1 0,0 0 0,12 8 0,-3-3 118,1-2 0,1 1 0,-1-2 0,1 0 0,0-1 0,1-1 0,22 4 0,-26-7-79,-1 0 1,0-1-1,0 0 0,1-1 0,-1 0 1,0-1-1,1-1 0,-1 0 0,0 0 0,0-2 1,0 0-1,-1 0 0,1-1 0,-1-1 1,0 0-1,-1 0 0,1-1 0,-1-1 0,0 0 1,-1 0-1,0-1 0,-1 0 0,10-11 0,83-122 27,-11 16-78,-87 120-74,1 1-1,0-1 1,0 1-1,0 0 1,1 0-1,0 1 1,0 0-1,7-4 1,-9 6-1,-1 0 0,1 1 0,-1 0 0,1 0 0,0 0 0,-1 0 1,1 1-1,0-1 0,0 1 0,0 0 0,-1 0 0,1 0 0,0 1 0,0-1 0,-1 1 0,1 0 0,5 2 1,1 1 24,-1 1 1,1 0-1,-1 1 1,1 0-1,-2 0 1,15 12 0,42 51 338,-48-53-100,-53-75 1055,31 52-1294,-2-1 0,1 1 0,-1 1-1,0-1 1,0 1 0,-1 0 0,1 1 0,-1 0-1,-1 0 1,1 1 0,-1 0 0,1 0 0,-1 1-1,0 0 1,-10-1 0,12 3-38,1 0 0,0 0 0,0 1 0,-1 0 0,1 1 0,0-1 1,0 1-1,-1 0 0,1 1 0,0 0 0,0 0 0,0 0 0,1 0 0,-1 1 0,0 0 0,1 0 0,0 1 0,0-1 0,0 1 0,0 0 0,0 1 0,-7 9 0,1 1 30,0 1 0,1 0-1,1 1 1,0 0 0,2 0-1,0 1 1,1 0 0,0 0 0,2 1-1,0-1 1,-2 35-1,5-46 33,1-1 0,0 1 0,0-1 0,1 1 0,0-1 0,0 1 0,1-1-1,0 0 1,0 1 0,0-1 0,1 0 0,0 0 0,5 8 0,-6-11 29,0 0 0,1 0 0,-1-1 0,1 1 0,0 0 0,0-1 1,0 0-1,0 0 0,1 0 0,-1 0 0,1 0 0,-1-1 1,1 1-1,-1-1 0,1 0 0,0 0 0,-1 0 0,1-1 1,0 1-1,0-1 0,0 0 0,0 0 0,-1 0 0,7-2 0,1 0 88,1-1 0,0 0 0,-1-1 0,0-1 0,0 0 0,0 0 0,11-8 0,-14 7-101,1-1 0,-1 1 0,-1-2 0,1 1 0,-1-1 0,0-1 0,-1 1 0,0-1 0,-1 0 0,1 0 0,4-14 0,3-10 55,17-66-1,-28 90-62,5-12 1,5-31-106,-11 48 29,0 0 1,-1 0-1,0 0 1,0 0 0,0 0-1,-1 0 1,1 0-1,-1 0 1,0 0 0,-1-4-1,2 8 43,0 0-1,0 0 1,0 0-1,0 0 1,0 0-1,-1 0 1,1 0-1,0-1 1,0 1-1,0 0 1,0 0-1,0 0 1,0 0-1,0 0 1,0 0 0,-1 0-1,1 0 1,0 0-1,0 0 1,0 0-1,0 0 1,0 0-1,0 0 1,0 0-1,0 0 1,-1 0-1,1 0 1,0 0-1,0 0 1,0 1-1,0-1 1,0 0-1,0 0 1,0 0 0,0 0-1,0 0 1,0 0-1,-1 0 1,1 0-1,0 0 1,0 0-1,0 0 1,0 0-1,0 1 1,0-1-1,0 0 1,0 0-1,0 0 1,0 0-1,0 0 1,0 0-1,0 0 1,0 1 0,-4 6-145,1 1 113,1-1-1,0 1 0,0 0 1,1-1-1,0 1 1,1 9-1,0 5 48,3 22 0,-1-26 5,0-1 1,2 1-1,0-1 0,9 24 1,-10-33 15,1 0 0,0 0 1,0 0-1,1-1 1,0 0-1,0 0 0,1 0 1,0-1-1,0 1 0,0-1 1,8 5-1,-12-10 15,0 1 0,0-1 0,1 0 0,-1 0 0,0 0 0,0 0 0,1-1 0,-1 1 1,0-1-1,1 1 0,-1-1 0,0 0 0,1 0 0,-1 0 0,1 0 0,-1 0 0,0 0 0,1-1 0,-1 1 0,1-1 0,-1 0 0,0 1 0,0-1 0,1 0 0,-1-1 0,0 1 0,0 0 0,0 0 0,3-4 1,3-2 23,0 0 1,-1-1 0,0 0 0,0 0 0,7-13 0,48-85 56,-8 13-116,-47 83-97,0 0 0,1 0 1,0 1-1,16-16 0,-23 24 88,0 0 0,0 1 0,-1-1 0,1 0-1,0 1 1,0-1 0,0 1 0,0-1 0,0 1-1,0-1 1,0 1 0,0 0 0,0-1 0,0 1-1,0 0 1,0 0 0,0 0 0,0 0 0,0 0 0,1 0-1,-1 0 2,0 0 0,-1 1 0,1-1-1,0 1 1,0-1 0,-1 1-1,1-1 1,0 1 0,-1-1 0,1 1-1,-1 0 1,1-1 0,-1 1 0,1 0-1,-1-1 1,1 1 0,-1 0 0,1 1-1,1 3-11,-1 0-1,0 1 0,0-1 0,0 0 1,0 1-1,-1 6 0,-10 125 495,13-120-317,1-8 100,-4-9-254,0 0 0,0 0 0,0 0 0,0 0 0,0 0 0,1 0 0,-1 0-1,0 1 1,0-1 0,0 0 0,0 0 0,0 0 0,0 0 0,0 0 0,0 0 0,0 0 0,1 0-1,-1 0 1,0 0 0,0 0 0,0 0 0,0 0 0,0 0 0,0 0 0,0 1 0,1-1 0,-1 0-1,0 0 1,0 0 0,0 0 0,0-1 0,0 1 0,0 0 0,0 0 0,1 0 0,-1 0 0,0 0-1,0 0 1,0 0 0,0 0 0,0 0 0,0 0 0,0 0 0,1 0 0,140-153 327,-138 150-355,0-1 0,0 1 1,1 0-1,-1 0 0,0 0 0,1 1 1,0-1-1,0 1 0,6-3 0,-9 4 9,0 1 0,1-1 0,-1 1 0,1 0 0,-1 0 0,0 0 0,1 0 0,-1 0 0,1 0 0,-1 0 0,0 0 0,1 1 0,-1-1 0,1 0 0,-1 1 0,0-1 0,1 1 0,-1 0 0,0-1 0,0 1 0,0 0 0,1 0 0,-1 0 0,0-1-1,0 1 1,0 1 0,0-1 0,-1 0 0,1 0 0,0 0 0,0 0 0,-1 1 0,1-1 0,0 2 0,8 16-19,-1 1-1,9 29 1,-10-24 33,12 24 0,-12-33 22,1 2 98,1 1-1,0-2 1,2 1 0,16 21 0,-26-37-82,1 0-1,-1-1 1,0 0-1,1 1 1,-1-1-1,1 0 0,0 1 1,-1-1-1,1 0 1,0 0-1,0-1 1,-1 1-1,1 0 1,0-1-1,0 1 1,0-1-1,0 1 0,0-1 1,0 0-1,0 0 1,0 0-1,0 0 1,0 0-1,0 0 1,4-1-1,-2-1-20,0 0 1,-1 0-1,1 0 0,0 0 1,-1-1-1,1 1 0,-1-1 0,0 0 1,1 0-1,-2 0 0,4-5 1,26-37-2497,-13 13-2159,-1 3 1514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1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49 3072,'-2'0'138,"-5"-2"1597,6-4 2322,0 5-3691,1 1 0,0-1 0,0 1 0,-1-1 0,1 0 0,0 1 0,-1-1 0,1 1-1,0-1 1,-1 1 0,1-1 0,-1 1 0,1 0 0,-1-1 0,1 1 0,-2-1 0,-4-6 2131,6 7-2464,0 0 0,0-1 0,0 1 0,0 0 0,0 0 0,0-1 0,0 1 0,0 0 0,1-1 0,-1 1 0,0 0 0,0 0 0,0-1 0,0 1 0,0 0 0,1 0 0,-1 0 0,0-1 0,0 1 1,0 0-1,1 0 0,-1 0 0,0-1 0,0 1 0,1 0 0,-1 0 0,0 0 0,0 0 0,1 0 0,-1-1 0,0 1 0,1 0 0,7-3 229,0 0 1,0 0-1,1 1 0,0 0 1,-1 0-1,1 1 1,15 0-1,-6 1-116,-1 1 1,35 6 0,-50-7-132,1 1 1,0-1 0,-1 1 0,1 0-1,0 0 1,-1 0 0,1 1 0,-1-1-1,0 0 1,4 4 0,-5-5-6,-1 1 0,1 0 0,-1-1 0,1 1 0,-1 0 1,1 0-1,-1 0 0,1 0 0,-1 0 0,0-1 0,1 1 0,-1 0 0,0 0 1,0 0-1,0 0 0,0 0 0,0 0 0,0 0 0,0 0 0,0 0 0,0 0 1,0 0-1,0 0 0,-1 0 0,1 0 0,0-1 0,-1 1 0,1 0 0,-1 0 1,1 0-1,-1 0 0,1-1 0,-1 2 0,-7 7 30,1 0 0,-2-1 0,1 0 1,-1 0-1,0-1 0,0 0 0,-15 7 0,-7 7 34,14-9 34,-58 44 1160,76-55-707,6-2-281,12-4-49,44-8-31,105-10 0,-153 21-1646,3 5 374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52.2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11 10464,'-2'-11'4493,"12"16"-1045,-10-4-3332,0 0 0,1 0 0,-1 0 0,0 0 0,0 0 1,0 0-1,0 0 0,0 0 0,0 0 0,0 0 0,0 0 1,0 1-1,-1 3 192,-2 83 736,1 33-1026,3-33-1713,-2-51-4445,1-29 3570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52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12 120 5056,'-2'-1'382,"1"-1"0,0 1-1,0-1 1,0 0 0,0 1 0,0-1 0,0 0 0,1 0 0,-1 1-1,1-1 1,-1 0 0,1 0 0,-1 0 0,1 0 0,0 0-1,0 0 1,0 0 0,0 0 0,1 0 0,-1 0 0,0 1 0,1-1-1,-1 0 1,2-3 0,1-2 638,1 0 0,0 1 0,0-1 0,9-9 0,-12 14-1133,2-1 176,-1 1 0,1 0 0,-1-1 0,1 1 0,0 0 0,-1 1 0,1-1 0,0 0 0,0 1 0,1 0 0,-1-1 0,0 1 0,0 1 0,1-1 0,-1 0 0,0 1 0,1 0 0,-1-1 0,5 2 0,-5-1-53,0 0 0,0 0 0,-1 0 0,1 1 0,0 0 0,-1-1 0,1 1 0,-1 0 0,1 0 0,-1 0-1,1 1 1,-1-1 0,0 0 0,0 1 0,1 0 0,-1-1 0,0 1 0,0 0 0,-1 0 0,1 0 0,0 0 0,-1 1-1,3 3 1,-2 0-6,-1 0 0,1 0-1,-1 0 1,0 0 0,0 1-1,-1-1 1,0 0 0,0 0-1,-1 9 1,-2 3 33,0-1 1,-7 20 0,-42 121 324,46-142-335,4-10 66,0 0-1,-1 1 0,2-1 1,-1 0-1,0 11 1,2-16-53,0 0 0,0 1 0,0-1 0,0 0 0,0 1 0,0-1 0,1 0 0,-1 1 0,1-1 0,-1 0 1,1 0-1,-1 0 0,1 1 0,0-1 0,-1 0 0,1 0 0,0 0 0,0 0 0,0 0 0,0 0 0,0 0 0,0 0 0,0-1 1,0 1-1,0 0 0,1-1 0,-1 1 0,0-1 0,0 1 0,1-1 0,-1 1 0,2-1 0,15 3 182,0 0 1,0-2-1,0 0 0,27-3 0,-1 1-399,-34 1 92,21 1-4924,-9 6 2050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53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256 41 2976,'0'0'103,"0"-1"0,0 0 1,0 1-1,0-1 0,0 0 1,0 1-1,0-1 0,0 1 0,-1-1 1,1 0-1,0 1 0,0-1 0,-1 1 1,1-1-1,0 1 0,-1-1 0,0 0 1,1 1-23,0 0-1,0 0 1,-1-1 0,1 1 0,0 0-1,0 0 1,0 0 0,0-1 0,0 1-1,0 0 1,-1 0 0,1-1 0,0 1-1,0 0 1,0 0 0,0-1 0,0 1-1,0 0 1,0 0 0,0-1 0,0 1 0,0 0-1,0 0 1,0 0 0,0-1 0,0 1-1,0 0 1,1 0 0,-1-1 0,0 1-1,0 0 1,0 0 0,0 0 0,0-1-1,0 1 1,1 0 0,-1 0 0,3-10 1966,-3 9-1816,0 1-1,0-1 1,1 0 0,-1 0 0,0 0 0,0 1-1,1-1 1,-1 0 0,0 1 0,1-1 0,-1 0-1,1 1 1,-1-1 0,1 0 0,-3 1 1469,-4 5-1363,5-3-205,-1 0 0,1-1-1,-1 1 1,0 0 0,1-1 0,-1 0-1,0 1 1,-4 1 0,-1 2 175,6-5-223,-1 1 0,1 0 0,-1-1-1,1 0 1,-1 1 0,1-1-1,-1 0 1,1 0 0,-1 1-1,1-1 1,-1 0 0,1-1-1,-1 1 1,1 0 0,-1 0 0,-1-1-1,1 0-99,-1 1 0,1-1 1,-1 0-1,1 0 0,0 0 0,-1 0 0,1-1 0,0 1 0,-4-4 0,6 5-8,-1 0-1,1 0 0,0-1 0,-1 1 0,1 0 0,-1 0 1,1 0-1,0 0 0,-1 0 0,1 0 0,-1 0 0,1 0 0,0 0 1,-1 0-1,1 0 0,-1 0 0,1 0 0,0 0 0,-1 1 1,1-1-1,-1 0 0,1 0 0,0 0 0,-1 1 0,1-1 0,0 0 1,-1 0-1,1 1 0,0-1 0,-12 10 0,10-7-5,-50 40 1417,52-43-1367,0 0-1,0 0 0,-1 0 1,1 0-1,0 0 1,0 1-1,0-1 1,0 0-1,0 0 1,0 0-1,0 0 1,0 0-1,0 0 0,-1 0 1,1 0-1,0 0 1,0 0-1,0 0 1,0 0-1,0 0 1,0 0-1,0 0 1,0 0-1,-1 0 0,1 0 1,0 0-1,0 0 1,0 0-1,0 0 1,0 0-1,0 0 1,0 0-1,0 0 1,-1 0-1,1 0 0,0-1 1,0 1-1,0 0 1,0 0-1,0 0 1,0 0-1,0 0 1,0 0-1,0 0 1,0 0-1,0 0 0,0 0 1,0-1-1,-1 1 1,1 0-1,0 0 1,0 0-1,0 0 1,0 0-1,0 0 1,0-1-7,0 1 0,0 0 1,0 0-1,0-1 0,0 1 1,0 0-1,1 0 1,-1-1-1,0 1 0,0 0 1,0 0-1,0 0 0,0-1 1,0 1-1,0 0 0,1 0 1,-1 0-1,0-1 1,0 1-1,0 0 0,0 0 1,1 0-1,-1 0 0,0-1 1,0 1-1,0 0 0,1 0 1,-1 0-1,0 0 1,0 0-1,1 0 0,-1 0 1,0 0-1,1 0 0,2-1 14,1 0 0,-1 1 0,1-1 0,-1 1 0,1 0 0,0 1 0,-1-1 0,1 0 0,-1 1 0,1 0 0,-1 0-1,1 0 1,-1 0 0,0 1 0,4 1 0,4 4 182,0 0 0,19 16 0,-16-11 163,-7-6-179,1 0 1,-2 1 0,1 0 0,-1 1-1,1-1 1,-2 1 0,1 1 0,-2-1-1,1 1 1,-1-1 0,0 1 0,4 16 0,-6-18-111,-1 0 0,0 0 0,0 0 0,0-1 0,-1 1 0,0 0 0,-1 0 0,0 0 0,0 0 0,0 0 0,-1-1 0,0 1 0,0 0 0,0-1 0,-1 0 0,0 1 0,0-1 0,-9 10 0,7-9-62,-2 0 1,1-1 0,-1 0 0,1-1 0,-2 1 0,1-1 0,-1 0 0,1-1 0,-16 6 0,-5 1-700,-44 10 1,59-17-859,-1-1 0,-22 2 0,12-2-710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54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11 6304,'-7'-11'10756,"9"19"-9982,-1 0-522,0-1 0,-1 1-1,0 0 1,0 0 0,-1-1-1,0 1 1,-3 13 0,-1 10 107,-67 403 2429,60-364-2290,-6 41 291,17-103-710,0-6-32,1 0 0,0-1 0,-1 1-1,1 0 1,0-1 0,0 1-1,0 0 1,0-1 0,0 1 0,0 0-1,1 2 1,0-3 332,-1-1-367,0 0 0,0 0 0,0 0 0,0 0 0,0 0 0,0 0 0,0 0 0,0 0 0,0 0 1,0 0-1,0 0 0,0 0 0,0 0 0,0-1 0,0 1 0,0 0 0,0 0 0,0 0 0,0 0 0,0 0 1,0 0-1,0 0 0,0 0 0,0 0 0,0 0 0,0 0 0,0 0 0,0-1 0,0 1 0,0 0 1,0 0-1,0 0 0,0 0 0,0 0 0,0 0 0,0 0 0,1 0 0,-1 0 0,0 0 0,0 0 0,0 0 1,0 0-1,0 0 0,0 0 0,0 0 0,0 0 0,0 0 0,0 0 0,0 0 0,0 0 0,0 0 1,1 0-1,-1 0 0,0 0 0,0 0 0,34-12 86,1 3 0,1 0 0,-1 3 0,53-4 1,54 12-143,-37 1-728,-93-7-6187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55.2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16 121 8640,'0'0'186,"-1"0"1,0 0-1,0 0 1,1 0 0,-1 0-1,0 0 1,1-1-1,-1 1 1,0 0-1,1-1 1,-1 1 0,1 0-1,-1-1 1,0 1-1,1-1 1,-1 1-1,1-1 1,-1 1 0,1-1-1,0 1 1,-1-1-1,1 1 1,-1-1-1,1 0 1,0 1 0,0-1-1,-1 0 1,1 1-1,0-1 1,0 0-1,0 1 1,0-1 0,-1 0-1,1 1 1,0-1-1,0 0 1,1 0-1,-1-2 184,0 1 0,0 0 0,0-1-1,1 1 1,-1-1 0,1 1 0,0 0-1,0 0 1,-1-1 0,3-2 0,2-1-83,-1 1 0,0-1 0,1 1 1,0 0-1,1 1 0,-1-1 0,1 1 1,-1 0-1,1 1 0,0-1 0,1 1 1,11-4-1,-9 4-242,0 0 0,1 1 0,-1 1 0,1-1 0,-1 1-1,1 1 1,-1 0 0,17 2 0,-22-2-35,-1 1-1,0-1 1,0 1 0,0 0-1,0 0 1,0 0 0,0 1-1,-1-1 1,1 0-1,0 1 1,-1 0 0,1 0-1,-1 0 1,1 0-1,1 2 1,-2-2-1,-1 1 1,0-1-1,1 0 1,-1 0-1,0 1 0,0-1 1,0 1-1,-1-1 0,1 0 1,0 1-1,-1 0 1,0-1-1,0 1 0,1-1 1,-2 1-1,1-1 0,0 1 1,0 0-1,-2 3 1,-3 16 24,-1 0 0,-1-1 0,-1 0 1,-1 0-1,-1 0 0,-14 20 1,-75 103 573,88-131-368,7-5 395,19-10-284,0-2-22,27-11 1,1-1-162,8-2-103,23-6-3970,-57 22 1942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56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71 5728,'2'-9'12925,"-2"8"-12625,18-15 3115,-8 8-3280,-1 2 0,15-9 0,-17 12-85,0 1 0,0-1 0,0 1 0,0 0 0,0 1 0,0 0 0,9-1 1,-12 2-57,0 0 0,0 0 0,0 1 1,0-1-1,-1 1 0,1 0 0,0 0 1,0 0-1,-1 1 0,1-1 0,-1 1 1,1 0-1,-1 0 0,6 4 0,-7-4 9,0 1 0,0-1 1,0 1-1,0-1 0,-1 1 0,1 0 0,-1 0 0,0-1 0,0 1 0,0 0 0,0 0 0,0 0 0,0 1 0,-1-1 1,0 0-1,0 0 0,1 0 0,-2 0 0,1 0 0,0 0 0,-1 0 0,1 1 0,-2 2 0,-1 7 5,-2 0 1,1 0-1,-11 22 0,-56 92 435,62-115-347,6-8-41,1 0-1,-1 0 1,1 0-1,-1 0 0,1 0 1,1 0-1,-1 1 1,-1 6-1,3-10-18,-1 0 0,1 0 0,1 0 0,-1 0 0,0-1 0,0 1 0,0 0 0,0 0 0,1 0 0,-1-1 0,0 1 0,0 0 0,1 0 0,-1-1 0,1 1 0,-1 0 0,1 0 0,-1-1 0,1 1 0,-1-1 0,1 1 0,0-1 0,-1 1 0,1-1 0,0 1 0,-1-1 0,1 1 0,0-1 0,0 0 0,0 1 0,-1-1 0,1 0 0,0 0 0,0 0 0,0 1 0,0-1 0,6 1 154,-1 0-1,1 0 1,9-1 0,31-2-187,0-3-1,0-1 1,66-18 0,-101 21-1381,16-3-1412,-8 9-3554,-7 3 2691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59.4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56 3552,'-1'-8'1271,"1"7"-1167,0 0 0,0 0-1,0 1 1,0-1 0,0 0 0,0 0-1,0 0 1,0 0 0,0 0 0,0 1-1,0-1 1,0 0 0,1 0-1,-1 0 1,0 1 0,1-1 0,-1 0-1,0 0 1,1 1 0,-1-1 0,1 0-1,0 1 1,-1-1 0,1 0 0,-1 1-1,1-1 1,1 0 0,7-5 885,-5 3-263,1 0 1,-1 0 0,1 1 0,9-5 0,-13 7-616,1 0 1,-1-1-1,1 1 0,-1 0 0,1 0 1,0 0-1,-1 0 0,1 0 1,-1 0-1,1 0 0,-1 0 1,1 1-1,-1-1 0,1 1 0,-1-1 1,1 1-1,-1-1 0,1 1 1,-1 0-1,0 0 0,2 1 1,1 2 122,0 0 0,0 0 0,-1 1 0,1-1 0,-1 1 0,0-1 0,-1 1 0,1 0 0,-1 0 0,0 1 0,0-1 0,-1 0 0,1 1 0,-1-1 0,0 0 0,-1 1 1,1 9-1,-1 1 115,-1 1 1,0-1 0,-1 0 0,-7 27 0,4-27-275,0 0 1,-1 0-1,0 0 0,-2-1 1,1 0-1,-2 0 0,-12 16 1,15-23-45,-1 0 1,0-1-1,0 0 1,-1 0 0,-10 8-1,15-13-360,-1 0 0,0 0 0,1 0 0,-1 0-1,0 0 1,0-1 0,0 0 0,0 0 0,0 0 0,0 0-1,0-1 1,0 1 0,0-1 0,0 0 0,-6-1 0,-4 0-1879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8:00.3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67 4064,'1'-4'644,"-1"0"-1,1 0 1,0 1 0,1-1-1,-1 0 1,0 1 0,1-1-1,0 1 1,0-1 0,0 1-1,5-6 1,3-6 2922,-10 15-3527,0 0-1,0 0 1,0 0-1,0 0 1,0 0-1,0 0 1,0 0-1,0-1 0,0 1 1,0 0-1,0 0 1,0 0-1,0 0 1,0 0-1,0 0 1,0 0-1,0 0 1,0 0-1,1-1 1,-1 1-1,0 0 1,0 0-1,0 0 1,0 0-1,0 0 1,0 0-1,0 0 1,0 0-1,0 0 1,0 0-1,0 0 0,0 0 1,1-1-1,-1 1 1,0 0-1,0 0 1,0 0-1,0 0 1,0 0-1,0 0 1,0 0-1,0 0 1,0 0-1,1 0 1,-1 0-1,0 0 1,0 0-1,0 0 1,0 0-1,0 0 1,0 0-1,0 0 0,0 0 1,0 1-1,1-1 1,-1 0-1,0 0 1,0 0-1,0 0 1,0 8 943,-4 14-433,-3 5 21,-3 36 1,4-17-304,-28 188 556,20-122-275,-16 68 252,30-180-766,0 1 1,0-1 0,0 0 0,0 0-1,0 1 1,0-1 0,0 0 0,0 0-1,0 1 1,0-1 0,0 0-1,0 0 1,0 0 0,1 1 0,-1-1-1,0 0 1,0 0 0,0 1 0,0-1-1,0 0 1,0 0 0,1 0 0,-1 1-1,0-1 1,0 0 0,0 0 0,1 0-1,-1 0 1,0 0 0,0 1-1,0-1 1,1 0 0,-1 0 0,12 1 340,15-5-193,-2-4-64,-8 3-93,0 0 0,31-3-1,-5 5-27,-1 3-1,1 2 1,-1 1-1,1 2 0,57 15 1,-87-13 119,-12-7-350,-1 1-1,1-1 1,0 1 0,0-1 0,0 1 0,-1-1 0,1 0 0,0 1 0,0-1-1,0 0 1,0 0 0,1 1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8:01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71 3136,'0'0'95,"0"-1"1,-1 1-1,1-1 1,0 1-1,0 0 0,0-1 1,0 1-1,-1 0 1,1-1-1,0 1 1,0-1-1,-1 1 0,1 0 1,0-1-1,0 1 1,-1 0-1,1 0 1,0-1-1,-1 1 0,1 0 1,-1 0-1,1-1 1,0 1-1,-1 0 1,1 0-1,-1 0 0,1 0 1,0 0-1,-1 0 1,1 0-1,-1 0 1,1 0-1,-1 0 0,1 0 1,0 0-1,-2 0 1,2 0-81,0 0 190,-1 0-1,1 0 1,0 0-1,-1 0 1,1-1-1,-1 1 0,1 0 1,-1 0-1,1 0 1,0 0-1,-1-1 1,1 1-1,0 0 1,-1 0-1,1-1 0,0 1 1,-1 0-1,1-1 1,0 1-1,0 0 1,-1-1-1,1 1 0,0 0 1,0-1-1,-1 1 1,1-1-1,0 1 1,0 0-1,0-1 0,0 1 1,0-1-1,-1-11 2316,2 10-2212,2-3 310,0 0-1,0 1 1,1-1 0,5-5 0,-8 9-594,0 0 0,0 0-1,0 0 1,0 0 0,0 1-1,0-1 1,0 0 0,0 1-1,0-1 1,1 1 0,-1-1 0,0 1-1,0-1 1,0 1 0,1 0-1,-1 0 1,0 0 0,0 0 0,1 0-1,-1 0 1,0 0 0,0 0-1,1 0 1,-1 0 0,0 1 0,0-1-1,0 1 1,2 0 0,0 0-17,-1 1 0,0-1 0,0 1 0,0 0 0,0 0 0,0 0 0,0 0 0,0 0 0,-1 0 0,1 1 0,-1-1 0,1 0 0,-1 1 0,0-1 0,0 1 0,0-1 0,-1 1 0,1 0 0,0-1 0,-1 1 0,0 0 0,1-1 0,-1 4 0,-1 7 92,0 0 0,0-1 0,-6 22 0,5-27-61,-2 7 54,-1 0 0,-11 23-1,-1 4 525,17-39-559,-1-1 82,0 1 1,0 0-1,1 0 1,-1 0-1,1 0 0,-1 0 1,1-1-1,0 5 1,0-5-89,0-1 1,1 0 0,-1 1-1,1-1 1,-1 1 0,0-1-1,1 1 1,-1-1 0,1 0 0,-1 1-1,1-1 1,-1 0 0,1 0-1,-1 1 1,1-1 0,0 0-1,-1 0 1,1 0 0,-1 0-1,1 0 1,0 0 0,-1 1-1,1-1 1,-1-1 0,1 1 0,-1 0-1,1 0 1,1 0 0,0 0 36,10 0-3,0 0-1,-1 0 0,1-1 0,0-1 0,-1 0 0,18-5 0,-23 4-409,0 1 1,0 0-1,1 0 1,-1 0-1,0 1 1,11-1-1,-15 2-241,0 0 0,1 0 0,-1 0 0,0 1 0,1-1 0,-1 1 0,0-1 0,1 1 0,-1 0 0,0 0 0,0 0 0,0 0-1,0 0 1,0 0 0,0 1 0,0-1 0,0 1 0,-1-1 0,1 1 0,-1 0 0,3 2 0,9 15-3087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8:02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27 4896,'2'-7'602,"-2"6"-352,1 0 0,-1 1 0,0-1 0,0 0 0,1 0 0,-1 0 0,1 0 0,-1 0 0,1 1 1,-1-1-1,1 0 0,-1 0 0,1 1 0,0-1 0,-1 0 0,1 1 0,0-1 0,0 1 0,-1-1 0,1 1 0,0-1 0,0 1 0,0-1 0,0 1 1,1 0-1,-1-1-82,0 1-1,0 0 1,0-1 0,0 1 0,0 0 0,0 0 0,0 0 0,0 0 0,0 0 0,0 0-1,0 0 1,0 0 0,0 1 0,0-1 0,0 0 0,0 0 0,0 1 0,0-1 0,0 1-1,-1-1 1,1 1 0,0-1 0,0 1 0,0 0 0,0-1 0,-1 1 0,1 0 0,0 0-1,-1-1 1,1 1 0,-1 0 0,1 0 0,-1 0 0,1 0 0,-1 0 0,1 1 0,0 1 6,0 0 0,0 0 1,0 0-1,-1 0 1,1 0-1,-1 0 1,0 0-1,0 0 1,0 0-1,0 0 0,0 0 1,-2 5-1,-3 9 74,-1 0 1,-1 0-1,0-1 0,-1 0 0,-1-1 0,0 0 0,-1 0 0,-23 25 0,23-29-436,-1-1-1,-1 0 1,0 0-1,0-2 1,0 1 0,-1-2-1,-1 0 1,1 0-1,-1-1 1,-28 8-1,20-9-2749,7-2 853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1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81 4576,'-1'-2'310,"-11"-7"810,12 9-1026,-1 0 0,1-1 0,-1 1 0,1 0 0,0 0 0,-1 0 1,1-1-1,-1 1 0,1 0 0,-1 0 0,1 0 0,0 0 0,-1 0 1,1 0-1,-1 0 0,1 0 0,-1 0 0,1 0 0,-1 0 0,1 0 1,-1 0-1,1 0 0,-1 0 0,1 0 0,0 0 0,-1 1 0,1-1 1,-1 0-1,1 1 40,-1-1 0,1 1-1,0-1 1,0 0 0,0 1 0,0-1 0,0 0 0,0 1 0,0-1 0,0 0 0,0 1-1,0-1 1,0 1 0,0-1 0,0 0 0,1 1 0,-1-1 0,0 0 0,0 1 0,0-1 0,0 0-1,1 1 1,-1-1 0,0 0 0,0 1 0,1-1 0,-1 0 0,0 0 0,0 1 0,1-1-1,10 9 1338,-6-6-1138,0 0 0,0 0 0,0-1 0,1 0 0,-1 0 0,1-1-1,0 1 1,-1-1 0,1-1 0,0 1 0,-1-1 0,1 0 0,6 0 0,179-22 1642,-121 12-1705,127-20 86,109-11-2104,-221 36-3953,-7 5 1547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8:03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257 1 6656,'-5'1'8060,"5"-1"-7902,0 19 1478,1 1-637,-43 157 1896,30-136-2574,-28 88 232,9-33 14,-14 21-202,13-38-373,14-38 723,7-19-342,10-20-392,0 0 0,0 0 0,-1 0-1,1-1 1,0 1 0,-1 0 0,1-1 0,-1 1 0,0-1 0,-2 2-1,0 2 274,5-5 23,0 0-212,1 0 0,-1 0 0,1 0 0,-1 0 0,1 0 0,-1-1-1,1 1 1,-1-1 0,3 0 0,-2 0 1,19-2 50,0 1 1,38 0-1,-7 1-71,6-3 83,-12 0 51,77 4 0,-75 1-327,-32-2 89,28 4-1,-35-2 534,1-3-8276,7 0-336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8:04.4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97 5568,'-1'0'197,"0"0"0,1 0 1,-1 0-1,0 0 0,1 0 1,-1-1-1,0 1 0,1 0 1,-1 0-1,1 0 0,-1-1 1,0 1-1,1 0 0,-1-1 1,1 1-1,-1 0 0,1-1 1,-1 1-1,1-1 0,-1 1 1,1-1-1,-1 1 0,1-1 1,0 1-1,-4-5 3739,4 5-3821,0 0 0,0 0 0,-1 0 0,1 0 0,0 0 0,0 0 0,-1 0 0,1 0 0,0 0 0,0 0 0,-1 0 0,1 0-1,0 0 1,0-1 0,-1 1 0,1 0 0,0 0 0,0 0 0,0 0 0,0 0 0,-1-1 0,1 1 0,0 0 0,0 0 0,0 0 0,0-1 0,-1 1 0,1 0 0,0 0 0,0-1 0,0 1 0,0 0 0,0 0 0,0 0 0,0-1 0,0 1 0,0 0 0,0 0 0,0-1 0,0 1 0,0 0 0,0 0 0,0-1-1,0 1 1,0 0 0,0 0 0,0-1 0,0 1 0,0 0 0,0 0 0,1-1 0,-1 1 0,0 0 0,0 0 0,0-1 0,1 0 35,0 0-1,0 0 1,-1-1 0,1 1-1,0 0 1,0 0 0,0 0-1,1 0 1,-1 0 0,0 0-1,0 1 1,2-2 0,22-8 35,1 0 1,0 2 0,1 1 0,36-5-1,-48 9-116,17-1 45,-1 0-1,37 1 1,-62 3-179,0 1 0,0 0-1,9 2 1,0 4-73,-15-7 136,1 1 0,-1-1 0,0 0-1,0 1 1,1-1 0,-1 0 0,0 1 0,0-1-1,1 1 1,-1-1 0,0 1 0,0-1 0,0 0-1,0 1 1,1-1 0,-1 1 0,0-1-1,0 1 1,0-1 0,0 1 0,0-1 0,0 1-1,-1-1 1,1 1 0,0-1 0,0 1 0,-2 4 10,0-1 1,-1 0 0,1 0-1,-1 0 1,0 0 0,0 0-1,0-1 1,-6 6 0,-34 26 100,32-27-99,-93 77 122,89-71-69,1 1 1,1 0-1,0 1 0,-18 30 0,19-27-62,9-15 39,0 0 0,0 0 1,1 0-1,-1 0 1,1 0-1,0 1 0,1-1 1,-1 0-1,1 1 0,0 0 1,-1 9-1,2-13-11,0 0-1,0 0 0,0 0 0,1 0 1,-1 0-1,0 0 0,1 0 0,-1 0 1,1 0-1,-1 0 0,1 0 0,-1 0 1,1 0-1,0-1 0,-1 1 0,1 0 1,0 0-1,0-1 0,0 1 0,-1 0 1,1-1-1,0 1 0,0-1 0,0 1 1,0-1-1,0 1 0,0-1 1,0 0-1,0 0 0,1 1 0,-1-1 1,0 0-1,0 0 0,2 0 0,5 0 47,0 0 1,-1 0-1,14-3 0,-20 3-69,74-12 79,-24 3-143,93-4-1,-112 16-1948,-1 5-4695,-31-8 6577,0 0 0,0 0 0,1 0 0,-1 0 0,0 0 1,0 0-1,0 0 0,1 0 0,-1 0 0,0 0 0,0 0 0,0 0 0,1 0 0,-1 0 0,0 0 0,0 0 0,0 0 0,0 0 0,1 0 0,-1 0 0,0 1 1,0-1-1,0 0 0,0 0 0,1 0 0,-1 0 0,0 0 0,0 1 0,0-1 0,0 0 0,0 0 0,0 0 0,0 1 0,0-1 0,1 0 0,-1 0 0,0 0 1,0 1-1,0-1 0,0 0 0,0 0 0,0 0 0,0 1 0,0-1 0,0 0 0,0 0 0,0 0 0,0 1 0,0-1 0,-1 0 0,1 0 0,0 0 1,0 1-1,0-1 0,0 0 0,0 0 0,0 0 0,0 0 0,-1 0 0,1 1 0,-1 2-2920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8:04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55 8896,'-12'-10'2869,"12"9"-2667,0 1 0,0 0 1,0-1-1,0 1 0,0-1 0,0 1 0,0-1 0,0 1 1,0-1-1,0 1 0,0 0 0,1-1 0,-1 1 0,0-1 1,0 1-1,1 0 0,-1-1 0,0 1 0,1 0 0,-1-1 1,1 0-1,9-3 1280,-1 0 1,2 1-1,11-3 1,64-8 213,-21 11-1635,88 5-1,-79 1-367,37 1-2902,-39 1-3209,-21 0 2408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8:21.7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487 41 3392,'9'-28'5685,"-5"16"-863,-9 16-3809,-35 46 431,-22 24-9,18-29-499,-66 52 0,84-76-700,0 1-1,1 1 0,-29 36 0,42-44-151,1 0 1,0 1-1,2 0 1,-1 1-1,2 0 1,1 0-1,-8 26 0,8-18 43,1 1 0,2 0 0,0 0 0,1 50 0,3-59-31,2-1 1,0 0 0,0 1-1,2-1 1,0 0-1,1-1 1,0 1 0,15 27-1,-15-35-12,0-1-1,0 0 1,0 0 0,1 0-1,0-1 1,1 1-1,-1-2 1,1 1 0,0-1-1,1 0 1,-1 0-1,1-1 1,12 5-1,8 1 159,-1-1 0,51 8 0,-75-16-234,5 1-183,24 3 621,-30-5-702,0 0 1,-1 0-1,1 0 1,-1 0-1,1 0 0,-1 0 1,1 0-1,-1 0 1,1-1-1,-1 1 0,1-1 1,-1 1-1,1-1 0,-1 0 1,0 0-1,3-1 1,-4 2-94,1-1 1,-1 1 0,1-1-1,-1 0 1,0 1-1,1-1 1,-1 1 0,0-1-1,1 0 1,-1 1 0,0-1-1,0 0 1,0 1-1,0-1 1,1 0 0,-1 0-1,0 1 1,0-1-1,-1-1 1,1 0-492,0-5-2621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8:25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326 610 4640,'-21'-24'4106,"19"23"-3751,1 0-1,-1 0 0,1 0 0,-1 1 0,1-1 0,-1 0 0,0 1 0,1-1 0,-3 0 0,1 0 68,-6 0-3,-1-1 0,1 1 1,-1 1-1,1 0 0,-1 0 0,1 1 0,0 0 0,-1 1 1,-14 4-1,13-2-275,1 0-1,0 1 1,0 0 0,1 0-1,-1 1 1,1 0 0,1 1-1,-1 0 1,1 1 0,0-1-1,1 1 1,0 1 0,0 0-1,1 0 1,0 0 0,0 0-1,-8 21 1,10-21-93,1 1 1,0 0-1,0 0 0,1 0 0,0 0 0,1 0 1,0 0-1,1 1 0,0-1 0,0 0 0,1 1 1,0-1-1,1 0 0,0 0 0,1 0 1,0 0-1,1-1 0,0 1 0,6 10 0,-7-14 9,1-1-1,0 0 0,0-1 0,0 1 0,0-1 1,1 0-1,0 0 0,0 0 0,0 0 0,0-1 1,1 0-1,-1 0 0,1-1 0,0 1 1,7 1-1,2 0 43,-1-1 1,0-1-1,1 0 1,-1-1-1,23-1 1,-20-2-73,1 0-1,-1-1 1,0-1 0,0-1-1,0 0 1,0-1 0,-1-1-1,0 0 1,0-1-1,-1-1 1,19-14 0,-11 6-8,-1-2 0,-1 0 1,-1-1-1,-1-1 0,0 0 1,20-33-1,-32 43-16,-2 4-9,0 0 0,0-1 1,-1 0-1,0 1 0,4-13 0,-9 18-492,-3 7 289,-4 11 49,-1 9 98,1 0 0,1 0 0,-3 27 0,8-34 100,0-1 0,2 1 0,0 0 0,0 0 0,5 24 0,-4-38 3,0 0 0,0 0-1,0 0 1,1-1 0,-1 1-1,1 0 1,0-1 0,0 1-1,0-1 1,0 0 0,1 0-1,-1 0 1,1 0 0,0 0-1,0 0 1,4 2 0,-4-3-12,-1-1 0,1 1 1,0-1-1,0 0 1,-1 0-1,1 0 1,0 0-1,0-1 0,0 1 1,0-1-1,0 1 1,0-1-1,0 0 0,0-1 1,0 1-1,0 0 1,0-1-1,0 0 1,0 1-1,0-1 0,-1 0 1,5-2-1,-3 1-4,1-1-1,-1 0 0,1 0 1,-1 0-1,0 0 1,0 0-1,0-1 0,-1 0 1,1 0-1,-1 0 0,0 0 1,0 0-1,-1-1 1,1 1-1,-1-1 0,0 0 1,0 0-1,0 0 0,-1 0 1,2-9-1,-2 7-27,-1 0 0,1 0 0,-1 1 0,-1-1 0,1 0 1,-1 0-1,0 0 0,-1 0 0,0 0 0,0 1 0,0-1 0,-1 1 0,0 0 0,0 0 0,-5-7 0,5 9-31,1 1 0,-1-1 0,-1 1 0,1 0 0,0 0-1,-1 0 1,0 0 0,1 1 0,-1 0 0,0-1 0,0 1-1,-1 1 1,-5-3 0,7 3 16,-1 0 0,1 0 1,-1 1-1,1-1 0,0 1 0,-1 0 0,1 0 0,-1 0 0,1 1 0,-1-1 0,1 1 1,-1-1-1,1 1 0,0 0 0,-1 1 0,1-1 0,-4 3 0,6-4 6,1 0 0,-1 1-1,1-1 1,0 1-1,-1-1 1,1 0 0,-1 0-1,1 1 1,-1-1-1,1 0 1,-1 0 0,1 0-1,-1 0 1,1 1-1,-1-1 1,0 0 0,1 0-1,-1 0 1,1 0 0,-1 0-1,1 0 1,-1 0-1,1-1 1,-1 1 0,0 0-1,1-1 19,-1 1 0,1 0 0,0-1 0,0 1-1,0 0 1,0-1 0,0 1 0,0-1 0,0 1 0,0 0-1,0-1 1,0 1 0,0-1 0,0 1 0,0 0 0,0-1 0,0 1-1,0-1 1,0 1 0,1 0 0,-1-1 0,0 1 0,0 0-1,0-1 1,1 1 0,-1-1 0,5-4 8,0-1 0,0 1 1,0 0-1,1 1 0,11-8 0,-3 1 24,1 0-55,0 1 1,0 1-1,29-13 0,52-15-86,-67 27 208,1 0-1,0 2 1,0 2 0,1 0-1,46-2 1,-75 8-92,0 0 1,0 0 0,0 0 0,0 0 0,0 0 0,0 1-1,0-1 1,0 1 0,-1-1 0,1 1 0,0-1 0,0 1-1,0 0 1,-1 0 0,1 0 0,0 0 0,-1 0 0,1 1-1,-1-1 1,1 0 0,-1 1 0,0-1 0,0 1 0,0-1-1,1 1 1,-1 0 0,-1-1 0,1 1 0,0 0 0,0 0-1,0 2 1,-1 3 34,0 1-1,0 0 0,-1 0 1,0 0-1,0 0 0,-1 0 1,-2 8-1,-22 56-16,19-57-23,-17 38-8,16-38-17,1 0-1,1 0 1,0 0-1,-6 27 1,12-42 20,0 0-1,0 1 1,0-1 0,0 0 0,0 0-1,0 1 1,0-1 0,0 0-1,0 0 1,0 0 0,0 1 0,0-1-1,0 0 1,0 0 0,0 1 0,0-1-1,0 0 1,0 0 0,0 0-1,0 1 1,0-1 0,0 0 0,0 0-1,1 0 1,-1 1 0,0-1 0,0 0-1,0 0 1,0 0 0,1 0-1,-1 1 1,0-1 0,0 0 0,0 0-1,1 0 1,-1 0 0,1 0 7,-1 0 1,1 0-1,-1 0 1,1 0 0,0 0-1,-1-1 1,1 1-1,-1 0 1,1 0-1,-1-1 1,1 1-1,-1 0 1,1-1-1,-1 1 1,1-1 0,-1 1-1,0-1 1,1 0-1,94-119 302,-25 27-272,-53 72-3,-10 11-108,1 1 0,0 0 0,0 0 1,14-10-1,-22 18 63,0 1 0,1 0 1,-1-1-1,1 1 0,-1 0 0,1-1 1,-1 1-1,1 0 0,-1 0 0,1-1 1,-1 1-1,1 0 0,-1 0 0,1 0 1,0 0-1,-1 0 0,1 0 0,-1 0 0,1 0 1,0 0-1,-1 0 0,1 0 0,-1 0 1,1 0-1,-1 0 0,1 0 0,-1 1 1,1-1-1,0 0 0,0 1 1,0 0 1,-1 0-1,1 0 0,0 0 1,-1 0-1,1 0 0,0 0 0,-1 0 1,0 0-1,1 1 0,-1-1 1,0 0-1,1 2 0,0 4-5,-1 1 1,1 0-1,-2 11 1,-23 126-145,4-40 263,19-96-82,0-1 263,11-19 35,-1-3-296,-1 1-1,-1-1 0,0 0 1,7-25-1,5-7-165,-11 28 135,2 1-1,13-21 1,-18 31-3,0 1 1,0-1-1,1 1 1,0 0-1,0 0 1,1 1-1,11-7 1,-17 11-1,-1 0-1,1 1 1,0-1 0,0 1 0,0-1-1,1 1 1,-1-1 0,0 1-1,0 0 1,0 0 0,0-1 0,0 1-1,0 0 1,0 0 0,1 0 0,-1 0-1,2 1 1,-2-1-3,-1 0 1,1 1-1,0-1 0,-1 1 1,1-1-1,-1 1 0,1-1 1,0 1-1,-1-1 0,1 1 1,-1 0-1,0-1 0,1 1 1,-1-1-1,1 1 1,-1 0-1,0 0 0,0-1 1,1 2-1,0 4-29,0 0 1,-1 0 0,0 0-1,0 0 1,-1 8 0,1-10 30,-3 34-4,0-19-1,2 0 1,2 35 0,-1-39 21,0 12 29,0-26-27,0 0-1,0 0 1,0 0-1,1 0 1,-1 0-1,0 0 1,1 0-1,-1 0 1,0 0-1,1 0 0,-1 0 1,1-1-1,-1 1 1,1 0-1,0 0 1,-1-1-1,1 1 1,0 0-1,0 0 0,0 0 1,1-1 8,-1 0 1,1 1-1,-1-1 0,1 0 1,-1 0-1,1 0 0,0 0 1,-1-1-1,1 1 0,-1 0 0,0-1 1,1 1-1,-1-1 0,1 1 1,-1-1-1,0 0 0,1 1 1,-1-1-1,0 0 0,1 0 1,0-1-1,29-26 221,-28 25-236,136-143-1,-132 140-1,-1 0 0,1 1 1,1 0-1,8-6 0,-15 11-19,-1-1 0,1 1 0,-1 0 0,1 0 0,-1-1-1,1 1 1,0 0 0,-1 0 0,1 0 0,-1-1 0,1 1 0,-1 0 0,1 0-1,0 0 1,-1 0 0,1 0 0,-1 0 0,1 0 0,0 1 0,-1-1 0,1 0-1,-1 0 1,1 0 0,-1 1 0,1-1 0,-1 0 0,1 0 0,-1 1 0,1-1-1,-1 0 1,1 1 0,-1-1 0,0 1 0,1-1 0,-1 1 0,1-1 0,-1 0-1,0 1 1,0 0 0,1-1 0,-1 1 0,0-1 0,1 2 0,0 1 6,0 1 1,0 0 0,-1-1 0,1 1 0,-1 0-1,0 4 1,-1 33 83,-2 0 0,-2-1-1,-1 1 1,-14 44 0,-8 14 186,-61 244-23,85-311-241,4-24 35,-1-1 1,-1 1-1,1 0 1,-4 9 0,25-98 1240,109-213-1285,-7-15-156,-119 301 169,1-4-31,31-81-40,-28 76-32,2 0 0,0 0 1,14-19-1,-23 35 83,1 0 1,0 0 0,0 0-1,0 0 1,0 0 0,0 0-1,0 0 1,0 1 0,0-1-1,0 0 1,0 1 0,0-1-1,0 0 1,0 1 0,1 0-1,-1-1 1,0 1 0,0 0-1,3-1 1,-3 1 8,0 0 0,-1 1-1,1-1 1,0 0 0,0 0 0,0 1-1,-1-1 1,1 1 0,0-1 0,0 1-1,-1-1 1,1 1 0,0-1 0,-1 1-1,1-1 1,-1 1 0,1 0 0,-1-1-1,1 1 1,-1 0 0,1 0 0,-1-1 0,0 1-1,1 0 1,-1 0 0,0 0 0,0 0-1,1-1 1,-1 3 0,2 15-57,0 0 1,-1 1-1,-4 34 1,2-23 60,-1-8 33,0 1 0,-1-1 0,-1 0 0,-1 0-1,-1 0 1,-1-1 0,-1 0 0,-12 23 0,18-42-32,1-1 0,-1 1 0,0 0 0,0 0 0,0-1 0,0 1 0,0-1 0,0 1 0,0-1 0,0 0 0,-1 0 0,1 0 0,0 0-1,-4 0 1,5 0-15,0-1-1,-1 0 0,1 0 1,0 1-1,0-1 0,-1 0 0,1 0 1,0 0-1,-1-1 0,1 1 1,0 0-1,-2-1 0,2 1 6,1 0-1,-1-1 0,1 1 1,-1 0-1,1-1 1,-1 1-1,1-1 1,-1 1-1,1-1 1,0 1-1,-1 0 1,1-1-1,0 0 1,-1 1-1,1-1 0,0 1 1,0-1-1,-1 1 1,1-1-1,0 1 1,0-1-1,0 0 1,0 1-1,0-1 1,0 1-1,0-2 1,0 1-3,1 0 0,-1-1 1,1 1-1,0 0 1,-1 0-1,1 0 0,0 0 1,0 0-1,0 0 1,0 0-1,0 0 1,0 0-1,0 0 0,0 0 1,0 1-1,0-1 1,0 0-1,2 0 0,28-13-62,15-2 142,-1-3-1,0-2 1,75-47 0,-56 18 323,104-103 1,-78 59-342,-78 79-44,0-2-1,-1 0 1,0 0-1,12-28 1,-9 7 13,-1 0-1,16-76 1,0-85-588,-27 181 444,0 12 23,-2 0 0,1 1 0,-1-1-1,1 0 1,-2 0 0,0-10 0,1 16 96,0 0 1,0 0 0,0 0 0,0 0 0,0 0 0,0 0-1,0-1 1,0 1 0,0 0 0,0 0 0,0 0 0,0 0-1,0 0 1,0-1 0,0 1 0,-1 0 0,1 0 0,0 0 0,0 0-1,0 0 1,0 0 0,0 0 0,0 0 0,0-1 0,0 1-1,0 0 1,-1 0 0,1 0 0,0 0 0,0 0 0,0 0-1,0 0 1,0 0 0,0 0 0,-1 0 0,1 0 0,0 0-1,0 0 1,0 0 0,0 0 0,0 0 0,0 0 0,-1 0-1,1 0 1,0 0 0,0 0 0,-6 6-145,-1 11 105,-18 59-76,-27 151 1,31-122 179,15-69 21,1 0 0,2 0 0,2 0 0,1 1 1,1-1-1,3 0 0,1 0 0,1 0 0,14 43 1,-18-71-10,0-2 0,1 1 1,-1 0-1,1 0 1,1-1-1,-1 0 0,7 9 1,-9-14-40,0 1 0,1-1 0,-1 0 0,0 1 0,1-1 0,-1 0 0,1 0 0,-1 0 0,1 0 0,0 0 0,0 0 1,-1-1-1,1 1 0,0 0 0,0-1 0,0 0 0,0 1 0,0-1 0,-1 0 0,1 0 0,0 0 0,0 0 0,0 0 0,0 0 0,0-1 0,0 1 1,0-1-1,-1 1 0,1-1 0,0 0 0,2-1 0,1 0-1,-1-1 0,0 1 0,0-1 0,0-1 0,0 1 0,0 0 0,-1-1 0,6-6 0,19-34 88,-25 39-99,46-87 230,-42 76-249,0 1 0,-2-2 0,8-31 0,-12 44-66,-1-1 0,0 0 0,1 0-1,-2 0 1,1 1 0,0-1 0,-1 0 0,-2-8 0,2 12 47,1 0-1,0 0 1,-1-1 0,1 1 0,-1 0-1,1 0 1,-1 0 0,1 0 0,-1 0-1,0 0 1,0 0 0,1 1 0,-1-1-1,0 0 1,0 0 0,0 0 0,0 1-1,0-1 1,0 0 0,0 1 0,0-1-1,0 1 1,0 0 0,0-1 0,-1 1-1,1 0 1,0-1 0,0 1 0,0 0-1,0 0 1,-1 0 0,1 0-1,0 0 1,0 0 0,0 1 0,0-1-1,-3 1 1,2 0 3,0 0 0,0 0 0,-1 1 0,1-1 1,0 1-1,0 0 0,1-1 0,-1 1 0,0 0 0,1 0 0,-4 4 0,5-5 9,-4 5 5,0 0 0,1 0 0,0 1 0,0-1 0,0 1 0,-1 9 1,-8 42 232,11-47-173,-2 9 102,1 0 0,0 0 0,2 0 0,2 22 0,-1-31-80,1 0 1,0 0 0,1 0-1,0 0 1,1-1 0,0 1-1,1-1 1,0 0 0,6 9-1,-9-15-53,1-1 0,-1 0 0,1-1-1,-1 1 1,1 0 0,0-1 0,0 1 0,0-1-1,1 0 1,-1 0 0,0 0 0,1-1 0,-1 1-1,1-1 1,0 0 0,0 0 0,-1 0-1,1 0 1,0-1 0,0 1 0,0-1 0,-1 0-1,1 0 1,0 0 0,6-2 0,7-2 119,0 0 1,0-1-1,0-1 1,21-11-1,-13 6-87,-7 4-143,32-19 0,-48 24 2,2 1 229,-1 1-120,-2 0-30,0 0-1,1-1 0,-1 1 1,0-1-1,0 1 0,0 0 1,0-1-1,0 0 0,1 1 1,-1-1-1,0 0 1,-1 0-1,1 1 0,2-3 1,12-14 38,-11 12-71,18-23 138,-1 0 0,34-59 0,-17 18-67,-14 27 8,-1-1 1,30-85-1,-7-60-138,-14-9-223,-31 191 285,-1 3-17,1 0 0,0-1 1,-1 1-1,0 0 0,0 0 0,0 0 1,0 0-1,0 0 0,-1-1 0,1 1 0,-1 0 1,-1-5-1,-1 12-255,-10 31 247,2 1 0,-7 45 0,4-19 61,-32 158-38,38-168 89,3 0 0,2 67 1,3-80-19,6 81-28,-4-105 104,1 1-1,0-1 1,1 1 0,1-1 0,9 21-1,-14-34-89,1-1 0,0 1-1,0-1 1,-1 1 0,1-1-1,0 1 1,1-1-1,-1 0 1,0 0 0,0 1-1,0-1 1,1 0 0,-1 0-1,1 0 1,-1 0-1,2 0 1,-1 0-7,-1-1 1,0 0-1,0 0 1,1 1-1,-1-1 1,0 0-1,1 0 0,-1-1 1,0 1-1,1 0 1,-1 0-1,0 0 1,0-1-1,1 1 0,-1-1 1,2 0-1,2-2 28,0-1 0,0 0 0,-1 1 0,1-1 0,-1-1 0,0 1 0,5-8 0,64-88 134,19-23-144,-11 12-205,-79 109 154,-1 0 0,0 0 0,0 1 0,0-1 0,0 0 0,-1 0 0,1-1 0,-1 1 0,1 0 0,-1 0 0,1 0 0,-1-3 0,0 5 13,0-1 0,0 1 0,-1-1-1,1 1 1,0-1 0,0 1 0,0-1 0,-1 1 0,1-1-1,0 1 1,0-1 0,-1 1 0,1-1 0,0 1 0,-1-1-1,1 1 1,-1 0 0,1-1 0,0 1 0,-2-1 0,1 1-1,0-1 0,0 1 0,0 0 0,-1-1 0,1 1 0,0 0 0,-1 0 0,1 0 0,0-1 0,0 2 0,-1-1 0,-1 0 0,-2 1-6,0 0 0,0 0-1,-1 0 1,1 1-1,0 0 1,0 0-1,1 0 1,-1 0 0,0 1-1,1 0 1,-1 0-1,-4 5 1,3-3 25,1 1 0,-1 0 1,1 1-1,0-1 0,0 1 0,1 0 0,-5 11 1,4-5 56,0 0 1,0 1 0,1 0 0,1 0 0,1 0-1,0 0 1,0 0 0,1 0 0,2 16-1,-1-22-44,1 0-1,0 0 0,1 0 0,-1 0 0,2 0 0,-1 0 0,1-1 1,0 1-1,1-1 0,-1 0 0,2 0 0,-1 0 0,1 0 0,0-1 0,0 0 1,1 0-1,-1 0 0,1 0 0,1-1 0,-1 0 0,1-1 0,0 1 0,0-1 1,0-1-1,11 5 0,-4-2 36,1-1 1,1-1 0,-1 0-1,1-1 1,0 0-1,24 0 1,-28-3-204,-1 0 0,1-1 0,0-1 0,-1 0 0,1 0 0,-1-1 1,0-1-1,0 0 0,17-8 0,-23 10-181,-1-1 1,0 0-1,0 0 1,0 0-1,0-1 1,0 1 0,-1-1-1,0 0 1,5-6-1,-2-1-1573,0 1 0,8-22 0,-12 27 1175,-1 1 0,1-1 0,-1 0 1,0 0-1,0 0 0,0 0 0,-1 0 1,0 0-1,-1-10 0,1-7-2160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8:26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24 10880,'-8'1'4654,"18"1"-3222,21 1 295,235 5 3747,133-12-4744,-308 2-545,80-7-667,-57-3-4983,-104 10 4582,-7 2 280,-1 0 0,1 0 0,-1-1 1,0 1-1,1-1 0,-1 1 0,0-1 0,0 0 0,4-2 1,-2 2-2278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8:26.4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 7968,'0'0'116,"0"0"0,0-1 0,0 1 0,0 0 0,0-1-1,0 1 1,0-1 0,0 1 0,0 0 0,0-1 0,0 1 0,0-1 0,0 1 0,0 0 0,1-1 0,-1 1 0,0 0 0,0-1 0,0 1 0,1 0 0,-1-1 0,0 1 0,1 0 0,-1-1 0,0 1 0,1 0 0,9 0 1168,-7 1-1203,3 1 477,-1 0 0,1 0 0,-1 1 1,0-1-1,0 1 0,-1 0 0,1 1 1,0-1-1,7 8 0,-6-5 67,10 9 295,-1 1 0,18 23-1,-19-21-403,195 264 3388,-195-258-3711,-1 0-1,-1 1 1,-1 0 0,-2 1 0,0 0-1,-2 0 1,-1 1 0,6 50-1,-10-44 0,-1 1 0,-2-1 0,-1 0 0,-1 1 0,-2-2-1,-16 59 1,11-63-222,-1 0 0,-2-1-1,0 0 1,-2-1 0,-21 28 0,12-16-237,-60 99-2734,31-45-1779,15-20 1713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33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43 2080,'1'-2'226,"0"0"-1,-1 0 1,1 0-1,0 0 1,0 0-1,0 0 1,0 0 0,1 0-1,-1 0 1,0 1-1,1-1 1,-1 0 0,4-2-1,4-5 3294,0 4 4287,-9 6-7719,7 11 130,-1-2-82,-4-1 13,0 0 0,-1 0 0,0 0 0,0 0 0,-1 0 0,0 0 0,-3 16 0,-32 150 952,22-119-867,-4 19 436,-4-1-1,-45 108 1,-6-40 829,70-138-1431,2-4-61,0 0 0,0 0 0,0 0 0,0 0-1,0 0 1,0 0 0,0 0 0,1 0 0,-1 0-1,0 0 1,0 0 0,0 0 0,0 0 0,0 0 0,0 0-1,0 1 1,0-1 0,0 0 0,0 0 0,0 0 0,0 0-1,0 0 1,0 0 0,0 0 0,0 0 0,0 0 0,1 0-1,-1 0 1,0 0 0,0 0 0,0 0 0,0 0-1,0 0 1,0 1 0,0-1 0,0 0 0,0 0 0,0 0-1,0 0 1,0 0 0,0 0 0,0 0 0,0 0 0,0 0-1,0 0 1,0 0 0,0 0 0,0 0 0,0 1-1,0-1 1,-1 0 0,1 0 0,0 0 0,0 0 0,0 0-1,0 0 1,0 0 0,0 0 0,0 0 0,0 0 0,0 0-1,0 0 1,0 0 0,0 0 0,0 0 0,0 0-1,0 0 1,0 0 0,-1 0 0,2 0 266,14-2 427,43-10-445,153-27-135,-114 25-22,146-16-7,-151 30 124,-45 1 158,-46-1-94,-1-3-2156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36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20 429 3904,'-20'-2'11176,"50"-5"-8625,-1 0-1869,-1-1-1,0-1 1,51-26-1,-61 27-553,-6 2-84,0-1 0,-1 0 0,0 0 1,0-1-1,0-1 0,-1 0 0,0 0 0,12-16 1,-9 8 29,-1 0 0,-1-1 0,-1 0 0,15-35 0,-21 45-78,1-4 45,1-1 0,-1 0 0,-1 0 0,-1-1 0,0 0-1,2-23 1,-7 19-2,2 18-42,0 0 1,0 0 0,0 0-1,-1 0 1,1 0 0,0 0-1,0 0 1,0 0 0,0 0-1,-1 0 1,1 0 0,0 0-1,0 0 1,0 0 0,0 0-1,0 0 1,-1 1 0,1-1-1,0 0 1,0 0 0,0 0-1,0 0 1,0 0 0,0 0 0,-1 1-1,1-1 1,0 0 0,0 0-1,0 0 1,0 0 0,0 0-1,0 1 1,0-1 0,0 0-1,0 0 1,0 0 0,0 0-1,0 1 1,0-1 0,0 0-1,0 0 1,0 1 0,-2 4-48,0 1 0,1-1 0,-2 11 0,3-15 46,-1 19-46,-1 0 0,-7 30-1,7-42 55,-6 20 34,1 0 0,1 0-1,-3 52 1,9-65 73,3 24 1,-2-35-60,-1 0 1,1 0 0,0-1-1,0 1 1,1 0-1,-1 0 1,1 0-1,0-1 1,0 1-1,0-1 1,3 4-1,-3-6 13,-1 1 0,1-1-1,-1 0 1,1 0 0,0 0-1,0 0 1,0 0 0,-1-1-1,1 1 1,0 0 0,0-1-1,0 1 1,0-1 0,0 0-1,0 0 1,0 0 0,0 0-1,0 0 1,0 0 0,0 0-1,0-1 1,0 1 0,0-1 0,0 0-1,0 1 1,-1-1 0,1 0-1,2-1 1,4-2-8,-1 0 0,0-1 0,0 0 1,0 0-1,9-10 0,80-73 324,9-11-362,-99 93-80,-1 0 0,2 0 0,-1 1 0,1 0 0,0 0 0,9-5 0,-14 9 52,-1 1 0,1-1-1,-1 0 1,1 1 0,-1 0-1,1-1 1,0 1 0,-1 0 0,1 0-1,-1 0 1,1 0 0,0 0-1,-1 0 1,1 0 0,-1 0-1,1 1 1,-1-1 0,1 1 0,0-1-1,-1 1 1,0 0 0,1-1-1,-1 1 1,1 0 0,-1 0-1,0 0 1,0 0 0,1 0 0,-1 0-1,0 1 1,0-1 0,0 0-1,0 0 1,0 1 0,-1-1 0,1 1-1,0-1 1,0 3 0,2 2 26,-1-1 0,0 1 0,0 0 0,-1 1 0,0-1 1,0 0-1,0 0 0,-1 1 0,0 6 0,-1 9 129,-6 26-1,3-20-69,4-28-55,0 0-1,0 0 1,0 0 0,-1 1-1,1-1 1,0 0 0,0 0-1,0 1 1,0-1-1,0 0 1,0 0 0,0 1-1,0-1 1,0 0-1,0 0 1,0 1 0,0-1-1,1 0 1,-1 0 0,0 0-1,0 1 1,0-1-1,0 0 1,0 0 0,0 0-1,0 1 1,1-1-1,-1 0 1,0 0 0,0 0-1,0 0 1,0 1 0,1-1-1,-1 0 1,0 0-1,0 0 1,0 0 0,1 0-1,-1 0 1,0 0-1,0 1 1,1-1 0,-1 0-1,0 0 1,0 0 0,1 0-1,-1 0 1,0 0-1,0 0 1,1 0 0,-1 0-1,0 0 1,0-1-1,1 1 1,18-10 371,19-22-328,-16 8-107,-2-2 0,35-55 1,-21 29 143,-24 36-52,-7 11-108,0 1 0,0-1 0,0 1 1,0 0-1,1 0 0,6-6 0,-10 10 48,1-1 0,-1 1 0,1 0 1,-1-1-1,1 1 0,-1 0 0,1 0 0,-1 0 0,1-1 0,-1 1 0,1 0 0,-1 0 0,1 0 0,0 0 1,-1 0-1,1 0 0,-1 0 0,1 0 0,-1 0 0,1 0 0,-1 1 0,1-1 0,-1 0 0,1 0 0,-1 0 0,1 1 1,-1-1-1,1 0 0,-1 1 0,1-1 0,-1 0 0,1 1 0,-1-1 0,0 0 0,1 1 0,-1-1 0,0 1 1,1-1-1,-1 1 0,0-1 0,0 1 0,1-1 0,-1 1 0,0-1 0,0 1 0,0 0 0,2 3-19,-1 0 0,0 0 0,0 0 0,0 0 0,0 4 0,0 96-149,-3-76 246,2 1 1,1-1-1,9 49 1,-9-73-34,0-1 1,0 1 0,0-1-1,1 1 1,-1-1 0,1 0-1,0 1 1,0-1 0,0 0-1,0 0 1,1 0 0,-1-1-1,1 1 1,-1 0 0,1-1-1,0 0 1,4 3 0,-5-5-4,0 1 1,0 0-1,0-1 1,0 0 0,0 1-1,0-1 1,0 0-1,0 0 1,0 0 0,0 0-1,1-1 1,-1 1 0,3-2-1,29-10 84,-23 8-38,63-29-35,-17 7-9,-41 19 27,0 0 0,-1-1 0,0-1-1,25-19 1,-33 22-32,-1 0 0,1 0 0,-1-1 0,0 0 1,0 0-1,-1-1 0,0 1 0,0-1 0,-1-1 0,6-13 0,-6 11-28,-1 0 0,0 0 0,-1 0 0,0 0 0,-1 0 0,0-1 0,0 1 0,-1 0 0,-2-12 0,2 21-24,-1-1 0,1 1 0,-1 0-1,0 0 1,1 0 0,-1 0 0,0 0 0,0 0 0,0 0 0,0 0 0,-1 1 0,1-1 0,0 0-1,-1 0 1,0 1 0,1-1 0,-1 1 0,-2-2 0,2 2 7,1 1 0,-1-1 0,0 1 0,1-1 0,-1 1 0,0 0 1,1-1-1,-1 1 0,0 0 0,0 0 0,1 0 0,-1 0 0,0 1 0,0-1 0,1 0 0,-1 1 0,0-1 0,1 1 0,-1 0 1,1-1-1,-1 1 0,1 0 0,-3 1 0,-7 6-56,0 1 1,1 0-1,-1 1 1,-13 16-1,-31 47-65,47-62 156,1 1 0,0 0 1,1 0-1,0 0 1,1 1-1,0 0 1,1-1-1,1 2 0,0-1 1,-2 26-1,5-35-5,0-1-1,0 1 1,0 0-1,1 0 0,0-1 1,0 1-1,0 0 1,0-1-1,0 1 1,1-1-1,0 1 1,0-1-1,-1 0 0,2 0 1,-1 0-1,0 0 1,1 0-1,-1 0 1,6 4-1,-3-4 7,-1 0 1,1-1-1,0 1 1,0-1-1,0 0 1,1 0-1,-1-1 0,0 1 1,1-1-1,-1 0 1,1-1-1,10 1 1,11-2 71,-1-1 0,1-1 1,-1-1-1,1-1 1,-1-2-1,44-16 1,-32 6-155,-1-1 0,0-1 1,65-48-1,-52 38 175,-50 29-112,1-1-1,-1 1 1,0 0 0,0-1-1,0 1 1,1 0 0,-1-1 0,0 1-1,0-1 1,0 1 0,0 0-1,0-1 1,0 1 0,0-1 0,0 1-1,0-1 1,0 1 0,0 0-1,0-1 1,0 1 0,-1-1 0,1 1-1,0 0 1,0-1 0,0 1-1,0 0 1,-1-1 0,1 1 0,0 0-1,0-1 1,-1 1 0,1 0-1,-1-1 1,-10-9 319,9 9-347,0 0-1,-1 1 0,1 0 1,0-1-1,0 1 0,0 0 1,-1 0-1,1 0 1,0 1-1,0-1 0,0 0 1,-1 1-1,1-1 0,-2 2 1,-1 0 11,1 0 0,0 1 0,0-1 0,0 1 0,0 0 0,-4 4 0,-4 4-67,1 1 0,-17 25 0,19-23 84,-13 22 0,20-32 20,0-1 1,1 1-1,-1-1 1,1 1-1,0 0 1,0-1 0,0 1-1,1 0 1,-1 0-1,1 0 1,0-1-1,1 8 1,-1-10 0,0 0 0,0 0 0,0 0 1,1-1-1,-1 1 0,0 0 0,0 0 0,1 0 0,-1 0 1,1 0-1,-1-1 0,1 1 0,-1 0 0,1 0 1,-1-1-1,1 1 0,0 0 0,-1-1 0,1 1 1,0 0-1,0-1 0,0 1 0,-1-1 0,1 0 0,0 1 1,0-1-1,0 0 0,0 1 0,0-1 0,0 0 1,0 0-1,-1 0 0,1 0 0,0 0 0,0 0 0,0 0 1,0 0-1,0 0 0,0 0 0,0 0 0,0-1 1,0 1-1,1-1 0,2-1 17,1 1 0,-1-2 0,0 1 1,1 0-1,-1-1 0,-1 0 0,5-3 0,3-5 0,0 0 0,-1-1 0,0 0 0,-1-1 0,-1 0 0,10-18 0,-5 4-48,-1-1-1,10-36 1,-21 53-173,-3 11 1,0 6 29,-6 32-96,-7 38 107,14-66 153,0-1 1,0 0 0,2 1 0,-1-1 0,1 1-1,2 9 1,-2-17 4,0 0 0,0 0 0,0 0 0,0 0 0,0 0 1,0 0-1,0 0 0,1-1 0,-1 1 0,1-1 0,-1 1 0,1-1 0,0 1 0,-1-1 0,1 0 0,0 0 0,0 0 0,0 0 0,0 0 0,0 0 1,4 0-1,-1 1 28,1-1 1,-1 0-1,1 0 1,0 0-1,-1-1 0,1 0 1,8-1-1,11-4 97,0-1 0,36-14 0,-49 15-132,22-8 34,-1-2 0,0-2-1,-1-1 1,-1-1 0,-1-2-1,-1-1 1,32-30 0,-54 45-89,0 0-39,1 1 1,-1-1-1,1 2 0,14-9 0,-22 14 74,0 0 0,1-1 0,-1 1 0,0 0 0,0 0 0,1 0 0,-1 0-1,0 0 1,0 0 0,1 0 0,-1 0 0,0 0 0,1 0 0,-1 0-1,0 0 1,0 0 0,1 0 0,-1 0 0,0 0 0,1 0 0,-1 0 0,0 0-1,0 1 1,1-1 0,-1 0 0,0 0 0,0 0 0,1 0 0,-1 1-1,5 10-140,-1 18 125,-3-23 28,0 24 106,-1-22-87,0-1 1,0 1 0,1 0-1,0-1 1,0 1 0,4 10-1,-3-14 19,0 1 0,0 0 0,0-1 0,1 0 0,-1 1 0,1-1 0,0 0 0,1 0 0,-1-1 0,1 1 0,-1-1 0,1 1 0,0-1 0,0 0-1,0-1 1,1 1 0,-1-1 0,1 1 0,-1-2 0,1 1 0,0 0 0,5 0 0,9 2 60,0-1-1,1-1 1,-1 0 0,1-2-1,26-2 1,97-19-823,-135 19 557,-5 2 172,11-2-1539,0-1-1,0-1 1,22-7-1,-33 9 967,-1 1-1,1 0 0,0-1 0,-1 1 1,1-1-1,3-4 0,-4 5-104,-1-1-1,0 1 0,0-1 1,0 1-1,0-1 0,0 0 0,0 0 1,-1 0-1,1 1 0,0-5 1,4-14-4047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36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28 9792,'-40'-19'4448,"32"14"-3872,3 1-160,10 4-352,3 4-416,5 1-576,5 3 512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59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92 4064,'0'0'49,"0"0"0,-1 0 0,1-1 1,0 1-1,0 0 0,0 0 0,0 0 0,0 0 1,0 0-1,-1 0 0,1 0 0,0-1 0,0 1 0,0 0 1,0 0-1,0 0 0,0 0 0,0-1 0,0 1 0,0 0 1,0 0-1,0 0 0,-1 0 0,1-1 0,0 1 1,0 0-1,0 0 0,0 0 0,1-1 0,-1 1 0,0 0 1,0 0-1,0 0 0,0 0 0,0-1 0,0 1 1,0 0-1,0 0 0,0 0 0,0 0 0,0 0 0,0-1 1,1 1-1,-1 0 0,0 0 0,0 0 0,0 0 1,0 0-1,0 0 0,1-1 0,-1 1 0,0 0 0,0 0 1,1 0-1,13-7 2026,-2 1-770,19-15 1340,-24 15-1630,0 0 1,13-8-1,5-5 136,-25 18-1142,1 1 0,-1 0 0,0-1 0,1 1 0,-1 0 0,0-1 0,1 1-1,-1 0 1,0 0 0,1-1 0,-1 1 0,1 0 0,-1 0 0,0 0-1,1 0 1,-1 0 0,1-1 0,-1 1 0,1 0 0,-1 0 0,0 0-1,1 0 1,-1 0 0,1 0 0,-1 0 0,1 1 0,-1-1 0,0 0-1,1 0 1,-1 0 0,1 0 0,-1 1 0,1-1 0,-1 0 0,0 0-1,1 0 1,-1 1 0,0-1 0,1 0 0,-1 1 0,0-1 0,0 0 0,1 1-1,-1-1 1,0 0 0,0 1 0,1-1 0,-1 1 0,0-1 0,0 1-1,0-1 1,0 0 0,0 1 0,0 0 0,1 1 36,0 1 0,0-1 0,0 1 0,-1 0 0,1-1 0,-1 1 0,0 5 0,-12 67 341,-25 81 0,6-25 42,-40 114-97,36-140 320,30-89-625,2-5 112,-1 0 1,-10 21 0,70-35 1664,27-11-1502,60-6-37,97 14-1219,-227 6 470,-2 8-6281,-5-3 3437,4 2 737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41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359 984 3328,'0'-2'341,"0"0"0,0 1 0,0-1 0,-1 0 0,1 0 1,-1 0-1,1 0 0,-1 1 0,1-1 0,-3-3 0,1 1 797,1 2-941,0 0 0,0 0 0,0 0 0,0 0 0,-1 0-1,1 0 1,-1 0 0,1 1 0,-1-1 0,0 1 0,0-1-1,1 1 1,-1 0 0,0 0 0,0 0 0,-1 0 0,1 0-1,0 0 1,0 0 0,0 1 0,0-1 0,-1 1 0,1-1-1,0 1 1,-1 0 0,1 0 0,0 0 0,-4 1 0,-3 0 135,1 1 1,-1 0 0,1 0-1,0 0 1,0 1 0,-13 7 0,-4 5-42,2 1 1,-1 1-1,2 1 1,1 0-1,-27 31 1,39-41-258,2 1 1,-1 1 0,1-1-1,0 1 1,-6 14 0,12-21-19,-1-1 1,1 1 0,0 0-1,0 1 1,0-1 0,1 0-1,-1 0 1,1 0-1,-1 0 1,1 1 0,0-1-1,0 0 1,1 0 0,-1 1-1,1-1 1,0 0 0,-1 0-1,1 0 1,0 0 0,1 0-1,-1 0 1,1 0-1,-1 0 1,3 3 0,2 1 71,0-1 1,1 1-1,-1-1 0,1 0 1,0-1-1,1 0 1,-1 0-1,1 0 0,0-1 1,0 0-1,1-1 1,-1 0-1,1 0 1,-1-1-1,14 2 0,-3-2 30,0 0 0,-1-2 0,1 0 0,0-1 0,-1-1 0,26-5 0,9-6 148,73-28 1,-93 28-262,55-29 0,-73 33 92,1-1 0,-1 0 0,0-2 0,-1 1 0,15-17 0,-28 27-74,1-1 1,-1 0-1,1 0 0,-1 0 1,0 0-1,0 0 0,0 0 1,0 0-1,0 0 0,0-1 1,0 1-1,-1 0 0,1 0 1,-1-1-1,1-3 0,-2 5-36,0 1-1,0 0 1,1 0-1,-1 0 1,0 0-1,0 0 1,0 1-1,1-1 1,-1 0-1,0 0 1,0 0-1,0 1 1,1-1-1,-1 0 1,0 1-1,0 0 1,-8 5-29,1 1 0,0-1 0,0 2 0,0-1 0,1 1 0,0 0 0,-7 12 0,8-11-17,2-5 57,1 0 1,0 1-1,1-1 0,-1 1 0,1 0 0,0 0 0,0 0 0,1 0 1,-1 0-1,1 1 0,-1 5 0,2-8 12,0-1 0,0 1-1,0 0 1,1 0 0,-1 0 0,1-1 0,-1 1 0,1 0-1,0-1 1,0 1 0,0 0 0,1-1 0,-1 1-1,1-1 1,-1 0 0,1 0 0,0 1 0,-1-1 0,1 0-1,0 0 1,1 0 0,-1-1 0,3 3 0,2 0 61,0 0 0,1 0 0,0 0 1,0-1-1,0 0 0,0 0 1,1-1-1,-1-1 0,1 1 0,-1-1 1,1 0-1,-1-1 0,14-1 1,-15 1-13,-1-1 0,1-1 0,0 1 1,0-1-1,0 0 0,-1 0 0,1-1 1,-1 0-1,0 0 0,0-1 0,0 1 1,0-1-1,-1-1 0,1 1 0,-1-1 1,9-10-1,-12 11-50,1 0 0,-1 0 0,0-1 0,0 1 0,0-1 0,0 1-1,-1-1 1,0 1 0,0-1 0,0 0 0,0 0 0,-1 0 0,0 0 0,0 1 0,0-1 0,-1 0 0,0 0 0,1 0 0,-2 1 0,-1-7 0,2 8-13,0-1 1,-1 1 0,1 0 0,-1-1 0,0 1 0,0 0 0,0 0 0,0 0 0,0 0 0,-1 1 0,1-1 0,-1 1-1,0-1 1,0 1 0,0 0 0,0 0 0,0 0 0,0 0 0,0 1 0,-1 0 0,1-1 0,-1 1 0,1 0 0,-1 0-1,1 1 1,-1-1 0,-4 1 0,3 0-18,-1 1 1,0 0-1,1 0 0,-1 0 0,1 1 0,-9 2 0,-8 4-62,15-6 50,-22 6-60,27-7 100,0-1 0,0 1 0,1 0 0,-1-1-1,1 1 1,-1 0 0,1 0 0,-1 0-1,1 0 1,-1 1 0,1-1 0,-1 2 0,2-3 1,0 0 0,0 1 0,1-1 0,-1 0 1,0 0-1,1 1 0,-1-1 0,0 0 1,1 0-1,-1 0 0,0 1 0,1-1 0,-1 0 1,0 0-1,1 0 0,-1 0 0,1 0 1,-1 0-1,0 0 0,1 0 0,-1 0 1,1 0-1,0 0 0,11-1-8,1 0 0,0-1 1,20-5-1,38-16-60,-70 23 60,52-19-79,44-14 148,-83 29-46,0 1-1,0 1 0,0 0 0,0 1 0,17 1 0,-27 0-6,-1 1 0,1-1 0,-1 1 0,1 0 1,-1 0-1,1 0 0,-1 0 0,0 0 0,0 1 0,1 0 0,-1-1 1,0 1-1,0 1 0,-1-1 0,1 0 0,0 0 0,-1 1 0,0 0 0,1-1 1,-1 1-1,0 0 0,0 0 0,-1 0 0,1 0 0,0 1 0,-1-1 0,0 0 1,0 1-1,0-1 0,0 1 0,-1-1 0,1 1 0,-1-1 0,0 1 1,0-1-1,0 1 0,-1 0 0,1-1 0,-1 1 0,-1 4 0,-3 5 113,0 0-1,-1 0 1,-1-1-1,0 1 1,-1-1-1,0-1 1,0 0-1,-1 0 1,-19 17 0,21-23 253,7-9 28,11-13-141,-3 9-220,0 1 0,0 0 0,16-9 1,5-4-12,15-10-185,79-39 0,-114 64 107,-1 1-1,1 0 0,0 1 1,0 0-1,0 1 0,16-3 1,-23 5 30,0-1-1,0 1 1,0 0 0,1 0-1,-1 0 1,0 1 0,0-1-1,0 0 1,0 1 0,0 0-1,0-1 1,0 1 0,0 0-1,0 0 1,0 0 0,0 0-1,-1 0 1,1 0 0,0 1-1,-1-1 1,1 1 0,-1-1-1,1 1 1,-1-1 0,0 1-1,0 0 1,1 0 0,-1-1-1,0 1 1,-1 0 0,1 0-1,0 0 1,-1 0 0,1 0-1,0 4 1,0 0-6,-1 1-1,1-1 1,-1 0-1,-1 0 1,1 0-1,-1 0 1,0 0-1,0 0 0,-1 0 1,-4 11-1,0-3 215,0 0-1,-18 26 1,25-42-100,1 0 0,0 0 0,0 0 0,1 0 0,-1 1 0,0-1 0,0 1 0,1-1 0,3 0 0,12-9-12,-6 1-53,-1-1 0,0 0-1,14-20 1,-16 19-102,1 0 1,0 1-1,23-20 0,-31 30 49,-1 0 0,0 0 0,1 0 0,-1 0 0,0 1 0,1-1 0,-1 0-1,1 1 1,-1-1 0,1 1 0,-1-1 0,1 1 0,-1 0 0,1 0 0,2 0-1,-3 0 15,0 0-1,0 1 0,0-1 1,0 1-1,0-1 0,0 1 1,0 0-1,0-1 0,0 1 0,0 0 1,0 0-1,0-1 0,0 1 1,-1 0-1,1 0 0,0 0 1,-1 0-1,1 0 0,0 0 1,-1 0-1,1 2 0,3 8-45,-1 0 1,-1 0-1,0 1 0,0-1 0,-1 0 0,-1 16 1,0-23 66,0 0 0,1-1 1,-1 1-1,0-1 0,1 1 1,2 6-1,-3-9-6,1 0 0,-1 0 0,1 0-1,-1 0 1,1 0 0,0-1 0,-1 1 0,1 0-1,0 0 1,-1-1 0,1 1 0,0 0 0,0-1-1,0 1 1,-1-1 0,1 1 0,0-1 0,0 1-1,0-1 1,0 0 0,0 0 0,0 1 0,0-1-1,0 0 1,0 0 0,0 0 0,0 0 0,0 0-1,0 0 1,0 0 0,2-1 0,4 0 53,0-1 1,-1 0-1,1-1 0,0 1 1,-1-1-1,0-1 0,1 1 1,8-8-1,5-5 37,19-19 0,-28 24-26,6-5-60,-2-2 0,0 1 1,23-38-1,159-300 35,-178 313-75,-1 0 1,-3-1-1,15-61 0,-24 77 6,-1 9-74,-1-1 1,-1 1-1,1-22 0,-4 40 89,0 1-1,0-1 0,0 0 0,0 0 0,0 0 0,0 0 0,0 0 0,-1 0 0,1 0 0,0 0 0,0 0 0,0 0 0,0 0 0,0 0 0,0 0 0,0 0 1,0 0-1,0-1 0,0 1 0,0 0 0,0 0 0,0 0 0,0 0 0,0 0 0,0 0 0,0 0 0,0 0 0,0 0 0,-1 0 0,1 0 0,0 0 0,0 0 0,0 0 1,0 0-1,0 0 0,0 0 0,0 0 0,0 0 0,0 0 0,0 0 0,0 0 0,0 0 0,0-1 0,0 1 0,0 0 0,0 0 0,0 0 0,0 0 0,0 0 1,0 0-1,-4 8-177,-3 13-36,-57 198-204,55-178 473,1 1 0,3-1-1,-1 58 1,6-54 35,2 1 0,3-1 1,1 1-1,19 65 0,-24-107-50,0 1 16,0 0 0,1 0 0,0 0 1,0 0-1,0 0 0,0 0 0,1-1 0,0 1 0,0-1 0,0 1 0,5 4 0,-7-8-39,-1-1-1,1 1 1,0-1 0,-1 1 0,1-1 0,0 1 0,0-1-1,-1 0 1,1 1 0,0-1 0,0 0 0,0 0-1,0 0 1,0 1 0,-1-1 0,1 0 0,0 0-1,0 0 1,0 0 0,0 0 0,0-1 0,0 1 0,-1 0-1,1 0 1,0-1 0,0 1 0,0 0 0,0-1-1,-1 1 1,1-1 0,0 1 0,-1-1 0,1 1-1,0-1 1,-1 1 0,1-1 0,0 0 0,0 0-1,3-4 47,-1 1 0,1-1 0,-1 0-1,4-7 1,-6 11-48,4-10 24,0-1 0,0 0 0,-1 0 0,0 0 0,3-18 0,-3 9-7,3-14-75,-1 1-1,1-62 0,-7 94 34,0 0 0,0 0 0,0 0 0,-1 0 0,1-1 0,-1 1 0,1 0 0,-1 1 0,0-1 0,0 0 0,0 0 0,0 0 0,-1-1 0,2 2 9,-1 1 0,1 0 1,0-1-1,0 1 0,-1 0 0,1 0 0,0-1 0,-1 1 0,1 0 0,0 0 0,-1 0 0,1 0 1,0-1-1,-1 1 0,1 0 0,-1 0 0,1 0 0,0 0 0,-1 0 0,1 0 0,-1 0 0,1 0 0,0 0 1,-1 0-1,0 0 0,0 1-3,0-1 0,0 1 0,0 0-1,0-1 1,1 1 0,-1 0 0,0-1 0,0 1 0,1 0 0,-1 0 0,0 0 0,1 0 0,-1 0 0,0 1-1,-1 1 12,1 1 0,-1 0 0,1-1 0,0 1-1,0 0 1,0 0 0,0 0 0,1 0 0,-1 0-1,1 0 1,0 0 0,0 0 0,1 0-1,-1 0 1,1 0 0,0-1 0,0 1 0,0 0-1,0 0 1,1-1 0,0 1 0,-1 0 0,1-1-1,1 0 1,-1 1 0,0-1 0,1 0-1,0 0 1,-1-1 0,1 1 0,0 0 0,1-1-1,6 4 1,-4-3 4,1-1 1,0 0-1,0 0 0,0-1 0,0 0 0,0 0 1,0-1-1,0 0 0,1 0 0,-1-1 0,0 1 1,0-2-1,8-1 0,13-4 95,48-20-1,-36 8-31,-1 0-1,70-50 1,-93 58-46,0 0 0,0-1 0,-1 0 0,-1-1 0,-1-1 0,22-27 0,-34 40-42,0 0 0,-1-1-1,1 1 1,0-1-1,-1 0 1,1 1-1,-1-1 1,1 0-1,-1 1 1,0-1-1,1 0 1,-1 1-1,0-1 1,0 0-1,-1-2 1,1 3 15,0 1-1,0-1 1,-1 0 0,1 1 0,0-1-1,-1 1 1,1-1 0,0 1-1,-1-1 1,1 1 0,-1-1 0,1 1-1,-1-1 1,1 1 0,-1-1-1,0 1 1,1 0 0,-1-1 0,1 1-1,-1 0 1,0 0 0,1-1 0,-1 1-1,0 0 1,1 0 0,-1 0-1,0 0 1,1 0 0,-1 0 0,0 0-1,0 0 1,1 0 0,-1 0 0,0 0-1,1 0 1,-1 1 0,0-1-1,0 1 1,-4 0-2,0 1-1,1 0 1,0 0-1,-1 0 1,1 1 0,0 0-1,0-1 1,1 1-1,-1 1 1,-3 3-1,-4 5-84,-14 20-1,14-17 56,2 0-1,0 1 0,1 0 0,0 0 0,2 1 0,0 0 1,-6 25-1,9-28 63,1 0 0,0 0 0,1-1 0,1 2 0,0-1 0,0 0 0,2-1 1,0 1-1,0 0 0,6 15 0,-7-23-1,1-1 1,1 0 0,-1-1-1,1 1 1,0 0-1,0-1 1,0 1-1,0-1 1,1 0 0,5 6-1,-6-9 7,-1 1-1,1 0 1,-1 0 0,1-1-1,0 1 1,-1-1-1,1 0 1,0 0 0,0 0-1,0 0 1,0-1 0,0 1-1,0-1 1,0 0-1,0 1 1,0-1 0,0-1-1,0 1 1,0 0 0,0-1-1,4-1 1,3-1-6,0-1 1,-1 0-1,1-1 1,-1 0-1,0-1 1,0 0-1,0 0 1,-1-1 0,0 0-1,0-1 1,8-10-1,9-13-6,35-60 1,-15 21 13,-13 22-251,-31 47 196,-1 0 1,1 0 0,0 0 0,-1 0-1,1 0 1,0 0 0,-1 1-1,1-1 1,0 0 0,0 1-1,0-1 1,0 0 0,0 1 0,0-1-1,1 0 1,-1 1 11,-1 0 1,0 0-1,1 0 1,-1 0-1,1 1 1,-1-1-1,1 0 1,-1 0-1,0 0 1,1 0-1,-1 0 1,0 1-1,1-1 1,-1 0-1,1 0 1,-1 0-1,0 1 1,0-1-1,1 0 1,-1 1-1,0-1 1,1 0-1,-1 1 1,0-1-1,0 0 0,1 1 1,0 3-16,0-1 0,0 0 0,0 0 1,0 1-1,0-1 0,-1 1 0,1-1 0,-1 6 0,-1 21 56,-1 0 0,-2 0 0,-9 36 0,0-16 83,-21 50 0,31-92 6,-2 9 267,5-17-380,0 0-1,0 0 1,0 0-1,0 0 1,0 0 0,0 1-1,0-1 1,0 0-1,0 0 1,0 0 0,0 0-1,0 0 1,0 0-1,0 0 1,1 0-1,-1 0 1,0 1 0,0-1-1,0 0 1,0 0-1,0 0 1,0 0 0,0 0-1,0 0 1,0 0-1,0 0 1,0 0-1,1 0 1,-1 0 0,0 0-1,0 0 1,0 0-1,0 0 1,0 0 0,0 0-1,0 0 1,0 0-1,1 0 1,-1 0-1,0 0 1,0 0 0,0 0-1,0 0 1,0 0-1,0 0 1,0 0 0,0 0-1,1 0 1,-1 0-1,0 0 1,0 0-1,0 0 1,0 0 0,5-3 48,2-6 6,-1-1-1,1 1 1,-2-1 0,8-17 0,13-23-8,-8 23-16,34-41-1,-41 56-111,0 0 0,1 1-1,0 0 1,1 1 0,19-12-1,-28 20 45,-1 0-1,1 0 1,-1 1-1,1-1 1,0 1-1,4-1 0,-7 2 21,0 0 0,0-1 0,0 1-1,0 0 1,1 0 0,-1 0-1,0 0 1,0 1 0,0-1-1,0 0 1,0 0 0,0 1 0,-1-1-1,1 0 1,0 1 0,0-1-1,0 1 1,0-1 0,0 1-1,0 0 1,-1-1 0,1 1 0,0 0-1,0-1 1,-1 1 0,1 0-1,-1 0 1,1 0 0,0 1-1,1 3 3,0 0-1,0 0 0,-1 0 0,0 0 0,0 0 0,0 0 0,-1 0 0,1 0 0,-1 1 0,-1 7 0,-2 7 17,-7 28 0,1-3-13,9-43 5,-2 5 6,1 0-1,0 0 1,1 0 0,0 0-1,0 0 1,2 14 0,-2-19 8,1-1 0,0 1 1,-1 0-1,1-1 0,0 1 1,0-1-1,0 1 0,0-1 1,0 1-1,0-1 0,0 0 1,0 1-1,3 1 0,-2-2 20,1 1-1,-1-1 1,1 0-1,-1 0 1,1 0-1,-1 0 1,1-1-1,0 1 1,-1-1-1,1 1 1,3-1-1,8 0 24,0 0 0,0-1-1,-1-1 1,1 0 0,21-7 0,-6 0-90,42-20 0,-52 19 27,-1 0 0,0-1 1,25-21-1,45-45 127,-53 45-155,26-25-119,-60 56 152,-1 1-1,1-1 1,-1 0 0,1 1 0,-1-1 0,0 0 0,1 0 0,-1 0-1,0 1 1,1-1 0,-1 0 0,0 0 0,0-1 0,-1-1-100,-5 7-97,-8 10 121,0 1-1,2 1 1,-22 34-1,8-10 4,-44 64 176,66-97-78,0 0-1,0 1 1,1 0 0,0-1-1,0 1 1,1 0 0,-3 14-1,5-21-8,0 0-1,0 1 1,0-1-1,0 0 0,0 0 1,0 1-1,0-1 1,0 0-1,0 0 0,0 1 1,1-1-1,-1 0 0,0 0 1,1 1-1,-1-1 1,1 0-1,0 0 0,-1 0 1,1 0-1,0 0 1,0 0-1,0 0 0,-1 0 1,1 0-1,0 0 0,0-1 1,0 1-1,1 0 1,-1 0-1,0-1 0,0 1 1,0-1-1,0 1 1,3 0-1,-2-1 9,0 0 0,0 0 0,0 0 1,1 0-1,-1 0 0,0 0 0,0 0 0,0-1 0,0 1 0,0-1 0,0 1 1,0-1-1,0 0 0,0 0 0,0 0 0,0 0 0,0 0 0,-1 0 1,1-1-1,2-2 0,5-6-11,0 0 0,-1-1 0,-1 0 0,0-1 0,0 0 0,4-12 0,26-80 61,-10 24 8,-19 63-120,-6 13-13,0-1 0,0 1 0,0-1 0,-1 1 0,0-1 0,1-6 0,-2 18 17,-1-1 0,-1 1-1,1-1 1,-3 6 0,-4 16-172,2 7 38,1-11 163,0 1 1,2 0-1,1-1 1,1 29-1,2-50 28,-1 0 0,1 0 0,-1 1 0,1-1 0,0 0 0,0 0 0,0 0 0,0 0 0,1 0 0,0 0 0,2 4 0,-2-6-5,-1 1 0,1-1 0,-1 1 0,1-1 0,0 0 0,-1 1 0,1-1 0,0 0 0,0 0 0,0 0 0,0-1 0,0 1 0,0 0 0,0-1-1,0 0 1,1 1 0,-1-1 0,0 0 0,2 0 0,9 0 17,-1-1 1,0-1-1,0 0 1,0 0-1,0-1 0,0-1 1,0 0-1,11-5 0,-7 0-2,0 0 0,0 0 0,-1-2 0,26-22 0,-13 5-24,-1-1 0,-1-2 1,-1-1-1,29-50 0,-13 8 59,40-102 1,-53 103-48,30-129-1,9-122-418,-66 319 371,2-25-97,-3 29 117,0 0-1,0 0 0,0 0 1,-1 0-1,1-1 1,0 1-1,0 0 0,-1 0 1,1 0-1,0 0 0,-1 0 1,1 0-1,-1 0 1,0 0-1,1 0 0,-1 0 1,0 0-1,1 0 0,-1 0 1,-1 0-1,1 0 0,1 1 1,0 0-1,-1 0 0,1 0 0,0-1 0,-1 1 1,1 0-1,-1 0 0,1 0 0,0 0 1,-1 0-1,1 0 0,-1 0 0,1 0 0,0 0 1,-1 0-1,1 0 0,-1 0 0,1 0 1,0 0-1,-1 0 0,1 0 0,-1 1 1,1-1-1,0 0 0,-1 0 0,1 1 0,-11 12-196,5-2 141,0 0-1,2 1 1,-1 0 0,-2 13-1,-11 55 33,6-21 36,-103 524-78,88-329 560,26-247-462,0 1 40,1 1-1,-1-1 0,2 0 0,-1 1 1,1-1-1,4 16 0,-5-23-52,0-1 0,0 1 0,0-1 0,0 0 0,0 1 0,1-1 0,-1 1 0,0-1 0,0 0 0,0 1 0,1-1 0,-1 0 0,0 1 0,1-1 0,-1 0 0,0 0 0,0 1 0,1-1 0,-1 0 0,1 0 0,-1 1 0,0-1 0,1 0 0,-1 0 0,0 0 0,1 0 0,-1 0 0,1 0 0,-1 0 0,0 0 0,1 1 0,-1-1 0,1 0 0,-1-1 0,0 1 0,1 0 0,-1 0 0,1 0 0,-1 0 0,0 0 0,1 0 0,-1 0 0,1-1 0,-1 1 0,0 0 0,1 0 0,-1-1 0,0 1 0,1 0 0,14-16 8,-14 14-8,9-13 6,0-1 0,-1 0-1,-1-1 1,7-19 0,4-6-58,-9 19 15,-6 13 16,1 0-1,1-1 0,-1 2 1,9-12-1,-14 21 1,1-1 0,-1 1 1,0 0-1,0-1 0,1 1 0,-1-1 0,0 1 1,1 0-1,-1-1 0,0 1 0,1 0 0,-1-1 0,1 1 1,-1 0-1,1-1 0,-1 1 0,1 0 0,-1 0 0,1 0 1,-1 0-1,1-1 0,-1 1 0,1 0 0,-1 0 1,1 0-1,-1 0 0,1 0 0,0 0 0,0 1 2,-1-1-1,1 1 1,-1 0-1,1-1 1,-1 1-1,1 0 1,-1-1-1,1 1 1,-1 0-1,0-1 1,1 1-1,-1 0 1,0 0-1,0-1 1,0 1-1,1 1 1,0 7-31,0 0 0,-1 13-1,0-20 29,-10 203-191,10-201 225,-1 0-1,2 0 0,-1 0 0,0 0 0,1 0 0,0 0 0,0 0 0,0-1 0,0 1 1,1 0-1,-1-1 0,3 4 0,-2-5-5,-1 0 0,1-1 0,0 1 0,-1-1-1,1 0 1,0 1 0,0-1 0,0 0 0,0 0 0,0 0 0,0 0 0,0-1 0,0 1-1,0-1 1,0 1 0,0-1 0,1 0 0,-1 1 0,0-1 0,0 0 0,0-1 0,1 1 0,2-1-1,23-3 17,0-2 0,-1-1-1,30-11 1,74-39-105,-104 42 81,-1-1 0,-1-2 1,-1 0-1,0-1 0,-1-2 1,-1 0-1,-1-1 0,21-31 0,-36 46-51,-4 5 30,0 0 1,0 0-1,0-1 0,-1 1 1,1-1-1,-1 1 0,1-1 1,-1 1-1,0-1 0,0 0 1,0 0-1,1-5 0,-23 40-275,-15 29 223,21-39 17,2 1 0,0 0 1,1 1-1,-14 45 0,25-66 63,0 1-1,1-1 0,0 0 0,0 1 0,0-1 1,0 1-1,0-1 0,1 1 0,-1-1 0,1 0 0,0 1 1,0-1-1,0 0 0,1 1 0,-1-1 0,1 0 1,0 0-1,0 0 0,0-1 0,0 1 0,0 0 0,0-1 1,4 4-1,-3-4 11,-1 0 0,1 0 0,-1 0 0,1-1 0,0 1 0,0 0 0,0-1 0,0 0 0,0 0 0,0 0 0,0 0 0,0 0 0,1-1 0,-1 0 0,0 1 0,0-1 0,0 0 0,1 0 0,-1-1 0,0 1 0,0-1 0,0 0 0,1 1 0,4-4 0,-3 2-14,-2-1 1,1 1 0,0-1 0,0 0-1,-1 0 1,1-1 0,-1 1 0,0-1-1,0 0 1,-1 0 0,1 0 0,-1 0-1,0 0 1,0 0 0,0-1-1,0 1 1,-1 0 0,2-6 0,0-6 25,0 0 1,-1-1-1,0-31 1,-2 39-75,0 0 1,-1 0-1,0 1 1,-1-1-1,0 0 1,0 1-1,-1-1 0,-4-7 1,6 13 26,0 1 0,0 0 1,0 0-1,0-1 0,-1 1 0,1 0 1,-1 1-1,0-1 0,1 0 0,-1 0 1,0 1-1,0-1 0,0 1 1,0-1-1,-1 1 0,1 0 0,0 0 1,0 0-1,-1 0 0,1 0 0,-1 1 1,1-1-1,-1 1 0,1-1 0,-1 1 1,1 0-1,-1 0 0,1 0 0,-1 0 1,1 1-1,0-1 0,-5 2 0,-16 7-81,22-8 101,0-1 0,0 0 0,0 1 0,0 0 0,0-1 0,1 1 0,-1 0 0,0-1 0,0 1 0,1 0 0,-1 0 0,0-1 0,1 1 0,-1 0 0,1 0 0,-1 0 0,1 0-1,-1 0 1,1 0 0,0 0 0,-1 2 0,2-3-22,-1 1-1,0 0 1,1 0-1,0-1 0,-1 1 1,1 0-1,-1-1 1,1 1-1,0-1 1,-1 1-1,1 0 0,0-1 1,0 0-1,-1 1 1,1-1-1,0 1 0,0-1 1,0 0-1,0 0 1,-1 0-1,2 1 1,-2-1 11,6 1 38,0 0 0,0-1-1,0 1 1,0-1 0,0 0-1,-1 0 1,10-2 0,41-12 58,-37 9-169,29-8 54,82-18-30,-115 28 53,1 1 0,0 1 0,0 1 0,0 0 0,0 1 1,19 3-1,-32-3-20,0-1 1,-1 1-1,1 0 1,-1 0-1,1 0 1,0 0-1,-1 0 1,0 0-1,1 1 1,-1-1-1,0 1 1,0 0-1,1 0 1,-1 0-1,-1 0 1,3 3-1,-3-4 8,0 1-1,0 0 0,0 0 1,0 0-1,-1 0 1,1 0-1,-1 0 1,1 0-1,-1 0 1,0 0-1,0 0 1,0 0-1,0 0 0,0 1 1,0-1-1,-1 0 1,1 0-1,-1 0 1,1 0-1,-1 0 1,-1 3-1,-6 8 22,-1-1 0,0 1 0,0-1 0,-1-1 1,-15 14-1,23-24-21,-23 24 57,-44 34 0,55-48 120,12-9-37,4-1 8,26-19 132,261-201-153,-283 214-140,3-2 6,0 1 0,13-8 0,-21 13 3,1 0 0,-1 0 1,1 0-1,-1 1 0,1-1 1,-1 1-1,1-1 1,-1 1-1,1-1 0,0 1 1,-1 0-1,1 0 0,-1 0 1,1 0-1,0 0 0,-1 0 1,1 0-1,0 0 1,-1 1-1,1-1 0,-1 0 1,1 1-1,1 0 0,-2 0 4,0 0-1,0 0 1,0 0 0,0 1-1,0-1 1,0 0-1,-1 0 1,1 0-1,0 0 1,-1 1-1,1-1 1,-1 0-1,0 1 1,1-1-1,-1 2 1,2 25-19,-2-17 26,-1 54 1,0-51 16,0 0 0,1 0 1,0 0-1,1 0 1,1 0-1,3 15 1,-3-22 11,1 0 0,-1-1 1,1 1-1,0-1 1,1 1-1,5 7 0,-8-13-13,0 1-1,0-1 1,1 1-1,-1-1 0,0 0 1,1 0-1,0 1 1,-1-1-1,1 0 1,-1 0-1,1 0 1,0-1-1,0 1 0,0 0 1,0-1-1,-1 1 1,1-1-1,0 0 1,0 1-1,0-1 1,0 0-1,0 0 0,0 0 1,0-1-1,0 1 1,0 0-1,0-1 1,1 0-1,5-2 23,0 0 1,-1-1-1,1 0 1,-1 0-1,0 0 0,0-1 1,-1 0-1,10-10 1,2-4 10,20-27 1,-33 39-18,192-255 18,-192 254-49,6-8-88,0-1-1,1 2 1,1 0 0,25-24-1,-37 39 87,-1-1 0,0 1 0,1-1-1,-1 1 1,1 0 0,-1-1-1,1 1 1,-1 0 0,1 0 0,-1-1-1,1 1 1,-1 0 0,1 0 0,-1-1-1,1 1 1,-1 0 0,1 0 0,-1 0-1,1 0 1,0 0 0,-1 0-1,1 0 1,-1 0 0,1 0 0,-1 0-1,1 0 1,-1 1 0,1-1 0,0 0-1,-1 0 1,1 0 0,-1 1-1,1-1 1,-1 0 0,0 1 0,1-1-1,-1 0 1,1 1 0,-1-1 0,1 0-1,0 2 1,0 0-10,0 0-1,0 1 1,0-1-1,-1 0 1,1 1-1,-1-1 1,1 4-1,1 16-31,0 0 0,-2 0 1,-1 0-1,-1 0 0,-6 32 0,-2-11 76,-26 72-1,31-100-1,-1 0 0,-1 0 1,0-1-1,-18 26 0,22-36-3,1 0 0,-1-1 0,-1 1-1,1-1 1,0 0 0,-1 0 0,0 0 0,1 0 0,-1-1 0,0 0-1,0 1 1,-1-1 0,1-1 0,0 1 0,-1-1 0,1 1-1,-1-1 1,1-1 0,-1 1 0,0-1 0,-8 0 0,9 0-12,-1-1 0,1 0 0,0-1 0,0 1 1,0-1-1,1 0 0,-1 0 0,0 0 0,1 0 0,-1-1 0,1 1 1,0-1-1,-1 0 0,1 0 0,1 0 0,-1 0 0,0-1 1,1 1-1,0-1 0,-1 0 0,2 1 0,-1-1 0,0 0 0,1 0 1,-2-5-1,3 8-16,0 0 1,0 0 0,0 0 0,0 0 0,0 0-1,0 0 1,0 0 0,0 0 0,0 0 0,0 0-1,0 0 1,1 0 0,-1 0 0,0 0-1,1 0 1,-1 0 0,1 0 0,-1 0 0,1 0-1,0 1 1,-1-1 0,1 0 0,0 0 0,-1 0-1,1 1 1,0-1 0,0 1 0,0-1-1,0 0 1,-1 1 0,1-1 0,0 1 0,0 0-1,0-1 1,0 1 0,2-1 0,2 0-26,0 1 0,0-1-1,0 1 1,0 0 0,0 0 0,9 1 0,141 32 158,-97-19-1954,64 7 1,-114-19 722,4-1-521,-5-5-4544,-2 1 2134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41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57 8320,'-37'-44'3744,"37"37"-256,0 2-1057,5 10-1407,0-5-448,0 0-352,-2 0-480,7 3 128,-6-3-864,1 4 544,5-4-6847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42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1098 177 11968,'-27'-12'5407,"75"12"-4703,-11 0 128,-1 9-608,22-1 960,0-2-640,27-1-128,2 4-256,7-3-256,-4 3 32,-19-1-192,-2 0 160,-25-4-6431,-9 4 3551</inkml:trace>
  <inkml:trace contextRef="#ctx0" brushRef="#br0" timeOffset="1">36 21 11040,'-27'-20'5024,"22"20"-4385,2 0-191,6 0-384,2 5-96,4 3 0,4 4-3199,10 8 1727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43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295 420 2720,'-1'-4'353,"-1"-1"1,1 1-1,0-1 1,0 1-1,1-1 1,-1 0-1,1 1 1,0-1-1,1 0 1,-1 1-1,1-1 0,1-5 1,1-24 2843,-7 7-456,4 26-2598,-1-1 1,1 1-1,-1 0 1,1 0-1,-1 0 1,0-1-1,0 1 0,1 0 1,-1 0-1,0 0 1,0 0-1,0 0 1,0 1-1,0-1 0,0 0 1,0 0-1,-1 1 1,1-1-1,0 0 1,0 1-1,0-1 1,-1 1-1,1 0 0,0-1 1,-2 1-1,-4-1 216,-1 0 0,0 0 1,-9 1-1,13 0-261,-6 0 4,-1 1 1,0 0-1,1 1 1,0 0-1,-1 1 1,1 0-1,0 1 1,0-1-1,0 2 1,1 0-1,-10 6 1,12-7-99,0 1-1,1 0 1,0 1 0,0-1-1,0 1 1,0 0 0,1 1-1,0 0 1,0-1 0,1 2-1,0-1 1,0 0 0,0 1-1,-3 14 1,4-14 11,2 0 1,-1 1-1,1 0 0,0-1 0,1 16 1,1-19 15,-1-1 0,1 1 0,0 0 0,1 0 0,-1 0 0,1 0 0,0-1 0,0 1 0,0-1 0,0 0 0,6 8 0,-3-6 29,1-1-1,0 0 1,-1 0-1,2-1 1,-1 0-1,0 0 1,1 0-1,0 0 1,0-1-1,0 0 1,0-1-1,0 0 1,1 0-1,-1 0 1,9 0-1,-5-1 37,0 0 1,1 0-1,-1-1 0,0-1 0,1 0 1,-1-1-1,0 0 0,0 0 0,17-7 1,-20 5-31,0 0-1,0-1 1,0 0 0,-1 0 0,0-1 0,0 0 0,-1 0 0,1 0 0,-1-1 0,-1 0 0,1 0 0,-1-1-1,-1 1 1,1-1 0,-1 0 0,6-17 0,-8 18-58,0 0 0,0 0 0,0 0 0,-1 0-1,0-1 1,0 1 0,0 0 0,-1 0 0,0-1 0,-1 1-1,0 0 1,0 0 0,-1-1 0,1 1 0,-1 0 0,-1 1 0,1-1-1,-1 0 1,-1 1 0,-7-12 0,9 15-24,0 1 1,0 0-1,0 0 0,-1 0 1,1 0-1,-1 0 0,0 0 1,1 1-1,-1-1 1,0 1-1,0 0 0,0 0 1,0 0-1,0 0 0,0 0 1,0 1-1,0-1 0,0 1 1,0 0-1,0 0 1,0 0-1,0 1 0,-1-1 1,1 1-1,0-1 0,0 1 1,0 0-1,0 0 0,-5 3 1,5-2-3,-1-1 0,0 2 0,0-1 0,1 0 0,-1 1 0,1 0 0,0-1 0,0 1 0,0 0 0,0 1 0,1-1 0,-1 1 1,1-1-1,0 1 0,0 0 0,0-1 0,0 1 0,1 0 0,-1 0 0,1 1 0,-1 6 0,2-9 23,0 0 0,-1 1 0,1-1 0,1 0 0,-1 1 0,0-1 0,0 0 0,1 0 0,0 1 1,-1-1-1,1 0 0,0 0 0,0 0 0,0 0 0,0 0 0,0 0 0,1 0 0,-1 0 0,1 0 0,-1-1 0,1 1 0,-1 0 0,1-1 0,3 2 0,-3-1 15,1-1 0,0 0 0,0 0-1,0 0 1,1 0 0,-1-1 0,0 1-1,0-1 1,0 1 0,0-1-1,1 0 1,-1-1 0,0 1 0,0-1-1,0 1 1,0-1 0,0 0 0,4-1-1,4-3 47,0 0-1,0-1 1,0 0 0,0 0-1,-1-2 1,0 1-1,11-12 1,60-69 342,-67 72-365,22-27 104,46-75 0,-24 27-462,-58 91 311,0-1-1,0 1 1,0 0 0,0 0 0,0 0 0,0 0-1,0 0 1,0 0 0,0 0 0,0 0-1,0 0 1,0 0 0,0 0 0,0-1 0,0 1-1,0 0 1,0 0 0,0 0 0,0 0-1,1 0 1,-1 0 0,0 0 0,0 0 0,0 0-1,0 0 1,0 0 0,0 0 0,0 0-1,0 0 1,0 0 0,0 0 0,0 0-1,0 0 1,0 0 0,1 0 0,-1 0 0,0 0-1,0 0 1,0 0 0,0 0 0,0 0-1,0 0 1,0 0 0,0 0 0,0 0 0,0 0-1,0 0 1,1 0 0,-1 0 0,0 0-1,0 0 1,0 0 0,0 0 0,0 0-1,0 0 1,0 0 0,0 0 0,0 0 0,0 0-1,0 0 1,0 0 0,0 0 0,0 0-1,0 1 1,0-1 0,2 9-192,-4 19 31,-17 91 128,-48 194 27,57-269 52,-15 68 134,-65 180 0,30-151-7,42-105 138,-40 61 1,52-88-178,-1 0 0,-14 14 0,17-20-17,0 0 0,0 0 0,0 0 1,0 0-1,0-1 0,-1 1 0,-8 2 1,12-4-84,-1-1 1,1 1-1,-1-1 0,1 1 1,-1-1-1,1 0 1,-1 0-1,0 0 1,1 0-1,-1 0 1,1 0-1,-1 0 1,1 0-1,-1 0 1,1-1-1,-1 1 1,1-1-1,-1 1 1,1-1-1,-1 0 1,1 1-1,0-1 1,-1 0-1,1 0 1,0 0-1,0 0 1,0 0-1,0 0 1,0 0-1,-2-3 1,1 1 8,0-1 0,0 0 0,1 0 0,-1 0 0,1 0 0,0-1 0,0 1 0,0 0 0,1 0 0,0-1 0,0-5 0,1-7-3,1 0-1,1 0 1,1 0 0,0 0-1,1 1 1,1 0 0,0 0 0,2 0-1,14-23 1,-3 12-28,1 0 0,2 2-1,1 1 1,1 0 0,1 2-1,0 1 1,2 1 0,39-23-1,-49 34-46,1 0-1,0 1 0,0 0 0,1 2 1,0 0-1,0 1 0,22-3 0,-16 5-2022,41 1 0,-39 3-3482,37 6 0,-20 3 686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44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1233 5408,'0'0'55,"0"0"1,0 0-1,0 0 1,0 1-1,0-1 1,0 0 0,0 0-1,0 0 1,0 1-1,0-1 1,0 0-1,0 0 1,0 0-1,0 0 1,0 1-1,0-1 1,1 0-1,-1 0 1,0 0-1,0 0 1,0 1-1,0-1 1,0 0 0,0 0-1,0 0 1,0 0-1,1 0 1,-1 0-1,0 1 1,0-1-1,0 0 1,0 0-1,1 0 1,-1 0-1,0 0 1,0 0-1,0 0 1,0 0-1,1 0 1,-1 0 0,0 0-1,0 0 1,0 0-1,0 0 1,1 0-1,-1 0 1,0 0-1,0 0 1,1 0-1,11 2 154,-12-2-144,8 1 465,1-1-1,-1 0 1,0 0-1,1-1 1,-1 0-1,0 0 1,0-1 0,11-3-1,3-4 626,32-16-1,-47 21-933,9-5 61,0 0 0,-1-2 0,0 0 0,0 0 0,-1-2 0,13-14 0,68-92 716,-46 54-594,19-21 2,49-63 31,-72 85-106,44-85 1,22-72 669,-105 208-934,-4 11-84,-1 0 0,0 0 0,0 0 0,0 0 0,0 0 0,0-1 0,0 1 0,-1 0 0,1 0 0,-1-1 0,1 1 0,-1 0 0,0-6 0,0 8 13,0 0 1,0 0-1,0 0 0,0 0 1,0-1-1,0 1 1,0 0-1,0 0 0,0 0 1,-1 0-1,1 0 0,0-1 1,0 1-1,0 0 0,0 0 1,0 0-1,0 0 0,0 0 1,-1-1-1,1 1 1,0 0-1,0 0 0,0 0 1,0 0-1,0 0 0,-1 0 1,1 0-1,0 0 0,0 0 1,0 0-1,0 0 1,-1 0-1,1 0 0,0 0 1,0 0-1,0 0 0,0 0 1,-1 0-1,1 0 0,0 0 1,0 0-1,0 0 0,0 0 1,-1 0-1,1 0 1,0 0-1,0 0 0,0 0 1,0 0-1,0 1 0,-1-1 1,1 0-1,0 0 0,0 0 1,0 0-1,0 0 1,0 0-1,0 1 0,0-1 1,-1 0-1,1 0 0,0 0 1,-9 9-54,1 0 0,0 0 0,0 1 0,1 0 0,-6 11 0,-121 225-103,106-186 275,3 2 0,3 1 1,2 0-1,3 2 0,3 0 0,-11 122 0,25-187-108,0 7 146,0-1 0,0 1 0,0-1 0,2 12 0,-2-18-122,0 1 0,1 0 0,-1 0 1,0 0-1,0-1 0,1 1 0,-1 0 0,0 0 0,1-1 0,-1 1 1,1 0-1,-1-1 0,1 1 0,0-1 0,-1 1 0,1 0 0,-1-1 0,1 1 1,0-1-1,-1 0 0,1 1 0,0-1 0,0 0 0,-1 1 0,1-1 0,0 0 1,0 0-1,0 1 0,-1-1 0,1 0 0,0 0 0,0 0 0,0 0 1,0 0-1,-1 0 0,1 0 0,0-1 0,0 1 0,0 0 0,-1 0 0,2-1 1,3-1 28,0 0 0,0 0 1,0-1-1,0 0 1,0 0-1,-1 0 0,0 0 1,1-1-1,-1 1 1,0-1-1,5-8 0,2 0 10,230-269 69,-206 232-88,-3-1-1,-2-2 1,35-81 0,37-131 618,-23 54-240,-65 169-690,-45 180-187,3-18 482,8-29 83,-34 93-1,-33 34 182,72-176-222,-55 130 494,66-165-462,3-6-58,1 0 1,-1-1-1,0 1 1,1-1-1,-1 1 0,0-1 1,0 0-1,0 1 1,0-1-1,0 0 0,0 0 1,0 1-1,-1-1 1,1 0-1,0 0 0,-3 1 1,3-2-45,1 0 1,0 0-1,0 1 0,0-1 1,0 0-1,0 0 0,0 0 1,0 0-1,0 0 0,-1 0 1,1 0-1,0 0 0,0 0 1,0 0-1,0 0 0,0 0 1,0 0-1,0 0 0,0 0 1,-1 0-1,1 0 0,0 0 1,0 0-1,0 0 0,0-1 1,0 1-1,0 0 0,0 0 1,0 0-1,0 0 0,-1 0 1,1 0-1,0 0 0,0 0 1,0 0-1,0 0 0,0 0 1,0 0-1,0-1 0,0 1 1,0 0-1,0 0 0,0 0 1,0 0-1,0 0 0,0 0 1,0 0-1,0 0 0,0-1 1,0 1-1,0 0 0,0 0 1,0 0-1,0 0 0,0 0 1,0 0-1,0 0 0,0 0 1,0-1-1,0 1 0,0 0 1,0 0-1,0 0 0,1-5 19,-1 0 0,1 0 0,0 0 0,1 0 1,-1 0-1,1 1 0,3-8 0,22-37 82,-15 28-63,-2 4-65,18-23 0,-24 34-16,0 1 0,1 1-1,-1-1 1,1 1-1,0-1 1,0 1-1,0 1 1,10-6-1,-14 8 22,0 1-1,0 0 0,0 0 0,0 0 0,-1 0 0,1 0 0,0 0 0,0 0 0,0 0 0,0 0 0,0 0 0,0 0 1,0 0-1,0 1 0,0-1 0,0 0 0,-1 1 0,1-1 0,0 0 0,0 1 0,0-1 0,0 1 0,-1 0 0,1-1 1,0 1-1,-1 0 0,1-1 0,-1 1 0,1 0 0,0 0 0,-1-1 0,1 3 0,2 2-23,0 0-1,-1 1 1,4 10 0,26 90 242,-24-84-265,-1 0 196,14 24-1,-19-41-79,1 1 0,1-1 0,-1 0 0,0-1-1,1 1 1,0-1 0,0 1 0,1-1 0,8 6 0,-12-9-38,1 0 0,0 0 0,0 0 0,0 0 1,0 0-1,0-1 0,0 1 0,0 0 0,0-1 0,1 0 1,-1 0-1,0 1 0,0-1 0,0-1 0,0 1 0,0 0 1,1 0-1,-1-1 0,2 0 0,0-1 21,0 0 0,0 0 0,0 0 0,0 0-1,0-1 1,-1 1 0,1-1 0,5-6 0,1-3 56,1-1 1,-2 0-1,0-1 0,8-15 1,-7 11-80,-1-1 1,0 0 0,-2 0 0,0-1-1,-1 0 1,4-24 0,-10 40-53,1 1 0,-1-1 0,0 0 0,0 1 0,0-1 0,0 1 0,-1-1 0,1 1 0,-1-1 0,-2-5 0,3 8 19,-1 0 1,0-1-1,0 1 0,0 0 0,0 0 0,0 0 0,0 0 0,0 0 1,0 0-1,0 0 0,0 0 0,0 1 0,0-1 0,-1 0 1,1 1-1,0-1 0,-1 1 0,1-1 0,0 1 0,-1 0 0,1-1 1,-1 1-1,1 0 0,0 0 0,-1 0 0,1 0 0,-1 0 1,1 1-1,-3-1 0,1 1 18,0-1 0,0 1 0,0 0 1,0 0-1,0 0 0,1 0 0,-1 0 0,0 1 0,0-1 1,1 1-1,-1 0 0,1 0 0,0 0 0,-1 0 1,1 0-1,-2 3 0,1-1 10,0 0-1,1 1 1,0-1 0,0 0-1,0 1 1,0-1 0,1 1-1,0 0 1,-2 8 0,2-4-11,1 1 0,-1 0 0,2 0 1,-1-1-1,2 1 0,-1 0 1,1-1-1,0 1 0,1-1 1,4 11-1,1-6-59,1 1 0,0-1 0,1 0 1,0-1-1,1-1 0,0 1 0,1-2 0,1 1 1,-1-2-1,2 0 0,0 0 0,0-1 0,0-1 1,1 0-1,1-1 0,17 5 0,-29-11-578,1 1 0,0-2 0,-1 1 0,1 0 0,0-1 0,0 0 0,-1 0 0,8-1 0,5-3-2176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45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69 9792,'-5'-8'4448,"41"-4"-3872,-14 4 1247,6 8-1119,39-7 288,4-1-608,34-5-224,-2 9-96,0-4 128,-13 8-96,-9 0-3775,-13 8 2015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48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89 2976,'-5'-45'2710,"4"42"-2135,1 0 1,0 0-1,1-1 1,-1 1-1,0 0 1,1 0-1,0 0 1,0 0-1,0 0 1,0 0 0,0 0-1,2-3 1,-11 23 2636,0 20-2774,6-30-131,-82 425 3138,49-206-2179,16-88 33,17-129-693,2-17-55,3-19-161,-1 17-379,1 0 0,1 1 0,-1-1 1,2 0-1,-1 1 0,2 0 0,-1 0 0,1 1 0,0-1 0,1 1 1,8-8-1,-4 5-40,1 0 1,0 1 0,1 1 0,0 0-1,0 1 1,25-12 0,-25 14-29,0 1 0,0 1 0,1 0 1,18-2-1,-28 5 38,0 1 0,0-1 0,0 1 0,0 0 0,0 0 1,0 0-1,0 1 0,0-1 0,0 1 0,0 0 0,-1 0 0,1 1 1,0-1-1,0 1 0,-1-1 0,1 1 0,-1 0 0,1 1 0,4 3 1,-7-4 20,1 0 1,-1-1 0,0 1-1,1 0 1,-1 0 0,0 0 0,0 1-1,0-1 1,-1 0 0,1 0 0,0 1-1,-1-1 1,0 0 0,1 0-1,-1 1 1,0-1 0,0 0 0,0 1-1,-1-1 1,0 4 0,-1 2 17,0-1 1,0 0 0,-1 0 0,0 0-1,-5 7 1,-12 20 230,-44 56-1,47-71-118,-1-1 0,0 0 0,-41 29 0,54-43-98,-1 0 0,1-1 0,-1 0 0,0 0 0,0 0 0,0-1 0,-1 1 0,1-2 0,0 1 0,-1-1 0,1 0 0,-11 1 0,14-2-5,-1-1-1,1 1 1,0-1 0,0 1 0,-1-1-1,1 0 1,0 0 0,0-1 0,0 1-1,0-1 1,0 1 0,0-1 0,0 0-1,1 0 1,-1 0 0,1 0 0,-1-1-1,1 1 1,0-1 0,0 1 0,0-1 0,0 0-1,0 0 1,1 0 0,-3-6 0,3 8-37,1 0 1,-1-1 0,1 1-1,-1 0 1,1-1 0,0 1-1,-1 0 1,1-1 0,0 1-1,0-1 1,0 1 0,0-1-1,0 1 1,1 0 0,-1-1-1,0 1 1,1-1 0,-1 1 0,1 0-1,-1-1 1,2-1 0,0 1 2,0 0 1,-1 0-1,1 0 0,0 0 1,0 0-1,1 1 1,-1-1-1,0 1 1,0 0-1,1 0 1,2-2-1,6-1 12,1 1 0,0 0 0,23-3 0,-34 6-6,116-15 116,88-12-103,-140 15 96,71-22 1,-61 11-75,156-54 312,-201 64-220,36-22 0,-65 35-124,0 0 1,-1-1 0,1 1-1,0-1 1,0 1-1,0-1 1,-1 0-1,1 1 1,0-1 0,-1 0-1,1 1 1,-1-1-1,1 0 1,-1 0 0,1 0-1,0-1 1,-1 1-5,0 1 1,0-1 0,0 1 0,0-1-1,-1 1 1,1-1 0,0 1-1,0-1 1,0 1 0,-1 0 0,1-1-1,0 1 1,0-1 0,-1 1-1,1 0 1,0-1 0,-1 1-1,1 0 1,-1-1 0,1 1 0,0 0-1,-1-1 1,1 1 0,-1 0-1,1 0 1,-1 0 0,1-1 0,-1 1-1,1 0 1,-1 0 0,1 0-1,-1 0 1,-4-1-35,1 0 0,-1 1 0,1 0 0,-1-1 0,1 2 0,-1-1 0,0 0 0,1 1-1,-5 1 1,-38 12-122,46-14 157,-17 7-46,0 1 1,0 0-1,0 1 0,-21 16 0,26-16 53,0 1 0,0 0 0,1 1 0,0 0 0,1 1 0,-12 16 0,15-18 19,2 1-1,0 0 1,0-1-1,1 2 0,0-1 1,1 1-1,0 0 0,1 0 1,-3 14-1,6 1 158,0-26-169,0 0 0,0-1 0,0 1 0,0 0 0,0 0 0,0 0 0,0-1 0,0 1 0,1 0 1,-1 0-1,0-1 0,0 1 0,1 0 0,-1 0 0,0-1 0,1 1 0,-1 0 0,1-1 0,-1 1 0,1-1 0,-1 1 0,1-1 0,0 1 0,-1-1 0,1 1 1,0-1-1,-1 1 0,1-1 0,0 0 0,1 1 0,2-2 12,-1-1 0,1 1 1,-1-1-1,0 0 0,0 0 0,1-1 1,-1 1-1,5-5 0,61-73 293,-26 27-155,85-90-159,-127 143-21,-1 0 1,0-1-1,0 1 1,0 0-1,0-1 0,1 1 1,-1 0-1,0-1 1,0 1-1,0 0 1,1-1-1,-1 1 1,0 0-1,1 0 0,-1 0 1,0-1-1,1 1 1,-1 0-1,0 0 1,1 0-1,-1 0 1,0-1-1,1 1 1,-1 0-1,0 0 0,1 0 1,-1 0-1,1 0 1,-1 0-1,0 0 1,1 0-1,0 0 0,0 13-511,-1-7 509,1 6 40,0 1 0,1-1 0,1 1-1,0-1 1,1 0 0,0 0 0,1 0 0,0 0 0,1-1 0,0 0 0,1 0 0,0-1 0,0 0-1,1 0 1,1 0 0,17 14 0,-22-21 12,0 1 0,0-1 0,1 0 0,-1 0 1,1-1-1,0 1 0,0-1 0,0 0 0,0-1 0,0 1 0,1-1 0,-1 0 0,0 0 0,1 0 0,-1-1 0,0 0 0,1 0 1,-1-1-1,0 1 0,1-1 0,-1 0 0,0 0 0,0-1 0,1 0 0,6-3 0,-2-1 3,1-1-1,-1 0 1,0-1-1,0 0 1,-1 0-1,10-13 0,47-63 151,-45 56-222,35-61 84,-8 13-671,-48 76 618,0 0-1,0 0 0,0 0 0,0 1 0,0-1 0,0 0 0,0 0 0,0 0 0,0 0 1,0 0-1,0 0 0,0 0 0,0 1 0,0-1 0,0 0 0,0 0 0,0 0 0,0 0 0,0 0 1,0 0-1,0 0 0,0 0 0,0 1 0,0-1 0,0 0 0,0 0 0,0 0 0,0 0 1,0 0-1,1 0 0,-1 0 0,0 0 0,0 0 0,0 0 0,0 0 0,0 0 0,0 0 0,0 0 1,0 1-1,1-1 0,-1 0 0,0 0 0,0 0 0,0 0 0,0 0 0,0 0 0,0 0 1,0 0-1,0 0 0,1 0 0,-1 0 0,0-1 0,0 1 0,0 0 0,0 0 0,0 0 0,0 0 1,0 0-1,1 0 0,-1 0 0,0 0 0,0 0 0,0 0 0,0 0 0,0 11-71,0-10 73,-2 43-9,-2 0 1,-18 73-1,6-35 32,14-69-9,1-4 6,0 0 1,-1-1-1,0 1 0,0-1 0,-1 1 1,0-1-1,-1 0 0,-7 14 0,10-21-3,1 0 0,-1 0 0,0 0 0,0 0 0,0-1 0,1 1 0,-1 0 0,0 0 0,0-1 0,0 1 0,0 0 0,0-1 0,0 1 0,0-1 0,-1 1 0,1-1 0,0 0 0,0 1-1,0-1 1,0 0 0,-1 0 0,0 0 0,0 0-1,0-1 1,1 1-1,-1-1 0,0 1 0,1-1 0,-1 0 0,1 0 0,-1 1 1,1-1-1,0 0 0,-1-1 0,1 1 0,-3-2 0,-2-5 34,1 1-1,-1-1 0,1 0 0,-7-17 1,9 17-46,0 0 0,0 0 0,1-1 0,-2-9 0,3 15-9,1 1 0,-1-1-1,1 1 1,0-1-1,0 1 1,0 0 0,0-1-1,0 1 1,1-1 0,-1 1-1,1-1 1,0 1 0,-1 0-1,1-1 1,0 1 0,1 0-1,-1 0 1,0 0 0,0 0-1,3-3 1,-2 4-7,-1 0 0,1 0 0,0 0 0,0 1 0,-1-1 0,1 0 0,0 1 0,0-1 1,0 1-1,0 0 0,0-1 0,0 1 0,0 0 0,0 0 0,0 0 0,4 1 0,36 9-220,-23-4 299,0-2-31,0-1 0,0-1-1,0 0 1,1-1-1,-1-1 1,0-1-1,0-1 1,0-1-1,0 0 1,0-1-1,0-1 1,-1-1-1,22-11 1,-11 4 29,-1-2 1,27-19-1,-40 24-53,-1-1 0,-1 0 0,0-1 0,-1-1 0,13-15 0,-22 23-95,1 1 0,-1 0-1,1 0 1,4-3 0,-9 15-390,-5 1 476,0 1 1,0 1-1,2-1 0,-1 1 0,1 0 0,0 0 0,1 0 1,1 0-1,0 1 0,0-1 0,1 1 0,1-1 1,-1 1-1,2 0 0,0-1 0,0 1 0,4 11 0,-4-18 27,1 0-1,0-1 0,1 1 0,-1-1 0,1 1 0,0-1 0,0 0 1,4 6-1,-6-9-11,0 0 1,0 0 0,1 0-1,-1 0 1,0 0 0,0 0 0,0 0-1,1 0 1,-1 0 0,1-1-1,-1 1 1,0 0 0,1-1-1,-1 1 1,1-1 0,-1 0-1,1 0 1,0 1 0,-1-1-1,1 0 1,-1 0 0,1 0-1,-1-1 1,1 1 0,-1 0-1,1 0 1,-1-1 0,1 1-1,-1-1 1,1 0 0,-1 1-1,3-2 1,11-10 72,-1 0 0,-1-1 0,19-22 0,7-6 40,6-2-27,76-78-273,-108 111 49,-13 10 117,0 0 0,0 0 0,0 0 0,1 0-1,-1 0 1,0 0 0,0 0 0,0 0 0,0 0 0,1 0 0,-1 0 0,0 0 0,0 0-1,0 0 1,0 0 0,1 0 0,-1 0 0,0 0 0,0 1 0,0-1 0,0 0-1,0 0 1,0 0 0,1 0 0,-1 0 0,0 1 0,0-1 0,0 0 0,0 0-1,0 0 1,0 0 0,0 0 0,0 1 0,0-1 0,0 0 0,0 0 0,0 0-1,0 1 1,0-1 0,0 0 0,1 5-80,-2 0-1,1 0 1,0-1 0,-2 7-1,-1 4-3,0 12 118,-14 49 0,8-36 4,4-23 9,1 0 1,-2-1 0,-14 30-1,19-43-21,0-1-1,0 0 0,0 0 1,-1 0-1,1-1 0,0 1 1,-1 0-1,0 0 0,1-1 1,-1 1-1,-2 1 0,3-3-6,0 1 1,-1-1-1,1 0 0,0 1 0,-1-1 0,1 0 0,0 0 0,-1 0 0,1 0 1,0 0-1,-1 0 0,1 0 0,0 0 0,0-1 0,-1 1 0,1 0 0,0-1 1,0 1-1,-1-1 0,1 0 0,-2-1 0,-3-1-3,0-1-1,0 0 1,1-1 0,-1 1-1,1-1 1,0 0 0,0 0-1,1-1 1,0 0 0,0 1-1,0-1 1,0-1 0,-3-8-1,7 15-13,0 0 0,0 0-1,0-1 1,-1 1-1,1 0 1,0 0 0,0-1-1,0 1 1,0 0-1,0 0 1,0 0 0,0-1-1,0 1 1,0 0 0,0 0-1,0-1 1,0 1-1,0 0 1,0 0 0,0-1-1,0 1 1,0 0-1,0 0 1,0 0 0,0-1-1,1 1 1,-1 0-1,0 0 1,0 0 0,0-1-1,0 1 1,0 0-1,1 0 1,-1 0 0,0 0-1,0-1 1,0 1-1,1 0 1,-1 0 0,0 0-1,0 0 1,0 0-1,1 0 1,-1 0 0,0 0-1,0-1 1,1 1-1,-1 0 1,18 1-133,-1 0 76,205 8 220,-109-8 115,0 1-3147,-126-5-6792,-15-6 3024,1 1 2859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48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72 7648,'-27'-52'3456,"14"37"-3008,3 10 32,10 10-352,-5-5 0,15 4-832,3 12 384,9-4-5600,9-1 3264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51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1024 4576,'-18'9'1450,"18"-9"-1433,0 0-1,-1 0 0,1 0 0,0 0 0,0 0 0,0 0 1,0 1-1,-1-1 0,1 0 0,0 0 0,0 0 0,0 0 0,0 0 1,0 0-1,-1 0 0,1 0 0,0 1 0,0-1 0,0 0 0,0 0 1,0 0-1,0 0 0,0 1 0,0-1 0,0 0 0,-1 0 0,1 0 1,0 0-1,0 1 0,0-1 0,0 0 0,0 0 0,0 0 1,0 0-1,0 1 0,0 3 497,1 0 1,-1 0 0,1 0-1,-1 0 1,1 0 0,0 0-1,1 0 1,-1 0 0,1-1-1,3 8 1,-3-8-297,-1-1 0,1 0 0,0 0 0,0 0 1,0 0-1,0 0 0,0 0 0,1-1 0,-1 1 0,0-1 0,1 1 1,-1-1-1,1 0 0,-1 0 0,1 0 0,0 0 0,-1-1 0,5 1 1,3 0 147,-1 0 0,1-1 1,0-1-1,0 0 0,0 0 1,-1-1-1,18-5 1,-5-1 76,1-1 1,24-13-1,-20 7-192,-1-2 0,-1 0 0,-1-2 1,-1 0-1,31-33 0,93-123 1136,-124 145-1121,14-23-83,-11 14 31,-22 33-255,-4 5 31,0 1 0,1-1 1,-1 0-1,1 1 0,-1-1 1,0 1-1,1-1 0,0 1 0,-1-1 1,1 1-1,-1-1 0,1 1 0,0-1 1,-1 1-1,2-1 0,-2 1-4,1 1 1,-1-1-1,0 0 0,0 1 0,0-1 0,1 0 0,-1 1 1,0-1-1,0 0 0,0 1 0,0-1 0,0 0 0,0 1 1,0-1-1,0 1 0,0-1 0,0 0 0,0 1 0,0-1 1,0 1-1,0 0-15,-6 236-266,1-113 379,-14 49 466,19-171-506,0-1 0,0 1 0,-1-1 0,1 1 0,0 0 0,-1-1 0,1 1 0,-1-1 0,0 1 0,0-1 1,1 0-1,-1 1 0,0-1 0,0 0 0,0 0 0,-2 2 0,3-3-33,-1 1 0,1-1 0,0 0 0,-1 0 0,1 0 0,0 0 0,-1 0 0,1 0 0,0 0 0,-1 0 1,1 0-1,0 0 0,-1 0 0,1 0 0,0 0 0,-1 0 0,1 0 0,0-1 0,-1 1 0,1 0 0,0 0 0,-1 0 0,1 0 0,0-1 1,0 1-1,-1 0 0,1-1 0,-2 0 10,1-1 0,0 1 0,0-1-1,0 0 1,0 1 0,0-1 0,-1-4 0,-8-26 18,2 0 0,2-1 1,-4-39-1,7 44-73,2 22 32,-7-80-469,26 105 189,-2 3 309,-7-8-8,19 21 0,-23-31-3,-1 1 0,1-2 0,-1 1 0,1 0 0,1-1 0,-1 0 0,0 0 0,9 3 1,-6-3 0,0-1 0,0 0 0,0-1 0,0 0 0,0 0 0,0-1 0,0 0 1,1 0-1,-1-1 0,0 0 0,9-2 0,6-3 26,-1-1 0,34-15 1,-10-1-8,-2-1 0,0-2 0,-2-2 0,50-43 1,-74 56-20,0 0 1,-1-1 0,0-1-1,-1-1 1,-2 0 0,1-1-1,16-30 1,-1-11 70,-3-1 0,23-73 0,27-146-316,-74 265 184,-1 9 13,-1 1 1,1-1-1,-1 0 0,-1 0 0,1 0 0,-1 0 1,0 0-1,0 0 0,-3-11 0,3 16 27,0 0-1,0 1 1,0-1 0,0 1-1,-1-1 1,1 0 0,0 1-1,0-1 1,-1 1-1,1-1 1,0 1 0,-1-1-1,1 1 1,0-1 0,-1 1-1,1-1 1,-1 1-1,1 0 1,-1-1 0,1 1-1,-1 0 1,1-1-1,-1 1 1,1 0 0,-1-1-1,0 1 1,1 0 0,-1 0-1,1 0 1,-1 0-1,0 0 1,1 0 0,-1 0-1,0 0 1,1 0 0,-1 0-1,1 0 1,-1 0-1,0 0 1,1 0 0,-1 0-1,1 1 1,-1-1-1,0 0 1,1 0 0,-1 1-1,1-1 1,-1 1 0,-2 1-16,0 0 1,1 0 0,0 0 0,-1 0 0,1 1 0,0-1 0,0 1-1,0 0 1,0-1 0,-1 5 0,-11 23-51,2 1 0,-12 44 0,-10 71 1,-6 84 360,36-191-244,1 1 0,2 0 1,9 73-1,-4-84-26,-3-13 60,1 0 0,1 0 1,1 0-1,0 0 0,10 23 0,-13-37-49,0 0 0,0 0 0,0 0 0,1 0 0,-1 0 0,0 0 0,1 0 0,-1 0 0,1-1 0,0 1 0,-1-1 0,1 1 0,0-1 0,0 0 0,0 0 0,0 0 0,3 1 0,-2-1 3,0 0 1,0-1-1,1 0 1,-1 1-1,0-1 1,0 0-1,1-1 0,-1 1 1,0-1-1,0 1 1,1-1-1,-1 0 1,3-2-1,21-9 68,1-1 0,38-26 0,-30 16-120,127-61 135,26-17-388,-184 98 35,-7 2 55,-14 6-41,-24 11 157,13-4 82,1 1-1,0 1 1,1 1 0,0 1 0,2 1 0,0 1 0,0 2 0,2 0 0,1 1 0,-29 38 0,45-53 21,-17 28 116,20-32-130,0 0-1,0 0 1,0 1-1,0-1 1,1 0-1,-1 0 0,1 1 1,0-1-1,0 0 1,0 1-1,0-1 1,0 0-1,0 1 1,1 2-1,-1-4-17,0-1-1,0 1 0,1-1 0,-1 1 1,0-1-1,0 1 0,1-1 1,-1 1-1,0-1 0,0 0 1,1 1-1,-1-1 0,0 1 1,1-1-1,-1 0 0,1 1 1,-1-1-1,0 0 0,1 0 1,-1 1-1,1-1 0,-1 0 1,1 0-1,-1 0 0,1 1 1,-1-1-1,1 0 0,-1 0 1,1 0-1,0 0 0,16-4 101,-12 3-73,5-3 19,0 0-1,-1 0 0,1 0 1,-1-1-1,-1-1 0,15-11 1,45-44 273,-62 55-290,90-98 90,-39 41-356,-56 62 211,0 0 1,0 0 0,-1 0 0,1 0-1,0 0 1,0 1 0,0-1 0,0 0 0,1 1-1,-1-1 1,0 1 0,2-2 0,-2 3 9,-1-1 1,0 0-1,1 0 0,-1 0 1,1 0-1,-1 0 0,0 1 1,1-1-1,-1 0 1,0 0-1,1 1 0,-1-1 1,0 0-1,1 0 0,-1 1 1,0-1-1,0 0 1,1 1-1,-1-1 0,0 0 1,0 1-1,0-1 0,1 1 1,-1-1-1,0 0 1,0 1-1,0-1 0,0 1 1,0-1-1,0 0 0,0 1 1,0-1-1,0 1 1,0-1-1,0 1 0,0-1 1,0 0-1,0 1 0,0 0 1,-1 19-22,1 0 0,1 1 0,1-1-1,1 0 1,10 34 0,-10-43 41,-1-4 24,0 0 0,1 1 1,4 7-1,-7-13-18,1-1 1,0 0-1,0 0 1,-1 1 0,1-1-1,0 0 1,0 0-1,0 0 1,0 0-1,0 0 1,1 0 0,-1 0-1,0-1 1,0 1-1,0 0 1,1-1-1,-1 1 1,0-1-1,1 1 1,-1-1 0,1 0-1,-1 1 1,2-1-1,0 0 3,-1-1-1,0 1 1,0-1-1,1 0 1,-1 0-1,0 0 1,0 0-1,0 0 1,0 0-1,0-1 1,0 1-1,0-1 1,-1 1-1,1-1 1,-1 0-1,4-3 1,4-8 76,12-18 0,-8 11-13,17-17-48,46-45 0,-7 9 175,-33 29-198,-2-2-1,-2-2 1,26-52 0,96-232-299,-135 276-43,-18 41 36,-1 15 290,-1 0 0,1-1-1,0 1 1,0 0 0,0 0-1,0 0 1,0 0 0,0 0-1,0 0 1,0 0 0,0 0-1,0-1 1,0 1 0,0 0 0,-1 0-1,1 0 1,0 0 0,0 0-1,0 0 1,0 0 0,0 0-1,0 0 1,0 0 0,-1 0-1,1 0 1,0 0 0,0 0-1,0 0 1,0 0 0,0 0 0,0 0-1,-1 0 1,1 0 0,0 0-1,0 0 1,0 0 0,0 0-1,-9 7-222,0 4 195,1 1-1,0 0 1,-8 18 0,-82 190-191,68-143 186,-30 114 1,55-168 119,1 0 1,0 0 0,2 1-1,2 45 1,1-58-54,0 0 0,1 0 1,0 0-1,0 0 1,2 0-1,-1 0 0,1-1 1,1 1-1,0-1 0,0 0 1,1-1-1,8 11 1,-11-17-11,0 1 0,0-1 1,0 0-1,0-1 0,1 1 1,-1-1-1,1 1 0,0-1 1,-1 0-1,1 0 0,0-1 1,0 1-1,0-1 1,0 0-1,1 0 0,-1 0 1,0-1-1,0 1 0,1-1 1,-1 0-1,0 0 0,0-1 1,1 1-1,-1-1 0,0 0 1,8-3-1,1-1 47,-1-1-1,0 0 1,-1-1 0,1-1-1,11-9 1,-5 1 65,33-34 0,-40 37-137,0-1 0,-1 0-1,-1 0 1,-1-1 0,0 0-1,0-1 1,-2 1 0,0-1-1,-1-1 1,6-32 0,-11 47-23,1-1 0,-1 0 1,0 1-1,-1-1 0,1 0 0,0 0 1,-2-4-1,2 6 22,0 1 0,-1-1-1,1 1 1,0-1 0,0 1 0,0-1-1,-1 1 1,1-1 0,0 1 0,-1-1 0,1 1-1,-1-1 1,1 1 0,0-1 0,-1 1-1,1 0 1,-1-1 0,1 1 0,-1 0-1,1-1 1,-1 1 0,1 0 0,-1 0 0,0 0-1,1-1 1,-1 1 0,1 0 0,-1 0-1,1 0 1,-1 0 0,0 0 0,1 0 0,-1 0-1,1 0 1,-1 0 0,0 0 0,1 1-1,-1-1 1,1 0 0,-1 0 0,0 1-1,-4 1-37,0 1-1,0 0 0,1 0 1,0 0-1,-1 1 0,1 0 1,0 0-1,-5 6 0,3-2 10,0 0 0,0 1 0,1-1 0,-5 11 0,6-10 63,1 0 1,0 0 0,1 0 0,-1 0 0,2 1 0,-2 16-1,3-21 9,0-1-1,0 0 1,0 0-1,0 0 0,1 1 1,0-1-1,0 0 1,0 0-1,0 0 0,1 0 1,0 0-1,-1-1 1,1 1-1,1 0 0,-1-1 1,0 1-1,7 5 0,-8-7-21,1-1-1,0 0 0,0 1 1,0-1-1,0 0 0,0 0 1,0 0-1,0-1 0,0 1 1,0 0-1,0-1 0,0 1 0,1-1 1,-1 0-1,0 0 0,0 0 1,1 0-1,-1 0 0,0 0 1,0 0-1,0-1 0,0 1 0,1-1 1,-1 0-1,0 0 0,3-1 1,5-4 67,0 0 0,0 0 0,-1-1 1,10-9-1,4-3 1,17-10-55,-2-2 0,36-37-1,-61 57-75,-10 9 16,-1 0 0,0 0 0,1 0 0,-1 0 1,0 0-1,0 0 0,0-1 0,0 1 0,0-1 1,2-4-1,-4 7 27,0 0 1,0 0-1,0-1 0,0 1 1,0 0-1,-1 0 0,1 0 1,0 0-1,0 0 0,0 0 1,0 0-1,0 0 0,-1-1 1,1 1-1,0 0 0,0 0 1,0 0-1,0 0 1,-1 0-1,1 0 0,0 0 1,0 0-1,0 0 0,0 0 1,-1 0-1,1 0 0,0 0 1,0 0-1,0 0 0,0 0 1,0 0-1,-1 0 1,1 1-1,0-1 0,0 0 1,0 0-1,0 0 0,0 0 1,-1 0-1,1 0 0,0 0 1,0 0-1,0 1 0,0-1 1,0 0-1,0 0 1,-8 6-82,-4 3 57,0 0 1,2 1 0,-1 1-1,1 0 1,-14 20 0,18-22 81,1-1 1,0 1-1,0 0 1,1 0-1,-6 19 0,6-13-1,0 0 0,-1 0-1,-9 19 1,13-32-38,-1 0 1,0 1-1,0-1 0,0-1 0,0 1 1,0 0-1,0 0 0,-1-1 0,1 1 1,0-1-1,-1 0 0,-2 1 0,-11 7 66,-14 6 11,26-14-96,0 0 1,1 1-1,-1-1 0,1 1 1,0 0-1,-1 0 0,1 0 1,0 1-1,0-1 0,0 1 1,0-1-1,1 1 0,-1 0 1,-2 4-1,4-5 5,1-1 14,-1 1 0,0 0-1,0-1 1,0 1 0,0-1-1,-1 1 1,1-1 0,0 0-1,-1 1 1,-1 1 0,3-3-13,-1 0 1,1 0-1,0 1 0,0-1 1,0 0-1,0 0 0,0 1 1,0-1-1,0 0 0,0 1 1,0-1-1,0 0 1,1 0-1,-1 1 0,0-1 1,0 0-1,0 0 0,0 1 1,0-1-1,0 0 1,1 0-1,-1 1 0,0-1 1,0 0-1,0 0 0,1 0 1,-1 1-1,0-1 0,0 0 1,1 0-1,13 14 27,18 10 121,-20-17-83,1 0-1,-1-1 0,2 0 0,-1-1 0,0-1 0,1 0 1,0-1-1,0 0 0,0-1 0,0-1 0,16 0 0,-1-1-782,1-2 0,0-1 0,-1-2-1,35-9 1,-57 12-229,-7 2 707,1 0 1,-1 0-1,1 0 0,-1 0 1,1 0-1,-1 0 0,1 0 1,0 0-1,-1 0 1,1-1-1,-1 1 0,1 0 1,-1 0-1,1-1 0,-1 1 1,0 0-1,1-1 1,-1 1-1,1-1 0,-1 1 1,0 0-1,1-1 0,0 0 1,-1-4-2567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52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10144,'0'-20'4576,"32"15"-3968,-1 1 1151,4 8-1087,42-4 64,9 0-416,9 0-32,-6 8-160,-12-3-192,-11 2 0,-11-2-32,-10-2 32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00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7392,'0'1'7015,"-1"14"-4569,-7 8-947,-17 34-1,16-38-1377,0 0 0,-10 38 0,6 4 183,8-35-2624,4-13 858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52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40 106 9568,'-40'-9'4320,"93"13"-3776,-8-4 160,10 5-512,40-14 544,3 6-416,46-14-1,-4 1-191,13-4-224,-16 8 32,8-3-6783,-24 2 3711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53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557 182 4160,'-1'-1'135,"1"0"0,0 0 0,-1 0 0,1 0 0,0 0-1,0 0 1,0 0 0,0 0 0,0 0 0,0 0 0,0 0 0,0 0 0,0 0 0,1-2 0,0-7 1457,-1 9-1391,0-1 1,0 1-1,0 0 1,-1 0-1,1-1 0,0 1 1,-1 0-1,1 0 1,-1 0-1,1-1 1,-1 1-1,1 0 0,-1 0 1,0 0-1,0 0 1,1 0-1,-1 0 1,0 0-1,0 0 1,0 0-1,0 1 0,0-1 1,0 0-1,0 1 1,-2-2-1,0 1 97,-1 0 0,0-1 0,1 1 0,-1 1-1,0-1 1,-6 0 0,-7 1 20,-1 1-1,1 0 0,0 2 1,-1 0-1,1 0 0,0 2 0,-26 10 1,10-1 30,-1 0 0,2 2 1,0 1-1,-41 31 1,61-39-243,0 1 0,0 0 1,1 1-1,0 0 1,1 0-1,1 1 0,0 1 1,0-1-1,1 1 1,1 1-1,0 0 1,-9 27-1,14-35-52,1 1-1,0-1 1,0 0 0,0 1 0,1-1-1,0 0 1,1 1 0,-1-1 0,1 1-1,0-1 1,1 0 0,-1 0-1,1 0 1,0 1 0,1-2 0,0 1-1,0 0 1,0-1 0,0 1 0,1-1-1,0 0 1,0 0 0,0 0-1,1-1 1,0 1 0,7 4 0,3 2 64,0-1-1,1 0 1,0-2 0,1 0 0,0 0 0,0-1 0,0-2 0,1 0 0,0 0 0,19 1 0,-15-3-1,1-1 0,0-2 0,-1 0 0,1-1 1,-1-1-1,1-2 0,37-9 0,-11-3-19,-1-1 1,-1-2-1,0-2 0,45-29 0,-79 42-76,0-1 1,-1 0-1,0-1 1,0 0-1,-1 0 1,-1-2-1,1 1 1,-2-1-1,0-1 1,0 1-1,-1-2 1,-1 1-1,7-17 1,-8 14 17,0-2 0,-1 1 1,-1 0-1,-1-1 0,0 0 1,0-30-1,-3 37-76,-1 0 0,-1 1 0,0-1 0,0 0-1,-1 1 1,0-1 0,-1 1 0,-9-19 0,8 21 0,0 1 0,0-1 1,0 2-1,-1-1 0,0 0 1,0 1-1,-1 0 0,0 1 1,0-1-1,0 1 0,0 1 1,-9-5-1,6 5 22,0 0-1,-1 0 1,1 1 0,-1 1-1,0-1 1,0 2 0,0-1-1,0 2 1,0-1 0,0 2-1,0-1 1,0 1 0,0 1-1,1 0 1,-1 1 0,0 0-1,-11 5 1,10-3-62,0 0 0,1 1 0,0 1 0,0-1 0,1 2 0,0 0 0,0 0 0,0 0 0,1 1 0,1 1 0,0 0 1,0 0-1,1 0 0,-10 18 0,15-24-403,0 0 0,0 0 1,0 1-1,1-1 0,0 1 1,-1-1-1,1 1 0,1 0 1,-1-1-1,1 1 0,0 0 1,0-1-1,0 1 1,1 0-1,-1 0 0,1-1 1,0 1-1,1-1 0,1 5 1,9 17-2066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54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1179 6 3328,'1'-5'1516,"-4"14"-3,-3-2-852,0-1 0,-1 1 0,0-2 0,0 1 0,-12 7 1,-30 22 811,-16 21 34,2 3 1,-54 67 0,26-15-367,-159 167 1367,176-197-1886,-34 39 370,-145 211 0,245-320-988,0 0 0,1 1 0,1 0 0,0 0-1,1 0 1,-8 26 0,12-20-271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55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24 3808,'-1'-2'560,"0"0"0,0 0 0,1 0 0,-1 0 0,1 0 0,0 0 0,-1 0 0,1 0 0,0-3 3862,-5 17-749,-5 10-2211,5-12-1181,0 0 1,0 0-1,-1 0 1,-9 11 0,-4 3 54,1 0 0,1 2 0,1-1 0,1 2 0,2 0 0,-17 46 0,-8 67 1034,38-140-1354,0 0-1,0 0 1,0 1-1,-1-1 1,1 0-1,0 0 1,0 1-1,0-1 1,0 0-1,0 1 1,0-1-1,0 0 1,0 0-1,0 1 1,0-1-1,0 0 1,0 1-1,0-1 0,0 0 1,0 0-1,1 1 1,-1-1-1,0 0 1,0 0-1,0 1 1,0-1-1,0 0 1,1 0-1,-1 1 1,0-1-1,0 0 1,0 0-1,1 0 1,-1 1-1,0-1 1,0 0-1,1 0 1,-1 0-1,0 0 1,0 0-1,1 0 1,-1 1-1,0-1 1,0 0-1,1 0 1,-1 0-1,0 0 1,1 0-1,-1 0 0,0 0 1,0 0-1,1 0 1,-1 0-1,0 0 1,0-1-1,1 1 1,-1 0-1,0 0 1,1 0-1,-1 0 1,0 0-1,0 0 1,0-1-1,1 1 1,-1 0-1,0 0 1,1-1-1,21-13 648,-17 11-661,7-4 95,0 1 1,1 0 0,-1 1 0,1 0 0,15-3 0,69-11 315,-61 14-363,-1-1-87,66-3 0,-61 13-806,-39-4 561,-1 0-1,1 0 1,-1 0 0,1 0-1,-1 1 1,1-1 0,-1 0-1,1 0 1,-1 1-1,1-1 1,-1 0 0,1 1-1,-1-1 1,1 0 0,-1 1-1,0-1 1,1 1 0,-1-1-1,0 1 1,1-1 0,-1 1-1,0-1 1,0 1 0,1-1-1,-1 2 1,3 4-3923,5 6 541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55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11 6816,'-2'-11'2183,"4"15"909,4 20 843,-4 0-3040,-2-1 1,0 1-1,-5 30 0,0 4-401,3-41-231,-5 23-1,0 0-1504,5-13-3534,4-19 1592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56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10 3904,'0'0'72,"0"-1"0,0 1 1,-1 0-1,1-1 0,0 1 0,1 0 0,-1-1 1,0 1-1,0 0 0,0-1 0,0 1 0,0 0 1,0-1-1,0 1 0,0 0 0,0 0 0,1-1 1,-1 1-1,0 0 0,0-1 0,0 1 0,1 0 1,-1 0-1,0 0 0,0-1 0,1 1 1,-1 0-1,0 0 0,0 0 0,1-1 0,-1 1 1,0 0-1,1 0 0,-1 0 0,0 0 0,1 0 1,-1 0-1,0 0 0,1 0 0,-1 0 0,0 0 1,1 0-1,-1 0 0,0 0 0,1 0 1,-1 0-1,25 0 4023,-15 1-1526,-9-1-2438,-1 1 0,1-1 0,-1 1 0,0-1-1,1 1 1,-1 0 0,1-1 0,-1 1 0,0 0 0,1-1 0,-1 1-1,0 0 1,0-1 0,0 1 0,1 0 0,-1 0 0,0-1-1,0 1 1,0 1 0,0 1 420,1 0-406,-1 0 0,1 0 1,-1 0-1,0 0 0,0 0 0,-1 0 0,1 0 0,-1 0 1,1 0-1,-1 0 0,0 0 0,0 0 0,0-1 0,0 1 1,-3 3-1,-3 6 91,0-1 0,-13 14 0,12-16-128,1 1 0,-8 12 0,8-8 131,-1 1 0,2-1 0,0 2 0,1-1 0,-6 30 0,10-41-186,1-1-17,-1 1 0,1 0 0,0-1 0,0 1 0,0 6 0,0-9-14,1-1 1,-1 1 0,0 0 0,0 0 0,1-1 0,-1 1 0,0 0-1,1-1 1,-1 1 0,0 0 0,1-1 0,-1 1 0,1 0 0,-1-1-1,1 1 1,0-1 0,-1 1 0,1-1 0,0 0 0,-1 1 0,1-1-1,0 1 1,-1-1 0,1 0 0,0 0 0,0 1 0,-1-1 0,1 0-1,0 0 1,0 0 0,-1 0 0,1 0 0,1 0 0,9 0 201,0-1 1,0-1 0,0 0 0,22-6-1,41-21 102,-24 9-341,-31 12 560,17-6-5591,-33 14 3671,0-1-1,0 0 1,0 1-1,0-1 1,0 1 0,0 0-1,0 0 1,0 1-1,6 0 1,8 6-2017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56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39 7040,'0'0'93,"0"0"-1,-1 0 1,1 0 0,0 0 0,0 0-1,-1 0 1,1 0 0,0 0 0,0 0 0,0-1-1,-1 1 1,1 0 0,0 0 0,0 0-1,0 0 1,0 0 0,-1-1 0,1 1-1,0 0 1,0 0 0,0 0 0,0 0 0,0-1-1,0 1 1,-1 0 0,1 0 0,0 0-1,0-1 1,0 1 0,0 0 0,0 0 0,0 0-1,0-1 1,0 1 0,0 0 0,0 0-1,0 0 1,0-1 0,8-5 2785,17-4 158,-24 9-2985,11-3 544,0 1 0,1 0 0,0 1 0,-1 0-1,1 1 1,19 1 0,-27 0-549,0 0 1,0 1-1,1 0 1,-1 0-1,0 0 0,0 0 1,0 1-1,0 0 1,0 0-1,-1 0 0,1 1 1,0 0-1,-1-1 1,0 2-1,0-1 0,0 0 1,0 1-1,4 4 1,-6-5-14,0 0 0,-1 0 1,1 0-1,-1 0 1,1 0-1,-1 0 0,0 1 1,0-1-1,0 0 0,-1 1 1,1-1-1,-1 0 0,0 5 1,0-2 17,-1 0 0,1 0 0,-2 0 0,1 1 0,-1-1 0,-3 9 0,-3 1 163,0 0-1,0-1 1,-2-1 0,-13 17 0,15-21 48,-12 16 458,19-25-668,0 1 1,0-1-1,0 0 0,1 0 0,-1 1 0,1-1 0,-1 0 0,1 1 0,-1-1 0,1 1 0,0-1 0,-1 1 0,1-1 0,0 0 0,0 1 0,0 1 0,1-2-28,-1 0 1,0-1 0,1 1 0,-1 0 0,0-1 0,1 1 0,-1 0 0,1-1 0,-1 1 0,1-1 0,-1 1 0,1-1 0,0 1 0,-1-1 0,1 1-1,0-1 1,-1 0 0,1 1 0,0-1 0,-1 0 0,1 1 0,1-1 0,17 2 61,-15-3-47,64 3 43,20-1-801,-29-4-4334,-33-1 184,-2 0 1589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57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228 124 4992,'0'-20'1589,"0"19"-1487,-1 1 0,1-1 0,0 1 0,0-1-1,0 1 1,0-1 0,0 1 0,0-1 0,0 1 0,0-1 0,0 1-1,0-1 1,0 1 0,0-1 0,1 1 0,-1 0 0,0-1 0,0 1-1,0-1 1,1 1 0,-1-1 0,0 1 0,1 0 0,-1-1 0,0 1-1,1 0 1,-1-1 0,1 0 0,-1 2 10,1-1 1,-1 0-1,0 1 1,1-1-1,-1 0 1,0 1-1,0-1 1,1 0-1,-1 1 1,0-1-1,0 1 0,0-1 1,1 0-1,-1 1 1,0-1-1,0 1 1,0-1-1,0 1 1,0-1-1,0 1 0,0-1 1,0 1-1,0-1 1,0 1-1,0 5 162,-1-1 0,1 1 0,-1-1 0,-1 0 0,1 1 0,-1-1 0,0 0 0,0 0 0,-3 6 0,-5 5 405,-15 21 0,6-11-126,-51 68 803,33-47-718,28-33-361,-12 20 0,1 1 801,13-29-438,6-7-232,4-2 11,66-70-112,-48 49-299,24-32 30,-2-2 1,48-88 0,-46 72 85,-24 47-67,-15 21-72,-6 6 13,0 0-1,0 0 0,0 0 1,0 0-1,0 0 1,0 0-1,0 0 0,0 0 1,0 0-1,0 0 0,1 0 1,-1 0-1,0 0 1,0 0-1,0 0 0,0 0 1,0 0-1,0 0 0,0 0 1,0 0-1,0 0 1,1 0-1,-1 0 0,0 0 1,0 0-1,0 0 0,0 0 1,0 0-1,0 0 1,0 1-1,0-1 0,0 0 1,0 0-1,0 0 0,0 0 1,0 0-1,0 0 0,0 0 1,1 0-1,-1 0 1,0 0-1,0 0 0,0 1 1,0-1-1,0 0 0,0 0 1,0 0-1,0 0 1,0 0-1,0 0 0,0 0 1,0 0-1,2 11-102,0 14 29,-8 93 304,1-70-38,4 69 0,1-113-158,1 7 113,0 0 0,0 0 1,4 11-1,-4-20-91,-1 0 0,1 1 0,0-1 0,-1 0 0,1 0 0,0 0 0,0 0 1,1 0-1,-1-1 0,0 1 0,1 0 0,-1 0 0,1-1 0,-1 1 0,1-1 0,0 1 0,0-1 1,-1 0-1,1 0 0,0 0 0,4 2 0,-3-3-27,-1 1 0,0-1 1,0 0-1,1 0 0,-1 0 1,0 0-1,1-1 0,-1 1 0,0-1 1,0 1-1,0-1 0,1 0 1,-1 0-1,0 0 0,0 0 0,0 0 1,0 0-1,-1 0 0,1-1 0,2-1 1,2-3 9,1 0-1,-1-1 1,9-13 0,-1-2-64,0-2 1,-2 0-1,14-35 0,-2 2 43,-12 31-1,-7 13-56,0 1-1,2 0 1,-1 0 0,16-20-1,-21 31 36,-1 0-1,1 0 1,-1 0 0,1 1-1,0-1 1,0 0-1,-1 1 1,1-1 0,0 0-1,0 1 1,0-1-1,0 1 1,0 0 0,0-1-1,0 1 1,0 0-1,0-1 1,2 1 0,-3 0-2,1 0 0,0 0 0,-1 1 0,1-1 1,0 0-1,-1 1 0,1-1 0,-1 0 0,1 1 1,-1-1-1,1 0 0,0 1 0,-1-1 0,1 1 1,-1-1-1,0 1 0,1 0 0,-1-1 0,1 1 1,-1 0-1,3 5-26,-1-1-1,0 1 1,-1-1 0,0 1 0,2 7 0,-1 6 34,-1-1 1,-1 0 0,0 0 0,-5 27 0,-18 74 18,13-74-5,2-4 327,-2 6-3909,10-45 2923,0 0-1,0-1 0,0 1 1,0 0-1,0-1 0,0 1 0,1 0 1,-1-1-1,0 1 0,1 0 1,0-1-1,-1 1 0,2 2 1,6 10-3435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57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11 10464,'-18'-9'3370,"18"9"-3345,0-1 0,-1 1 0,1 0 0,0 0 1,0 0-1,0 0 0,0 0 0,0 0 0,0 0 0,0 0 0,0 0 0,0 0 0,-1-1 0,1 1 0,0 0 0,0 0 0,0 0 0,0 0 0,0 0 0,0 0 0,0 0 0,-1 0 1,1 0-1,0 0 0,0 0 0,0 0 0,0 0 0,0 0 0,0 0 0,-1 0 0,1 0 0,0 0 0,0 0 0,0 0 0,0 0 0,0 1 0,0-1 0,-1 0 0,1 0 0,0 0 1,0 0-1,0 0 0,0 0 0,0 0 0,0 0 0,0 0 0,0 0 0,0 1 0,0-1 0,0 0 0,0 0 0,-1 0 0,-7 15 631,0 0 1,-7 21-1,-3 4 740,-61 143 92,56-124-1733,22-55-3044,12-16-2601,-6 5 3869,15-13-1685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58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82 233 5216,'-14'-38'2928,"11"51"1781,-2 33-3210,3-31-929,-38 185 3522,36-181-3784,1-9-181,0 2 178,1 0 1,-1 0 0,1 13-1,2-25-281,0 0-1,0 0 1,0 0-1,0-1 1,0 1-1,0 0 0,1 0 1,-1 0-1,0 0 1,0 0-1,0 0 1,0 0-1,0 0 0,0 0 1,0 0-1,0 0 1,0 0-1,1 0 1,-1 0-1,0 0 1,0 0-1,0 0 0,0 0 1,0 0-1,0 0 1,0 0-1,0 0 1,1 0-1,-1 0 0,0 0 1,0 0-1,0 0 1,0 0-1,0 0 1,0 1-1,0-1 1,0 0-1,0 0 0,0 0 1,0 0-1,1 0 1,-1 0-1,0 0 1,0 0-1,0 0 0,0 0 1,0 0-1,0 1 1,0-1-1,0 0 1,0 0-1,0 0 1,0 0-1,0 0 0,0 0 1,0 0-1,0 0 1,0 1-1,0-1 1,5-8 20,-5 8 47,16-26 35,-2-1 1,-2 0 0,16-46-1,-22 57-94,16-45-47,32-86-128,-40 114 121,2 1 0,26-41 0,-36 64 20,-5 6-1,0 1 0,1 0 1,-1-1-1,1 1 0,-1 0 1,1 0-1,0 0 0,0 0 1,0 0-1,0 1 0,0-1 1,3-1-1,-5 3-3,0 0 0,1 0 0,-1 0 0,0 0-1,1 0 1,-1 0 0,0 0 0,1 0 0,-1 1 0,0-1 0,1 0 0,-1 0 0,0 0 0,0 1-1,1-1 1,-1 0 0,0 0 0,0 1 0,0-1 0,1 0 0,-1 0 0,0 1 0,0-1-1,0 0 1,0 1 0,0-1 0,0 0 0,1 1 0,-1-1 0,0 0 0,0 1 0,0-1 0,0 1-1,1 16-52,-4 42 133,-21 111 1,-2 29 848,25-192-807,1-1 0,-1-1 1,1 0-1,1 0 0,-1 1 0,1-1 0,1 6 0,-2-10-88,1 1 0,-1-1-1,1 0 1,0 1 0,-1-1 0,1 0-1,0 0 1,0 0 0,0 0 0,0 0-1,0 0 1,0 0 0,0 0 0,0 0-1,0 0 1,0 0 0,1-1-1,-1 1 1,0 0 0,1-1 0,-1 0-1,0 1 1,1-1 0,-1 1 0,1-1-1,-1 0 1,0 0 0,2 0 0,2 0-9,0 0 0,0-1 1,0 1-1,0-1 1,0 0-1,0 0 1,0-1-1,-1 1 1,8-5-1,3-1 65,20-15 0,-18 10-68,-1-1-1,0-1 0,-1 0 1,-1-1-1,0-1 0,14-21 1,62-111-63,-22 35-94,-65 107 92,1 0 15,-1 1 0,1-1 0,6-5-1,-10 10 28,0 1-1,1-1 1,-1 1-1,0-1 0,1 1 1,-1 0-1,1-1 0,-1 1 1,1 0-1,-1-1 0,1 1 1,-1 0-1,1-1 0,-1 1 1,1 0-1,0 0 0,-1 0 1,1-1-1,-1 1 0,1 0 1,-1 0-1,1 0 0,0 0 1,-1 0-1,1 0 0,-1 0 1,1 0-1,0 0 0,-1 1 1,1-1-1,-1 0 0,1 0 1,-1 0-1,1 1 0,-1-1 1,1 0-1,-1 1 0,1-1 1,-1 0-1,1 1 1,-1-1-1,1 1 0,0 0 1,0 1-10,1 1 0,0 0 0,-1 0 0,1 0-1,-1 0 1,0 1 0,0-1 0,-1 0 0,1 0 0,0 7 0,-1 37-8,-2-27 8,-22 239 26,15-185-674,8-71 616,1-2-514,0 1-1,0-1 1,0 1 0,0-1 0,0 1-1,0 0 1,0-1 0,0 1 0,1-1-1,0 3 1,5 7-2791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01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3808,'1'-16'12376,"4"7"-9764,-3 8-2649,-1 1 0,1-1 0,0 1 0,-1 0-1,1 0 1,-1-1 0,1 1 0,0 0 0,-1 1 0,1-1 0,0 0-1,-1 0 1,1 1 0,-1-1 0,1 1 0,1 0 0,23 4 431,1-1 1,51 2-1,-33-3 28,8-1-166,1-1 0,0-3 0,0-2 0,0-3 0,-1-2 0,55-16 0,-38 2-45,-41 13-2507,-15 5 834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0:58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23 6816,'-10'-8'2147,"10"8"-2088,0 0-1,0 0 1,1 0-1,-1 0 0,0 0 1,0 0-1,0 0 1,0 0-1,0 0 1,1 0-1,-1 0 1,0 0-1,0 0 1,0 0-1,0 0 0,0 0 1,1 0-1,-1 0 1,0-1-1,0 1 1,0 0-1,0 0 1,0 0-1,0 0 1,0 0-1,0 0 0,0-1 1,1 1-1,-1 0 1,0 0-1,0 0 1,0 0-1,0 0 1,0-1-1,0 1 1,0 0-1,0 0 0,0 0 1,0 0-1,0 0 1,0-1-1,0 1 1,0 0-1,0 0 1,0 0-1,0 0 1,0-1-1,-1 1 0,1 0 1,0 0-1,0 0 1,0 0-1,0 0 1,0 0-1,0-1 1,0 1-1,0 0 1,-1 0-1,1 0 0,0 0 1,0 0-1,0 0 1,0 0-1,0 0 1,0 0-1,-1 0 1,46-4 6944,-34 2-6686,0 0-1,-1 2 1,1-1 0,0 1 0,0 1 0,12 2 0,-22-3-311,0 0 0,0 0 1,0 0-1,-1 0 1,1 0-1,0 1 0,0-1 1,-1 0-1,1 1 1,0-1-1,0 0 0,-1 1 1,1-1-1,-1 1 0,1-1 1,0 1-1,-1-1 1,1 1-1,-1 0 0,1-1 1,-1 1-1,1 0 1,-1-1-1,0 1 0,1 0 1,-1-1-1,0 1 1,1 0-1,-1 0 0,0 0 1,0-1-1,0 1 0,0 0 1,0 0-1,0 0 1,0-1-1,0 1 0,0 0 1,0 0-1,0 0 1,-1-1-1,1 1 0,0 0 1,0 0-1,-1-1 1,0 2-1,-2 3 52,0 1 1,0-1-1,-1-1 0,-7 9 0,9-11 44,-6 7 7,-13 14 473,2 1 1,-25 38-1,39-54-412,0 0 0,1 0 0,0 1 0,1 0-1,0 0 1,0 0 0,1 0 0,0 0 0,1 0-1,0 1 1,0-1 0,1 16 0,1-21-104,-1 1-1,1-1 1,0 1 0,1-1 0,-1 0-1,1 1 1,-1-1 0,1 0 0,1 0-1,-1 0 1,0 0 0,1 0 0,6 6-1,-4-6-12,0 1 0,1-1-1,-1 1 1,1-2-1,0 1 1,0-1 0,1 0-1,8 3 1,1-1-258,-1-1-1,1 0 1,1-1 0,-1-1 0,0-1-1,33-1 1,-11-6-4445,-2 2 1236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1:01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2 2080,'0'0'-42,"1"0"149,-1-1-1,0 1 1,1 0-1,-1 0 0,0 0 1,0 0-1,1 0 1,-1 0-1,0 0 1,1 0-1,-1 0 0,0 0 1,0 0-1,1 0 1,-1 0-1,0 0 1,1 0-1,-1 0 0,0 0 1,0 0-1,1 1 1,-1-1-1,0 0 1,0 0-1,1 0 1,-1 0-1,0 1 0,0-1 1,1 0-1,-1 0 1,0 0-1,0 1 1,0-1-1,0 0 0,1 0 1,-1 1-1,0-1 1,0 0-1,0 1 1,0-1-1,0 0 1,0 0-1,0 1 0,0-1 1,0 0-1,0 1 1,0 1 1972,-20-3 3233,9-1-4912,-1-1 1,1 2 0,-1 0 0,0 0 0,-14 2 0,-58 7-145,68-5-261,0 0 0,1 0 0,-1 2 0,1 0 0,-25 12 1,31-12 36,0 0 1,1 0 0,0 1-1,0 0 1,0 1 0,1 0 0,0 0-1,0 1 1,0-1 0,-6 11-1,5-4 34,0 1-1,1-1 1,0 1-1,1 1 1,1-1-1,1 1 1,0 0-1,0 0 0,2 0 1,-1 19-1,3-26-9,0 1 0,0-1 0,1 0 0,0 1 0,1-1 0,0 0 0,0 1 0,1-1 0,1 0 0,-1-1 0,1 1 0,1-1 0,-1 1 0,2-1 0,-1-1 0,1 1 0,0-1 0,0 0 0,8 7 0,0-4 60,-1-1-1,2 0 0,-1 0 0,1-2 0,0 0 1,1 0-1,-1-1 0,1-1 0,33 5 0,-38-9-64,-1 0-1,0-1 0,0-1 0,0 1 0,0-2 1,1 1-1,-1-2 0,-1 1 0,1-1 1,0-1-1,-1 0 0,1 0 0,-1-1 0,-1 0 1,1 0-1,13-12 0,6-7 55,-2-1 0,-1-1 0,29-38 0,-31 36-72,17-22 19,42-47-5,-63 77-68,1 0 1,34-24-1,-50 40 14,0 1-1,1 0 0,0 0 1,0 1-1,0 0 0,0 0 1,0 0-1,0 0 0,0 1 1,1 0-1,-1 0 0,7-1 1,-7 2-5,-1 1 1,1-1-1,-1 1 1,1 0-1,-1 0 1,1 0-1,-1 1 1,0-1-1,0 1 1,0 0-1,0 1 1,0-1-1,0 0 1,5 5-1,3 2 11,-1 1-1,-1-1 0,1 2 0,-1-1 0,16 25 1,-9-11 101,-11-16 63,0 1 0,-1-1 0,6 13 0,-6-14 238,-1-12 229,-4 3-540,0-1 0,1 1-1,-1-1 1,0 1 0,0-1 0,-1 1-1,0-5 1,-2-3-62,0 0 0,-1 0 0,0 1 0,-1-1-1,0 1 1,0 0 0,-1 0 0,0 1 0,-1 0 0,1 0 0,-16-13 0,17 16-67,0 1 1,-1 0-1,1 0 0,-1 1 1,0-1-1,0 1 1,0 1-1,0-1 1,-1 1-1,1 0 1,-1 0-1,1 1 1,-1 0-1,0 0 1,1 1-1,-1-1 0,0 1 1,1 1-1,-1-1 1,-9 3-1,5 1 13,1-1 0,0 1 0,0 1 0,1 0 0,-1 0 0,1 1 0,0 0 0,1 0 0,-1 1 0,1 0 0,0 1 0,1 0 0,0 0 0,0 1 0,1-1 0,-7 14 0,3-4 48,0 0 0,1 1 0,1 0 1,1 0-1,0 1 0,-4 26 1,10-36-5,-1 0 1,2 0 0,-1 0 0,1 1 0,1-1 0,3 15 0,-3-18-10,1-1 0,0 0 1,0 1-1,0-1 0,1 0 1,0-1-1,1 1 0,-1 0 1,1-1-1,0 0 0,5 5 1,-5-6 32,1 0 0,0 0 0,0-1 1,0 1-1,0-1 0,0-1 0,1 1 1,-1-1-1,1 0 0,0 0 0,0-1 0,-1 1 1,1-1-1,7 0 0,-6 0-10,0-1 0,0 0 0,-1-1 1,1 1-1,0-1 0,0 0 0,-1-1 0,1 0 0,0 0 0,-1 0 0,0-1 0,10-5 0,-6 1-2,-1-1 0,1 1 1,-2-2-1,1 0 0,-1 0 0,0 0 0,-1-1 0,0 0 0,9-17 0,-3 1 59,-2 0 0,0 0-1,6-29 1,18-78-142,-24 74-891,-11 104 735,10 70 1,-5-87 328,1 1 0,2-1 1,16 41-1,-22-64-63,0 0 0,1 0 0,0 0 0,-1 0 0,2 0 0,-1 0 0,0-1 0,9 8 1,-10-10-31,-1-1 1,1 0-1,-1 0 1,1 0 0,0-1-1,0 1 1,-1 0-1,1-1 1,0 1 0,0-1-1,0 1 1,0-1 0,0 0-1,-1 0 1,1 0-1,0 0 1,0 0 0,0 0-1,0-1 1,0 1-1,0-1 1,-1 1 0,1-1-1,0 0 1,0 1 0,-1-1-1,1 0 1,0 0-1,-1 0 1,1-1 0,1-1-1,23-18 22,-2-2-1,26-31 0,2-1-17,-14 16-125,50-47 291,-78 77-232,1 1 0,0 0-1,1 0 1,0 1 0,0 1-1,21-8 1,-31 13 23,-1 0-1,0 1 1,1 0 0,-1-1-1,1 1 1,-1 0 0,1 0-1,-1 0 1,0-1-1,1 2 1,-1-1 0,1 0-1,-1 0 1,1 0-1,-1 1 1,0-1 0,1 0-1,-1 1 1,1 0 0,-1-1-1,0 1 1,0 0-1,1 0 1,-1-1 0,0 1-1,0 0 1,0 0 0,0 0-1,0 0 1,0 1-1,0-1 1,0 0 0,-1 0-1,1 0 1,0 2-1,1 3 28,0-1-1,0 1 1,-1-1-1,0 1 0,0-1 1,0 1-1,-1 10 1,-1 16 9,-11 54 0,7-55 248,-3 56 0,8-87-261,0 0 0,0 0 0,0 0 1,0-1-1,0 1 0,0 0 1,1 0-1,-1 0 0,0 0 0,0 0 1,0-1-1,0 1 0,0 0 1,1 0-1,-1 0 0,0 0 1,0 0-1,0 0 0,0 0 0,1 0 1,-1-1-1,0 1 0,0 0 1,0 0-1,1 0 0,-1 0 0,0 0 1,0 0-1,0 0 0,0 0 1,1 0-1,-1 0 0,0 0 1,0 0-1,0 0 0,1 1 0,-1-1 1,0 0-1,0 0 0,0 0 1,0 0-1,1 0 0,-1 0 0,0 0 1,0 0-1,0 1 0,0-1 1,0 0-1,1 0 0,-1 0 0,0 0 1,0 0-1,0 1 0,0-1 1,0 0-1,0 0 0,0 0 1,0 1-1,0-1 0,0 0 0,0 0 1,0 0-1,0 1 0,0-1 1,0 0-1,0 0 0,0 1 1,8-12 60,0 0 0,-1 0 0,0-1 0,-1 0 0,6-19 0,13-21-62,33-41-159,-57 91 122,1-1 0,1 1 1,-1-1-1,0 1 0,0 0 0,1 0 1,0 0-1,-1 0 0,6-3 0,-7 5 11,0-1 0,1 1 0,-1-1 0,0 1-1,1 0 1,-1 0 0,0 0 0,1-1 0,-1 1 0,0 1-1,1-1 1,-1 0 0,0 0 0,1 0 0,-1 1 0,0-1-1,0 0 1,1 1 0,-1 0 0,0-1 0,0 1 0,0 0 0,0-1-1,1 1 1,-1 0 0,1 1 0,2 3 25,0 0-1,0 1 1,-1-1 0,1 1-1,-1 0 1,0 0 0,-1 0 0,1 0-1,2 12 1,0 0-43,-4-16 35,10 31-11,27 52 0,-33-76 77,-1 0 0,2-1-1,-1 0 1,1 0 0,1 0-1,-1-1 1,1 0 0,1-1-1,-1 1 1,17 10 0,-18-15-25,0 1 0,0-1 0,0 0 1,0 0-1,1-1 0,-1 0 0,0 0 0,1 0 1,-1-1-1,1 0 0,-1 0 0,0-1 0,1 0 1,5-1-1,-6 0-679,0 0 1,0 0-1,9-4 1,-12 4-412,1 0 1,0 0 0,0-1-1,-1 0 1,5-3 0,9-11-2894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1:02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1131 3072,'-8'5'1038,"8"-5"-988,-1 1 0,1-1 0,0 0 0,0 0 1,0 0-1,0 0 0,1 0 0,-1 1 0,0-1 0,0 0 0,0 0 0,0 0 0,0 0 0,0 0 0,0 1 0,0-1 0,0 0 0,0 0 0,0 0 0,0 0 0,0 0 0,0 0 0,1 0 0,-1 0 0,0 1 0,0-1 0,0 0 0,0 0 0,0 0 1,0 0-1,1 0 0,-1 0 0,0 0 0,0 0 0,0 0 0,0 0 0,2 1 461,0-1 1,0 1-1,1-1 0,-1 0 1,0 0-1,0 0 1,4 0-1,1-2-59,1 0 0,-1 0 0,0 0 0,0-1 0,0 0 0,0 0 0,0-1 0,0 0 0,-1 0 0,7-6 0,5-6 417,29-31-1,9-20-182,62-95-1,-86 116-616,22-34 123,45-93 0,-34 49-48,50-137 0,-108 240-26,-2 10-12,-1 0 0,0 0 0,-1-1-1,0 1 1,-1-1 0,1-12 0,-3 23-110,0 1 0,0-1 1,0 1-1,0-1 0,0 1 0,0-1 1,0 1-1,0-1 0,0 1 0,-1-1 1,1 1-1,0-1 0,0 1 0,0-1 1,-1 1-1,1-1 0,0 1 0,-1 0 1,1-1-1,0 1 0,-1-1 0,1 1 1,0 0-1,-1-1 0,1 1 0,-1 0 1,1 0-1,-1-1 0,0 1-2,0 0-1,0 0 1,1 0-1,-1 0 0,0 0 1,0 0-1,0 0 1,0 0-1,1 1 1,-1-1-1,0 0 0,0 1 1,0-1-1,1 0 1,-1 1-1,0-1 0,0 1 1,1-1-1,-2 2 1,-2 1 1,0 1 0,0 0 0,1 0 0,0 0 1,-1 0-1,2 0 0,-1 1 0,0-1 0,1 1 0,-2 5 0,-23 60-44,-33 134 0,54-178 57,-23 97 384,5 2 0,6 1 0,-4 222 0,22-337-234,0-4 16,0 0 0,0 0 1,0-1-1,4 14 0,-4-19-158,0-1-1,0 0 1,0 0 0,0 1 0,0-1-1,0 0 1,0 0 0,1 0 0,-1 1-1,0-1 1,0 0 0,0 0 0,0 0-1,1 0 1,-1 1 0,0-1 0,0 0-1,0 0 1,1 0 0,-1 0 0,0 0-1,0 0 1,0 0 0,1 0-1,-1 1 1,0-1 0,0 0 0,1 0-1,-1 0 1,0 0 0,0 0 0,1 0-1,-1 0 1,0 0 0,0-1 0,1 1-1,-1 0 1,0 0 0,0 0 0,0 0-1,1 0 1,-1 0 0,0 0-1,1-1 1,8-8 188,-1-9-84,-2-1 0,1 0 0,4-27-1,2-7-70,-8 38-52,13-43-107,36-80-1,-52 134 63,-1 0-1,1 0 1,1 1-1,-1-1 1,0 1 0,1-1-1,0 1 1,0 0 0,0 0-1,0 0 1,0 0-1,1 1 1,5-4 0,-8 6 36,0-1 0,0 1 0,0 0 0,0 0 0,0 0 0,-1 0 0,1 0 0,0 0 0,0 0 0,0 1 0,0-1 0,0 0 0,0 0 0,-1 1 0,1-1 0,0 0 0,0 1 0,-1-1 0,1 1 0,0-1 0,0 1 0,-1 0 0,1-1 0,-1 1 0,1-1 0,0 2 0,14 20-183,-15-21 175,14 25 69,2-1 1,0-1-1,1-1 1,35 37-1,-45-52 10,1-1-1,0 0 0,1 0 0,0-1 1,0 0-1,0-1 0,1 1 0,-1-2 0,1 0 1,1 0-1,-1 0 0,0-2 0,1 1 1,0-1-1,-1-1 0,12 1 0,-15-3-20,0 1-1,0-2 0,-1 1 1,1-1-1,0 0 0,-1 0 1,1 0-1,-1-1 1,0 0-1,1-1 0,-2 1 1,1-1-1,0-1 0,-1 1 1,0-1-1,0 1 0,0-1 1,6-9-1,2-3 41,0-2 0,-1 0-1,-1-1 1,11-27 0,-14 31-14,-1-2 0,-1 1 0,0-1 0,5-32 0,-10 45-67,-1 1 1,0-1-1,0 0 0,0 0 1,-1-5-1,1 9-21,0 0 1,0 0 0,-1 0-1,1 0 1,0 0 0,-1 1-1,1-1 1,0 0 0,-1 0-1,1 0 1,-1 1 0,1-1-1,-1 0 1,1 1 0,-1-1-1,1 0 1,-1 1 0,0-1-1,1 1 1,-1-1-1,0 1 1,0-1 0,0 1-1,1 0 1,-1-1 0,0 1-1,0 0 1,0 0 0,1-1-1,-1 1 1,0 0 0,0 0-1,0 0 1,0 0 0,0 0-1,-1 1 1,-2-1-2,1 1 0,-1-1 0,1 1 0,-1 1 0,1-1 0,0 0 1,-1 1-1,1-1 0,0 1 0,0 0 0,0 0 0,0 1 0,0-1 0,-3 4 0,2-1 27,1 0-1,-1 0 0,1 0 0,-1 0 0,1 1 1,1 0-1,-4 10 0,1 1 88,1 0 0,1 0 0,0 1 0,2 0 1,0 19-1,1-15 119,1 0 0,1 0 0,1 0 0,7 24 0,-8-38-137,0-1 1,0 1-1,1-1 0,0 0 0,1 0 1,-1 0-1,1 0 0,1-1 1,-1 0-1,1 1 0,0-2 1,1 1-1,-1-1 0,1 1 1,11 6-1,-7-7 20,-1-1 1,1 0 0,0 0-1,0-1 1,1 0-1,-1-1 1,0 0-1,1-1 1,0 0 0,-1 0-1,1-1 1,13-2-1,-3-1-646,0 0-1,-1-2 0,1 0 0,-1-2 1,25-10-1,-38 14-658,-1 0 0,1-1 0,0 1 0,-1-1 0,0-1 0,0 1 0,11-11 0,6-11-3404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1:05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1158 3648,'-13'2'1398,"13"-1"-1304,0 0 0,0-1 0,1 1 1,-1-1-1,0 1 0,0-1 0,0 0 0,1 1 0,-1-1 0,0 1 0,0-1 0,1 1 0,-1-1 1,0 1-1,1-1 0,-1 0 0,1 1 0,-1-1 0,0 0 0,1 0 0,-1 1 0,2-1 0,-1 1 242,1-1 0,-1 0 0,1 0 0,-1 0-1,1 0 1,-1 0 0,1 0 0,-1 0 0,1 0-1,-1-1 1,0 1 0,1-1 0,-1 1-1,1-1 1,-1 1 0,3-2 0,0-1 37,1 1 0,-1-1 0,1 1 0,-1-1 0,6-5 0,10-16 927,34-50 0,-30 38-919,101-160 270,5-58-705,-78 147 17,86-131 0,-13 65 175,-98 136 33,-24 32-140,-6 5-75,-8 8-71,1 2 66,2-3 25,2-1 1,-1 1-1,-10 16 0,-12 28 19,-34 84 0,45-92 4,2-7 2,-118 256 9,77-179 195,-95 139 1,103-185 322,-106 115 0,100-123-271,-42 40 1310,97-98-1272,3-1-107,13-6-42,19-9-135,7-5 31,0-2 1,-2-1 0,56-44-1,69-80-107,-29 23 170,-101 95-63,1 2 0,40-23 0,133-51-185,-100 52-18,-94 41 156,-7 4-139,-15 9 95,-15 9 103,0 1-1,0 1 1,2 1-1,-32 33 1,45-41-59,-1 0 0,1 1 0,1 0 1,0 1-1,-7 15 0,10-18 29,1-1-1,-1 0 1,1 1 0,1 0-1,0-1 1,0 1-1,0 0 1,1 0-1,1 10 1,-1-16 1,0 0 0,1 0 0,-1 0 0,1 0-1,-1 0 1,1 0 0,-1 0 0,1-1 0,0 1 0,0 0 0,0 0 0,0-1 0,0 1 0,0 0 0,1-1-1,-1 1 1,0-1 0,1 0 0,-1 0 0,1 1 0,0-1 0,-1 0 0,1 0 0,0 0 0,3 1-1,-2-1 13,0-1 0,0 1 0,0-1 0,0 0 0,0 0 0,0 0 0,0 0 0,0 0-1,0-1 1,0 1 0,0-1 0,-1 0 0,1 0 0,0 0 0,0 0 0,4-3 0,4-3 34,0-1 0,-1 1 0,0-1 0,-1-1 0,0 0 0,0 0 0,14-22 0,-12 16-29,-2-1 0,0 0 0,-1-1 0,12-34 0,-18 42-47,0 0 0,0 0-1,0 0 1,-1 1 0,0-1-1,-1 0 1,0-1 0,-3-16-1,4 14-76,-1 10 76,0 0 1,1 1-1,-1-1 0,0 1 0,0-1 0,0 0 0,0 1 0,0-1 1,-1 0-1,1 1 0,0-1 0,-1 1 0,1-1 0,-1 1 1,0-1-1,0-1 0,1 3 2,0 0-1,0 0 1,0-1-1,0 1 1,0 0 0,0 0-1,0 0 1,0 0 0,0 0-1,0 0 1,0 0-1,0-1 1,0 1 0,0 0-1,0 0 1,0 0 0,0 0-1,0 0 1,0 0-1,0 0 1,0 0 0,0-1-1,0 1 1,1 0 0,-1 0-1,0 0 1,0 0-1,0 0 1,0 0 0,0 0-1,0 0 1,0 0 0,0 0-1,1 0 1,-1 0-1,0 0 1,0 0 0,0 0-1,0 0 1,0 0 0,0 0-1,0 0 1,1 0-1,-1 0 1,0 0 0,0 0-1,0 0 1,0 0 0,0 0-1,0 0 1,1 0 0,14-1-12,26 1 210,-28 0-177,30-1 164,-24-1-262,0 2 0,0 0 0,0 1 0,26 5 0,-38-4 87,-1 0 1,0 0-1,0 1 1,0-1-1,-1 1 1,1 1-1,-1-1 1,1 1-1,-1 0 0,0 0 1,-1 0-1,1 1 1,5 7-1,-4-3-2,0 0 0,-1 0 0,0 0 0,-1 1 0,0-1 1,0 1-1,2 15 0,-5-24-2,1 8 24,0 0 0,1-1 0,6 13 0,-9-20 0,0 0 1,1 0-1,0 0 0,-1 1 1,1-1-1,0 0 0,0 0 1,-1 0-1,1 0 0,0 0 1,0 0-1,0 0 0,0-1 1,0 1-1,0 0 0,1 0 1,-1-1-1,0 1 0,0-1 1,0 1-1,1-1 0,-1 1 1,0-1-1,1 0 0,-1 0 1,0 0-1,1 0 0,-1 0 1,0 0-1,3 0 0,11-5 103,-1-1 1,0 0-1,0-1 0,15-11 0,1 1-60,14-8 10,127-62-147,-144 78-51,-27 9 99,1 0 1,0 0-1,0-1 1,0 1 0,-1 0-1,1 0 1,0 0-1,0 0 1,0 0 0,0 0-1,-1 1 1,1-1 0,0 0-1,0 0 1,-1 1-1,1-1 1,0 0 0,0 1-1,-1-1 1,1 0-1,0 1 1,-1-1 0,1 1-1,-1-1 1,1 1-1,0 0 1,-1-1 0,1 1-1,-1 0 1,1 0 0,0 2 29,0 0 0,0 0 0,-1 1 0,1-1 0,-1 0 0,1 0 0,-1 1 0,0-1 1,0 0-1,-1 4 0,-9 33 22,5-20-90,-18 68 655,39-114-92,2-1 0,24-27 0,-34 47-565,1-1 0,0 1 1,10-7-1,-16 12 31,0 0 0,1 0 1,-1 1-1,0-1 0,1 1 0,-1 0 0,1-1 1,0 2-1,-1-1 0,1 0 0,0 1 0,6-1 1,-9 2 18,0-1 0,1 0 0,-1 0 0,0 1 0,0-1 0,0 1 0,0-1 0,0 1 0,0-1 0,0 1 1,-1-1-1,1 1 0,0 0 0,0 0 0,0-1 0,-1 1 0,1 0 0,0 0 0,-1 0 0,1 0 0,-1 0 1,1 0-1,-1 0 0,1 0 0,-1 0 0,0 0 0,1 0 0,-1 0 0,0 0 0,0 1 0,0-1 1,0 0-1,0 1 0,0 6 26,0-1 0,-1 0 0,-3 15 0,2-14-31,-5 19-4,5-21 102,0 0 0,0 1-1,1-1 1,-1 9-1,2-14-76,0-1 0,0 0 0,0 0 0,0 0-1,0 0 1,0 0 0,0 0 0,0 0 0,0 0 0,0 0 0,0 0-1,0 1 1,0-1 0,0 0 0,0 0 0,0 0 0,0 0-1,1 0 1,-1 0 0,0 0 0,0 0 0,0 0 0,0 0 0,0 0-1,0 0 1,0 0 0,0 0 0,0 0 0,1 0 0,-1 0 0,0 0-1,0 0 1,0 0 0,0 0 0,0 0 0,0 0 0,0 0-1,0 0 1,0 0 0,1 0 0,-1 0 0,0 0 0,0 0 0,0 0-1,0 0 1,0 0 0,0 0 0,0 0 0,0 0 0,0 0-1,0 0 1,1 0 0,-1 0 0,0-1 0,0 1 0,0 0 0,0 0-1,0 0 1,0 0 0,0 0 0,0 0 0,0 0 0,0 0 0,0-1-1,7-6 144,-6 6-113,18-18 58,0 0 0,27-19-1,-38 31-150,1 2 1,-1-1-1,1 1 0,0 1 0,0-1 0,0 2 0,1-1 0,-1 1 0,15-2 0,-22 4 41,0 1-1,0 1 0,0-1 0,0 0 0,0 0 0,0 1 0,0-1 0,0 1 1,0 0-1,0-1 0,0 1 0,0 0 0,0 0 0,-1 0 0,1 0 0,0 1 1,-1-1-1,1 0 0,-1 1 0,1-1 0,-1 1 0,0-1 0,1 1 1,-1 0-1,0 0 0,0 0 0,0-1 0,1 5 0,2 5-6,0 0-1,-1 0 0,4 21 1,-6-24 41,0-5 10,-1 0 0,1 0 0,0 0 0,0-1 0,0 1-1,0 0 1,0 0 0,1-1 0,-1 1 0,1-1 0,-1 1 0,1-1 0,0 0 0,0 0-1,0 0 1,0 0 0,1 0 0,-1 0 0,1 0 0,-1-1 0,1 1 0,-1-1 0,1 0-1,0 0 1,-1 0 0,1 0 0,0 0 0,0-1 0,0 1 0,0-1 0,0 0 0,0 0-1,0 0 1,5 0 0,4-3-3,0-1 0,0 1 0,0-2 0,0 0 0,-1 0-1,0-1 1,0 0 0,12-10 0,-4 2 26,-1 0-1,20-21 1,-32 30-37,0-2-1,-1 1 1,0-1 0,0 1-1,-1-1 1,1-1-1,-2 1 1,1-1 0,3-11-1,-6 17-29,-1 1 0,1-1 0,-1 0 0,0 1-1,0-1 1,1 1 0,-1-1 0,-1 0 0,1 1 0,0-1 0,0 1 0,0-1-1,-1 1 1,1-1 0,-1 1 0,1-1 0,-1 1 0,0-1 0,0-1 0,0 3-1,0-1 0,1 1 0,-1-1 0,0 1 0,1 0 0,-1-1 0,0 1 0,1 0 0,-1-1 0,0 1 0,0 0 0,0 0 0,1 0 0,-1 0 0,0 0 1,0 0-1,1 0 0,-1 0 0,0 0 0,0 0 0,0 0 0,1 0 0,-1 1 0,0-1 0,0 0 0,1 0 0,-1 1 0,0-1 0,1 1 0,-1-1 0,0 1 1,1-1-1,-1 1 0,1-1 0,-1 1 0,0 1 0,-3 1 3,0 1 1,1 0-1,-1 0 1,1 0-1,0 0 1,0 0 0,0 1-1,1 0 1,0-1-1,0 1 1,0 0-1,0 0 1,-1 10-1,2-6 29,0 0 0,0 0 0,1 0 0,1 1 0,-1-1 0,1 0 0,3 11-1,-3-16 8,0 0-1,0 0 0,1 0 1,-1 0-1,1-1 0,0 1 1,0 0-1,0-1 0,1 1 1,-1-1-1,1 0 0,-1 1 1,1-1-1,0-1 0,1 1 1,-1 0-1,0-1 0,1 0 1,0 1-1,-1-1 0,1-1 1,0 1-1,0 0 0,0-1 1,0 0-1,0 0 0,5 0 1,2 0 27,-1-1 0,1 0 0,-1-1 0,20-3 1,42-14 37,-47 11-68,153-47 166,-134 40-146,-9 2-34,0-1 0,-1-2 1,0-1-1,-1-2 0,33-24 1,-65 41-6,0 0 0,0 1-1,0-1 1,0 0 0,0 0 0,0 0 0,0 0 0,0 0 0,-1 0 0,1 0 0,0 0-1,-1 0 1,1 0 0,0-2 0,-1 3-2,0-1 0,0 1 0,0 0 0,0 0 0,0 0 0,0 0 0,0-1-1,0 1 1,0 0 0,0 0 0,0 0 0,-1 0 0,1-1 0,0 1 0,0 0 0,0 0 0,0 0 0,0 0-1,0 0 1,0-1 0,-1 1 0,1 0 0,0 0 0,0 0 0,0 0 0,0 0 0,-1 0 0,1 0 0,0 0-1,0-1 1,0 1 0,0 0 0,-1 0 0,-13 1-128,-2 4 86,0 0 0,0 0 0,0 2 0,1 0 0,-1 1-1,2 0 1,-1 1 0,1 1 0,1 0 0,-17 16 0,23-19 56,1 0 0,0 1-1,0 0 1,0 0 0,1 0 0,1 0 0,-1 1 0,-5 15-1,8-18 3,1 1 0,-1 0 0,1 0-1,0 0 1,1 0 0,0 0-1,0 0 1,0 0 0,1 0 0,0 0-1,0-1 1,1 1 0,2 7-1,-2-10 8,-1 0-1,1 0 1,0 0-1,0 0 1,0 0-1,1-1 1,-1 1-1,1-1 1,0 1-1,0-1 1,0 0-1,1 0 1,3 2-1,-5-4-3,0 1 0,1-1-1,-1 0 1,1 0 0,-1 0-1,1-1 1,-1 1 0,1 0 0,-1-1-1,1 0 1,-1 0 0,1 1 0,0-2-1,-1 1 1,1 0 0,-1 0-1,1-1 1,0 1 0,-1-1 0,1 0-1,-1 0 1,0 0 0,5-2-1,0-2 14,1-1 0,0 0-1,-1 0 1,0 0 0,-1-1-1,8-8 1,31-48 125,-11 10-13,-3-2 1,44-104-1,2-63-161,-46 127-192,-16 56 9,-9 25-174,-5 14 156,-3 10 16,-60 231-106,-2 91-1849,51-233 6,7-1-3556,5-26 1886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5:11:05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12288,'0'6'5567,"-5"2"-4831,1-3 384,4-1-768,-5-1 0,0 2-224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26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1 886 2144,'1'-4'297,"4"7"2503,7 5 897,-9-7-3526,-1-1 0,1 0 0,-1 0 0,0 0 0,1 0 0,-1 0 0,1-1 0,-1 1 0,0-1 0,1 1-1,-1-1 1,0 0 0,0 0 0,0 0 0,0 0 0,4-3 0,5-4 407,18-16 0,-12 9 32,6-5-169,-2 0-1,23-27 0,36-53 80,-15 18-78,-29 40-248,2 1-1,58-46 1,23-19 189,-94 83-323,-8 7 66,0-1 1,-1-1-1,-1 0 0,-1-1 1,0 0-1,-2-2 1,0 1-1,-1-1 0,15-43 1,-26 63-120,2-4 80,0-1-1,-1 0 0,2-11 0,-12 29-492,-5 13 155,-16 38-1,5-8 105,9-27 156,2 2 0,1 0-1,2 0 1,1 1 0,-9 44 0,13-38 37,1 1 1,1 47-1,4-73 4,1 1 0,0-1 0,1 1 0,0-1 0,1 0 0,0 0-1,1 0 1,0 0 0,1-1 0,12 21 0,-16-30-18,0 0 0,1 0 0,-1-1 0,1 1 0,-1 0 0,1-1 1,0 1-1,0-1 0,0 0 0,0 0 0,0 0 0,0 0 0,0 0 0,0 0 0,0 0 0,0 0 0,0-1 0,1 1 0,-1-1 0,0 0 0,0 0 1,1 0-1,-1 0 0,0 0 0,0 0 0,1 0 0,-1-1 0,0 1 0,0-1 0,4-1 0,1-1 45,-1 0 1,1 0-1,-1-1 1,0 1-1,0-1 1,-1-1-1,1 1 0,7-8 1,6-12-29,0 0 0,-2 0 1,29-54-1,-23 39 10,-19 29-137,0 3 24,-2 13 79,-3 26 35,0-10-51,4 35 0,-3-51-20,1 0-1,0 1 1,1-1-1,0 0 1,0 0-1,0 0 1,1-1 0,-1 1-1,2 0 1,3 5-1,-6-9 36,1 0-1,0-1 1,-1 1-1,1-1 1,0 1-1,0-1 1,0 0-1,0 0 1,0 0-1,0 0 1,0 0-1,3 1 1,-4-2-1,0 0 0,-1 1-1,1-1 1,0 0 0,0 0 0,-1 0 0,1 0-1,0 0 1,-1 0 0,1 0 0,0 0-1,0 0 1,-1 0 0,1 0 0,0-1 0,-1 1-1,1 0 1,0 0 0,-1-1 0,1 1 0,0 0-1,-1-1 1,1 1 0,-1-1 0,1 1-1,-1-1 1,1 1 0,-1-1 0,1 1 0,-1-1-1,1 0 1,-1 1 0,0-1 0,1 1 0,-1-1-1,0 0 1,0 1 0,1-2 0,1-8 124,-1 1 0,0-1 1,0 1-1,-1-1 0,0 1 1,-3-14-1,-13-58 19,15 77-153,-6-22-50,-15-36 0,12 48-294,23 13 264,1 0 1,-1-1-1,14-4 0,28-4 83,6 4 69,-25 1-87,1 2 1,52 2-1,-39 7-6696,-36-6 4709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26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77 9056,'-10'-11'4096,"42"6"-3552,-9 1 608,9 4-736,16-8 544,2 5-545,8-9 33,-3 4-256,11-4-32,2 4-96,14 3 448,-6 5-288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29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140 698 2976,'1'0'28,"-1"0"-1,0 0 1,0 0-1,0 0 1,1 0-1,-1 0 1,0 0 0,0-1-1,1 1 1,-1 0-1,0 0 1,0 0 0,0 0-1,1 0 1,-1 1-1,0-1 1,0 0 0,1 0-1,-1 0 1,0 0-1,0 0 1,0 0 0,1 0-1,-1 0 1,0 0-1,0 1 1,0-1-1,1 0 1,-1 0 0,0 0-1,0 0 1,0 1-1,0-1 1,0 0 0,1 0-1,-1 0 1,0 1-1,0-1 1,0 0 0,0 0-1,0 0 1,0 1-1,0-1 1,0 0 0,0 0-1,0 1 1,0-1-1,0 0 1,0 0 0,0 0-1,0 1 1,0-1-1,0 0 1,0 0-1,0 1 1,0-1 0,0 2 68,1 1 667,13-19 7887,-16 14-8550,0 1-1,1 0 0,-1-1 0,0 1 1,0 0-1,0 0 0,0 0 1,0 0-1,-1 0 0,1 0 1,0 1-1,0-1 0,-1 1 1,1-1-1,0 1 0,0 0 0,-1 0 1,1 0-1,0 0 0,-1 1 1,1-1-1,0 0 0,0 1 1,0 0-1,-1-1 0,1 1 1,0 0-1,-4 3 0,-1 0-128,0 0 0,0 1 0,1 0 0,0 1 0,0-1 0,0 1 0,1 1-1,-1-1 1,1 1 0,1-1 0,-1 1 0,1 1 0,1-1 0,-1 1 0,1-1 0,1 1 0,-1 0 0,1 0-1,0 0 1,1 0 0,0 9 0,0 1 6,1-1-1,1 1 1,0 0 0,5 18-1,-4-24 60,1 0 0,1 0 0,0 0-1,0 0 1,1-1 0,10 17 0,-12-24-3,0 0 0,0-1 0,0 1 0,1-1 0,-1 0 0,1 0 0,0 0 0,0 0 0,0 0 0,0-1 0,0 0 0,0 0 0,1 0 0,-1 0 0,1-1 0,-1 0 0,1 0 0,0 0 0,5 0 0,-1-1 64,0 1 0,0-2 0,-1 0 0,1 0 1,0 0-1,0-1 0,-1 0 0,0-1 0,14-5 0,3-5 56,-1-1 0,0-1 0,0 0 0,-2-2 0,32-31 0,90-111 209,-126 139-340,-9 10 40,0-1 1,-1 1 0,12-22-1,-7-5 157,-12 33-244,-1 4 22,0 1-1,0-1 1,1 0-1,-1 1 1,0-1-1,0 1 1,0-1-1,0 0 0,0 1 1,0-1-1,0 0 1,1 1-1,-1-1 1,0 0-1,0 1 0,0-1 1,1 0-1,-1 1 1,0-1-1,0 0 1,1 0-1,-1 1 0,25 17 65,-19-14-74,-1-1 0,1 1 0,-1 0-1,0 0 1,-1 1 0,1-1-1,-1 1 1,0 0 0,0 1-1,5 9 1,30 83 185,-24-57-232,-13-35 73,0 0 1,1-1-1,0 1 0,0 0 0,0-1 0,1 1 1,-1-1-1,1 0 0,1 0 0,-1-1 1,1 1-1,-1-1 0,1 0 0,1 0 1,-1-1-1,0 1 0,1-1 0,0 0 1,0-1-1,0 1 0,0-1 0,0-1 0,0 1 1,0-1-1,1 0 0,11 1 0,-6-3 15,-1 0 0,0-1 0,1 0 0,-1 0 0,0-1 0,0 0-1,16-8 1,-12 4 49,0-1 0,0-1 0,-1 0 0,18-16 0,-17 11 46,0-1 0,-1 0-1,-1-1 1,19-31 0,4-14 10,-34 58-125,-1 0 0,0 0 0,1 0 1,-1 0-1,0 0 0,-1 0 0,1-1 0,0 1 0,-1 0 1,0 0-1,0-1 0,0 1 0,0 0 0,-1-1 0,1 1 1,-2-5-1,1 8-11,1-1 0,-1 1 0,1 0 0,-1-1 0,0 1 0,1 0 0,-1-1 0,0 1 0,0 0 0,1 0 0,-1 0 0,0-1 0,1 1 0,-1 0 0,0 0 0,0 0 0,1 0 0,-2 1 1,2-1-1,-5 0 3,0 0 0,0 1 0,1 0 0,-1 0 1,0 1-1,1-1 0,-1 1 0,1 0 0,0 0 0,-1 0 0,1 1 0,-7 5 0,5-3-11,-1 1 1,1 0-1,0 0 0,0 1 0,-8 13 0,8-10-31,0 0 0,1 0 1,0 1-1,1-1 0,0 1 0,1 0 0,0 1 1,1-1-1,0 0 0,0 22 0,2-27 37,0 0 0,1 0-1,-1-1 1,1 1 0,0-1-1,1 1 1,-1-1 0,1 1 0,0-1-1,1 0 1,-1 0 0,1 0-1,0 0 1,0 0 0,0 0 0,1-1-1,0 0 1,0 0 0,0 0-1,0 0 1,1 0 0,-1-1 0,8 4-1,-6-4 32,0 0-1,0-1 1,0 0 0,0 0-1,1 0 1,-1-1-1,0 0 1,1 0-1,-1-1 1,1 0-1,-1 0 1,0 0 0,1-1-1,-1 0 1,0 0-1,1 0 1,-1-1-1,0 0 1,0-1-1,8-3 1,8-7 34,0 0 0,-1-2-1,36-31 1,-39 30-84,26-18 120,81-50 0,-87 62-156,49-31 264,-86 53-190,0-1-1,0 1 0,0-1 1,0 0-1,0 1 0,0-1 0,0 0 1,0 0-1,0 0 0,0 0 1,-1 1-1,1-1 0,1-2 1,-16 6 113,3 1-123,1 1 0,-12 7 0,7 0-9,1 0 0,0 1 0,1 1 0,0 0 1,1 0-1,-14 24 0,7-7-25,2 0 1,-19 48-1,29-61 7,-9 37 0,15-49 27,-1 1 0,1 0 0,1-1 0,-1 1 0,1 0 0,1 0-1,-1 0 1,4 12 0,-4-18 2,0 0-1,0 0 1,0-1-1,1 1 1,-1 0-1,0 0 1,1-1 0,-1 1-1,1 0 1,-1 0-1,0-1 1,1 1-1,0-1 1,-1 1-1,1 0 1,-1-1-1,1 1 1,0-1-1,-1 1 1,1-1-1,0 0 1,0 1-1,-1-1 1,1 0-1,2 1 1,-2-1 14,1 0-1,0 0 1,-1 0-1,1 0 1,0-1 0,-1 1-1,1-1 1,-1 1-1,1-1 1,0 1 0,-1-1-1,2-1 1,5-3 70,-1 0-1,0 0 1,10-10 0,-17 14-90,15-14 17,-1-1 0,-1-1 0,0 0 1,15-29-1,33-77 49,-57 115-69,9-25-194,-17 57-91,2-4 246,0-1-1,1 0 1,2 0 0,2 27 0,-2-41 32,0 1 1,1-1-1,-1 0 1,1 1-1,0-1 0,1 0 1,-1 0-1,7 8 0,-7-10 10,0 0 0,0-1-1,1 1 1,-1-1-1,1 0 1,0 0 0,0 0-1,0 0 1,0-1-1,0 1 1,0-1-1,0 0 1,0 1 0,1-1-1,5 0 1,-5 0 16,0-1 0,0 0 0,0 0-1,0 0 1,0-1 0,0 1 0,0-1 0,0 0 0,0 0 0,0-1 0,-1 1 0,1-1 0,0 0 0,-1 0 0,5-3 0,3-3 25,0-1 1,0-1-1,11-12 1,10-16 16,40-61-1,-65 88-44,26-36 40,-9 15 49,27-53-1,52-168 27,-4-49-128,-99 300 2,8-20-20,-2-1-1,5-41 1,-10 62 14,-1 0 0,0 0 1,0 1-1,0-1 1,0 0-1,-1 0 1,1 0-1,0 0 0,-1 1 1,0-1-1,1 0 1,-1 0-1,0 1 1,-1-3-1,2 3-2,-1 1 0,1-1 1,0 1-1,-1 0 0,1-1 0,-1 1 1,1 0-1,-1-1 0,1 1 0,-1 0 0,1 0 1,-1 0-1,1-1 0,-1 1 0,1 0 1,-1 0-1,1 0 0,-1 0 0,1 0 0,-1 0 1,0 0-1,-1 0-6,1 1 1,-1-1-1,1 0 1,0 1-1,-1 0 1,1-1-1,0 1 1,0 0-1,-1 0 1,1-1-1,0 1 0,-1 1 1,-6 6-8,1 0-1,0 0 1,0 1-1,1 0 1,0 0 0,0 1-1,-7 17 1,-24 80 57,-26 137-260,55-204 201,2 0 1,2 1-1,2 0 0,4 51 0,0-68 42,2 0 0,11 43-1,-11-53 3,1 0 0,1-1 1,0 1-1,0-2 0,2 1 0,9 13 0,-14-22 0,0 0-1,0 0 1,1-1-1,0 0 1,-1 1-1,1-1 0,0-1 1,0 1-1,1-1 1,-1 1-1,0-1 1,1 0-1,0-1 1,-1 1-1,1-1 1,0 0-1,0 0 0,0 0 1,-1-1-1,1 0 1,0 0-1,0 0 1,0 0-1,0-1 1,0 0-1,-1 0 0,8-2 1,2-2 16,0-1 1,-1 0-1,1-1 1,-1 0-1,-1-1 0,0-1 1,22-18-1,36-42 145,-62 60-134,-1 0 1,0 0 0,0 0 0,-1-1-1,-1 0 1,7-14 0,-11 21-41,0 0 0,0 1 0,0-1 1,-1 0-1,1 0 0,-1 0 0,0 0 0,1 0 1,-1 0-1,-1-4 0,1 6-14,0 0 0,-1 0 0,1 0 1,0 0-1,-1 0 0,1 1 0,-1-1 0,1 0 0,-1 0 1,1 1-1,-1-1 0,1 0 0,-1 0 0,0 1 1,1-1-1,-1 1 0,0-1 0,0 1 0,0-1 0,1 1 1,-1-1-1,0 1 0,0 0 0,0-1 0,0 1 0,0 0 1,0 0-1,0 0 0,1 0 0,-1 0 0,0 0 0,-1 0 1,-3 0-36,1 0 1,-1 0-1,1 1 1,-1 0-1,-3 1 1,2-1 25,1 1 1,-1 0 0,1 1 0,0-1 0,0 1 0,0 0-1,0 0 1,1 1 0,-1 0 0,1-1 0,0 1 0,0 1-1,0-1 1,0 0 0,-4 9 0,6-9 6,0 0 1,0 0 0,0 0-1,1 0 1,-1 0-1,1 1 1,0-1-1,1 1 1,-1-1-1,1 0 1,-1 1-1,1-1 1,1 1-1,-1-1 1,1 1 0,-1-1-1,1 1 1,1-1-1,-1 0 1,2 5-1,5 6 36,1 0-1,0 0 1,1-1-1,1 0 1,0-1-1,0 0 1,1-1-1,1 0 1,0-1-1,1 0 1,0-1-1,1-1 1,0 0-1,0-1 1,1-1-1,29 10 1,-38-15-443,0 0 0,0-1 0,0 0 0,8 1 0,-11-2-309,-1 0 1,1 0 0,-1-1-1,0 1 1,1-1 0,5-2-1,3-1-1368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29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 8320,'-18'-17'3744,"31"30"-3232,-5-9 768,7-1-800,7-3 224,9 5-416,19-10-32,3 2-160,34-6 512,-2 6-353,14-5-1086,-4 8 447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32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0 576 4576,'0'8'1674,"0"-14"1344,2-16 423,7 2-2101,12-42 0,-14 38-1014,20-44 1,-10 36-148,1 0 0,2 1-1,1 1 1,1 0-1,39-38 1,-30 37-57,-6 4 179,1 2-1,40-30 1,-62 52-268,0 0 1,1 1-1,0-1 0,0 1 0,-1 0 1,7-2-1,-9 3-28,0 1-1,-1 0 1,1 0 0,0-1 0,-1 1-1,1 0 1,-1 0 0,1 1 0,0-1 0,-1 0-1,1 0 1,0 1 0,-1-1 0,1 1-1,-1-1 1,1 1 0,-1 0 0,1 0-1,-1 0 1,0-1 0,1 1 0,-1 1 0,0-1-1,1 1 1,-1-1 4,0 1 1,0-1-1,0 1 0,0 0 0,0-1 1,-1 1-1,1 0 0,-1-1 0,1 1 1,-1 0-1,0 0 0,1-1 0,-1 1 1,0 0-1,-1 3 0,-4 31 110,-27 81 79,6-25-103,16-51-41,-1-2 77,-6 50-1,16-88-108,1 0 0,0 0 0,0 0 0,0 0 0,0 0 0,0 0 0,0 0 0,0 0 0,0 0 0,0 0 0,0-1 0,0 1 0,1 0 1,-1 0-1,0 0 0,0 0 0,1 0 0,-1 0 0,1-1 0,0 3 0,0-3-11,0 0 0,-1 0 0,1 0 0,-1 0 0,1 0 0,0 0 0,-1 0 0,1 0 1,0 0-1,-1 0 0,1 0 0,-1 0 0,1 0 0,0-1 0,-1 1 0,1 0 0,-1 0 0,1-1 0,-1 1 0,1 0 0,-1-1 0,2 0 1,5-5 45,0 0 1,0-1 0,8-9 0,53-74 261,-21 27-195,115-119-162,-158 177 18,1 1 0,0 0 0,0 0 0,9-5 0,-13 9 19,0-1 0,0 1 1,0-1-1,0 1 0,0 0 1,0 0-1,0-1 1,0 1-1,-1 0 0,1 0 1,0 0-1,0 0 1,0 0-1,0 0 0,0 0 1,2 0-1,-3 1 3,1-1 1,0 1-1,-1-1 0,1 1 0,-1-1 0,1 1 1,-1 0-1,1-1 0,-1 1 0,0 0 1,1-1-1,-1 1 0,0 0 0,1-1 1,-1 1-1,0 0 0,0 0 0,0-1 0,1 1 1,-1 0-1,0 0 0,0-1 0,0 1 1,0 0-1,-1 1 0,0 23 37,-6 31 0,0 2 70,-3 139-205,10-189 114,0 0 0,1 1 0,0-1 0,0 0 0,1 0 1,-1 0-1,7 14 0,-7-20-6,0 0 1,0 0-1,0-1 0,0 1 1,1 0-1,-1 0 0,0-1 0,1 1 1,-1-1-1,1 0 0,0 1 1,0-1-1,-1 0 0,5 2 1,-4-2 3,1-1 0,-1 1 1,1-1-1,0 1 1,-1-1-1,1 0 0,0 0 1,-1 0-1,1 0 1,0-1-1,0 1 0,-1-1 1,1 1-1,3-3 1,8-2 36,-1-1 1,-1 0-1,1-1 1,20-15-1,47-43 79,-71 57-110,136-128 362,-122 112-321,-2-1 0,-1-1 0,-2-1 0,19-34 0,-34 56-54,-1 0 0,1 0 1,-1-1-1,2-8 0,-4 12-7,0 0 0,1 0 0,-1 0 0,0-1 0,0 1-1,0 0 1,-1 0 0,1 0 0,0 0 0,-1 0 0,0 0 0,1 0 0,-1 0-1,-1-3 1,2 5-7,-1-1-1,1 1 1,0 0 0,-1-1-1,1 1 1,-1-1-1,1 1 1,-1 0-1,1-1 1,-1 1 0,1 0-1,-1 0 1,1-1-1,-1 1 1,0 0 0,1 0-1,-1 0 1,1 0-1,-1-1 1,0 1-1,1 0 1,-1 0 0,1 0-1,-1 1 1,0-1-1,1 0 1,-1 0-1,1 0 1,-1 0 0,0 1-1,-19 8-140,11-3 130,1 0 1,0 0 0,0 1-1,1 0 1,0 1-1,0 0 1,1 0 0,0 0-1,0 1 1,1-1 0,0 1-1,0 1 1,1-1 0,0 1-1,-2 10 1,1 0-17,0 1 0,2-1 0,0 1 0,1 0 0,1-1 0,3 35 0,-1-47 25,0 0-1,0 1 1,1-1-1,0 0 1,0 0-1,1 0 1,0 0-1,8 12 1,-8-15 45,0 0 1,1 0 0,0-1 0,0 0-1,0 0 1,0 0 0,1 0 0,0 0-1,0-1 1,0 0 0,0 0 0,0 0-1,7 2 1,-9-4-19,1 0 0,0 0 1,-1 0-1,1-1 0,0 1 0,-1-1 1,1 0-1,0 0 0,0 0 0,-1 0 0,1 0 1,0-1-1,-1 0 0,1 0 0,0 0 1,-1 0-1,1-1 0,-1 1 0,0-1 0,1 0 1,-1 0-1,0 0 0,4-4 0,-1 0 13,1 0 0,-2 0 1,1-1-1,-1 0 0,5-8 0,23-42 135,-19 31-92,132-198-33,-127 198-65,-19 26 22,11-16-72,23-25 0,-47 83-40,5-18 104,1 1-1,1-1 1,2 1-1,0 0 1,2 0-1,0 1 1,2-1-1,1 0 1,8 50-1,-8-68 56,0-3-11,-1 0-1,1 0 0,1 0 0,-1 0 1,3 6-1,-3-9-18,0 1 0,0-1 1,0 0-1,0 0 0,0 0 0,0 0 0,0 0 0,1 0 1,-1 0-1,0-1 0,0 1 0,1 0 0,-1-1 1,1 1-1,-1-1 0,0 1 0,1-1 0,-1 0 0,3 1 1,-2-1 3,1 0 0,0 0 1,0 0-1,-1-1 0,1 1 1,0-1-1,-1 1 1,1-1-1,0 0 0,-1 0 1,1 0-1,-1 0 0,0-1 1,1 1-1,-1-1 0,0 1 1,0-1-1,3-2 0,5-6 57,0-1-1,12-16 0,-6 7 0,57-77 129,-43 56-172,69-80-354,-81 106 196,-18 15 119,1 0 0,-1 0 0,0-1-1,0 1 1,1 0 0,-1 0 0,0 0 0,0-1-1,1 1 1,-1 0 0,0 0 0,0 0-1,1 0 1,-1 0 0,0 0 0,1-1 0,-1 1-1,0 0 1,1 0 0,-1 0 0,0 0-1,0 0 1,1 0 0,-1 0 0,0 0 0,1 1-1,-1-1 1,0 0 0,1 0 0,-1 0-1,0 0 1,0 0 0,1 0 0,-1 1 0,0-1-1,0 0 1,1 0 0,-1 0 0,0 1-1,0-1 1,1 0 0,-1 0 0,0 0-1,0 1 1,0-1 0,0 0 0,0 1 0,1-1-1,-1 0 1,0 0 0,0 1 0,0-1-1,0 0 1,0 1 0,0-1 0,0 0 0,0 1-1,0-1 1,0 1 0,7 148-138,-3-121 238,1 1 1,2-1 0,10 31 0,-16-55-84,1 0 0,0-1 0,-1 1 0,1-1 0,0 1-1,5 5 1,-7-9-2,1 1-1,-1-1 0,1 1 0,-1-1 0,1 1 0,0-1 1,-1 1-1,1-1 0,-1 1 0,1-1 0,0 0 1,-1 1-1,1-1 0,0 0 0,0 0 0,-1 0 1,1 1-1,0-1 0,0 0 0,-1 0 0,1 0 0,0 0 1,0 0-1,-1 0 0,1-1 0,0 1 0,0 0 1,-1 0-1,1 0 0,0-1 0,0 1 0,-1 0 1,1-1-1,-1 1 0,1-1 0,0 1 0,-1-1 0,1 1 1,-1-1-1,1 1 0,0-2 0,5-4 46,-1 0-1,0-1 0,0 0 1,0 0-1,-1-1 0,0 1 1,5-13-1,14-59 95,-8 26-114,12-71-19,-15 68-139,-11 55 110,-1 1-1,1-1 1,-1 0-1,1 1 1,-1-1-1,1 1 1,-1-1-1,1 1 1,-1-1 0,1 1-1,-1-1 1,1 1-1,0-1 1,0 1-1,-1 0 1,1-1-1,0 1 1,-1 0-1,1 0 1,0-1-1,0 1 1,-1 0-1,1 0 1,0 0 0,0 0-1,0 0 1,0 0-1,30 2-98,-20 0 137,143 14 231,73 2 304,-219-18-799,43 2-2798,-15 5-5814,-14 1 4611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03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243 592 3968,'0'0'3434,"-7"-6"534,4 5-3837,1 1-1,0 0 0,0 0 0,0 0 0,0 0 1,0 0-1,-1 0 0,1 0 0,0 1 0,0-1 1,0 1-1,0 0 0,0 0 0,-4 1 0,-24 20 551,25-18-525,-20 16 278,1 2 0,1 1 0,1 0 0,-24 34 0,43-53-392,0 1 0,0 0 1,0 0-1,1 0 0,0 1 0,0-1 0,0 1 0,1-1 0,-2 12 0,3-15 14,0 0-1,0 0 0,0 0 0,0 1 0,0-1 0,0 0 1,1 0-1,-1 0 0,1 1 0,0-1 0,0 0 0,-1 0 1,1 0-1,0 0 0,1 0 0,-1-1 0,0 1 1,1 0-1,-1 0 0,0-1 0,1 1 0,0-1 0,-1 1 1,1-1-1,0 0 0,0 0 0,0 0 0,3 2 0,-2-2 6,0-1 0,0 1 0,-1 0 0,1-1 0,0 0-1,0 0 1,0 0 0,0 0 0,0 0 0,0 0 0,-1-1-1,1 1 1,0-1 0,0 0 0,-1 0 0,1 0 0,0 0-1,4-3 1,4-3 51,-2 1 1,1-2-1,9-8 0,-13 11-85,4-3 0,-1-1-1,0-1 1,14-17-1,-19 21-12,0-1 0,-1 1 1,1-1-1,-1 0 0,0 0 0,-1 0 0,3-14 0,-3 10 26,-1 0 0,1-14-1,-2 22-47,0 0 0,0 0 0,-1 0 0,1 0 0,-1 0 0,1 0-1,-1 0 1,0 1 0,0-1 0,0 0 0,0 0 0,-1 1 0,-1-4-1,3 6 5,0 0 0,-1-1 0,1 1 0,0 0 0,0 0 0,0-1 0,-1 1 0,1 0 0,0 0 0,0 0 0,-1-1 0,1 1 0,0 0 0,-1 0 0,1 0 0,0 0 0,0 0 0,-1 0 0,1 0 0,0 0 0,-1 0 0,1 0 0,0-1 0,-1 1 0,1 1 0,0-1 0,-1 0 0,1 0 0,0 0 0,-1 0 0,1 0 0,0 0 0,0 0 0,-1 0 0,1 0 0,0 1 0,-1-1 0,1 0 0,0 0 0,0 0 0,0 1 0,-1-1 0,1 0 0,0 0 0,0 1 0,-1-1 0,-7 17-92,7-14 76,-3 6 72,0 1-1,1 0 0,0 0 0,1-1 0,0 2 0,1-1 0,0 0 0,0 0 0,1 0 0,0 0 1,3 16-1,-2-23-11,0 0-1,-1 0 1,1 0 0,0 0 0,1-1 0,-1 1 0,0 0-1,1 0 1,0-1 0,-1 1 0,1-1 0,0 0 0,0 1-1,0-1 1,5 3 0,-4-3 34,1 0 1,-1 0-1,1 0 1,0-1-1,-1 0 1,1 1-1,0-1 1,0-1-1,0 1 0,6 0 1,6-1 107,1-1 0,-1-1-1,0 0 1,26-8 0,-35 8-206,14-4 95,-1-1 0,0 0 0,0-2 0,0 0 0,31-21 0,-24 11-46,-1-1 1,0-1-1,24-27 1,-38 35-4,19-19-90,-29 30 44,0 0 1,0 1 0,0-1-1,0 1 1,0-1 0,0 1-1,0 0 1,0 0-1,0 0 1,0 0 0,1 1-1,-1-1 1,3 0 0,-3 1 20,-1 0 0,0 0 0,0 0 0,0 1 0,0-1 0,0 0 0,0 1 0,-1-1 1,1 0-1,0 1 0,0-1 0,0 1 0,0 0 0,0-1 0,-1 1 0,1 0 0,0-1 1,0 1-1,-1 0 0,1 0 0,0-1 0,-1 1 0,1 0 0,-1 0 0,0 0 0,1 0 1,0 2-1,0 1 24,0 1 1,0 0-1,0-1 1,0 8-1,1 15 169,-1 0 0,-2 0 0,0 0 0,-8 38 0,8-65-170,1 1 0,0-1 0,0 0 1,0 1-1,0-1 0,-1 0 0,1 1 0,0-1 1,0 0-1,0 1 0,0-1 0,0 0 1,0 1-1,0-1 0,0 0 0,0 1 1,0-1-1,0 1 0,0-1 0,0 0 0,0 1 1,1-1-1,-1 0 0,0 1 0,0-1 1,0 0-1,0 0 0,1 1 0,7-6 299,11-17-163,-10 10-122,32-42-84,-36 48 13,1 0 0,0 1-1,0-1 1,0 1-1,0 1 1,9-6 0,-14 10 30,0-1 0,0 1 1,1-1-1,-1 1 0,0-1 1,0 1-1,1-1 0,-1 1 1,0 0-1,1 0 0,-1 0 1,0 0-1,0 0 0,1 0 1,-1 0-1,0 0 0,1 1 1,-1-1-1,0 0 0,0 1 1,1-1-1,-1 1 0,0-1 1,0 1-1,0 0 0,0-1 1,0 1-1,0 0 0,0 0 1,0 0-1,0 0 0,0 0 1,0 0-1,0 0 0,0 2 1,2 1-11,-1 0 0,0 0 1,0 0-1,0 1 1,-1-1-1,0 1 0,0-1 1,1 9-1,-1-8 43,0 1 0,0-1 0,0 1 0,1-1-1,2 7 1,-3-10-11,0 0 0,0-1-1,0 1 1,0 0 0,0 0 0,1 0-1,-1-1 1,1 1 0,-1-1 0,1 1-1,-1-1 1,1 0 0,0 1-1,-1-1 1,1 0 0,2 1 0,3-1 10,0 0 0,0 0 1,0 0-1,0-1 0,0-1 0,0 1 1,0-1-1,-1 0 0,14-4 1,-8 3-13,24-6 62,63-21 0,-80 21-66,-1 0 1,0 0 0,0-2-1,31-22 1,-42 26 6,17-13-89,26-26 0,-44 39 79,0-1 1,0 0 0,-1 0 0,0-1-1,0 0 1,-1 0 0,0 0 0,4-11-1,-8 19-8,1 0 0,-1 0-1,0-1 1,0 1-1,0 0 1,0 0 0,0 0-1,0 0 1,0 0 0,0 0-1,0 0 1,0 0 0,0 0-1,0-1 1,0 1 0,0 0-1,0 0 1,0 0-1,0 0 1,0 0 0,0 0-1,0 0 1,0 0 0,0-1-1,0 1 1,0 0 0,0 0-1,0 0 1,0 0 0,0 0-1,0 0 1,0 0-1,0 0 1,0-1 0,0 1-1,0 0 1,0 0 0,0 0-1,0 0 1,-1 0 0,1 0-1,0 0 1,0 0 0,0 0-1,0 0 1,0 0-1,0 0 1,-6 3-144,-6 9 0,1 2 135,1 1 1,1 0-1,0 1 0,1 0 1,0 0-1,1 0 0,-8 35 1,14-48 27,1 0 1,-1-1 0,1 1 0,0 0 0,0 0 0,0-1 0,0 1 0,0 0 0,0-1 0,1 1 0,0 0 0,-1-1-1,1 1 1,0 0 0,0-1 0,0 1 0,1-1 0,1 3 0,-2-3-9,1 0 0,0-1 0,-1 1 0,1-1 0,0 0 0,0 1 1,0-1-1,0 0 0,0 0 0,0 0 0,0 0 0,0-1 0,1 1 0,-1-1 0,0 1 0,0-1 0,1 0 0,-1 1 1,0-1-1,0 0 0,1-1 0,2 1 0,0-1 11,-1 0 1,1-1 0,-1 1-1,1-1 1,-1 0-1,0 0 1,0 0-1,0-1 1,0 1 0,0-1-1,0 0 1,-1 0-1,1 0 1,-1-1-1,4-5 1,3-5 8,0 0 0,14-29 0,-4 0 118,16-48 0,-21 51-100,44-150-6,-59 189-39,9-31 26,-2 0 0,4-38 0,-9 53-142,-1 0-1,-2 0 1,1-1-1,-2 1 1,-6-29-1,8 45 101,-1-3-32,0 0 0,-1 0 0,1 0 0,-4-7 0,5 10 38,-1 0 0,1 1-1,0-1 1,-1 1 0,1-1 0,-1 1-1,1-1 1,-1 1 0,1-1 0,-1 1-1,1-1 1,-1 1 0,1 0 0,-1-1 0,0 1-1,1 0 1,-1-1 0,1 1 0,-1 0-1,0 0 1,1 0 0,-1 0 0,0-1-1,1 1 1,-1 0 0,0 0 0,1 0-1,-1 0 1,0 1 0,1-1 0,-1 0 0,0 0-1,1 0 1,-1 0 0,0 1 0,1-1-1,-1 0 1,0 1 0,-2 1-20,1 0 0,-1 0 0,1 0 0,0 0 0,0 0 0,0 1 0,0-1 0,0 1 0,0-1 0,-2 6 0,-13 32-63,12-28 74,-3 11 48,1-1 1,1 2-1,-4 36 0,0 70 57,9-97-33,2 0-1,0 0 0,3 0 1,8 41-1,-9-63-123,0 1-1,1-1 1,0 0 0,0 0-1,1-1 1,1 1 0,0-1-1,0 0 1,1 0 0,1-1 0,-1 0-1,1 0 1,1-1 0,-1 0-1,13 8 1,25 10-1949,-34-20-682,25 6 0,12 1-1236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34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1182 3136,'-13'5'1029,"13"-5"-1010,0 1 1,0-1-1,0 0 0,0 0 0,-1 0 1,1 0-1,0 1 0,0-1 0,0 0 1,0 0-1,0 0 0,0 0 0,0 1 1,0-1-1,0 0 0,0 0 0,0 0 1,0 1-1,0-1 0,0 0 0,0 0 1,0 0-1,0 1 0,0-1 0,0 0 1,0 0-1,1 0 0,-1 0 0,0 1 1,0-1-1,0 0 0,0 0 0,0 0 0,0 0 1,1 1-1,-1-1 0,6 7 807,-5-6-487,0 0-145,0 1 0,0-1 0,1 0-1,-1 1 1,1-1 0,-1 0 0,1 0-1,-1 0 1,1 0 0,0 0 0,-1-1-1,1 1 1,0 0 0,0-1 0,0 1-1,-1-1 1,1 0 0,0 1-1,0-1 1,0 0 0,0 0 0,0-1-1,0 1 1,-1 0 0,1 0 0,3-2-1,1 0 93,0-1 0,0 1 0,-1-1 0,1-1 0,-1 1-1,8-7 1,4-6 127,-1-1 0,-1 0 0,-1-1-1,0-1 1,13-24 0,13-16-26,60-58 250,-28 39-287,-19 13-62,80-127 0,-28-9 312,-88 160-298,-2 0-1,21-87 0,-33 111-177,2-30 1,-5 40-120,0 1 1,0-1-1,-1 1 1,1 0 0,-2-1-1,-3-11 1,5 17-15,0 0 1,0 1-1,-1-1 1,1 0-1,0 0 0,-1 0 1,1 1-1,-1-1 1,1 0-1,-1 1 1,1-1-1,-1 0 1,1 1-1,-1-1 1,0 1-1,1-1 1,-1 1-1,0-1 0,1 1 1,-1-1-1,0 1 1,0 0-1,0-1 1,1 1-1,-1 0 1,0 0-1,0 0 1,0 0-1,1 0 0,-1-1 1,0 2-1,0-1 1,0 0-1,0 0 1,1 0-1,-1 0 1,0 0-1,0 1 1,0-1-1,0 0 0,1 1 1,-1-1-1,-1 1 1,-4 3-26,0-1 1,0 2 0,1-1-1,-8 7 1,8-6 26,-4 2-11,1 1 0,0 0 0,0 1-1,1 0 1,0 0 0,-8 16-1,-20 44-45,-34 99 0,40-86 64,-32 148 0,57-207 28,1 1-1,1-1 0,1 0 0,1 1 1,1-1-1,1 0 0,1 1 1,7 28-1,-8-48 38,-1 1 0,1-1 0,-1 0 0,1 0-1,1 0 1,-1 0 0,6 7 0,-7-10-39,0 0-1,0 0 1,0 0 0,0 0-1,0-1 1,0 1-1,0 0 1,0 0-1,0-1 1,1 1-1,-1-1 1,0 1 0,0-1-1,1 0 1,-1 1-1,0-1 1,1 0-1,-1 0 1,0 0 0,1 0-1,-1 0 1,0 0-1,1 0 1,-1-1-1,0 1 1,1 0-1,-1-1 1,0 1 0,0-1-1,3 0 1,9-8 170,1 0-1,-2-1 1,15-14 0,-18 17-174,19-17 21,-2-1-1,-1-1 1,27-36 0,-49 58-71,12-17-126,29-31 0,-43 52 136,0-1 1,-1 0 0,1 0 0,0 1 0,0-1-1,0 1 1,0-1 0,0 1 0,0-1 0,0 1-1,0-1 1,0 1 0,0 0 0,0-1-1,0 1 1,0 0 0,0 0 0,0 0 0,0 0-1,0 0 1,0 0 0,0 0 0,0 1 0,0-1-1,0 0 1,0 0 0,0 1 0,0-1-1,0 1 1,2 0 0,2 2 17,-1 1-1,1-1 1,-1 1-1,8 8 1,3 3-142,-8-11 151,0 1 0,1-1 1,-1-1-1,1 1 0,-1-1 0,1 0 0,0-1 0,0 0 0,0 0 0,0-1 0,13 1 0,9-1 95,53-5 0,-82 3-101,26-2 135,-1-2 0,1-2-1,-1 0 1,48-21-1,-73 28-135,21-11 79,-22 10-72,1 1 0,-1 0 0,1 0 1,-1-1-1,1 1 0,-1 0 1,0-1-1,1 1 0,-1 0 0,0-1 1,1 1-1,-1-1 0,0 1 1,0 0-1,1-1 0,-1 1 0,0-1 1,0 1-1,0-1 0,1 1 0,-1-1 1,0 1-1,0-1 0,0 1 1,0-1-1,0 1 0,0-1 0,0 1 1,0-1-1,0 1 0,0-1 0,-1 1 1,1-1-1,0 1 0,0 0 1,0-1-1,-1 1 0,1-1 0,-1 0 1,1 0-2,-1 1 1,0-1-1,0 1 1,0-1 0,-1 0-1,1 1 1,0 0-1,0-1 1,0 1 0,0 0-1,0-1 1,-1 1-1,1 0 1,0 0 0,0 0-1,0 0 1,-1 0-1,1 0 1,0 0 0,0 1-1,0-1 1,-2 1-1,-30 9-48,25-7 16,-12 3 0,-1 2-1,1 1 1,0 0 0,1 2 0,0 0-1,1 1 1,-28 24 0,36-28 3,1 0 1,1 1-1,0 1 1,0 0-1,1 0 1,0 0-1,0 1 1,2 0 0,-1 0-1,1 0 1,1 1-1,0-1 1,0 1-1,-2 22 1,5-32 53,1 1 0,0 0 0,0-1 0,0 1 0,1 0-1,-1-1 1,0 1 0,1 0 0,0-1 0,1 4 0,-2-6-25,0 0-1,0 0 0,0 1 1,0-1-1,0 0 0,0 0 1,1 0-1,-1 0 0,0 0 1,0 0-1,0 1 1,0-1-1,1 0 0,-1 0 1,0 0-1,0 0 0,0 0 1,1 0-1,-1 0 0,0 0 1,0 0-1,0 0 0,1 0 1,-1 0-1,0 0 0,0 0 1,0 0-1,1 0 0,-1 0 1,0 0-1,0 0 1,0 0-1,0 0 0,1 0 1,-1 0-1,0 0 0,0 0 1,0-1-1,1 1 0,-1 0 1,0 0-1,8-6 95,131-147 494,-55 59-611,-73 80 9,-10 11-9,1 1 0,0-1-1,1 1 1,-1-1-1,0 1 1,1 0 0,-1-1-1,1 1 1,4-2-1,-7 4 7,1 0 0,-1 0 0,1 0 0,-1 0-1,1 0 1,-1 0 0,1 0 0,-1 0 0,1 0-1,-1 0 1,1 0 0,-1 1 0,1-1 0,-1 0-1,1 0 1,-1 0 0,0 1 0,1-1 0,-1 0-1,0 1 1,1-1 0,-1 0 0,1 1 0,-1-1-1,0 0 1,0 1 0,1-1 0,-1 1 0,0-1-1,0 0 1,1 1 0,-1-1 0,0 1 0,0 0-1,6 20-15,-5-16 4,2 10-38,-2-9 53,1 1 0,-1-1 0,1 0 0,0 1 1,0-1-1,1 0 0,0 0 0,5 8 0,2-2 24,0 0 0,23 20-1,-30-29 7,0-1 0,0 1 0,1-1 0,-1 1 0,1-1-1,0 0 1,-1-1 0,1 1 0,0-1 0,0 1 0,0-1 0,0 0 0,0-1-1,1 1 1,-1-1 0,5 0 0,0-1 35,0-1 0,0 0 1,-1 0-1,1-1 0,-1 0 0,1-1 1,-1 0-1,0 0 0,0-1 0,-1 0 0,1 0 1,-1-1-1,0 0 0,-1 0 0,0 0 0,1-1 1,-2 0-1,9-13 0,3-10-96,0 0 0,-3-2 0,18-51 0,-7 19-7,-22 57 11,-2 3 24,0 0-1,0 1 1,1-1-1,-1 1 1,1 0-1,0-1 1,0 1-1,0 0 1,5-5-1,-6 9 3,-1 0 1,1 0-1,-1 0 0,1 0 0,-1 0 0,1 0 0,-1 0 0,0 0 1,0 0-1,1 0 0,-1 0 0,0 0 0,0 1 0,-3 52 36,-3 0-1,-23 100 1,27-147-50,1 0 93,-1-1-1,1 1 1,-1-1 0,-1 0-1,1 0 1,-4 6 0,6-11-51,-1 0 1,1 0-1,-1-1 1,0 1 0,1 0-1,-1-1 1,0 1-1,0 0 1,1-1-1,-1 1 1,0-1-1,0 1 1,0-1-1,1 0 1,-1 1-1,0-1 1,0 0 0,0 0-1,-1 1 1,0-1 1,0-1 0,1 1 1,-1 0-1,0-1 0,1 1 1,-1-1-1,1 1 0,-1-1 1,1 0-1,-1 1 0,1-1 1,0 0-1,-1 0 0,1 0 1,-2-2-1,-18-16-130,18 16 91,-10-7-374,13 10 387,0 0-1,0 0 1,0 0 0,0 0-1,-1 0 1,1 0-1,0 0 1,0 0 0,0 0-1,0 0 1,0 0-1,0 0 1,0 0 0,0 0-1,0 0 1,0 0 0,0 0-1,0 0 1,0 0-1,0 0 1,0 0 0,0 0-1,-1 0 1,1 0-1,0 0 1,0 0 0,0 1-1,0-1 1,0 0-1,0 0 1,0 0 0,0 0-1,0 0 1,0 0-1,0 0 1,0 0 0,0 0-1,0 0 1,0 0-1,0 0 1,0 0 0,0 0-1,0 0 1,0 0-1,0 0 1,0 0 0,0 0-1,0 1 1,0-1-1,0 0 1,0 0 0,0 0-1,0 0 1,0 0-1,0 0 1,0 0 0,0 0-1,0 0 1,0 0-1,0 0 1,0 0 0,0 0-1,5 11-85,-3-9 93,0 1 0,0-1 0,0 0-1,0 0 1,0 1 0,1-1 0,-1-1 0,1 1 0,0 0-1,-1-1 1,1 1 0,5 1 0,-1 0 16,1-1-1,-1 1 0,15 1 1,-13-4 9,0 0 1,0 0-1,1-1 1,-1 0-1,0-1 0,0 0 1,0 0-1,-1-1 1,17-7-1,1 0 29,-2 2 15,0-2-1,-1 0 1,0-2 0,-1 0-1,0-2 1,-1 0 0,24-22-1,-21 15-120,-11 10 45,0-1-1,20-24 1,-17 20-202,-16 16 203,0 0-1,0 0 0,0 0 0,0 0 0,0 0 1,0 0-1,0 0 0,1 0 0,-1 0 1,0 0-1,0 0 0,0 0 0,0 0 0,0 0 1,0 0-1,0 0 0,0 0 0,0 0 1,1 0-1,-1 0 0,0 0 0,0 0 0,0 0 1,0 0-1,0 0 0,0 0 0,0 0 1,0 1-1,0-1 0,0 0 0,0 0 0,0 0 1,1 0-1,-1 0 0,0 0 0,0 0 1,0 0-1,0 0 0,0 0 0,0 0 0,0 1 1,0-1-1,0 0 0,0 0 0,0 0 1,0 0-1,0 0 0,0 0 0,0 0 0,0 0 1,0 0-1,0 1 0,0-1 0,-3 14 6,-2 3-70,1-7 26,1-1 1,1 0 0,0 1 0,0-1-1,0 1 1,2 0 0,-1 16-1,3-15 83,0 0-1,0 0 0,1-1 1,0 1-1,1-1 0,0 0 0,8 14 1,-9-19-25,0 0 0,0 0 0,0-1 0,1 1 0,-1-1 0,1 0 0,0 0 0,0 0 0,1-1 0,-1 1 0,1-1 0,0 0 0,0-1 0,0 1 0,10 3 0,-13-6 4,1 0 0,-1 1 1,1-1-1,-1 0 0,1-1 0,-1 1 0,1 0 1,0-1-1,-1 1 0,0-1 0,1 0 1,-1 0-1,1 0 0,-1 0 0,0 0 0,0-1 1,0 1-1,1-1 0,0-1 0,5-4 53,0 1 0,-1-2 0,8-9 0,-2-1-25,-1 0-1,0-1 1,15-33 0,19-64-169,-45 114 114,9-32 28,-7 23-79,0 0 0,7-15 0,-12 48-73,2-12 105,-5 42 39,-3 0-1,-2-1 0,-25 80 1,33-126-6,-7 21 330,8-25-282,1 1 1,-1-1 0,0 0 0,1 1 0,-1-1 0,0 1 0,0-1 0,0 0 0,0 0 0,0 0 0,-2 2 0,2-3-51,1 1 0,-1-1 0,0 0 0,1 0 1,-1 0-1,1 0 0,-1 0 0,1 0 0,-1 1 0,1-1 0,-1 0 1,1-1-1,-1 1 0,0 0 0,1 0 0,-1 0 0,1 0 1,-1 0-1,1-1 0,-1 1 0,1 0 0,-1 0 0,1-1 0,-1 1 1,1 0-1,0-1 0,-1 1 0,1 0 0,-1-1 0,1 1 0,0-1 1,-1 1-1,1-1 0,0 1 0,0-1 0,-1 1 0,1-1 1,0 1-1,-1-2 0,1 2-10,0-1 0,0 0 0,-1 1 0,1-1 0,0 0 1,0 0-1,0 0 0,0 1 0,0-1 0,0 0 0,0 0 0,0 1 0,0-1 0,0 0 1,0 0-1,1 1 0,-1-1 0,0 0 0,0 0 0,1 1 0,-1-1 0,0 0 1,1 1-1,-1-1 0,1 0 0,-1 1 0,1-1 0,0 0 0,6-2-19,0 0 0,1 0-1,-1 1 1,0 0-1,1 1 1,-1-1 0,1 1-1,0 1 1,7 0 0,33-5-48,43-11-1592,1 9-7697,-81 9 7720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35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40 7392,'-45'-20'3360,"32"5"-2944,3 10-128,7 10-256,-2-5-1216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37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1109 4224,'11'2'4530,"19"1"-2602,-24-3-1596,-1-1 0,1 1 1,-1-1-1,0 0 0,0-1 0,0 1 0,1-1 0,-1 0 0,-1-1 0,1 1 0,0-1 0,-1 0 0,1 0 0,5-5 0,4-6 286,0 1-1,19-28 1,-12 15-172,16-20 33,52-57 301,21-2-37,17-19 252,-120 115-923,-3 4-70,0 0-1,0 0 1,1 0 0,0 0 0,0 1-1,0 0 1,10-6 0,-15 10-9,1 0 1,-1 0-1,1 0 1,-1 0-1,1-1 1,-1 1 0,1 0-1,-1 0 1,1 1-1,-1-1 1,1 0-1,-1 0 1,1 0-1,-1 0 1,1 0 0,-1 0-1,1 1 1,-1-1-1,1 0 1,-1 0-1,0 1 1,1-1-1,-1 0 1,1 1 0,-1-1-1,0 0 1,1 1-1,-1-1 1,0 0-1,1 1 1,-1-1 0,0 1-1,0-1 1,0 1-1,1-1 1,-1 1-1,0-1 1,0 1-1,0-1 1,0 1 0,4 24-41,-4-21 48,0 18 2,-1 1 0,-1-1 0,-1 0 0,-1 0 0,-10 33 0,3-10 38,2-8-19,-24 94 33,26-108 48,-1-1 1,-1 0-1,-21 34 1,28-52-49,-1 0 1,1-1-1,-1 0 1,0 1-1,0-1 1,0 0-1,0 0 1,0-1-1,-1 1 1,-6 3-1,8-5-33,0 0-1,1-1 1,-1 1 0,0-1-1,0 1 1,0-1 0,0 1-1,0-1 1,0 0-1,0 0 1,0 0 0,0 0-1,0-1 1,0 1 0,1 0-1,-1-1 1,0 1 0,0-1-1,0 0 1,0 1-1,1-1 1,-1 0 0,0 0-1,1 0 1,-1-1 0,-1-1-1,-2-3 15,0 0-1,1 0 0,0 0 0,0-1 1,0 0-1,1 0 0,0 0 1,-3-11-1,4 12-22,-2-6-11,1 0-1,0 0 1,1-1 0,0 0-1,0-15 1,2 20-20,0 0 0,0 1 0,1-1 0,0 0 0,1 0 0,-1 0-1,1 1 1,1-1 0,3-7 0,-4 11-2,1 1 0,-1 0 0,1 0 0,-1-1 0,1 1 0,0 1 0,0-1 1,1 0-1,-1 1 0,0 0 0,1 0 0,3-2 0,4-1-15,0 0 1,19-4 0,6 0-26,52-4-1,-60 10 96,0-1 0,0-1 0,-1-2-1,31-11 1,-22 4-24,182-85 138,-195 86-105,-1 0 0,-1-2 0,0 0 0,-1-2 0,-1 0 0,0-1 0,20-26 0,-13 8 25,-2-2 1,-2-1-1,-2-1 0,-1 0 1,19-61-1,-25 60-93,11-63 0,-23 97 3,0 0-1,-1 0 1,0 0 0,-1-9-1,1 16 19,0-1-1,0 1 1,0-1-1,0 1 1,0-1 0,0 1-1,0-1 1,-1 0-1,1 1 1,0-1-1,0 1 1,-1-1-1,1 1 1,0 0 0,0-1-1,-1 1 1,1-1-1,0 1 1,-1-1-1,1 1 1,-1 0-1,1-1 1,-1 1-1,1 0 1,0 0 0,-1-1-1,1 1 1,-1 0-1,1 0 1,-1-1-1,1 1 1,-1 0-1,0 0 1,1 0 0,-1 0-1,1 0 1,-1 0-1,1 0 1,-1 0-1,1 0 1,-1 0-1,1 0 1,-1 0-1,1 1 1,-1-1 0,0 0-1,1 0 1,0 0-1,-1 1 1,0 0-1,-4 1-25,1 0 1,0 1-1,0 0 0,-7 6 0,-2 4-11,1 2-1,1 0 1,0 0-1,-14 29 1,-5 15-22,-44 124 0,50-115 10,14-42 30,1 1 1,2 0 0,0 1-1,2-1 1,-1 30 0,5-50 43,2 0 0,-1 0 0,1 1 0,0-1 1,1 0-1,0-1 0,0 1 0,0 0 0,1 0 0,0-1 1,0 0-1,0 1 0,1-1 0,0 0 0,1-1 0,7 9 1,-6-8 10,-1-1 1,1 0-1,0 0 0,1-1 1,-1 1-1,1-1 1,0-1-1,0 0 1,0 0-1,0 0 0,1-1 1,-1 0-1,1 0 1,-1-1-1,11 1 1,1-2 16,1-1 1,0-1 0,-1 0 0,1-2 0,-1 0-1,0-2 1,22-8 0,6-6 109,70-40-1,-115 59-108,17-11-52,-18 11-1,-1 1 0,0 0-1,1-1 1,-1 1 0,1 0 0,-1 0-1,0-1 1,1 1 0,-1-1 0,1 1 0,-1 0-1,0-1 1,0 1 0,1-1 0,-1 1-1,0-1 1,0 1 0,1-1 0,-1 1-1,0-1 1,0 1 0,0-1 0,0 1 0,0-1-1,0 1 1,0-1 0,0 1 0,0-1-1,0 1 1,0-1 0,0 0 0,-1 1 2,0-1 1,1 1 0,-1 0-1,0 0 1,0 0 0,1 0 0,-1 0-1,0-1 1,1 1 0,-1 0 0,0 1-1,1-1 1,-1 0 0,0 0-1,1 0 1,-2 1 0,1-1-3,-5 2 2,0 0 0,1 0 1,-1 1-1,0 0 0,1 0 0,0 0 0,0 1 0,0 0 0,-5 5 0,-38 40-113,40-38 104,-1 0-1,2 0 1,0 1 0,0 0-1,1 0 1,1 1-1,0-1 1,0 1-1,1 0 1,1 1-1,1-1 1,-3 26 0,5-36 33,0-1 0,0 1 0,1 0 0,-1-1 0,0 1 1,1-1-1,0 1 0,0 0 0,-1-1 0,1 1 0,1-1 1,-1 0-1,3 5 0,-4-7-15,1 0 1,-1 1-1,0-1 1,1 0-1,-1 1 1,1-1-1,-1 0 0,1 1 1,-1-1-1,1 0 1,-1 0-1,1 0 1,-1 0-1,1 1 1,-1-1-1,1 0 0,0 0 1,-1 0-1,1 0 1,-1 0-1,1 0 1,-1 0-1,1 0 1,-1-1-1,2 1 1,-1-1 3,1 0 0,0 0 0,-1 0 0,1 0 0,-1 0 0,0 0 0,1 0 0,-1-1 1,0 1-1,0 0 0,2-4 0,44-75 385,5-8-273,-44 77-119,58-75-34,-61 82-38,-5 5-36,-8 11-138,-3 8 56,7-9 160,0 0 0,1 1 0,1-1 0,-2 20 0,1 48-80,3-69 135,1 1 0,0-1 0,3 15 0,-3-22-29,0 0 0,0 1-1,0-1 1,0 1 0,1-1 0,-1 0 0,1 0 0,0 0-1,0 0 1,0 0 0,0 0 0,1-1 0,2 4 0,-3-5 16,0 0 0,-1 0 1,1 0-1,0 0 0,0-1 1,0 1-1,-1 0 0,1-1 1,0 0-1,0 1 0,0-1 1,0 0-1,0 0 0,0 0 1,0 0-1,3-1 0,1 0 17,1-1 0,-1 1 0,9-5-1,-11 4-10,15-7 36,-1-1 0,0-1 0,0-1 0,-1 0 1,24-24-1,-6 7 54,68-64-7,-86 74-97,0-2 1,-1 1 0,19-32-1,-16 15-31,-1 0 0,15-44-1,18-83-42,-42 128 98,-1 0 0,4-44 0,-12 63-59,-2 11-79,-2 11-66,-8 22 79,2 0 1,-10 49-1,11-44 48,0 5 0,-39 170-145,44-182 216,2 0 1,0 1-1,1-1 1,2 0-1,0 0 1,7 33-1,-5-47-20,0 0 1,0-1-1,0 1 0,2-1 0,-1 0 1,1 0-1,1-1 0,-1 1 0,2-1 1,11 14-1,-16-22 6,0 1 0,0 0 0,0-1 0,1 1 0,-1-1 0,0 0 1,1 0-1,-1 0 0,0 0 0,1 0 0,-1 0 0,1-1 0,0 1 0,-1-1 0,1 0 0,-1 0 1,1 0-1,0 0 0,-1 0 0,1 0 0,-1-1 0,1 1 0,-1-1 0,5-1 0,4-3 66,1 0 0,-1 0 0,20-14 0,-26 16-59,23-17 296,37-35 0,-46 38-220,-2 2-18,24-27 0,-37 37-90,0 1-1,0-1 1,-1-1-1,0 1 1,0 0-1,0-1 1,0 0-1,-1 0 1,0 0-1,2-9 1,-4 14-6,1 0 0,-1 0 1,0 0-1,0 0 0,0 0 1,0 0-1,0 0 0,0 0 1,0 0-1,0 0 0,0 0 1,0 0-1,-1 0 0,1 0 0,0 0 1,-1 1-1,1-1 0,0 0 1,-1 0-1,1 0 0,-1 0 1,0 0-1,1 1 0,-1-1 0,0 0 1,1 1-1,-1-1 0,0 0 1,0 1-1,1-1 0,-1 1 1,0-1-1,0 1 0,0-1 0,0 1 1,-2-1-1,0 1-22,0 0 1,0 0-1,0 0 0,0 0 0,0 0 1,0 1-1,0-1 0,0 1 0,0 0 1,0 0-1,-3 2 0,-4 2 29,1 0 1,-1 1-1,1 0 0,1 1 0,-1 0 0,1 0 0,0 1 0,1 0 1,0 0-1,0 1 0,1 0 0,-8 13 0,12-17 10,0 0-1,0 0 1,0 1-1,0-1 1,1 1-1,0-1 1,0 1-1,1 0 1,-1-1-1,1 1 1,1 0-1,-1-1 1,2 10-1,-1-11 6,0-1-1,0 1 0,0-1 1,0 1-1,0-1 1,1 1-1,0-1 1,-1 0-1,1 0 1,0 0-1,1 0 0,-1 0 1,0 0-1,1 0 1,0-1-1,0 0 1,-1 1-1,1-1 1,1 0-1,-1 0 0,7 3 1,-6-4 25,1 0 0,0 0 0,-1-1 1,1 1-1,0-1 0,0 0 0,-1 0 0,1-1 0,0 1 0,-1-1 1,8-2-1,4-2 144,28-13 0,-44 18-169,150-78 385,-122 60-335,-1 0-1,-1-2 0,25-25 1,-1-5-51,26-25 8,-58 62-142,-18 13 123,0 0 0,1-1 0,-1 1 1,0 0-1,0 0 0,0 0 0,1 0 0,-1 0 0,0 0 0,0 0 0,1 0 0,-1 0 0,0-1 1,0 1-1,1 0 0,-1 0 0,0 0 0,0 0 0,1 1 0,-1-1 0,0 0 0,0 0 1,1 0-1,-1 0 0,0 0 0,1 0 0,-1 1-10,0-1 0,0 1 0,0 0 1,0-1-1,0 1 0,0-1 0,0 1 0,0-1 0,0 1 1,0 0-1,-1-1 0,1 1 0,0-1 0,0 1 0,-1-1 1,1 1-1,-1 0 0,-109 201-43,37-74 403,18-41-213,8-14-122,47-72-3,-1 0-1,0 0 1,1 0-1,-1 0 1,1 0 0,0 0-1,-1 0 1,1 0-1,0 0 1,-1 0-1,1 0 1,0 0 0,0 0-1,0 0 1,0 2-1,0-2 0,1-1-1,-1 1 1,0-1-1,0 0 1,1 1-1,-1-1 1,0 1-1,1-1 1,-1 0 0,0 1-1,1-1 1,-1 0-1,0 0 1,1 1-1,-1-1 1,1 0-1,-1 0 1,1 0-1,-1 1 1,1-1-1,-1 0 1,0 0 0,1 0-1,0 0 1,5 0 11,-1 0 0,0 0 0,0-1 0,0 0 0,6-1 0,-4 0-32,24-5-72,0-2-1,0-1 1,46-23-1,-9-2-2683,-63 32 2549,2-1-478,0 0 0,0 0-1,0-1 1,-1 1 0,8-8 0,5-10-1021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37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43 114 9632,'-42'-25'4384,"60"22"-3840,6-2-128,7 1-352,17-4 672,2 0-384,22-7-33,-4 7-191,16-4-32,3 4-32,2-1 224,-12 6-160,-19-2-1951,-8 5 991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38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9312,'9'-20'4192,"54"20"-3616,-18-9-192,4 6-320,49-14 256,2 1-192,21-4 800,-4 5-512,19 3-5536,-15 4 2752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40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23 3904,'3'-1'223,"-3"1"-142,1 0 0,-1-1 0,1 1 0,0 0 0,-1 0 0,1-1 0,-1 1 0,1 0 0,-1 0-1,1-1 1,-1 1 0,0-1 0,1 1 0,-1 0 0,1-1 0,-1 1 0,0-1 0,1 1 0,-1-1 0,0 1-1,0-1 1,1 0 0,-1 0 0,5-8 3526,-3 6-1764,-5 8 376,-13 35-2027,4-9-116,1 0-1,1 1 1,1 0-1,3 1 1,-6 58 0,11-81-28,1 0 0,0 1 1,1-1-1,0 0 1,1 1-1,0-1 1,5 15-1,-5-20 5,0 0 0,1-1 0,-1 1-1,1-1 1,-1 1 0,1-1 0,1 0 0,-1 0-1,1 0 1,-1 0 0,1-1 0,0 0 0,0 0-1,1 0 1,-1 0 0,8 3 0,-9-4 21,0-1 1,-1 0 0,1 0-1,0-1 1,1 1-1,-1-1 1,0 1-1,0-1 1,0 0-1,0 0 1,0 0 0,0 0-1,0-1 1,0 0-1,0 1 1,5-3-1,-3 1 7,0 0 1,-1-1-1,1 0 0,-1 0 0,1 0 0,-1 0 0,0-1 0,6-7 0,1-3 41,-1 1 0,-1-2 1,0 1-1,12-31 0,-5 6-71,-1-1 1,13-63-1,-34 138-396,-2 46 0,7-61 312,1 1 1,0-1-1,2 0 1,7 40-1,-7-55 54,0 1 1,0-1-1,1 0 1,-1 0-1,1 0 0,0 0 1,1-1-1,-1 1 0,1-1 1,0 0-1,0 0 0,0 0 1,0 0-1,1-1 0,0 0 1,-1 0-1,1 0 0,0-1 1,7 3-1,-7-3 54,1 0-1,0 0 0,-1-1 1,1 0-1,0 0 0,0 0 1,0-1-1,0 0 0,0 0 1,-1 0-1,1-1 1,0 0-1,0 0 0,0 0 1,-1-1-1,1 0 0,0 0 1,6-4-1,-3 1-9,-1-1 1,-1 0-1,1 0 1,-1 0-1,0-1 0,0 0 1,-1 0-1,0-1 0,0 0 1,-1 0-1,8-17 0,-1-3-7,-1 0 0,9-43 0,-15 54-51,-1 1 1,-1 1-1,-1-1 0,0 1 1,-2-1-1,1 0 0,-2 0 1,-3-24-1,3 36-8,0-1 0,0 1 0,-1 0 0,1 0 0,-1 0 1,-3-4-1,2 2-41,3 5 30,0 1 0,-1-1 0,1 1 0,0-1 0,0 1 0,-1-1 0,1 1 0,0-1 0,0 1-1,0-1 1,0 0 0,0 1 0,0-1 0,0 1 0,0-1 0,0 1 0,0-1 0,0 0 0,0 1 0,0-1 0,0 1 0,1-1 0,-1 1 0,0-1 0,0 1 0,1-1 0,-1 1 0,0-1-1,1 1 1,-1-1 0,0 1 0,1 0 0,-1-1 0,1 1 0,-1 0 0,1-1 0,-1 1 0,1 0 0,-1-1 0,1 1 0,-1 0 0,1 0 0,-1 0 0,1-1 0,3 0-22,0 1 0,-1-1 0,1 0-1,0 1 1,5 0 0,98 3 760,-78-3-442,10 1 112,1-2 0,64-10 0,-73 6-130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41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17 6560,'8'-16'2976,"2"24"-2592,-10-5 992,5 9-832,-5 10 1056,3 1-928,-6 8 864,3 1-864,-15 1 511,2-1-703,-19-4 32,6 0-320,-24-1 320,5 1-288,-8 5 32,8-1-160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43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313 106 3904,'1'-4'356,"-1"0"0,1 1 0,0-1 0,0 0 0,0 0 0,1 1 0,-1-1 0,1 1 0,3-6 0,8-18 1956,-11 21-1784,0 0 0,0 1 0,-1-1 0,1-8 0,-3 41-423,-1 0 0,-2-1 0,0 1 0,-2-1 0,-12 35 1,-58 125 1888,26-73-1195,-36 114 43,10 14-300,53-162-76,22-75-349,-1 4 678,9-13-288,1-6-270,13-20 0,-3 3-215,43-49-93,3 2 0,83-73-1,-119 122 32,-3 1 32,2 2 0,41-30 0,-66 52 5,1 0 0,-1-1 0,0 1 0,1 0 0,-1 0-1,0 0 1,6 0 0,-8 0 1,1 1 0,-1 0-1,1 0 1,0 0 0,-1 1 0,1-1 0,-1 0-1,1 0 1,-1 0 0,1 0 0,0 0-1,-1 1 1,1-1 0,-1 0 0,1 0 0,-1 1-1,1-1 1,-1 1 0,1-1 0,-1 0-1,0 1 1,1-1 0,-1 1 0,1-1 0,-1 1-1,0-1 1,0 1 0,1-1 0,-1 1-1,0-1 1,0 1 0,1-1 0,-1 1 0,0-1-1,0 1 1,0 0 0,0-1 0,0 2-1,1 8 13,-1 1 0,0-1-1,-1 1 1,-3 15-1,2-8-35,-18 98 51,3-17-82,16-89 72,0 0-1,1 0 1,0 1 0,0-1 0,1 0 0,4 16 0,-4-22 16,0 0 1,0 0-1,1 0 1,0 0 0,0-1-1,0 1 1,0-1-1,4 6 1,-5-7 0,1-1-1,0 1 1,0 0 0,0-1 0,0 0-1,0 1 1,0-1 0,0 0 0,1 0-1,-1 0 1,0 0 0,0 0 0,1 0-1,-1-1 1,3 1 0,-2-1-7,0 0 0,0 0 0,0 0 0,0-1 0,0 1 0,0-1 0,0 0 1,-1 0-1,1 0 0,0 0 0,0 0 0,-1 0 0,1-1 0,-1 1 0,1-1 0,-1 0 0,3-2 1,3-4 39,-1 1 1,0-1 0,9-14-1,13-25-6,-2-1 0,-2-1-1,19-55 1,24-46 234,-65 143-353,-4 6-52,-6 14-25,-7 33 95,3-1 0,1 2 1,3-1-1,1 1 0,1 66 0,5-105 51,1 1-1,-1 0 0,2-1 1,-1 1-1,1-1 0,5 14 1,-7-20 14,1 1 0,0-1-1,0 0 1,1 1 0,-1-1 0,0 0 0,1 0 0,0 0 0,-1 0 0,1 0 0,0 0 0,0-1 0,0 1 0,0-1 0,0 1-1,0-1 1,0 0 0,1 1 0,-1-1 0,0 0 0,1-1 0,-1 1 0,1 0 0,-1-1 0,1 1 0,4-1 0,2 0 69,0-1 0,0 0 0,0-1 0,-1 0 1,1-1-1,8-3 0,3-2 12,30-17 0,-24 9-102,-2-2 0,1 0 0,34-35 0,60-75 70,-46 38-67,-47 54-63,-21 28 44,0 0 0,1 1 0,0-1 0,11-9 0,-11 12 14,-6 5 0,0 0 0,0 0 0,0 0 0,0 0 0,0 0 0,0 0 0,0 0 0,0 0 0,0 0 0,0 0 0,0 0 0,0 0 0,0 0 0,0 0 0,0 0 0,0 0 0,0 0 0,-1-1 0,1 1 0,0 0 0,0 0 0,0 0 0,0 0 0,0 0 0,0 0 0,0 0 0,0 0 0,0 0 0,0 0 0,0 0 0,0 0 0,0 0 0,0 0 0,0 0 0,0 0-1,0 0 1,0 0 0,0 0 0,0 0 0,0 0 0,0 0 0,0 0 0,0-1 0,0 1 0,0 0 0,0 0 0,0 0 0,0 0 0,0 0 0,0 0 0,0 0 0,0 0 0,0 0 0,0 0 0,0 0 0,0 0 0,1 0 0,-1 0 0,0 0 0,0 0 0,-5 2 23,-9 13 53,1 1 0,-19 30 0,27-38-70,-54 89-200,50-80 179,1 1-1,1 0 1,-10 34-1,16-45 7,-1 0-1,1 1 0,1-1 1,-1 0-1,1 1 0,1-1 1,0 8-1,0-12 19,-1 1 0,1-1 0,0 0 0,0 0 0,0 0 0,1 0 0,-1 0 0,1 0 0,0 0 0,0 0 0,0 0 0,0-1 0,0 1 0,0-1 1,1 0-1,-1 1 0,5 2 0,-4-3 12,0 0 0,1 0 1,-1 0-1,1 0 0,-1-1 1,1 1-1,0-1 0,-1 0 1,1 0-1,0 0 0,0 0 1,0-1-1,0 0 0,0 1 1,-1-1-1,1-1 0,0 1 1,0-1-1,0 1 0,0-1 1,0 0-1,-1-1 0,1 1 1,3-2-1,9-7 57,-1-1 0,-1 0 0,0-1-1,0-1 1,15-19 0,-11 14-54,340-321 146,-338 322-150,-1 0-1,-1-2 1,0 0-1,-2-1 1,19-28 0,-18 18 18,-1-1 0,-2-1 0,-1 0 0,-2 0 0,-1-2 0,-1 1 0,6-50 0,-14 77-17,0-13-270,-1 19 246,0 0 0,0 0-1,0 0 1,0 0-1,0 0 1,0 0 0,0 0-1,0 1 1,0-1 0,0 0-1,0 0 1,0 0-1,0 0 1,0 0 0,0 0-1,0 0 1,0 0 0,0 0-1,0 0 1,0 0-1,0 0 1,0 0 0,0 0-1,0 0 1,-1 0 0,1 0-1,0 0 1,0 0-1,0 0 1,0 0 0,0 0-1,0 0 1,0 0 0,0 0-1,0 0 1,0 0-1,0 0 1,0-1 0,0 1-1,0 0 1,0 0 0,0 0-1,0 0 1,0 0-1,0 0 1,0 0 0,0 0-1,0 0 1,0 0 0,-5 11-76,-10 43-100,-4 11 75,-54 103 94,-35 84 0,22 6 158,81-243 156,-4 23 0,9-38-292,0 0 0,0 0 0,0 0 0,0 1 0,-1-1 0,1 0 0,0 0 0,0 0 0,0 1 0,0-1 0,0 0 0,0 0 0,0 0 0,0 1 0,0-1 0,0 0 0,0 0 0,0 0 0,0 1 0,0-1 0,0 0 0,0 0 0,1 0 0,-1 1 0,0-1 0,0 0 0,0 0-1,0 0 1,0 0 0,0 1 0,1-1 0,-1 0 0,0 0 0,0 0 0,0 0 0,0 0 0,1 1 0,-1-1 0,0 0 0,9-5 278,12-20-61,-16 20-203,40-52-104,-33 39 59,2 0 1,0 1-1,1 1 1,23-20 0,-36 35-2,-1 0 0,1 0 0,0 0 0,-1 0 0,1 0 1,0 0-1,-1 1 0,1-1 0,0 0 0,0 1 0,0 0 1,0-1-1,-1 1 0,1 0 0,0 0 0,0 0 1,4 0-1,-3 1-7,0 0 1,-1 0 0,1 0-1,0 0 1,0 1-1,0-1 1,-1 1 0,1 0-1,-1-1 1,3 4 0,5 4-6,-2 1 1,1 0 0,-1 0 0,7 13 0,-12-19 55,11 18-164,9 12-61,-2 0 1,19 43 0,-34-63-2440,4 2 746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44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24 7136,'-107'-23'3232,"58"26"-2816,35-3 288,9 4-480,5-8-288,5 4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47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332 143 4800,'1'-7'792,"-1"2"80,0 0-1,-1-1 1,1 1 0,-3-10-1,3 13-732,-1 1 1,1-1-1,-1 1 0,0 0 0,1-1 0,-1 1 1,0 0-1,0-1 0,0 1 0,0 0 0,0 0 1,0 0-1,0 0 0,-1 0 0,1 0 1,0 0-1,0 0 0,-1 0 0,1 1 0,-1-1 1,-2 0-1,-3-1-4,0 1 1,-1 0 0,1 0-1,-1 0 1,1 1-1,-1 1 1,1-1-1,-1 1 1,1 0-1,-1 1 1,1 0-1,0 0 1,-7 3-1,1 1-129,0-1-1,1 2 1,0-1-1,1 2 1,-1 0-1,-14 13 1,18-12-42,-1 0 0,1 0 1,1 1-1,0 0 0,0 1 1,1-1-1,0 1 0,1 1 0,-7 18 1,7-13 19,1 0 0,0 0 0,1 0 0,1 1 0,1-1 0,1 20 0,0-29 71,1-1 1,0 1 0,1-1-1,0 0 1,0 1 0,0-1-1,1 0 1,0 0 0,1-1 0,-1 1-1,1-1 1,1 1 0,-1-1-1,1-1 1,0 1 0,0-1-1,1 1 1,-1-1 0,1-1 0,0 1-1,1-1 1,-1 0 0,1-1-1,0 1 1,-1-1 0,1-1 0,1 1-1,-1-1 1,0-1 0,1 1-1,-1-1 1,1 0 0,-1-1-1,1 0 1,14-1 0,14-5 161,0-1 0,-1-2 1,69-26-1,-75 23-125,-1-2 1,0 0-1,-1-2 0,-1-1 0,-1-1 0,0-1 0,-1-1 1,-1-1-1,-1-2 0,-1 0 0,-1-1 0,-1-1 1,15-27-1,-29 44 19,-4 7-97,0-1 0,0 1 0,0 0 0,0-1 0,-1 1 0,1-1 0,0 1 0,-1-1 0,1 0 0,-1 1 0,0-1 0,1-1 0,-5 7-40,1 0 1,-1 0-1,1 1 1,-5 9-1,-3 9-39,0 1-1,2 0 1,0 1 0,-4 26-1,10-37 60,0 0 1,1 1-1,1-1 0,1 1 0,0-1 1,0 1-1,2-1 0,5 26 0,-5-33 43,0-1 0,1 1-1,-1-1 1,1 0 0,1 0-1,-1-1 1,1 1 0,0-1-1,0 1 1,9 7 0,-10-11 2,-1 0 0,1 1 0,0-1 1,0-1-1,0 1 0,0 0 1,0-1-1,0 1 0,1-1 0,-1 0 1,0 0-1,1 0 0,-1-1 1,0 1-1,1-1 0,-1 0 0,1 0 1,-1 0-1,1 0 0,-1 0 0,1-1 1,5-1-1,-5 0 0,1 1 0,-1-1 0,1 0 1,-1 0-1,0-1 0,0 1 0,0-1 0,0 0 0,-1 0 0,1 0 0,-1-1 0,1 1 0,-1-1 1,0 1-1,-1-1 0,1 0 0,2-5 0,-1-2 18,1-1 0,-1 1 1,-1-1-1,0 0 0,-1 0 0,0 0 0,-1 0 1,0 0-1,-1 0 0,-1-1 0,-2-16 1,1 12-62,-2 0 1,0 0 0,-1 1 0,-1-1 0,-1 1 0,0 1 0,-17-28-1,22 40-14,0 0 0,0 1 0,-1-1-1,1 1 1,-1-1 0,0 1-1,0 0 1,0 0 0,0 0 0,0 0-1,0 1 1,0-1 0,-1 1-1,1 0 1,-1 0 0,1 0 0,-1 0-1,1 1 1,-1 0 0,1-1-1,-1 1 1,0 0 0,1 1 0,-1-1-1,1 1 1,-1-1 0,-3 2-1,7-2 15,-1 1 1,1-1-1,-1 0 0,1 0 0,-1 1 0,1-1 0,-1 0 0,1 1 0,0-1 0,-1 0 0,1 1 0,-1-1 0,1 1 0,0-1 1,-1 0-1,1 1 0,0-1 0,0 1 0,-1-1 0,1 1 0,0-1 0,0 1 0,0 0 0,0 0 6,0-1 1,0 0-1,0 1 0,0-1 0,0 0 0,0 1 0,0-1 1,0 0-1,0 0 0,0 1 0,0-1 0,0 0 0,0 1 1,1-1-1,-1 0 0,0 0 0,0 1 0,0-1 0,0 0 1,1 0-1,-1 0 0,0 1 0,0-1 0,1 0 0,-1 0 1,0 0-1,0 0 0,1 1 0,-1-1 0,0 0 0,0 0 1,1 0-1,-1 0 0,0 0 0,1 0 0,-1 0 0,0 0 1,1 0-1,-1 0 0,1 0 0,8-1 39,-1 0 0,1-1 0,0 0 0,-1 0 0,0-1 0,1-1 1,13-6-1,13-6-61,91-24 139,-95 31-104,142-31-179,-132 32 162,-31 5-4,0 1 0,0 0-1,0 1 1,0 0 0,0 1 0,0 0-1,0 1 1,1 0 0,-1 0-1,18 6 1,-27-7 8,1 1 1,0 0-1,0 1 0,-1-1 1,1 0-1,0 0 0,-1 1 1,0-1-1,1 1 0,-1-1 1,0 1-1,1 0 0,-1-1 1,0 1-1,0 0 0,-1 0 1,1 0-1,0 0 0,-1 0 1,1 0-1,-1 0 0,1 0 1,-1 0-1,0 2 0,1 8 6,-1 0 0,0 0 0,-3 13 0,2-16 3,-4 22 94,-2 0 0,-1 0 0,-14 35-1,3-11 11,-12 29 642,49-98 176,4-12-898,-1-1 0,28-46 0,-34 51-60,-1 0-5,2-4-61,2 1 0,23-27-1,-40 51 89,-1 0-1,1 1 1,-1-1-1,1 0 0,0 1 1,-1-1-1,1 0 1,0 1-1,-1-1 1,1 1-1,0-1 0,0 1 1,0-1-1,0 1 1,0 0-1,-1-1 0,1 1 1,2 0-1,-3 0 2,1 1 0,0 0 0,-1 0 0,1-1-1,0 1 1,-1 0 0,1 0 0,-1 0 0,0 0-1,1 0 1,-1 0 0,0 0 0,1 0-1,-1 0 1,0 0 0,0 0 0,0 0 0,0 0-1,0 2 1,1 18 2,-2-1 0,0 1 0,-1 0 0,-1 0 0,-8 26 0,7-25 0,0-4 22,-1 4 138,1 0 0,-3 38 0,7-60-152,1 0 0,-1 0 0,0 0 0,0 0 0,0-1 0,0 1 0,0 0 0,0 0 0,0 0 0,1 0 0,-1 0 0,0 0 0,0-1 0,0 1 0,0 0 1,1 0-1,-1 0 0,0 0 0,0 0 0,0 0 0,0 0 0,1 0 0,-1 0 0,0 0 0,0 0 0,0 0 0,0 0 0,1 0 0,-1 0 0,0 0 0,0 0 0,0 0 0,1 0 1,-1 0-1,0 0 0,0 0 0,0 0 0,0 0 0,1 0 0,-1 0 0,0 1 0,0-1 0,0 0 0,0 0 0,0 0 0,1 0 0,-1 0 0,0 1 0,0-1 0,0 0 1,0 0-1,0 0 0,0 0 0,0 0 0,0 1 0,0-1 0,1 0 0,-1 0 0,0 0 0,0 1 0,0-1 0,0 0 0,0 0 0,0 0 0,0 0 0,0 1 0,0-1 0,0 0 1,-1 1-1,13-13 170,-12 11-136,45-63 262,-1 1-256,34-23-108,-66 74-2,2 1 0,0 0 1,0 1-1,23-13 1,-35 22 48,1-1 0,-1 1 0,1 0 0,-1 0 0,1 0 0,0 0 0,-1 0 0,1 0 1,0 1-1,0-1 0,-1 1 0,1 0 0,0 0 0,0 0 0,0 0 0,-1 1 0,1-1 1,0 1-1,0-1 0,-1 1 0,1 0 0,0 0 0,-1 0 0,1 1 0,-1-1 1,0 0-1,1 1 0,-1 0 0,0-1 0,0 1 0,0 0 0,0 0 0,0 0 0,0 1 1,1 2-1,8 12-21,12 14 62,-22-29-14,0-1 0,0 1 0,1-1 0,-1 0 0,1 0 0,-1 0 0,1 0 0,-1 0-1,1 0 1,0 0 0,-1 0 0,1-1 0,0 1 0,0-1 0,0 1 0,-1-1 0,3 1 0,0-2 1,0 1 0,0-1 0,0 0 0,0 0 0,0 0 0,0 0 0,0-1 0,0 0 0,0 1 0,6-5 0,4-4 44,16-15 0,-11 9-81,38-24-58,-57 39 70,1 1 0,-1-1 0,1 1 1,-1 0-1,1-1 0,0 1 0,-1 0 0,1 0 0,0 0 0,-1-1 0,1 1 0,-1 0 0,1 0 0,0 0 0,-1 0 0,1 0 1,0 0-1,-1 0 0,1 0 0,0 0 0,-1 1 0,1-1 0,0 0 0,-1 0 0,1 0 0,0 1 0,-1-1 0,1 0 0,-1 1 1,1-1-1,-1 1 0,1-1 0,-1 1 0,1-1 0,-1 1 0,1-1 0,-1 1 0,0-1 0,1 1 0,-1-1 0,0 1 0,1-1 1,-1 1-1,0 0 0,0 0 0,2 4-8,-1-1 0,0 0 0,0 1 0,0-1 1,-1 1-1,0 6 0,-1 48 25,-3-1-1,-3 0 1,-25 107 0,-22 54-75,-42 150 530,80-308 173,31-104 48,3-13-656,93-264 95,-38 101-170,-55 154 51,75-228-209,-86 276 156,16-28-1,-21 40 29,1 0-1,1 1 0,-1-1 0,0 1 0,1 0 0,0 0 1,0 0-1,1 1 0,-1-1 0,6-2 0,-9 5 15,-1 1-1,1-1 0,0 1 0,0 0 0,0-1 1,-1 1-1,1 0 0,0 0 0,0 0 1,0 0-1,0 0 0,-1-1 0,1 2 1,0-1-1,0 0 0,0 0 0,0 0 1,-1 0-1,1 0 0,0 1 0,0-1 1,1 1-1,-1 0-9,1 0 0,-1 0 0,0 0 0,0 0 0,0 0 0,0 1 0,0-1 0,0 0 0,0 1 0,-1-1 0,2 3 0,1 3-24,-1 0 1,0 1 0,0-1 0,0 12-1,1 12 167,-2 0 1,-2 0-1,-5 40 0,3-48-74,-1 0-1,-2 0 1,0 0 0,-1-1 0,-12 24 0,17-42-28,0 1 1,-1 0-1,0-1 1,0 1-1,0-1 1,-1 0 0,1 0-1,-1 0 1,0 0-1,0-1 1,0 1-1,-7 3 1,8-6 1,1 0 0,-1 0 0,0 0-1,1 0 1,-1-1 0,0 1 0,0-1 0,1 1 0,-1-1 0,0 0-1,0 0 1,0 0 0,1-1 0,-1 1 0,0-1 0,0 1 0,1-1-1,-1 0 1,0 0 0,1 0 0,-1-1 0,1 1 0,0 0 0,-4-4 0,4 4-29,1 0 1,-1 0 0,1 0 0,-1 0 0,1-1-1,0 1 1,0 0 0,-1-1 0,1 1 0,0-1-1,1 0 1,-1 1 0,0-1 0,0 0 0,0-2 0,1 3-7,0 1 0,0-1 0,0 0 0,0 0 1,0 1-1,0-1 0,0 0 0,0 0 1,1 0-1,-1 1 0,0-1 0,1 0 1,-1 1-1,0-1 0,1 0 0,-1 1 0,1-1 1,-1 0-1,1 1 0,-1-1 0,1 1 1,0-1-1,-1 1 0,1-1 0,0 1 1,-1-1-1,1 1 0,0 0 0,-1-1 1,1 1-1,0 0 0,1 0 0,16-7-3,271-109-86,-254 97 109,0-1-1,-1-2 1,-1-1 0,42-40-1,-29 14 140,-37 39-127,-4 4 0,0 0 1,0-1-1,-1 1 1,0-1-1,0 0 1,-1 0-1,3-8 1,-5 11-14,1 1-1,-2-1 1,1 1 0,0-1-1,-1 0 1,0 1 0,0-1-1,0 0 1,0 1 0,0-1-1,-1 1 1,0-1 0,1 0-1,-1 1 1,-1-1 0,1 1-1,-3-5 1,-4-12-24,-1-2-87,9 21 97,0 1 1,0 0-1,0-1 1,-1 1 0,1 0-1,0-1 1,0 1 0,0 0-1,0-1 1,0 1-1,0 0 1,0-1 0,0 1-1,0 0 1,0-1 0,0 1-1,0-1 1,0 1-1,0 0 1,1-1 0,-1 1-1,0 0 1,0-1 0,0 1-1,0 0 1,1 0-1,-1-1 1,0 1 0,0 0-1,1 0 1,-1-1 0,0 1-1,0 0 1,1 0-1,-1-1 1,0 1 0,1 0-1,-1 0 1,0 0 0,1 0-1,-1 0 1,0-1-1,1 1 1,-1 0 0,16-4-125,24 6-127,-38-2 245,0 1-1,0-1 1,0 1 0,0-1-1,0 1 1,0 0-1,0-1 1,0 1 0,0 0-1,0 0 1,0 0-1,-1 1 1,1-1 0,0 0-1,-1 1 1,1-1-1,-1 1 1,0-1 0,1 1-1,-1 0 1,0 0 0,0-1-1,1 4 1,1 1 2,-1-1-1,0 0 1,0 1 0,0 0 0,-1-1 0,0 1 0,1 6 0,-3 114 159,0-1-71,2-103-61,-1-16-35,0 1-1,0-1 1,1 0 0,0 1 0,0-1-1,0 1 1,1-1 0,0 0 0,4 10-1,-5-16 31,-1 1-1,1-1 1,-1 1-1,1-1 1,-1 1-1,1-1 0,-1 0 1,1 1-1,-1-1 1,1 0-1,0 1 1,-1-1-1,1 0 1,0 0-1,-1 1 0,1-1 1,0 0-1,-1 0 1,1 0-1,0 0 1,0 0-1,-1 0 1,1 0-1,0 0 1,-1-1-1,1 1 0,0 0 1,-1 0-1,1 0 1,0-1-1,-1 1 1,1 0-1,0-1 1,22-14 91,-19 12-72,14-12 26,-1 0 0,29-33 1,-9 9-4,227-206-130,-238 230-112,-26 15 180,0 0 0,1 0-1,-1 0 1,0 0 0,0 1-1,0-1 1,1 0 0,-1 0 0,0 1-1,0-1 1,0 0 0,0 0-1,0 0 1,0 1 0,1-1-1,-1 0 1,0 0 0,0 1 0,0-1-1,0 0 1,0 1 0,0-1-1,0 0 1,0 0 0,0 1-1,0-1 1,0 0 0,0 0 0,0 1-1,-1-1 1,1 0 0,0 0-1,0 1 1,-3 15-81,-5 23 51,1 0-1,-2 70 0,9-90 49,1 0 0,0 1 0,1-1-1,1 0 1,1 0 0,1-1 0,13 35 0,-16-49 23,0 0 0,0 0 0,0 0 0,1 0 0,-1-1 0,1 1 0,6 6 0,-8-9-18,0-1 0,0 1 0,0 0-1,0-1 1,0 1 0,0 0 0,0-1 0,0 0 0,1 1-1,-1-1 1,0 0 0,0 1 0,0-1 0,1 0-1,-1 0 1,0 0 0,0 0 0,0 0 0,1 0 0,-1 0-1,0-1 1,0 1 0,0 0 0,1-1 0,-1 1-1,0-1 1,0 1 0,0-1 0,0 1 0,0-1 0,0 0-1,2-1 1,3-4 30,0 0-1,-1 0 1,1-1-1,-1 1 1,0-1-1,-1-1 1,1 1-1,5-16 1,1 1 8,31-63 119,-18 33-191,3 1-1,36-53 1,-54 92-14,-2 2-94,0 0-1,1 0 1,0 1 0,0 0-1,18-14 1,-26 23 122,0 0 0,1 0 0,-1 0 1,0 1-1,0-1 0,0 0 0,0 0 0,1 0 0,-1 1 0,0-1 0,0 0 0,0 0 0,0 1 0,0-1 0,0 0 0,1 0 1,-1 1-1,0-1 0,0 0 0,0 0 0,0 1 0,0-1 0,0 0 0,0 0 0,0 1 0,0-1 0,0 0 0,-1 0 0,1 1 1,0-1-1,0 0 0,0 0 0,0 1 0,0-1 0,-1 0 0,-2 22-63,-10 35 56,-86 348 129,93-385 8,-1 0 0,-13 24 1,20-42-97,-1-1 0,0 1 1,0-1-1,0 1 0,0-1 1,0 0-1,0 0 0,0 1 1,0-1-1,-1 0 1,1 0-1,0 0 0,-3 1 1,3-2-14,0 1 0,0-1 0,0 0 0,0 0 0,0 1 0,0-1 0,0 0 0,1 0 0,-1 0 0,0 0 1,0-1-1,0 1 0,0 0 0,0 0 0,0 0 0,0-1 0,0 1 0,1 0 0,-1-1 0,0 1 0,0-1 0,0 1 1,1-1-1,-1 0 0,-1 0 0,-4-10 90,1-6-93,1 0 1,0 0-1,1 0 1,0-20 0,-1 0-30,3 34-11,1-1 0,0 1-1,-1-1 1,1 1 0,0-1 0,1 1-1,-1 0 1,0-1 0,1 1 0,0-1-1,0 1 1,3-7 0,-4 10 20,0-1-1,1 1 1,-1-1 0,1 1-1,-1-1 1,1 1 0,-1 0-1,1-1 1,-1 1 0,1 0 0,-1-1-1,1 1 1,0 0 0,-1 0-1,1-1 1,0 1 0,-1 0-1,1 0 1,-1 0 0,1 0-1,0 0 1,0 0 0,17 3-3,-8-1-8,14-1-4,0 0 0,-1-2 0,1 0 0,36-8 0,-45 7 14,18-5 28,-1-2-1,1 0 1,-2-3-1,0 0 1,0-2 0,29-18-1,-44 23-9,0-2-1,-1 0 0,0 0 1,16-17-1,-22 19 60,0 0-1,-1-1 1,0 0-1,0-1 1,-1 1-1,-1-1 1,7-16-1,-12 25-82,0-1 0,0 1 0,0-1 1,-1 1-1,1-1 0,-1 0 0,1 1 0,-1-1 0,0 0 0,0 1 0,-1-1 0,1 0 1,0 1-1,-1-1 0,1 1 0,-1-1 0,0 1 0,0-1 0,0 1 0,0-1 0,-1 1 0,1 0 1,-1 0-1,1-1 0,-1 1 0,0 0 0,1 0 0,-1 1 0,0-1 0,0 0 0,-1 1 0,1-1 1,0 1-1,0 0 0,-1-1 0,1 1 0,-1 0 0,1 1 0,-1-1 0,1 0 0,-1 1 0,-3-1 1,-3 1-3,-1 0 0,1 1 0,0-1 0,0 2 0,0 0 0,0 0 0,0 0 0,-13 7 0,9-4-38,0 2 0,0-1 0,1 2 0,-21 15 0,28-19 44,0 1 1,1-1 0,0 1-1,0-1 1,0 1 0,0 1-1,1-1 1,-1 0 0,2 1-1,-1 0 1,0-1 0,1 1-1,0 0 1,1 0 0,-1 0-1,1 1 1,0-1 0,1 0 0,-1 0-1,1 1 1,1 7 0,0-6 29,1 1 1,0-1 0,1 1 0,-1-1 0,1 1-1,1-1 1,0 0 0,0-1 0,0 1 0,1-1-1,0 0 1,1 0 0,0 0 0,9 9 0,-1-4 99,1 0 0,0-1 1,0 0-1,1-2 0,1 0 0,-1 0 1,32 10-1,-39-16-318,-1-1 1,1 0-1,0-1 0,0 0 1,1 0-1,-1-1 0,16-1 1,-18 0-460,0-1 0,-1 1 0,1-1 0,-1 0 0,0-1 0,0 1 0,0-1 0,0-1 0,0 1 0,0-1 0,8-7 0,5-11-4522,2 1 1706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04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15 2400,'-5'-13'12874,"5"12"-12767,4 12 1089,0 16-899,-5-1 146,-2 0-1,-1 0 0,-12 44 1,2-11-96,-2 16 41,-4-1 0,-30 76-1,31-96-120,10-28-64,-14 29-1,-12 17 833,38-74-942,0 0 0,0-1 0,0 1 0,0 0 0,0 1 0,1-1 0,-1 0 0,1 1 0,-1 0 0,1 0 0,6-1 0,56-12-146,-56 12 158,36-6-40,0 1 0,1 3 0,0 1 0,58 5 0,-89 0-20,21 6 1,15 2 114,-13-8 138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48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175 133 9056,'-64'-44'4096,"20"17"-3552,27 10-448,2 6-160,-7-9 384,9 7-160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49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497 24 3552,'0'0'127,"1"0"0,0 0-1,-1 0 1,1 0 0,0 0 0,-1 0 0,1 0 0,0 0-1,-1 0 1,1 0 0,0 0 0,-1-1 0,1 1 0,-1 0-1,1 0 1,0-1 0,-1 1 0,1 0 0,-1-1-1,1 1 1,-1 0 0,1-1 0,-1 1 0,1-1 0,-1 1-1,1-1 1,-1 1 0,1-1 0,-1 1 0,0-1 0,1 0-1,3-6 2476,-2 1-409,-2 6-2140,0 0 1,0 0-1,0-1 0,-1 1 1,1 0-1,0 0 0,-1 0 1,1 0-1,0 0 0,0 0 1,-1 0-1,1 0 0,0 0 1,-1 0-1,1 0 0,0 0 1,-1 0-1,1 0 0,0 0 1,0 0-1,-1 0 0,1 0 1,0 0-1,-1 0 0,1 0 1,-1 1-1,-26 5 189,0 1 1,1 1-1,0 2 1,0 1-1,1 1 1,0 0-1,-25 19 1,16-8-220,2 2-1,0 1 1,2 2 0,-32 37-1,50-52-6,1 0 0,0 1 0,1 0 0,1 1 0,0 0 0,1 0 0,-9 25 0,16-38 3,0 1 1,1 0-1,-1 0 0,1 0 0,-1 0 1,1 0-1,0 0 0,0 0 0,0 0 1,1 0-1,-1 0 0,1 0 0,0-1 1,-1 1-1,1 0 0,1 0 0,-1 0 1,0-1-1,1 1 0,2 3 0,-2-3 25,1 0 0,0 0 0,0-1 0,0 1-1,1-1 1,-1 0 0,0 0 0,1 0 0,0 0-1,-1 0 1,1-1 0,0 0 0,0 0 0,7 2-1,1-2 69,0 0-1,0 0 1,0-1-1,0 0 1,0-1-1,0-1 1,0 0-1,0 0 1,0-1-1,-1-1 0,1 0 1,-1-1-1,0 0 1,0 0-1,0-1 1,-1 0-1,12-11 1,-4 2-49,-1 0 1,-1-1 0,-1-1 0,0 0 0,-1-1 0,-1 0 0,-1-2 0,14-27 0,-9 11 137,-1 0 0,18-62-1,-28 82-91,-5 14-114,0 0 0,-1 1 1,1-1-1,0 0 0,0-1 1,-1 1-1,0 0 0,1 0 1,-1 0-1,0 0 0,0 0 0,0 0 1,0-4-1,0 6 3,0 0 0,0 0 0,0 0 0,0 0 1,0 0-1,0 0 0,0 0 0,0 1 0,0-1 0,0 0 0,0 0 0,0 0 0,0 0 0,0 0 0,0 0 1,-1 0-1,1 0 0,0 0 0,0 0 0,0 0 0,0 0 0,0 0 0,0 0 0,0 0 0,0 0 1,0 0-1,0 0 0,0 0 0,0 0 0,0 0 0,0 0 0,0 0 0,0 1 0,0-1 0,0 0 1,0 0-1,0 0 0,-1 0 0,1 0 0,0 0 0,0 0 0,0 0 0,0 0 0,0 0 0,0 0 0,0 0 1,0-1-1,0 1 0,0 0 0,0 0 0,0 0 0,0 0 0,0 0 0,0 0 0,0 0 0,0 0 1,0 0-1,-1 0 0,1 0 0,0 0 0,0 0 0,0 0 0,0 0 0,0 0 0,0 0 0,0 0 0,0 0 1,0 0-1,0 0 0,-3 5-11,0 1 1,1-1-1,-1 1 1,1 0 0,1 0-1,-1 0 1,1 0-1,-1 11 1,1-10 28,-13 119-44,13-110 54,2 0 0,-1 1 0,2-1 0,0 0 0,8 27 0,-8-38 14,0 0 1,0 0 0,0-1 0,1 1-1,-1 0 1,1-1 0,0 0 0,1 0-1,-1 1 1,1-2 0,0 1 0,0 0-1,0-1 1,0 0 0,0 0-1,1 0 1,-1 0 0,1-1 0,0 0-1,0 0 1,0 0 0,0-1 0,0 1-1,7 0 1,9 0 113,0 0 0,0-1 0,1-1 0,32-5-1,-53 5-148,28-4 140,1-1 0,-1-1-1,30-11 1,82-37-4628,-82 28 1838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51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0 657 2976,'1'0'1223,"-1"1"-1179,0-1-1,0 0 1,0 0 0,0 0-1,0 0 1,0 0 0,0 0 0,0 0-1,0 0 1,0 0 0,0 1 349,0-1-350,11-2 2330,14-3 388,-14 1-2434,0 0 0,-1-1 0,1 0 0,-1-1-1,0 0 1,0 0 0,-1-1 0,0 0-1,0-1 1,-1 0 0,0-1 0,7-9 0,7-11 0,0-2 1,21-42 0,-8 9 56,78-126 573,-99 170-857,0 1 0,2 0-1,0 2 1,2 0 0,0 0-1,0 2 1,22-14 0,-36 26-105,0 1 1,1 0-1,-1 0 1,1 0-1,-1 0 1,1 1 0,7-2-1,-11 3 7,1-1 1,-1 1-1,0 0 1,1 0-1,-1 0 0,0 0 1,1 0-1,-1 1 0,0-1 1,1 0-1,-1 1 1,0-1-1,0 1 0,1-1 1,-1 1-1,0-1 0,0 1 1,0 0-1,0-1 1,0 1-1,0 0 0,0 0 1,0 0-1,0 0 0,0 0 1,0 0-1,-1 0 1,1 0-1,0 1 0,-1-1 1,1 0-1,0 2 0,1 2 32,-1 1 1,0-1-1,0 1 0,0 0 0,-1 0 0,0-1 0,0 1 0,0 0 0,-2 6 0,-13 54 149,9-44-131,-26 80 117,17-56 272,-13 64 0,28-110-431,0 0 0,0 0 0,0 1 0,0-1-1,-1 0 1,1 0 0,0 1 0,0-1 0,0 0 0,0 0 0,0 1-1,0-1 1,0 0 0,0 1 0,0-1 0,0 0 0,0 1 0,0-1 0,0 0-1,0 0 1,0 1 0,1-1 0,-1 0 0,0 0 0,0 1 0,0-1-1,0 0 1,0 0 0,1 1 0,-1-1 0,0 0 0,0 0 0,0 0-1,1 1 1,-1-1 0,0 0 0,0 0 0,1 0 0,-1 0 0,0 0 0,0 1-1,1-1 1,-1 0 0,0 0 0,1 0 0,-1 0 0,0 0 0,0 0-1,1 0 1,-1 0 0,0 0 0,1 0 0,-1 0 0,0 0 0,0 0 0,1 0-1,-1 0 1,0-1 0,1 1 0,1-1 39,1 0 1,-1 0-1,1-1 0,-1 1 1,0-1-1,1 0 0,1-1 1,154-160 320,-14 14-431,-114 120-11,20-17-91,-47 44 143,0-1-1,0 1 1,0 0-1,1 0 0,4-1 1,-7 2 14,-1 1 1,1 0 0,-1 0-1,1-1 1,-1 1 0,1 0 0,0 0-1,-1 0 1,1 0 0,-1 0-1,1 0 1,0 0 0,-1 0-1,1 0 1,-1 0 0,1 0-1,0 0 1,-1 0 0,1 1-1,-1-1 1,1 0 0,-1 0 0,1 1-1,-1-1 1,1 0 0,-1 1-1,1-1 1,-1 0 0,1 1-1,-1-1 1,1 1 0,-1-1-1,0 1 1,1-1 0,-1 1 0,0-1-1,1 1 1,-1-1 0,0 1-1,0-1 1,1 2 0,1 9-1,-1 0 0,0 0 0,0 0 1,-1 0-1,-3 22 0,1-3 14,-5 56 82,-1 27-83,8-99 36,0 0-1,2 0 1,0 0-1,0 0 1,9 26-1,-10-38-23,-1 0 1,1 0-1,0 0 1,0-1-1,0 1 0,0-1 1,0 1-1,0 0 1,1-1-1,-1 0 0,0 1 1,1-1-1,-1 0 1,1 0-1,0 0 0,-1 0 1,1 0-1,0 0 1,-1 0-1,1 0 0,0-1 1,0 1-1,0-1 0,0 1 1,0-1-1,-1 0 1,1 0-1,0 0 0,0 0 1,0 0-1,0 0 1,3-1-1,5-1 71,-1-1 0,-1 1-1,1-2 1,0 1 0,10-6 0,4-4-23,-1-1 0,0-1-1,-1-1 1,0-1 0,-2 0 0,0-2 0,24-30 0,-19 19 28,-2-2-1,-1 0 1,-2-1-1,22-53 1,-38 81-86,-1-1 0,-1 1 1,1-1-1,-1 1 0,0-1 1,0 1-1,0-1 0,-1 0 1,0 1-1,0-1 0,-1-7 1,0 11-19,1 1 1,0 0 0,-1 0 0,1 0 0,-1 0-1,0 0 1,1 0 0,-1 0 0,0 0 0,1 0 0,-1 0-1,0 0 1,0 0 0,0 0 0,0 0 0,0 1-1,0-1 1,0 0 0,0 1 0,0-1 0,0 1-1,0-1 1,0 1 0,0 0 0,-1-1 0,1 1-1,0 0 1,0 0 0,0 0 0,-1 0 0,1 0-1,-2 0 1,-2 0-16,0 1 0,-1 0-1,1 0 1,0 0 0,-8 3 0,4 0 13,0 0 1,1 1-1,-1 0 1,1 0 0,0 1-1,1 0 1,-1 0-1,1 1 1,0 0-1,-8 12 1,-1 2-55,2 0 0,-20 40 0,25-42 38,0 0-1,1 1 1,1 0-1,1 0 0,-5 29 1,10-40 42,0-1 1,0 1 0,1 0-1,1-1 1,-1 1-1,5 16 1,-4-19-3,1-1 0,0 0 0,0 1 1,1-1-1,-1 0 0,1 0 0,0-1 0,1 1 0,-1-1 0,1 1 1,6 5-1,-5-6 17,-1-1 0,1 1 0,0-1 0,0-1 0,0 1 0,1-1 0,-1 1 1,0-2-1,1 1 0,0 0 0,-1-1 0,10 1 0,-3-2 25,0 0 0,1 0 0,-1-1 0,21-4 0,-21 3-28,0-1 1,-1 0-1,1-1 0,-1 0 0,0-1 0,0 0 0,-1-1 0,0 0 0,0-1 0,0 0 1,11-10-1,-2-3 53,0 0 1,31-45 0,25-52-32,-14 18 76,-14 27-179,-53 101-154,-13 36 148,3 0-1,-14 121 1,29-179 132,0 1-1,0 0 1,1 0 0,0 0-1,1 0 1,-1-1 0,2 1 0,1 7-1,-3-14-55,0-1 0,0 1 0,0-1 0,1 0-1,-1 1 1,0-1 0,0 1 0,0-1 0,0 0 0,1 1-1,-1-1 1,0 0 0,1 1 0,-1-1 0,0 0-1,0 0 1,1 1 0,-1-1 0,0 0 0,1 0 0,-1 0-1,1 1 1,-1-1 0,0 0 0,1 0 0,-1 0-1,0 0 1,1 0 0,-1 0 0,1 0 0,-1 0 0,0 0-1,1 0 1,-1 0 0,1 0 0,-1 0 0,1 0 0,-1 0-1,0 0 1,1 0 0,-1 0 0,0 0 0,1-1-1,-1 1 1,1 0 0,-1 0 0,1-1 0,14-14 118,-14 13-84,20-26 39,-1 0-1,20-38 1,-14 21-29,13-17-140,82-101 0,-108 148 77,21-21-96,-34 35 94,0 1 0,0 0 0,0 0 0,0 0-1,0 0 1,0 0 0,0 0 0,0 0 0,0 0-1,0 0 1,0 0 0,1 0 0,-1 0 0,0 0 0,0 0-1,0 0 1,0 0 0,0 0 0,0 0 0,0 0 0,0 0-1,0 0 1,0 0 0,0 0 0,1 0 0,-1 0-1,0 0 1,0 0 0,0 0 0,0 0 0,0 0 0,0 0-1,0 0 1,0 0 0,0 0 0,0 0 0,0 0 0,0 0-1,1 0 1,-1 0 0,0 0 0,0 0 0,0 0-1,0 0 1,0 0 0,0 0 0,0 0 0,0 0 0,0 0-1,0 1 1,0-1 0,0 0 0,0 0 0,0 0-1,0 0 1,1 8-176,-4 22 28,1-4 100,-3 31 42,3-30 15,0-1-1,3 45 1,3-42 32,0 0 0,2-1 0,12 33 0,-17-57 2,1-1 1,-1 1-1,1 0 1,0-1-1,0 0 1,1 1-1,-1-1 1,5 4-1,-6-6-9,0 1 0,1-1 0,-1 0 0,0 0 0,1 0 0,-1 0-1,1-1 1,-1 1 0,1 0 0,-1-1 0,1 1 0,0-1 0,-1 1-1,1-1 1,0 0 0,-1 1 0,1-1 0,0 0 0,0 0 0,-1-1-1,3 1 1,0-1-6,-1 0-1,1-1 1,0 1 0,-1-1-1,1 0 1,-1 0-1,0 0 1,0-1-1,0 1 1,0-1 0,0 1-1,0-1 1,-1 0-1,4-5 1,2-5-36,0 1 0,8-22 1,-13 29 63,14-38 114,18-66 0,-12 34-175,-19 64 43,-1-1 0,0 0 0,-1 1 0,-1-1 0,1-19 0,0 20-390,4 9 137,12 13 40,-8-4 147,-3-3 57,1 0-1,-1-1 1,1 0-1,0-1 1,0 1-1,0-1 0,0-1 1,0 0-1,1 0 1,-1-1-1,0 1 1,9-2-1,15-3 236,54-11 0,-65 10-116,64-15-1471,-48 15 442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56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1330 3968,'0'1'92,"0"-1"1,0 1-1,0-1 1,0 0-1,1 1 0,-1-1 1,0 1-1,0-1 1,1 0-1,-1 1 1,0-1-1,0 1 0,1-1 1,-1 0-1,1 1 1,-1-1-1,0 0 1,1 0-1,-1 1 0,1-1 1,-1 0-1,0 0 1,1 0-1,-1 0 1,1 1-1,-1-1 0,1 0 1,-1 0-1,1 0 1,-1 0-1,1 0 1,-1 0-1,0 0 0,1 0 1,-1 0-1,1 0 1,0-1-1,21-3 2050,-21 4-1951,16-6 412,0-1-1,-1-1 1,1 0-1,-2-1 1,1-1-1,13-12 1,-22 17-474,36-27 435,-2-2 0,64-70 1,58-89 537,-148 174-959,112-141 1174,-115 147-1254,-7 7-53,-1 0 0,1 0 0,-1 0 0,0-1 0,4-6 0,-6 10-219,-2 9 60,-2 11 78,2-17 79,-6 44-56,2 0 0,3-1 0,1 1 0,2 0 0,2 0 0,13 58 0,-14-92 86,0 0 0,0 0 1,0 0-1,2 0 1,8 15-1,-11-21 15,1 0 0,0-1 1,-1 1-1,1-1 0,1 1 1,-1-1-1,0 0 0,1 0 0,0-1 1,0 1-1,0-1 0,0 0 1,0 0-1,0 0 0,6 2 0,-3-3 25,-1 0 0,1 0-1,-1 0 1,1-1 0,-1 0-1,1-1 1,8-1 0,2-1 99,25-9 0,-23 6-88,-1-2 0,-1-1-1,0 0 1,0-1-1,0 0 1,-2-2-1,1 0 1,26-27-1,-22 17-12,0-1-1,-1-1 0,-2-1 0,0 0 0,14-31 0,-27 47-37,1-1-1,3-15 0,-7 22-35,0 0 0,0 0 0,-1 0 0,1-1-1,-1 1 1,0 0 0,0 0 0,0-1-1,0 1 1,-1 0 0,-1-6 0,2 9-12,0-1 1,-1 0 0,1 0 0,0 1-1,-1-1 1,1 0 0,-1 1 0,1-1 0,-1 1-1,1-1 1,-1 0 0,0 1 0,1-1-1,-1 1 1,0 0 0,1-1 0,-1 1-1,0-1 1,1 1 0,-1 0 0,0 0-1,0-1 1,0 1 0,1 0 0,-1 0-1,0 0 1,0 0 0,0 0 0,1 0 0,-1 0-1,0 0 1,0 0 0,0 1 0,1-1-1,-1 0 1,0 0 0,0 1 0,1-1-1,-1 0 1,-1 2 0,-3 0-16,-1 1 1,1 0-1,-9 8 1,13-11 26,-13 13-18,0 0-1,1 1 1,0 0 0,1 1-1,1 0 1,0 1 0,1 1 0,1-1-1,0 1 1,2 1 0,0 0-1,1 0 1,0 0 0,2 1-1,0-1 1,-2 25 0,6-37 40,0 0 1,0 0 0,0 0 0,1 0-1,0-1 1,0 1 0,1 0-1,-1-1 1,4 9 0,-3-11-5,0 0 0,0 0 0,0 0 0,0 0 0,0 0 0,1-1 0,-1 1 0,1-1 0,0 0 0,0 1-1,0-1 1,0 0 0,0-1 0,0 1 0,1 0 0,3 0 0,-1 0 13,0 0-1,1 0 1,-1-1-1,1 0 1,0 0-1,-1-1 0,1 0 1,0 0-1,-1 0 1,1-1-1,0 0 1,-1-1-1,1 1 0,-1-1 1,0 0-1,1-1 1,-1 1-1,0-1 1,0-1-1,-1 1 0,6-5 1,10-8 51,-1-1 0,-1-1 0,33-41 0,-32 36-78,-15 17 2,21-24-165,1 1-1,49-41 1,-73 68 136,0-1 1,1 1-1,-1 0 0,7-2 0,-9 3 20,-1 1-1,1 0 1,-1 0-1,1-1 1,-1 1 0,1 0-1,-1 0 1,1 0-1,-1 0 1,1 0-1,0 0 1,-1 0 0,1 0-1,-1 0 1,1 0-1,-1 0 1,1 0 0,-1 0-1,1 0 1,-1 0-1,1 0 1,-1 1 0,1-1-1,-1 0 1,1 0-1,-1 1 1,1-1-1,-1 0 1,1 1 0,-1-1-1,0 1 1,1-1-1,-1 0 1,1 1 0,-1-1-1,0 1 1,0-1-1,1 1 1,-1-1 0,0 1-1,0-1 1,0 1-1,1-1 1,-1 1-1,0-1 1,0 2 0,0 12-28,0 1 1,-1 0 0,-1-1-1,0 1 1,-7 22 0,7-31 32,-21 73 82,-37 86 0,-10 31-66,33-82-43,-6 23 665,43-135-596,-1-1 0,1 1-1,-1-1 1,1 1 0,-1-1 0,1 0 0,-1 1 0,0-1-1,-1 2 1,0-7 323,2-12-81,4-8-229,0-1 1,2 1 0,1 1-1,9-24 1,45-91-12,75-114-10,-125 234-56,130-198-156,-117 184 171,-7 8-30,1 2 1,1 0-1,34-31 0,-51 51 14,1 0 0,-1 0-1,1 0 1,0 1-1,0-1 1,0 1 0,0-1-1,0 1 1,0 0 0,0 0-1,0 1 1,1-1-1,3 0 1,-5 1 14,-1 0-1,1 1 1,-1-1 0,1 0-1,-1 1 1,1-1 0,-1 1-1,0-1 1,1 1 0,-1 0-1,0 0 1,1-1-1,-1 1 1,0 0 0,0 0-1,0 0 1,0 0 0,0 1-1,0-1 1,0 0 0,0 0-1,0 0 1,0 1 0,-1-1-1,1 1 1,-1-1-1,1 0 1,-1 1 0,1-1-1,-1 4 1,3 12-23,-1 1 1,-1 0-1,-1 0 0,-3 35 0,-1-22 55,0-1 0,-2-1-1,-11 34 1,12-50 23,0 1 1,0-1-1,-2 0 1,0 0-1,0 0 0,-1-1 1,-1 0-1,-14 16 0,19-25 8,1 0 0,0-1 1,0 1-1,-1-1 0,0 0 0,-7 4 0,10-5-27,-1-1 1,1 1 0,-1-1-1,0 1 1,0-1 0,1 0 0,-1 1-1,0-1 1,1 0 0,-1 0-1,0 0 1,0 0 0,1-1-1,-1 1 1,0 0 0,1-1-1,-1 1 1,0-1 0,-2-1-1,3 1-34,1 1-1,0 0 1,-1-1 0,1 1-1,0 0 1,0-1 0,-1 1-1,1-1 1,0 1-1,0 0 1,0-1 0,-1 1-1,1-1 1,0 1-1,0-1 1,0 1 0,0-1-1,0 1 1,0-1-1,0 1 1,0 0 0,0-1-1,0 1 1,0-1 0,0 1-1,0-1 1,1 1-1,-1-1 1,0 1 0,0 0-1,0-1 1,1 1-1,-1-1 1,0 1 0,1 0-1,-1-1 1,0 1-1,1 0 1,-1-1 0,1 1-1,16-16-113,46-17-15,-48 26 151,1-1 0,-1 0 0,-1-1 0,25-19 0,46-56-23,-63 63-40,21-23 41,2 2 1,2 2-1,59-39 0,-100 76-79,7-6-125,24-18 0,-37 27 202,1 0 1,-1 0-1,0 0 0,0 0 0,0 0 0,0 0 0,0 0 1,1 0-1,-1 0 0,0 0 0,0 0 0,0 0 0,0 0 1,1 0-1,-1 0 0,0 0 0,0 0 0,0 0 0,0 1 0,0-1 1,1 0-1,-1 0 0,0 0 0,0 0 0,0 0 0,0 0 1,0 0-1,0 1 0,0-1 0,0 0 0,1 0 0,-1 0 1,0 0-1,0 0 0,0 1 0,0-1 0,0 0 0,0 0 1,0 0-1,0 0 0,0 0 0,0 1 0,0-1 0,4 11-72,-4-9 74,6 21-18,4 42 0,-7-41-73,9 39 1,-5-40 68,1-1 1,0 0-1,19 33 1,-20-44 68,-1 0 0,2-1 0,0 0 0,0-1 0,0 0 0,1 0 0,1-1 0,15 12 0,-20-17-12,1 0 0,0 0 0,-1 0 0,1-1 0,0 0 0,0 0 0,0-1 0,0 0 1,0 0-1,1 0 0,-1 0 0,0-1 0,0 0 0,1-1 0,-1 1 0,10-3 0,-8 1 0,-1-1 0,1 1 1,-1-1-1,0 0 0,1-1 1,-1 0-1,-1 0 1,1 0-1,-1-1 0,1 0 1,-2 0-1,1-1 0,5-6 1,5-11-15,-1 0 1,-2-1 0,14-32-1,-16 33 27,-2 0 0,0-1 0,-1 0-1,5-35 1,-12 52-55,0 0-1,-1 0 0,0 0 1,-1-8-1,1 15 5,0-1 0,0 1 1,0-1-1,0 1 0,0-1 0,0 1 0,0-1 1,0 1-1,0-1 0,0 1 0,-1-1 0,1 1 1,0-1-1,0 1 0,-1-1 0,1 1 0,0-1 1,-1 1-1,1 0 0,0-1 0,-1 1 0,1-1 1,-1 1-1,1 0 0,0 0 0,-1-1 0,1 1 1,-1 0-1,1 0 0,-1-1 0,1 1 0,-1 0 1,1 0-1,-1 0 0,1 0 0,-1 0 0,1 0 0,-1 0 1,1 0-1,-1 0 0,1 0 0,-1 0 0,0 0 1,-1 1-25,0 0 0,0 0 0,0-1 0,0 1 0,0 1 0,0-1 0,1 0 0,-1 0 0,-2 3 0,0 1 4,-1 0 0,1 1 0,1-1-1,-1 1 1,1 0 0,0 0 0,-4 11 0,-12 50-132,13-44 141,0 4-15,1 0 0,1 1 0,1-1 0,2 1 0,1-1 0,4 44 0,-2-63 65,-1 1 0,1-1 0,0 0 1,4 11-1,-5-17-16,0 0 0,0 0 1,0 0-1,0 0 1,0 0-1,0-1 0,0 1 1,1 0-1,-1 0 1,1-1-1,-1 1 0,1-1 1,0 0-1,-1 1 0,1-1 1,0 0-1,0 0 1,0 0-1,0 0 0,0 0 1,0-1-1,2 1 1,-1 0 21,1-2 1,-1 1 0,0 0-1,1-1 1,-1 1 0,0-1-1,0 0 1,0 0 0,0-1-1,0 1 1,0 0 0,4-3 0,32-24 136,-38 27-170,23-19 82,0-2 0,39-47 0,32-59-103,-6 8-111,-63 87 107,61-69-117,-86 101 110,0 0 0,0 0-1,0 0 1,-1 0 0,1 1-1,0-1 1,0 0 0,0 0-1,0 1 1,1-1 0,-1 1-1,1-2 1,-2 14-276,-2 7 381,-15 79-127,6-41 37,4-15 96,-2 0-1,-2-1 0,-1 0 0,-21 44 1,31-80-45,0 0 0,-1 0 1,1 0-1,-1-1 0,0 0 1,0 1-1,-6 5 0,7-9-20,1 0 0,0 0-1,-1 0 1,1 0-1,-1 0 1,1-1 0,-1 1-1,0 0 1,1-1-1,-1 1 1,0-1-1,1 0 1,-1 1 0,0-1-1,0 0 1,1 0-1,-1 0 1,0 0-1,0 0 1,1-1 0,-1 1-1,0 0 1,0-1-1,1 1 1,-3-2 0,-1-1-14,0 1 1,0-1-1,0-1 1,1 1 0,-1-1-1,1 0 1,0 0-1,0 0 1,0 0 0,-5-8-1,1 0-23,0-1 1,1 0-1,-7-15 0,14 28 12,0 0-1,0 0 1,0 0 0,0 0 0,0-1-1,0 1 1,0 0 0,0 0-1,0 0 1,0 0 0,0 0 0,0-1-1,0 1 1,0 0 0,0 0-1,0 0 1,0 0 0,0 0 0,0-1-1,0 1 1,0 0 0,0 0 0,0 0-1,0 0 1,0 0 0,0-1-1,0 1 1,0 0 0,0 0 0,0 0-1,0 0 1,1 0 0,-1 0 0,0-1-1,0 1 1,0 0 0,0 0-1,8 0-132,18 6 25,-11-2 138,11 1 5,0-1 0,1-2 0,-1 0 1,39-4-1,-48 1-34,0-2 1,0 0-1,0-1 1,0 0-1,-1-2 1,0 0-1,29-15 1,130-91 140,-147 90-21,-1-1 1,0-1-1,40-48 1,-65 68-121,3-2-11,0 0 0,0 0-1,-1-1 1,6-12 0,-9 18 4,-1 0 0,1 0 1,-1 0-1,0-1 0,1 1 1,-1 0-1,0 0 0,1-1 1,-1 1-1,0 0 0,0-1 1,0 1-1,0 0 0,-1 0 1,1-1-1,0 1 0,0 0 1,-1 0-1,1-1 0,-1 1 1,1 0-1,-1 0 0,1 0 1,-1 0-1,0 0 0,0 0 1,1 0-1,-1 0 0,0 0 1,0 0-1,0 0 0,0 0 1,0 0-1,0 1 0,0-1 1,0 0-1,-2 0 0,-2-1-5,-1 1 0,1-1 1,-1 1-1,0 0 0,1 0 0,-1 1 0,0 0 0,1 0 0,-1 0 0,0 0 0,1 1 0,-1 0 0,1 0 1,-1 1-1,1 0 0,-1 0 0,1 0 0,0 0 0,-6 4 0,3-1-4,0-1 0,1 1 0,-1 1-1,1 0 1,0 0 0,1 0 0,-1 1 0,1-1 0,0 2 0,1-1-1,-7 13 1,5-4 1,0 0-1,2 1 0,0 0 0,1 0 1,0 0-1,2 0 0,0 1 0,1-1 1,1 21-1,0-33 26,1 0 0,0-1 0,0 1 0,0 0 0,0-1-1,1 1 1,0-1 0,0 1 0,0-1 0,0 0 0,1 0 0,0 0 0,4 6 0,-4-8 10,-1 1 0,1-1 0,0 0 0,0 1 0,0-2 1,0 1-1,0 0 0,0 0 0,1-1 0,-1 0 0,1 0 0,-1 0 0,1 0 1,-1 0-1,1-1 0,-1 1 0,1-1 0,6 0 0,3-2 28,0 0 0,0-1-1,-1 0 1,1-1 0,-1 0-1,0-1 1,17-10 0,79-53-11,-74 46 80,24-17-21,121-81-189,-158 109-32,-20 11 119,-1-1 0,1 1 0,-1 0 0,1 0 1,-1-1-1,1 1 0,-1 0 0,1 0 0,-1 0 0,1 0 1,0-1-1,-1 1 0,1 0 0,-1 0 0,1 0 1,0 0-1,-1 0 0,1 1 0,-1-1 0,1 0 0,-1 0 1,1 0-1,0 0 0,-1 1 0,1-1 0,-1 0 0,1 0 1,-1 1-1,1-1 0,-1 1 0,0-1 0,1 1 1,-3 20-92,1-13 100,-10 40 100,-21 56-1,13-44-60,6-7 234,13-51 21,4-5-102,6-10-30,5-10-211,53-76-37,-58 86 99,1 1-1,1 0 0,0 0 0,0 2 1,18-13-1,-17 14-102,1 0 1,0 1-1,28-11 0,-41 18 77,1 1 0,-1 0 0,0-1 0,0 1 0,0 0-1,0-1 1,1 1 0,-1 0 0,0 0 0,0 0 0,1 0 0,-1 0-1,0 0 1,0 1 0,0-1 0,1 0 0,1 1 0,-3 0 10,1-1 0,-1 1 1,1-1-1,-1 1 0,1-1 0,-1 1 1,1 0-1,-1-1 0,0 1 1,1 0-1,-1-1 0,0 1 0,0 0 1,1-1-1,-1 1 0,0 0 1,0-1-1,0 1 0,0 0 0,0 0 1,0 1-1,-1 4 13,0 0 0,0 1 0,-1-1 0,0 0 0,-3 7 0,3-8-4,-20 52-10,8-24 7,2 1-1,-11 45 1,22-75-2,1 0 0,-1 1 0,1-1 0,0 0-1,0 0 1,0 0 0,1 0 0,-1 0 0,2 5 0,-1-8 7,-1 0-1,1 0 1,-1 0 0,1 0 0,-1 0-1,1 1 1,0-1 0,-1 0 0,1 0-1,0-1 1,0 1 0,0 0 0,0 0-1,0 0 1,0 0 0,0-1-1,0 1 1,0-1 0,0 1 0,0-1-1,1 1 1,-1-1 0,0 1 0,0-1-1,0 0 1,1 0 0,-1 0-1,0 0 1,0 0 0,1 0 0,-1 0-1,0 0 1,0 0 0,2-1 0,13-3 16,0 0 1,0-1-1,-1-1 1,1-1 0,-2 0-1,1-1 1,-1 0-1,0-1 1,15-13-1,18-18 80,45-49 0,-75 71-27,31-32-55,44-61 1,-62 67 58,-2-1 0,39-85 0,46-160 16,-109 278-80,6-16-112,7-36 0,-16 60 75,-1 1 0,1 0 0,-1-1 0,1 1 0,-1 0 0,0-1 0,0 1 0,-1-1 0,1 1 0,-1 0 0,1-1 0,-1 1 0,-2-6 0,2 8 13,1 0-1,-1 0 1,1 0-1,-1 0 1,1 1-1,-1-1 1,1 0-1,-1 0 1,0 0-1,0 0 1,1 1-1,-1-1 1,0 0-1,0 1 1,0-1-1,0 0 1,0 1-1,0-1 1,0 1-1,0 0 1,0-1-1,0 1 1,0 0-1,0-1 1,0 1-1,0 0 1,0 0-1,0 0 1,0 0-1,0 0 1,0 0-1,0 0 1,0 1-1,0-1 1,0 0-1,-1 1 1,1-1-1,0 0 1,1 1-1,-1-1 0,0 1 1,-2 1-1,-2 1-26,0 0 0,0 1 0,0 0 0,0 0 0,-6 8 0,2-1 2,1 0 0,1 0-1,0 1 1,0 0 0,-8 21 0,15-31 30,-37 91-146,-31 132 0,58-191 143,-7 30 50,-11 86 0,24-111-10,1 1 0,2 0 0,6 60 0,-4-94-7,-1 1 1,2-1-1,-1 1 1,1-1-1,0 0 1,0 0-1,0 0 1,6 10-1,-7-14-13,1-1 0,-1 1 0,0 0 0,1-1-1,-1 0 1,1 1 0,0-1 0,0 0 0,-1 0 0,1 1 0,0-1-1,0-1 1,0 1 0,0 0 0,0 0 0,0-1 0,0 1 0,0-1 0,0 0-1,1 0 1,-1 1 0,0-1 0,0-1 0,0 1 0,0 0 0,0 0-1,0-1 1,0 1 0,0-1 0,4-1 0,13-7 21,0 0-1,-1-1 1,35-25 0,-34 22-14,65-46 188,44-29 52,-100 70-318,1 3 0,52-22 0,-63 30-25,-12 4 14,-1 1 1,2 0-1,-1 0 1,0 0-1,13-2 1,-18 4 57,1 0 1,0 0 0,-1 1 0,1-1 0,0 0 0,-1 1 0,1-1 0,0 1 0,-1-1 0,1 1 0,-1 0 0,1-1-1,-1 1 1,1 0 0,-1 0 0,0 0 0,1 0 0,-1 1 0,0-1 0,0 0 0,0 0 0,0 1 0,0-1 0,0 1-1,0-1 1,0 1 0,0 1 0,9 33-26,-3-10 70,-6-24 136,-2-11-86,0 0 1,-1 0-1,0 0 0,0 0 1,-1 0-1,0 0 0,0 1 1,-1-1-1,-6-9 0,8 16-109,1 0 0,0 0 0,-1 0 0,0 1-1,1-1 1,-1 1 0,0-1 0,0 1 0,0 0 0,0 0-1,0-1 1,0 1 0,0 1 0,0-1 0,-1 0-1,1 0 1,0 1 0,0-1 0,-1 1 0,1 0 0,0 0-1,-1 0 1,1 0 0,0 0 0,-5 1 0,-2 1-19,-1 0 0,0 0 0,1 1 0,-14 6 1,10-4 25,0 2 0,1 0 0,0 1 0,0 0 0,0 0 0,1 1 1,0 1-1,-16 19 0,21-22 19,1-1-1,0 1 1,0 1 0,0-1 0,1 1 0,0 0 0,1 0-1,0 0 1,0 0 0,1 0 0,0 1 0,0-1-1,1 1 1,0 0 0,0 12 0,1-19 9,0-1 0,0 1-1,1-1 1,-1 0 0,0 1 0,0-1 0,1 0-1,-1 0 1,1 1 0,-1-1 0,1 0 0,-1 0-1,1 1 1,0-1 0,0 0 0,-1 0 0,1 0-1,0 0 1,0 0 0,0 0 0,0 0 0,0 0 0,0-1-1,1 1 1,-1 0 0,0-1 0,0 1 0,0-1-1,1 1 1,-1-1 0,0 1 0,1-1 0,-1 0-1,0 0 1,1 0 0,1 0 0,1 0 17,1 0 1,-1-1 0,1 0-1,-1 0 1,1 0-1,-1-1 1,0 0 0,7-3-1,31-21 165,-34 21-184,17-14 30,-1 0 0,-1-1 1,0-2-1,31-38 1,-50 54-44,0 1-24,1-1 0,-1 1 0,1 0-1,1 0 1,-1 0 0,0 0 0,10-5 0,-15 11 10,1-1 0,-1 0 0,0 0 0,1 1 0,-1-1 0,0 0 1,1 1-1,-1-1 0,0 0 0,0 1 0,1-1 0,-1 0 0,0 1 1,0-1-1,0 1 0,1-1 0,-1 0 0,0 1 0,0-1 0,0 1 1,0-1-1,0 1 0,2 11-52,-1 0 0,0 1-1,-3 20 1,1 0 47,1-14 36,0 0 0,1 0 0,1 0 0,1-1 0,1 1 0,8 26 0,-11-43 4,-1 0 0,1 0 0,0 0 0,0-1 1,0 1-1,0 0 0,0-1 0,0 1 0,1-1 1,-1 1-1,0-1 0,1 0 0,-1 0 0,1 1 1,-1-1-1,4 1 0,-3-1 5,0-1 0,0 1 0,-1-1 0,1 0 0,0 0 0,0 0 0,-1 0 0,1 0-1,0 0 1,0-1 0,0 1 0,-1 0 0,1-1 0,0 0 0,-1 1 0,1-1 0,0 0 0,1-1 0,30-19-7,-1-1-1,41-38 1,-53 43 69,46-37 13,44-40-7,-81 66-84,-1-2 0,-2-1 1,-1-1-1,36-62 1,16-65 46,-28 50 32,9-5-146,19-39-299,-73 146 356,-2 4-11,-1 0 0,1 0 0,-1 0 0,0 0 0,0-1 0,0 1-1,0 0 1,-1-1 0,1-4 0,-1 8 8,0-1 0,0 0-1,0 1 1,0-1 0,0 0 0,0 1 0,0-1-1,0 0 1,0 1 0,-1-1 0,1 0-1,0 1 1,0-1 0,-1 0 0,1 1-1,0-1 1,-1 1 0,1-1 0,-1 1 0,1-1-1,0 1 1,-1-1 0,1 1 0,-1 0-1,0-1 1,0 0-5,0 1 1,0 0-1,0 0 0,0 0 0,-1-1 0,1 1 0,0 0 1,0 0-1,0 0 0,0 1 0,0-1 0,0 0 1,0 0-1,-1 1 0,-3 1-14,1-1-1,-1 1 1,1 1 0,0-1-1,0 1 1,-5 3 0,0 3-1,0 0 0,0 0 0,1 1 1,-13 21-1,19-28 22,-78 137-124,36-57 88,-35 52 84,-20 35-1,43-53-150,49-98 94,1 0 1,0 0-1,1 0 0,-3 29 1,7-41 48,1-1 0,0 1 0,0-1 0,0 1 0,1-1 0,1 7-1,-2-11-19,1 0-1,0 0 0,-1-1 0,1 1 1,0 0-1,0 0 0,0-1 0,0 1 1,0-1-1,0 1 0,1-1 1,-1 0-1,1 1 0,-1-1 0,1 0 1,-1 0-1,1 0 0,-1 0 0,1 0 1,0 0-1,0-1 0,-1 1 0,4 0 1,1 0 14,-1 0 1,0 0-1,1-1 0,-1 0 1,1 0-1,-1-1 1,1 1-1,-1-1 1,0 0-1,1-1 1,-1 1-1,7-4 1,8-4 87,34-20 0,-35 17-78,101-65 46,-100 63-179,1 1-1,27-13 1,-48 26 86,1-1-1,-1 1 1,0 0 0,0 0-1,0 0 1,0 0-1,1 0 1,-1-1-1,0 1 1,0 0 0,0 0-1,0 0 1,1 0-1,-1 0 1,0 0 0,0 0-1,1 0 1,-1 0-1,0 0 1,0 0-1,0 0 1,1 0 0,-1 0-1,0 0 1,0 0-1,0 0 1,1 0 0,-1 0-1,0 0 1,0 0-1,0 0 1,1 0-1,-1 0 1,0 0 0,0 0-1,0 1 1,1-1-1,-1 0 1,0 0-1,0 0 1,0 0 0,0 1-1,0-1 1,1 0-1,-1 0 1,0 0 0,0 0-1,0 1 1,0-1-1,0 0 1,0 0-1,0 0 1,0 1 0,0-1-1,0 0 1,-2 12-146,2-12 145,-14 43-63,2 1 1,-11 72 0,22-102 120,-1 0 0,2 0 0,0 0 0,2 20 1,-2-33-33,1 0 0,-1 1 0,1-1 0,-1 1 0,1-1 0,-1 0 0,1 1 0,0-1 0,-1 0 0,1 0 0,0 1 0,0-1 1,0 0-1,0 0 0,0 0 0,0 0 0,1 0 0,-1 0 0,0-1 0,0 1 0,1 0 0,-1-1 0,0 1 0,1-1 0,-1 1 1,1-1-1,-1 1 0,1-1 0,-1 0 0,1 0 0,-1 0 0,0 0 0,1 0 0,-1 0 0,1 0 0,1-1 0,6 0-8,1-1-1,-1-1 1,0 0-1,12-5 1,-13 5 26,49-21-3,-1-3 0,-2-2 0,66-46 0,-40 14 5,-68 49-208,-13 12 163,1 0-1,0 0 0,0 0 0,0 0 1,0-1-1,0 1 0,0 0 0,0 0 1,-1 0-1,1 0 0,0 0 1,0 0-1,0 0 0,0-1 0,0 1 1,-1 0-1,1 0 0,0 0 1,0 0-1,0 0 0,0 0 0,-1 0 1,1 0-1,0 0 0,0 0 0,0 0 1,-1 0-1,1 0 0,0 0 1,0 0-1,0 0 0,-1 0 0,1 0 1,0 0-1,0 0 0,0 0 0,0 0 1,-1 0-1,1 1 0,-5 0-66,-1 0 0,1 1-1,-9 4 1,4 0 73,-1 0 1,2 1-1,-1 1 1,1 0 0,0 0-1,0 1 1,-10 13-1,7-6-67,0 1 0,0 1 0,-12 27 0,20-36 103,1-1-1,-1 1 1,2 0 0,-1 1-1,1-1 1,-1 18 0,3-24 1,0 0 1,0 0-1,0 0 0,1-1 1,-1 1-1,1 0 1,0 0-1,-1 0 1,1-1-1,1 1 0,1 3 1,-2-4-23,0 0 0,0-1 1,1 1-1,-1-1 1,1 1-1,-1-1 0,1 0 1,0 0-1,0 0 0,-1 1 1,1-2-1,0 1 0,0 0 1,0 0-1,0-1 0,0 1 1,3 0-1,3 0 13,0 0 0,-1-1 0,1 0 0,0 0 0,0-1 0,-1 0 0,1 0 0,-1-1 0,1 0 0,-1 0 0,1-1 0,-1 0 0,0 0 0,0-1 0,-1 0 0,1 0 0,-1 0 0,1-1 0,6-7 0,-6 5-19,0 0 1,0 0-1,-1-1 0,0 0 1,0 0-1,-1-1 0,0 1 0,-1-1 1,0-1-1,0 1 0,-1 0 1,0-1-1,-1 1 0,3-20 1,-4 23-18,-1 0 1,0 0 0,0 0 0,0-1-1,-1 1 1,0 0 0,0 0 0,0 0-1,-1 0 1,0 0 0,0 0 0,-1 1 0,0-1-1,0 1 1,0-1 0,0 1 0,-1 0-1,0 0 1,0 1 0,0-1 0,-1 1-1,1 0 1,-1 0 0,0 0 0,-7-3 0,-4-2-13,-1 2 1,0 0 0,-1 1-1,1 1 1,-36-6 0,38 8 77,14 2-23,10 1-10,155-9 137,-53 12-244,-91-2 33,0 2 0,-1 0 0,31 9 0,-45-10 38,0 0 1,1 0-1,-1 0 1,0 1 0,0-1-1,-1 1 1,1 0-1,0 0 1,-1 1 0,0 0-1,0-1 1,0 1 0,0 1-1,-1-1 1,1 1-1,-1-1 1,0 1 0,-1 0-1,1 0 1,-1 0 0,0 0-1,0 0 1,-1 1-1,1-1 1,-1 1 0,0-1-1,0 11 1,-8 76 252,7-91-237,0-1 0,-1 0 0,1 1 0,0-1 0,0 1 0,0-1 0,0 1 0,0-1 0,1 1 0,-1-1 0,0 1 0,0-1 0,0 1 0,0-1 0,0 0 0,1 1 0,-1-1 0,0 1 0,0-1 0,1 0 0,-1 1 0,0-1 0,1 0 0,-1 1 0,0-1 0,1 0 0,-1 1 0,0-1 0,1 0 0,-1 0 0,1 1 0,-1-1 0,1 0 0,-1 0 0,0 0 0,1 0 0,-1 0 0,1 0 0,-1 1 0,1-1 0,-1 0 0,1 0 0,-1-1 0,1 1 0,-1 0 0,1 0 0,-1 0 0,1 0 0,-1 0 0,0 0 0,1-1 0,-1 1 0,1 0 0,-1 0 1,0 0-1,1-1 0,-1 1 0,1 0 0,-1-1 0,0 1 0,1-1 0,15-10 118,26-26 0,-12 10-97,29-19-77,1 2 0,67-36-1,-124 77 37,1 1 0,-1 0-1,1 0 1,0 0 0,0 1-1,0-1 1,-1 1 0,1 0-1,0 0 1,0 1 0,8-1-1,-12 1 11,1 0 0,-1 0 0,1 0 0,-1 1 0,1-1 0,-1 0 0,1 0-1,-1 1 1,1-1 0,-1 0 0,0 1 0,1-1 0,-1 0 0,0 1 0,1-1 0,-1 1 0,0-1 0,0 1 0,1-1-1,-1 1 1,0-1 0,0 1 0,0-1 0,1 1 0,-1-1 0,0 1 0,1 17-23,-1-14 17,0 28 117,2-1 0,1 0 0,11 46 0,-11-67 24,1 0 0,0-1 0,11 18 1,3 9-4674,-13-25 2235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5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41 8480,'-58'-34'3840,"40"34"-3360,13 0 1088,10-3-896,5 3-384,7-3-96,11 3-128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57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1313 142 9312,'23'-13'4192,"98"6"-3616,-54 2 1088,1 5-1024,40-3-257,-5 3-255,28-5 0,-6 5-64,-4 0 128,-21 5-128,-19-2-1855,-18 5 959</inkml:trace>
  <inkml:trace contextRef="#ctx0" brushRef="#br0" timeOffset="1">0 97 10144,'0'-43'4576,"122"49"-3968,-54-6 575,-2 0-767,65-6 832,-1 1-736,28-7-160,-10 4-224,28-4 160,-20 4-160,7 0-1376,-20 8 672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6:58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13056,'-5'3'5887,"-3"8"-5087,3-11 32,5 5-608,-5-5 64,5 4-192,-4-4-64,8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21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359 627 2080,'-10'1'10971,"5"-2"-8214,0-1-2617,-1 1 0,0-1 0,0 1 0,0 1 0,0-1 0,0 1 0,0 0 1,0 1-1,-9 1 0,4-1-83,0 2-1,-1 0 1,1 0 0,-16 8 0,5 0 168,0 1 1,-40 28 0,51-31-56,0 1 1,0 0 0,1 1 0,0 0-1,0 0 1,-10 18 0,18-26-115,0 0 0,1 1 1,-1-1-1,1 0 0,-1 1 0,1-1 1,0 1-1,0 0 0,1-1 1,-1 1-1,1 0 0,-1-1 0,1 1 1,1 0-1,-1-1 0,0 1 0,1 0 1,0-1-1,0 1 0,0 0 1,0-1-1,0 1 0,1-1 0,-1 0 1,1 0-1,0 1 0,0-1 1,1 0-1,-1 0 0,0-1 0,1 1 1,0-1-1,-1 1 0,1-1 1,0 0-1,1 0 0,4 3 0,6 2 37,0 0 0,1-1 0,0 0-1,0-1 1,0-1 0,1-1 0,0 0 0,-1-1-1,1 0 1,0-1 0,0-1 0,0-1-1,-1 0 1,1-1 0,19-5 0,-4-2 35,-1 0 1,-1-2-1,1-1 1,-2-1-1,0-2 1,43-29-1,-48 27-61,-1-1 0,-1-1-1,0-1 1,-2 0 0,33-46 0,-21 21-23,-3-1 0,24-55 1,43-142-19,-88 218-26,0 1 0,-2-1 0,0 0 0,-2 0 0,0-33 0,-9 11 0,1 53-149,1 0 0,-1 0-1,-4 9 1,-11 22 226,2 2 0,1 0-1,3 1 1,-14 54 0,-49 307 632,77-398-714,-19 101 0,18-91 64,1-10-24,0-1 1,0 1 0,0 0 0,-1-1-1,1 1 1,-2 4 0,0-4 2,0 0 0,0 0-1,0 0 1,0-1 0,0 1 0,0-1 0,-1 1-1,0-1 1,1 0 0,-5 3 0,41-59 826,13 5-892,8-9-56,52-64-199,-107 122 273,1-1 0,0 0 0,-1 0 1,1 1-1,0-1 0,-1 0 0,1 1 0,0-1 0,0 1 0,-1-1 0,1 1 0,0-1 0,0 1 0,0 0 1,0-1-1,0 1 0,0 0 0,0 0 0,0-1 0,0 1 0,-1 0 0,1 0 0,2 0 0,-2 1 4,0-1 0,-1 1-1,1-1 1,0 1-1,0 0 1,0-1 0,0 1-1,0 0 1,-1 0-1,1 0 1,0 0 0,0-1-1,-1 1 1,1 0-1,-1 0 1,1 0 0,-1 0-1,1 0 1,-1 1-1,0-1 1,1 1 0,1 12-12,0 0 1,0 0 0,-1 0 0,-1 0 0,-1 16 0,0 3 34,0-22 5,2 0 1,-1 0-1,1 0 0,1 0 0,3 14 1,1-1-172,-5-19 218,0 0 0,0 0 0,0 0 0,1 0 0,2 6 0,-3-10-52,0 0 0,-1 0 0,1 0 1,0 0-1,0 0 0,0 0 0,0 0 0,0 0 0,0 0 0,0-1 0,0 1 0,0 0 1,1 0-1,-1-1 0,0 1 0,0-1 0,1 0 0,-1 1 0,0-1 0,1 0 0,-1 1 1,0-1-1,1 0 0,1 0 0,4-1 42,0 1 0,0-1 0,0-1 1,0 1-1,0-1 0,0-1 0,-1 1 0,12-7 0,4-3-5,22-17 1,-21 13 141,32-22-176,-2-3-1,77-76 1,-89 73-15,-36 38-66,-2 2-186,-1 9-1,0 3 186,-1-6 63,-1 0 0,0 0 0,0 0 0,1 1 0,-1-1 0,-1 0 0,1 0 0,0 0 0,0 0 0,-1 0 0,1 0 0,-1 0 0,0 0 0,0 0 0,1 0 0,-1 0 0,0 0 0,-1-1 0,-1 4 0,-1 0-2,1-1 0,-1 0 1,0-1-1,0 1 1,-1-1-1,-4 4 1,-29 16-34,2 2 1,0 1 0,2 2 0,-34 35 0,63-58 58,1 1 0,0-1-1,0 1 1,0 0 0,0 0 0,-4 13 0,7-18-20,1 0 1,-1 1 0,1-1 0,-1 0 0,1 1 0,0-1 0,0 0 0,0 1 0,-1-1-1,1 0 1,0 1 0,1-1 0,-1 0 0,0 1 0,0-1 0,1 0 0,-1 1 0,0-1-1,1 0 1,0 1 0,-1-1 0,1 0 0,0 0 0,-1 0 0,1 0 0,0 0 0,0 0-1,0 0 1,0 0 0,0 0 0,0 0 0,0 0 0,0 0 0,0-1 0,1 1 0,-1-1-1,0 1 1,0-1 0,1 1 0,-1-1 0,0 1 0,2-1 0,2 1 44,1 0 1,-1-1 0,1 0-1,-1 0 1,0 0 0,1-1-1,-1 1 1,0-1 0,1 0-1,-1-1 1,0 0 0,0 1-1,0-2 1,0 1 0,0 0-1,0-1 1,-1 0 0,0 0-1,6-5 1,2-2 15,0-1 0,-1 0-1,-1-1 1,1 0 0,10-18 0,-12 14-43,0-1 0,0 0-1,8-27 1,-2 4-93,-12 32 35,8-22-56,-10 28 57,-1 0-1,1 0 0,-1-1 1,0 1-1,1 0 1,-1 0-1,0 0 0,-1 0 1,1 0-1,0 0 0,0 0 1,-2-3-1,-3 16-589,-4 14 527,1 1 0,-5 31-1,11-48 88,1 0 1,1 0-1,-1 1 0,1-1 0,1 0 0,0 1 0,0-1 1,1 0-1,0 0 0,3 9 0,-3-13 42,0 0 0,1-1 0,0 1 0,0-1-1,0 0 1,0 0 0,0 0 0,1 0 0,0-1 0,0 1 0,0-1-1,0 0 1,0 0 0,1 0 0,-1-1 0,1 1 0,6 1 0,-5-2 11,0 0 1,0 0-1,0-1 1,0 0-1,0 0 1,1-1-1,-1 1 1,0-1-1,0-1 1,1 1 0,-1-1-1,0 0 1,0 0-1,7-3 1,-3 0-20,-1-1 1,0 1 0,0-2-1,0 1 1,0-1-1,-1 0 1,0-1 0,0 0-1,10-12 1,-5 3-32,-1-1 0,-1 0 0,18-34 0,-21 33 54,-1-1 0,-1 0-1,5-21 1,-9 31-37,0 2-35,-1 1-1,0-1 1,0 0-1,0-8 1,2 7-257,-2 8 7,0 6 101,-1 23 58,-1-8 45,1 0 0,2 1 0,5 33 0,-1-27 45,-3-14 21,0 0-1,1 0 1,9 22 0,-11-32 23,0 0-1,0 0 0,1 0 0,0 0 1,-1 0-1,2-1 0,-1 1 0,0-1 1,1 0-1,-1 0 0,1 0 0,0 0 1,0-1-1,0 1 0,6 1 1,0 0 38,0-2 0,0 1 1,0-1-1,0-1 0,0 1 1,0-2-1,0 0 1,1 0-1,-1-1 0,12-2 1,15-4 88,49-15 1,-80 20-162,8-3 38,0 0 0,0-1 0,25-15 0,34-30 204,-48 33-140,-14 9-106,0 0-1,0-1 0,-1-1 1,0 0-1,0 0 0,-2 0 1,15-24-1,-22 30-104,-7 6 1,-8 9-32,-6 6 25,-30 34 1,-7 5 135,54-52-1,-9 6 5,0 1 1,1 0-1,0 1 0,1 0 1,0 1-1,-14 22 0,22-32-3,1 0 1,0-1-1,0 1 0,1 0 1,-1 0-1,0 0 0,1 0 0,-1 0 1,1 0-1,0 1 0,-1-1 0,1 0 1,0 0-1,0 0 0,0 0 1,1 0-1,-1 0 0,1 0 0,-1 0 1,1 0-1,-1 0 0,1 0 0,0 0 1,0 0-1,0 0 0,0 0 1,0 0-1,1-1 0,-1 1 0,0-1 1,1 1-1,-1-1 0,1 1 0,3 1 1,-2-1 33,0 0-1,1-1 1,-1 1 0,0-1 0,1 0 0,-1 0-1,1 0 1,0 0 0,-1 0 0,1-1 0,0 0-1,0 0 1,-1 0 0,1 0 0,0 0 0,-1-1-1,1 0 1,5-1 0,0-2 20,-1 0 0,0 0-1,0-1 1,0 0 0,-1 0-1,0-1 1,0 0 0,0 0-1,0-1 1,-1 0 0,9-13 0,-3 2-182,-2 0 0,0-1 0,15-38 0,-20 49-185,-2 12 13,-2 23-49,-1-15 423,1-10-63,-1 1 0,1-1 0,-1 0 0,1 0-1,0 0 1,-1 0 0,1 0 0,0 0-1,0 0 1,1 0 0,-1 0 0,0-1-1,1 1 1,-1 0 0,1-1 0,-1 1-1,1-1 1,0 1 0,0-1 0,0 0-1,-1 0 1,1 0 0,0 0 0,0 0-1,0 0 1,1-1 0,-1 1 0,0-1 0,0 1-1,3-1 1,7 1 58,0 0 1,0-1-1,0-1 0,18-2 0,23-7-57,0-2-1,-1-2 0,0-2 0,79-38 0,-119 49-7,-1-1-1,0-1 1,1 0 0,-2 0 0,18-17-1,13-6 55,-39 25-88,-3 8-192,0-1 196,1-1-1,-1 1 1,0 0-1,0-1 0,1 1 1,-1 0-1,-1-1 1,1 1-1,-1 0 0,-6 9-39,-21 53-181,26-56 251,0 0 0,1 1 0,0-1 0,0 1 0,0 17-1,2-24 6,0 1-1,0-1 0,1 0 0,-1 1 0,1-1 0,-1 1 0,1-1 1,0 0-1,0 1 0,0-1 0,1 0 0,-1 0 0,0 0 0,1 0 0,-1 0 1,1 0-1,0 0 0,0-1 0,0 1 0,0-1 0,0 1 0,0-1 0,0 0 1,0 1-1,0-1 0,1 0 0,-1-1 0,0 1 0,1 0 0,-1-1 1,1 1-1,-1-1 0,0 0 0,1 1 0,-1-1 0,1-1 0,-1 1 0,1 0 1,2-1-1,16-5 9,0-1 0,-1-1 0,0-1 1,0-1-1,21-14 0,-19 11 35,8-3-14,-2-2 0,0 0-1,-1-2 1,32-30 0,-20 11-36,-1-2 0,-2-1 0,53-81 0,10-52 50,-87 149-89,0 1 0,-2-1 0,-1-1 0,-1 0 0,7-45 0,-14 69-31,-1-1 0,0 1 0,0-1 0,0 1 0,0-1 0,-1-6 0,1 10 50,-1-1 0,1 1 0,0-1 1,0 1-1,0-1 0,0 1 0,-1 0 0,1-1 0,0 1 0,0-1 0,-1 1 0,1 0 1,0-1-1,-1 1 0,1 0 0,0-1 0,-1 1 0,1 0 0,-1-1 0,1 1 0,-1 0 1,0-1-1,0 1-2,0 0 0,0 0 0,1 1 0,-1-1-1,0 0 1,0 0 0,0 0 0,0 1 0,0-1 0,1 0 0,-1 1 0,0-1 0,0 1 0,0-1 0,1 1 0,-1-1 0,-1 2 0,-27 23-72,1 2 1,1 1 0,1 1-1,-24 37 1,38-49 87,2 0 0,-1 1 1,2 0-1,1 1 0,0 0 0,1 1 0,-8 39 0,11-34 4,0 0 0,2 0 0,1 0 0,2 0 0,0 0 0,6 31 0,-5-42 17,2-1 1,0 0-1,0 1 0,1-1 1,1-1-1,0 1 1,1-1-1,0 0 0,1-1 1,0 1-1,1-2 0,0 1 1,11 9-1,-13-14 17,-1 0-1,1-1 0,1 0 1,-1 0-1,1 0 1,0-1-1,0 0 1,0-1-1,0 0 0,0 0 1,1-1-1,0 0 1,-1 0-1,1-1 1,0 0-1,0-1 0,0 0 1,0 0-1,-1-1 1,1 0-1,11-3 0,-6-1-4,0 0 0,0-1-1,-1-1 1,0 0 0,13-9-1,-18 12-9,-1-1 0,1 0 0,-1-1-1,0 1 1,0-1 0,-1-1 0,1 1-1,-1-1 1,-1 0 0,7-10-1,-8 9-19,0 1-1,-1-1 0,0 0 0,0 0 1,0 0-1,-1 0 0,-1-1 0,1 1 1,-1-1-1,0-13 0,-1 18-25,-1-1-1,1 1 1,-1-1 0,0 1 0,0 0-1,0-1 1,0 1 0,-1 0 0,0 0-1,0 0 1,0 0 0,0 0-1,0 1 1,-1-1 0,0 0 0,0 1-1,0 0 1,0 0 0,0 0 0,-1 0-1,1 0 1,-5-2 0,6 5 11,0-1 0,1 0 0,-1 1 0,0 0 0,0-1 0,0 1 0,0 0 0,1 0-1,-1 0 1,0 0 0,0 0 0,0 0 0,0 1 0,1-1 0,-1 0 0,0 1 0,0 0 0,1-1 0,-1 1 0,0 0 0,1 0 0,-3 2 0,-1 0-32,1 0-1,-1 0 1,1 1-1,0-1 1,1 1-1,-6 6 1,-2 8-25,0 1-1,1 0 1,1 1 0,-8 26 0,13-34 88,0 0 1,1 1-1,1-1 1,-2 16-1,4-23-6,0 0 0,-1 0 0,2 0-1,-1 0 1,1 0 0,-1 0 0,1 0 0,1 0-1,-1 0 1,1 0 0,0 0 0,0-1 0,4 7-1,-4-8 11,1 0 0,0 0-1,0 0 1,0-1-1,0 1 1,0-1 0,0 0-1,1 0 1,-1 0-1,1 0 1,0-1-1,-1 1 1,1-1 0,0 0-1,0 0 1,0-1-1,0 1 1,0-1 0,0 0-1,7 0 1,7-2 78,0 0 0,0-1-1,23-7 1,-32 7-81,40-11 4,-2-1 1,0-3 0,69-37-1,-104 48-11,0 0-1,0-1 0,-1 0 0,0-1 1,16-16-1,-12 9-15,-10 12-130,-7 8-180,0 2 285,0 0-1,0 0 0,0 0 1,0 0-1,1 0 1,-1 8-1,-1 5-91,2-12 152,0 0 0,1 0 1,0 0-1,0 0 0,1 0 0,-1 0 0,1 1 0,1-1 0,0-1 0,0 1 1,0 0-1,1 0 0,-1-1 0,6 8 0,-7-12 0,1 0 0,0 0 0,0 0 0,0-1 1,0 1-1,0 0 0,0-1 0,0 0 0,0 1 0,1-1 0,-1 0 0,0 0 0,1 0 0,-1 0 1,4 0-1,-2-1-2,0 1 1,1-1 0,-1 0-1,0-1 1,0 1 0,0-1-1,0 1 1,0-1 0,4-2-1,1 0 9,1-2-1,-1 1 0,1-1 1,-2-1-1,1 1 0,0-2 0,7-7 1,115-117 80,-51 47-344,-80 83 212,1 1 0,-1 0 0,0 0 0,0 0 0,0 0 0,0-1 0,0 1 0,0 0 0,1 0 0,-1 0 0,0 0 0,0 0 0,0-1 0,0 1 0,1 0 0,-1 0 0,0 0 0,0 0 0,0 0 0,1 0 0,-1 0 0,0 0 0,0 0 0,0 0 0,1 0 0,-1 0 0,0 0 0,0 0 0,1 0 0,-1 0 0,0 0 0,0 0 0,2 7-229,-5 18 14,2-19 191,-8 44 7,5-38 43,2 1 0,0-1 0,-1 20 0,3-25 15,0-1-1,1 0 0,-1 1 1,1-1-1,1 0 0,-1 0 1,1 0-1,0 0 0,5 10 1,-5-14-6,0 1 0,-1 0 0,1-1 1,0 0-1,0 1 0,1-1 0,-1 0 1,0 0-1,1 0 0,-1 0 0,1 0 1,0-1-1,0 1 0,-1-1 0,1 0 1,0 0-1,0 0 0,0 0 0,0 0 1,0-1-1,4 1 0,9 0-3,0-2 1,-1 0-1,1 0 0,-1-2 1,1 0-1,-1 0 0,0-1 1,0-1-1,0-1 0,-1 0 1,0-1-1,0-1 0,-1 0 1,0 0-1,0-2 0,16-15 1,67-53 68,-95 78-105,-1-1-1,1 0 1,-1 1 0,1-1-1,0 1 1,-1-1-1,1 1 1,0 0-1,-1-1 1,1 1-1,0 0 1,0-1-1,-1 1 1,1 0 0,0 0-1,0 0 1,0 0-1,-1 0 1,1 0-1,0 0 1,1 0-1,-2 0 2,1 1 0,-1-1 0,0 0-1,0 1 1,1-1 0,-1 1 0,0-1 0,0 1-1,1-1 1,-1 1 0,0-1 0,0 1-1,0-1 1,0 1 0,0 0 0,0-1-1,0 1 1,0-1 0,0 1 0,0-1 0,0 1-1,-1 0 1,0 7-55,-1 0 0,-5 13 0,1-6 55,-1 0 1,0 0 0,-1-1-1,0 1 1,-2-2 0,1 0-1,-14 14 1,-47 41 765,81-71-751,-1 1-30,-1-1 1,0 2 0,16-2-1,-22 3 2,0 0-1,0 0 0,0 1 1,0-1-1,0 1 1,-1-1-1,1 1 0,0 0 1,0 0-1,0 1 1,-1-1-1,1 0 0,0 1 1,-1 0-1,4 3 0,-3-3 18,0 1-1,0-1 0,-1 1 1,1 0-1,-1 0 0,0 1 1,0-1-1,0 0 0,2 6 1,-1-2 8,-2 0 0,1 0-1,-1 0 1,0 12 0,1 10 9,-1 0 0,-2 0 0,-1 0 0,-1 0 0,-1 0 0,-2-1 0,-1 0 0,-1 0-1,-15 34 1,18-54 21,1 0-1,-2 0 1,1 0-1,-1-1 1,0 0-1,-1 0 1,0 0-1,0-1 1,0 0-1,-1 0 1,1-1-1,-11 5 1,13-7 0,0-1 0,0 0 0,0 0 0,0 0 0,-1-1 0,1 0 0,0 0 0,-1 0 1,-10 0-1,12-2-9,0 1 0,1-1 0,-1 1 0,0-1 0,0 0 0,1-1 0,-1 1 1,1-1-1,-1 1 0,1-1 0,0 0 0,-1 0 0,1-1 0,0 1 0,-3-4 0,3 2-28,0 1-1,0-1 1,1 0-1,0 0 0,0 1 1,0-2-1,0 1 1,0 0-1,1 0 0,0 0 1,0-1-1,0 1 1,0 0-1,1-1 0,0 1 1,-1-1-1,2 1 1,-1-1-1,1 1 0,1-9 1,1 3-29,0-1 1,0 1-1,1 0 1,0 0-1,1 0 1,0 0 0,8-10-1,-2 5 3,1 1-1,0 1 1,0 0 0,2 0-1,28-20 1,-16 16-17,1 2 0,48-22 0,130-40 249,-144 60-74,-1-3 0,85-41-1,-131 53-75,-1 0 0,0-1-1,0 0 1,-1-1 0,-1 0-1,0-1 1,16-20 0,-23 26-55,0-1 0,-1 1 0,0-1 0,0 0 0,0 0 0,-1 0 0,0 0 0,0 0 0,-1-1 0,1 1 0,-1-1 0,-1 1 0,1-1 0,-1 1 0,0-1 0,-1 1 0,0-1 0,0 1 0,0 0 0,0-1 0,-5-10 0,5 16-8,1 0 0,-1-1 1,1 1-1,-1 0 1,0 0-1,1 0 0,-1 0 1,0 1-1,0-1 0,0 0 1,0 0-1,1 0 1,-1 1-1,0-1 0,0 0 1,-1 1-1,1-1 1,0 1-1,0-1 0,0 1 1,-2-1-1,0 1-3,1 0-1,-1-1 1,1 1-1,-1 1 1,1-1 0,-1 0-1,1 1 1,-1-1-1,-4 3 1,0-1-8,0 2 0,1-1 0,-1 1 1,1 0-1,-13 9 0,7-1-7,-18 19 0,26-25 43,0-1 0,0 1 0,0 0 0,0 0 0,1 0 0,-3 10 0,5-13-5,0 0 1,1 0-1,0 0 1,-1 0 0,1 0-1,1 0 1,-1 0-1,0 0 1,1 0 0,-1 0-1,1 0 1,0 0-1,0 0 1,0 0 0,0-1-1,1 1 1,-1 0-1,1-1 1,0 1-1,-1-1 1,1 1 0,3 2-1,2 1 34,-1 0 1,1 0-1,0-1 0,0 1 1,1-2-1,11 7 0,-4-4-17,1-1-1,1-1 1,-1 0 0,1-2 0,0 1-1,-1-2 1,1 0 0,27-1-1,13-4 53,66-12 0,-92 11-69,134-28 71,-130 23-40,0-2 1,53-25-1,-84 34-26,21-12 23,-23 13-32,-1 0 1,1 0-1,-1 0 0,1-1 0,-1 1 0,0 0 0,0-1 0,0 1 0,0-1 1,0 1-1,0-1 0,0 0 0,1-1 0,-2 2-5,0 1-1,0 0 1,0-1-1,0 1 1,0-1-1,0 1 1,0 0-1,0-1 1,0 1 0,0 0-1,0-1 1,0 1-1,-1-1 1,1 1-1,0 0 1,0-1-1,0 1 1,0 0 0,-1-1-1,1 1 1,0 0-1,0 0 1,-1-1-1,1 1 1,0 0-1,0 0 1,-1-1 0,1 1-1,0 0 1,-1 0-1,1 0 1,0-1-1,-1 1 1,1 0-1,0 0 1,-1 0 0,1 0-1,-1 0 1,1 0-1,0 0 1,-1 0-1,0 0 1,-17 0-175,17 0 173,-9 1-39,0 1 1,0 0 0,0 0-1,0 1 1,0 1-1,-14 6 1,-53 35-246,75-44 281,-11 7 18,-17 15-1,26-21 8,1 1-1,0 0 1,0 0 0,1 0-1,-1 1 1,1-1 0,-1 1-1,1-1 1,0 1-1,-2 5 1,4-8 0,0 1-1,-1-1 1,1 0-1,0 1 1,0-1-1,0 0 1,0 1-1,0-1 1,1 0-1,-1 0 1,0 1 0,1-1-1,-1 0 1,1 0-1,-1 1 1,1-1-1,-1 0 1,1 0-1,0 0 1,-1 0-1,1 0 1,0 0-1,0 0 1,0 0 0,0 0-1,0 0 1,0 0-1,0-1 1,0 1-1,0 0 1,1-1-1,1 1 1,2 2 6,1-1 1,-1 0-1,1 0 0,0 0 1,8 1-1,-1-2 1,0-1 0,0 0 0,1 0 0,-1-1 1,0-1-1,0 0 0,0-1 0,0 0 0,0-1 0,-1-1 0,0 0 0,0 0 0,23-15 0,-27 14-10,0-1-1,-1 0 0,1-1 0,-1 0 0,-1 0 1,10-15-1,-13 18-10,16-23 44,-3-1 0,0 0-1,12-34 1,-8 18-21,144-347 24,-160 381-78,-1 3-27,0 0 1,0 0-1,2-13 1,-5 21 43,0-1 1,0 1-1,0-1 0,0 1 0,0-1 1,1 1-1,-1-1 0,0 1 0,0 0 1,0-1-1,-1 1 0,1-1 0,0 1 1,0-1-1,0 1 0,0-1 1,0 1-1,0 0 0,-1-1 0,1 1 1,0-1-1,0 1 0,0 0 0,-1-1 1,1 1-1,0 0 0,-1-1 0,1 1 1,0 0-1,-1-1 0,1 1 0,-1 0 1,1 0-1,0-1 0,-1 1 1,1 0-1,-1 0 0,1 0 0,0 0 1,-1 0-1,1-1 0,-1 1 0,0 0 1,-1 1-2,0-1 1,0 0 0,1 1-1,-1-1 1,0 1 0,1-1 0,-1 1-1,0 0 1,-1 1 0,-4 3 15,1 0 0,0 0 0,0 1 0,1-1 0,0 1 0,0 0 0,0 1 0,1-1 0,-7 14 0,1 1-10,1 0-1,-6 24 0,-24 116 112,28-110-67,-16 111 147,12-66-4520,8-74-367,2-3 1418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21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17 11136,'-18'-8'5056,"13"3"-4417,2 2 33,6 6-512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21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87 10144,'-8'0'4576,"53"8"-3968,3-8 1983,12 5-1535,38-10 1408,1 5-1408,31-12-128,1 1-576,12-6-320,-12 6-32,-1-6-2176,-22 10 1152,13-6-5695,-8 6 3743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05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2912,'7'-1'10038,"0"0"-4834,30-10-3369,-27 8-1695,0 0 1,0 0-1,17-1 1,-23 3-121,-1 1 0,1 0 0,0 0 0,0 0 0,0 0 0,0 1 0,0-1 0,0 1 0,-1 0 0,1 0 0,0 0 0,0 1 0,5 3 0,-8-5-4,0 1-1,0 0 0,0 0 1,0 0-1,0 0 0,0 0 0,0 0 1,0 0-1,-1 0 0,1 0 1,0 0-1,-1 1 0,1-1 1,-1 0-1,1 0 0,-1 1 0,0-1 1,1 0-1,-1 1 0,0-1 1,0 0-1,0 1 0,0-1 1,0 0-1,0 1 0,0-1 0,-1 0 1,1 1-1,0-1 0,-1 0 1,1 1-1,-1-1 0,1 0 1,-2 2-1,-2 4 101,-1 0 1,0 1 0,0-2-1,-8 9 1,9-11-105,-33 37 759,-56 46-1,102-87 2,11-5-525,25-4-139,1 1 1,93-2-1,-86 14-96,-26-1-1899,1-2-4014,-18-1 3070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2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43 5888,'0'-4'563,"0"0"1,1 0-1,-1 1 1,1-1 0,1-5-1,-2-5 7849,-3 20-7518,-73 214 3441,5-14-3411,-13 45-92,69-209-259,-32 65 1,45-103-469,-9 15 175,6-16-24,0-11 196,5 4-413,-1 0 1,1 0-1,0 0 1,0 0-1,0 0 1,1 0-1,-1 0 1,1 0-1,0 0 1,0 0-1,1 0 1,-1 0-1,1 1 1,0-1-1,3-5 1,5-6-58,1-1 0,14-14 0,-22 26 26,95-103-231,-86 95 188,0 0 0,16-11 0,-23 19 11,1 0 0,0 0 0,-1 1 0,1 0 0,1 0 0,-1 0 0,0 1 0,8-2 1,-12 4 15,0-1 1,0 1 0,0 0 0,0 0 0,0 0-1,0 0 1,0 1 0,0-1 0,0 0 0,0 1-1,0-1 1,0 1 0,0 0 0,0 0 0,0 0 0,2 2-1,-1-1-3,0 0-1,0 1 0,-1-1 1,1 1-1,-1 0 0,1 0 1,-1 0-1,3 6 0,-1 1-15,0 0 0,0 0 0,-1 0 0,0 0 0,2 17 0,-4-16 52,-1 1 0,0-1 0,0 0 0,-1 0 0,0 0-1,-1 0 1,-1 0 0,1 0 0,-6 12 0,5-16 13,1 0-1,-1-1 1,-1 1 0,1-1 0,-1 0 0,0 0-1,0 0 1,-1-1 0,0 0 0,0 1 0,0-2-1,-1 1 1,1-1 0,-1 1 0,-8 3 0,2-3 13,0-1 0,0 0 0,-1-1 1,0 0-1,1-1 0,-1 0 0,0-1 1,-18-1-1,-1-2-29,1-1 0,-41-9 0,67 10-21,0 1 0,1-1 0,-1 0 0,1 0-1,-1-1 1,-4-4 0,8 7-5,1 0 1,-1 0-1,1-1 1,-1 1-1,1-1 1,-1 1-1,1 0 0,-1-1 1,1 1-1,0-1 1,-1 1-1,1-1 1,0 1-1,-1-1 0,1 1 1,0-1-1,0 0 1,0 1-1,0-1 1,-1 1-1,1-1 0,0 1 1,0-2-1,1 1-13,-1 1 0,1-1 0,0 0-1,-1 1 1,1-1 0,0 0 0,0 1 0,0-1-1,-1 1 1,1 0 0,0-1 0,0 1 0,0 0-1,0-1 1,0 1 0,0 0 0,0 0 0,-1 0-1,1-1 1,0 1 0,1 1 0,36-5-123,68 4 1,-74 2 275,0-2 1,0-1-1,47-8 0,-68 7-84,0-2 0,0 1 0,0-2 0,-1 1 0,12-8 0,45-33 159,-38 22-164,0-2-1,-2 0 1,27-33 0,63-96 150,-102 136-343,-15 17 137,1 1 1,-1 0-1,0 0 1,0-1-1,1 1 1,-1 0-1,0 0 1,1 0-1,-1-1 1,0 1-1,1 0 1,-1 0-1,0 0 1,1 0-1,-1 0 0,0 0 1,1 0-1,-1 0 1,0 0-1,1 0 1,-1 0-1,1 0 1,-1 0-1,1 0 0,-1 1-1,0-1 0,1 0 0,-1 1 1,0-1-1,1 1 0,-1-1 1,0 1-1,0-1 0,0 1 1,1-1-1,-1 1 0,0 0 0,0-1 1,0 1-1,0-1 0,0 1 1,0-1-1,0 1 0,0 1 0,-2 40-114,-9 52 0,4-51 160,0 54 0,7-91 17,0 0-1,1 0 1,-1 1-1,3 8 0,-2-14-17,-1 1 0,1-1 0,-1 1 0,1-1 0,-1 0 0,1 1-1,0-1 1,0 0 0,-1 0 0,1 1 0,0-1 0,0 0 0,0 0-1,1 0 1,-1 0 0,0 0 0,0 0 0,0 0 0,1-1 0,-1 1 0,0 0-1,1-1 1,1 1 0,0 0 20,0-1 0,-1 0 0,1 0 0,-1 0 0,1 0 0,-1 0 1,1-1-1,-1 1 0,1-1 0,-1 1 0,1-1 0,-1 0 0,0 0 0,4-2 0,2-2 58,-1 0 0,11-9-1,-16 13-97,10-10 34,0 0-1,-1-1 1,-1 0 0,17-25 0,30-59-46,-39 62-16,-3 7-63,-4 5-99,17-23 0,-27 44 159,0 0 1,0 0-1,0-1 1,0 1 0,0 0-1,0 0 1,0 0-1,0 1 1,1-1-1,-1 0 1,3-1-1,-4 2 11,1 0-1,-1 0 0,1 0 0,-1 0 1,1 0-1,-1 0 0,1 0 0,-1 0 0,1 0 1,-1 0-1,1 0 0,-1 1 0,1-1 1,-1 0-1,1 0 0,-1 0 0,1 1 0,-1-1 1,1 0-1,-1 1 0,1-1 0,-1 0 1,0 1-1,1-1 0,-1 0 0,0 1 0,1-1 1,-1 1-1,0-1 0,1 1 0,-1-1 1,0 1-1,0-1 0,0 1 0,0-1 0,1 1 1,-1-1-1,0 1 0,3 10-20,-1 0-1,0 0 1,0 0 0,-1 0 0,-1 22-1,-9 63 28,7-80-4,-15 118 33,-40 153-1,41-232 42,-39 92 0,38-111-13,-1-1 0,-2-1-1,-33 43 1,51-74-53,-53 63 216,47-58-169,-1 0 0,1 0 0,-2-1 0,1 0 1,-14 7-1,14-10 16,0 1 1,-1-1 0,1-1-1,-1 0 1,-13 3-1,18-5-49,0-1-1,0 1 0,0-1 0,0 0 0,0 0 1,0-1-1,0 0 0,0 1 0,0-2 1,0 1-1,1 0 0,-1-1 0,-5-3 0,4 2-8,0-1 0,1-1 0,-1 1-1,1-1 1,0 0 0,0 0 0,0 0-1,1-1 1,0 1 0,0-1 0,0 0-1,1-1 1,-5-11 0,2 1-24,0 0 1,1 0 0,1-1-1,-2-20 1,4 22-12,1 0 1,0 0-1,1 0 1,1 0 0,0-1-1,1 1 1,1 0-1,1 1 1,0-1-1,1 1 1,11-25-1,-11 30 42,1 1 0,0 1 0,1-1-1,0 1 1,0 0 0,1 1 0,0 0-1,0 0 1,1 0 0,13-7 0,6-1-6,1 0 1,31-10-1,15-1 121,116-23 0,-67 19-241,-109 26 21,32-7-3089,-22 10-1926,-2 7-3702,-1 4 3968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24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69 4736,'0'0'-10,"0"-1"351,1 1 0,-1-1 0,0 0 0,1 1 0,-1-1 0,0 0 0,1 1 0,-1-1 0,0 0 0,0 0 0,0 1-1,0-1 1,0 0 0,0 0 0,0 1 0,0-1 0,0 0 0,0 0 0,0 1 0,0-1 0,0 0 0,0 0 0,-1 1 0,1-1 0,0 0 0,-1 1 0,1-1 0,-1 0 0,1 1 0,0-1 0,-1 1 0,0-2 0,0 2-208,0-1-1,0 0 1,-1 1 0,1-1-1,0 0 1,-1 1 0,1 0-1,0-1 1,0 1-1,-1 0 1,1-1 0,-1 1-1,1 0 1,0 0 0,-1 0-1,1 0 1,-2 1-1,-27 7 839,25-7-793,-24 9 144,1 2 1,0 0-1,1 2 1,0 1-1,1 1 0,1 2 1,0 0-1,-30 31 0,38-33-258,-2 1 127,-23 28 0,38-40-136,0 0-1,0 1 1,1-1-1,-1 1 1,1 0-1,0 0 1,1 0-1,0 1 1,0-1-1,-2 9 1,4-13-30,0-1 1,0 0 0,0 1 0,0-1-1,0 1 1,0-1 0,0 1-1,0-1 1,0 1 0,1-1 0,-1 0-1,1 1 1,-1-1 0,1 0 0,0 1-1,-1-1 1,1 0 0,0 0 0,0 1-1,0-1 1,0 0 0,0 0-1,0 0 1,0 0 0,0 0 0,0-1-1,0 1 1,1 0 0,-1 0 0,0-1-1,1 1 1,-1-1 0,0 1-1,1-1 1,-1 0 0,2 1 0,2 0 55,0-1 0,0 1 1,0-1-1,0 0 0,0 0 1,0-1-1,0 1 0,0-1 1,5-2-1,5-2 22,-1-1 1,0 0-1,-1-2 1,0 1-1,0-2 1,0 1-1,-1-2 1,0 0-1,-1 0 1,0-1-1,10-13 1,6-12-15,-1-1 0,29-53 0,-28 35 81,-18 35-71,14-21 0,-23 40-102,0 1-1,0 0 1,0-1-1,1 1 1,-1-1 0,0 1-1,0 0 1,0-1-1,1 1 1,-1 0 0,0-1-1,1 1 1,-1 0-1,0-1 1,1 1-1,-1 0 1,0 0 0,1-1-1,-1 1 1,1 0-1,-1 0 1,0 0-1,1 0 1,-1-1 0,1 1-1,4 12-115,9 85 85,-1 2 628,-11-93-536,1 11 114,1 0 0,1 0 0,1 0 0,8 17 0,-12-30-124,1 0 0,-1 0 0,1 0 0,0 0 0,0-1 0,0 1 0,0-1-1,0 0 1,5 3 0,-6-4-14,1-1-1,0 1 0,-1-1 1,1 0-1,0 0 0,0 0 1,0 0-1,0-1 0,0 1 1,0-1-1,0 0 0,0 0 1,0 0-1,0 0 0,4 0 1,0-2-110,1 1 0,0-1 0,0-1 1,-1 1-1,0-1 0,13-7 0,-15 7-1009,0-1-1,0 1 0,0-1 0,0 0 0,5-6 1,2 0-1737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28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458 925 3328,'0'-11'7269,"0"11"-7150,0-1 0,0 1-1,0 0 1,-1-1 0,1 1 0,0 0 0,0-1 0,0 1-1,0 0 1,0 0 0,-1-1 0,1 1 0,0 0 0,0 0-1,0 0 1,-1-1 0,1 1 0,0 0 0,0 0 0,-1 0-1,1-1 1,0 1 0,0 0 0,-1 0 0,1 0 0,0 0-1,-1 0 1,1 0 0,0 0 0,-1 0 0,1 0-1,0 0 1,-1 0 0,1 0 0,0 0 0,-12 1 1539,-94 43 1726,-19 8-2123,101-41-1057,0 1 0,1 1 1,0 1-1,1 1 0,1 1 0,-27 26 0,45-39-147,1 0-1,-1 0 0,1 0 1,0 0-1,0 0 1,0 1-1,-1 3 0,2-6-46,1 0 0,0-1 0,-1 1 0,1 0 0,0 0 0,0-1 0,0 1 0,0 0 0,0 0 0,0 0 0,0 0-1,0-1 1,0 1 0,0 0 0,0 0 0,1 0 0,-1-1 0,0 1 0,0 0 0,1 0 0,-1-1 0,1 1 0,-1 0 0,0-1-1,1 1 1,0 0 0,-1-1 0,1 1 0,-1-1 0,1 1 0,0-1 0,-1 1 0,1-1 0,0 1 0,-1-1 0,1 0 0,0 1-1,0-1 1,0 0 0,5 2 61,-1-1-1,0 0 0,1 0 0,-1-1 0,1 1 1,-1-1-1,7-1 0,38-6 304,-44 6-323,11-1 32,0-2 1,0 0-1,-1-1 0,1 0 1,-1-1-1,0-1 0,29-18 1,-27 11-56,0-1 0,-1 0 0,0-1 0,-2-1 0,0 0 0,-1-2 0,15-24 0,-4-1 73,-2-1 0,-2-1 1,-2-1-1,-2 0 0,-2-2 1,-3 1-1,11-83 0,-20 112-193,-1 0-1,-1 0 1,-1 0-1,0 0 1,-5-28 0,5 46 84,0 0 0,0 0 1,-1 0-1,1 0 1,0 0-1,-1 0 0,1 0 1,0 0-1,-1 0 1,1 1-1,-1-1 1,0 0-1,1 0 0,-1 0 1,0 1-1,1-1 1,-1 0-1,0 1 1,-1-2-1,1 2-6,0 0-1,0 0 1,0 0 0,1 0-1,-1 0 1,0 0 0,0 0-1,0 1 1,0-1 0,1 0-1,-1 0 1,0 1 0,0-1-1,1 1 1,-1-1 0,0 0-1,1 1 1,-1 0 0,0-1-1,1 1 1,-1-1 0,1 1-1,-1 0 1,1-1 0,-1 1-1,0 1 1,-17 23-40,2 1 1,1 1 0,0 0-1,2 1 1,2 1-1,-13 41 1,8-6 96,-15 128 0,29-170 16,0-1 0,2 1-1,4 31 1,-3-41 49,2 0 0,-1 0 0,1 0 0,1-1 0,0 1 0,1-1 0,9 17 0,-12-26-65,0 1 0,0 0 0,0 0 0,0-1 0,1 1 0,-1-1 0,1 0 0,-1 0 0,1 0 0,0 0 0,0 0 0,0-1 0,0 1 0,0-1 0,0 0 0,1 1 0,-1-2 0,0 1 0,1 0 0,-1-1 0,0 1 0,1-1 0,-1 0 0,1 0 0,-1 0 0,0-1 0,1 1 0,-1-1 0,7-2 0,1-2 13,0-1 1,0 0-1,-1-1 0,1 0 0,-1-1 1,-1 0-1,13-13 0,-14 14-47,165-181 28,-160 177-243,-13 10 200,0 1 1,0 0 0,0 0 0,0 0 0,0-1 0,1 1 0,-1 0 0,0 0-1,0 0 1,0 0 0,0 0 0,1-1 0,-1 1 0,0 0 0,0 0 0,0 0 0,1 0-1,-1 0 1,0 0 0,0 0 0,0 0 0,1 0 0,-1 0 0,0 0 0,0 0 0,1 0-1,-1 0 1,0 0 0,0 0 0,0 0 0,1 0 0,-1 0 0,0 0 0,0 0-1,0 0 1,1 0 0,-1 0 0,0 1 0,0-1 0,0 0 0,1 0 0,-1 0 0,0 0-1,0 0 1,0 1 0,0-1 0,0 0 0,1 0 0,-1 0 0,0 1 0,0-1 0,0 0-1,0 0 1,0 0 0,0 1 0,0-1 0,0 0 0,0 0 0,0 0 0,0 1-1,0-1 1,0 0 0,0 0 0,0 1 0,0-1 0,0 0 0,0 6-95,-1 0 0,0-1 0,0 1 0,-4 8 0,-2 17-51,6-29 138,-1 13 37,0 0-1,1 0 0,1 0 0,1 17 1,0-29-7,-1 1 0,1 0 1,0 0-1,0-1 0,0 1 1,0-1-1,1 1 0,0-1 1,-1 1-1,1-1 1,0 0-1,1 0 0,-1 0 1,0 0-1,1 0 0,0 0 1,0-1-1,0 1 0,0-1 1,0 0-1,6 3 1,-5-3 25,0 0 0,0-1 1,0 1-1,0-1 0,1 0 1,-1 0-1,0-1 0,0 1 1,6-1-1,-1-1 79,0 0 1,0 0-1,12-4 0,-13 2-78,0 0 0,0 0 0,0-1 0,0 0 0,0 0 0,-1-1 0,0 0 0,0 0 0,0 0 0,11-12 0,-2-2-1,-1 0 0,20-33 0,74-149 28,-60 104-8,-30 62-44,12-24 3,26-67 1,-56 121-31,42-115 39,-36 95-234,0-1-1,5-50 1,-13 63-41,0 13 239,1 0 0,0 0 1,0 0-1,0 0 1,-1 0-1,1 0 0,0 0 1,0 0-1,0 0 1,0 0-1,-1 0 1,1 0-1,0 0 0,0 0 1,0 0-1,-1 1 1,1-1-1,0 0 0,0 0 1,0 0-1,0 0 1,0 0-1,-1 1 0,1-1 1,0 0-1,0 0 1,0 0-1,0 0 1,0 1-1,0-1 0,0 0 1,0 0-1,0 1 1,-16 30-167,-96 271-287,101-269 443,-117 333-13,-28 22 204,-58 68 389,214-456-561,-4 11 94,4-11-94,0 0 1,0 1-1,0-1 1,0 0 0,0 0-1,0 0 1,0 0-1,0 0 1,-1 1-1,1-1 1,0 0 0,0 0-1,0 0 1,0 0-1,0 1 1,0-1-1,0 0 1,1 0 0,-1 0-1,0 0 1,0 1-1,0-1 1,0 0-1,0 0 1,0 0 0,0 0-1,0 0 1,0 1-1,0-1 1,0 0 0,1 0-1,-1 0 1,0 0-1,0 0 1,0 0-1,0 0 1,0 1 0,0-1-1,1 0 1,-1 0-1,0 0 1,0 0-1,0 0 1,0 0 0,1 0-1,-1 0 1,0 0-1,0 0 1,0 0-1,0 0 1,1 0 0,-1 0-1,0 0 1,0 0-1,0 0 1,2-1 0,0 1 0,0-1-1,-1 0 1,1 0 0,0 0 0,-1 0 0,1 0 0,-1 0 0,1 0-1,-1 0 1,0-1 0,0 1 0,1 0 0,-1-1 0,0 1 0,0-1-1,0 1 1,1-4 0,6-6-12,108-162 63,-59 85-43,108-168 14,-116 174-34,110-174-71,-10 54 152,-107 148-34,-2-2-1,57-105 0,48-161-226,-127 276-298,-13 39 266,-4 11-35,-5 22-41,-7 22 164,-1 1 0,-26 61 0,-59 95 300,-77 111-169,125-229-59,-93 168 359,20 3 19,103-211-219,-39 83 674,53-118-667,-4 7 29,9-19-124,-1 1-1,1-1 1,0 1-1,-1 0 1,1-1-1,0 1 1,-1-1-1,1 1 1,-1-1 0,1 1-1,-1-1 1,1 0-1,-1 1 1,0-1-1,1 0 1,-1 1 0,1-1-1,-1 0 1,0 1-1,0-1 1,1 0-11,0 0 1,0 0 0,0 0-1,0 0 1,0 0 0,0 0-1,0 0 1,-1 0-1,1 0 1,0 0 0,0 0-1,0 0 1,0 0-1,0 0 1,0 0 0,0 0-1,0 0 1,0 0 0,0 0-1,0 0 1,0 0-1,0 0 1,0 0 0,-1-1-1,1 1 1,0 0 0,0 0-1,0 0 1,0 0-1,0 0 1,0 0 0,0 0-1,0 0 1,0 0-1,0 0 1,0 0 0,0 0-1,0 0 1,0 0 0,0-1-1,0 1 1,0 0-1,0 0 1,0 0 0,0 0-1,0 0 1,0 0 0,0 0-1,0 0 1,0 0-1,0 0 1,0 0 0,0 0-1,0 0 1,0-1-1,2-12 49,0 0-1,0 0 0,1-1 0,8-19 0,-5 14-98,2 0 0,0 1 0,2 0 0,0 1 0,1 0 1,0 0-1,1 1 0,24-24 0,-17 22 13,0 1-1,1 1 1,0 0 0,2 2 0,0 0 0,35-15-1,93-28 18,-101 41 88,-1-3 0,78-41-1,-114 53-53,0-2-1,-1 0 1,0 0 0,-1-1-1,1 0 1,10-15 0,-8 7 36,-1 0 1,0-1 0,11-25-1,-19 35-47,0-1 0,0 1 0,-1-1 0,0 1 0,-1-1 0,0 0 0,-1 0 0,0 0 0,0 0 0,-1 0 0,0 0 0,-1 0 0,0 0 0,-1 0 0,-4-17 0,5 26-17,1 0 0,0 0 0,-1 0 0,1-1 0,-1 1 0,1 0 0,-1 0-1,0 0 1,1 1 0,-1-1 0,0 0 0,0 0 0,1 0 0,-1 0-1,0 1 1,0-1 0,0 0 0,0 1 0,0-1 0,0 1 0,0-1 0,0 1-1,0-1 1,0 1 0,-3-1 0,2 1-6,0 1 0,0-1 0,0 0 0,0 1 0,0-1 0,0 1 0,0 0 0,0 0 0,0 0-1,1 0 1,-1 0 0,0 0 0,-2 2 0,-3 3-21,-1 1-1,1 0 1,0 0-1,-11 15 1,2 3 70,1 1 1,1 0-1,1 0 1,1 2-1,1-1 1,-12 55-1,22-75-11,0 0 0,0 0 1,0 0-1,1 0 0,0 0 0,0 0 0,1 0 0,0 0 1,0 0-1,1 0 0,0 0 0,4 9 0,-4-11 21,0-1 0,0 0-1,1-1 1,-1 1 0,1 0-1,0-1 1,0 1 0,1-1 0,-1 0-1,0 0 1,1 0 0,0-1-1,0 1 1,0-1 0,0 0-1,0 0 1,0 0 0,1-1-1,-1 1 1,5 0 0,-2-1 6,1-1 0,-1 1 1,0-1-1,0-1 0,0 1 0,0-1 1,0 0-1,0-1 0,0 0 1,-1 0-1,12-5 0,6-4-43,38-25-1,-54 31-34,39-25 48,-1-2 0,-2-2 0,-1-2 0,-2-2 0,-2-1 0,42-54 0,-59 64 60,-7 12-157,20-34 0,-35 50 72,1 0-1,-1-1 1,1 1-1,0 0 0,0 0 1,0 0-1,0 1 1,-1-1-1,1 0 0,0 0 1,0 0-1,1 1 1,-1-1-1,2-1 0,-3 2 6,0 0 0,0 0 0,1 0-1,-1 0 1,0 0 0,0 0-1,1 0 1,-1 0 0,0 0-1,0 0 1,1 0 0,-1 0-1,0 1 1,0-1 0,0 0 0,1 0-1,-1 0 1,0 0 0,0 0-1,0 0 1,1 0 0,-1 1-1,0-1 1,0 0 0,0 0 0,0 0-1,1 1 1,1 11-52,-2 53-55,4 113-124,-1-156 292,2 0 0,0 0 1,14 35-1,-17-52-38,0 0 0,0 0 1,1 0-1,0 0 0,0 0 0,0 0 0,0-1 1,1 1-1,5 4 0,-7-7 21,1 0-1,0 0 1,-1 0-1,1-1 1,0 1-1,0-1 1,0 0-1,0 0 1,0 0-1,0 0 1,1 0-1,-1-1 1,0 1-1,0-1 1,1 0 0,5 0-1,-2-1-36,-1 0 1,1 0-1,0-1 0,-1 0 1,0 0-1,0-1 0,1 1 1,-1-1-1,-1-1 0,1 1 1,0-1-1,-1 0 0,0 0 1,0-1-1,7-7 0,-1-1 69,0-1-1,-1-1 0,0 0 0,-2 0 0,9-20 0,-16 35-70,8-24 11,12-44 1,-20 62-43,1-1 0,-1 0 1,-1 0-1,1 0 0,-1 0 1,0 0-1,-1 0 0,0 1 1,0-1-1,0 0 0,-5-11 0,6 17 13,-1-1 0,1 1-1,-1-1 1,0 1 0,1-1-1,-1 1 1,0 0 0,0-1-1,0 1 1,0 0-1,0 0 1,-1 0 0,1 0-1,0 0 1,0 0 0,-1 0-1,1 0 1,-1 0 0,1 0-1,-3 0 1,2 1 0,1 0 1,-1 0 0,0 0-1,0 0 1,1 0-1,-1 1 1,0-1 0,1 1-1,-1-1 1,0 1-1,1 0 1,-1-1-1,1 1 1,-1 0 0,1 0-1,-1 0 1,1 0-1,0 0 1,-1 0 0,-1 3-1,-4 4-9,-1 1-1,1 0 1,0 0 0,1 1-1,0 0 1,1 0 0,-7 18-1,-22 80-29,31-97 138,1 0 0,0 0 0,-1 20 1,2-28-69,1 1 1,1-1-1,-1 1 1,0-1-1,1 0 1,0 1 0,0-1-1,0 1 1,0-1-1,0 0 1,1 0 0,-1 0-1,1 0 1,0 0-1,0 0 1,4 4-1,-5-5-2,1-1 0,0 1 0,0-1 0,0 0 0,0 0 0,0 0-1,0 0 1,0 0 0,1 0 0,-1-1 0,0 1 0,0-1 0,1 0-1,-1 1 1,0-1 0,4 0 0,3-1 33,1 0 0,18-4-1,36-13 138,101-43-1,-81 20-210,-53 25 11,34-14 1,-48 23-25,-13 5 29,0 0-1,1 1 1,-1-1 0,0 1-1,0 0 1,1 0-1,-1 0 1,1 1-1,8-1 1,-13 1 13,1 0 0,0 1 0,0-1 0,0 0 0,0 1 0,0-1 0,0 1 0,-1-1 0,1 1 0,0-1 0,0 1 0,-1 0 0,1-1 0,0 1 0,-1 0 0,1 0 0,-1-1 0,1 1 0,-1 0 0,1 0 0,-1 0 0,1 0 0,-1-1 0,0 1 0,0 0 0,1 0 0,-1 0 0,0 0 0,0 0 0,0 0 0,0 0 0,0 1 0,0 4 9,0 0 1,-1 0-1,-1 12 0,-4 6 15,-1-1 0,-1 0 0,-16 34 0,6-18 334,20-38 23,5-5-205,8-5-128,-12 7-35,13-10-6,-1 0-1,0-1 0,22-25 1,-19 18 20,25-20 0,-37 35-25,40-28-77,-42 30 43,-1 1 0,1 0 0,0 0-1,0 0 1,0 0 0,1 1 0,-1 0 0,0 0 0,1 0 0,4-1 0,-8 3 21,1-1 0,-1 0 0,0 0 1,1 0-1,-1 0 0,0 1 1,0-1-1,1 1 0,-1-1 0,0 1 1,0 0-1,1-1 0,-1 1 0,0 0 1,0 0-1,0-1 0,0 1 0,0 0 1,0 0-1,0 0 0,-1 0 0,1 1 1,0-1-1,0 0 0,-1 0 0,1 0 1,-1 1-1,1-1 0,-1 0 0,0 1 1,1-1-1,-1 2 0,1 5 26,0 1 0,0-1 0,-1 0-1,-1 10 1,0-3-76,1-7 43,0 0 24,0-1-1,0 1 1,1 0 0,0 0-1,3 13 1,-3-19 11,0 0 1,0 0-1,0 0 1,0 0-1,0 0 0,0-1 1,1 1-1,-1 0 1,0-1-1,1 1 0,-1-1 1,1 1-1,0-1 1,0 0-1,-1 0 0,1 1 1,0-1-1,0-1 1,0 1-1,0 0 0,0 0 1,0-1-1,0 1 1,0-1-1,1 0 0,1 1 1,6-1 40,0-1 0,0 0 0,0-1 0,0 0 0,0 0 0,-1-1 0,1 0 0,17-9 0,-14 5-44,-1 1 0,0-2 0,-1 1 0,1-2-1,-1 1 1,-1-2 0,16-17 0,-8 6-3,-1-2 0,25-42 0,206-427-69,-234 460 8,6-8 20,-3-1 1,21-71-1,-37 108-1,2-14-86,-3 17 110,0 1 0,0 0-1,0-1 1,0 1 0,0-1-1,0 1 1,0-1 0,-1 1-1,1 0 1,0-1 0,0 1-1,0 0 1,0-1 0,0 1 0,-1-1-1,1 1 1,0 0 0,0-1-1,-1 1 1,1 0 0,0 0-1,-1-1 1,1 1 0,0 0-1,-1 0 1,1-1 0,0 1-1,-1 0 1,1 0 0,0 0-1,-1-1 1,0 1 0,0 0 1,1 0 1,-1 0-1,1 0 0,-1 0 1,1 1-1,-1-1 1,1 0-1,-1 0 1,1 0-1,-1 0 1,1 1-1,-1-1 0,1 0 1,0 0-1,-1 1 1,1-1-1,-1 1 1,1-1-1,0 0 1,-1 1-1,1-1 1,0 1-1,-1 0 0,-10 12-33,1 0-1,1 1 0,0 0 1,-7 16-1,-27 71 137,18-30-92,-20 87 1,24-58 175,5 1 0,-6 204 1,22-294-97,1 0 0,0-1 0,0 1 0,5 17 0,-4-24-243,-1 0 0,0-1 0,1 1 0,0-1 0,0 0-1,0 1 1,3 3 0,-4-6-242,0 1 0,1-1 1,-1 0-1,1 1 0,0-1 0,-1 0 0,1 0 0,0 0 1,-1 0-1,1 0 0,0-1 0,0 1 0,0 0 0,3 0 1,-4-1 47,0 0 1,0 0 0,0 0-1,1 1 1,-1-1 0,0 0 0,0-1-1,0 1 1,0 0 0,0 0 0,0 0-1,0-1 1,0 1 0,0 0 0,0-1-1,0 1 1,0-1 0,0 1-1,0-1 1,0 0 0,-1 1 0,1-1-1,0 0 1,1-1 0,0-1-385,-1 1-1,0-1 1,0 0 0,0 1 0,0-1 0,0 0-1,0 0 1,0-3 0,4-23-2389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28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49 11040,'-16'-5'5024,"24"-2"-4385,5 2 1345,5 5-1216,14-3-160,5-2-384,2-2-192,1 2 0,2-3-1312,-7 8 704,-9-3-4543,-2 3 2815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29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95 10976,'-68'-60'4960,"42"53"-4321,22 2-2014,8 5 607,6-8-1376,3 5 1216,18-6-3776,4 6 2656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30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35 972 5824,'-24'0'1866,"24"1"-1774,-1-1-1,0 0 0,1 0 0,-1 1 0,1-1 0,-1 1 0,1-1 1,-1 0-1,0 1 0,1-1 0,-1 1 0,1-1 0,0 1 1,-1-1-1,1 1 0,-1-1 0,1 1 0,0 0 0,-1-1 0,1 1 1,0 0-1,0-1 0,-1 3 511,1-3-449,0 0-1,0 0 0,0 1 1,0-1-1,0 0 1,0 0-1,0 1 1,0-1-1,1 0 1,-1 1-1,0-1 1,0 0-1,0 0 1,0 0-1,0 1 1,0-1-1,1 0 1,-1 0-1,0 1 1,0-1-1,0 0 1,1 0-1,-1 0 1,0 0-1,0 1 1,1-1-1,-1 0 1,0 0-1,0 0 0,1 0 1,11 0 2523,10-6-343,-22 6-2299,14-7 453,0 1-1,0-1 1,-1-1-1,12-10 0,47-40 472,-67 54-876,42-38 355,-2-3-1,-3-1 0,-1-2 0,67-105 1,-77 99-149,-20 32 11,20-27-1,-30 47-301,1 0 0,-1 1 0,0-1 0,1 0-1,-1 1 1,1-1 0,0 1 0,-1-1 0,1 1 0,3-2 0,-5 3-3,1 0 0,-1 0 0,0 0 0,1 0 1,-1 0-1,0 0 0,1 0 0,-1 0 0,1 0 0,-1 0 0,0 0 0,1 0 0,-1 0 0,0 0 1,1 0-1,-1 1 0,0-1 0,1 0 0,-1 0 0,0 0 0,1 0 0,-1 1 0,0-1 0,0 0 1,1 0-1,-1 1 0,0-1 0,0 0 0,1 1 0,-1-1 0,0 0 0,0 1 0,0-1 0,0 0 0,1 1 1,0 5-37,1 0 1,-1 1-1,0-1 1,-1 0-1,1 10 1,-1-10 83,1 13-8,-2 207-172,-1-202 152,-1-1-1,-1 1 1,-1 0 0,0-1-1,-2 0 1,-1 0-1,-15 29 1,19-45 60,0 0-1,-1 0 1,1 0 0,-2-1-1,1 0 1,-1 0 0,1 0 0,-14 9-1,14-12-38,1 0 0,-1-1 0,0 1 0,1-1 0,-1 0 0,0-1-1,0 1 1,-1-1 0,1 0 0,0 0 0,0-1 0,-1 1 0,1-1-1,0 0 1,-6-1 0,1 0-27,0-1 0,1 0-1,-1 0 1,1-1 0,0 0 0,0-1-1,0 0 1,0 0 0,0-1-1,1 0 1,0 0 0,0-1 0,0 0-1,1 0 1,0-1 0,0 0 0,1-1-1,0 1 1,-10-17 0,15 22-27,-1-1 1,1 1 0,-1-1-1,1 0 1,-1-5 0,2 7 9,-1 0 1,1 0-1,0 1 1,0-1-1,0 0 1,0 1-1,1-1 1,-1 0-1,0 1 1,0-1-1,0 0 1,0 0-1,1 1 1,-1-1-1,0 1 1,1-1-1,-1 0 1,0 1-1,1-1 1,-1 1-1,1-1 1,-1 1-1,1-1 1,-1 1-1,1-1 1,0 1-1,-1-1 1,1 1-1,-1 0 1,2-1-1,11-4-19,1 0 0,-1 2 0,1-1 0,0 1 0,0 1 0,0 1 0,14 0 0,-4-1 34,25-2 29,3 1-13,1-2 0,53-14 0,-74 11 117,0-2-1,58-25 1,-80 30-122,0 0-1,0-1 0,-1 0 1,0 0-1,0-1 1,0 0-1,-1-1 0,0 0 1,0 0-1,-1-1 1,0 0-1,7-13 0,-13 19-19,1 0 0,-1-1 0,0 1 0,0 0 0,-1-1 0,1 1 0,-1 0 0,1-1 0,-1 1 0,0-1 0,-1 1 0,1-1 0,0 1 0,-1 0-1,0-1 1,-2-5 0,3 7-17,-1 1 1,0 0-1,1 0 0,-1 0 0,0-1 0,0 1 0,0 0 0,1 0 1,-1 0-1,0 0 0,-1 0 0,1 1 0,0-1 0,0 0 0,0 0 1,0 1-1,-1-1 0,0 0 0,0 1 6,0 0 0,0-1 0,1 1 0,-1 0 0,0 0 0,0 1 0,0-1-1,1 0 1,-1 1 0,0-1 0,0 1 0,1-1 0,-1 1 0,0 0 0,1-1 0,-1 1 0,-1 2 0,-3 1-12,0 0 1,1 1-1,0 0 0,0 0 1,0 0-1,1 1 1,-1-1-1,1 1 0,-3 7 1,-5 11-23,-10 26 1,17-39 41,1-1 6,1 0 1,0 1-1,0-1 1,1 1-1,-2 19 1,4-27 32,0 0 0,0 0 0,0 1 0,0-1 0,0 0 0,0 0 1,1 0-1,0 0 0,0 0 0,0 0 0,0 0 0,0 0 1,0 0-1,1-1 0,-1 1 0,1 0 0,0-1 0,0 1 1,0-1-1,0 0 0,0 0 0,1 1 0,-1-1 0,5 2 1,2 0 51,0 0 1,0-1 0,0 0 0,0 0 0,0-1 0,1-1 0,-1 1 0,1-2 0,-1 1 0,11-2 0,1 0 23,-1-2 0,1-1 0,27-8 0,-30 7-62,1 0-1,-2-2 1,1 0 0,-1-2 0,0 1 0,0-2-1,-1 0 1,25-22 0,-15 7 26,-1-1 1,-2-1-1,35-51 0,53-103 88,-84 133-82,3-6-32,-3-2 0,-2-1-1,24-79 1,-45 120-95,0-1 0,2-18 0,-6 22-16,0 13 63,0 0-1,0 0 1,0 0-1,0 0 1,0-1-1,0 1 1,0 0 0,0 0-1,0 0 1,0 0-1,-1 0 1,1 0-1,0 0 1,0-1 0,0 1-1,0 0 1,0 0-1,0 0 1,0 0-1,0 0 1,0 0-1,0 0 1,-1 0 0,1 0-1,0 0 1,0 0-1,0 0 1,0 0-1,0 0 1,0 0-1,0-1 1,-1 1 0,1 0-1,0 0 1,0 0-1,0 0 1,0 0-1,0 0 1,0 1 0,0-1-1,-1 0 1,1 0-1,0 0 1,0 0-1,-2 2-15,-1-1 0,1 1 0,0 0-1,0 1 1,0-1 0,1 0 0,-3 4-1,-16 25-65,2 0-1,1 2 0,1 0 0,2 1 1,-16 59-1,8-3 199,-12 101 0,24-112-149,1 97-1,10-154-121,1 0 0,1 1 0,9 34 0,-1-32-3692,-11-25 3521,0 1 1,1-1-1,-1 1 1,0-1-1,0 1 0,1-1 1,-1 1-1,0-1 1,1 1-1,-1-1 0,1 0 1,-1 1-1,0-1 0,1 1 1,-1-1-1,1 0 1,-1 1-1,1-1 0,-1 0 1,1 0-1,-1 1 1,1-1-1,0 0 0,-1 0 1,1 0-1,-1 0 0,1 0 1,-1 0-1,1 0 1,0 0-1,-1 0 0,1 0 1,-1 0-1,2 0 1,2-1-2474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30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57 11136,'-18'-20'5056,"40"12"-4417,-4 4 2625,5 4-1920,12-5 928,1 5-1312,14-3-480,3-2-320,19-2-224,4 7 32,11-5 96,-11 5-32,-4 0-3328,-14 9 1792,-3-1-6207,-6 4 4287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31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96 692 2240,'4'-2'430,"0"1"0,1-1 0,-1 1 1,7 0-1,1-1 1717,-9 1-1525,16-4 2940,-19 5-3438,1 0 0,-1 0 0,1-1 0,-1 1 0,1 0 0,-1-1 0,1 1 0,-1 0 0,1-1 0,-1 1 0,1-1 0,-1 1 0,1-1 0,-1 1 0,0-1 0,1 1 0,-1-1 0,0 1 0,0-1 0,1 1 0,-1-1 0,0 0 0,0 1 0,0-1 0,0-1 0,0 2-29,0-1-1,0 1 1,-1-1-1,1 1 1,0-1 0,-1 1-1,1-1 1,0 1-1,-1 0 1,1-1-1,-1 1 1,1-1-1,0 1 1,-1 0 0,1-1-1,-1 1 1,1 0-1,-1 0 1,1-1-1,-1 1 1,0 0-1,1 0 1,-1 0-1,1 0 1,-1 0 0,1 0-1,-1 0 1,1 0-1,-1 0 1,0 0-1,1 0 1,-1 0-1,0 0 1,-26 4 883,23-4-808,-3 1-48,0 1 1,0-1 0,-1 1-1,2 1 1,-1-1 0,0 1-1,0 0 1,1 1 0,0 0-1,-1 0 1,1 0 0,1 0-1,-1 1 1,1 0 0,-7 8-1,11-12-102,0 0 0,0 0 0,0 0 0,0 0 0,1 0 0,-1 0 0,0 0 0,1 0 0,-1 1 0,0-1 0,1 0 0,0 0 0,-1 1 0,1-1 0,0 0 0,-1 1 0,1-1 0,0 0 0,0 1 0,0-1 0,0 0 0,0 1 0,1-1 0,-1 0 0,0 1 0,1-1 0,-1 0 0,1 1 0,-1-1 0,1 0 0,-1 0 0,1 0 0,0 0 0,0 1 0,0-1 0,-1 0 0,1 0 0,0-1 0,0 1 0,0 0 0,1 0 0,-1 0 0,0-1 0,0 1 0,2 1 0,5 1 100,1 1-1,-1-1 1,0 0-1,1-1 1,12 2 0,-15-3-64,13 3 186,1-2 1,23 1-1,-38-3-193,1 0 0,-1 0 1,1-1-1,0 0 0,-1 0 0,1 0 1,-1-1-1,0 0 0,1 0 1,-1 0-1,0-1 0,7-4 1,-9 5-16,-1-1 0,1 1 0,0 0 0,-1-1 0,0 1 0,1-1 0,-1 0 0,0 0 0,0 0 0,-1 0 0,1 0 1,-1 0-1,0-1 0,2-5 0,-2 4-19,0 0 1,-1 0 0,0 0 0,0 0-1,0 0 1,0 0 0,-1 0-1,0 0 1,-2-7 0,-1 1-54,0 1 1,-1-1-1,0 1 1,-1 0-1,0 1 1,0-1-1,-1 1 1,-8-9-1,-9-4-212,22 20 245,1 1 0,-1 0-1,0-1 1,0 1-1,1 0 1,-1 0 0,0 0-1,0 0 1,0 1-1,0-1 1,0 0 0,-3 1-1,6 0 58,0 1 0,0-1 1,0 1-1,-1-1 0,1 1 0,0-1 0,0 0 0,0 1 0,0-1 0,0 0 0,0 0 0,2 1 1,2-2 54,-1 0 1,1 0-1,-1-1 1,1 1-1,-1-1 1,0 0-1,0 0 1,0 0-1,0-1 1,5-4-1,5-5 261,19-20-1,-27 25-284,49-52 441,-12 12-45,64-55 0,98-81 241,-189 167-687,1-2-57,31-22-1,-48 39 18,1 1 1,0-1-1,-1 1 0,1-1 0,-1 1 0,1-1 1,0 1-1,0-1 0,-1 1 0,1 0 0,0 0 1,0-1-1,-1 1 0,1 0 0,0 0 0,0 0 1,0 0-1,-1 0 0,1 0 0,0 0 0,0 0 1,0 0-1,1 1 0,-2-1 0,1 1 0,0-1 1,-1 1-1,1 0 0,0-1 0,-1 1 1,1 0-1,-1 0 0,1-1 0,-1 1 1,0 0-1,1 0 0,-1 0 0,0-1 1,1 1-1,-1 0 0,0 1 0,1 6-45,0-1 0,-1 1-1,-1 13 1,1-20 39,-4 40-79,-17 71-1,-20 37 46,31-113 13,-105 317 236,16-78 372,-14-3-76,103-251-358,-1-1 0,-1 0 0,-23 30 0,32-46-81,0 1-1,-1-1 0,0 0 0,1 0 1,-1 0-1,-1-1 0,1 1 0,0-1 1,-1 0-1,0-1 0,0 1 0,-8 3 1,11-6-47,0 1 0,1 0 0,-1-1-1,0 0 1,0 1 0,0-1 0,1 0 0,-1 0 0,0 0 0,0 0 0,0 0 0,0 0 0,1-1 0,-1 1 0,0-1 0,0 1-1,1-1 1,-1 0 0,0 1 0,1-1 0,-1 0 0,1 0 0,-1 0 0,1 0 0,-1 0 0,1-1 0,0 1 0,-1 0 0,1-1 0,0 1-1,0-1 1,0 1 0,0-1 0,-1-2 0,-1-3 8,0 0-1,1 0 1,0-1 0,0 1-1,0-1 1,-1-13-1,2 4-8,1 0-1,1 0 0,0 0 0,1-1 0,1 2 0,0-1 0,11-32 0,-7 31-37,1-1-1,1 1 1,0 1-1,1-1 1,1 2-1,19-23 0,-19 28 32,1 0-1,0 1 0,0 0 1,1 1-1,1 0 0,-1 1 1,1 0-1,1 1 0,-1 1 1,1 1-1,17-5 0,22-3-39,96-11 0,-145 23 36,27-3-55,124-13-3483,-50 15-7359,-67 6 4225,-2 7 2230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33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24 6720,'-2'-23'10765,"4"33"-7704,-2-8-2909,2 16 575,-1 1-1,0-1 1,-2 1 0,-5 35 0,-2 24-244,-7 241 1021,9-245-1378,3-50-79,0 1 0,4 44 0,-1-20-1114,-1-43 229,-5-19-9646,0-28 2351,1 10 5045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7:33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678 16 7456,'-5'-16'7088,"6"23"-4465,-1-6-2464,0-1 0,0 1 0,0 0 0,0 0 1,0-1-1,0 1 0,0 0 0,0 0 0,0-1 1,0 1-1,0 0 0,-1-1 0,1 1 0,0 0 1,0-1-1,-1 1 0,1 0 0,-1 0 0,-5 12 988,3-6-898,0 0 1,-1-1-1,1 1 1,-1-1-1,-1 0 1,1 0-1,-1 0 1,-6 5-1,-6 1-42,-1 0 0,-1-1 0,1-1-1,-24 8 1,13-5-62,-166 93 1025,164-86-1022,1 2-1,1 1 1,-48 50-1,58-54-54,1 2-1,2 0 1,0 1 0,-14 26 0,15-9 403,14-38-483,1-1 1,0 0-1,0 1 1,-1-1-1,1 1 0,0-1 1,-1 1-1,1-1 1,0 0-1,0 1 1,0-1-1,0 1 0,0-1 1,-1 1-1,1-1 1,0 1-1,0-1 0,0 1 1,0-1-1,0 1 1,1-1-1,-1 1 1,0-1-1,0 1 0,0-1 1,0 1-1,0-1 1,1 1-1,-1-1 1,0 1-1,0-1 0,1 0 1,-1 1-1,0-1 1,1 1-1,-1-1 1,1 0-1,-1 1 0,0-1 1,1 0-1,-1 0 1,1 1-1,-1-1 1,1 0-1,-1 0 0,0 0 1,1 1-1,-1-1 1,1 0-1,-1 0 1,1 0-1,-1 0 0,1 0 1,-1 0-1,1 0 1,-1 0-1,1 0 0,0 0 1,6-1 63,1 0 1,-1 0-1,11-3 1,-12 2-44,46-11 200,272-74 876,-187 44-1094,179-31 0,-162 43-1712,-149 30 787,0 1 0,0-1 0,0 1 0,0 0 0,0 1 0,7 0 0,7 6-2339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06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6 192 3904,'-5'-5'11274,"27"-3"-7567,11-2-2669,35-17 1,-6 2-476,192-49 38,-191 57-584,-37 10 83,0 1-1,1 1 0,-1 2 0,32-1 0,-43 4-292,0 1 0,1 1 0,17 4-1,-20-3-760,0 1-1,0 1 0,-1 0 1,14 7-1,2 4-4650,0 0 1701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02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352 602 4224,'0'-1'76,"0"1"0,0-1 0,0 0 1,0 1-1,0-1 0,0 1 0,0-1 0,1 1 0,-1-1 0,0 1 1,0 0-1,1-1 0,-1 1 0,0-1 0,1 1 0,-1-1 1,0 1-1,1 0 0,-1-1 0,0 1 0,1 0 0,-1-1 1,1 1-1,-1 0 0,1 0 0,-1-1 0,1 1 0,-1 0 1,1 0-1,0 0 0,6-4 1808,-6 3-1404,0 0 1,-1 0-1,1 0 1,0 0-1,-1 1 0,1-1 1,-1 0-1,1-1 0,-1 1 1,1 0-1,-1 0 1,0 0-1,0 0 0,1 0 1,-1 0-1,0 0 0,0 0 1,0-2-1,0 2-410,-1 0 0,1 0 0,0 1-1,-1-1 1,1 0 0,-1 0 0,1 0 0,-1 0-1,0 1 1,1-1 0,-1 0 0,1 1 0,-1-1 0,0 1-1,0-1 1,1 0 0,-2 0 0,-2-1 10,0 0-1,-1 0 1,1 0 0,0 1 0,-1-1 0,1 1 0,-1 0-1,0 0 1,1 1 0,-1-1 0,0 1 0,1 0-1,-1 0 1,0 1 0,1-1 0,-1 1 0,-4 1 0,-1 2-59,0-1 0,1 1 0,-1 0 0,1 1 0,0 0 0,0 1 0,-8 6 0,-7 8 60,1 1 1,1 1-1,-29 38 0,41-47-75,0 0 0,1 1 0,1 0 0,0 1 0,1-1 0,1 1 0,0 1 0,-5 18 0,11-31 9,-1 0 1,1 0-1,0 0 0,-1 0 1,1 0-1,0 0 1,1 0-1,-1 0 1,1 0-1,-1 0 1,1-1-1,0 1 0,0 0 1,0 0-1,0-1 1,1 1-1,2 5 1,-1-6 23,0 1 0,0 0 0,0-1 0,0 1 1,0-1-1,0 0 0,0 0 0,1-1 0,-1 1 1,1 0-1,0-1 0,-1 0 0,7 1 0,-2 0 16,1-1-1,0 0 0,-1-1 0,1 0 0,0 0 1,0-1-1,-1 0 0,1-1 0,-1 0 0,11-3 1,1-2 38,-1-1 1,0-1-1,19-12 1,-24 12-31,0-1 0,-1 0-1,0-1 1,0 0 0,-1-1 0,-1-1-1,0 0 1,-1-1 0,0 1 0,-1-2-1,-1 0 1,8-18 0,-13 27-86,4-12 30,-7 18-14,0-1 0,0 0 0,1 1 0,-1-1 0,0 1 0,0-1 0,0 0 0,0 1 0,0-1 0,0 1 0,0-1 0,0 0 0,0 1-1,0-1 1,0 1 0,-1-1 0,1 0 0,0 1 0,0-1 0,-1 1 0,1-1 0,-1 1-17,0 1-1,0-1 1,1 1-1,-1 0 0,0 0 1,1-1-1,-1 1 1,1 0-1,-1 0 0,1 0 1,-1 0-1,1 0 1,-1-1-1,1 1 1,-1 2-1,0 0-8,-46 71-122,21-30 211,-53 67 0,53-79 45,1 2 0,2 1 1,-23 48-1,36-61-37,-3 6 28,1 0 0,1 1 0,-10 44 0,20-67-33,0 0 26,-1 0 0,1 0 1,-5 10-1,6-16-79,0 0-1,0 0 1,0 0-1,0 0 1,0 0-1,0 0 0,0 0 1,-1 0-1,1 0 1,0 1-1,0-1 1,0 0-1,0 0 1,0 0-1,0 0 1,0 0-1,0 0 1,0 0-1,0 1 0,0-1 1,0 0-1,0 0 1,0 0-1,0 0 1,0 0-1,0 0 1,0 0-1,0 1 1,0-1-1,0 0 1,0 0-1,0 0 0,0 0 1,0 0-1,0 0 1,0 0-1,0 1 1,0-1-1,0 0 1,0 0-1,1 0 1,-1 0-1,0 0 0,0 0 1,0 0-1,0 0 1,0 0-1,0 0 1,0 1-1,0-1 1,1 0-1,-1 0 1,0 0-1,0 0 1,0 0-1,0 0 0,0 0 1,0 0-1,0 0 1,1 0-1,-1 0 1,0 0-1,0 0 1,0 0-1,12-6 188,16-15-90,-3-3-128,24-32 0,-29 32 76,1 1-1,25-21 0,-1 8-3,-18 15-1,0-2-1,-2 0 1,25-30 0,-29 26-91,-1-1 0,-1-2 1,16-34-1,36-99 152,-56 125-105,-13 34-17,26-59-188,-28 104-379,-3-4 615,-7 47 89,2-45 13,2 0 0,-2 56 0,8-91-111,0 0 1,0 1-1,1-1 0,-1 0 0,1 1 1,0-1-1,3 7 0,-3-10 1,-1 0 0,1 0 0,-1 0 0,1 0 0,-1 0 0,1 0 0,0 0 0,0-1 0,-1 1 0,1 0 0,0 0 0,0-1 0,0 1 0,0-1 0,0 1 0,0-1 1,0 1-1,0-1 0,0 1 0,0-1 0,0 0 0,0 0 0,0 0 0,0 1 0,0-1 0,0 0 0,0 0 0,0 0 0,0-1 0,1 1 0,-1 0 0,0 0 0,0-1 0,0 1 0,0 0 0,1-1 0,12-6 100,0 1 0,-1-2 0,0 1 0,0-2 0,-1 0 0,18-17 0,63-70-393,-90 91 248,135-168 238,-111 136-153,21-37-187,-44 67-34,-4 7 152,0 0 0,0 0 0,0 0-1,0 0 1,0 0 0,0 0 0,0 0-1,0 0 1,0 1 0,0-1 0,0 0-1,0 0 1,0 0 0,0 0 0,0 0 0,0 0-1,0 0 1,0 0 0,0 0 0,0 0-1,0 0 1,0 0 0,0 0 0,0 0-1,0 0 1,0 0 0,1 0 0,-1 0 0,0 0-1,0 0 1,0 0 0,0 0 0,0 0-1,0 0 1,0 0 0,0 0 0,0 0-1,0 0 1,0 0 0,0 0 0,0 0 0,0 0-1,0 0 1,0 0 0,0 0 0,0 0-1,0 0 1,0 0 0,0 0 0,1 0-1,-1 0 1,0 0 0,0 0 0,0 0 0,0 0-1,0 0 1,0 0 0,0 0 0,0 0-1,0 0 1,0 0 0,0 0 0,0 0-1,0 0 1,0 0 0,0 0 0,0 0 0,0-1-1,1 8-181,-1 10 24,-6 30 7,1-13 114,2 1 0,1 51 1,3-65 55,1 1 1,9 35-1,-9-49 36,1-1 0,-1 1 0,1-1 0,1 1 0,-1-1 1,1 0-1,0-1 0,1 1 0,0-1 0,8 10 0,-12-15-30,1 0 0,-1 1-1,1-1 1,0 0 0,-1 0 0,1 0 0,0 0 0,-1 0 0,1-1-1,0 1 1,0 0 0,0-1 0,0 1 0,0-1 0,0 0-1,0 0 1,0 0 0,0 0 0,0 0 0,0 0 0,0 0 0,-1-1-1,1 1 1,0 0 0,0-1 0,0 0 0,0 0 0,0 1 0,-1-1-1,1 0 1,0 0 0,-1 0 0,1-1 0,-1 1 0,2-2 0,3-2 37,0-1 1,-1 0 0,1-1 0,-1 1 0,-1-1 0,8-14-1,28-75-164,-29 67 73,1 0-1,0 1 1,20-29 0,-30 54 26,0 1 0,-1-1 0,1 1 1,1-1-1,-1 1 0,0 0 0,1 0 1,-1 0-1,1 0 0,-1 0 1,1 1-1,3-2 0,-4 2 0,0 1-1,0-1 1,0 1-1,1-1 1,-1 1-1,0 0 1,0 0-1,0 0 1,0 0-1,1 0 1,-1 1 0,0-1-1,0 1 1,0-1-1,0 1 1,0 0-1,0 0 1,3 2-1,7 4-32,0 1 0,-1 1 0,0 0 0,16 18 0,-14-14 0,0-1 0,19 15 0,-31-26 57,0-1-1,0 1 0,0 0 1,0 0-1,0-1 0,0 1 1,1-1-1,-1 1 0,0-1 1,0 0-1,0 1 0,1-1 1,-1 0-1,2 0 0,-3 0-3,1 0-1,-1 0 1,0 0-1,1 0 0,-1 0 1,0-1-1,1 1 1,-1 0-1,0 0 0,0-1 1,1 1-1,-1 0 0,0 0 1,0-1-1,1 1 1,-1 0-1,0-1 0,0 1 1,0 0-1,0-1 1,0 1-1,1 0 0,-1-1 1,0 1-1,0-1 0,0 1 1,0 0-1,0-1 1,0 1-1,0-1 0,-1-5 12,1 1-1,-1-1 1,0 1-1,-4-10 1,4 11-29,0 1 0,0-1 0,-1 0 0,0 1 0,0-1 0,0 1 0,0-1 0,0 1 0,-1 0 0,1 0 0,-1 0 0,0 0 0,0 1 0,0-1 0,0 1 0,-4-3 1,4 4-28,0 0 0,0-1 0,-1 1 0,1 0 1,0 1-1,0-1 0,0 0 0,-1 1 0,1 0 1,0 0-1,0 0 0,-1 0 0,1 0 1,0 1-1,0 0 0,0-1 0,-1 1 0,1 0 1,-4 2-1,0 1 7,0 0 0,0 0 1,0 1-1,1 0 0,0 0 0,-1 0 1,2 1-1,-1 0 0,1 0 0,-8 12 0,-1 5-73,-21 45 0,34-65 98,-6 13-6,1-1 1,0 1 0,-4 26 0,8-33 6,1 0-1,0-1 1,0 1-1,1 0 1,0 0-1,1-1 1,0 1-1,3 13 1,-4-21 21,0 0 1,1 0 0,-1 1 0,1-1 0,-1 0 0,1 0 0,-1 0 0,1 0 0,0 0 0,0 0 0,-1 0 0,1 0 0,0 0 0,0 0 0,0 0 0,0-1 0,0 1 0,0 0-1,0-1 1,3 2 0,-3-2 8,1 1 0,0-1-1,0 0 1,0 0 0,-1 0-1,1 0 1,0 0 0,0 0-1,0 0 1,0-1 0,-1 1-1,4-2 1,1 0 21,1-1 1,-2 0-1,1 0 1,0-1-1,-1 0 1,9-7-1,-3 0 2,0-1 0,-1 0 0,-1 0-1,11-18 1,27-57 0,-24 40-217,-5 11 88,-10 20 73,12-20 0,-20 36-8,0 0 0,0 0 0,0-1 0,1 1 0,-1 0 1,0 0-1,0-1 0,0 1 0,1 0 0,-1 0 0,0 0 1,0-1-1,1 1 0,-1 0 0,0 0 0,0 0 0,1 0 1,-1-1-1,0 1 0,1 0 0,-1 0 0,0 0 0,0 0 1,1 0-1,-1 0 0,0 0 0,1 0 0,-1 0 0,0 0 1,1 0-1,-1 0 0,0 0 0,1 0 0,-1 0 0,0 1 1,0-1-1,1 0 0,-1 0 0,0 0 0,0 0 0,1 1 1,-1-1-1,0 0 0,0 0 0,1 1 0,7 12-364,0 11 236,6 38 1,3 14 174,-13-66-10,-1 0 1,1 0-1,1-1 0,0 1 0,10 13 0,-13-20-2,0 1 0,1-1 0,0 0 0,0 0 0,0 0-1,0 0 1,0-1 0,1 0 0,-1 1 0,1-1 0,-1 0 0,1 0 0,0-1-1,0 1 1,5 0 0,-6-1 1,1-1 1,-1 0-1,0 0 0,1 0 0,-1 0 1,1-1-1,-1 0 0,0 1 0,0-1 1,1 0-1,-1 0 0,0-1 0,0 1 0,0-1 1,0 0-1,0 1 0,-1-1 0,1 0 1,3-4-1,6-6-9,-1-1 1,-1 0-1,0-1 0,-1 0 1,-1 0-1,12-27 1,9-14-130,-15 27 126,-11 21 26,0 0 1,1 0 0,8-12-1,-12 19-43,0 0-1,0 0 0,0 0 0,0 0 0,0 0 0,1 0 0,-1 0 0,0-1 0,0 1 0,0 0 1,0 0-1,0 0 0,0 0 0,0 0 0,0 0 0,0 0 0,0 0 0,0 0 0,1 0 0,-1 0 1,0 0-1,0 0 0,0 0 0,0 0 0,0 0 0,0 0 0,0 0 0,0 0 0,0 0 0,1 0 0,-1 0 1,0 0-1,0 0 0,0 0 0,0 0 0,0 0 0,0 0 0,0 0 0,0 0 0,0 0 0,0 1 1,1-1-1,-1 0 0,0 0 0,0 0 0,0 0 0,0 0 0,0 0 0,0 0 0,0 0 0,0 0 0,0 0 1,0 0-1,0 1 0,3 7-190,-2 10-5,-1 2 177,-5 22 1,2-22 79,0 22 1,6-2 27,30-79 143,-22 22-220,34-44 21,-37 52-36,-1 1 0,2-1 1,-1 1-1,14-9 1,-11 8-105,-8 6 101,0 1 0,1-1 0,-1 1 0,1 0 0,7-4 0,-11 6 10,1 0 0,0-1 1,0 1-1,0 0 0,0 0 0,-1 0 0,1 0 0,0 0 1,0 0-1,0 0 0,0 0 0,-1 0 0,1 0 0,0 1 1,0-1-1,0 0 0,-1 1 0,1-1 0,0 0 0,0 1 1,-1-1-1,1 1 0,0-1 0,-1 1 0,1-1 0,-1 1 1,1 0-1,0-1 0,-1 1 0,1 0 0,-1-1 0,0 1 1,1 0-1,0 1 0,1 5-27,1 1 0,-1-1 0,-1 1 0,1-1 0,-1 1 0,-1 0 0,1-1 0,-1 1 0,-2 14 1,1-7-27,2 24 0,0-32 69,0 0-1,0 0 1,0 0-1,1 0 1,1 0-1,-1 0 1,1 0-1,0-1 1,0 1-1,8 10 1,-9-16-11,0 1 0,0-1 0,0 0 0,0 0 0,0 1 0,0-1 0,0-1 1,0 1-1,0 0 0,0 0 0,1-1 0,-1 1 0,0-1 0,1 0 1,-1 0-1,4 0 0,4 0 44,-1-1 1,17-3-1,-14 1-35,-1-1 0,0 0 0,0-1 0,0 0 0,-1-1 0,11-7 0,-8 5 14,-3 2-3,-1-1 0,1-1 1,-1 0-1,-1 0 0,1 0 1,-1-1-1,-1-1 0,10-15 1,4-10 95,18-45 1,-13 26-51,48-118-23,-48 108-71,38-107-250,-62 165 223,5-9-78,-2 0 0,0 0 0,-1 0 0,0-1 0,2-30 1,-6 46 107,0 0 0,0 0 0,0 0 0,0 0 1,0 0-1,0 0 0,0 0 0,0 0 1,0 0-1,0 0 0,0 0 0,0 0 1,0 0-1,0 0 0,0 0 0,0 0 0,-1 0 1,1 0-1,0 0 0,0 0 0,0 0 1,0 0-1,0 0 0,0 0 0,0 0 1,0 0-1,0 0 0,0 0 0,0 0 0,0 0 1,0 0-1,0 0 0,0 0 0,0 0 1,0 0-1,0-1 0,0 1 0,0 0 1,0 0-1,0 0 0,0 0 0,0 0 0,-4 8-241,-2 12 165,-14 44-101,11-37 169,-6 29-1,4 8 78,3 1 0,3 0 1,2 1-1,8 77 0,0-96 347,16 65 1,-21-109-374,1-1 0,-1 0 0,1 1 0,0-1 0,0 1 0,0-1 0,0 0 0,0 0 0,1 0 0,-1 1 1,1-1-1,-1-1 0,1 1 0,0 0 0,0 0 0,0-1 0,0 1 0,0-1 0,0 1 0,0-1 0,0 0 1,1 0-1,-1 0 0,0 0 0,1 0 0,-1 0 0,1-1 0,3 1 0,-1-1 17,0 0 0,0 0-1,0-1 1,0 1 0,0-1 0,0 0-1,-1-1 1,1 1 0,0-1 0,0 0 0,-1 0-1,1 0 1,6-6 0,14-12-40,0-1 0,-2-1 0,-1-1 0,31-40 1,22-24 13,-20 27-314,-55 60 290,1-1-1,-1 1 1,0 0-1,0 0 1,1 0-1,-1 0 1,0 0-1,0 0 1,0 0-1,1 0 1,-1 0-1,0 0 1,0 0-1,1 0 1,-1 0-1,0 0 1,0 0-1,1 0 1,-1 0-1,0 0 1,0 0-1,1 0 1,-1 1-1,0-1 1,0 0-1,0 0 1,1 0-1,-1 0 1,0 0-1,0 1 1,0-1-1,0 0 1,1 0-1,-1 0 1,0 1-1,0-1 1,0 0-1,0 0 1,0 1-1,0-1 1,0 0-1,0 0 1,0 0-1,0 1 1,1-1-1,3 13-144,-1 22 177,-1 51 0,-3-60 48,1 1-1,2 0 1,0-1 0,8 31 0,-10-55-56,1 0 0,0 0 0,0 0 1,-1-1-1,1 1 0,1 0 1,-1 0-1,0-1 0,0 1 1,1 0-1,-1-1 0,1 0 1,-1 1-1,1-1 0,-1 0 0,1 0 1,0 0-1,0 0 0,0 0 1,-1 0-1,1 0 0,0 0 1,0-1-1,0 1 0,0-1 1,4 1-1,-3-1 5,1 0 0,-1 0 1,0 0-1,0 0 0,0-1 1,0 1-1,0-1 0,0 0 0,0 0 1,0 0-1,0 0 0,-1 0 1,1-1-1,0 1 0,-1-1 1,1 0-1,3-3 0,38-34-57,-41 36-36,3-1 108,0-1-1,-1-1 0,0 1 1,0-1-1,6-8 0,38-96 267,16-30-21,5 31-380,6-11 14,-57 84 74,-5 11 6,-1-2-1,0 1 1,-2-1 0,9-36 0,-15 44-154,-4 16 88,1 0 0,-1-1 0,-1 1 0,1 0 0,0-1 0,-1 1 0,0 0 0,1-1 0,-2-6 0,1 10 60,0 0 0,0 0 0,0-1 0,0 1 0,0 0 0,0 0 0,0 0 0,0-1 0,0 1 0,0 0 0,-1 0 0,1 0 0,0 0 0,0-1 0,0 1 0,0 0 0,0 0 0,0 0 0,-1 0 0,1 0 0,0-1 0,0 1 0,0 0 0,0 0 0,-1 0 0,1 0 0,0 0 0,0 0 0,0 0 0,-1 0 0,1 0 0,0 0 0,0 0 0,0 0 0,-1 0 0,1 0 0,0 0 0,0 0 0,0 0 0,-1 0 0,1 0 0,0 0 0,0 0 0,0 0 0,-1 0 0,1 0 0,0 0 0,0 0 0,0 1-1,0-1 1,-1 0 0,1 0 0,0 0 0,0 0 0,0 0 0,0 1 0,0-1 0,-1 0 0,1 0 0,0 0 0,0 0 0,0 1 0,0-1 0,0 0 0,-11 16-282,10-15 281,-7 12-44,-117 209-302,112-193 388,0 0 0,3 0 0,0 1 0,2 1 0,1 0 0,-3 37 0,7-31 36,2 1 1,1-1-1,8 50 0,-8-82 9,1-1 0,0 1 1,1-1-1,-1 0 0,1 1 0,0-1 0,3 5 0,-4-7-43,-1-1-1,1 0 0,0 1 1,0-1-1,1 0 1,-1 0-1,0 0 1,0 0-1,1 0 1,-1 0-1,0 0 1,1 0-1,-1-1 1,1 1-1,-1 0 1,1-1-1,-1 1 1,1-1-1,-1 0 0,1 0 1,-1 1-1,1-1 1,0 0-1,2 0 1,1-1 8,0-1 0,0 1 0,0-1 0,0 0 0,0 0 0,0 0 0,-1 0 0,7-5 0,-1 0-3,1-1 0,12-13-1,102-111-457,-62 62 508,-62 69-89,1-1 0,-1 1 0,0 0 0,1-1-1,-1 1 1,1 0 0,-1 0 0,3-1-1,1 4-220,-1 9 40,-2 9 99,1 31 1,-3-32 98,1 0-1,5 24 1,-3-26-72,-1-4 138,1-1 1,0 1 0,0-1 0,1 0-1,1 0 1,8 16 0,-12-27-69,0 0-1,0 0 1,0 0 0,0 0 0,-1 0 0,1 0-1,1 0 1,-1 0 0,0 0 0,0-1 0,0 1-1,0 0 1,1-1 0,-1 1 0,0 0 0,0-1-1,1 0 1,-1 1 0,0-1 0,1 0 0,-1 0-1,1 0 1,-1 0 0,0 0 0,1 0 0,-1 0-1,1 0 1,-1 0 0,0-1 0,1 1 0,-1 0-1,0-1 1,2 0 0,1-2 23,1 1 0,-1 0 0,-1-1-1,1 0 1,0 1 0,-1-2 0,1 1 0,4-7-1,7-11-13,-2-2 0,0 0-1,-2 0 1,14-41-1,-12 31-16,-2 1-76,9-42 0,-16 48-137,-6 14-81,2 12 272,0-1 1,0 1-1,0 0 1,0 0-1,-1 0 1,1-1 0,0 1-1,0 0 1,0 0-1,0 0 1,-1 0-1,1-1 1,0 1-1,0 0 1,0 0-1,-1 0 1,1 0-1,0 0 1,0-1-1,-1 1 1,1 0-1,0 0 1,0 0 0,0 0-1,-1 0 1,1 0-1,0 0 1,0 0-1,-1 0 1,1 0-1,0 0 1,0 0-1,-1 0 1,0 1-7,0 0 1,0-1 0,0 1 0,0 0-1,0 0 1,0 0 0,0 0-1,0 0 1,0 0 0,1 0-1,-1 0 1,0 0 0,1 0-1,-1 0 1,1 0 0,-1 2-1,-8 23-96,1 7 146,3 0 1,1 0 0,0 63-1,4-87 52,0 0 0,2-1 0,-1 1 0,1 0-1,0-1 1,0 0 0,1 1 0,1-1 0,6 14 0,-9-21-51,0 0 0,-1 0 0,1 1 0,0-1 1,0 0-1,0 0 0,0 0 0,0 0 0,0 0 0,0 0 0,0 0 1,0 0-1,0-1 0,1 1 0,-1 0 0,0-1 0,1 1 0,-1-1 1,0 1-1,1-1 0,-1 0 0,0 1 0,1-1 0,-1 0 1,1 0-1,-1 0 0,1 0 0,-1 0 0,0 0 0,1-1 0,2 0 1,0 0 10,0-1 0,1 0-1,-1 0 1,0 0 0,0-1 0,-1 1 0,1-1 0,4-4 0,26-28 17,-2-2-1,32-46 0,-23 28 13,-19 28-64,1 0 1,44-37-1,-46 51-133,-10 7-54,-11 6 178,0 0 0,0 0 0,1 0 0,-1 0 1,0 0-1,0 0 0,0 0 0,0 0 0,1 0 0,-1 0 1,0 0-1,0 0 0,0 0 0,1 0 0,-1 0 0,0 0 1,0 0-1,0 1 0,0-1 0,0 0 0,1 0 1,-1 0-1,0 0 0,0 0 0,0 0 0,0 1 0,0-1 1,0 0-1,1 0 0,-1 0 0,0 0 0,0 1 0,0-1 1,0 0-1,0 0 0,0 0 0,0 0 0,0 1 0,0-1 1,0 0-1,0 0 0,0 0 0,0 0 0,0 1 0,0-1 1,0 0-1,0 0 0,0 0 0,0 1 0,0-1 0,0 0 1,0 0-1,-1 16-128,-6 28 178,-1-1 0,-17 54 0,15-69 0,0 0 0,-2-1 0,-1 0 0,-24 35 0,31-52-15,-2-1 0,1 1 0,-1-2 0,-1 1 0,1-1 0,-1-1 0,-15 11 0,20-16 8,0 0 1,0 0-1,0 0 1,0-1-1,0 1 1,0-1-1,-1 0 1,1 0-1,0-1 1,-6 1-1,7-1-22,1 0-1,-1 0 0,0-1 0,0 1 0,0-1 1,0 0-1,1 0 0,-1 0 0,0 0 0,1-1 0,-1 1 1,1 0-1,-1-1 0,1 0 0,0 0 0,-4-3 0,4 3-20,-1-1-1,1 1 1,0-1-1,0 0 0,0 0 1,0 0-1,0 0 0,1 0 1,-1 0-1,1 0 0,0-1 1,0 1-1,0 0 1,0-1-1,1 1 0,-1-1 1,1 1-1,0-1 0,0 1 1,0-1-1,1 1 1,-1-1-1,1 1 0,-1-1 1,1 1-1,1 0 0,-1-1 1,0 1-1,1 0 1,-1 0-1,1 0 0,0 0 1,0 0-1,0 1 0,1-1 1,2-3-1,9-4-67,0 1-1,0 0 1,1 1-1,0 1 1,0 0-1,26-7 1,0-1-1607,-39 14 1573,49-17-3621,-46 16 2583,1 1 0,-1 0-1,1 0 1,5 1 0,-2 3-1179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02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28 9056,'-16'-11'4096,"19"11"-3552,2 0 544,0 0-704,-2-4 1055,7 4-831,3-5-128,6 5-320,-6-3-544,0 3 192,-4-5-2367,1 5 1407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02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576 259 10048,'-24'-16'4544,"66"16"-3936,-20-4 448,6 4-705,12-8 1537,5 0-1056,36-12-64,4 8-512,14-3-96,-6 2-96,-11-2-768,-11 7 416,-16-4-2943,-10 4 1791</inkml:trace>
  <inkml:trace contextRef="#ctx0" brushRef="#br0" timeOffset="1">49 112 11456,'-45'-12'5215,"42"7"-4543,6 2 480,11 3-768,4-9 1536,8 6-1088,38-5 192,9-1-608,25-2-256,1 2-96,-1-2-288,-11 3 128,-8-9-3072,-5 10 1760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8:41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28 832,'-8'-8'4645,"8"8"-4315,1 0 0,0 0 0,0-1 0,0 1 0,-1 0 0,1-1 0,0 1 0,0 0 0,-1-1 0,1 1 0,0-1 0,-1 1 0,1-1 0,-1 1 0,1-1 0,-1 0 0,1 1 0,-1-1 0,1 0 0,-1 1 0,1-1 0,-1 0 0,0 1 0,1-1 0,-1 0 0,0 0 0,0 0 0,0 1 0,1-1 0,-1 0 0,0 0 0,0-1 1,-14 31 250,-63 186 901,13-36-927,41-113-416,-10 24 469,32-88-702,-10 21 847,4-15-1132,7-8 313,0 0 0,0 0 0,0 0 0,-1 0-1,1 0 1,0 0 0,0 0 0,0 0 0,-1 1 0,1-1 0,0 0 0,0 0-1,0 0 1,0 0 0,-1 0 0,1 0 0,0 0 0,0 0 0,0 0 0,-1 0-1,1 0 1,0-1 0,0 1 0,0 0 0,-1 0 0,1 0 0,0 0 0,0 0-1,0 0 1,0 0 0,-1 0 0,1-1 0,0 1 0,-1-5-1443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8:42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25 6656,'-24'-7'2144,"24"7"-1984,-1 0 1,0 0-1,1 0 1,-1-1-1,0 1 1,1 0-1,-1 0 1,0-1-1,1 1 0,-1 0 1,0-1-1,1 1 1,-1 0-1,1-1 1,-1 1-1,1-1 1,-1 0-1,7-1 2072,-3 1-1240,13-2-140,1 1 1,-1 1-1,27 1 1,-29 0-466,108-2 1177,89 2-915,-208 0-642,58 3 19,86 15 0,-126-15 54,15 4-150,-31-5-3429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8:43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0 5888,'-3'22'4661,"-6"23"-2920,7-34-1295,-11 49 937,-2-1 0,-30 79 0,-86 186 110,96-229-1137,-31 78 387,52-147-588,10-19-3,1-1 0,0 1 0,-3 8-1,4-8 25,0-2 690,5-9 93,6-12-634,86-135-213,-30 49-134,-51 79-105,1 0 0,1 1 1,1 1-1,30-31 0,-46 52 109,-1-1 1,1 0-1,0 1 1,-1-1 0,1 1-1,0-1 1,0 1-1,-1-1 1,1 1 0,0-1-1,0 1 1,0 0-1,-1-1 1,1 1 0,0 0-1,0 0 1,0 0-1,0-1 1,0 1 0,-1 0-1,1 0 1,0 1-1,0-1 1,0 0-1,0 0 1,1 1 0,-1 0 1,1-1 1,-1 1 0,0 0 0,0 1-1,0-1 1,0 0 0,0 0 0,-1 0-1,1 1 1,0-1 0,0 0 0,-1 1-1,1-1 1,0 2 0,1 7-19,1-1 0,-2 1 0,2 14 0,-3-23 31,4 85-9,-2-35 165,9 53 0,-10-100-119,-1-1 1,1 0-1,0 0 1,0 0-1,0 0 1,0 0-1,0-1 1,1 1-1,-1 0 1,1 0-1,0-1 1,0 1-1,0-1 1,0 0-1,0 1 1,0-1 0,5 3-1,-4-4-7,-1 0 1,1 1-1,0-1 1,0 0-1,0-1 0,0 1 1,0 0-1,0-1 0,0 0 1,0 1-1,0-1 0,0-1 1,0 1-1,0 0 1,0-1-1,0 1 0,0-1 1,4-1-1,9-5 93,0-1 1,24-15 0,-23 12-99,-2 2 14,0 0 0,0-1 0,-1-1-1,-1-1 1,0 1 0,0-2 0,-1 0 0,-1-1 0,0 0 0,14-24 0,-17 23-7,-1 0 0,8-23 1,-13 32-69,-1 0 0,1 0 1,-1 0-1,0 0 0,0 0 1,-1 0-1,0 0 0,0 0 1,-2-12-1,2 16 24,0 1 0,-1 0 0,1 0 0,0-1 0,-1 1 0,1 0 0,-1 0 0,1 0 0,-1 0 0,0-1 0,1 1 0,-1 0 0,0 0 0,0 0 0,0 0 0,0 0 0,0 1 0,0-1 0,0 0 0,0 0 0,0 1 0,-2-2 0,1 2-5,1-1-1,-1 1 1,0 0-1,1 0 0,-1 0 1,0 0-1,1 1 0,-1-1 1,0 0-1,1 1 1,-1-1-1,1 1 0,-1-1 1,1 1-1,-2 1 1,-4 1-36,1 2 0,-1-1 0,1 1-1,1-1 1,-1 2 0,-5 6 0,0 1-12,0 2-1,1-1 0,1 1 1,-9 21-1,14-28 108,0 1 0,1 1 1,0-1-1,1 0 0,0 1 0,0-1 0,1 1 0,0 0 0,1 11 0,0-19-11,0 1-1,1-1 0,-1 1 0,1-1 1,0 1-1,0-1 0,0 0 1,0 1-1,0-1 0,0 0 0,1 0 1,-1 0-1,1 0 0,-1 0 1,1 0-1,0 0 0,0 0 0,0-1 1,0 1-1,0-1 0,0 1 1,0-1-1,1 0 0,-1 0 0,0 0 1,1 0-1,-1 0 0,1-1 1,-1 1-1,5 0 0,2 0 55,0-1 1,0 1-1,0-1 0,0-1 0,0 0 1,0 0-1,13-3 0,-4-2-89,0 0 0,-1-1 0,0-1-1,24-14 1,-12 3 33,41-34 0,-55 39-30,8-8-86,-22 21 76,1 0 0,-1 0 0,1 0 0,-1 0-1,1 0 1,0 0 0,-1 1 0,1-1 0,0 0 0,0 1 0,0 0 0,2-1 0,-3 1 7,0 0-1,-1 0 1,1 0 0,0 1 0,-1-1-1,1 0 1,0 0 0,-1 1 0,1-1-1,0 1 1,-1-1 0,1 0-1,-1 1 1,1-1 0,-1 1 0,1-1-1,-1 1 1,1 0 0,-1-1 0,1 1-1,-1-1 1,0 1 0,1 1-1,5 15-116,-5-2 108,0 0 1,-1 0-1,0 0 0,-1 0 0,-1 0 0,-6 27 0,-2 15 47,3-12 721,8-43-261,2-5-164,4-10-30,-5 8-260,4-4 5,2-3-20,0-1-1,10-23 1,-7 8-62,1 0 1,2 1 0,1 1-1,35-47 1,-48 71-10,-1 0 0,1 0 1,0 1-1,0-1 1,0 0-1,0 1 1,0-1-1,0 1 1,5-2-1,-6 3 44,-1 0 1,1 0-1,0 0 0,-1-1 0,1 1 1,0 0-1,-1 0 0,1 0 1,0 1-1,-1-1 0,1 0 0,0 0 1,-1 0-1,1 0 0,0 1 1,-1-1-1,1 0 0,0 1 1,-1-1-1,1 0 0,-1 1 0,1-1 1,-1 1-1,1-1 0,-1 1 1,1-1-1,-1 1 0,0-1 1,1 1-1,-1-1 0,0 1 0,1 0 1,-1-1-1,0 1 0,1-1 1,-1 1-1,0 0 0,0-1 0,0 1 1,0 0-1,0-1 0,0 2 1,2 11 15,-1 1 0,0-1 0,-2 28 0,0-4 30,0-23 7,2 1-1,0-1 1,1 0 0,1 0-1,0 1 1,8 21 0,-10-32-34,1 0 0,-1 0 0,1 0 0,0 0 0,1-1 0,-1 1 0,1-1 0,-1 1 1,1-1-1,0 0 0,0 0 0,0-1 0,1 1 0,-1-1 0,0 1 0,1-1 0,0 0 1,0 0-1,-1 0 0,1-1 0,0 0 0,0 1 0,1-2 0,-1 1 0,0 0 0,8 0 1,27-4-1575,-1 0-5088,-11 6 2723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8:45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9 379 4576,'-9'5'4691,"22"1"-2534,-6-5-1900,-1 1 0,0-1 0,1 0 0,-1 0 0,1 0 0,-1-1 0,1 0 0,-1-1 0,1 1 0,-1-1 0,1-1 0,-1 1 0,0-1 0,1 0 1,-1 0-1,0-1 0,0 0 0,-1 0 0,10-6 0,-6 0-111,1-1-1,-1 1 1,-1-2 0,0 1 0,0-1-1,-1 0 1,0-1 0,-1 1 0,-1-2 0,0 1-1,7-24 1,-9 21-200,-1 0 0,-1-1 0,-1 1 0,0 0 0,0 0 0,-6-27-1,5 37 3,0 1-1,0-1 0,0 1 0,-1 0 0,0 0 0,0 0 1,0 0-1,0 0 0,-4-4 0,6 6 39,-1 1 0,0 0 0,0 0 0,0 0-1,1 0 1,-1 1 0,0-1 0,0 0 0,-1 0 0,1 1 0,0-1 0,0 0 0,0 1-1,0-1 1,-1 1 0,1-1 0,0 1 0,0 0 0,-1 0 0,1-1 0,0 1-1,-1 0 1,1 0 0,0 0 0,0 1 0,-1-1 0,1 0 0,0 0 0,-1 1 0,1-1-1,0 0 1,0 1 0,0 0 0,0-1 0,-1 1 0,0 1 0,-3 2-10,0 0 1,0 1 0,1 0-1,-1 0 1,1 0-1,1 0 1,-1 1 0,1 0-1,0-1 1,0 1-1,1 0 1,-3 8 0,-3 12 76,-7 40 0,12-48 71,1-1 0,0 0-1,1 1 1,1-1-1,1 0 1,4 27-1,-4-37-17,0 1-1,1-1 0,1 0 1,-1 0-1,1 0 1,0 0-1,0-1 1,1 1-1,0-1 1,0 0-1,1 0 0,-1 0 1,1-1-1,0 1 1,1-1-1,-1-1 1,12 8-1,-13-10-50,0 0 0,0 0-1,0-1 1,0 1 0,1-1 0,-1 0-1,0 0 1,1-1 0,-1 1-1,1-1 1,-1 0 0,1 0 0,-1-1-1,0 1 1,1-1 0,-1 0 0,0 0-1,1-1 1,5-2 0,1-1 42,0 0 1,0-1-1,-1-1 1,0 0-1,15-13 1,4-6 5,-2-1 1,30-40-1,42-66-158,-82 108-19,-12 17 67,-4 6-47,0 0 0,0 0 0,0 0 0,1 0 0,-1 1 0,1-1 0,-1 0 0,1 1 0,-1-1 0,1 1 0,0-1 0,3-1 0,-5 4 34,1 0 1,-1-1-1,0 1 0,1 0 1,-1 0-1,1 0 0,-1 0 1,0 0-1,0-1 0,0 1 1,1 0-1,-1 0 0,0 0 1,0 0-1,-1 1 0,0 47 144,-1 26-77,4-21-121,-3-40 114,1 0 0,1 0-1,0 0 1,0 0-1,2 0 1,0 0 0,0-1-1,7 16 1,-8-25 3,0-1 1,0 1 0,0-1 0,0 0 0,1 1-1,0-1 1,-1 0 0,1 0 0,0-1-1,0 1 1,6 3 0,-7-5-9,-1 0 0,1 0 0,0-1 0,-1 1 0,1 0 0,0-1 0,-1 1 0,1-1 0,0 0-1,0 1 1,0-1 0,-1 0 0,1 0 0,0 0 0,0 0 0,0-1 0,0 1 0,-1 0 0,1-1 0,0 0 0,-1 1 0,1-1 0,0 0 0,-1 0 0,1 1 0,-1-1 0,3-2 0,2-2 20,-1-1 0,0 1 0,0-1 0,-1 0 0,1-1 0,-1 1 0,5-13 1,0-1 16,10-35 1,43-202-126,-56 206-534,-6 50 575,0 1-1,0 0 0,0 0 0,0-1 0,0 1 1,0 0-1,0 0 0,0-1 0,0 1 1,1 0-1,-1 0 0,0-1 0,0 1 0,0 0 1,0 0-1,0 0 0,1-1 0,-1 1 1,0 0-1,0 0 0,0 0 0,1 0 0,-1-1 1,0 1-1,0 0 0,0 0 0,1 0 1,-1 0-1,0 0 0,0 0 0,1 0 0,-1 0 1,0 0-1,1 0 0,6 6-244,3 13 81,22 44 272,-26-49-58,1-1 0,14 21 0,-17-29-12,0 0 0,0 0 0,0 0 0,1-1 0,0 1-1,-1-1 1,2 0 0,9 5 0,-5-4 23,-1-1 0,2-1 0,-1 1 0,0-2 0,1 1-1,-1-2 1,1 1 0,0-1 0,-1-1 0,1 0 0,0-1 0,-1 0 0,1 0 0,13-4 0,-13 2 0,0-1 0,1 0 0,-1 0 0,-1-1 0,1-1 0,-1 0 0,0 0 0,0-1 0,-1 0 0,0-1 0,0 0 0,12-15 0,-17 18-48,-1 1 0,1-1 1,-1 0-1,-1 0 0,1 0 1,-1-1-1,0 1 1,0-1-1,0 1 0,-1-1 1,0 0-1,0 1 0,0-9 1,-1 11-11,0 0 1,0 1-1,-1-1 1,1 0 0,-1 1-1,0-1 1,0 0-1,0 1 1,0-1-1,0 1 1,0 0 0,-1-1-1,1 1 1,-1 0-1,0 0 1,1 0-1,-1 0 1,0 0 0,0 0-1,-1 0 1,1 1-1,0-1 1,0 1-1,-1 0 1,1-1 0,-1 1-1,1 0 1,-1 1-1,1-1 1,-1 0-1,-4 0 1,2 0-23,0 0 0,0 1 0,0 0 0,0 0 0,0 0 0,0 1 0,0-1 0,0 1 1,0 0-1,0 1 0,-7 2 0,4-1 3,0 1 0,1 0 0,-1 1 0,1 0 0,0 0 0,-8 7-1,3 0-23,1 0 0,0 1 0,0 0-1,2 0 1,-1 1 0,-12 28 0,16-29 60,1 1 0,0 0 1,1 0-1,0 0 0,-3 27 1,6-31 6,1-1 0,0 1 0,1 0 1,0-1-1,0 1 0,1 0 1,0-1-1,0 1 0,8 15 0,-8-21 29,0 0 0,0 0-1,1-1 1,-1 1-1,1-1 1,0 1 0,0-1-1,0 0 1,1 0 0,-1 0-1,1-1 1,0 1-1,-1-1 1,1 0 0,0 0-1,0 0 1,1-1 0,-1 1-1,0-1 1,0 0-1,1 0 1,-1-1 0,8 1-1,1-1 24,-1 0-1,1-1 1,-1 0-1,0-1 1,0 0-1,1-1 0,16-7 1,-16 5-69,-1-1-1,1 0 1,-1-1 0,-1 0 0,0-1-1,0-1 1,0 0 0,11-12 0,-5 2 112,-1 0 0,-1-1 1,21-36-1,-23 30-115,-1 0 0,-1-1-1,8-31 1,-14 33-3,-5 22-13,0 1-1,0 0 1,1-1-1,-1 1 1,1 0-1,-1 0 1,1-1-1,0 1 0,0 0 1,0 0-1,0 0 1,0 0-1,0 0 1,3-3-1,23 42-474,-23-26 492,-1 0 1,0 0-1,0 0 0,-1 0 0,-1 0 0,1 18 1,-1-8-56,17 94 151,-14-91-40,-4-23-40,0-1-1,0 1 1,0 0 0,0 0-1,0 0 1,1 0 0,-1-1 0,0 1-1,1 0 1,-1 0 0,0-1-1,1 1 1,-1 0 0,1 0-1,-1-1 1,1 1 0,-1-1 0,1 1-1,0 0 1,-1-1 0,1 1-1,0-1 1,-1 1 0,1-1-1,1 1 1,-1-1 12,0 0-1,0 0 1,0 0 0,0 0-1,0 0 1,0-1-1,0 1 1,0 0-1,0 0 1,0-1 0,0 1-1,0-1 1,0 1-1,0-1 1,0 1 0,1-2-1,4-3 93,0 0 0,0 0-1,8-11 1,-14 16-116,25-32 176,30-53 0,-34 51-269,36-47-1,-42 68-71,-14 13 158,-1 0 0,0 0 1,1 0-1,-1-1 1,0 1-1,1 0 1,-1 0-1,1 0 0,-1 0 1,0 0-1,1 0 1,-1 0-1,1 0 1,-1 0-1,0 0 0,1 0 1,-1 0-1,1 0 1,-1 0-1,0 0 1,1 0-1,-1 0 0,0 0 1,1 1-1,-1-1 1,1 0-1,-1 0 1,0 0-1,1 1 0,-1-1 1,0 0-1,0 0 1,1 1-1,-1-1 0,0 0 1,0 1-1,1-1 1,-1 0-1,0 1 1,0-1-1,0 0 0,0 1 1,1-1-1,-1 1 1,0-1-1,0 1 1,3 12-80,-1 0 1,-1 1 0,0-1 0,-1 17 0,0-19 73,-2 42 64,1-28 18,1 0-1,0 0 1,2 0 0,7 35-1,-8-56-31,0 1-1,0-1 0,0 0 1,1 0-1,0 0 0,0 0 1,0 0-1,0-1 0,0 1 1,1 0-1,0-1 0,0 0 1,0 0-1,5 5 0,-7-7-16,1 0-1,-1-1 0,0 1 1,0-1-1,0 1 1,0-1-1,0 1 0,0-1 1,1 0-1,-1 1 0,0-1 1,0 0-1,1 0 1,-1 0-1,0 0 0,0 0 1,1 0-1,-1-1 1,0 1-1,0 0 0,0-1 1,1 1-1,-1 0 0,0-1 1,0 0-1,0 1 1,1-2-1,3-1 67,1-1 1,-2 0 0,1-1-1,4-5 1,-4 6-19,5-8-57,-1-1 1,0 0 0,0 0-1,-2-1 1,10-23 0,-8 18-87,1 0 1,13-20 0,-19 34 93,-1 0-43,0 1 0,0 0 1,6-8-1,-8 12 18,-1 0 1,0 0-1,0 0 0,0-1 1,1 1-1,-1 0 0,0 0 1,0 0-1,0 0 0,1 0 1,-1-1-1,0 1 0,0 0 1,1 0-1,-1 0 0,0 0 1,0 0-1,1 0 0,-1 0 1,0 0-1,0 0 0,1 0 0,-1 0 1,0 0-1,0 0 0,1 0 1,-1 0-1,0 0 0,0 0 1,1 0-1,-1 0 0,0 1 1,0-1-1,1 1-13,0 0 0,-1 0 0,0 0 1,1 0-1,-1 0 0,0 0 0,1 0 0,-1 0 0,0 0 0,0 0 0,0 0 0,0 0 0,0 2 1,-1 26-6,-2 0 0,-11 54 0,-24 59-7,20-76 27,3-10 1,-43 147-15,42-154 38,-3-1-1,-25 46 1,37-81 27,-1 0 0,0-1-1,-15 18 1,18-24 8,-1 0-1,0-1 0,0 0 1,0 0-1,-1-1 1,1 0-1,-14 7 1,18-10-29,-1 0 1,1 0-1,0 0 1,-1 0-1,1 0 1,0-1-1,-1 1 1,1-1-1,-1 0 1,1 1-1,-1-1 1,1 0-1,-1 0 1,1-1-1,-1 1 1,1-1 0,-1 1-1,1-1 1,-1 0-1,1 1 1,0-1-1,-1-1 1,1 1-1,0 0 1,0 0-1,0-1 1,0 1-1,0-1 1,0 0-1,-2-2 1,-4-7-1,0 1 1,0-1-1,1-1 0,1 1 1,0-1-1,0-1 0,2 1 1,-8-26-1,3-1-75,-6-71-1,13 92 67,0 5 0,1 0 0,1-19 0,0 28-17,0 0 0,1 1-1,0-1 1,-1 0-1,1 1 1,1-1-1,-1 1 1,0-1-1,1 1 1,0 0 0,0 0-1,0-1 1,4-3-1,-1 2-14,0 0-1,1 1 1,0 0-1,0 0 1,0 0-1,0 1 1,1 0-1,-1 0 1,14-4-1,4 1 58,39-5 1,102-4-35,-130 14-450,-1 2 1,63 9 0,-86-9-3902,1-1 1158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8:48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1060 3136,'0'0'60,"-1"0"1,1 0-1,-1 0 1,1 0-1,-1 0 1,0 0-1,1 0 1,-1 0-1,1 0 1,-1 0-1,1 0 1,-1 0-1,1 0 1,-1 0-1,1 1 1,-1-1-1,1 0 1,-1 0-1,1 1 1,-1-1-1,1 0 1,-1 1-1,0 0 1,1-1 61,1 1 0,-1-1 1,0 1-1,0-1 0,1 1 0,-1-1 0,0 0 1,1 1-1,-1-1 0,1 1 0,-1-1 1,0 0-1,1 1 0,-1-1 0,1 0 1,-1 1-1,2-1 0,27 13 3079,-22-11-2747,0 0-1,1-1 1,0 1-1,-1-2 1,1 1 0,-1-1-1,1-1 1,0 1 0,-1-1-1,1 0 1,-1-1-1,1 0 1,-1 0 0,0-1-1,1 0 1,-1 0 0,9-6-1,-5 1-259,0-1 1,0-1-1,-1 0 1,-1 0-1,1-1 0,-2 0 1,12-19-1,42-88 443,-14 10-428,53-101 153,-99 206-411,-1 0 1,1 0 0,0 0 0,0 1 0,4-4-1,-6 6 39,0 0 0,0-1 0,0 1 0,1 0 0,-1 0-1,0 0 1,0 0 0,0 0 0,1 0 0,-1-1 0,0 1-1,0 0 1,0 0 0,1 0 0,-1 0 0,0 0 0,0 0 0,0 0-1,1 0 1,-1 0 0,0 0 0,0 0 0,1 0 0,-1 0-1,0 0 1,0 0 0,0 1 0,1-1 0,-1 0 0,0 0-1,0 0 1,0 0 0,1 0 0,-1 1-14,1 0-1,0 0 1,-1 0-1,1 0 1,-1 0-1,0 0 1,1 0-1,-1 0 1,0 0 0,0 1-1,1 1 1,7 88-46,-3 1 1,-11 148 0,4-210 251,-2-1 1,-2 1 0,-15 49-1,21-78-156,0 1 0,-1-1 0,1 0 0,0 0 0,-1 0-1,0 0 1,1 0 0,-1 0 0,1 0 0,-1 0-1,0 0 1,0 0 0,0 0 0,0 0 0,0 0 0,1-1-1,-1 1 1,0 0 0,-1-1 0,1 1 0,0-1 0,0 1-1,0-1 1,0 1 0,0-1 0,-1 0 0,1 0 0,0 1-1,0-1 1,0 0 0,-1 0 0,1 0 0,0 0 0,0-1-1,0 1 1,-1 0 0,1 0 0,0-1 0,0 1 0,0-1-1,0 1 1,0-1 0,0 1 0,-1-1 0,1 0 0,-1 0-1,-3-3 53,0 1-1,1-1 0,-1 0 0,1 0 1,0-1-1,0 1 0,0-1 0,-6-10 1,2-1-142,0 0 0,1 0 0,0-1 0,2 0 0,-6-28 0,11 43 31,-1 0-1,1 0 1,0-1 0,0 1 0,0 0 0,0 0 0,1 0 0,0-3-1,-1 5 26,0-1 0,0 1 0,0-1 0,1 1-1,-1-1 1,0 1 0,1 0 0,-1-1 0,0 1-1,1 0 1,-1-1 0,0 1 0,1 0 0,-1-1 0,1 1-1,-1 0 1,1 0 0,-1-1 0,0 1 0,1 0-1,-1 0 1,1 0 0,-1 0 0,1 0 0,-1 0-1,1-1 1,-1 1 0,1 0 0,-1 1 0,1-1-1,-1 0 1,1 0 0,-1 0 0,1 0 0,-1 0-1,1 0 1,-1 1 0,1-1 0,-1 0 0,1 0-1,-1 1 1,1-1 0,41 24-131,-13-13 139,-14-4 24,-1-2 0,1 1-1,0-2 1,1 0-1,-1-1 1,32 2 0,-31-4 69,0-2 1,-1 0 0,1 0-1,0-2 1,-1 0-1,0-1 1,1 0 0,16-8-1,-18 4-59,-1 0 0,1-1-1,-2 0 1,1-1 0,-1 0-1,18-22 1,-11 10 17,-1-2 0,25-41 1,19-60 118,-38 71-116,-3 9-33,24-81 0,-9-45-21,-32 141-78,-1 0 1,-2 0-1,-1-1 0,-6-45 0,6 75 68,0 1 0,1-1 0,-1 1 0,0-1-1,0 1 1,0-1 0,-1 1 0,1-1 0,0 1 0,0-1 0,0 1 0,0-1 0,0 1 0,-1-1-1,1 1 1,0 0 0,0-1 0,-1 1 0,1-1 0,0 1 0,0 0 0,-1-1 0,1 1-1,-1 0 1,1-1 0,0 1 0,-1 0 0,1-1 0,-1 1 0,1 0 0,-1 0 0,0 0-7,0 1 0,0-1 0,0 1 0,0 0 1,0-1-1,0 1 0,0 0 0,1 0 1,-1 0-1,0 0 0,1 0 0,-1 0 0,0 0 1,1 0-1,-1 2 0,-7 12-79,1 1 0,1 0-1,-5 17 1,-11 59-71,7-28 20,0-3 223,3 0-1,3 2 1,3-1-1,2 1 0,3 0 1,11 102-1,-9-158-63,1 13 53,8 28-1,-9-43 6,1 0 0,-1 0-1,1 0 1,0 0-1,1-1 1,-1 1 0,1-1-1,0 1 1,0-1-1,7 7 1,-8-10-36,-1 0-1,1 0 1,0 0 0,0 0-1,0-1 1,-1 1 0,1 0-1,0-1 1,0 1 0,0-1-1,0 0 1,0 0 0,0 0-1,0 0 1,0 0 0,0 0-1,0 0 1,0-1 0,0 1-1,0-1 1,0 1 0,0-1-1,0 0 1,2-1-1,6-3 46,0-1 0,0 1 0,9-9 0,59-53 85,-7 4-250,-60 55 61,-1 1-1,1 0 1,1 0-1,-1 1 1,14-4 0,-20 8-40,0 0 0,1 1 0,-1 0 0,0 0 0,1 0 0,-1 1 0,1 0 0,-1 0 0,10 1 0,-1 2 61,0 1 0,21 7 0,-34-10 21,0-1-1,0 1 1,1-1-1,-1 0 0,0 1 1,1-1-1,-1 0 1,0 0-1,1 0 0,-1 0 1,0 0-1,1 0 1,-1 0-1,0 0 0,2-1 1,-2 0-10,-1 1 1,1 0 0,-1 0-1,0-1 1,1 1 0,-1 0-1,0-1 1,1 1 0,-1 0-1,0-1 1,0 1 0,1-1-1,-1 1 1,0 0-1,0-1 1,0 1 0,0-1-1,1 1 1,-1-1 0,0 0-1,-3-17 120,1 12-128,0 0 0,0 1 1,-1-1-1,1 1 0,-1-1 1,-1 1-1,1 0 0,-1 0 1,-8-8-1,10 11-19,-1-1 1,0 1-1,0 0 0,1 1 1,-1-1-1,-1 0 0,1 1 1,0 0-1,0 0 0,0 0 1,-1 0-1,1 0 0,0 1 1,-1-1-1,1 1 0,-1 0 1,1 0-1,-1 0 0,-5 1 1,3 1-2,-1 0 1,0 0-1,1 0 1,-1 1-1,1 0 1,0 1 0,0-1-1,0 1 1,1 0-1,-1 0 1,-6 8-1,-3 3-48,1 1 0,-17 23-1,22-26 37,0 1 0,1 0 0,-10 22-1,15-30 56,1 1 0,0 0 0,0 0-1,0-1 1,1 1 0,0 0 0,1 0 0,-1 0-1,1 0 1,2 12 0,-2-16-7,0-1 1,1 1 0,0-1-1,0 0 1,-1 0-1,1 1 1,1-1-1,-1 0 1,0 0-1,0 0 1,1 0-1,-1 0 1,1 0-1,0-1 1,0 1-1,-1 0 1,1-1-1,0 1 1,0-1-1,0 0 1,1 0-1,-1 0 1,0 0-1,0 0 1,1 0 0,-1 0-1,0-1 1,1 1-1,-1-1 1,5 0-1,0 1 44,-1-1 0,1-1 0,0 1 0,0-1 1,-1-1-1,1 1 0,0-1 0,-1 0 0,12-6 0,-7 3-5,-1-2 1,-1 1 0,1-1-1,-1-1 1,0 1-1,-1-1 1,0-1-1,0 0 1,13-19-1,-2-4-61,28-62 0,-11 20-113,-30 67-239,-2 12 61,-3 18-43,-1-20 325,0 17-32,3 82-172,-2-92 250,1 1 0,0 0 0,0-1 1,1 0-1,1 0 0,-1 0 0,8 13 1,-10-21-16,-1-1 0,1 0 0,-1 0 0,1 0 0,0 0 1,0 0-1,-1 0 0,1 0 0,0 0 0,0 0 0,0 0 1,0 0-1,0 0 0,0-1 0,1 1 0,-1 0 0,0-1 1,0 1-1,0-1 0,1 1 0,-1-1 0,0 0 0,1 1 1,-1-1-1,0 0 0,1 0 0,-1 0 0,0 0 0,0 0 1,1 0-1,-1-1 0,0 1 0,1 0 0,-1-1 0,0 1 1,0-1-1,1 1 0,1-2 0,1-1 39,1 0 0,-1 0 0,0-1 0,0 0 0,0 0 0,-1 0-1,0 0 1,1 0 0,2-6 0,69-138 223,-16 27-196,-14 42-64,-13 26-44,-3-2 0,30-77 0,-31 44-195,18-97 1,-40 159-8,-6 26 213,0-1 0,0 1 1,0 0-1,0-1 0,0 1 1,0 0-1,1 0 1,-1-1-1,0 1 0,0 0 1,0-1-1,-1 1 1,1 0-1,0-1 0,0 1 1,0 0-1,0 0 0,0-1 1,0 1-1,0 0 1,0-1-1,-1 1 0,1 0 1,0 0-1,0-1 0,-1 1 1,-5 9-321,-64 214-80,58-175 427,1-1 0,3 2-1,1-1 1,1 52 0,5-70 46,2-1 1,2 1-1,1-1 1,1 0-1,1 0 1,1 0-1,2-1 0,14 30 1,-21-53-16,0-1-1,1 1 1,-1-1-1,1 0 1,1 0 0,-1 0-1,0 0 1,1-1-1,0 1 1,0-1 0,0 0-1,0 0 1,0 0 0,0-1-1,1 1 1,5 1-1,-5-3-23,1 1 0,0-1-1,0 0 1,-1 0 0,1-1-1,0 1 1,0-1 0,0-1-1,0 1 1,-1-1 0,1 0-1,0 0 1,7-3 0,3-2 98,-1 0 0,0-1 0,0-1 1,23-16-1,-23 14-267,-10 7 185,0 0-1,0-1 0,0 1 0,-1-1 0,6-6 0,43-51 196,-52 60-234,1-1 0,-1 0 0,0 0 1,0 0-1,0 0 0,0 0 0,-1 0 0,1 0 0,0 0 0,-1-1 0,1 1 0,-1-2 0,0-30 196,0 19-174,-1 12-24,1 1-1,0-1 1,0 1-1,-1-1 0,1 1 1,-1-1-1,0 1 1,0-1-1,0 1 1,-2-4-1,2 5-4,1 0-1,-1 0 1,1 0 0,-1 1-1,1-1 1,-1 0 0,0 1-1,1-1 1,-1 1 0,0-1-1,0 1 1,1-1 0,-1 1-1,0-1 1,0 1 0,0 0-1,0-1 1,0 1 0,1 0-1,-1 0 1,0 0 0,0-1-1,0 1 1,0 0 0,0 0-1,0 0 1,0 1 0,0-1-1,-1 0 1,1 1-4,-2-1 20,0 1 0,1 0-1,-1 0 1,0 0 0,1 1 0,-1-1-1,0 1 1,1-1 0,-3 3-1,-12 6-7,15-10-1,0 1 0,0 0 0,0 0 0,1 0 1,-1 0-1,0 0 0,0 1 0,-2 2 0,0 0-16,1 1 0,0 0 0,0 0 0,1 0-1,0 1 1,-1-1 0,2 0 0,-1 1 0,1-1-1,-1 1 1,1 0 0,1-1 0,-1 1 0,1 0 0,1 11-1,1-4 60,0 1 0,1-1 0,0 0 0,1 0-1,10 24 1,-11-30-6,1-1 0,0 1 0,0-1 0,0 0 0,1 0 0,0 0 0,0 0 0,1-1 0,0 0 0,10 7 0,-11-8 18,-1-2 1,1 1-1,0 0 0,0-1 0,0 0 0,1 0 0,-1-1 0,0 1 0,1-1 1,-1 0-1,1-1 0,0 1 0,-1-1 0,12-1 0,-8 0-27,-1-1 0,1 0 1,0 0-1,0 0 0,-1-1 0,0-1 0,1 0 0,-1 0 0,-1 0 0,1-1 0,-1 0 1,1 0-1,-2-1 0,11-10 0,-10 8-961,-1-1-1,1 0 1,8-17 0,-13 21 314,0-1 0,0 1-1,0 0 1,-1 0 0,0-1 0,0 1 0,0-1 0,-1 1 0,0-11-1,-6-21-4132,-3 7 1627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8:49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53 6880,'-21'-5'3136,"24"10"-2720,7-10 1664,3 5-1216,19-3 992,8-2-1088,31-2-257,2 2-319,12-3-96,-9 8-32,-7-7-64,-11 7 32,-8-8 32,-11 8-32,-12-5-4095,-4 5 2207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8:49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9 7552,'-42'-5'3424,"52"10"-2976,8-5 672,9 3-704,36-3 1024,3 0-800,26-3-160,-7 3-320,18-5 96,-9 2-160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09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340 180 3072,'1'0'110,"-1"-1"0,0 0 0,0 1 0,0-1 1,1 1-1,-1-1 0,0 1 0,1-1 0,-1 1 0,1-1 0,-1 1 1,0-1-1,1 1 0,-1-1 0,1 1 0,-1 0 0,1-1 0,-1 1 1,1 0-1,0-1 0,-1 1 0,1 0 0,0 0 0,0-1 33,0 1 0,0-1 0,0 1-1,0-1 1,0 1 0,0-1 0,-1 1-1,1-1 1,0 0 0,0 1 0,-1-1-1,1 0 1,0 0 0,-1 0 0,1 0-1,0 1 1,-1-1 0,0 0 0,1-2-1,0 1 25,-1 1 0,1-1-1,-1 0 1,0 0 0,0 1-1,0-1 1,0 0-1,0 0 1,0 0 0,-1 1-1,1-1 1,0 0-1,-1 0 1,0 1 0,1-1-1,-1 0 1,-1-1 0,1 2-68,0 0 1,0 0 0,0-1-1,0 1 1,-1 0 0,1 1 0,0-1-1,-1 0 1,1 0 0,-1 1-1,1-1 1,-1 0 0,1 1-1,-1 0 1,-2-1 0,-5 0 124,0 1 1,0 0-1,0 1 0,0 0 1,-13 2-1,16-2-69,-7 2-9,1 1-1,-1-1 1,1 2-1,0 0 1,0 0-1,1 1 1,-1 0-1,-18 15 1,17-11-127,1 1 0,1-1 1,0 2-1,0 0 1,1 0-1,-16 26 1,19-26 22,1 1 0,0 0 0,1 0 0,1 1 0,0 0 1,0-1-1,1 1 0,1 0 0,0 1 0,1 24 0,1-36 8,1-1 0,-1 1-1,0-1 1,1 0 0,0 0-1,-1 1 1,1-1 0,0 0-1,0 0 1,0 0-1,0 0 1,1 0 0,-1 0-1,1 0 1,-1 0 0,1 0-1,2 2 1,-1-2 35,1 0 0,-1 0-1,0-1 1,0 1 0,1-1 0,-1 1 0,0-1 0,1 0-1,0-1 1,5 1 0,2 0 104,1-1-1,-1 0 1,1-1-1,-1-1 1,0 0 0,14-4-1,-14 3-127,0-1-1,0 0 1,-1 0 0,0-2-1,0 1 1,0-1-1,-1-1 1,0 1 0,0-2-1,0 1 1,9-12-1,-9 8-38,0 0 0,-1-1 0,-1 0-1,1-1 1,-2 0 0,0 0-1,-1 0 1,7-24 0,-8 21-60,0 1 1,-1-1 0,-1 0-1,-1 0 1,0-21 0,-2 21-7,1 13 42,0 0 0,0 0 0,0 0 0,0 0 0,0 0 0,-1 0 0,0 1 0,1-1 0,-1 0 0,0 0 0,0 1 0,-3-5 0,4 6 2,-1 1-1,1 0 0,-1 0 0,1-1 0,-1 1 0,1 0 1,-1 0-1,0 0 0,1 0 0,-1-1 0,1 1 1,-1 0-1,1 0 0,-1 0 0,1 0 0,-1 0 0,0 0 1,1 1-1,-1-1 0,1 0 0,-1 0 0,1 0 1,-1 0-1,1 1 0,-1-1 0,1 0 0,-1 0 0,1 1 1,-1-1-1,1 1 0,-1-1 0,1 0 0,-1 2 1,-15 13-108,15-14 99,-5 6-11,1 1-1,0 0 1,0 0-1,0 0 1,1 0-1,1 1 1,-1-1 0,2 1-1,-3 10 1,2-4 49,0 0 0,1-1 0,1 1 0,1 29 1,1-37 11,0 0 0,0 0 0,1 0 1,0 0-1,1 0 0,0 0 0,0-1 0,0 1 1,1-1-1,0 0 0,0 0 0,0 0 0,1 0 1,0-1-1,0 0 0,0 0 0,1 0 1,-1-1-1,1 1 0,1-2 0,-1 1 0,0 0 1,1-1-1,0-1 0,-1 1 0,1-1 0,0 0 1,0 0-1,1-1 0,-1 0 0,0 0 0,13-1 1,-12-1-6,0-1 0,1 1-1,-1-1 1,-1-1 0,1 1 0,0-2 0,-1 1 0,1-1 0,-1 0 0,0 0 0,0-1 0,-1 0 0,1 0 0,-1 0 0,-1-1 0,1 0-1,-1-1 1,6-7 0,10-18 15,-2 0 0,-1-2-1,-2 0 1,-1 0 0,18-65-1,-31 89 28,1 1-1,1-1 0,-1 1 1,1 0-1,8-12 0,-12 21-78,1-1-1,-1 1 0,0-1 1,1 1-1,-1-1 0,1 1 0,-1-1 1,0 1-1,1-1 0,-1 1 1,1 0-1,-1-1 0,1 1 1,-1-1-1,1 1 0,0 0 0,-1 0 1,2-1-1,5 8-276,-2-1 226,1 1 76,-1 1 0,0-1 0,0 1 0,-1 0 0,0 1 0,0-1 0,2 11 0,14 66 129,-3-7 14,-14-70-114,0 0-1,1 0 1,-1 0 0,1-1 0,1 0 0,-1 0 0,1 0 0,0 0 0,1-1 0,0 0 0,0 0 0,7 6 0,-10-11-53,0 1 1,0-1 0,0 0 0,0 0 0,0 0 0,3 0 0,8 3 19,58 16 172,-67-19-207,1 0-1,-1-1 0,0 0 0,0 0 1,1 0-1,-1 0 0,0-1 1,8-2-1,-2 2 179,-1-1-79,-4 2-69,0-1-1,1 0 0,-1 0 0,0-1 1,0 0-1,0 0 0,0 0 1,9-6-1,-5 1 13,0-1 0,0 0 0,-1-1 0,0 1 0,0-2 0,-1 1 0,0-2 0,-1 1-1,0-1 1,-1 0 0,0 0 0,0 0 0,-1-1 0,-1 0 0,0 0 0,-1 0 0,0-1 0,2-20 0,-3 13-68,0 0 1,-1-1-1,-2 1 1,-3-34-1,3 51 20,0 0 0,1 0 0,-1 0 0,0 0 0,-1 0-1,1 0 1,0 0 0,-1 1 0,0-1 0,1 1 0,-1-1 0,0 1 0,-3-3-1,4 4 2,-1 0-1,1 0 1,0 0 0,-1 1-1,1-1 1,-1 0-1,1 1 1,-1-1-1,1 1 1,-1-1-1,1 1 1,-1 0-1,1 0 1,-1-1-1,1 1 1,-1 0-1,0 0 1,1 1-1,-1-1 1,1 0-1,-1 0 1,1 1-1,-1-1 1,1 1-1,-1 0 1,1-1-1,-3 2 1,-3 3 10,0 0 0,0 0 0,1 1-1,-1 0 1,1 0 0,1 0 0,-1 1 0,1 0 0,-5 8 0,2-1 2,0 0 1,1 0-1,0 1 1,-5 18-1,9-22 56,1 0-1,0 0 0,0 0 0,1 0 1,1 0-1,-1 0 0,2 0 1,0 0-1,0 0 0,1 0 0,0 0 1,6 18-1,-4-21-6,-1 0 1,1 1-1,0-2 0,1 1 1,0 0-1,0-1 0,1 0 1,-1 0-1,2 0 0,-1-1 1,1 0-1,0 0 0,0-1 1,0 0-1,1 0 0,9 4 1,-8-5 3,-1-1 1,1 0 0,-1-1 0,1 0 0,0 0 0,0 0 0,0-1 0,11-1 0,-4 0-83,-2-2 0,1 0 0,0-1 1,20-6-1,8-6-1856,-1 0 479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09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70 352 2304,'-2'0'393,"-1"0"0,1 0 0,0 0 0,0 0 0,0 0 0,0 1 0,0-1 0,-1 1 1,1-1-1,0 1 0,0 0 0,0 0 0,0 0 0,1 0 0,-1 0 0,0 0 0,-2 2 0,-3 2 436,-14 11 2576,19-13-3077,65 3 3890,-55-6-4074,-1-1-1,0 0 0,1 0 1,-1-1-1,0 0 0,0 0 0,0-1 1,0 0-1,-1 0 0,1 0 1,10-8-1,-5 2 21,1-1 0,-2-1-1,1 1 1,12-18 0,-13 13-79,-1 0 0,-1 0 0,0-1 0,-1 0-1,-1 0 1,0-1 0,-2 0 0,0 0 0,0 0 0,-2-1 0,2-21 0,-5 34-118,4-34 196,-3 33-150,0 27-263,-2 34-39,-1-22 484,2 0 0,2 0 0,8 50 0,-8-77-134,-1 1 0,1-1 0,1 1 0,-1-1 0,1 0 0,1 0 0,-1 0 0,1 0 0,7 9 0,-8-13 6,-1 1-1,1-1 1,-1 1-1,1-1 1,0 0-1,0 0 1,0-1 0,0 1-1,0-1 1,0 1-1,0-1 1,1 0-1,-1 0 1,0 0-1,1-1 1,-1 1 0,1-1-1,-1 0 1,1 0-1,-1 0 1,6-1-1,3-1 5,0-2-1,0 1 0,0-2 1,-1 1-1,1-2 1,-1 1-1,0-2 1,0 1-1,-1-2 0,0 1 1,0-1-1,-1-1 1,11-12-1,11-16-94,-1-1 0,29-50 0,-16 22-106,-11 19-14,-32 47 136,0-1 0,1 0 0,0 0-1,-1 1 1,1-1 0,-1 1 0,1-1 0,0 0-1,-1 1 1,1-1 0,0 1 0,-1 0 0,1-1-1,0 1 1,0 0 0,0-1 0,-1 1 0,1 0-1,1-1 1,-1 2 8,0-1 1,-1 0-1,1 0 0,0 0 0,-1 0 0,1 1 1,0-1-1,-1 0 0,1 1 0,-1-1 1,1 0-1,0 1 0,-1-1 0,1 1 1,-1-1-1,1 1 0,-1-1 0,1 2 1,1 2 11,0-1 0,0 1 0,0 0 0,-1 0 0,1 0 0,1 8 1,2 16-67,-1 1 1,-1-1-1,-1 35 1,-3-44 77,0 1 0,-1-1 0,-1-1 0,-1 1 0,-12 35 0,12-45 1,-1 1-1,1-1 1,-2 0 0,1 0-1,-1 0 1,-1-1-1,0 0 1,0 0 0,0-1-1,-10 8 1,13-12 35,1-1 1,0 1-1,-1-1 0,1 0 1,-1 0-1,0 0 0,0-1 1,0 1-1,0-1 1,0 0-1,0 0 0,0-1 1,0 1-1,0-1 0,0 1 1,0-2-1,-1 1 0,1 0 1,0-1-1,0 1 1,0-1-1,0 0 0,0-1 1,0 1-1,0-1 0,0 0 1,1 1-1,-6-5 1,7 5-74,0 0 1,1-1 0,-1 1 0,0-1 0,1 1-1,-1-1 1,1 0 0,-1 1 0,1-1 0,0 0 0,-2-4-1,2 5 3,1 0-1,0 0 1,0 0-1,0-1 0,-1 1 1,1 0-1,0 0 1,1 0-1,-1 0 1,0-1-1,0 1 0,0 0 1,1 0-1,-1 0 1,0 0-1,1 0 0,-1 0 1,1-1-1,0 1 1,-1 0-1,1 1 1,0-1-1,-1 0 0,1 0 1,1-1-1,2-2 2,1 1-1,0-1 1,0 1-1,0 0 1,0 0-1,0 0 1,0 1-1,1 0 1,-1 0-1,7-1 1,7-2-128,34-3 0,-39 6-7,13-1-413,44 1 1,-62 2-273,1 1 0,0 1 0,9 2 0,-14-2-206,1-1-1,-1 1 0,1 1 0,-1-1 0,0 1 0,5 3 0,4 5-1481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09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52 6976,'-36'-20'3168,"32"12"-2752,-1 4-576,10-1 0,4-1-3808,9-3 2176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22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281 798 3328,'2'-4'7678,"-2"3"-7468,1 0-1,-1 0 0,1 0 1,-1-1-1,0 1 1,1 0-1,-1 0 1,0 0-1,0 0 0,0 0 1,0 0-1,0 0 1,0-1-1,0 1 0,0-2 1,-26-24 2035,23 26-2200,0-1 0,0 1 0,0-1 0,0 1 0,0 0 0,0 0 0,0 1 0,0-1-1,0 1 1,-1-1 0,1 1 0,0 0 0,0 0 0,-5 1 0,-1 0 8,1 0 0,-1 1 0,1 0 0,-13 5 0,7-1-52,0 1 1,0 0 0,1 1-1,0 0 1,0 1-1,1 0 1,0 1 0,1 1-1,-13 14 1,22-23-3,1 0 1,-1 1-1,1-1 0,0 0 1,0 0-1,0 1 0,0-1 1,0 0-1,0 1 0,1-1 1,-1 1-1,1-1 0,0 1 1,-1-1-1,2 5 0,-1-5-2,0 0-1,1 0 1,-1 0-1,1-1 0,0 1 1,-1 0-1,1-1 0,0 1 1,0 0-1,0-1 0,0 1 1,1-1-1,-1 0 0,0 1 1,0-1-1,1 0 0,-1 0 1,1 0-1,-1 0 0,1 0 1,2 1-1,6 3 103,-1-2 0,1 0-1,-1 0 1,1 0 0,0-1 0,0-1 0,0 0-1,0 0 1,0-1 0,1 0 0,-1-1-1,0 0 1,0-1 0,0 0 0,-1 0 0,20-8-1,-19 6-38,1-1 0,-1 0 0,0-1 1,0 0-1,-1-1 0,0 0 0,0-1 0,-1 1 0,0-1 0,0-1 0,-1 0 0,0 0 0,0 0 0,-1-1 0,6-12 0,6-20 32,-2 0-1,-2-2 1,-1 1-1,-3-2 1,8-67-1,-16 86-62,-1 0-1,-5-50 1,2 62-37,0 0 0,-1 1 0,0-1 0,-1 1 0,-1-1 0,0 1 0,-8-14 0,10 22-53,0 1 0,0-1 0,0 1 1,0 0-1,-1 0 0,-7-6 0,11 9 35,-1 0-1,0 1 1,0-1-1,0 0 1,0 1-1,0-1 1,1 1-1,-1 0 0,0-1 1,0 1-1,0 0 1,0-1-1,0 1 1,0 0-1,0 0 0,0 0 1,0 0-1,0 0 1,0 0-1,-1 0 1,1 0-1,0 1 1,0-1-1,0 0 0,1 1 1,-1-1-1,0 0 1,0 1-1,0-1 1,0 1-1,0 0 0,0-1 1,1 1-1,-1 0 1,0-1-1,0 1 1,0 1-1,-5 7-48,0 0-1,1 0 1,0 0 0,0 0-1,1 1 1,1 0 0,-1-1-1,2 2 1,-1-1 0,0 12 0,-1 15 46,0 57 1,16 98 482,-10-173-434,-1-7 6,1 0-1,1 0 0,0 0 1,0 0-1,1-1 0,0 1 0,1-1 1,1 0-1,12 19 0,-12-22 16,-1-1 0,2 1 0,-1-2 0,1 1 0,0-1 0,0 0 0,1 0 0,-1-1 0,1 0 0,1 0 0,-1-1 0,1 0 0,11 4 0,2-2 145,0 0 1,0-2-1,0 0 0,38 1 1,-51-5-93,1 0 0,0-1 0,0 0 1,-1-1-1,1 0 0,-1 0 0,0-1 0,1-1 1,-1 1-1,-1-1 0,1-1 0,-1 0 0,10-6 1,-15 8-78,0 0 1,0 0-1,0 0 1,0 0-1,-1-1 1,1 1-1,-1-1 1,0 0-1,0 1 1,0-1-1,-1 0 1,1 0-1,-1 0 1,0 0 0,0 0-1,-1-1 1,1 1-1,-1 0 1,0 0-1,0-1 1,0 1-1,0 0 1,-1 0-1,0 0 1,0 0-1,0 0 1,0-1-1,-1 2 1,1-1-1,-1 0 1,0 0-1,0 0 1,-1 1-1,-2-5 1,3 6-40,-1 0 0,1-1 1,0 1-1,0 0 0,-1 0 0,0 1 1,1-1-1,-1 1 0,0-1 0,0 1 0,1 0 1,-1 0-1,0 0 0,0 0 0,0 0 1,0 1-1,-5-1 0,3 1-15,0 0 0,0 1 1,0-1-1,0 1 0,0 0 0,0 1 0,0-1 1,1 1-1,-1 0 0,-6 3 0,6-2-6,-1 1 0,0-1 0,1 1 0,0 0-1,0 0 1,0 1 0,1 0 0,-1 0 0,1 0 0,0 0 0,0 0-1,1 1 1,0 0 0,0-1 0,0 1 0,0 1 0,-1 6 0,3-9 44,1 0 0,-1 0 1,1 0-1,0-1 0,1 1 1,-1 0-1,0 0 0,1 0 1,0-1-1,0 1 0,0 0 1,0-1-1,1 1 0,2 4 1,0-3 5,-1 0 1,1 0 0,0-1 0,0 1-1,0-1 1,1 0 0,-1-1 0,9 6-1,6 2 112,0-2-1,1 0 0,0-1 0,22 5 0,-39-12-84,7 3 93,0-2 0,0 1-1,1-1 1,-1-1-1,19 1 1,-24-3-72,0 1-1,-1-1 1,1 1-1,0-1 1,0 0 0,-1-1-1,1 1 1,-1-1-1,1 0 1,-1 0 0,0-1-1,0 1 1,0-1-1,6-5 1,1-2-35,-1-1 0,-1 0 1,0-1-1,0 0 0,-1 0 1,-1-1-1,8-18 0,2-10 52,11-46 0,-8 23-47,7-19 39,-27 83-70,0 0 1,0 0 0,0 0-1,0 0 1,0 0 0,1 0-1,-1 0 1,0 0 0,0 0-1,0 0 1,0 0 0,0 0-1,0 0 1,0 0 0,0 0-1,0 0 1,0 0 0,0 0-1,0 0 1,1 0 0,-1 0-1,0 0 1,0 0 0,0 0-1,0 0 1,0 0 0,0 0-1,0 0 1,0 0 0,0 0-1,0 0 1,0 0 0,0 0-1,1 0 1,-1 0 0,0 0-1,0 0 1,0 0 0,0 0-1,0 0 1,0 0 0,0 1-1,0-1 1,0 0 0,0 0-1,0 0 1,0 0 0,0 0-1,0 0 1,0 0 0,0 0-1,0 0 1,0 0 0,0 0-1,0 0 1,0 1 0,0-1-1,0 0 1,6 10-170,3 14 14,-2 8 202,-2 1 1,-2-1-1,0 49 0,-3-59-23,-1 0 0,-5 29 0,5-45 20,0 0 0,0 0 0,-1 0 0,0 0 1,-1 0-1,1-1 0,-1 1 0,0-1 0,0 0 0,-1 1 0,1-1 1,-9 8-1,10-12-7,0 0 0,1 1 1,-1-1-1,0 0 0,0 0 0,0 0 1,0 0-1,-1-1 0,1 1 1,0 0-1,0-1 0,0 0 0,-1 1 1,1-1-1,0 0 0,0 0 1,-1 0-1,1-1 0,0 1 1,0 0-1,0-1 0,-1 1 0,1-1 1,0 0-1,0 0 0,0 0 1,0 0-1,-3-2 0,-5-4-88,1 1 1,0-1-1,0-1 1,-8-8-1,17 16 57,-1-2-59,-1-1 1,0 1 0,1 0 0,-1 0 0,1-1 0,0 1-1,0 0 1,0-1 0,0 1 0,-1-5 0,35 7-321,22 1 510,51-2-107,-57-2 47,0-3 0,71-17 1,-99 17-40,0 0 0,0-2-1,-1-1 1,0 0 0,0-2 0,-1 0 0,34-26 0,-41 26-11,0 0 0,-1 0-1,0-1 1,0-1 0,-2 0 0,1 0 0,-2-1 0,0 0 0,0-1-1,5-15 1,-13 28-9,1 0 0,0 0 0,-1 0 0,0-1 0,1 1 0,-1 0 0,0 0 0,0 0 0,0-1 0,0 1 0,-1 0 0,1 0 0,-1 0 0,1 0 0,-1-1 0,0 1 0,0 0 0,0 0 0,-1-2 0,1 4-16,1 0-1,-1 0 1,0 0-1,1 0 1,-1 0-1,0 0 1,1 0 0,-1 0-1,0 0 1,1 0-1,-1 0 1,0 0-1,1 1 1,-1-1-1,0 0 1,1 0-1,-1 1 1,1-1-1,-1 0 1,0 1-1,1-1 1,-1 1-1,0 0 1,1-1-1,-6 5-40,1-1-1,0 1 0,0 0 0,0 1 1,1-1-1,-7 12 0,-21 41-28,14-21 90,7-17-84,-11 26 1,20-40 59,0 0 0,0 1 0,0-1 0,0 1-1,1-1 1,0 1 0,1 0 0,0 10 0,0-14 20,1 0 1,-1 0 0,1 0-1,0 0 1,0 0 0,0 0-1,0 0 1,0-1 0,1 1-1,-1 0 1,1-1-1,0 1 1,0-1 0,0 0-1,0 1 1,0-1 0,0 0-1,0 0 1,1-1 0,-1 1-1,1 0 1,0-1 0,-1 1-1,1-1 1,0 0 0,0 0-1,0 0 1,0-1 0,5 2-1,0-1 23,-1-1-1,0 0 1,1 0 0,-1 0-1,0-1 1,0 0-1,1 0 1,-1-1 0,0 0-1,0 0 1,9-5-1,9-6 31,-1-1 0,0-1 0,-1-1 0,33-31 0,-26 18-60,-1-1 1,37-51 0,-57 68 8,0 0 0,10-20 0,-16 26-21,-1 1 0,1-1 0,-1 0 0,0 0 0,0 0 0,-1-1-1,0 1 1,0-9 0,-1 26-73,3 87-255,-2-82 287,1 1 0,1-1-1,1 0 1,7 22 0,-10-34 62,5 13 30,1 0 0,1 0 0,0 0 0,11 15 1,-16-27-38,-1-1 0,1 0 0,-1 0 0,1 0 0,0 0 0,0 0 1,1-1-1,-1 1 0,0-1 0,1 0 0,0 0 0,-1 0 0,1 0 0,0-1 0,0 0 1,0 1-1,0-1 0,0-1 0,0 1 0,0-1 0,0 1 0,0-1 0,6-1 1,-3 0 16,-1 0 0,0-1 1,0 1-1,0-1 0,0-1 1,0 1-1,-1-1 1,1 0-1,-1 0 0,1-1 1,-1 1-1,0-1 1,4-5-1,4-4 7,-1-1 0,-1-1 0,0 0 0,9-18 0,30-70 91,-47 83-312,-2 14 107,-3 13 63,-2 17 72,1-14-85,1 0-1,1 0 0,0 0 1,0 0-1,2 14 1,1 2-5,-2-19 65,0-1 0,0 0-1,1 0 1,0 0 0,1 0-1,1 7 1,1-4-3,-2-5-15,-1 1 1,1-1-1,1 0 1,-1 0-1,6 8 1,-7-11-3,0 0 1,0 0-1,0-1 0,0 1 0,0 0 1,0 0-1,1-1 0,-1 1 1,0 0-1,1-1 0,-1 1 0,0-1 1,1 0-1,-1 1 0,1-1 1,-1 0-1,1 0 0,-1 0 0,0 0 1,1 0-1,-1 0 0,1-1 1,1 1-1,3-2 37,-1 1 0,1-1 0,-1-1 0,1 1 0,-1-1 0,1 0 0,-1 0 0,5-4 0,36-33 182,-43 37-261,20-21 151,-1-1 1,-1-1 0,20-35 0,-4 7-83,102-142 30,-127 179-45,0 1-9,-1-1-1,17-33 1,14-54-58,-28 65 57,4-16-68,-16 50 58,-1-1 0,0 0 0,0 0 0,-1 1 0,0-1-1,0 0 1,-1-8 0,1 14-4,0 0-1,0 1 1,0-1 0,0 0-1,0 0 1,0 0-1,-1 0 1,1 0-1,0 0 1,0 0 0,0 0-1,0 0 1,0 1-1,0-1 1,0 0 0,0 0-1,-1 0 1,1 0-1,0 0 1,0 0-1,0 0 1,0 0 0,0 0-1,0 0 1,0 0-1,-1 0 1,1 0 0,0 0-1,0 0 1,0 0-1,0 0 1,0 0-1,0 0 1,-1 0 0,1 0-1,0 0 1,0 0-1,0 0 1,0 0 0,0 0-1,0 0 1,0 0-1,0-1 1,-1 1-1,1 0 1,0 0 0,0 0-1,0 0 1,0 0-1,0 0 1,0 0 0,0 0-1,0-1 1,0 1-1,0 0 1,0 0-1,0 0 1,0 0 0,0 0-1,-6 12-207,-23 66-245,-70 225 361,77-210 182,-11 117 1,33-207-78,-2 30 107,2-32-93,0 1-1,0-1 0,0 0 0,1 0 1,-1 1-1,0-1 0,0 0 1,1 0-1,-1 1 0,1-1 0,-1 0 1,1 0-1,-1 0 0,1 0 1,0 0-1,0 0 0,-1 0 0,1 0 1,0 0-1,2 1 0,-3-2-7,1 1-1,0-1 1,0 0-1,0 0 1,0 0-1,0 0 1,0 0-1,0 0 1,0-1-1,0 1 1,0 0-1,0 0 1,-1-1-1,1 1 1,0 0-1,0-1 1,0 1-1,0-1 1,-1 1-1,2-2 1,18-17 118,-7-2-90,0-1 0,-2-1 1,16-42-1,-6 14-163,10-19-39,-31 69 138,0 0-1,0 0 0,1 0 1,-1 0-1,1 0 0,-1 1 1,1-1-1,-1 0 0,1 0 1,0 0-1,-1 0 0,1 1 1,0-1-1,0 0 0,-1 0 1,1 1-1,0-1 0,0 1 1,0-1-1,1 0 0,-2 1 10,1 0 1,-1 0-1,0 0 0,1 0 1,-1 0-1,1 1 0,-1-1 0,0 0 1,1 0-1,-1 0 0,0 0 1,1 0-1,-1 1 0,0-1 0,1 0 1,-1 0-1,0 0 0,0 1 0,1-1 1,-1 0-1,0 1 0,7 13-111,1 15 119,-7-21 7,0-1 1,1 0-1,0 1 0,1-1 0,0 0 0,0 0 1,0-1-1,1 1 0,0-1 0,0 0 0,6 7 1,-9-12 18,0 0 1,0 0 0,0 0 0,0 0 0,1 0 0,-1 0-1,0 0 1,1 0 0,-1 0 0,0-1 0,1 1 0,-1-1 0,1 1-1,-1-1 1,1 1 0,-1-1 0,2 0 0,-1 0-14,0 0 0,0-1 0,0 1 0,0-1 0,0 0 1,0 0-1,0 0 0,-1 0 0,1 0 0,0 0 0,2-2 0,1-1 19,-1-1 1,0 1-1,0-1 0,0 0 0,-1 0 1,0 0-1,0 0 0,0 0 0,0-1 0,3-10 1,-2 3 62,-1-1 1,1 1-1,1-26 1,-4 33-81,-1 0 0,0 0 0,0 0 0,0 0 0,-1 0 0,0 0 0,-2-7 0,3 12-18,0 1 1,0 0-1,0-1 1,0 1-1,-1 0 1,1 0 0,0-1-1,0 1 1,0 0-1,-1 0 1,1 0 0,0-1-1,0 1 1,-1 0-1,1 0 1,0 0-1,-1 0 1,1-1 0,0 1-1,0 0 1,-1 0-1,1 0 1,0 0 0,-1 0-1,1 0 1,0 0-1,-1 0 1,1 0-1,0 0 1,-1 0 0,1 0-1,0 0 1,0 0-1,-1 0 1,1 1 0,0-1-1,-1 0 1,1 0-1,0 0 1,0 0-1,-1 1 1,1-1 0,0 0-1,0 0 1,-1 0-1,1 1 1,0-1 0,0 0-1,-1 1 1,-12 13-295,11-11 308,-3 4-15,1 0 0,0 1 0,0-1 0,0 1 0,1 0 0,0 0 0,0 1 0,1-1 0,0 1 0,1-1 0,0 1 0,0 9 0,1-12-9,0 0 1,1 0 0,-1 1 0,1-1 0,1 0 0,-1 0-1,5 9 1,-5-13 33,0 1-1,0-1 0,0 0 1,1 1-1,-1-1 1,1 0-1,0 0 1,0 0-1,0 0 0,0-1 1,0 1-1,0 0 1,0-1-1,0 0 1,1 1-1,-1-1 0,0 0 1,1 0-1,-1 0 1,4 0-1,2 1-2,0-1-1,1-1 0,-1 0 1,0 0-1,0 0 1,1-1-1,12-3 0,57-19 144,-69 20-149,-7 2-16,237-91-4,-161 57 301,-195 171-351,86-102-135,17-17 159,-15 22 0,24-32 72,1 0 0,0 0 0,0 1 1,1-1-1,0 1 0,-3 12 1,5-18-29,1-1 1,0 1 0,0 0 0,0 0 0,0 0 0,0 0 0,0-1-1,0 1 1,1 0 0,-1 0 0,1 0 0,-1-1 0,1 1 0,0 0-1,0-1 1,0 1 0,-1 0 0,2-1 0,-1 1 0,0-1 0,0 0-1,0 1 1,1-1 0,-1 0 0,0 0 0,1 1 0,-1-1 0,1 0-1,0-1 1,-1 1 0,4 1 0,1 0 37,-1 0 0,1 0 0,-1-1 0,1 0 1,0 0-1,0-1 0,-1 1 0,1-1 0,9-1 0,-8 0-16,0 0 0,0-1-1,0 0 1,0 0 0,-1-1 0,1 0 0,-1 0-1,1 0 1,-1-1 0,9-6 0,-6 2 3,-1 0 0,1 0 1,-1-1-1,-1 0 1,12-18-1,-1-4 22,-2-1 1,-2-1-1,13-38 0,-25 65-45,69-196 63,-53 151-29,-2 0 0,10-60-1,-26 111-44,0 0 0,1 0-1,-1-1 1,0 1-1,0 0 1,0 0 0,0-1-1,0 1 1,0 0-1,0 0 1,0-1-1,0 1 1,0 0 0,0 0-1,0-1 1,0 1-1,0 0 1,0-1-1,0 1 1,0 0 0,0 0-1,0-1 1,0 1-1,0 0 1,0 0-1,-1-1 1,1 1 0,0 0-1,0 0 1,0-1-1,0 1 1,-1 0-1,1 0 1,0 0 0,0 0-1,-1-1 1,1 1-1,-10 7-244,-9 18-64,9-8 314,2 1 0,0 0 0,1 1-1,1 0 1,-4 20 0,1 9-986,2 1 1,-2 68-1,8-71-2757,-3 0-1,-18 85 1,6-81-1420,2-1 1690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22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67 10048,'-85'-35'4544,"62"24"-3936,14 2-320,4 1-928,5 5 352,10 3-3840,9 3 2272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24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98 5888,'-7'-19'1898,"6"10"-1135,4-23 739,-1-6 4153,4 91-2498,-26 234-264,18-266-2810,-8 94 721,-4 47-72,9-93 218,12-82-134,-1-7-676,-1 0-145,1 0 1,1 1-1,1-1 0,0 2 0,18-28 1,-17 33-17,1 0 0,1 1 1,1 1-1,-1-1 1,2 2-1,22-16 0,-25 20-6,1-1-1,0 1 0,0 1 1,0 0-1,1 1 0,0 0 0,0 1 1,0 0-1,16-1 0,-24 3 28,0 1 0,0 0-1,0 0 1,0 0 0,-1 0 0,1 0-1,0 1 1,0 0 0,0 0-1,-1 0 1,1 0 0,0 1 0,-1-1-1,1 1 1,-1 0 0,0 0-1,0 0 1,1 0 0,-1 1 0,-1-1-1,1 1 1,0 0 0,-1 0-1,1 0 1,-1 0 0,0 0 0,0 1-1,0-1 1,0 1 0,-1-1 0,1 1-1,-1 0 1,0-1 0,0 1-1,-1 0 1,1 0 0,0 7 0,-1-2-1,0 1 0,-1 0 0,0-1 0,-1 1 0,1-1 0,-2 1 1,1-1-1,-2 0 0,1 0 0,-8 13 0,3-7 41,-2 0 1,0 0-1,0-1 0,-26 25 1,16-19 32,-2-2 0,0 0 1,-1-2-1,0 0 0,-2-2 1,0 0-1,-37 13 0,58-25-66,0 0-1,0-1 1,0 0 0,-1 0-1,1 0 1,0-1-1,-1 1 1,1-1 0,-1 0-1,1 0 1,-1 0-1,1-1 1,0 0-1,-1 0 1,1 0 0,-8-3-1,5 1 89,5 2-104,0 0 1,0 0-1,0 0 0,0 0 1,0 0-1,0 0 0,0 0 1,1-1-1,-1 1 0,0-1 1,1 1-1,-1-1 0,-1-3 1,3 5 1,0-1 0,0 1 1,0 0-1,0-1 1,0 1-1,0-1 1,0 1-1,0 0 1,0-1-1,0 1 1,0-1-1,0 1 1,0 0-1,1-1 1,-1 1-1,0 0 1,0-1-1,0 1 1,1 0-1,-1-1 0,0 1 1,0 0-1,1-1 1,-1 1-1,0 0 1,1 0-1,-1 0 1,0-1-1,1 1 1,-1 0-1,1 0 1,-1 0-1,0 0 1,1-1-1,18-3 38,-14 3-47,79-17 60,81-28 1,-135 35 69,0-1 0,-1-2 0,0 0 0,-1-2 0,50-38 1,-52 33-70,-1-2 0,-1 0 1,-1-2-1,-1 0 0,-2-1 1,0-2-1,15-30 0,-15 23-221,-18 42 46,-2 7 100,-19 128 249,16-109-193,-4 52-68,7-71 107,0 0 0,1-1 0,1 1 0,3 15 0,-5-28-47,0 1-1,1-1 0,-1 1 1,1-1-1,-1 0 1,1 1-1,0-1 0,-1 0 1,1 1-1,0-1 1,0 0-1,0 0 0,1 2 1,-2-3-7,1 0 0,-1 0 1,1 1-1,-1-1 0,1 0 0,-1 0 1,0 0-1,1 0 0,-1 0 1,1 0-1,-1 0 0,1 0 0,-1 0 1,1 0-1,-1 0 0,1 0 1,-1 0-1,1 0 0,-1 0 0,0 0 1,1 0-1,-1 0 0,1-1 1,-1 1-1,1 0 0,0-1 0,1-1 15,1 0 0,-1-1 0,0 1-1,0-1 1,0 1 0,0-1-1,0 0 1,0 0 0,1-4-1,23-50 111,23-47-7,-40 87-152,1 1-1,1 0 1,24-28-1,-34 43 22,-1 0-1,1 0 0,1 0 1,-1 0-1,0 0 0,0 1 1,0-1-1,0 0 0,1 0 1,-1 1-1,2-1 0,-2 1 1,-1-1-1,0 1 1,1 0-1,-1 0 1,1 0-1,-1 0 1,0 0-1,1 1 0,-1-1 1,0 0-1,1 0 1,-1 0-1,1 0 1,-1 0-1,0 0 1,1 1-1,-1-1 1,0 0-1,1 0 0,-1 1 1,0-1-1,1 0 1,-1 0-1,0 1 1,0-1-1,1 1 1,0 1-7,0 0 1,0 1 0,0-1-1,-1 1 1,1-1 0,0 1-1,-1 0 1,0-1 0,0 1-1,0 3 1,-2 34 7,-2-1-1,-15 62 1,9-52-80,-27 122-21,22-105 118,-1 5 52,-74 282 200,81-328-205,-17 36 0,23-54-7,-1 0 0,0 0 0,-1 0 0,0-1 0,0 0 0,0 0 0,-1 0 0,-12 10 0,17-15-39,0 0 1,-1 0-1,0-1 0,1 1 1,-1 0-1,1 0 0,-1-1 1,0 1-1,0-1 0,1 1 1,-1-1-1,0 0 1,0 0-1,0 0 0,1 0 1,-1 0-1,0 0 0,0 0 1,1-1-1,-1 1 0,0-1 1,0 1-1,1-1 1,-1 0-1,0 1 0,1-1 1,-1 0-1,1 0 0,-1 0 1,1 0-1,0 0 0,-1-1 1,0 0-1,-3-3 12,1 0 0,0-1 0,0 1 0,1-1 0,-1 1-1,1-1 1,-3-8 0,-1-7-30,0-1 0,2 1 0,1-1 0,0 0-1,2 0 1,0 0 0,1-1 0,2 1 0,0 0 0,2 0 0,0 0-1,1 0 1,9-28 0,-10 42 0,0 0-1,1 0 1,-1 0-1,2 0 1,-1 1-1,1 0 1,0-1 0,0 2-1,1-1 1,0 0-1,9-6 1,-5 5-4,0 1-1,0 1 1,1-1 0,0 2 0,0 0 0,0 0 0,15-4 0,-1 3-11,0 0 0,41-3 1,47 2-22,-105 7 35,16-1 110,58 1-1607,-73 0 501,0 1-1,-1 1 0,1-1 0,-1 1 0,1 1 1,-1 0-1,10 4 0,5 7-1508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29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1041 3712,'1'-15'3442,"5"11"-588,-4 4-2604,0-1 0,1 0-1,-1 0 1,0 0 0,0-1 0,0 1-1,0 0 1,2-3 0,6-7 255,0 0 0,0-1 0,-1 0 0,-1 0 0,7-14 1,-9 17-343,2-5 69,86-131 1093,-60 102-1125,78-73-1,-99 104-182,47-44 82,-22 22 19,-2-1 1,33-43-1,-54 59-48,5-6 40,-2 0 0,20-36 0,-37 59-102,0 1-1,-1 0 1,1-1 0,-1 1 0,1 0 0,-1-1-1,0 1 1,1-1 0,-1 1 0,0-1 0,0-1-1,0 2-6,0 1-1,0 0 0,0 0 0,0 0 0,0 0 1,0 0-1,0 0 0,0-1 0,0 1 0,-1 0 1,1 0-1,0 0 0,0 0 0,0 0 0,0 0 1,0 0-1,0 0 0,0 0 0,0-1 0,0 1 1,-1 0-1,1 0 0,0 0 0,0 0 0,0 0 0,0 0 1,0 0-1,0 0 0,-1 0 0,1 0 0,0 0 1,0 0-1,0 0 0,0 0 0,0 0 0,0 0 1,-1 0-1,-8 6-37,1 3 56,-1 0 0,2 1 0,-1 0 0,-5 11 0,-10 13 46,4-8 27,2 2 1,0 0-1,2 1 1,1 0 0,-14 43-1,22-52-4,0 1 0,2 0 0,0 0 0,1 0 0,2 0 0,0 1 0,1-1 0,1 0-1,4 25 1,-3-39-3,-1 0 0,1-1 0,0 1 0,0-1 0,1 0 0,0 1 0,7 10 0,-8-14-44,0-1 0,0 1 0,0-1 0,0 0 0,0 0 0,0 0 0,1 0 0,-1-1 0,1 1 0,-1 0 0,1-1 0,0 0 0,-1 0 0,1 0 0,0 0 0,0 0 1,0 0-1,0-1 0,0 1 0,4-1 0,-1 0 11,0-1 0,-1 0 0,1 0 0,0-1 1,-1 0-1,0 0 0,1 0 0,-1-1 0,0 1 0,0-1 1,0 0-1,0-1 0,-1 1 0,7-7 0,7-8 57,-2 0 0,17-22 0,143-205 431,-147 198-529,-1-2-1,-3-1 0,26-73 0,-42 99 28,-2 0-1,-1-1 0,-1 0 1,-1 0-1,1-40 0,-4 61-69,-2 0-1,1-1 1,0 1-1,-1-1 0,0 1 1,0 0-1,0-1 1,-2-4-1,2 8 28,1 1 1,0-1-1,0 1 1,0-1-1,0 1 1,-1-1-1,1 1 0,0-1 1,-1 1-1,1 0 1,0-1-1,-1 1 1,1-1-1,0 1 0,-1 0 1,1-1-1,-1 1 1,1 0-1,-1-1 1,1 1-1,-1 0 0,1 0 1,-1 0-1,1-1 1,-1 1-1,1 0 1,-1 0-1,1 0 0,-1 0 1,1 0-1,-1 0 1,0 0-1,1 0 1,-1 0-1,1 0 0,-2 1 1,1 0-2,-1-1 0,1 1 0,-1 0 0,1 1 0,-1-1 0,1 0 0,0 0 0,0 1 0,-1-1 0,0 3 0,-6 8-72,1 1-1,0 0 0,-9 24 0,-11 48 220,24-73-121,-75 269 467,21 4-190,48-238-210,6-30 312,0-1 1,-2 25-1,13-69 108,29-107-310,-30 112-279,2 1 1,0 0 0,23-37 0,-32 58 75,1 1 1,-1-1-1,1 0 1,-1 0-1,1 0 1,0 1-1,-1-1 1,1 0-1,0 0 1,-1 1 0,1-1-1,0 1 1,0-1-1,0 1 1,0-1-1,-1 1 1,1-1-1,0 1 1,1-1-1,-1 1-1,0 1 0,-1-1 0,1 0-1,-1 0 1,1 0 0,0 1-1,-1-1 1,1 0 0,-1 0 0,1 1-1,-1-1 1,1 1 0,-1-1-1,1 0 1,-1 1 0,0-1-1,1 1 1,-1-1 0,1 1 0,-1-1-1,0 1 1,1 0 0,1 5-33,1 0 0,-1 0 1,0 0-1,1 9 0,-2-14 41,1 8 26,3 20 13,2 0 1,2 0-1,0-1 1,18 37 0,-22-58-30,-1 1 1,1 0 0,1-1 0,-1 0 0,1-1 0,1 1 0,-1-1 0,9 6 0,-9-8 12,0 0-1,0-1 1,0 1-1,1-1 0,-1-1 1,1 1-1,0-1 1,0-1-1,0 1 1,0-1-1,11 1 1,-8-3 23,-1 1 0,0-1 1,1 0-1,-1-1 0,0 0 1,0 0-1,0-1 1,0 0-1,-1-1 0,1 0 1,-1 0-1,0-1 0,0 0 1,0 0-1,-1-1 1,14-13-1,-11 7-1,1-1 0,-2 0-1,0-1 1,15-28 0,-12 16-64,-2 0 1,9-30-1,-17 49 11,0-1 1,-1 1-1,0 0 0,0-1 1,-1-8-1,0 14-1,0 0 0,0 1 1,0-1-1,-1 0 0,1 0 0,-1 1 0,1-1 1,-1 0-1,0 1 0,1-1 0,-1 1 0,-1-2 1,1 2-9,0 0 1,0 0 0,1 1 0,-1-1 0,0 0 0,0 1-1,0-1 1,0 1 0,0-1 0,0 1 0,0 0 0,0-1 0,0 1-1,0 0 1,0 0 0,0-1 0,-1 1 0,1 0 0,0 0 0,0 0-1,-1 1 1,-2-1-6,1 1 0,-1-1-1,1 1 1,0 0 0,-1 0-1,1 0 1,0 0 0,0 1-1,0 0 1,0-1 0,0 1-1,0 0 1,0 0-1,1 1 1,-1-1 0,-2 3-1,2-1 17,0 0-1,0 1 0,1-1 1,0 0-1,-1 1 0,1 0 0,1-1 1,-1 1-1,1 0 0,-2 7 1,2-5 13,0 0 1,1 0 0,0 0 0,0 0-1,0 0 1,1 0 0,0 0-1,0 0 1,1 0 0,0-1 0,0 1-1,1 0 1,-1-1 0,2 1-1,-1-1 1,5 7 0,0-4 15,0 0-1,0-1 1,1 0 0,0 0 0,1-1 0,14 9-1,-18-13-314,-1 0-1,1-1 1,0 1-1,0-1 1,0-1-1,6 2 1,-8-2-331,0-1 0,-1 0 0,1 0 0,0 0 0,0 0 0,-1-1 0,1 1 0,-1-1 0,1 0 0,0 0 0,3-2-1,6-1-2096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29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77 9152,'-58'0'4672,"76"-5"-3008,4 5-1024,28-3 511,4-1-671,39-9-416,2 1-64,36 1 96,-9 3-32,7-4-1152,-16 4 577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33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11 871 4576,'0'0'219,"-1"0"0,1 0 1,-1 0-1,0-1 0,1 1 0,-1 0 0,1 0 1,-1 0-1,0-1 0,1 1 0,-1 0 1,1-1-1,-1 1 0,1 0 0,-1-1 0,1 1 1,-1-1-1,5-9 6500,2 0-6552,4-23 1369,-1 4-678,4 1-398,1 0-1,2 1 1,20-28-1,-28 45-366,0-1-1,1 2 0,0-1 1,1 1-1,0 1 1,0-1-1,1 2 1,0-1-1,20-8 1,-30 15-90,-1 1 1,1-1 0,0 1 0,0 0-1,0-1 1,0 1 0,0 0 0,0 0 0,0-1-1,0 1 1,0 0 0,0 0 0,0 0-1,0 0 1,0 0 0,0 1 0,0-1-1,0 0 1,-1 0 0,1 1 0,0-1-1,0 0 1,0 1 0,0-1 0,0 1-1,0-1 1,-1 1 0,1 0 0,0-1-1,0 1 1,-1 0 0,1-1 0,-1 1-1,1 0 1,0 0 0,-1-1 0,1 1-1,-1 0 1,0 0 0,1 0 0,-1 0-1,0 0 1,1 1 0,1 6 47,-1 1 1,1-1-1,-2 0 0,1 12 1,-1-6 0,2 84 256,1 14 58,-2-92-260,2 0 1,0 1-1,9 27 0,-3-23 20,11 27 1,-16-43-5,0-1 1,1-1-1,0 1 0,0-1 1,1 1-1,0-1 1,7 6-1,-12-12-93,1 0 0,-1 1-1,1-1 1,-1 0 0,1 0 0,0 0 0,0 0 0,-1 0 0,1-1-1,0 1 1,0 0 0,0-1 0,0 0 0,0 1 0,0-1-1,0 0 1,0 0 0,0 0 0,0 0 0,0 0 0,0-1 0,-1 1-1,1 0 1,3-2 0,0 0 42,0-1-1,0 1 1,0-1-1,-1 0 1,1-1-1,-1 1 1,4-5-1,0 0-6,-1 1 0,0-2 0,-1 1 0,0-1-1,-1 0 1,7-13 0,20-59 16,-24 58-73,17-51-117,21-99 1,-36 116-190,-9 56 286,-1 1 0,0-1-1,1 1 1,-1-1 0,0 1-1,1-1 1,-1 1 0,1-1 0,-1 1-1,0 0 1,1-1 0,-1 1-1,1 0 1,0-1 0,-1 1 0,1 0-1,-1 0 1,1-1 0,-1 1-1,1 0 1,0 0 0,-1 0-1,1 0 1,-1 0 0,2 0 0,16 1 124,28 22-191,-23-16 44,0 0 0,0-2 0,41 5 0,75-3 9,-122-6 32,20 0 25,19 1 115,63-5 0,-103-2-18,-13 4-23,-8 2-111,-4 1-46,-12 4 20,-1 0 0,1 1 0,0 1 0,-37 21 0,31-13 27,1 2 0,2 1 0,0 1 1,-30 32-1,39-36 14,1 1 0,1 0 1,0 1-1,1 0 0,2 1 0,0 0 1,-10 27-1,19-45-9,0 4 32,-1 0 1,0 0 0,1 0 0,-1 9 0,2-13-23,0 0 0,0-1 0,0 1 0,0 0 0,0 0 0,0-1 0,0 1 0,0 0 0,0 0 1,1-1-1,-1 1 0,0 0 0,0-1 0,1 1 0,-1 0 0,0-1 0,1 1 0,-1 0 0,1-1 0,-1 1 0,1-1 0,-1 1 0,1-1 0,-1 1 0,1-1 1,0 1-1,-1-1 0,1 1 0,0-1 0,-1 0 0,1 0 0,0 1 0,-1-1 0,1 0 0,0 0 0,0 0 0,-1 1 0,1-1 0,0 0 0,0 0 0,0-1 1,5 1 15,1-1 1,-1 0-1,0 0 1,0-1 0,0 0-1,0 0 1,0 0 0,0-1-1,-1 0 1,1 0-1,-1 0 1,0-1 0,0 0-1,6-5 1,6-7 89,-1-1 1,19-25-1,81-125 232,-70 94-347,-34 54-157,-9 15-251,-8 14 114,1-2 263,1 1 1,0-1-1,1 1 0,0-1 1,0 1-1,1 0 0,0 0 0,1 0 1,0 11-1,0-13 45,1 1 1,0-1-1,0 0 1,1 0-1,0 0 1,1 0-1,-1 0 1,1 0-1,0-1 1,1 1-1,6 9 1,-4-8 10,1 0-1,0-1 1,0 1 0,0-2 0,1 1-1,14 9 1,-19-14 8,1 0-1,-1-1 1,1 1 0,-1-1-1,1 1 1,0-1 0,0 0-1,-1-1 1,1 1-1,0-1 1,0 1 0,0-1-1,0 0 1,0-1 0,-1 1-1,1-1 1,0 1 0,0-1-1,0 0 1,5-3 0,-2 0-70,0 0 1,0 0 0,-1-1 0,1 1-1,-1-2 1,0 1 0,0-1 0,8-10-1,37-59 131,-33 47 59,12-13-15,49-52 0,19-25-132,-65 68-40,48-96 1,9-65 218,-85 198-274,0 0 1,-1 0-1,-1 0 1,0 0 0,-1 0-1,1-15 1,-3 27 62,0 0 0,0 0 1,0 0-1,0 0 0,0 0 0,0 0 1,0 0-1,0 0 0,-1 0 0,1 1 1,0-1-1,-1 0 0,1 0 0,-1 0 1,1 0-1,-2-1 0,2 2 12,0-1 0,-1 1 0,1 0 0,-1 0 0,1 0 0,-1 0 0,1-1 0,-1 1-1,1 0 1,0 0 0,-1 0 0,1 0 0,-1 0 0,1 0 0,-1 0 0,1 0 0,-1 0 0,1 0 0,-1 0 0,1 1 0,0-1-1,-1 0 1,1 0 0,-1 1 0,-2 0-11,0 1 0,0 0-1,0 0 1,0 0 0,1 1-1,-1-1 1,-2 4 0,-8 10-24,0 2-1,1 0 1,-9 20-1,-26 60-6,38-77 75,-7 13-46,-60 153 292,68-162-270,2-1-1,0 1 0,2 0 0,1 0 0,0 51 0,3-54 16,2 1-1,1 0 1,8 32 0,-9-48 61,0-1 1,0 1-1,0-1 1,1 0-1,0 0 1,0 0-1,0 0 0,1 0 1,0-1-1,0 1 1,0-1-1,1 0 1,0-1-1,0 1 0,0-1 1,7 5-1,-9-8-55,-1 0 0,1 0 0,0 0 0,0-1-1,0 1 1,0-1 0,0 1 0,0-1 0,0 0 0,0 0 0,0 0-1,0-1 1,0 1 0,0-1 0,0 1 0,0-1 0,0 0-1,0 0 1,0-1 0,3-1 0,2-1 14,0-1 0,0 0 0,0-1-1,-1 0 1,7-7 0,4-6 70,23-30 0,-25 28-81,31-49 5,-1 1-16,-38 55-182,-6 11-39,-6 9 120,1 3 83,-1-1 1,2 1-1,-1 0 1,1-1-1,0 1 1,0 11-1,0 56-22,2-68 51,0 10 64,4 32 0,-4-45-58,1 0 1,0 0-1,1 0 0,-1 0 0,1 0 1,0 0-1,0-1 0,1 1 0,-1-1 1,1 1-1,4 3 0,-7-7-10,1 0-1,-1-1 1,1 1 0,-1-1-1,1 1 1,0-1 0,-1 1-1,1-1 1,0 1 0,-1-1-1,1 1 1,0-1 0,0 0-1,-1 0 1,1 1 0,0-1-1,0 0 1,-1 0 0,1 0-1,0 0 1,0 0 0,0 0-1,-1 0 1,1 0 0,0 0-1,0 0 1,0 0-1,-1-1 1,1 1 0,0 0-1,0 0 1,-1-1 0,1 1-1,0-1 1,-1 1 0,2-2-1,1 0-4,0-1 0,-1 1-1,0-1 1,1 0-1,-1 0 1,0 0-1,2-6 1,34-71 28,11-23-34,17-16-41,-59 109 35,-5 8-1,-1 0-1,1-1 1,-1 1 0,1-1 0,-1 1 0,0-1 0,0 1-1,0-1 1,0 0 0,1-4 0,-4 4-211,0 8 71,-3 9 36,-2 24 94,4-25 14,1 0-1,-1 23 1,5 31 49,-1-57-29,0 0 0,1 0 0,0 0 0,6 14 0,-7-20 8,1 0 1,0 0-1,0-1 1,0 1-1,1-1 1,-1 1-1,4 3 1,-4-6-22,-1 0 0,1 1-1,-1-1 1,1 0 0,-1 0 0,1 0-1,0 0 1,-1-1 0,1 1 0,0 0 0,0-1-1,-1 1 1,1-1 0,0 1 0,0-1-1,0 0 1,0 0 0,2 0 0,10-2 53,1-1 1,-1 0-1,0-1 1,0-1-1,0 0 1,13-7-1,75-46-171,-82 46 130,-1-1 1,-1-1 0,0 0-1,-1-1 1,0-1 0,-1 0-1,16-23 1,-28 33-12,0-1 1,-1 1-1,0 0 0,0-1 0,-1 1 0,1-1 1,-1 0-1,-1 0 0,1 0 0,0-12 0,-2 18-14,0 0-1,0-1 1,-1 1-1,1 0 1,0 0-1,0 0 1,-1-1-1,1 1 0,0 0 1,-1 0-1,1 0 1,-1 0-1,0 0 1,1 0-1,-1 0 1,0 0-1,1 0 1,-1 0-1,0 0 0,0 0 1,0 1-1,0-1 1,0 0-1,0 0 1,0 1-1,0-1 1,0 1-1,-1-1 0,1 1 1,0 0-1,0-1 1,0 1-1,0 0 1,-1 0-1,1 0 1,0 0-1,0 0 0,-1 0 1,1 0-1,-1 0 1,-5 1-24,1 0-1,-1 0 1,1 0 0,-1 1 0,1 0 0,-6 3-1,1 0 0,0 2 0,0-1 0,1 1 0,0 1-1,-16 14 1,21-17 31,0 0-1,0 0 0,1 1 1,-1-1-1,1 1 1,0 0-1,1 0 1,0 0-1,0 1 0,0-1 1,0 1-1,1 0 1,-2 9-1,3-11 13,1 1 0,0-1 0,0 1 0,0-1 0,0 1 0,1-1 0,0 1 0,0-1 0,0 0 0,1 1 0,0-1 0,0 0 0,0 0 0,0 0 0,1 0 0,0-1 0,6 9 0,-6-9 9,1 0-1,-1 0 1,1 0-1,0-1 1,0 1-1,0-1 1,0 0-1,1 0 1,0-1-1,-1 1 1,1-1-1,0 0 1,0 0-1,0-1 1,0 1-1,0-1 1,0 0-1,1-1 1,-1 1-1,0-1 1,0 0-1,1 0 1,-1-1-1,0 1 1,0-1-1,0-1 1,1 1-1,-1-1 1,5-1-1,3-4 24,0 0-1,-1 0 0,0-2 1,0 1-1,11-11 0,49-53 176,-30 24-173,-26 28-67,1 1 0,1 0-1,1 2 1,36-28 0,-54 44 24,-1 1 0,1 0 0,-1-1 0,0 1 0,1 0 0,-1-1 0,1 1 0,-1 0 0,1 0-1,-1-1 1,1 1 0,-1 0 0,1 0 0,0 0 0,-1 0 0,1 0 0,-1 0 0,1 0 0,-1 0 0,1 0-1,-1 0 1,1 0 0,-1 0 0,1 0 0,0 0 0,-1 0 0,1 1 0,0-1 0,0 1-3,-1 0-1,0 0 1,1-1 0,-1 1 0,1 0 0,-1 0 0,0 0 0,0 0 0,1 0-1,-1 0 1,0 0 0,0 0 0,0-1 0,0 1 0,0 2 0,-1 6 12,-1 1 1,-3 14-1,4-20 27,-17 70 84,-46 155 67,62-222-161,-14 31 130,15-36-146,0 0-1,0 0 0,-1 0 0,1 0 1,-1 0-1,1 0 0,-1-1 0,1 1 1,-1 0-1,0-1 0,0 0 1,0 1-1,0-1 0,-3 1 0,4-1-11,0-1-1,0 0 0,0 1 1,0-1-1,0 0 0,0 0 1,0 0-1,-1 0 0,1 0 1,0 0-1,0-1 0,0 1 1,0 0-1,0 0 0,0-1 1,0 1-1,0-1 0,0 1 1,0-1-1,0 1 0,0-1 1,0 0-1,0 1 0,0-1 1,1 0-1,-1 0 0,0 1 1,0-2-1,-3-4-23,0 0 1,1 0-1,-6-11 1,-1-4-12,-12-20-95,22 41 124,0 0-1,0-1 0,0 1 1,0 0-1,0 0 0,0 0 0,-1-1 1,1 1-1,0 0 0,0 0 1,0 0-1,0-1 0,0 1 0,-1 0 1,1 0-1,0 0 0,0 0 1,0 0-1,-1 0 0,1-1 0,0 1 1,0 0-1,-1 0 0,1 0 1,0 0-1,0 0 0,0 0 0,-1 0 1,1 0-1,0 0 0,-1 0 1,1 0 4,0 0 0,0 0 0,0 0 0,0 0 0,0 0 0,0 0 0,0 0 0,0 0 0,0 1 0,0-1 0,-1 0 0,1 0 0,0 0 0,0 0 0,0 0 0,0 0 0,0 0 0,0 0 0,0 0 0,0 0 0,0 0 0,0 0 0,0 1 0,0-1 0,0 0 0,0 0 0,0 0 0,0 0 0,0 0 0,0 0 1,0 0-1,0 0 0,0 0 0,0 0 0,0 0 0,0 0 0,1 1 0,-1-1 0,0 0 0,0 0 0,0 0 0,0 0 0,0 0 0,0 0 0,0 0 0,0 0 0,0 0 0,0 0 0,0 0 0,0 0 0,0 0 0,0 0 0,1 0 0,2 2-9,0 0 0,0 0 0,0 1-1,-1-1 1,1 1 0,-1-1 0,1 1 0,2 4 0,10 10 32,-7-11-21,1 0-1,0 0 0,0-1 1,0 0-1,1 0 0,-1-1 1,1-1-1,0 1 1,0-2-1,20 4 0,6-2 141,64 0 0,-68-4-161,1-2 0,-1-1 0,1-2 0,38-10 0,-46 8-1523,32-15 1,-32 12-1041,-9 4-2202,-7 4 1409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39.9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71 3072,'-1'-4'815,"0"1"0,0-1 0,0 0 0,1 0 0,0 1 0,-1-1 0,1 0 0,1 0 0,-1 1 0,0-1 0,2-5 0,0-12 3964,6 112-2923,-13 352-181,4-111-469,2-158-588,4-144-37,-4-30-572,-1 0-1,0 0 1,0 0 0,0 0-1,0 0 1,0 0-1,1 1 1,-1-1 0,0 0-1,0 0 1,0 0-1,0 0 1,1 0-1,-1 0 1,0 0 0,0 0-1,0 0 1,1 0-1,-1 0 1,0 0 0,0 0-1,0 0 1,1 0-1,-1 0 1,0 0 0,0 0-1,0 0 1,0 0-1,1 0 1,-1 0-1,0 0 1,0 0 0,0 0-1,0-1 1,1 1-1,-1 0 1,0 0 0,0 0-1,0 0 1,0 0-1,0 0 1,1-1-1,-1 1 1,0 0 0,0 0-1,14-10 221,-7 5-154,22-13 4,0 0 1,2 2 0,0 2-1,49-16 1,-15 11-21,86-14 1,-131 30-73,1 0-1,20 0 1,-35 3 27,0 0 1,0 0-1,0 1 1,0 0 0,-1 0-1,1 0 1,0 1-1,-1 0 1,1 0 0,-1 0-1,0 1 1,7 4 0,-10-6-332,0 1 0,-1 0 0,1-1 1,-1 1-1,1 0 0,-1 0 0,0 0 1,0 0-1,1 0 0,-2 0 0,1 0 1,1 5-1,9 15-9256,-4-11 6107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40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11136,'0'11'5056,"3"43"-4417,-3-20 1505,0 6-1312,-3 14 576,3-3-832,0-3-320,3 0-160,-3-8 32,10-5-64,-1-7-160,9-3 32,0-10-3840,4 2 2144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4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1018 2912,'11'-4'6952,"1"-7"-5128,12-20-1495,-24 30-218,20-30 191,-1-1 0,15-38 0,6-11-168,70-91 106,-20 38-299,-73 104 89,-2 1 0,21-58 1,-24 49-40,-2-1 1,-1 0-1,-2 0 0,3-79 1,-10 115-108,0-1 0,0 0 0,-1 1 0,1-1 0,-2-4 0,2 7 95,0 1-1,-1 0 1,1-1 0,0 1-1,0 0 1,0 0-1,0-1 1,0 1-1,0 0 1,-1 0-1,1 0 1,0-1-1,0 1 1,0 0-1,0 0 1,-1 0-1,1 0 1,0-1-1,0 1 1,-1 0 0,1 0-1,0 0 1,0 0-1,-1 0 1,1 0-1,0 0 1,0 0-1,-1-1 1,1 1-1,0 0 1,-1 0-1,0 1-31,0-1 1,0 1-1,0 0 0,0-1 0,1 1 0,-1 0 0,0-1 0,0 1 1,0 0-1,1 0 0,-1 0 0,0 0 0,0 1 0,-19 34-242,1 1-1,1 0 1,-11 41-1,25-68 273,-21 55-4,-37 106 529,1 79 276,50-192-227,4 1 0,-1 76 1,8-130-353,2 27 579,-2-31-709,0 0 0,1 0 0,-1 0 0,0 0-1,1 1 1,-1-1 0,1 0 0,-1 0 0,1 0-1,-1 0 1,1 0 0,0 0 0,0-1-1,-1 1 1,1 0 0,0 0 0,0 0 0,0-1-1,0 1 1,0 0 0,0-1 0,2 2 0,-2-2-16,1 0 1,-1 0 0,1 0 0,-1 0 0,1 0 0,-1 0 0,1 0 0,-1-1 0,1 1 0,-1-1 0,1 1 0,-1-1 0,0 1-1,1-1 1,-1 0 0,0 1 0,1-1 0,-1 0 0,0 0 0,2-2 0,3-2 57,-1-1 1,1 0 0,4-7-1,98-153 278,-58 83-991,-35 63-8,-14 20 583,-1-1 1,0 1-1,1-1 1,-1 1-1,1 0 1,-1-1-1,0 1 1,1 0-1,-1-1 1,1 1-1,-1 0 1,1 0-1,-1 0 1,1-1 0,-1 1-1,1 0 1,-1 0-1,1 0 1,-1 0-1,1 0 1,0 0-1,-1 0 1,1 0-1,-1 0 1,1 0-1,-1 0 1,1 0-1,-1 0 1,1 0-1,-1 1 1,1-1-1,-1 0 1,1 0-1,-1 1 1,1-1-1,-1 0 1,1 1-1,-1-1 1,1 1 0,29 40-265,-18-24 274,0 1 0,21 20 0,-28-34 89,-1 0 0,1 0 0,0 0-1,0-1 1,0 1 0,1-1 0,-1 0 0,1-1-1,-1 1 1,1-1 0,0 0 0,10 1 0,-14-2-33,0-1 0,0 0 0,0 0 0,-1 0 1,1-1-1,0 1 0,0 0 0,0-1 1,-1 1-1,1-1 0,0 1 0,-1-1 0,1 0 1,-1 0-1,1 0 0,0 0 0,1-2 1,1 0 25,-1 0 1,0-1 0,0 1 0,0-1 0,0 0 0,3-7 0,1-5 142,0 0-1,7-29 1,-14 45-201,11-36 134,8-29 113,-18 58-331,1 1-1,-2-1 1,1 0 0,-1 1-1,0-1 1,0 0-1,-2-9 1,2 16 62,0-1 0,0 1 1,0-1-1,0 1 0,0 0 0,0-1 1,0 1-1,0-1 0,0 1 1,-1 0-1,1-1 0,0 1 0,0-1 1,0 1-1,0 0 0,-1-1 1,1 1-1,0 0 0,0-1 0,-1 1 1,1 0-1,0-1 0,-1 1 0,1 0 1,0 0-1,-1-1 0,1 1 1,-1 0-1,1 0 0,0 0 0,-1-1 1,1 1-1,-1 0 0,1 0 1,0 0-1,-1 0 0,1 0 0,-1 0 1,1 0-1,-1 0 0,1 0 0,0 0 1,-1 0-1,1 0 0,-1 0 1,1 0-1,0 1 0,-1-1 0,1 0 1,-1 0-1,1 1 0,-2 0-6,0 0 0,1 0 0,0 0 0,-1 1 0,1-1 0,0 0 0,-1 1 0,1-1 0,0 1 0,-1 2-1,-7 21 30,1-1 0,1 1 0,1 0 0,1 1 0,-2 32 1,6-42 71,0 0 1,1 0 0,0-1 0,1 1 0,1 0 0,6 22 0,-7-33-26,0 0 0,1-1-1,-1 0 1,1 1 0,0-1-1,0 0 1,1 0 0,0 0 0,-1 0-1,1 0 1,0-1 0,1 1-1,-1-1 1,0 0 0,1 0 0,0 0-1,0 0 1,0-1 0,0 1-1,0-1 1,1 0 0,-1-1 0,0 1-1,1-1 1,8 2 0,3-2 48,-1-1 1,0 0 0,0-1-1,0-1 1,0 0-1,20-6 1,-11 2-1781,28-2 0,-25 8-2355,-1 4 1216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11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41 561 4480,'-40'-1'8146,"40"0"-8066,-1 1 0,1 0 0,0 0 1,0 0-1,0 0 0,0 0 0,0 0 0,0 0 0,0 0 0,0-1 0,0 1 0,0 0 1,0 0-1,0 0 0,0 0 0,0 0 0,0 0 0,0 0 0,0 0 0,0-1 0,1 1 1,2-9 1999,10-14-534,-11 19-1423,16-31 697,19-52-1,-6 15-575,-31 71-243,72-145 257,-59 123-164,2 0 0,1 0 0,32-36-1,-40 51-107,0 0-1,19-13 1,-25 19 17,0 0-1,0 1 1,1 0 0,-1-1 0,1 1 0,-1 0 0,1 0 0,-1 0-1,1 1 1,0-1 0,0 1 0,-1-1 0,1 1 0,0 0 0,0 0-1,-1 0 1,1 0 0,4 1 0,-5 0 0,-1 0 0,1 0 0,0 0 0,-1 0 1,1 0-1,-1 0 0,0 0 0,1 0 0,-1 1 0,0-1 0,1 0 0,-1 1 0,0-1 0,0 1 1,0 0-1,0-1 0,-1 1 0,1 0 0,0-1 0,-1 1 0,1 2 0,1 4 42,0 1-1,-1-1 0,0 11 0,-1 25 97,-1-1 0,-3 0 0,-1 0 0,-16 58-1,20-95-116,-2 3 90,1-1-1,0 1 1,1 0 0,0-1-1,0 1 1,1 0 0,1 16 0,-1-25-103,0 1 0,0-1 0,0 0 0,1 1 0,-1-1 0,0 0 0,0 1 0,0-1 0,1 0 0,-1 0 0,0 1 0,0-1 0,1 0 0,-1 0 0,0 0 0,1 1 0,-1-1-1,0 0 1,1 0 0,-1 0 0,0 0 0,1 0 0,-1 1 0,0-1 0,1 0 0,-1 0 0,0 0 0,1 0 0,-1 0 0,1 0 0,-1 0 0,0 0 0,1 0 0,-1-1 0,0 1 0,1 0 0,-1 0 0,0 0 0,1 0 0,-1 0 0,0-1 0,1 1 0,20-12 234,-17 10-216,51-37 238,54-50-1,-51 41-196,100-91-363,-153 134 260,1 0 5,1-1 1,0 1 0,-1 0-1,2 1 1,10-6-1,-17 10 25,-1-1-1,1 1 1,-1 0-1,1 0 0,-1 0 1,1 0-1,-1 0 1,1 0-1,-1 0 1,1 0-1,-1 0 0,1 0 1,-1 0-1,0 0 1,1 0-1,-1 0 1,1 0-1,-1 1 0,1-1 1,-1 0-1,1 0 1,-1 0-1,1 1 1,-1-1-1,1 1 0,0 0-1,0 0 0,-1 0 0,1 0 0,0 0-1,-1 0 1,1 0 0,-1 0 0,1 1 0,-1-1 0,1 2-1,0 4-22,0 0-1,-1 14 1,0-19 23,-2 37 65,-15 76-1,7-61 41,5-26-61,2-18 6,1-1 1,0 1-1,1 0 0,0-1 0,1 1 0,0 0 0,2 14 0,-2-22-15,1 0 0,-1-1 0,1 1 0,0 0 0,0-1 0,0 1 0,0-1 0,1 2 0,-1-2-12,-1-1 0,0 1 0,1-1 0,-1 1 0,1-1 0,-1 0 0,1 1 1,-1-1-1,0 0 0,1 1 0,-1-1 0,1 0 0,0 1 0,-1-1 0,1 0 0,-1 0 0,1 0 0,-1 0 0,1 0 0,-1 0 0,1 0 0,0 0 0,-1 0 0,1 0 1,-1 0-1,1 0 0,-1 0 0,1 0 0,0 0 0,-1 0 0,1-1 0,5-3 33,0 0 0,0-1 0,0 0 0,-1 0 0,0 0 1,0 0-1,4-7 0,29-46-13,-26 38-117,13-24 22,21-50 1,-30 61 100,-12 23-95,-4 10 43,0 0 1,0 0-1,0 0 1,0 0 0,0 0-1,0 0 1,0 0-1,0 0 1,0 0-1,0 0 1,0 0-1,0 0 1,0 0-1,0 0 1,0 0 0,0 0-1,0 0 1,0 0-1,0 0 1,0 0-1,0 0 1,0 0-1,0 0 1,-1 0-1,1 0 1,0 0 0,0 0-1,0 0 1,-8 16-196,-5 16 135,-14 57-1,24-72 85,0 0 0,0 0 0,2 0-1,0 1 1,2 22 0,0-36 2,-1 1 0,1-1 0,0 0 0,1-1 0,-1 1 0,1 0 0,-1 0 0,1 0 0,5 6 1,-6-8-2,0-1 0,1 1 1,-1-1-1,0 1 1,1-1-1,-1 0 1,1 1-1,-1-1 1,1 0-1,0 0 1,0 0-1,-1 0 1,1 0-1,0-1 1,0 1-1,0 0 1,0-1-1,0 0 0,0 1 1,0-1-1,4 0 1,2-1 19,-1-1 0,1-1-1,0 1 1,-1-1 0,1 0 0,10-7 0,-15 8-18,4-2-2,1-1 0,-1 0 0,0 0 0,0-1 0,0 0-1,-1 0 1,0 0 0,0-1 0,-1 0 0,0 0 0,0-1 0,0 1-1,-1-1 1,0 0 0,-1 0 0,0 0 0,5-18 0,-6 15-15,-1 0 0,1 0 1,-2-1-1,1 1 0,-2 0 1,1 0-1,-2 0 0,1-1 1,-1 1-1,-1 0 0,0 1 1,-1-1-1,-7-15 0,7 18-36,-1 0 0,0 0 0,0 1-1,0 0 1,-1 0 0,0 0 0,-1 1-1,1 0 1,-1 0 0,-8-5 0,9 8 19,1-1 0,-1 1 0,0 1-1,0-1 1,0 1 0,-1 0 0,1 0 0,0 1 0,-1-1 0,1 1 0,-1 1 0,1 0 0,-1 0 0,-7 0 0,12 1 5,-1-1 0,1 1 0,0 0 1,0 0-1,0 0 0,0 0 1,0 0-1,0 0 0,-3 2 0,4-2 7,0-1 0,0 1 0,0 0 0,1 0 0,-1 0 0,0 0 0,0 0 0,0 0 0,1 0 0,-1 0 0,0 0 0,1 0 0,-1 0 0,1 0 0,-1 0 0,1 1 0,0-1 0,-1 2 0,2-2 10,-1 0 1,0 0 0,1 0-1,-1 0 1,1 0-1,-1 0 1,1 0-1,0 0 1,-1 0-1,1 0 1,0 0-1,0 0 1,-1-1-1,1 1 1,0 0-1,0-1 1,0 1-1,2 1 1,20 9 57,-11-7-63,1 0 1,0 0-1,1-2 1,-1 1-1,20 0 0,69-5-74,-79 1 98,7-1-63,0-2 0,0 0 0,-1-2 1,1-2-1,-1 0 0,-1-2 0,1-1 0,-2-2 0,0 0 0,26-18 1,-47 27-811,-3 2 184,0 0 1,-1 1-1,1-1 0,0 1 1,0-1-1,0 1 0,0 0 1,5-1-1,0 2-1523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41.4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34 4800,'6'-8'2790,"-5"7"-2525,-1 1 1,1-1 0,0 0 0,-1 1 0,1-1 0,-1 0-1,1 0 1,-1 1 0,0-1 0,1 0 0,-1 0 0,0 0-1,1 0 1,-1 0 0,0 1 0,0-1 0,0 0 0,0 0-1,0-1 1,4-7 3931,-5 16-2890,-12 49-176,-6 79-1,6 61-154,2-19-336,8-16-187,4-93-308,0-50 32,0 0 1,1 0 0,1 0 0,1 0-1,8 24 1,-12-42-164,3 7 362,1-8-103,3-2-189,42-12 30,-17 5-13,0 1-1,34-4 1,-33 8-59,2 0 75,0 1 1,1 2-1,53 2 1,-39 2-374,-39-3-3223,1 1-3644,-7 0 3779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41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37 7968,'-15'-5'1778,"3"1"4310,15-1-1948,4-4-2776,-4 7-1296,0 0-1,0 1 1,0-1-1,0 1 1,1 0-1,-1 0 1,0 0-1,1 0 1,-1 0 0,1 1-1,-1 0 1,0-1-1,1 1 1,-1 1-1,1-1 1,-1 0-1,1 1 1,-1 0 0,0 0-1,1 0 1,-1 0-1,0 0 1,0 0-1,0 1 1,0 0-1,0 0 1,0 0 0,0 0-1,0 0 1,-1 0-1,1 1 1,-1-1-1,0 1 1,0 0-1,0-1 1,0 1 0,0 0-1,-1 0 1,1 1-1,-1-1 1,0 0-1,0 0 1,0 1-1,1 3 1,0 12 4,0 1 1,-1-1-1,-1 1 1,-1-1 0,-4 24-1,-24 97-27,9-84 111,0 3 1133,20-59-1272,0 1 0,0-1 0,-1 0 1,1 0-1,0 0 0,0 1 0,0-1 0,0 0 0,0 0 0,0 0 0,0 0 0,0 1 0,0-1 1,0 0-1,0 0 0,0 0 0,1 0 0,-1 1 0,0-1 0,0 0 0,0 0 0,0 0 0,0 0 1,0 1-1,0-1 0,0 0 0,0 0 0,1 0 0,-1 0 0,0 0 0,0 0 0,0 1 0,0-1 1,0 0-1,1 0 0,-1 0 0,0 0 0,0 0 0,0 0 0,0 0 0,1 0 0,-1 0 0,12-1 305,14-9-165,-25 9-139,22-9 39,155-77-338,-174 85 158,16-10-1180,1 2 1,0 0-1,29-9 1,-13 13-677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42.7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11 5888,'-1'0'135,"-4"-3"1347,7 0-149,2-1 2272,-4 4-3431,0 0-1,0 1 0,0-1 1,0 0-1,0 0 1,0 1-1,0-1 0,0 0 1,0 0-1,0 1 1,0-1-1,0 0 0,0 0 1,0 0-1,0 1 0,0-1 1,0 0-1,0 0 1,0 1-1,0-1 0,1 1 694,0-1-693,0 2-15,0 1 0,0-1 0,1 0 0,-1 1 0,-1-1 0,1 0 0,0 1 0,-1-1 0,1 1 0,-1-1 0,0 1 0,0-1 0,0 4 0,-4 40 670,2-29-519,-7 59 664,-4-1 0,-31 107 1,14-59 9,28-112-923,1-4-7,1-1-1,-1 1 1,1-1 0,1 1-1,-1 0 1,1-1 0,0 0-1,1 1 1,0-1 0,0 0-1,0 0 1,0 0 0,1 0 0,5 9-1,-6-14-25,-1 0-1,0 0 1,0 0 0,1 0-1,-1 0 1,1-1 0,-1 1-1,0-1 1,1 1 0,-1-1-1,1 1 1,0-1-1,-1 0 1,1 1 0,-1-1-1,1 0 1,2 0 0,30-1 165,-34 1-180,295-9 302,-138 9-1052,-53 0-3747,-59 1-151,-3 6 1457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44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308 20 3808,'-8'-6'1381,"-1"-7"7531,6 13-8615,1 1 1,0 0-1,0-1 0,0 1 1,0 0-1,0 0 1,0 0-1,0 1 0,0-1 1,0 0-1,1 1 0,-1-1 1,0 1-1,1 0 1,-1-1-1,-1 4 0,-3 3-99,0 1-1,-6 11 1,-7 21 200,2 0 0,2 1 1,-13 55-1,5-16 35,-101 322 1802,122-399-2192,1-1-1,0 1 1,0-1 0,0 1-1,1-1 1,-1 1 0,1-1-1,0 1 1,0 0 0,0-1-1,1 6 1,2-20 248,1 1 1,8-19-1,-11 25-237,71-156 271,30-116-417,-35 88 40,-61 173 224,1-1 0,0 1-1,1 0 1,17-24 0,-21 33-73,6-7 58,-10 13-154,1-1 0,-1 1 0,1 0 1,-1 0-1,1 0 0,-1 0 0,1 0 0,-1 0 0,1 0 0,-1 0 0,1 0 0,-1 0 0,1 0 1,-1 0-1,0 0 0,1 1 0,-1-1 0,1 0 0,-1 0 0,1 0 0,-1 1 0,1-1 1,-1 0-1,0 0 0,1 1 0,-1-1 0,0 0 0,1 1 0,-1-1 0,0 1 0,1-1 0,-1 0 1,0 1-1,0-1 0,1 1 0,4 7 28,0 0 0,0 0 0,-1 0 0,0 1 0,3 11 0,13 51 167,-12-37-139,16 57 85,45 151 383,-68-241-539,1 7 90,1 0 0,1 0 0,0-1 0,9 15 0,-13-21-59,1-1 0,-1 1 1,1 0-1,0 0 0,0-1 0,-1 1 1,1 0-1,0-1 0,0 1 0,0-1 1,0 1-1,0-1 0,0 1 1,0-1-1,0 0 0,0 1 0,0-1 1,0 0-1,0 0 0,1 0 0,0 0-4,-1 0-1,1-1 1,-1 0-1,0 1 1,1-1-1,-1 0 0,0 0 1,1 1-1,-1-1 1,0 0-1,0 0 1,0-1-1,0 1 0,0 0 1,0 0-1,0 0 1,0-1-1,1-2 0,7-16 32,0 0 0,-1-1-1,-1-1 1,4-22-1,-6 25-6,13-53-36,19-68-141,-29 118 117,0 0 0,1 1 0,2 0 0,14-22 0,-23 39 8,1 0-1,0 0 1,0 1-1,0-1 1,0 1-1,0 0 1,1 0-1,4-3 1,-7 5 8,1 0 1,-1 1-1,0-1 0,1 1 1,-1-1-1,0 1 0,1-1 1,-1 1-1,1 0 1,-1 0-1,1 0 0,-1 0 1,1 0-1,-1 0 0,1 0 1,-1 1-1,0-1 1,1 0-1,-1 1 0,1-1 1,-1 1-1,0-1 1,1 1-1,-1 0 0,0 0 1,0 0-1,2 1 0,3 3 14,-1 0 0,0 0 0,-1 0 0,1 0 0,-1 1 0,0 0 0,5 8-1,18 50 105,-20-46-89,40 108 198,32 80-108,-33-91-346,-20-37-3983,-12-34 1713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56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27 806 4576,'-1'-2'142,"1"1"0,-1 0 0,1-1 0,-1 1 0,1-1 1,0 1-1,0 0 0,-1-1 0,1 1 0,0-1 0,0 1 0,1-1 0,-1 1 0,0 0 0,0-1 1,1 1-1,-1-1 0,1 1 0,-1 0 0,1-1 0,0 1 0,-1 0 0,1 0 0,1-2 1,5-13 2720,-3-8 2081,-3 21-2859,-3 6-1840,-1 4-190,0-1 0,0 1 0,1 0-1,0 0 1,0 0 0,0 0 0,1 0 0,0 0-1,0 10 1,-2 4 10,-15 206 410,21-156-267,-2-65-129,0 1 1,0 0-1,1 0 0,0-1 1,0 1-1,0-1 1,1 0-1,3 7 1,-5-13-48,-1 1 0,1 0 1,-1 0-1,1 0 0,0 0 1,-1-1-1,1 1 0,0 0 1,-1-1-1,1 1 0,0 0 0,0-1 1,0 1-1,0-1 0,0 0 1,-1 1-1,3 0 0,-1-1 13,0 0 0,0 0 0,0-1-1,-1 1 1,1 0 0,0-1 0,0 1-1,-1-1 1,4 0 0,-1-2 4,0 1 1,0 0-1,0-1 1,0 0-1,0 0 0,-1 0 1,0 0-1,1-1 1,-1 1-1,4-7 0,3-5 74,12-23 0,3-15-59,31-96 0,-52 138-72,0 1 0,0 0 0,10-16 0,-13 43-285,0 6 325,1 1 0,1-1 0,1 1 0,1-1 0,2-1 0,0 1 0,14 29 0,-17-43 2,0 0 1,1 0-1,1 0 0,-1-1 0,1 0 1,1 0-1,9 9 0,-14-15-8,0 0 0,-1-1 1,1 1-1,1 0 0,-1-1 0,0 0 0,0 1 0,0-1 0,1 0 0,-1 0 1,1 0-1,-1-1 0,0 1 0,1 0 0,0-1 0,-1 0 0,1 1 0,-1-1 0,1 0 1,-1-1-1,1 1 0,-1 0 0,1-1 0,0 1 0,-1-1 0,0 0 0,1 0 0,-1 0 1,1 0-1,-1 0 0,0 0 0,4-4 0,-1 1-4,1-1 1,-2 0-1,1 0 0,0 0 0,-1-1 1,0 0-1,-1 0 0,6-11 0,0-5 24,9-28 0,-8 19-103,-5 14 71,0 0 0,-1 0 0,-1-1 1,0 0-1,0-31 0,0 18-270,-1 31 117,0 0 127,1 1-1,-1 0 1,1 0-1,-1 0 0,0 0 1,5 3-1,2 1 27,-2-3-9,-1-1 1,1 1 0,0-2 0,0 1-1,0-1 1,0 0 0,7-1-1,49-10 85,-54 9-17,0-1-207,-8 2 54,0 1 89,-1 0 0,0 0 0,1 0-1,-1 0 1,1 0 0,-1 0 0,0 0 0,1 0 0,-1 0-1,1 0 1,-1 0 0,0 0 0,1 0 0,-1 0-1,1 1 1,-1-1 0,0 0 0,1 0 0,0 1-1,0 50 269,-2 44-308,1-72 40,4 39 1,-3-43 24,0-13-30,0 1-1,0-1 1,0 0 0,0 0-1,1 0 1,0 0 0,0 0-1,1-1 1,5 10 0,-6-13 11,-1 0 0,1 0 0,-1 0 0,1-1 0,0 1 0,0 0 0,0-1 0,0 1 0,0-1 0,0 0 1,0 0-1,0 0 0,0 0 0,1 0 0,-1 0 0,0-1 0,1 1 0,-1-1 0,0 1 0,1-1 0,-1 0 0,1 0 0,-1 0 0,1 0 0,-1-1 0,0 1 1,5-2-1,1 0 31,0-1 0,0-1 1,0 1-1,0-1 0,-1 0 1,0-1-1,0 0 0,0 0 1,7-7-1,5-7 18,28-36 1,6-13-47,50-60 6,-100 126-24,19-22 0,-2-1 0,28-41 0,-28 33-22,-2 0 0,-2-1 0,-1 0-1,-2-2 1,14-54 0,19-152 214,-44 234-199,-1-1 1,2-14 0,-3 21-16,0-1 0,0 0 0,-1 1 0,1-1 0,-1 0 0,1 1 0,-1-1 0,0 1 0,0-1 1,0 1-1,0 0 0,-2-4 0,3 6 15,0 0 0,0 0 0,0 0 0,0 0 1,0 0-1,-1-1 0,1 1 0,0 0 0,0 0 0,0 0 0,0 0 1,0 0-1,0 0 0,0 0 0,0-1 0,0 1 0,0 0 0,0 0 1,-1 0-1,1 0 0,0 0 0,0 0 0,0 0 0,0 0 0,0 0 1,0 0-1,0 0 0,-1 0 0,1 0 0,0 0 0,0 0 0,0 0 1,0 0-1,0 0 0,-1 0 0,1 0 0,0 0 0,0 0 0,0 0 1,0 0-1,0 0 0,0 0 0,-1 0 0,1 0 0,0 0 0,0 0 1,0 0-1,0 0 0,0 0 0,0 0 0,0 0 0,0 0 0,-1 1 1,1-1-1,0 0 0,0 0 0,0 0 0,0 0 0,0 0 0,-4 11-69,4-8 25,-49 217-509,19-89 568,-20 185 0,48-269 51,1-1 0,7 53-1,-5-89-25,1 0 0,0 0 0,0-1 0,1 1 1,4 10-1,-6-17-17,1 0 0,-1 0 0,1 0 0,0 0 0,0 0 0,0 0 0,0-1 0,4 4 0,-5-5 3,1 0-1,-1 0 1,1 0-1,-1 0 0,1 0 1,0-1-1,-1 1 1,1 0-1,0-1 0,-1 1 1,1-1-1,0 0 1,0 0-1,0 1 0,-1-1 1,4-1-1,-4 1-6,1 0 0,-1 0 0,0-1-1,0 1 1,1 0 0,-1-1 0,0 1 0,0-1-1,0 0 1,0 1 0,0-1 0,0 0-1,0 0 1,0 0 0,0 0 0,1-1 0,12-19 79,-12 17-79,55-109 172,-34 64-121,1 2 0,35-48 1,1 14-24,39-56-11,-25 11 32,105-249 1,-172 360-31,-4 8 10,0-1 1,0 1-1,0 0 0,-1-1 1,0 1-1,0-1 1,0-9-1,-2 17-43,0 0 0,0 0 0,0 0 0,0 0 0,0 0 0,0 0 0,1 0 0,-1 0 1,0 0-1,0-1 0,0 1 0,0 0 0,0 0 0,0 0 0,0 0 0,0 0 0,0 0 0,0 0 0,0 0 0,0-1 0,0 1 0,0 0 0,0 0 0,0 0 0,0 0 0,0 0 0,0 0 0,-1 0 0,1 0 0,0 0 0,0-1 0,0 1 0,0 0 0,0 0 0,0 0 0,0 0 0,0 0 0,0 0 1,0 0-1,0 0 0,0 0 0,-1 0 0,1 0 0,0 0 0,0 0 0,0 0 0,0 0 0,0 0 0,0 0 0,0-1 0,0 1 0,0 0 0,-1 0 0,1 0 0,0 0 0,0 0 0,0 1 0,0-1 0,0 0 0,0 0 0,-6 7-75,-5 13-8,2 5 138,0-1 0,-7 38 0,5-18-36,-14 42-31,-51 118 1,-37 84 322,84-200-165,7-26-16,-22 107 0,39-153 1,2-4 358,5-12-267,4-9-106,22-39-155,-19 31 21,16-24 1,-14 27 34,65-83-87,-66 86 52,0 1 0,1 0 0,1 0 0,-1 1-1,2 0 1,14-7 0,-24 14 19,0 0 1,0 1-1,0 0 0,0 0 1,0 0-1,0 0 0,1 0 0,-1 1 1,0-1-1,0 1 0,1 0 1,-1 0-1,0 0 0,0 0 1,1 1-1,-1-1 0,0 1 0,0 0 1,0 0-1,0 0 0,0 0 1,0 1-1,0-1 0,0 1 0,0 0 1,0-1-1,-1 2 0,1-1 1,2 3-1,3 3 17,0 2 1,0-1 0,-1 1-1,11 19 1,19 48 96,-6-11-181,-26-57 45,8 15 96,18 27 0,14 19-2287,-49-89-12314,-10-21 10592,-13-11 476,-8 0 1545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57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 7872,'-64'-1'2560,"62"1"-2468,0 0 0,-1 0-1,1 1 1,-1-1 0,1 1 0,0-1 0,0 1 0,-3 1 0,5-2 0,-1 1-1,1-1 1,-1 0 0,1 1 0,-1-1-1,1 0 1,-1 1 0,1-1 0,-1 1-1,1-1 1,0 1 0,-1-1 0,1 1-1,0-1 1,0 1 0,-1-1 0,1 1-1,0-1 1,0 1 0,0 0 0,-1-1-1,1 1 1,0 0 0,3 1 975,9 3-389,0-1 1,0 0 0,1-1-1,18 2 1,55 2 261,-74-6-778,168 1 818,-28-2-829,-25 3-451,2-1-3549,-123-2 3559,4 0-760,-1 0 0,1 1-1,-1 0 1,0 1-1,11 3 1,-19-5 929,-1 0 0,1 0 0,-1 1-1,1-1 1,-1 0 0,1 0 0,-1 1 0,0-1 0,1 0-1,-1 1 1,1-1 0,-1 0 0,0 1 0,1-1-1,-1 1 1,0-1 0,1 0 0,-1 1 0,0-1 0,1 1-1,-1-1 1,0 1 0,0-1 0,0 2 0,0-2-104,0 1 0,0 0 1,0-1-1,0 1 0,-1-1 1,1 1-1,0-1 0,-1 1 0,1-1 1,0 1-1,-1-1 0,1 1 1,0-1-1,-1 1 0,0 0 0,1-1 189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49:57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96 9152,'-53'-39'3360,"35"39"-2592,13 0-224,0-5-800,10-2 32,3-6-1184,11 6 800,7-1-4160,34-1 2624,11 1-544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0:03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176 617 4480,'0'-1'64,"0"1"0,0 0 0,0 0 1,0 0-1,0 0 0,-1-1 0,1 1 0,0 0 1,0 0-1,0 0 0,0-1 0,0 1 0,0 0 1,0 0-1,0 0 0,0 0 0,0 0 0,-1-1 1,1 1-1,0 0 0,0 0 0,0 0 0,0 0 1,0 0-1,-1 0 0,1-1 0,0 1 0,0 0 1,0 0-1,0 0 0,-1 0 0,0-1 11,6-5 1865,-5 6-1833,0 0 0,0-1 0,0 1 0,0 0 0,0 0-1,0 0 1,0-1 0,0 1 0,0 0 0,0 0 0,-1 0 0,1 0 0,0-1 0,0 1-1,0 0 1,0 0 0,0 0 0,0 0 0,0-1 0,0 1 0,0 0 0,-1 0 0,1 0-1,0 0 1,0 0 0,0-1 0,0 1 0,-1 0 0,1 0 0,0 0 0,0 0 0,0 0-1,0 0 1,-1 0 0,1 0 0,0 0 0,0 0 0,0 0 0,-1 0 0,1 0 0,0 0-1,0 0 1,0 0 0,0 0 0,-1 0 0,1 0 0,0 0 0,0 0 0,0 0 0,-1 0-1,1 0 1,0 0 0,0 0 0,0 0 0,0 1 0,-1-1 0,1 0 0,0 0 0,-11 9 679,-1 5-332,0 0 0,2 1-1,0 1 1,0 0 0,-9 24-1,-31 91 487,40-99-778,5-18-80,0-1-1,1 1 1,1 0 0,1-1 0,-2 26-1,4-36-38,0 0-1,0 0 0,0 0 1,1 1-1,-1-1 0,1 0 1,0 0-1,0 0 0,0 0 1,0 0-1,0 0 0,1 0 1,0 0-1,-1-1 0,1 1 1,0-1-1,0 1 0,0-1 1,1 1-1,-1-1 0,0 0 1,1 0-1,0 0 0,-1-1 1,1 1-1,0-1 0,0 1 1,0-1-1,0 0 0,6 1 1,-5-1 15,0 0 1,0 0-1,0-1 1,0 0-1,0 0 0,0 0 1,0 0-1,0-1 1,0 1-1,0-1 1,0 0-1,5-2 1,-2 0-13,-1 0 0,1 0 0,-1-1 0,0 0 0,0 0 0,7-7 0,0-2 0,0-1 0,-2 0 0,1 0 0,14-26 0,4-16-46,7-11-80,-37 67 76,0 0 1,0 0 0,0 0-1,0-1 1,0 1 0,0 0-1,0 0 1,0 0 0,0 0 0,0 0-1,0 0 1,0-1 0,0 1-1,1 0 1,-1 0 0,0 0-1,0 0 1,0 0 0,0 0-1,0 0 1,0 0 0,1 0 0,-1-1-1,0 1 1,0 0 0,0 0-1,0 0 1,0 0 0,1 0-1,-1 0 1,0 0 0,0 0-1,0 0 1,0 0 0,0 0 0,1 0-1,-1 0 1,0 0 0,0 0-1,0 0 1,0 0 0,0 1-1,1-1 1,-1 0 0,0 0-1,0 0 1,0 0 0,0 0 0,0 0-1,0 0 1,1 0 0,-1 0-1,0 1 1,0-1 0,0 0-1,0 0 1,0 0 0,0 0-1,0 0 1,0 0 0,0 1 0,0-1-1,0 0 1,0 0 0,0 0-1,1 1 1,1 12 18,-1-11-32,3 25-35,15 68 19,-16-84 71,1 0 0,0 0 0,0 0 0,1-1 0,1 1 0,7 11 0,-9-17-16,1 0 0,-1 0 0,1-1 0,0 1 0,0-1 0,0 0 0,1-1 0,-1 1 0,1-1 0,0 0 0,0 0 1,0-1-1,0 0 0,1 0 0,-1 0 0,1-1 0,10 1 0,-5-1 73,0-1 0,0 0 0,0-1 0,0-1 1,0 0-1,0 0 0,0-1 0,19-8 0,-25 8-72,1 0 0,-1-1 0,0 0 0,0 0 0,0-1 0,-1 1-1,0-1 1,0 0 0,0-1 0,0 1 0,-1-1 0,0 0 0,0 0 0,0-1 0,-1 1-1,0-1 1,0 1 0,-1-1 0,2-7 0,-1 0 0,0 0 0,0 0 1,-2 1-1,0-1 0,0 0 0,-1 0 0,-1 0 1,-5-27-1,3 27-92,0 1 0,-9-20 0,11 30 51,0 0 1,0 0 0,-1 0-1,1 1 1,-1-1 0,0 0 0,0 1-1,0-1 1,0 1 0,-1 0-1,1-1 1,0 1 0,-1 0-1,0 0 1,1 1 0,-6-3 0,50 26-69,7 0 20,55 23 102,-90-40-9,1-1 1,-1-1-1,1 0 0,0-1 0,23 1 1,-6-4 56,-1-1 1,0-2 0,51-13 0,-33 4 71,72-32-1,-114 42-106,-3 2-19,-1 0 0,0 0-1,0-1 1,1 1 0,-1-1-1,0 0 1,0 0 0,-1 0 0,1 0-1,0 0 1,3-5 0,-5 7-23,-1-1 0,0 1 1,0-1-1,0 1 0,0 0 1,1-1-1,-1 1 1,0-1-1,0 1 0,0-1 1,0 1-1,0-1 0,0 1 1,0 0-1,0-1 1,0 1-1,-1-1 0,1 1 1,0-1-1,0 1 0,0 0 1,0-1-1,-1 1 1,1-1-1,0 1 0,-1-1 1,-12-7 123,10 7-113,0 0-1,-1 0 1,1 1-1,-1-1 1,0 1-1,-5 0 1,1 1-28,0 1 0,1 0 0,0 0 0,-1 1-1,1-1 1,0 2 0,0-1 0,0 1 0,1 0 0,0 0 0,-1 1 0,-8 9 0,-3 4 0,2 0 1,-24 34-1,27-34-13,1 0-1,1 1 1,1 0 0,0 1-1,1 0 1,1 0 0,-9 39-1,17-55 61,-1 0-1,1 0 1,0 0-1,0 1 0,1 6 1,-1-10-28,0 0-1,0 0 1,0 0-1,0 0 1,1 0 0,-1 0-1,0 0 1,1 0 0,-1 0-1,1 0 1,-1 0 0,1 0-1,-1-1 1,1 1 0,0 0-1,-1 0 1,1 0-1,0-1 1,0 1 0,0 0-1,-1-1 1,1 1 0,0-1-1,0 1 1,0-1 0,0 1-1,0-1 1,1 1 0,2-1 27,-1 0 1,0-1 0,1 1-1,-1-1 1,0 1 0,1-1-1,-1 0 1,0 0 0,0-1-1,0 1 1,3-2 0,33-22 280,-33 20-303,0-1-1,0 1 1,0-1-1,-1-1 1,0 1 0,8-13-1,20-47-17,-19 36 84,18-44-24,-21 47-100,0 0 0,25-39 1,-36 66 40,0-1 0,0 1 0,0 0 0,0 0 0,0 0 0,0 0 0,0 0 0,0-1 0,0 1 0,0 0 1,1 0-1,-1 0 0,0 0 0,0 0 0,0 0 0,0 0 0,0 0 0,1-1 0,-1 1 0,0 0 0,0 0 0,0 0 0,0 0 0,0 0 0,1 0 0,-1 0 0,0 0 1,0 0-1,0 0 0,0 0 0,1 0 0,-1 0 0,0 0 0,0 0 0,0 0 0,4 6-97,1 16-25,-3-15 125,7 35 56,23 88-140,-27-112 125,2 0 0,0-1 0,1 0 1,1 0-1,12 17 0,-15-26-79,0 1 129,1 1 0,0-1 0,1-1 0,13 13 0,-19-19-69,-1-1 0,1 1 0,0-1 0,0 0-1,0 0 1,0 0 0,0 0 0,1 0 0,-1 0 0,0 0-1,0-1 1,1 1 0,-1-1 0,0 0 0,1 1 0,-1-1-1,0 0 1,1 0 0,-1-1 0,0 1 0,1 0 0,-1-1-1,0 0 1,0 1 0,0-1 0,1 0 0,-1 0 0,3-2-1,0-1-9,0 0-1,0 0 0,-1 0 0,0 0 0,0-1 0,0 0 0,0 0 0,-1 0 0,0 0 0,4-8 0,2-8 44,10-30 0,-13 33-84,12-35 32,16-80-1,-32 123-30,-2 14-46,-1 15-122,1 32 80,-1 2-32,7 60 1,-4-99 232,7 26 0,-8-35-55,1 0 0,0 0 0,0 0 0,1 0 0,-1 0 1,1-1-1,6 9 0,-8-12-20,0 0-1,0 0 1,1-1-1,-1 1 1,0 0 0,0 0-1,1-1 1,-1 1 0,0-1-1,1 1 1,-1-1 0,0 0-1,1 0 1,-1 1 0,0-1-1,1 0 1,-1 0 0,1 0-1,-1 0 1,1-1 0,-1 1-1,0 0 1,1 0 0,-1-1-1,0 1 1,1-1 0,-1 0-1,0 1 1,0-1 0,3-1-1,3-3 7,-1 1 0,1-2 0,-1 1 0,7-7-1,-4 2-18,0-1 0,0 0 0,13-24 0,17-41-102,-34 65 110,24-51-11,32-62 55,-60 122-70,-1 1 0,1-1-1,0 0 1,0 1 0,1-1 0,-1 1 0,0 0-1,0-1 1,1 1 0,-1 0 0,1 0-1,-1 0 1,1 0 0,-1 0 0,4-2-1,-4 3 13,0 0 0,1 0 0,-1 0 0,0 0 0,0 0-1,1 0 1,-1 0 0,0 0 0,0 1 0,1-1-1,-1 0 1,0 1 0,0-1 0,0 1 0,0-1 0,1 1-1,-1 0 1,0-1 0,0 1 0,0 0 0,0 0 0,-1 0-1,2 1 1,10 11-12,-1 1 1,-1 1-1,-1-1 0,10 20 0,9 14-3,-15-28 73,1-1-1,21 21 1,-27-31-21,2 0 0,-1-1 0,1 0 0,1 0 1,19 10-1,-29-17-24,1 0 0,-1-1 0,1 1 1,-1-1-1,1 1 0,-1-1 0,1 0 1,-1 1-1,1-1 0,0 0 0,-1 0 0,1 0 1,-1 0-1,1-1 0,0 1 0,-1 0 1,1-1-1,-1 1 0,3-2 0,-2 1 10,1 0 0,-1-1 0,0 0 0,1 1 0,-1-1 0,0 0 0,0 0 0,0-1 0,0 1 0,1-3 0,1-1 10,0 0 0,-1 0 0,0-1 0,-1 1 0,1-1 0,-1 0-1,-1 0 1,3-11 0,-3 4-29,0 0-1,-1 0 1,0 0 0,-1 0-1,-1 0 1,-5-24 0,7 38 0,0 0 0,0-1 0,0 1 0,0 0 0,0-1 0,0 1-1,0 0 1,0-1 0,0 1 0,-1 0 0,1-1 0,0 1 0,0 0 0,0-1 0,0 1 0,-1 0 0,1-1 0,0 1 0,0 0 0,-1 0 0,1-1 0,0 1 0,0 0 0,-1 0 0,1-1-1,0 1 1,-1 0 0,1 0 0,0 0 0,-1 0 0,1 0 0,0-1 0,-1 1 0,1 0 0,-1 0 0,1 0 0,0 0 0,-1 0 0,1 0 0,0 0 0,-1 0 0,1 0 0,0 0 0,-1 1-1,1-1 1,-1 0 0,1 0 0,0 0 0,-1 0 0,1 0 0,0 1 0,0-1 0,-1 0 0,1 0 0,0 1 0,-1-1 0,1 0 0,0 0 0,0 1 0,0-1 0,-1 1 0,-1 1-2,1 0-1,-1 1 1,0 0 0,1-1 0,0 1 0,-1 3 0,-7 17-13,2 1-1,1 1 0,1 0 1,-2 36-1,6-52 33,1 1-1,0-1 1,1 0 0,0 1 0,1-1 0,0 0-1,0 1 1,1-1 0,0 0 0,1-1 0,0 1-1,0-1 1,1 0 0,0 0 0,8 10-1,-9-13 1,0-1 0,0-1-1,0 1 1,0-1 0,1 0-1,-1 1 1,1-2-1,0 1 1,0-1 0,0 0-1,0 0 1,1 0-1,-1 0 1,0-1 0,1 0-1,-1-1 1,12 1-1,3-1 101,0-2 0,0 0 0,30-8 0,-38 8-107,10-3 21,1-1 1,-1-1-1,0-1 1,-1 0-1,23-14 0,-33 16-14,0-1-1,-1 0 0,0 0 0,0-2 1,-1 1-1,0-1 0,0 0 0,-1-1 0,-1 0 1,1 0-1,5-12 0,4-15 37,-2 0 1,-2 0-1,13-57 0,2-6 20,-15 55-117,-1-1-1,9-84 0,-13 30-49,-7-116 1,-1 120-100,0 94 178,0 1 0,0 0 0,0 0-1,0 0 1,0 0 0,0 0 0,-1 0-1,1 0 1,0 0 0,-1 0-1,1 0 1,-1-2 0,-3 5-149,1 8-6,0 15-22,0 42 0,1-13 116,-12 332 129,-18 205 133,6-405-15,14-143-20,12-41-120,-1 0-1,0 0 1,0 0-1,0 0 1,0 0-1,-1 0 1,1 0-1,0-1 1,-1 1-1,1 0 1,-1-1-1,0 1 1,1-1-1,-1 1 1,-3 1-1,3-3-24,1 0 0,0 1-1,0-1 1,0 0 0,-1 0-1,1 0 1,0 0 0,0 0-1,-1 0 1,1 0 0,0-1-1,0 1 1,0 0 0,0-1 0,-1 1-1,1-1 1,0 1 0,0-1-1,0 0 1,0 1 0,0-1-1,-2-1 1,-19-22-102,18 20 74,-34-42-727,-53-86-1,89 129 729,1 1 0,-1-1 0,1 1 1,0-1-1,0 1 0,0-1 0,0 0 0,0 1 1,0-1-1,1 0 0,-1 0 0,1 0 0,0-5 1,0 7 17,1-1 0,-1 1 0,1-1 0,0 1 0,0-1 0,-1 1 0,1 0 0,0 0 0,0-1 0,0 1 0,0 0 0,0 0 0,1 0 0,-1 0 0,0 0 0,0 0 0,1 1 0,-1-1 1,0 0-1,1 1 0,-1-1 0,1 0 0,-1 1 0,1 0 0,-1-1 0,3 1 0,51-13-24,64-6 0,-90 14 69,1-1 0,-1-2 0,48-20-1,-61 23-87,127-52 330,-104 40-239,63-40-1,-84 45-24,0-2 0,-1 1-1,0-2 1,28-32 0,-35 35 18,-1-1 1,0 0-1,-1-1 0,0 1 1,-2-1-1,1-1 0,8-29 1,-14 38-56,0 1 1,0-1-1,-1 1 1,0-11-1,0 10-110,-7 16-3,-3 14 8,-6 37-78,-12 97 0,27-154 205,1 0 0,-4 18 59,1 1-1,1 38 1,2-55-46,1 1 0,-1-1-1,1 0 1,1 1 0,-1-1 0,1 0-1,0 0 1,1 0 0,-1 0 0,1 0-1,1-1 1,-1 1 0,1-1 0,5 7 0,-8-11-4,1 0 1,-1 1-1,1-1 1,-1 0-1,1 0 1,0 0-1,0 0 1,-1 0-1,1-1 1,0 1-1,0 0 1,0-1 0,0 0-1,0 1 1,0-1-1,0 0 1,0 0-1,0 0 1,0 0-1,0 0 1,0 0-1,-1-1 1,1 1-1,0-1 1,0 1 0,0-1-1,0 0 1,0 0-1,-1 0 1,1 0-1,0 0 1,1-1-1,3-2 19,-1 0-1,0-1 0,0 1 0,0-1 1,-1 0-1,1 0 0,-1 0 0,6-11 1,6-18 14,-1 0 0,18-67 1,-33 100-48,14-43 66,-7 28-88,-6 13-78,-1 6-90,-7 56-21,2 89 0,5-138 294,0 0 0,1 0 0,0 0 0,3 12 0,-3-19-51,0 1 0,1 0 0,-1-1 0,1 1 0,0-1 0,-1 0 0,1 0 0,1 1 0,-1-1 0,0 0-1,1-1 1,0 1 0,-1 0 0,5 2 0,-6-5-15,0 1-1,0-1 1,0 1-1,0-1 1,0 0 0,0 1-1,0-1 1,0 0-1,1 0 1,-1 0-1,0 0 1,0 0-1,0 0 1,0 0-1,0 0 1,1 0 0,-1-1-1,2 0 1,22-10 174,-19 8-154,13-9 89,0 0 1,0-2 0,32-30 0,-24 20-76,67-70-203,-63 61 250,-28 29-127,0 1 1,1 0-1,0 0 1,-1 0-1,1 1 1,8-5-1,-11 6 28,0 1-1,0-1 1,0 1-1,0 0 1,0 0-1,0-1 1,0 1-1,0 0 1,0 0-1,1 0 1,-1 0-1,0 0 1,0 0-1,0 0 1,0 0-1,0 1 1,0-1-1,0 0 1,0 1-1,0-1 1,0 0-1,0 1 1,0-1 0,0 1-1,0 0 1,-1-1-1,1 1 1,0 0-1,0 0 1,-1-1-1,1 1 1,0 0-1,-1 0 1,1 0-1,0 0 1,0 1-1,5 10-11,-1 1 0,0-1 0,-1 1 0,-1-1 0,1 1 0,1 19 0,-1 83 406,-4-105-341,1 1 160,2-17-43,7-12-193,34-56-410,-30 49 366,0 0 0,2 2 0,29-36 0,-43 58 65,-1-1 0,0 1 1,1 0-1,-1-1 0,1 1 0,-1 0 0,1 0 0,-1 0 0,1 0 0,0 0 0,0 1 1,0-1-1,2 0 0,-3 1 3,0 0-1,0 0 1,0 0 0,-1 0 0,1 0 0,0 1-1,0-1 1,0 0 0,0 1 0,0-1 0,0 1-1,-1-1 1,1 1 0,0-1 0,0 1 0,0-1-1,-1 1 1,1 0 0,0-1 0,-1 1 0,1 0-1,-1-1 1,1 1 0,-1 0 0,1 0 0,-1 0-1,1 1 1,3 7 6,0-1 0,-1 1 0,0 0 0,0 0 1,-1 1-1,-1-1 0,1 0 0,-1 1 0,-1 13 0,4 45 196,-5-67-189,1 0-1,0 0 1,0 0 0,0 0-1,1 0 1,-1 0-1,0 1 1,0-2-1,1 1 1,-1 0 0,0 0-1,1 0 1,-1 0-1,1 0 1,-1 0 0,1 0-1,-1 0 1,1-1-1,0 1 1,-1 0 0,1 0-1,0-1 1,0 1-1,0 0 1,-1-1 0,1 1-1,2 0 1,-1-1-3,-1 1 1,1-1 0,-1 0-1,1 0 1,-1 0 0,1 0-1,0 0 1,-1 0 0,1 0-1,-1-1 1,1 1 0,-1-1-1,1 1 1,-1-1 0,1 1-1,-1-1 1,1 0 0,0-1-1,34-20 69,13-9-332,69-33 0,-100 56 245,0 1 1,0 1-1,0 1 1,27-4-1,-31 7 26,-1 1-1,0 1 1,1 0-1,-1 0 1,1 2-1,-1-1 0,15 5 1,-21-4-13,0-1 0,1 0 0,14 0 0,-37-10 261,0 2-290,0 1 0,0 1 0,0 0 0,-1 1 0,0 1 0,0 0 0,0 1-1,0 1 1,0 1 0,-19 1 0,28 1 10,1 0-1,-1 0 1,0 0 0,1 1-1,-1 0 1,1 0-1,0 0 1,0 1 0,0 0-1,0 1 1,1-1-1,0 1 1,0 0 0,0 0-1,0 0 1,1 1-1,0 0 1,0 0 0,0 0-1,1 0 1,-4 11 0,6-14 26,0 0 0,0 0 0,1 0 0,-1 0 1,1 0-1,0 0 0,0 0 0,0 0 1,0 0-1,0 0 0,1 0 0,-1-1 1,1 1-1,0 0 0,0 0 0,0 0 1,2 4-1,0-3 15,-1-1 1,1 1-1,0-1 1,0 0-1,0 0 1,1 0-1,-1-1 1,1 1-1,-1-1 1,1 0-1,7 4 1,14 3 79,0-1 0,1-1 1,-1-1-1,53 4 1,-49-8-51,1-1 1,0-1-1,-1-2 1,1-1 0,-1-2-1,1 0 1,55-19 0,-66 18-61,148-54-299,-145 50 257,0-1-1,0-1 0,-2-1 1,1 0-1,21-20 0,-20 12-50,-1-1-1,0-1 0,23-35 1,42-82 49,-65 101-120,-2 0 1,-1-2-1,24-83 1,-36 97 81,0 0 0,-2-1 1,-1 1-1,-2-1 1,0 0-1,-2 1 0,-5-38 1,5 59 72,0 1 0,0-1-1,-1 1 1,-3-9 0,5 13 19,-1 0 0,1 1 0,0-1 0,-1 0 0,1 1 0,-1-1 0,1 1 0,-1-1-1,1 0 1,-1 1 0,1-1 0,-1 1 0,1 0 0,-1-1 0,0 1 0,1-1 0,-1 1 0,-1-1 0,1 1 2,0 0 0,1 0 0,-1 1 0,0-1 1,0 0-1,0 0 0,0 0 0,1 1 0,-1-1 0,0 0 1,0 1-1,1-1 0,-1 1 0,0-1 0,1 1 1,-1-1-1,0 1 0,1-1 0,-1 1 0,1 0 0,-2 0 1,-5 9 23,0 1 0,1-1 1,-1 1-1,-7 21 1,-2 4 10,-13 16 37,13-25-34,2 1 0,-16 41 1,3 23 186,4 1 0,-21 182 1,43-268-223,-6 82 116,6-76-75,1 0-1,1 0 1,0 0-1,6 20 0,-6-29-12,0-1 0,0 1-1,0-1 1,1 1-1,-1-1 1,1 0-1,0 0 1,0 0-1,1 0 1,-1 0-1,1 0 1,-1 0-1,1-1 1,0 1-1,0-1 1,0 0-1,0 0 1,0 0 0,0 0-1,1-1 1,5 3-1,-4-3-43,1 1-1,-1-2 1,0 1 0,1 0-1,-1-1 1,1 0-1,-1-1 1,0 1 0,1-1-1,-1 0 1,0 0-1,1 0 1,-1-1 0,6-3-1,-1 1-39,-1-1 1,0-1-1,0 0 0,-1 0 0,0-1 0,0 0 0,0 0 1,7-10-1,7-10 37,20-34 0,-16 22-117,-25 38 116,-1 0 0,1 0-1,-1 0 1,1 1 0,0-1-1,-1 0 1,1 0 0,0 0-1,0 1 1,0-1 0,0 0-1,-1 1 1,1-1 0,0 1-1,0-1 1,0 1 0,0-1-1,0 1 1,0 0 0,0 0-1,2-1 1,-3 2 7,1-1-1,0 0 1,-1 1-1,1-1 1,0 1 0,-1-1-1,1 1 1,-1-1-1,1 1 1,-1-1 0,1 1-1,-1 0 1,0-1-1,1 1 1,-1 0 0,0-1-1,1 1 1,-1 0-1,0 0 1,0-1 0,0 1-1,1 0 1,-1 0-1,0-1 1,0 1-1,0 0 1,0 0 0,-1-1-1,1 3 1,-4 50 365,0 15 2,4-62-328,1 1-1,-1-1 1,1 1 0,0-1-1,1 1 1,0-1 0,3 10-1,-4-14-22,1 0 0,-1-1 0,0 1 0,1-1 0,-1 1 0,1-1 0,-1 1 0,1-1 0,-1 0 0,1 0 0,0 0 0,0 0 0,-1 0 0,1 0 0,0-1 0,0 1 0,0 0 0,0-1 0,0 0 0,0 1 0,0-1 0,0 0 0,0 0 0,3 0 0,7-1 57,0 0 0,23-5 0,-26 4-65,175-42-337,-157 35 316,0 0-1,-1-2 1,0-1 0,41-26-1,-61 34 65,8-5-172,-10 6-21,-5 4-43,-9 5 209,2 1 1,-1 0-1,1 0 0,-13 16 1,2-3 55,16-17-51,0 0 1,0 0-1,1 0 1,0 0-1,-1 1 1,1-1 0,0 1-1,-2 7 1,3-10-15,1 1-1,-1-1 1,1 0 0,0 1-1,0-1 1,0 1 0,0-1-1,0 1 1,0-1 0,0 1-1,1-1 1,-1 0 0,0 1-1,1-1 1,-1 1 0,1-1-1,-1 0 1,1 1 0,0-1-1,0 0 1,-1 0 0,1 0-1,0 1 1,0-1 0,0 0-1,0 0 1,1 0 0,1 1-1,1 0 7,-1 0 0,1 0-1,0 0 1,-1 0 0,1-1-1,0 1 1,0-1 0,0 0-1,0-1 1,0 1-1,1-1 1,-1 1 0,0-1-1,0 0 1,5-1 0,-2 0-45,0-1 0,0 0 1,0 0-1,-1 0 1,1 0-1,-1-1 1,1-1-1,5-3 1,-7 3-23,0 0 0,0 0 0,-1-1 0,0 0 0,0 0 0,0 0 1,0 0-1,-1-1 0,0 1 0,0-1 0,0 0 0,-1 0 0,0 0 1,0 0-1,-1 0 0,1 0 0,0-11 0,-2 13 44,0 1 0,-1-1 1,1 1-1,-1-1 0,0 1 0,1-1 0,-1 1 0,-1 0 0,1 0 0,0-1 1,-1 1-1,0 0 0,0 0 0,0 0 0,0 1 0,0-1 0,0 0 0,-1 1 1,0-1-1,1 1 0,-1 0 0,0 0 0,0 0 0,0 0 0,0 1 1,-5-3-1,-2 1 2,-1-1 1,1 1-1,-1 1 1,0 0-1,0 0 1,0 1 0,-14 1-1,49-2 133,1-1 0,0-1 1,47-14-1,-36 8-32,41-5 0,-51 12-12,1 1 0,-1 1 0,30 4 1,-43-2-31,0 1 1,0 0 0,-1 1-1,1 0 1,-1 1 0,1 1-1,-1 0 1,15 8 0,-23-10-31,0 0 0,0-1-1,-1 1 1,1 1 0,-1-1 0,1 0 0,-1 1 0,0 0 0,0 0-1,0 0 1,-1 0 0,4 7 0,-5-9-16,0 1 1,-1 0-1,1 0 0,-1-1 0,1 1 1,-1 0-1,0 0 0,0 0 0,0-1 1,0 1-1,-1 0 0,1 0 0,-1-1 1,0 1-1,0 0 0,1-1 0,-2 1 1,1-1-1,0 1 0,-1-1 0,1 1 1,-2 1-1,-5 5 135,0 0 0,-16 13 0,24-22-140,0 0-1,0 0 0,0 0 0,0 0 1,0 0-1,0 0 0,0-1 0,0 1 1,0 0-1,0 0 0,0 0 0,0 0 1,0 0-1,0 0 0,0 0 0,0 0 1,0 0-1,0 0 0,0 0 0,0-1 1,0 1-1,-1 0 0,1 0 0,0 0 1,0 0-1,0 0 0,0 0 0,0 0 1,0 0-1,0 0 0,0 0 0,0 0 1,0 0-1,-1 0 0,1 0 0,0 0 1,0 0-1,0 0 0,0 0 0,0 0 1,0 0-1,0 0 0,0 0 0,0 0 1,0 0-1,-1 0 0,1 0 0,0 0 1,0 0-1,0 0 0,0 0 0,0 0 1,0 0-1,0 0 0,0 0 0,0 1 0,5-11-168,27-18-360,-2 3 308,15-21 55,-21 20-10,54-44 0,-78 70 174,3-2-18,0-1 0,1 1 1,0 0-1,-1 0 1,9-3-1,-11 4 18,0 1 1,0 0-1,0 0 1,0 0-1,1 0 0,-1 0 1,0 0-1,0 0 0,0 0 1,1 0-1,-1 0 1,0 1-1,0-1 0,0 0 1,0 1-1,0-1 0,0 1 1,0 0-1,0-1 1,0 1-1,0 0 0,0-1 1,0 1-1,0 0 0,1 2 1,5 7 68,0 0 0,0 1 0,-1 0 0,-1 0 0,0 0-1,-1 1 1,5 18 0,14 33 377,-18-53-351,0-1 0,1 1 0,-1-1 0,14 15 0,-16-21-64,-1 0 0,1 0 0,1 0 0,-1 0 0,0-1 0,1 0 0,-1 0 0,1 0 0,-1 0 0,1 0 0,0-1 0,0 1 0,0-1 0,0 0 0,7 1 0,2-2-1,0 0 1,-1-1 0,1 0-1,-1-1 1,1-1 0,-1 0-1,0 0 1,22-10 0,-13 3-4,-1 0 0,0-2 0,36-27 0,-35 22-3,-1-1 0,0-1 0,-2-1 0,0-1 0,30-46 0,-35 46-13,-4 6-77,1 0-1,0 0 1,1 1 0,17-17 0,-27 30 63,-1 1-1,1-1 1,-1 1 0,1-1-1,-1 1 1,1-1 0,-1 1 0,1-1-1,0 1 1,-1 0 0,1 0 0,0-1-1,-1 1 1,1 0 0,0 0 0,-1 0-1,1-1 1,0 1 0,-1 0 0,1 0-1,0 0 1,0 0 0,-1 0 0,1 1-1,0-1 1,-1 0 0,1 0 0,0 0-1,-1 1 1,1-1 0,0 0 0,-1 1-1,1-1 1,-1 0 0,1 1-1,0-1 1,-1 1 0,1-1 0,-1 1-1,1-1 1,-1 1 0,0-1 0,1 1-1,0 1 1,1 1 11,-1 0 1,1 1-1,-1-1 0,0 1 1,0-1-1,0 1 0,1 5 1,0 10 40,-1-1 0,-1 1 1,-1 0-1,-3 22 0,2-28-27,-1-1 0,0 1 0,0 0 0,-1-1 0,-1 0 0,-12 23 0,13-29-9,-1 1 1,1-1-1,-2 0 1,1 0-1,-1 0 0,0-1 1,0 1-1,0-2 1,-1 1-1,1-1 1,-14 7-1,10-7-18,1-1 0,-1 0 0,1 0 0,-1-1 1,0 0-1,0-1 0,0 0 0,-19-1 0,7-1-60,2 0 45,-22-3 0,36 4 10,1-2 0,-1 1-1,0-1 1,1 0 0,-1 0 0,1 0-1,-1-1 1,-5-3 0,10 5 10,1 1 1,-1-1-1,0 1 1,0-1 0,1 1-1,-1-1 1,0 1-1,1-1 1,-1 0-1,1 1 1,-1-1 0,1 0-1,-1 0 1,1 1-1,-1-1 1,1 0-1,0 0 1,-1 0 0,1-1-1,0 1 2,0 1 0,0-1 0,0 1 0,1-1-1,-1 1 1,0-1 0,0 1 0,1-1 0,-1 1 0,1-1 0,-1 1 0,0-1 0,1 1-1,-1 0 1,1-1 0,-1 1 0,1 0 0,-1-1 0,1 1 0,-1 0 0,1 0-1,0-1 1,5-1 31,1-1-1,0 2 0,13-3 1,-15 3-15,29-3 35,0 2 1,58 3-1,-60 1-15,-6-2-23,158-1 199,-147-2-583,73-9-1356,-55 2-1762,-2-6-3401,-52 16 6619,0-1 0,0 1 0,0-1-1,0 1 1,-1 0 0,1-1 0,0 1 0,0-1-1,0 0 1,0 1 0,-1-1 0,1 0 0,0 1-1,-1-1 1,1 0 0,0 0 0,-1 0 0,1 1-1,-1-1 1,1 0 0,-1 0 0,0 0 0,1 0-1,-1 0 1,0 0 0,0 0 0,0 0 0,0 0-1,0 0 1,0 0 0,0 0 0,0-1-1,-1-3-421,0 1-1,0 0 0,-1 0 0,1 0 0,-1 0 0,-3-5 0,-15-23-1943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0:03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17 12128,'-27'-14'4479,"27"11"-3455,5 6-320,8-3-1216,6 0 128,-1 0 96,0 0 160,-1 5-511,1 4 351,-5-6-2912,-3 5 1760,-10 4-5024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0:04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20 9568,'-18'-13'4320,"68"13"-3776,-19-3 928,27-1-929,42 4 1697,26 0-1280,4 4-32,4-4-544,24 0-288,0 3-32,-18-3-3040,-16 5 1632,-3-5-7839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14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1285 3968,'0'0'94,"0"1"0,0-1 0,0 1 0,1-1 0,-1 0 0,0 1 0,0-1 0,0 1 0,1-1 0,-1 0 0,0 1 0,0-1 0,1 0 0,-1 1 0,0-1 0,1 0 0,-1 1 0,1-1 0,-1 0 0,0 0 0,1 0 0,-1 1 0,1-1 0,-1 0 0,0 0 0,1 0 0,-1 0 1,1 0-1,-1 0 0,1 0 0,-1 0 0,1 0 0,-1 0 0,1 0 0,22-2 2010,-15 1-1611,0 1-204,0-2 1,0 1 0,-1-1 0,1 0-1,0-1 1,-1 0 0,1 0 0,7-5-1,-1 0 220,-1-2-1,25-20 1,-11 5-20,-2-2 0,41-54 0,-15 15-175,165-175 229,-189 212-494,11-13 24,-2-2-1,-1-1 1,-3-2-1,37-70 1,-38 58 76,-3-1 0,-3-1 1,29-108-1,-52 158-91,0 0 0,1-19 1,-3 27-75,0 0 0,0 0 0,0 1 0,0-1 0,-1 0 0,1 0 0,-1 0 0,0 0 1,0 0-1,0 0 0,0 0 0,-1 1 0,-2-5 0,4 6 3,-1 0 0,0 1 0,0-1-1,0 0 1,0 1 0,0-1 0,1 1 0,-1-1-1,0 1 1,0-1 0,0 1 0,0 0 0,-1 0 0,1-1-1,0 1 1,0 0 0,0 0 0,0 0 0,0 0-1,0 0 1,0 0 0,0 0 0,-1 1 0,-2 0-14,0 0 1,1 0 0,-1 0-1,1 1 1,-7 3-1,-1 2 4,0 0 0,1 1 0,1 0 0,-1 1 0,1 0 0,-15 20 0,4-1 40,-24 47-1,7-4 108,2 1 0,4 2 0,-28 98-1,48-127 36,2-1 0,-6 77 0,14-89 61,0 0 1,3-1 0,1 1-1,10 49 1,-11-71-121,1-1 1,0 1-1,1-1 0,0 1 0,0-1 1,1 0-1,0-1 0,1 1 0,0-1 0,0 0 1,12 12-1,-12-15-21,-1-1 0,0 0 1,1 0-1,0 0 0,0-1 0,0 0 1,0 0-1,1-1 0,-1 1 0,1-1 1,0-1-1,-1 1 0,1-1 0,0 0 1,0-1-1,0 1 0,13-2 0,-7-2-13,-1 1 0,1-1 0,-1-1 0,1-1-1,-1 1 1,-1-2 0,1 0 0,-1 0 0,0-1-1,0 0 1,0-1 0,17-18 0,0-2-42,-2-2 0,45-65 0,11-34-56,-77 119 32,-1 1 0,0-1 0,4-10 0,-6 13 0,-1 4-26,0 1 0,0-1-1,-1 1 1,1-1 0,-1 0-1,0 1 1,1-1 0,-1-3 0,0 5 18,-1 1 1,1 0 0,0 0 0,0 0 0,0-1-1,0 1 1,0 0 0,0 0 0,0-1 0,0 1-1,0 0 1,-1 0 0,1 0 0,0-1 0,0 1-1,0 0 1,0 0 0,-1 0 0,1 0 0,0-1-1,0 1 1,0 0 0,-1 0 0,1 0 0,0 0-1,0 0 1,-1 0 0,1 0 0,0 0 0,0 0-1,0 0 1,-1 0 0,0 0 1,-1 0 0,1 0-1,0 1 1,0-1 0,0 1 0,0-1-1,0 1 1,-1-1 0,1 1 0,0 0-1,-1 1 1,-5 3-22,-1 1-1,1 1 1,1 0 0,-1 0-1,1 0 1,0 0 0,1 1 0,0 0-1,0 0 1,0 1 0,1-1-1,-4 13 1,3-2 97,0 0 1,1 0-1,-2 32 0,5-38-51,1-1-1,0 1 1,1-1-1,1 1 1,0-1-1,7 23 1,-7-30 22,0 0 0,0 0 0,1 0 0,2 4 0,-4-7-8,1-1 1,-1 1-1,0-1 1,0 1-1,1-1 1,-1 1 0,1-1-1,0 0 1,-1 1-1,1-1 1,0 0-1,-1 0 1,1 0-1,3 0 1,-1 0 7,-1-1 1,1 0-1,0 0 0,0 0 0,0-1 1,-1 1-1,1-1 0,0 0 1,-1 0-1,1 0 0,-1-1 1,1 1-1,-1-1 0,1 0 1,-1 0-1,0 0 0,0 0 0,0 0 1,5-6-1,2-2 60,0 0 0,-1-1-1,15-22 1,-14 18-86,-2 0-1,0-1 0,0 0 1,-1 0-1,-2 0 0,1-1 1,-2 0-1,0 0 0,2-24 1,-6 36-40,0 0 1,0-1 0,-1 1-1,1 0 1,-1-1 0,0 1 0,-1 0-1,1 0 1,-1 0 0,0 0 0,-1 0-1,1 0 1,-1 1 0,-4-7-1,5 9 19,0-1 0,0 1 0,0 0 0,0-1 0,-1 1-1,1 0 1,-1 0 0,0 1 0,1-1 0,-1 0 0,0 1 0,0 0-1,0-1 1,0 1 0,0 1 0,0-1 0,-1 0 0,1 1-1,0-1 1,0 1 0,0 0 0,-1 0 0,1 0 0,0 1-1,-5 0 1,2 1-22,-1 0 0,0 0 0,1 1 0,-1 0 1,1 0-1,0 0 0,0 1 0,0 0 0,0 0 0,1 1 0,0-1 0,0 1 0,-8 10 0,13-15 33,-1 0-1,1 0 1,0 0 0,0 1-1,0-1 1,0 0-1,-1 0 1,1 0 0,0 1-1,0-1 1,0 0 0,0 0-1,0 0 1,0 1 0,0-1-1,0 0 1,0 0-1,0 1 1,0-1 0,0 0-1,0 0 1,0 1 0,0-1-1,0 0 1,0 0 0,0 0-1,0 1 1,0-1-1,0 0 1,0 0 0,0 1-1,0-1 1,0 0 0,0 0-1,1 0 1,-1 1 0,0-1-1,0 0 1,0 0-1,0 0 1,0 0 0,1 1-1,-1-1 1,0 0 0,0 0-1,0 0 1,1 0 0,-1 0-1,0 0 1,1 0-1,10 1 265,96-23 28,-17 3-293,-23 7 41,67-10-51,-103 19-76,1 1-1,40 2 1,-67 0 61,-1 1 1,1-1-1,0 1 1,-1 0 0,1 0-1,4 2 1,-8-2 13,0-1 0,1 1 1,-1 0-1,0 0 1,0 0-1,0 0 0,0 0 1,0 0-1,0 0 0,0 0 1,0 0-1,0 0 1,0 1-1,-1-1 0,1 0 1,0 1-1,-1-1 0,1 0 1,-1 1-1,0-1 1,1 1-1,-1 2 0,1 6 8,-1 0-1,-1 0 0,1 1 1,-2-1-1,1 0 1,-1 0-1,-6 17 0,-4 20 582,15-54-399,1 0-1,-1 0 0,1 1 1,0-1-1,7-7 1,37-44-129,-41 50-95,0 1 1,0 0 0,1 0-1,0 1 1,0 0 0,0 0-1,15-6 1,-8 8-184,-15 4 215,0 0-1,1 0 0,-1 0 0,0 0 1,0 0-1,1 0 0,-1 0 0,0 1 1,1-1-1,-1 0 0,0 0 0,1 0 0,-1 0 1,0 0-1,0 1 0,1-1 0,-1 0 1,0 0-1,0 0 0,1 1 0,-1-1 1,0 1-1,1 0-16,-1 1 0,0-1 0,0 1 0,1-1 0,-1 1 1,0-1-1,0 1 0,-1-1 0,1 1 0,0-1 0,-1 3 0,0 4 33,-8 48-16,4-26 140,-2 54 0,6-80-108,1-1-1,1 0 1,-1 1 0,0-1-1,1 0 1,0 1 0,0-1-1,0 0 1,0 0-1,0 0 1,0 0 0,1 0-1,2 4 1,-2-5-13,-1-1 0,1 1 0,0 0 1,0-1-1,0 0 0,0 1 0,0-1 1,0 0-1,0 0 0,1 0 0,-1 0 0,0-1 1,1 1-1,-1-1 0,0 1 0,1-1 0,-1 0 1,1 0-1,-1 0 0,4 0 0,10-2 4,0-1 1,0 0-1,-1 0 0,25-11 0,61-29 212,-73 30-217,295-143 61,-183 80-63,-135 73-18,-4 3 11,0-1 0,0 1-1,0-1 1,0 0 0,0 1-1,0-1 1,0 0-1,0 1 1,0-1 0,0 0-1,0 0 1,-1 0 0,1 0-1,0 0 1,-1 0-1,1 0 1,0 0 0,0-2-1,-1 3 1,0 0-1,0-1 1,0 1-1,0 0 1,0 0-1,0 0 1,0 0-1,0-1 1,0 1-1,0 0 1,-1 0-1,1 0 1,0-1-1,0 1 1,0 0-1,0 0 1,0 0-1,0 0 1,0 0-1,0-1 1,-1 1-1,1 0 1,0 0-1,0 0 1,0 0-1,0 0 1,-1 0-1,1 0 1,0 0-1,0-1 1,0 1-1,0 0 1,-1 0-1,1 0 1,0 0-1,0 0 1,0 0-1,-1 0 1,1 0-1,0 0 1,0 0-1,-10 1-63,8-1 49,-6 1-16,0 1 0,0 0-1,0 0 1,0 0 0,-12 7-1,-35 21-151,41-22 120,-14 9-23,0 1-1,1 2 1,2 0 0,-35 35 0,46-40 116,0 1 0,1 0 0,1 1-1,0 0 1,1 1 0,1 0 0,1 1 0,-7 20 0,14-33 15,1 0 1,0 0 0,0 0-1,0-1 1,0 1 0,1 0 0,1 8-1,-1-12-28,0 0-1,0-1 1,0 1-1,0 0 0,1-1 1,-1 1-1,1-1 1,-1 1-1,1 0 1,0-1-1,-1 1 1,1-1-1,0 0 0,0 1 1,0-1-1,0 0 1,0 1-1,1-1 1,-1 0-1,0 0 0,0 0 1,1 0-1,-1 0 1,1 0-1,-1-1 1,1 1-1,-1 0 1,4 0-1,-3-1-1,1 1 0,-1-1 0,1 0 1,-1-1-1,1 1 0,-1 0 0,0-1 0,1 1 1,-1-1-1,0 0 0,1 0 0,-1 0 0,0 0 0,0 0 1,0 0-1,0-1 0,0 1 0,3-4 0,2-1 25,0-2 0,0 1 0,6-10 1,-10 12-18,12-15 3,-1-1 1,-1 0 0,-1-1-1,15-39 1,7-15-85,-15 34-24,14-46 1,-33 89-131,-22 71-310,-13 149 342,26-156 214,-34 123 0,31-151 46,-2 0 1,-1-1-1,-1-1 1,-34 54 0,43-79-44,-1 0 1,0 0 0,0 0 0,-1-1-1,0-1 1,0 0 0,-13 9-1,18-14-7,-1 0-1,1-1 1,-1 1-1,0-1 1,0 0-1,0 0 1,0-1-1,-1 1 1,1-1 0,0-1-1,0 1 1,-1-1-1,1 1 1,-1-1-1,1-1 1,0 1-1,-1-1 1,1 0-1,-7-2 1,2-1 9,1-1 1,0 1 0,-1-1 0,2-1 0,-1 0 0,1 0 0,0-1-1,0 0 1,-10-12 0,5 4 28,1-1 1,0 0-1,1-1 1,-10-21-1,20 35-86,0 0 0,-1 0 0,1 1 0,0-1 0,0-1 0,1 1-1,-1 0 1,1 0 0,0 0 0,-1 0 0,1 0 0,1-4 0,-1 4 2,1 1-1,0 0 1,-1 0-1,1 0 1,0 0-1,0 0 1,0 0-1,0 0 1,1 0-1,-1 1 1,0-1-1,1 0 1,-1 1-1,1-1 1,0 1-1,-1 0 1,1-1-1,0 1 1,3-2 0,10-3 28,1 0 1,-1 1 0,1 0-1,22-3 1,-17 3-44,47-9-40,-8 2 105,67-23 0,-108 28-22,0-1 0,0 0-1,0-2 1,-2 0 0,1-1 0,-1-1-1,21-18 1,294-302 331,-303 303-410,-18 18 21,0 1-1,-1-1 1,-1-1 0,16-23 0,-24 32 32,1-1 1,0 0-1,-1 0 1,0 0-1,0 0 1,0 1-1,1-8 1,-2 9 7,0 1-1,0 0 1,0 0-1,0 0 1,0 0-1,-1 0 1,1-1 0,0 1-1,0 0 1,-1 0-1,1 0 1,-1 0-1,1 0 1,-1 0 0,1 0-1,-1 0 1,0 0-1,0 0 1,1 1 0,-1-1-1,0 0 1,0 0-1,0 1 1,0-1-1,0 0 1,0 1 0,0-1-1,0 1 1,0-1-1,0 1 1,0-1-1,0 1 1,-1 0 0,-4-1-22,0 0 0,0 1 0,0 0 0,0 0 1,0 1-1,0 0 0,1 0 0,-1 0 0,-10 4 1,0 1-86,0 0 0,-19 12 0,24-12 120,1 0 0,0 2 0,0-1 0,1 1-1,0 1 1,0-1 0,1 1 0,0 1 0,1 0 0,-7 12-1,9-15 8,1 0 0,1 0 0,0 1 0,0 0 0,0 0 0,1 0-1,0 0 1,0 0 0,1 0 0,0 0 0,1 0 0,0 1 0,0-1-1,1 0 1,-1 0 0,4 9 0,-3-11 5,1 0 1,0 0-1,0 0 1,1-1-1,0 1 1,0 0-1,0-1 1,1 0-1,-1 0 1,1 0-1,0 0 0,1-1 1,-1 0-1,1 0 1,0 0-1,0 0 1,0-1-1,1 1 1,-1-1-1,1-1 1,0 1-1,0-1 1,-1 0-1,2 0 0,9 1 1,-5-3 31,-1 1 0,1-2 1,0 0-1,-1 0 0,1-1 0,0 0 0,-1-1 1,0 0-1,0 0 0,0-1 0,0-1 1,0 1-1,10-8 0,11-9 30,0-1 1,38-37-1,67-63-480,-135 121 378,0 0 1,0 0-1,0 0 0,0 1 1,0-1-1,0 0 1,0 1-1,0-1 1,0 0-1,0 1 0,0-1 1,0 1-1,1 0 1,-1-1-1,0 1 0,0 0 1,3 0-1,-3 0 18,0 1 0,-1-1 0,1 0 0,0 1 0,0 0 0,0-1 0,-1 1 0,1-1 0,0 1 0,-1 0 0,1 0 1,-1-1-1,1 1 0,-1 0 0,1 0 0,-1 0 0,1-1 0,-1 1 0,0 0 0,1 0 0,-1 0 0,0 1 0,3 7 76,0-2 0,1 1 0,0 0 1,0-1-1,0 0 0,1 1 0,0-2 0,1 1 0,-1-1 1,1 0-1,1 0 0,-1 0 0,1-1 0,7 5 1,-8-8-26,0 1 1,1-1 0,-1-1 0,1 1 0,-1-1 0,1 0 0,-1 0-1,1-1 1,0 0 0,7-1 0,12-1 70,30-8 0,-32 4-223,0-2 0,26-11-1,-11 4-1252,38-17-5560,-45 17 3479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0:06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0 356 5408,'7'-3'12705,"-3"-1"-11976,2-3-109,-6 7-584,1 0 1,-1-1-1,1 1 1,-1-1-1,1 1 1,-1-1-1,1 1 1,-1-1-1,0 1 1,1-1-1,-1 1 0,0-1 1,1 0-1,-1 1 1,0-1-1,0 0 1,0 1-1,1-1 1,-1-1-1,0 2 55,0-20 458,0 20-511,0-2-9,0 1 0,0 0 0,0 0 0,0 0 0,0 0 1,0 0-1,1-1 0,-1 1 0,0 0 0,1 0 0,0-1 1,-1 1-92,11-13 156,6-10-220,-14 21 170,-1-1 1,1 1-1,0-1 1,0 1-1,0 0 0,6-4 1,5-5 17,8-9 33,1 2-1,34-23 1,55-27 179,-92 56-245,-6 5 25,41-22 52,-49 27-92,0 1-1,0 0 0,0 0 0,1 0 1,-1 1-1,0 0 0,11 0 0,-15 1 1,1 0-1,-1 0 1,0 0 0,0 0-1,0 1 1,0-1-1,0 1 1,0 0 0,0 0-1,0 0 1,0 0-1,0 0 1,0 0-1,0 0 1,0 0 0,-1 1-1,3 2 1,-1-1 5,-1 0-1,1 0 1,-1 1 0,0-1 0,-1 1 0,1-1 0,-1 1 0,1 0 0,0 4 0,0 4 31,0 0 0,0 1 1,-2-1-1,1 1 1,-3 15-1,-4 138 734,7-153-671,1 1-1,0 0 0,1 0 1,0-1-1,9 23 0,-10-29-39,-1-4-22,0-1 0,0 1 1,0-1-1,0 1 0,1-1 0,-1 1 1,1-1-1,-1 0 0,1 0 0,0 1 1,0-1-1,0 0 0,0-1 0,0 1 1,0 0-1,5 2 0,-4-3-9,-1 0 0,1-1-1,0 1 1,-1-1 0,1 1-1,0-1 1,-1 0 0,1 0-1,0 0 1,-1 0 0,1-1-1,-1 1 1,1-1 0,0 0-1,-1 0 1,1 1 0,3-4-1,88-43 455,-33 15-453,-28 15-16,-2-1 0,38-29 0,-50 33 13,-1-2 1,-1 0-1,0-1 0,22-30 1,-15 14-11,69-88-204,-93 121 171,2-2-1,0 0 0,-1 0-1,1 0 1,0 0-1,0 0 1,0 1 0,3-2-1,-4 2-1,0 1 1,0 0-1,0-1 0,0 1 0,0 0 1,0 0-1,-1 0 0,1 0 0,0 0 1,0 0-1,0 0 0,0 0 0,0 1 1,0-1-1,0 0 0,0 0 0,0 1 1,0-1-1,-1 1 0,1-1 0,0 1 0,0-1 1,0 1-1,0 0 0,6 5 51,-1 0-1,0 1 0,0-1 1,0 1-1,-1 0 1,0 0-1,4 11 0,14 18 1,-7-14-14,1 2 120,0-2 1,35 36 0,-40-47-105,0 0 0,0-1 0,1-1 0,0 0 0,28 13 0,-41-22-123,-1 0-1,1 0 1,0 0-1,0 0 1,0 0-1,-1-1 1,1 1-1,0 0 0,0 0 1,0 0-1,-1-1 1,1 1-1,0 0 1,0 0-1,0-1 1,0 1-1,0 0 1,0 0-1,-1-1 1,1 1-1,0 0 1,0 0-1,0-1 1,0 1-1,0 0 1,0 0-1,0-1 1,0 1-1,0 0 1,0 0-1,0-1 1,0 1-1,0 0 1,1-1-1,-1 1 0,0 0 1,0 0-1,0-1 1,0 1-1,0 0 1,0 0-1,1 0 1,-1-1-1,0 1 1,0 0-1,0 0 1,1 0-1,-1 0 1,0-1-1,0 1 1,1 0-1,-1 0 1,0 0-1,0 0 1,1 0-1,-1 0 1,0 0-1,0 0 1,1-1-1,-1 1 0,0 0 1,0 0-1,1 0 1,-1 0-1,0 0 1,1 1-1,-1-1 1,0 0-1,-14-15-4007,-8-6-1645,18 18 4471,0 0 1,0 0-1,0 0 0,1-1 0,-1 1 0,-3-6 0,-2-8-1307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0:07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41 4160,'0'-3'-82,"-3"-16"2999,6 1 4509,-4 28-1397,2 18-4637,-1-1-984,-8 267 1965,-8-8-914,-13 130-347,25-347-802,3-51-6865,2-31 1127,5-2 2877,0-3 477,8-34-4054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0:11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6 2400,'2'-2'10330,"8"-2"-4206,-9 5-5955,3 9 1218,-2 14-1376,-3-19 79,1 1 1,-1-1-1,0 0 0,0 0 1,-1 1-1,0-1 1,-4 9-1,-21 35 693,15-30-503,9-14-257,-8 13 50,1 0 0,1 1 0,-8 20 0,17-32-25,0-5 144,15-1 427,-12 0-563,0-1 0,0 0 0,0 1 0,0-1 0,0 0 0,-1-1 0,4 1 0,201-26 918,-28 5-887,-154 18-273,17-3-4967,-34 0-1902,-7 1 4159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0:16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 3904,'-5'-6'4490,"9"6"-2886,1 2 3358,-3 3-4669,0 0 0,-1 0 1,0 0-1,0 0 1,0 0-1,0 0 1,-1 1-1,0-1 1,-1 7-1,-2 7 56,-6 24-1,-1 5-182,0-8-279,1-9-1420,7-11-2848,16-39-3133,6-4 4410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0:17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6 4992,'5'-5'8058,"-5"6"-7779,0 0 0,0 1-1,0-1 1,0 0-1,0 0 1,0 1 0,0-1-1,0 0 1,1 0-1,0 3 1,1 5 549,-3-3-576,1-1 0,-1 1-1,0-1 1,0 1-1,0-1 1,-1 0-1,0 1 1,0-1-1,-4 7 1,-3 3 127,-18 22 1,3-3-71,6-9-127,13-19-146,0 0-1,1 1 1,-1 0-1,1 0 1,-4 11-1,6-11 15,2-6-35,0-1 0,0 1 0,0-1 1,0 1-1,0 0 0,0-1 0,0 1 0,-1-1 0,1 1 0,0-1 1,-1 1-1,1 0 0,0-1 0,-1 1 0,1-1 0,0 0 0,-1 1 1,1-1-1,-1 1 0,0 0 0,0-1 188,-18 16-555,10-10 422,1-1 120,8-4-188,0-1 1,0 0-1,0 0 1,0 1-1,0-1 1,0 0-1,0 0 1,0 0-1,0 1 1,0-1-1,0 0 1,0 0-1,0 0 1,0 1-1,0-1 1,0 0-1,1 0 1,-1 0-1,0 0 1,0 1-1,0-1 1,0 0-1,0 0 1,1 0-1,-1 0 1,0 0-1,0 1 1,0-1-1,1 0 1,-1 0-1,0 0 1,0 0-1,0 0 1,1 0-1,-1 0 1,0 0-1,0 0 1,0 0-1,1 0 1,-1 0-1,7 2 81,1-1-1,-1 1 1,0-1-1,0-1 0,1 0 1,-1 0-1,10-1 1,10 0 148,-2 1-328,0-2-1,-1 0 1,40-9 0,-60 9-713,0 0 1,0 1-1,0-1 1,0 0-1,0-1 1,0 1-1,-1-1 1,6-4-1,-4 2-1136,4-3-4491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0:18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20 4064,'-27'3'13327,"50"-9"-11684,3 0-1314,0 1 1,0 2-1,53 0 0,-74 3-312,-1 0 0,0 1-1,0-1 1,0 1 0,1 0-1,-1 0 1,0 0 0,0 1 0,0 0-1,6 3 1,-8-4-8,-1 0 0,1 0 1,-1 0-1,1 1 0,-1-1 0,0 0 1,0 1-1,0-1 0,1 1 0,-1-1 1,-1 1-1,1 0 0,0-1 0,0 1 1,-1 0-1,1-1 0,-1 1 0,1 0 1,-1 0-1,0 0 0,1 0 0,-1-1 1,0 1-1,0 0 0,-1 0 1,1 0-1,-1 2 0,-2 8 92,0-1-1,-1 0 1,0 0-1,-1 0 0,0 0 1,-1-1-1,-9 14 1,3-8 71,-1-1 1,-1 0-1,-23 21 0,-2 4 442,53-45-311,1 0 0,0 1 0,28-4 0,-27 6-317,-1-1 1,1 0-1,28-12 0,-6-3-1558,-23 10-2768,0 1 0,1 0-1,27-7 1,-17 9 1295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0:20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5 5984,'-1'-5'14108,"2"10"-13390,-1 13-238,-1-13-366,1 0 0,-1 0 0,0 0 0,0 0 0,-1 0 0,0-1 0,-3 9 0,-1-2 134,-15 22 0,-15 12-51,-14 21 17,-21 49 319,53-76-213,18-39-319,0 1-1,0-1 1,-1 0 0,1 1 0,0-1 0,0 0-1,0 0 1,0 1 0,0-1 0,1 0 0,-1 1-1,0-1 1,0 0 0,0 0 0,0 1-1,0-1 1,0 0 0,0 1 0,0-1 0,1 0-1,-1 0 1,0 1 0,0-1 0,0 0-1,1 0 1,-1 0 0,0 1 0,0-1 0,0 0-1,1 0 1,-1 0 0,1 1 0,7 3 70,-7-4-67,2 2 65,1-1-1,-1 0 1,1 0-1,-1-1 1,1 1-1,0-1 0,0 0 1,-1 0-1,1 0 1,4-1-1,41-9 776,-24 4-521,53-15-179,-9 2-245,-60 17-641,0-1 0,16-6 0,-20 6-736,0 1 1,0-1-1,-1 0 0,1 0 0,-1 0 0,7-8 1,4-3-1937,9 2-2084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0:21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90 5056,'-5'-8'9653,"4"26"-6771,2-11-2468,-2 1-136,-1-1 0,1 1 0,-1-1 0,0 0 1,-1 0-1,0 0 0,0 0 0,-8 12 0,-6 16 109,-29 76 141,41-96-399,2-6-22,-1 1-1,-5 11 0,8-20 124,2-10-1,5-11-284,15-35-1,-4 15 44,34-78 173,-34 81 297,-12 27-243,1 0 0,0 0 0,1 0 0,9-9 0,-12 13-26,-4 6-167,1-1 0,-1 1 0,0-1 0,1 1 1,-1-1-1,0 1 0,1 0 0,-1-1 0,1 1 0,-1 0 0,1-1 0,-1 1 1,1 0-1,-1-1 0,1 1 0,-1 0 0,1 0 0,0 0 0,-1 0 0,1 0 1,-1-1-1,1 1 0,-1 0 0,1 0 0,-1 0 0,1 1 0,0-1 1,-1 0-1,1 0 0,-1 0 0,1 0 0,-1 0 0,1 1 0,-1-1 0,1 0 1,-1 0-1,1 1 0,-1-1 0,1 0 0,-1 1 0,1-1 0,0 1 0,2 3 12,1 0-1,-1 1 1,0-1-1,3 6 1,4 6 106,-4-9-37,-1 0 0,0 0 0,-1 1 0,1 0 0,5 14 0,4 2 84,-6-13-203,-7-10 187,0-1-86,3-3-65,0 0 0,0 1 1,0-1-1,-1-1 0,1 1 0,-1 0 1,0-1-1,0 0 0,3-4 1,19-26-237,50-54 0,-74 87 197,1-1 1,-1 1-1,0-1 1,1 1-1,-1-1 1,1 1-1,-1 0 1,1 0-1,0 0 1,-1 0 0,1 0-1,0 0 1,0 1-1,0-1 1,0 1-1,0-1 1,0 1-1,-1-1 1,1 1 0,0 0-1,0 0 1,0 0-1,0 0 1,0 0-1,0 1 1,0-1-1,0 1 1,0-1-1,0 1 1,0 0 0,0-1-1,-1 1 1,1 0-1,0 0 1,-1 0-1,3 3 1,8 7 183,0 0 0,-1 1 0,-1 1 0,0 0 0,13 22 0,-16-24-78,10 19 96,-1 0 0,-1 0-1,18 60 1,-28-63-1001,-5-9-2481,0-13 1069,-27 10-13721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0:55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43 2496,'1'-13'4624,"0"12"-4218,0 0-1,-1 0 1,1 0 0,-1-1-1,1 1 1,-1 0 0,0-1 0,0 1-1,1 0 1,-1-1 0,0 1-1,0-1 1,-1-1 0,1 0 52,4-4 2188,-6 16-2463,1 0 0,-1-1 0,0 1 1,-1-1-1,0 1 0,-7 12 0,-3 10 284,-73 187 1106,78-195-1434,-54 138 421,46-127-402,2 2 0,-11 42 0,23-63 156,0-1-3209,15-15-1243,0-4 1236,1-3 988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0:55.5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28 152 5152,'-3'-6'594,"3"5"-462,-1 0 0,0 0 0,1-1 0,-1 1 0,0 0 0,1 0 0,-1 0 0,0 0-1,0 0 1,0 0 0,0 0 0,-1 0 0,-2-2 555,3 3-378,1 0 0,-1-1-1,0 1 1,0-1 0,1 1 0,-1-1 0,0 1 0,1-1 0,-1 0 0,1 1-1,-1-1 1,0-1 0,1 1-181,0 1-1,0-1 1,0 1 0,0-1-1,0 1 1,1-1 0,-1 0-1,0 1 1,0-1 0,1 1-1,-1-1 1,0 1 0,1-1-1,-1 1 1,0 0 0,1-1 0,-1 1-1,1-1 1,-1 1 0,1 0-1,-1-1 1,1 1 0,-1 0-1,1 0 1,-1-1 0,2 1-1,13-8 612,0 0 0,1 2 0,0 0 0,22-5-1,6-3-91,-9 3-323,1 2 0,59-8 0,76 3-47,-101 9-198,2 5 44,-33 1 37,-37-1-149,-7 3-907,-7-2-1669,-1 0 1,0 0-1,1-1 1,-16-2-1,16 1-25,-14-1-327,-1 1 1242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17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306 662 2304,'0'-1'232,"0"0"-1,0 0 1,0 0-1,0-1 1,0 1 0,1 0-1,-1 0 1,1 0-1,-1 0 1,1 0 0,-1 0-1,1 0 1,-1 0 0,1 1-1,1-3 1,0 1 1112,-2 2-1266,0-1 0,0 1-1,1 0 1,-1-1 0,0 1-1,0-1 1,0 1 0,1 0-1,-1-1 1,0 1 0,0-1-1,0 1 1,0-1 0,0 1-1,0 0 1,0-1 0,0 1-1,0-1 1,0 1-1,0 0 1,0-1 0,0 1-1,-1-1 1,1 1 0,0-1-1,0 1 1,0 0 0,-1-1-1,1 1 1,-13-11 1147,-19-2 4,23 11-1070,-1 0-1,1 1 1,0-1 0,-1 2-1,1-1 1,-1 2-1,1-1 1,0 1 0,-1 1-1,1-1 1,0 1-1,0 1 1,0 0 0,0 0-1,0 1 1,-12 7-1,14-6-100,-1 0-1,1 0 0,0 0 1,1 1-1,0 0 0,-1 1 1,2-1-1,-1 1 0,1 0 1,0 0-1,1 1 0,0 0 1,0-1-1,0 1 0,1 1 1,0-1-1,-3 16 0,5-14 95,0 0 0,0 0 0,1 0 0,0 0 0,1 0 0,0 0 0,4 15 0,-4-20-39,0 0 0,1 0 0,0 0 0,0 0 0,0 0 0,1 0 0,0-1 0,-1 1 0,2-1 0,-1 0 0,0 0 0,1 0 0,0 0 0,0-1 0,8 7 0,-5-7-34,1 1-1,-1-1 1,0-1-1,1 1 1,0-1-1,-1-1 1,1 0 0,0 0-1,0 0 1,0-1-1,0 0 1,0 0-1,0-1 1,0 0-1,8-3 1,15-4-30,-2-1-1,43-19 1,-55 21-23,154-72 318,-138 60-208,-1 0 0,59-48 0,-89 65-168,1 0 0,-1 0 0,1 0 0,-1-1 0,0 1 0,0-1 0,0 1 0,-1-1 0,3-3 0,-16 9-309,5 1 352,1 1 0,0-1 0,0 1 0,0 0-1,0 0 1,1 1 0,0 0 0,0 0 0,1 0 0,0 0 0,0 1-1,0-1 1,1 1 0,0 0 0,0 0 0,1 1 0,0-1 0,0 1 0,0-1-1,1 1 1,0-1 0,1 1 0,0-1 0,0 1 0,2 8 0,0-6 48,1-1 1,0 1-1,1 0 1,0-1-1,10 18 1,-13-24-29,1 0 0,0-1 0,0 1 0,0-1-1,0 1 1,0-1 0,0 0 0,0 0 0,1 1 0,-1-2 0,1 1 0,0 0 0,-1-1-1,1 1 1,0-1 0,0 0 0,0 1 0,0-2 0,0 1 0,0 0 0,0 0 0,0-1-1,4 0 1,-4 0 0,0-1 0,0 0 0,0 1-1,0-1 1,0 0 0,0-1 0,0 1 0,0-1-1,-1 1 1,1-1 0,-1 0 0,1 0-1,-1 0 1,4-4 0,1-2 27,0-1-1,10-17 1,-9 12-4,-1-1 0,0 0 1,-1-1-1,-1 1 0,7-33 0,-11 44-82,0-1 0,-1 0 0,0 1 0,1-1 0,-2 0 0,1 0 0,0 1 0,-1-1-1,0 0 1,0 1 0,0-1 0,-1 1 0,-2-7 0,2 8 19,1 1 0,-1 0 0,1 0 0,-1 0 0,0 0 0,0 0 0,0 0 0,0 0 1,0 0-1,0 1 0,-1-1 0,1 1 0,0 0 0,-1 0 0,1 0 0,-1 0 0,0 0 0,1 0 0,-1 0 0,0 1 0,1 0 0,-1-1 0,-4 1 0,-3 1-38,1 0 0,0 0-1,-1 0 1,1 2-1,-17 5 1,22-7 17,30 2 451,-8-4-311,1-2 0,-1 1 0,18-7 0,-2 1-118,40-6-163,125-8 1,-190 21 129,-1 1 1,1 0 0,0 0-1,-1 1 1,1 0 0,-1 1 0,0 0-1,15 5 1,-21-6 46,-1-1 0,0 1 0,0-1 0,0 1 0,0 0-1,0-1 1,0 1 0,0 0 0,0 0 0,0 0 0,-1 0 0,1 0 0,0 0 0,0 0 0,-1 0 0,1 0 0,-1 0-1,1 0 1,-1 0 0,1 2 0,0 0-7,-1-1 1,0 1-1,0-1 0,0 1 0,0-1 1,-1 0-1,1 1 0,0-1 1,-1 1-1,-1 2 0,-3 6-7,0 1-1,-1-1 1,-10 15 0,8-13 80,-11 18 413,17-26-260,4-5-49,9-8 65,-2 2-136,160-96 695,-112 70-1158,-50 29 331,-3 0-58,0 0 1,1 1 0,0 0-1,-1 0 1,8-2 0,-11 4 75,0 0 1,0-1 0,-1 1-1,1 0 1,0 0 0,0 0 0,0 0-1,0 0 1,0 1 0,0-1-1,0 0 1,0 0 0,0 0 0,-1 1-1,1-1 1,0 1 0,0-1-1,0 0 1,0 1 0,-1 0 0,1-1-1,0 1 1,-1-1 0,1 1-1,0 0 1,-1-1 0,1 1 0,-1 0-1,1 0 1,-1 0 0,1-1-1,-1 1 1,0 0 0,1 0 0,-1 1-1,1 3-26,0 1-1,0-1 0,0 1 0,-1-1 0,0 1 1,-1 9-1,0 4 36,1 2 71,-1-4-57,1 0 0,4 24 0,-4-38 9,1 1 1,0 0-1,0 0 0,0-1 0,0 1 0,0 0 0,1-1 0,0 0 0,0 1 0,0-1 1,0 0-1,0 0 0,1 0 0,-1 0 0,1 0 0,3 2 0,-4-4-10,-1 0 0,1 0 0,0 0 0,-1-1 0,1 1 0,0-1 0,0 0 0,-1 1 0,1-1 0,0 0 0,0 0-1,0 0 1,-1 0 0,1 0 0,0 0 0,0-1 0,0 1 0,-1-1 0,1 1 0,0-1 0,-1 1 0,1-1 0,2-1 0,4-3 29,0 0-1,0 0 1,8-8 0,-8 7 35,161-111 206,-136 96-219,-1-2 1,45-41 0,46-63-403,-92 92 247,-31 35 72,0 0 1,0-1-1,1 1 1,-1 0-1,0-1 1,1 1-1,-1 0 1,0-1-1,1 1 1,-1 0-1,1 0 0,-1 0 1,0-1-1,1 1 1,-1 0-1,1 0 1,-1 0-1,1 0 1,0-1-1,2 7-212,-4 14-57,1-18 234,-2 15-65,-1-1 1,-1 1-1,-11 30 1,-26 47 82,26-62-30,2-3 61,-1 5 168,-3 0 1,-35 55-1,50-87-128,1 1 0,-1-1 1,0 0-1,0 0 0,0 1 0,-1-1 0,1-1 0,0 1 0,-1 0 0,1-1 0,-5 2 0,6-2-28,-1-1-1,0 1 1,0-1-1,0 0 1,0 1-1,0-1 1,0 0-1,0-1 0,0 1 1,0 0-1,0 0 1,0-1-1,0 1 1,1-1-1,-1 0 1,0 1-1,0-1 1,-3-2-1,0-1 48,-1 0-1,1 0 0,0 0 1,0-1-1,1 0 0,-7-7 1,-24-38 104,18 24-12,16 24-135,-6-8-122,-1 0 1,-10-11 0,17 21 40,11 6 230,7 3-187,0-1 1,0-1-1,1-1 0,35 8 0,-26-9 129,1-2-1,44 2 1,-51-6-72,0-1 0,0-1-1,0 0 1,32-11 0,77-33 67,-99 35-140,6-3 15,68-28 212,-87 35-136,-1-1-1,0-1 1,26-21-1,-40 29-64,0-1 0,1 0 0,-1 0 0,0 0-1,0 0 1,0 0 0,-1-1 0,1 1 0,-1-1-1,0 0 1,0 0 0,0 0 0,-1 0 0,1 0-1,-1 0 1,0 0 0,1-6 0,-2 9 12,0-1 0,0 1 0,0 0 1,-1-1-1,1 1 0,0 0 0,-1-1 0,1 1 1,-1 0-1,1-1 0,-1 1 0,1 0 0,-1-1 1,0 1-1,0 0 0,0 0 0,0 0 0,0 0 0,0 0 1,0 0-1,0 0 0,0 0 0,0 1 0,0-1 1,0 0-1,-1 1 0,1-1 0,0 0 0,-1 1 1,1 0-1,0-1 0,-1 1 0,-1 0 0,-4-1-34,0 0-1,0 1 1,1 0 0,-1 1-1,-10 1 1,-3 2-11,0 1 0,0 0 0,1 2 0,-1 0 0,-28 16 0,35-16 25,0 1 0,1 0 0,-1 1 1,2 0-1,0 1 0,0 1 1,0-1-1,-11 18 0,19-24 13,0 1 0,0 0 0,1 0-1,0-1 1,0 1 0,0 1 0,1-1 0,-1 0-1,1 0 1,1 1 0,-1-1 0,1 0 0,0 8-1,0-10 32,0-1 0,1 1-1,-1 0 1,1-1-1,0 1 1,-1 0-1,1-1 1,0 1 0,1-1-1,-1 1 1,0-1-1,1 0 1,0 0 0,-1 1-1,1-1 1,0 0-1,0 0 1,0-1-1,0 1 1,0 0 0,1-1-1,-1 1 1,0-1-1,1 0 1,-1 0 0,1 0-1,-1 0 1,5 1-1,2-1 69,0 1-1,-1-1 0,1-1 0,0 0 1,0 0-1,0-1 0,17-3 0,62-22 108,-76 23-176,24-9 9,139-49 128,-147 49-160,-1-1-1,0-1 0,0-2 1,24-19-1,-41 28-17,13-11-32,-22 17 33,0 0-1,0 0 0,0 0 0,0 0 0,0 0 1,0-1-1,0 1 0,-1 0 0,1 0 0,0-1 1,-1 1-1,1 0 0,-1-1 0,1 1 0,-1-3 1,0 4-16,0 15-90,0-6 72,-2-1 0,1 1-1,-1-1 1,0 0 0,-1 1 0,-5 11-1,-6 18-39,9-22 157,1 1 1,0 0 0,1 1 0,0 21 0,3-38-41,0 0-1,0 0 1,0 0 0,0 0-1,0 0 1,0 0-1,0 0 1,0 0 0,0 0-1,1 0 1,-1 0 0,1 0-1,-1 0 1,1 0 0,-1 0-1,1 0 1,-1 0 0,1 0-1,0 0 1,-1-1 0,2 2-1,-1-2-6,0 1 0,0-1-1,0 0 1,0 1 0,0-1-1,0 0 1,0 0 0,0 0-1,0 0 1,0 0 0,0 0-1,0 0 1,0 0 0,0 0-1,0 0 1,0-1 0,2 0-1,4-2 15,1-1 0,0 0 0,-1 0 0,9-7 0,-10 6-20,195-110 75,-135 81 21,30-24-226,-66 39-210,-109 75-521,64-47 900,0 2 0,1 0 0,0 0 0,-20 23 0,30-30-42,0 1 0,0 0 0,0 0 0,1 0 0,0 0 0,0 1 0,1-1 0,-1 1 0,1-1 0,0 1 0,1 0 0,-1 0 0,1 0 0,1 0 0,-1 0 0,1 0 0,0 8 0,0-12 13,0 0 0,0 0 0,1 0 0,-1 0 1,1 0-1,-1-1 0,1 1 0,-1 0 0,1 0 0,0 0 0,0-1 0,0 1 0,0 0 0,0-1 0,0 1 0,1-1 0,-1 1 0,0-1 0,1 0 0,-1 1 0,1-1 0,0 0 0,-1 0 0,1 0 1,0 0-1,0 0 0,-1-1 0,1 1 0,0 0 0,0-1 0,0 0 0,0 1 0,0-1 0,0 0 0,0 0 0,3 0 0,3-1 54,0 0 0,0-1 0,0 1 0,0-2-1,0 1 1,0-1 0,12-7 0,11-6-47,-2-1 1,0-2-1,-1 0 0,0-2 1,-2-1-1,-1-1 0,39-47 1,-56 60-63,-2 3-13,0-1 0,0 1-1,-1-1 1,0-1-1,-1 1 1,7-17-1,-9 21-13,0 6-43,-1 7-58,-4 6 95,2-9 73,0 1 1,0-1-1,0 13 1,1-16 7,1 0 0,-1 1 0,1-1 0,0 0 0,0-1 0,0 1-1,0 0 1,0 0 0,1 0 0,-1-1 0,4 5 0,-2-4-3,-1 0 1,0-1-1,1 1 1,-1-1-1,1 0 1,0 0-1,0 0 1,0 0-1,0-1 1,0 1-1,0-1 1,0 1-1,1-1 1,-1 0-1,0-1 1,1 1-1,-1 0 1,1-1-1,-1 0 1,1 0-1,4 0 1,20-2 84,-1-2 0,1 0 0,39-13 0,-24 7-17,-14 3-33,-1-1 1,-1-1-1,0-2 1,0 0-1,40-25 1,-61 32-105,0 0 1,0 0-1,0-1 0,-1 0 1,0 0-1,0-1 0,7-8 1,-12 14 54,0 0 0,0 0 0,1-1 0,-1 1 0,0 0 0,0 0 0,0-1 0,0 1 0,1 0 0,-1-1 0,0 1 0,0 0 0,0 0 0,0-1 0,0 1 0,0 0 0,0-1 0,0 1 0,0 0 0,0-1 0,0 1 0,0 0 0,0 0 0,0-1 0,0 1 0,0 0 0,0-1 0,0 1 0,-1 0 0,1-1 0,0 1 1,0 0-1,0 0 0,0-1 0,-1 1 0,1 0 0,0 0 0,0-1 0,0 1 0,-1 0 0,1 0 0,-2-1-7,1 1 0,-1-1 1,1 1-1,-1 0 0,1 0 1,-1 0-1,1 0 0,-1 0 0,1 0 1,-1 0-1,1 0 0,-2 1 1,-31 8 1,0 1 0,1 2 1,0 1-1,-33 19 0,48-23 15,7-4 3,0 1 0,0 0 0,0 0 0,1 2 0,0-1-1,0 1 1,-11 12 0,20-19-2,0 0 0,1 0 0,-1-1 0,0 1 1,1 0-1,-1 0 0,1 0 0,-1 0 0,1 0 0,0 0 0,-1 0 0,1 0 0,0 0 1,0 0-1,0 0 0,0 0 0,0 0 0,0 0 0,0 1 0,0-1 2,0-1 0,1 1 0,-1 0-1,0 0 1,1-1 0,-1 1 0,1 0-1,-1-1 1,1 1 0,0-1 0,-1 1-1,1 0 1,0-1 0,-1 1 0,1-1-1,0 0 1,1 2 0,3-1 14,0 1 1,0-1-1,0 1 0,0-1 1,9 0-1,61 3 3,0-3 1,0-3-1,-1-4 1,75-15 0,-109 10 108,-32 8-168,0 1 1,0 0 0,0 0 0,16-1 0,-44 19-403,-14 4 366,19-12 80,1 0-1,0 1 0,-25 21 1,36-27 5,0 1 1,0-1 0,0 1-1,0-1 1,1 1 0,-1 0-1,1 0 1,0 0 0,0 0-1,0 1 1,1-1 0,0 0-1,-1 1 1,2-1 0,-1 1-1,0-1 1,1 1 0,0-1-1,0 6 1,0-8 5,0 0 1,0-1-1,0 1 1,1-1 0,-1 1-1,0-1 1,1 1-1,-1-1 1,1 1-1,0-1 1,-1 1-1,1-1 1,0 0-1,0 1 1,0-1-1,0 0 1,0 0-1,0 1 1,0-1-1,0 0 1,3 2-1,-2-3-10,-1 1-1,1-1 0,0 0 0,0 1 0,-1-1 0,1 0 1,0 0-1,0 0 0,-1 0 0,1 0 0,0 0 0,-1-1 0,1 1 1,0-1-1,-1 1 0,1-1 0,0 1 0,-1-1 0,3-1 1,12-7 6,-1-1 1,18-14-1,6-4 47,-1 3 62,48-33 102,-46 24-167,-2-1 1,-1-2 0,-2-2 0,32-44 0,6-29-112,60-125 1,-116 206-31,-8 14-111,14-34 0,-22 36-181,-1 14 369,0 1 0,0 0-1,0 0 1,0 0 0,0 0 0,0 0 0,0 0 0,0-1-1,0 1 1,0 0 0,0 0 0,0 0 0,0 0 0,0 0 0,0 0-1,0-1 1,0 1 0,0 0 0,0 0 0,0 0 0,0 0-1,-1 0 1,1 0 0,0 0 0,0 0 0,0-1 0,0 1-1,0 0 1,0 0 0,0 0 0,-1 0 0,1 0 0,0 0 0,0 0-1,0 0 1,0 0 0,0 0 0,0 0 0,-1 0 0,1 0-1,0 0 1,0 0 0,0 0 0,0 0 0,0 0 0,0 0-1,-1 0 1,1 0 0,0 0 0,0 0 0,0 0 0,0 0 0,0 0-1,0 1 1,-1-1 0,1 0 0,0 0 0,0 0 0,-4 3-16,0 1 1,0-1 0,1 1 0,-1-1 0,1 1-1,0 0 1,0 1 0,1-1 0,-5 9 0,-140 295-465,144-300 482,-16 36 11,2 1 0,-12 54-1,24-77 142,1 0-1,1 0 0,1 0 1,1 0-1,0 0 1,6 41-1,-3-55-164,-1 0-1,1 0 1,1 0-1,5 15 1,-4-17-1018,-1 1 0,1-1 1,6 7-1,6 7-1543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0:55.8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49 177 5888,'-2'-1'188,"-1"0"1,0 0-1,1 0 1,-1 1 0,0 0-1,0-1 1,0 1-1,1 0 1,-1 0-1,0 1 1,0-1-1,1 0 1,-1 1-1,0 0 1,1 0 0,-4 1 3002,19-6 575,34-14-1991,8-12-547,-34 18-656,42-18 1,-14 15-316,-1 2 1,2 3-1,80-8 0,-110 16-199,98-7-153,-119-8-8689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0:56.8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211 132 5056,'0'-8'1579,"0"-1"0,0 1 0,-1-1 0,-3-9 1,4 17-1466,0 0 0,-1-1 0,1 1 0,0 0 0,-1-1 0,1 1 1,-1 0-1,0 0 0,1-1 0,-1 1 0,0 0 0,1 0 1,-1 0-1,0 0 0,0 0 0,0 0 0,0 0 0,0 1 0,0-1 1,-1 0-1,1 0 0,0 1 0,0-1 0,0 1 0,-1-1 0,1 1 1,0-1-1,0 1 0,-1 0 0,1 0 0,0-1 0,-1 1 0,1 0 1,-1 0-1,-1 1 0,-2 1 7,-1 0 0,1 0 0,0 1 0,0 0 0,0 0 0,0 0 0,0 1 1,-4 4-1,1-2-22,-5 4 2,1 0-1,1 1 0,0 0 1,1 1-1,-12 16 0,18-22-67,0 0 0,1 0 0,-1 1 0,1-1-1,0 1 1,1 0 0,0 0 0,0 0 0,0 0-1,1 0 1,0 0 0,0 1 0,1 10-1,1-15 2,-1 0-1,1 0 0,0 0 1,0 0-1,1 0 0,-1 0 1,0-1-1,1 1 0,0 0 1,0-1-1,0 1 0,0-1 0,0 1 1,0-1-1,1 0 0,-1 0 1,1 0-1,-1 0 0,1-1 1,0 1-1,0-1 0,5 3 1,-1-1 57,0-1 1,0 0 0,0 0 0,1 0 0,-1-1 0,0 0 0,1-1 0,-1 1 0,9-2 0,-6 0 26,1 0-1,-1-1 1,20-7 0,-26 8-96,0-1 0,0 0 0,-1 0 0,1 0 0,-1 0 0,1 0 0,-1-1 0,0 1 0,0-1 0,0 0 0,0 0-1,-1 0 1,4-5 0,0-2 59,-1 0 0,0-1 0,-1 1 0,0-1 0,-1 0-1,0 0 1,2-16 0,-4 10-61,0 0 0,-1-1 0,0 1 0,-4-20 0,3 34-59,0-1 0,1 1 1,-1-1-1,0 0 0,-1 1 0,1 0 0,-1-1 1,1 1-1,-1 0 0,-3-4 0,4 6-147,11-1 84,29-16 212,-29 13-65,-1 0 0,1 1 0,0 0 0,12-2 0,-19 5-47,0 1-1,0-1 1,1 1-1,-1 0 1,0 0-1,0 0 1,0 0-1,0 1 1,0-1-1,0 1 1,0 0 0,0 0-1,0 0 1,0 0-1,0 1 1,0-1-1,0 1 1,3 3-1,-1-1 65,0 0 0,0 1 0,0 0 0,-1 0 0,0 1 0,0-1 0,-1 1 0,1 0 0,3 9 0,1 7 220,9 33-1,-12-36 84,0 0 0,13 27 0,-15-41-340,0 0 0,0 0 1,1-1-1,-1 0 1,1 0-1,0 0 1,0 0-1,0 0 0,1-1 1,-1 0-1,1 0 1,0 0-1,0 0 1,0-1-1,0 0 0,1 0 1,-1 0-1,0-1 1,1 0-1,6 1 1,6 0-43,-1 0 0,1-2 0,-1 0 0,1-1 0,18-4 0,-19 2-758,-1-1 1,17-5-1,8-8-3877,-37 15 4079,1 0 0,-1-1 0,0 1 0,0-1 0,0 0 0,3-4 0,25-33-6909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0:59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67 3552,'-5'-9'2535,"4"7"-1829,0 0 0,0 1 0,0-1 1,0 0-1,0 0 0,0 1 0,-3-3 0,3 3-582,0 1-1,0-1 0,1 1 0,-1 0 1,0-1-1,0 1 0,0 0 0,0-1 0,0 1 1,1 0-1,-1 0 0,0 0 0,0 0 0,0 0 1,0 0-1,0 0 0,0 0 0,0 1 0,0-1 1,1 0-1,-1 0 0,-1 1 0,-1 1 2,0-1 1,0 0-1,0 1 0,1 0 0,-1 0 0,1 0 1,-1 0-1,1 0 0,0 0 0,0 1 0,0-1 1,-3 5-1,-2 5 224,-9 21-1,7-13-92,-7 10 95,6-13-185,1 1 0,1-1-1,-6 21 1,13-34-125,-1 1 1,1 0-1,0 0 0,1 0 0,-1 0 0,1 0 0,0-1 1,0 1-1,1 0 0,-1 0 0,1 0 0,0 0 0,0 0 0,1-1 1,-1 1-1,1 0 0,3 4 0,-4-7 2,0 0-1,1 0 1,-1 0-1,1-1 1,-1 1-1,1 0 1,0-1 0,0 1-1,-1-1 1,1 0-1,0 0 1,0 0-1,0 1 1,3-1-1,-4 0-18,1-1-1,-1 1 1,1-1-1,-1 0 0,1 0 1,-1 0-1,1 0 1,-1 0-1,1 0 0,-1 0 1,0 0-1,1-1 1,-1 1-1,1 0 0,-1-1 1,0 1-1,1-1 1,-1 0-1,0 1 0,1-1 1,-1 0-1,0 0 1,2-2-1,8-7 147,0-2 0,0 1-1,9-16 1,-16 21-114,0-1-1,0 0 1,0 1-1,-1-2 1,0 1-1,-1 0 1,0-1-1,2-11 1,-2 7-8,0-1 0,-1 1 0,-1-1 0,0 1 0,0-1 0,-2 1 0,-3-19 0,5 30-54,0 0-1,0 0 1,0 1 0,-1-1 0,1 0 0,0 0 0,0 1-1,-1-1 1,1 0 0,0 1 0,-1-1 0,1 0 0,-1 1-1,1-1 1,-1 0 0,1 1 0,-1-1 0,0 1 0,1-1 0,-2 0-1,2 1-1,-1 1-1,1-1 1,0 0-1,-1 0 1,1 0-1,-1 0 1,1 1-1,-1-1 0,1 0 1,0 0-1,-1 1 1,1-1-1,0 0 1,-1 1-1,1-1 1,0 0-1,-1 1 0,1-1 1,0 1-1,0-1 1,0 0-1,-1 1 1,1-1-1,0 1 1,-3 5-41,1 0 0,0 1 0,-2 10 0,-22 148 556,-26 61 547,45-200-1090,5-17 31,-1 5 114,-1-1-1,0 0 0,-1-1 1,0 1-1,-8 12 1,13-24-93,-1 0 1,1 0 0,-1-1-1,1 1 1,-1 0 0,0 0-1,1-1 1,-1 1 0,0 0-1,1-1 1,-1 1 0,0-1-1,0 1 1,0-1-1,1 1 1,-1-1 0,0 0-1,0 1 1,0-1 0,0 0-1,0 1 1,0-1 0,0 0-1,0 0 1,0 0 0,0 0-1,0 0 1,-1 0 0,1-1-9,0 1-1,0-1 1,0 0 0,0 1 0,0-1 0,0 0 0,0 0-1,0 1 1,0-1 0,1 0 0,-1 0 0,0 0 0,1 0 0,-1 0-1,0 0 1,1 0 0,-1 0 0,1 0 0,-1-2 0,0-2-8,0-1 0,0 1 1,0 0-1,0 0 1,1 0-1,0 0 0,1-1 1,-1 1-1,1 0 0,0 0 1,0 0-1,0 0 1,1 0-1,-1 0 0,1 0 1,1 0-1,-1 1 0,1-1 1,0 1-1,4-6 1,6-6-42,0 2 0,1 0 1,32-25-1,-32 28 38,2 1 1,-1 0-1,1 1 0,33-12 1,72-18-185,-58 20 174,-46 14 44,74-27 244,-79 27-242,-1-1 1,0 0-1,0-1 1,0 0-1,15-14 0,-19 15-3,0 0 0,-1-1 0,1 0 0,-1 0 0,0 0-1,-1-1 1,0 0 0,0 0 0,4-10 0,-7 14-25,5-14 176,-4 14-118,-1 11-115,-4 39 124,1-26-74,1 1 0,0 0 0,2-1-1,0 1 1,6 24 0,-6-37 13,1 0 5,-1 1 0,1-1 0,5 8 0,-7-13-4,0-1-1,1 0 1,-1 1 0,1-1 0,-1 0-1,1 0 1,0 0 0,0-1-1,0 1 1,0 0 0,1-1-1,-1 1 1,0-1 0,4 2 0,-4-3 1,0 1 0,0-1 0,0 0 1,0 0-1,0 0 0,0 0 1,0 0-1,0-1 0,0 1 0,-1-1 1,1 1-1,0-1 0,0 1 1,0-1-1,2-2 0,26-15 271,-17 7-241,-1 0 1,0-1 0,11-14 0,-2 3 250,60-73-630,-46 46 155,-35 73 21,-9 26 163,5-32 27,1-1 1,0 0-1,2 1 1,0-1 0,1 20-1,1-34-22,-1 0 0,0 0 0,1 1 0,0-1 0,-1 0 0,1 0 1,0 0-1,0 0 0,0 0 0,0 0 0,0 0 0,1-1 0,-1 1 0,0 0 0,1-1 0,0 1 0,-1-1 0,1 1 0,0-1 0,0 0 0,-1 0 0,1 1 0,0-1 0,0-1 0,0 1 0,0 0 0,1 0 0,-1-1 0,0 1 0,4-1 0,0 1 43,0-1 1,0 0-1,0 0 0,0 0 0,0-1 0,0 0 0,0 0 0,0-1 0,0 0 0,9-3 0,2-4-24,0-1 1,0 0 0,-1-1-1,0-1 1,-1 0 0,15-16-1,-8 5-56,-1-1-1,-2-1 0,19-29 1,-13 22-297,-19 40 225,30 75-59,-33-76 203,1-1 0,0 1 1,0-1-1,0 0 0,1 0 0,0 0 1,0 0-1,10 8 0,-13-13-31,-1 0 1,1 0-1,0 0 0,0 0 0,0 0 0,-1 0 0,1 0 1,0-1-1,0 1 0,0-1 0,0 1 0,0-1 0,0 0 1,0 0-1,0 0 0,1 0 0,-1 0 0,0 0 0,0-1 1,2 0-1,2-1 14,1 0 1,-1 0 0,0 0 0,0-1-1,6-4 1,-10 5-33,1 0 0,-1 0-1,0 0 1,0 0 0,0 0-1,0-1 1,0 1 0,0-1-1,-1 0 1,1 1 0,-1-1-1,0 0 1,0 0 0,2-5-1,0-7 129,4-26 0,-5 25-89,0 3-26,0 0 1,-1 0 0,-1-1 0,0 1-1,0-1 1,-2 1 0,0 0 0,0 0-1,-1 0 1,-7-18 0,10 31-14,0-1 0,0 1 0,0 0 0,0-1 0,0 1 0,0 0 0,0 0 0,0-1 0,0 1 0,0 0 0,0-1 0,-1 1 0,1 0 0,0 0 1,0-1-1,0 1 0,0 0 0,-1 0 0,1 0 0,0-1 0,0 1 0,-1 0 0,1 0 0,0 0 0,0 0 0,-1-1 0,1 1 0,0 0 0,0 0 0,-1 0 0,1 0 0,0 0 0,-1 0 0,1 0 0,0 0 0,0 0 0,-1 0 0,1 0 1,-7 11-145,-1 21 101,8-32 53,-4 20 11,2 0 0,0 1 1,1-1-1,1 0 0,5 38 0,-3-48 13,0 0 0,0 0 0,1 0 0,1 0 0,0 0 1,0-1-1,1 0 0,0 0 0,0 0 0,12 14 0,-15-21-20,0-1 0,0 1 1,0-1-1,0 0 0,0 0 0,0 1 0,0-2 0,0 1 1,0 0-1,1 0 0,-1-1 0,0 1 0,1-1 0,-1 0 0,0 1 1,1-1-1,-1 0 0,0-1 0,1 1 0,-1 0 0,0-1 0,1 1 1,2-2-1,6-1 92,0-1 1,0 0-1,13-8 1,28-17-78,66-52 0,-37 25 298,-78 53-267,3 0-4,-1-1 1,0 1 0,1 0 0,7-2 0,-13 4-46,1 1 0,0 0 0,-1-1 1,1 1-1,0 0 0,-1 0 0,1 0 0,0-1 0,-1 1 0,1 0 1,0 0-1,0 0 0,-1 0 0,1 0 0,0 1 0,-1-1 0,1 0 1,0 0-1,0 0 0,-1 1 0,1-1 0,0 0 0,-1 1 0,1-1 1,-1 0-1,1 1 0,0-1 0,-1 1 0,1-1 0,-1 1 0,1-1 0,-1 1 1,0-1-1,1 1 0,-1 0 0,1-1 0,-1 1 0,0-1 0,0 1 1,1 0-1,-1 0 0,0-1 0,0 1 0,0 0 0,0 1 0,2 12 54,-2 0 0,0 0-1,0 0 1,-1 1 0,-1-1-1,-1 0 1,0 0 0,0-1-1,-2 1 1,-9 22 0,-5 4 191,18-38-223,3-3-26,0 0-1,-1 0 1,1 1 0,-1-1 0,1 0-1,-1 0 1,0 0 0,1 0-1,-1-1 1,0 1 0,0 0-1,0 0 1,1-2 0,2-1 0,12-11 25,26-30-234,-36 36 218,1 1-1,1 1 0,-1-1 0,1 1 0,1 0 0,17-10 0,-25 16-16,0 1-1,1-1 0,-1 1 0,1 0 1,-1 0-1,1-1 0,-1 1 0,0 0 1,1 0-1,-1 0 0,1 1 0,-1-1 1,1 0-1,-1 0 0,0 1 0,1-1 1,-1 1-1,1-1 0,-1 1 0,0 0 1,0-1-1,1 1 0,-1 0 0,0 0 0,2 2 1,3 3 63,0 0 1,0 0-1,6 11 1,-3-6-18,-2-2 42,1-1 0,-1 0 0,1-1 0,15 11-1,-18-15-72,0 1 0,0-2-1,1 1 1,-1-1-1,1 1 1,0-1 0,0-1-1,-1 1 1,11 0-1,-7-1-287,0-1 0,0 0 0,0-1 0,15-2 0,-11 0-1879,0 0 0,18-9 0,-29 12 1710,0-1 0,0 0 0,0 0 0,0 0 0,-1 0 0,1 0 0,0 0-1,-1 0 1,1-1 0,-1 1 0,1 0 0,-1-1 0,1 0 0,-1 1 0,0-1 0,0 0-1,0 1 1,2-5 0,6-27-6665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0:59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230 100 10144,'-143'-51'3744,"106"51"-2912,6 0-224,22 0-1120,4-5 160,0-2-1184,5-6 864,10 6-2720,7 2 1888,19-6-2688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01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37 3712,'0'0'46,"0"0"1,-1-1-1,1 1 0,0 0 1,0 0-1,0-1 1,0 1-1,0 0 0,-1 0 1,1-1-1,0 1 1,0 0-1,0 0 0,0-1 1,0 1-1,0 0 1,0 0-1,0-1 0,0 1 1,0 0-1,0-1 1,0 1-1,0 0 0,0 0 1,0-1-1,0 1 1,0 0-1,0 0 0,1-1 1,-1 1-1,0 0 1,0 0-1,0-1 0,0 1 1,0 0-1,1 0 1,-1-1-1,0 1 0,0 0 1,0 0-1,1 0 1,-1-1-1,8-9 3196,5-6 5403,-13 18-7461,1 0-1024,0 0 0,0 1 0,0-1 0,-1 0 0,1 1 1,-1-1-1,0 0 0,1 1 0,-1-1 0,0 1 0,-1-1 0,1 0 0,-1 5 0,-11 35 729,7-25-552,-9 32 45,-37 118 288,35-123-487,-37 73 0,-29 20 415,78-128-452,-5 6-74,8-14 163,2-1-228,1 1 0,-1-1 1,1 1-1,-1-1 0,1 0 1,-1 1-1,1-1 0,-1 0 0,1 0 1,2-1-1,61-8 5,0 3 1,114 3-1,-117 11 100,-43-5 179,34 2 0,-51-5-265,-2-3-2373,0-8-2028,26 0-12822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01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2 9632,'0'0'169,"-1"-1"0,0 1 1,1 0-1,-1 0 0,0 0 1,1 0-1,-1 0 0,0 0 1,1 0-1,-1 0 0,0 0 1,1 0-1,-1 0 0,0 0 1,1 0-1,-1 1 0,0-1 1,1 0-1,-1 1 0,0-1 1,1 0-1,-1 1 0,1-1 1,-1 0-1,1 1 0,-1-1 1,1 1-1,-1 0 0,-7 19 3972,2-1-1550,-18 17-921,18-28-1326,0 0 0,1 0-1,-6 12 1,11-20-443,0 0 1,0 0-1,0 0 0,0 0 0,0 0 0,-1 1 0,1-1 1,0 0-1,0 0 0,0 0 0,0 1 0,0-1 0,0 0 1,0 0-1,0 0 0,0 1 0,0-1 0,0 0 0,0 0 1,0 0-1,0 1 0,0-1 0,0 0 0,0 0 0,0 0 1,0 0-1,0 1 0,0-1 0,1 0 0,-1 0 0,0 0 1,0 0-1,0 1 0,0-1 0,0 0 0,0 0 0,1 0 1,-1 1-1,8-2-6420,4-1-931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02.7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207 12 4992,'-3'-2'729,"-2"-2"-77,3-1 2665,-6 6 2859,3 1-4859,3 0-999,1-1 0,-1 1 0,1 0 0,-1 0 0,1 0 0,0 0 0,-1 0 0,1 0 0,-1 4 0,-5 8 337,-34 43 1078,-11 20-698,29-34-875,14-24-722,-1-1 0,-12 18 1,17-33-2429,23-21-9305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03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2 6656,'0'0'160,"0"0"-1,0 0 1,-1-1 0,1 1 0,0 0-1,-1 0 1,1 0 0,0 0 0,0 0-1,-1 0 1,1 0 0,0 0 0,-1-1 0,1 1-1,0 0 1,-1 0 0,1 0 0,0 0-1,0 1 1,-1-1 0,1 0 0,0 0-1,-1 0 1,1 0 0,0 0 0,0 0-1,-1 0 1,1 0 0,0 1 0,-1-1 0,1 0-1,0 0 1,5 9 7267,4 2-7375,-7-6 154,0 0 0,0 0 0,0 0 0,0 1 1,-1-1-1,0 0 0,0 1 0,-1-1 0,1 1 0,-1-1 0,0 0 0,-1 1 0,1-1 0,-1 1 0,0-1 0,-3 9 0,-2 2-3,0 0 0,-1 0 0,-1-1 0,-10 16 0,3-9-27,-1-1 0,-33 34 0,45-51-179,0 0 0,0 0 1,0 0-1,-1-1 1,0 0-1,1 0 0,-1 0 1,-8 3-1,11-5-122,0-1-1,-1 1 1,1-1-1,0 1 1,0-1-1,-1 0 1,1 0-1,0 0 1,0 0-1,-1 0 1,1-1 0,0 1-1,0 0 1,0-1-1,0 0 1,-1 1-1,1-1 1,0 0-1,0 0 1,0-1-1,1 1 1,-1 0-1,-3-3 1,1 0-580,0-1 0,0 0 0,1 0-1,-1 0 1,1 0 0,0-1 0,1 1 0,-3-8 0,-9-19-4863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04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301 1 7040,'-4'-1'4223,"8"14"722,-4-8-4556,-1 1 1,0-1 0,0 1 0,-1-1-1,1 0 1,-1 1 0,0-1 0,-4 7-1,-4 11 247,3-7-332,-115 281 2038,85-221-1938,-27 63 136,51-108-488,5-13 90,-7 22 0,11-30-16,-1 7 270,23-20-17,14-6-221,0 1 0,0 1 0,56-3 0,-60 7-6,204-4-1050,-177 7-3148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04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77 8640,'0'-1'138,"-1"1"1,1 0 0,-1 0 0,1 0-1,-1 0 1,1-1 0,-1 1 0,1 0-1,-1 0 1,1-1 0,0 1 0,-1 0-1,1-1 1,0 1 0,-1 0 0,1-1-1,0 1 1,-1-1 0,1 1 0,0-1-1,0 1 1,-1 0 0,1-1 0,0 1-1,0-2 1,11-4 3635,1 1-1630,5-4-146,56-25 1792,-66 32-3655,0-1-1,1 1 0,-1 0 0,1 1 1,0 0-1,-1 0 0,1 1 1,8 0-1,-15 0-117,1 0-1,0 0 1,-1 0 0,1 0-1,0 1 1,-1-1-1,1 1 1,0-1 0,-1 1-1,1 0 1,-1-1 0,1 1-1,-1 0 1,1 0 0,-1 0-1,0 0 1,0 0 0,1 1-1,-1-1 1,0 0 0,0 1-1,1 1 1,-1-1-10,0 0 1,-1 1-1,1-1 1,-1 0-1,0 1 0,1-1 1,-1 0-1,0 1 0,0-1 1,0 1-1,-1-1 1,1 0-1,-1 1 0,1-1 1,-2 3-1,-1 3 61,0-1 1,0 1-1,-1-1 0,0 0 0,0 0 1,0-1-1,-1 1 0,0-1 0,-7 7 0,-7 4 123,-33 23-1,36-28-123,0 1 1,0 0 0,-17 19 0,32-31-56,1-1 1,-1 1 0,1-1 0,-1 1-1,1-1 1,0 1 0,-1-1 0,1 1 0,0-1-1,-1 1 1,1 0 0,0-1 0,0 1 0,-1 0-1,1-1 1,0 1 0,0 0 0,0-1 0,0 1-1,0-1 1,0 1 0,0 0 0,0-1-1,0 1 1,0 0 0,1 0 0,-1 0 9,1 0 1,0-1 0,-1 1-1,1 0 1,0-1-1,0 1 1,-1-1 0,1 1-1,0-1 1,0 1-1,0-1 1,0 1 0,-1-1-1,1 0 1,2 1-1,4 0 92,0 0 0,0 0 0,11-1 0,54-3-413,80-14 1,-124 11-1250,-20 4-919,1 0-1,-1 1 0,11-1 1,-6 2-621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18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17 4320,'0'0'6549,"18"9"-2448,1-10-3487,1-1 0,30-7 0,14-2-595,-58 10-5,-4 1-1,0-1 0,-1 1 0,1-1 0,0 1 0,0 0 1,-1 0-1,1 0 0,0 0 0,0 0 0,-1 1 0,4 0 0,-31 1 110,-221 60 79,219-52-191,11 0-3253,7-2 1018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06.6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 3136,'2'-1'672,"0"0"-1,1 0 1,-1 0 0,0 1 0,0-1-1,0 1 1,1 0 0,-1-1 0,0 1-1,1 0 1,-1 0 0,3 1 0,-2-1-243,0 0 1,0 0 0,-1 1 0,1-1-1,0 1 1,0 0 0,-1-1 0,1 1-1,0 0 1,-1 1 0,1-1 0,2 2-1,-3-1-294,0 0 0,1 1-1,-1-1 1,0 0 0,-1 1-1,1 0 1,0-1 0,-1 1-1,1 0 1,-1 0 0,0 0-1,0 0 1,0 0 0,0 0-1,0 4 1,-9 271 1875,3-217-1551,-3-1 0,-24 92 0,9-52 15,21-95-369,1 0 0,0 0 0,0 0 0,1 0 0,0 10 0,1-14-53,0-1 0,1 1 0,-1-1 0,1 0 0,-1 1 0,1-1 0,-1 0 0,1 0 0,-1 0 0,1 0 0,1 0 0,99-23 108,-74 15-76,1 1 0,0 2 0,53-3 0,-47 9-28,59 9 0,-80-8 93,26 0 0,-39-2-363,-1-1 0,1 1 0,0 0-1,0 0 1,-1 0 0,1-1 0,0 1 0,-1 0-1,1-1 1,0 1 0,-1-1 0,1 1 0,-1-1-1,1 1 1,-1-1 0,1 1 0,-1-1 0,1 1-1,-1-1 1,0 0 0,1 1 0,-1-1 0,0 0-1,1 1 1,-1-1 0,0 0 0,0 1 0,1-1-1,-1 0 1,0 0 0,0 1 0,0-1 0,0 0-1,0 1 1,0-2 0,0-2-1296,3-7-1332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11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24 4480,'1'-1'185,"0"0"0,0 0 1,0 0-1,0 0 0,0 0 0,0 0 0,0 0 1,0 1-1,0-1 0,0 0 0,1 1 1,-1-1-1,0 0 0,0 1 0,1 0 0,-1-1 1,2 1-1,-2-1 333,1 1 0,0-1 1,-1 1-1,1-1 0,-1 0 0,1 1 0,-1-1 1,1 0-1,-1 0 0,7-3 5918,-2 8-5177,2 5-1081,-7-7-87,-1 1 0,1 0 0,0-1 0,0 1 0,-1 0 0,0-1 0,1 1 1,-1 0-1,0 0 0,0-1 0,-1 1 0,1 0 0,-1-1 0,1 1 0,-1 0 0,0-1 1,-2 6-1,-2 4 91,-1 0 0,-9 15 0,-20 32 221,-42 64-1419,76-122 972,-26 34-2360,26-33 2020,-1-1-1,0 1 0,1 0 1,-1-1-1,0 1 0,0-1 1,0 0-1,0 1 0,0-1 1,0 0-1,0 0 0,0 0 1,-1-1-1,1 1 0,-3 0 1,5-1 266,-1 0 1,1 0 0,0 0 0,0 0 0,-1 0 0,1 0-1,0 0 1,0 0 0,-1 0 0,1 0 0,0 0 0,0 0-1,-1 0 1,1 0 0,0-1 0,0 1 0,-1 0 0,1 0-1,0 0 1,0 0 0,0 0 0,-1-1 0,1 1 0,0 0-1,0 0 1,0 0 0,0-1 0,-1 1 0,1 0 0,0 0-1,0-1 1,0 1 0,0 0 0,0 0 0,0-1-1,0 1 1,0 0 0,0 0 0,0-1 0,0 1 0,0 0-1,0-1 1,4-11-2476,8-4-991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12.2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49 149 4896,'0'-2'308,"0"0"-1,0 0 1,0 0 0,0 0 0,0 0-1,0 1 1,0-1 0,1 0 0,-1 0 0,1 0-1,-1 0 1,1 1 0,0-1 0,0 0-1,-1 1 1,1-1 0,0 1 0,1-1-1,-1 1 1,0-1 0,0 1 0,1-1 0,3-2 2565,2 28 49,-5 1-2335,-1-1 0,-2 1 0,-3 25 0,2-30-428,-15 125 702,12-108-757,1-8 119,-1 0-1,-2-1 1,-12 31 0,15-45 3,4-11-167,0-1 0,-1 0 0,1 0 0,-1 0-1,0 0 1,1 0 0,-1 0 0,0 0 0,0 0 0,-3 3 0,5-7-8,0 1 0,-1-1-1,1 1 1,-1-1-1,1 1 1,-1-1 0,0 0-1,0 1 1,1-3 0,-1-2 13,45-209 139,-38 180-211,1 1 0,2 1 0,2-1 0,1 2 0,1 0 0,2 0 0,33-50 0,-39 69 73,0 1 0,1 0 0,0 1 0,23-18 0,-33 28-62,0 0 1,0 0-1,0 0 1,0 1-1,0-1 1,0 0-1,0 1 1,0-1-1,0 0 1,0 1-1,0 0 1,1-1-1,-1 1 1,0 0-1,0-1 1,0 1-1,1 0 1,-1 0-1,0 0 1,0 0-1,0 0 1,1 0-1,-1 1 1,0-1-1,0 0 1,0 1-1,1-1 1,-1 0-1,0 1 1,1 0-1,0 1 14,0 1-1,0-1 0,0 0 1,-1 1-1,1-1 0,-1 1 0,1 0 1,-1-1-1,0 1 0,0 0 1,1 4-1,11 50 178,-2 1 0,5 75 0,-11-81-184,-2-28-51,12 88 199,-7-72 338,-8-40-485,0 1 0,0-1-1,0 0 1,1 0 0,-1 0-1,0 1 1,0-1 0,0 0-1,0 0 1,1 0 0,-1 1 0,0-1-1,0 0 1,1 0 0,-1 0-1,0 0 1,0 0 0,1 0-1,-1 0 1,0 0 0,0 0 0,1 1-1,-1-1 1,0 0 0,0 0-1,1 0 1,-1 0 0,0-1-1,0 1 1,1 0 0,-1 0 0,0 0-1,0 0 1,1 0 0,-1 0-1,0 0 1,0 0 0,0 0-1,1-1 1,-1 1 0,0 0-1,0 0 1,0 0 0,1 0 0,-1-1-1,9-8 154,-1-8-128,0-1 0,-1 0-1,-1 0 1,7-35 0,-4 14 4,36-118-185,-36 130 102,2 0 1,1 2 0,26-45-1,-37 70 42,1-5-81,1 1-1,1 0 0,-1 0 0,6-5 0,-8 8 75,-1 0-1,1 1 1,-1-1-1,1 1 0,0 0 1,-1-1-1,1 1 1,-1-1-1,1 1 0,0 0 1,-1 0-1,1-1 1,0 1-1,-1 0 1,1 0-1,0 0 0,0 0 1,-1 0-1,1 0 1,0 0-1,0 0 0,-1 0 1,1 0-1,0 0 1,-1 0-1,1 0 1,0 1-1,-1-1 0,1 0 1,0 1-1,-1-1 1,1 0-1,0 1 0,-1-1 1,1 1-1,-1-1 1,1 1-1,-1-1 1,1 1-1,-1-1 0,1 1 1,0 1-1,2 4 45,0 1-1,0-1 1,0 1 0,-1 0-1,0 0 1,-1 0-1,1 1 1,-1-1-1,0 13 1,1 2 126,12 144 402,16 105-414,-28-253-881,2 9-1628,5-11-2391,-9-16 4449,1 1-1,-1-1 0,1 1 0,-1-1 0,1 0 0,-1 1 0,1-1 0,-1 0 0,1 1 0,-1-1 0,1 0 0,0 0 1,-1 0-1,1 1 0,-1-1 0,1 0 0,0 0 0,-1 0 0,2 0 0,-1 0 3,1-1-1,-1 1 1,1 0-1,-1-1 1,1 1-1,-1-1 1,1 0 0,-1 0-1,0 1 1,1-1-1,1-1 1,19-23-4885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13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40 1568,'-7'-9'3365,"19"4"-770,-10 4-2151,0 0-1,1 1 1,-1-1 0,0 0-1,0 0 1,0-1-1,1 0 1,21-15 6233,-30 29-4757,-11 41-791,7-26-848,2 0 1,-6 35-1,-40 174 327,40-190-365,-30 62 0,41-102-190,1-1 0,-1 1 1,1 0-1,0 0 0,1 0 1,-1 0-1,1 0 0,1 1 1,-1 11-1,1-17-29,1 0 0,-1 0 0,1 0 1,-1 0-1,1 0 0,-1 0 0,1 0 0,0 0 0,0 0 0,-1-1 1,1 1-1,0 0 0,0 0 0,0-1 0,0 1 0,0 0 1,0-1-1,0 1 0,0-1 0,0 1 0,0-1 0,0 0 0,0 1 1,0-1-1,1 0 0,-1 0 0,0 0 0,2 0 0,5 0 76,0 0-1,16-2 0,-21 2-94,20-4 93,0-1 0,41-14 1,11-4 32,-61 20-423,1 1 0,-1 0 0,18 1 0,-30 1-508,-3 1-66,-1 1 0,1-1 0,0 0 0,0 0 0,0 0 0,-1 0 0,1 0 1,-1 0-1,1 0 0,-1 0 0,1-1 0,-1 1 0,1 0 0,-1-1 0,-1 1 0,-5-1-3566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13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1 117 7808,'-1'0'1819,"8"0"112,20 0 1822,35 0 215,-34-1-2848,0-1-1,47-10 0,53-21 198,-19 5-797,94-12-333,-202 40-244,0 0 0,-1 0 0,1 0 0,-1-1 0,1 1 0,0 0 0,-1 0 0,1 0 0,-1 0 0,1 0 0,0 0 0,-1 1 0,1-1 0,-1 0 0,1 0 0,-1 0 0,2 1 0,-2-1 12,0 0 1,0 1-1,0-1 0,0 0 1,0 0-1,0 1 1,0-1-1,0 0 0,0 0 1,0 1-1,0-1 1,0 0-1,0 0 0,0 1 1,0-1-1,-1 0 1,1 0-1,0 1 0,0-1 1,0 0-1,0 0 1,0 0-1,-1 1 0,1-1 1,0 0-1,0 0 1,-20 18-2501,16-15 1901,-35 25-6641,30-20 2272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15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319 504 4992,'-11'2'11018,"9"2"-10530,-1 0-1,-1 0 1,1 0-1,-1 0 1,1 0-1,-1-1 1,-9 6-1,4-1 50,-81 55 1263,12-8-1018,56-39-542,9-7-54,-20 18 0,30-25-157,1 0 0,-1 1-1,1-1 1,0 1 0,0 0-1,0-1 1,0 1-1,1 0 1,-1 0 0,1 0-1,0 1 1,0-1-1,-1 5 1,1-7-11,1 0 1,0 0-1,0-1 1,0 1-1,0 0 1,0 0-1,0 0 1,0 0-1,1-1 1,-1 1-1,0 0 1,0 0-1,1-1 1,-1 1-1,0 0 1,1 0-1,-1-1 1,1 1-1,-1 0 1,1-1-1,-1 1 1,1-1-1,-1 1 1,1 0-1,0-1 1,-1 0-1,1 1 1,0-1-1,-1 1 1,1-1-1,0 0 0,0 1 1,-1-1-1,1 0 1,0 0-1,0 1 1,-1-1-1,3 0 1,2 0 46,-1 0-1,1 0 1,0 0 0,0-1 0,6-1-1,3-1-72,1-1-1,-1-1 1,0 0 0,-1-1-1,1 0 1,-1-1 0,13-10-1,3-4-427,47-45 1,-73 64 431,-1 0 0,1-1 1,0 1-1,-1 1 0,1-1 1,5-2-1,-7 4 3,-1-1 0,1 1 0,-1 0-1,1 0 1,0 0 0,-1 0 0,1-1 0,0 1 0,-1 0 0,1 0 0,0 0 0,-1 0-1,1 1 1,0-1 0,-1 0 0,1 0 0,0 0 0,-1 0 0,1 1 0,0-1-1,-1 0 1,1 1 0,-1-1 0,1 0 0,-1 1 0,1-1 0,-1 1 0,1-1-1,-1 1 1,1-1 0,-1 1 0,1-1 0,-1 1 0,0-1 0,1 1 0,-1 0-1,0-1 1,1 2 0,13 35 651,-7-18-581,0 0-1,2-1 0,13 22 0,-7-24 33,-13-15-143,9 3-17,-8-4-163,0-1 0,0 1 0,-1 0-1,1-1 1,0 0 0,0 0 0,-1 0 0,1 0 0,-1 0 0,1 0 0,-1 0 0,1-1-1,2-2 1,2 0-28,2-2-1,-4 4 212,-1-1-1,1-1 0,-1 1 1,1-1-1,-1 1 1,6-8-1,6-11 240,0-1 0,21-45 0,16-53-68,-22 47 59,71-154 331,-79 172 305,18-67 0,-40 122-800,-1-1 0,0 1 0,1 0 0,-1 0 0,0 0 1,0 0-1,0-1 0,1 1 0,-1 0 0,-1 0 0,1 0 1,0 0-1,0-1 0,0 1 0,-1-2 0,1 3-19,0 0-1,0 0 1,0 0-1,-1 0 1,1 0-1,0 0 1,0 0-1,0 0 1,0-1-1,-1 1 1,1 0-1,0 0 1,0 0-1,0 0 1,0 0-1,-1 0 1,1 0-1,0 0 1,0 0-1,0 0 1,0 0-1,-1 0 1,1 0-1,0 0 1,0 0-1,0 0 1,0 1-1,-1-1 1,1 0-1,0 0 1,0 0-1,0 0 1,-10 9 99,-1 6 45,0 1 0,1 0-1,1 0 1,-13 34 0,-20 74-166,40-117 16,-7 21 102,-64 202 89,-15-6 432,81-207-522,7-17-95,0 0 1,0 0-1,0 0 1,0 0-1,0 0 0,0 0 1,0 0-1,0 0 1,0 0-1,0 0 1,0-1-1,0 1 0,0 0 1,0 0-1,0 0 1,0 0-1,0 0 1,1 0-1,-1 0 0,0 0 1,0 0-1,0 0 1,0 0-1,0 0 1,0 0-1,0 0 0,0 0 1,0 0-1,0 0 1,0 0-1,0 0 1,0 0-1,0 0 0,1 0 1,-1 0-1,0 0 1,0 0-1,0 1 1,0-1-1,0 0 0,0 0 1,0 0-1,0 0 1,0 0-1,0 0 1,0 0-1,0 0 0,0 0 1,0 0-1,18-26 268,13-26-633,54-69 0,-75 108 276,26-23 1,-32 33 55,1-1 0,0 0 0,-1 1 0,1 0 0,0 0 0,1 0 0,-1 1 0,0 0 0,7-2 0,-10 4 24,0-1 1,1 1-1,-1 0 0,0 0 1,0 0-1,0 1 1,1-1-1,-1 0 0,0 1 1,0 0-1,0-1 1,0 1-1,0 0 0,0 0 1,0 0-1,0 0 1,0 0-1,0 1 0,-1-1 1,1 0-1,0 1 1,-1-1-1,1 1 0,-1 0 1,0 0-1,1-1 1,-1 1-1,0 0 0,0 0 1,0 0-1,1 4 1,0-2-7,-1 1 1,1 0 0,-1 0 0,0 0-1,0-1 1,-1 1 0,1 0 0,-1 0-1,0 0 1,0 0 0,-1 0 0,0 0-1,-1 6 1,-1-5 34,1 0 0,-2 0 0,1 0 0,-1-1 0,0 1 0,0-1 0,0 0 0,-1 0 0,0 0 0,0-1 0,0 0 0,0 0 0,-1 0 0,0-1 0,-11 6-1,-8 2 6,0-1-1,-39 10 0,52-18-142,-10 2 117,22-4-9,-1 0 1,1 0 0,0 0 0,0 0-1,-1 0 1,1 0 0,0 0 0,0 0-1,0 0 1,-1 0 0,1 1 0,0-1-1,0 0 1,0 0 0,-1 0 0,1 0-1,0 0 1,0 1 0,0-1 0,0 0-1,0 0 1,-1 0 0,1 1 0,0-1-1,0 0 1,0 0 0,0 1-1,0-1 1,0 0 0,0 0 0,0 1-1,0-1 1,0 0 0,0 0 0,0 1-1,0-1 1,0 0 0,0 0 0,0 0-1,0 1 1,0-1 0,0 0 0,0 0-1,0 1 1,0-1 0,1 0 0,-1 0-1,0 0 1,0 1 0,0-1 0,0 0-1,0 0 1,1 0 0,-1 0 0,0 1-1,0-1 1,0 0 0,1 0 0,-1 0-1,0 0 1,1 0 0,1 2 1,0-1 1,0 0-1,1-1 1,-1 1 0,1 0-1,-1-1 1,1 1-1,-1-1 1,1 0-1,-1 0 1,4 0-1,7 1 15,-1 1 5,24 5 45,0-2-1,0-2 0,44-1 1,-66-3 2,0 0 0,0-1 0,-1-1 1,1 0-1,-1-1 0,0 0 1,15-7-1,-24 9-48,0 0 0,0-1 0,0 1 0,0-1 0,0 1 0,0-1 0,-1-1 0,1 1 0,-1 0 0,0-1 0,0 1 0,0-1 0,-1 0 0,1 0 0,-1 0 0,0 0 0,0-1 0,0 1 0,-1-1 0,1 1 0,-1-1 0,0 1 0,-1-1 0,1-7 0,-1 4-50,1 6-2,-1-1 1,0 1-1,0 0 1,0-1-1,0 1 0,0 0 1,0 0-1,-1-1 1,1 1-1,-1 0 0,1 0 1,-1 0-1,0-1 1,0 1-1,0 0 1,0 0-1,0 0 0,-1 1 1,-2-4-1,3 4 31,0 1-1,1 0 1,-1-1 0,0 1-1,0 0 1,0 0 0,0-1-1,0 1 1,0 0 0,0 0-1,0 0 1,0 0-1,0 0 1,1 1 0,-1-1-1,0 0 1,0 0 0,0 1-1,0-1 1,0 0-1,0 1 1,1-1 0,-1 1-1,0-1 1,0 1 0,1-1-1,-1 1 1,0-1 0,-1 2-1,-20 23 64,21-24-56,-2 2 49,0 1 1,0 0-1,1 0 1,-1 0-1,1 1 1,0-1-1,0 0 0,1 1 1,-1-1-1,1 1 1,0 0-1,0 0 1,0-1-1,1 10 1,0-9 14,1 1 1,0-1 0,0 0-1,1 0 1,0 0 0,0 0-1,0 0 1,0 0-1,1 0 1,-1-1 0,1 1-1,1-1 1,4 6 0,-3-4 1,1 0 0,0 0 0,0 0 0,0-1 0,0 0 0,9 5 0,-9-8-53,-1 1-1,0-1 1,1 0-1,-1-1 0,1 1 1,0-1-1,-1 0 1,1 0-1,11-1 1,-2 0-835,-1-1 0,28-6 0,-24 3-1950,1-1 0,-1-1-1,31-15 1,-45 18 1707,0 1 0,1-1 0,-1 0 0,0 0 0,-1 0 0,6-6 0,-4 4 37,0-1-1,-1 0 1,5-10-1,11-24-2128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20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3 133 2400,'0'0'9093,"9"-12"-4933,-1-11-2104,-7 19-1951,0 1 1,0-1 0,0 0-1,1 0 1,-1 1-1,1-1 1,0 1 0,0-1-1,0 1 1,1 0 0,-1-1-1,1 1 1,0 1 0,0-1-1,0 0 1,0 1-1,4-3 1,8-2-88,0 1-1,0 0 1,0 2-1,1-1 1,0 2-1,16-2 1,-28 5 9,-1-1 0,0 1 1,1 0-1,-1 1 0,0-1 0,1 0 1,-1 1-1,0 0 0,1 0 0,-1 0 1,0 0-1,0 0 0,0 1 0,0-1 1,0 1-1,0 0 0,0 0 0,0 0 1,-1 0-1,1 0 0,-1 1 0,0-1 1,0 1-1,0-1 0,0 1 0,0 0 1,0 0-1,-1 0 0,1 0 1,0 4-1,3 5 73,-2-1 0,0 1 0,0 0 1,-1 0-1,0 1 0,-1 23 0,-1-21-47,0 0 0,-1-1 0,-1 1 0,-1 0 0,0-1 0,0 1 0,-2-1 1,0 0-1,0 0 0,-1-1 0,-1 0 0,0 0 0,-1 0 0,-1-1 0,0 0 0,-20 21 0,-10 0 104,-43 30 1,71-55-153,-6 3 28,13-9-8,0 0 0,0 1 0,0 0 0,0-1 0,1 1 0,-7 7 0,4-5-33,6-5 32,7-1 125,168-18 1608,-85 10-1599,43 3-114,-86 5-6750,-56 16-2589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21.1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4 4992,'-1'-4'8316,"5"10"-3626,-3 1-5761,-3 32 2387,-10 54 0,4-38-865,-19 132 861,12-111-1029,11-50-183,0 9 13,4-34-101,0-1 0,0 0-1,0 1 1,0-1 0,0 0 0,1 1 0,-1-1 0,0 0-1,0 1 1,0-1 0,0 0 0,0 1 0,0-1 0,1 0-1,-1 0 1,0 1 0,0-1 0,0 0 0,1 0-1,-1 1 1,0-1 0,1 0 0,-1 0 0,0 0 0,0 1-1,1-1 1,-1 0 0,1 0 0,12 1 281,18-8 223,-26 6-372,19-4 8,0 1 0,34-1 0,-34 4-85,-8 1 193,30 3 1,5 0-5486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21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0 5472,'-10'2'2151,"16"2"500,6 6-51,-6-2-1387,-2-3-719,-1 0 1,1 0 0,-1 0 0,-1 0 0,1 1 0,-1-1 0,0 1-1,0-1 1,0 1 0,1 9 0,-2-3-312,0 0 0,-1 0 0,0 0 0,-1 1 1,-2 13-1,5-57-17783,-2 14 15531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22.1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10 6816,'-10'-9'7920,"4"129"-2643,-1 6-3435,2 68-2082,10-233-19775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3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97 183 4064,'0'-3'240,"1"-11"2460,-1 14-2581,0-1 0,0 1 0,0 0-1,1-1 1,-1 1 0,0 0 0,0-1-1,0 1 1,0 0 0,1 0 0,-1-1 0,0 1-1,0 0 1,0 0 0,1-1 0,-1 1-1,0 0 1,1 0 0,-1 0 0,0-1-1,0 1 1,1 0 0,-1 0 0,0 0 0,1 0-1,-1 0 1,0 0 0,1 0 0,-1-1-1,0 1 1,1 0 0,0 18 1246,-18 229 1528,7-148-2175,-27 190 1010,25-214-832,12-74-866,-2 13 467,2-14-475,0 0 0,0 1 0,0-1 1,0 0-1,0 0 0,0 0 0,0 1 0,0-1 0,-1 0 0,1 0 0,0 0 0,0 1 1,0-1-1,0 0 0,0 0 0,0 0 0,0 0 0,-1 1 0,1-1 0,0 0 0,0 0 0,0 0 1,0 0-1,-1 0 0,1 0 0,0 1 0,0-1 0,0 0 0,-1 0 0,1 0 0,0 0 1,0 0-1,0 0 0,-1 0 0,1 0 0,0 0 0,0 0 0,-1 0 0,1 0 0,0 0 0,0 0 1,0 0-1,-1 0 0,1 0 0,0 0 0,0 0 0,0-1 0,-1 1 0,1 0 0,0 0 1,0 0-1,0 0 0,0 0 0,-1 0 0,1-1 0,-1 0 32,0-1 1,0 1-1,0-1 1,0 1-1,0-1 0,0 0 1,0 1-1,1-1 1,-1 0-1,1 1 0,-1-1 1,1 0-1,-1-2 1,-1-33 184,1 17-152,-5-155 78,8-29-266,9-11 301,-9 182-149,-2 25-49,0 4-59,0-1 0,1 0 0,-1 0 0,3-7 0,-3 12 43,0-1 0,0 1 0,0-1 0,1 1 0,-1 0 0,0-1 0,0 1 0,1-1 0,-1 1 0,0-1 0,1 1 0,-1 0 0,0-1 0,1 1 0,-1 0 0,0-1 0,1 1 0,-1 0 0,1-1 0,-1 1 0,1 0 0,-1 0 0,1 0 0,-1-1 0,1 1 0,-1 0 0,0 0 0,1 0 0,0 0 0,-1 0 0,1 0 0,-1 0 0,1 0 0,-1 0 0,1 0 0,-1 0 0,1 0 0,-1 1 0,1-1 0,-1 0 0,0 0-1,1 0 1,-1 1 0,1-1 0,-1 0 0,1 0 0,-1 1 0,0-1 0,1 0 0,0 2 0,4 2 12,0 1-1,-1 0 0,1 0 1,-1 1-1,0-1 0,0 1 1,-1 0-1,1 0 0,3 13 1,1-3-36,9 23 57,22 69-1,1 45 92,5 13 257,-33-129-101,1-1 0,27 50 0,-36-79-79,0 0 0,1 0-1,0-1 1,0 1 0,8 6-1,-13-12-152,1-1 1,-1 0-1,0 0 0,1 1 0,-1-1 0,0 0 1,1 0-1,-1 0 0,0 0 0,1 1 0,-1-1 1,1 0-1,-1 0 0,0 0 0,1 0 0,-1 0 1,0 0-1,1 0 0,-1 0 0,1 0 0,-1 0 0,0 0 1,1 0-1,-1-1 0,0 1 0,1 0 0,-1 0 1,1 0-1,-1 0 0,0-1 0,0 1 0,1 0 1,-1 0-1,0-1 0,1 1 0,-1 0 0,0 0 1,0-1-1,1 1 0,-1 0 0,0-1 0,9-17 434,-5 2-335,-1 0 0,1-20 0,-1 10-57,8-57 65,35-189-309,-14 150 264,-15 65-28,-3-1-1,9-76 1,-17 75-569,-6 59 402,0 0 0,0-1 0,0 1 0,0 0 0,0-1 0,1 1 0,-1-1 0,0 1 0,0 0 0,0-1 0,0 1 0,0 0 0,1-1 0,-1 1 0,0 0 0,0 0 0,1-1 0,-1 1 0,0 0 0,0 0 0,1-1 0,-1 1 0,0 0 0,1 0 0,-1 0 0,0-1 0,1 1 0,-1 0 0,0 0 0,1 0 0,-1 0 0,0 0 0,1 0 0,-1 0 0,1 0 0,-1 0 0,0 0 0,1 0 0,-1 0 0,0 0 0,1 0 0,-1 0 0,1 0 0,-1 0 0,0 0 0,1 0 0,-1 1 0,0-1 0,1 0 0,-1 0 0,0 0 0,0 1 0,1-1 0,-1 0 0,0 1 0,1-1 0,18 17-5015,8 22-2652,-10-16 4652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22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 7456,'3'2'922,"1"-1"0,-1 0 1,0 0-1,1-1 0,-1 1 1,1-1-1,-1 1 0,4-1 1,10 2 845,81 9 1360,-70-10-3308,1-1 1,-1-2 0,35-5-1,-49 5-971,-10 2 492,0 0 0,0 0 0,-1-1 0,1 0-1,0 0 1,0 0 0,-1 0 0,1 0 0,-1-1 0,1 0-1,4-2 1,-2-7-4007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22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 8544,'-6'0'3120,"10"6"-2003,-3-4-844,1-1 0,-1 1 0,0 0 0,0 0 0,0-1-1,-1 1 1,1 0 0,1 3 0,-2 26 1172,0 0 1,-2-1-1,-7 43 0,2-24-720,-23 147 97,16-144-3382,14-51 2342,0 0 0,-1-1 0,1 1 0,0 0 1,0-1-1,0 1 0,1 0 0,-1 0 0,0-1 0,0 1 1,0 0-1,0-1 0,1 1 0,-1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23.6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6 4064,'-3'-5'899,"3"7"388,-1 10 1140,-30 70 3310,20-48-4491,-10 60 0,17-69-913,-41 290 2171,42-277-2427,1 1 0,4 52 0,-1-75-423,1-1 1,1 0-1,0 1 1,1-2-1,0 1 0,2 0 1,0-1-1,14 26 0,-16-34-407,1 1 0,0-1 0,0 0 0,10 8 0,36 24-1881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24.3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4 4480,'-9'-4'1240,"17"14"1076,7 9 805,-3 2-2209,-1 0 0,-1 0 0,-1 1 0,7 28 0,6 43 986,15 133 1,-32-182-1467,-3-1 0,-2 1 0,-2-1 0,-8 51 0,-3 1-232,-10 53-1509,22-143 802,-7 28-1412,7-32 1508,1 1 0,-1 0 0,0 0 0,0 0 0,0 0-1,0-1 1,0 1 0,0 0 0,0-1 0,-1 1 0,1-1 0,0 1 0,-1-1 0,-1 2 0,2-3 316,1 0-1,0 0 1,0 0-1,-1 0 1,1 0 0,0 1-1,-1-1 1,1 0 0,-1 0-1,1 0 1,0 0 0,-1 0-1,1 0 1,0 0-1,-1 0 1,1 0 0,0 0-1,-1 0 1,1-1 0,0 1-1,-1 0 1,1 0-1,0 0 1,-1 0 0,1 0-1,0-1 1,-1 1 0,1 0-1,0 0 1,0-1-1,-1 1 1,1 0 0,0-1-1,-7-19-4730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24.9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275 4 5216,'-3'-1'-13,"3"1"143,-1 0 1,1-1 0,0 1-1,-1 0 1,1 0 0,0 0 0,-1-1-1,1 1 1,0 0 0,-1 0-1,1 0 1,-1 0 0,1 0 0,-1 0-1,1-1 1,0 1 0,-1 0 0,1 0-1,-1 0 1,1 0 0,0 1-1,-1-1 1,1 0 0,-1 0 0,1 0-1,0 0 1,-1 0 0,1 0-1,-1 1 1,1-1 0,0 0 0,-1 0-1,1 1 1,0-1 0,-1 0-1,1 0 1,0 1 0,0-1 0,-1 0-1,1 1 1,0-1 0,0 0-1,-1 1 1,1-1 0,0 1 0,-1 2 497,-1-1 0,1 1 0,-1-1 1,0 1-1,0-1 0,-4 4 1,-5 6 439,5-3-461,-18 22 615,1 0-1,-22 44 1,-24 89 15,58-135-1098,-1 4 98,2 0 1,-12 61-1,19-78-191,1 0-1,1 1 0,1-1 0,0 0 1,1 0-1,1 0 0,0 0 1,6 19-1,-4-25-214,0 0 0,1 0 0,0 0 0,1 0 1,0-1-1,0 1 0,1-2 0,13 15 0,-18-21-213,0 0 1,0-1-1,0 1 0,0 0 1,0-1-1,1 0 0,-1 1 1,0-1-1,1 0 0,-1 0 1,1 0-1,-1 0 0,5 0 1,-2 0-467,0-1 0,0 0-1,-1 0 1,1-1 0,0 1 0,7-3 0,14-4-4906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25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1 100 6976,'0'0'193,"0"-1"1,0 1-1,0-1 1,0 1 0,0-1-1,0 0 1,-1 1-1,1-1 1,1 1-1,-1-1 1,0 1 0,0-1-1,0 1 1,0-1-1,0 1 1,0-1-1,1 0 1,-1 1-1,0-1 1,0 1 0,1 0-1,-1-1 1,0 1-1,1-1 1,-1 1-1,1-1 1,13-19 1596,-10 15-1180,1-1-395,0 0 1,1 1-1,-1 0 0,1 0 0,0 1 1,0 0-1,1 0 0,-1 0 0,1 1 1,0 0-1,0 0 0,0 0 0,12-2 0,-18 5-190,0 0 0,0 0 0,0-1 0,1 1 0,-1 0 0,0 0 0,0 0 0,0 0 0,0 1 0,1-1 0,-1 0-1,0 0 1,0 1 0,0-1 0,0 1 0,0-1 0,0 1 0,0-1 0,0 1 0,0-1 0,0 1 0,0 0-1,0 0 1,0-1 0,0 1 0,-1 0 0,1 0 0,0 0 0,-1 0 0,1 0 0,-1 0 0,1 0 0,-1 0 0,1 0-1,-1 1 1,1 0 0,0 5 76,0 0 0,-1 0 0,1 0-1,-1-1 1,-1 9 0,0-4-44,-1 3 69,0-1-1,-1 1 0,-1 0 0,-9 23 0,3-8 92,-5 14 345,-2-2 0,-41 75-1,48-101-511,8-13-46,1-1 0,0 1 0,-1 0 0,1 0-1,0 0 1,0 0 0,0 0 0,1 0-1,-1 0 1,0 0 0,1 0 0,-1 0-1,1 0 1,0 4 0,2-5 140,0 1 0,0-1 0,0 0 0,0 0 0,1 0 0,3 1 0,2-1-87,-1 0 0,1 0 1,0-1-1,0 0 0,13-2 0,19-4-3374,-21 3-1165,-17 3 4008,-1-1-1,1 1 1,-1-1 0,0 1-1,1-1 1,-1 0-1,0 1 1,1-1 0,-1 0-1,0 0 1,0 0-1,0 0 1,0 0 0,2-2-1,-3 3 439,17-18-4518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26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0 6720,'5'4'3372,"-3"-2"-3127,0-1 0,-1 1 0,1 0 1,-1-1-1,1 1 0,-1 0 0,2 3 0,2 8 429,0 0-1,-1 0 1,-1 0 0,0 0-1,0 1 1,0 19 0,-4 85 1527,-3-79-1718,-1 0-1,-3-1 1,-18 61 0,21-82-364,1-4-22,0-1 0,-7 15 0,11-27-79,0 0 0,0 1 0,0-1 0,0 0 0,0 0 0,0 0 0,-1 0 0,1 1 0,0-1 0,0 0 0,0 0 0,0 0 0,0 1 0,0-1 0,1 0 0,-1 0 0,0 0 0,0 0 0,0 1 0,0-1 0,0 0 0,0 0 0,0 0 0,0 0 0,0 1 0,0-1 0,0 0 0,1 0 0,-1 0 0,0 0 0,0 0 0,0 0 0,0 1 0,0-1 0,1 0 0,-1 0 0,0 0 0,0 0 0,0 0 0,0 0 0,1 0 0,-1 0-1,0 0 1,0 0 0,0 0 0,0 0 0,1 0 0,15 1 295,20-8-358,-13 2 62,1 1 1,-1 1-1,1 1 1,46 1-1,-48 1-216,-20 0-270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26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 8064,'3'2'4300,"-3"-2"-4223,13 0 2725,13-2-542,-18-1-2088,1 2-1,-1-1 1,0 2-1,0-1 1,0 1-1,1 0 1,-1 0-1,0 1 1,0 0-1,0 1 1,0 0-1,9 3 1,-16-5-144,0 1 0,0 0 1,0-1-1,0 1 0,0 0 1,-1-1-1,1 1 0,0 0 1,0 0-1,-1 0 0,1 0 1,-1-1-1,1 1 0,-1 0 1,1 0-1,-1 0 0,0 0 1,1 0-1,-1 0 0,0 0 0,0 1 1,1-1-1,-1 0 0,0 0 1,0 0-1,0 0 0,-1 0 1,1 0-1,0 0 0,0 0 1,0 0-1,-1 0 0,1 0 1,-2 2-1,-1 5 42,-1-1-1,0 1 1,-8 10 0,4-5 164,-21 35 194,-41 79 456,65-118-755,-1 1 1,-9 13 0,14-22-13,3-1-41,0-1 0,0 1 0,0-1 0,0 0-1,0 0 1,0 0 0,0 0 0,0 0 0,0 0-1,-1-1 1,1 1 0,2-4 0,5-2 42,21-12-1179,0 1-1,2 1 1,59-21-1,0-1-8702,-77 31 7775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27.0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 8736,'-1'0'182,"0"0"1,-1-1 0,1 1-1,0 0 1,-1 0 0,1 0-1,0 0 1,-1 0 0,1 0-1,0 0 1,-1 0-1,1 1 1,0-1 0,0 0-1,-1 1 1,1-1 0,0 1-1,0-1 1,-2 2 0,2-1-71,0 1 1,0-1-1,0 0 1,0 1 0,0-1-1,1 1 1,-1-1 0,1 0-1,-1 1 1,1 0-1,-1-1 1,1 1 0,0-1-1,0 1 1,0 0-1,-1-1 1,2 3 0,4 131 5385,-1-103-5011,1 0 0,11 39 0,-7-38-403,-6-19-403,7 22 0,-9-35 114,-1-24-18875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27.3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21 10144,'-34'0'5861,"122"-4"-560,4 0-4720,22-2-1171,-56 2-1807,1 2-4610,-45 1 4314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3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19 273 2976,'-3'3'337,"-9"7"1164,12-10-1405,0 1 1,-1-1-1,1 0 0,0 1 0,0-1 1,-1 0-1,1 1 0,0-1 0,0 1 1,-1-1-1,1 0 0,0 1 0,0-1 1,0 1-1,0-1 0,0 1 0,0-1 1,0 1-1,0-1 0,0 0 0,0 1 1,0-1-1,0 1 0,0-1 0,0 1 1,0-1-1,0 1 0,8 14 1303,-7-12-1078,0 0 0,0 0 0,1 0-1,0 0 1,3 4 0,-4-6-210,0 0 1,0 0-1,0 0 0,0-1 1,0 1-1,0 0 0,0 0 1,1-1-1,-1 1 1,0-1-1,0 1 0,1-1 1,-1 0-1,0 1 0,1-1 1,-1 0-1,0 0 1,2 0-1,0 0 33,0-1 0,-1 1 0,1 0 0,0-1-1,-1 0 1,1 0 0,0 0 0,-1 0 0,1 0 0,-1 0 0,0 0 0,1-1 0,-1 1 0,0-1-1,0 0 1,0 0 0,3-3 0,1-2 79,0-1 0,-1 0-1,7-12 1,-10 16-163,4-10-39,1 0 0,-2-1 0,0 0 0,-1 0 0,0 0 0,-1 0 0,-1-1 0,0 1-1,-1-1 1,-1 0 0,-1 1 0,-2-19 0,2 27-94,0 0 0,-1 1 0,0-1 0,-5-11 0,7 16 58,-1 1 0,1 0 0,-1 0 1,1 1-1,-1-1 0,0 0 0,1 0 0,-1 0 1,0 0-1,0 0 0,0 1 0,0-1 0,0 0 1,0 1-1,-1-1 0,1 0 7,0 1 1,0 0-1,0 0 0,1 0 1,-1 0-1,0 0 0,0 1 0,0-1 1,1 0-1,-1 0 0,0 0 1,0 1-1,0-1 0,1 0 1,-1 1-1,0-1 0,0 1 0,1-1 1,-1 1-1,1-1 0,-1 1 1,0 0-1,1-1 0,-1 2 1,-4 4 17,0 0 0,1 0 1,0 0-1,0 1 0,1 0 1,0 0-1,0 0 0,1 0 1,-3 8-1,-11 74 259,13-67-44,1-6-96,0 0 0,1 0 0,1 0 1,1 0-1,0-1 0,4 18 0,-3-26-38,-1 0-1,2-1 1,-1 1-1,1-1 1,0 1-1,0-1 1,5 6-1,-6-8 19,1-1 0,-1 0 0,1 0 0,0 0 0,1 0 0,-1 0 0,0-1 0,1 1 0,-1-1 0,1 0 0,0 0 0,6 2 0,-6-3-45,-1-1 0,0 1 0,1-1 0,-1 0 0,1 0-1,-1 0 1,0 0 0,1-1 0,-1 1 0,0-1 0,1 0 0,-1 0 0,5-3 0,4-1 57,-1-1 0,13-8 1,47-34 214,-40 25-438,55-29 1,-83 51 82,0 0 1,0-1-1,0 1 1,0 1-1,0-1 0,1 0 1,-1 1-1,0 0 1,0-1-1,1 1 0,-1 0 1,0 1-1,0-1 1,0 1-1,1-1 0,-1 1 1,0 0-1,0 0 0,0 0 1,0 1-1,0-1 1,4 4-1,5 3 19,-1 1-1,-1 0 1,1 1-1,8 11 1,5 3 147,-4-5 124,1-2 1,1-1-1,1 0 0,0-2 0,43 20 0,-65-33-244,1-1 1,-1 1-1,1-1 0,-1 0 1,1 1-1,-1-1 1,0 0-1,1 0 0,-1 0 1,1 1-1,-1-2 0,1 1 1,-1 0-1,2 0 1,-1-1-394,0 0 1,-1 1 0,1-1 0,-1 0 0,1 0 0,-1 1 0,0-1 0,1 0-1,-1-1 1,2-1 0,1-1-1357,-1 0-1,0-1 1,0 0-1,-1 1 1,0-1-1,3-7 0,4-13-2367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27.7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 7392,'0'0'77,"0"0"0,0 0 1,-1 0-1,1 0 0,0 0 1,0 0-1,-1 0 0,1 0 0,0 0 1,0 1-1,0-1 0,-1 0 1,1 0-1,0 0 0,0 1 0,0-1 1,-1 0-1,1 0 0,0 0 1,0 1-1,0-1 0,0 0 0,0 0 1,-1 1-1,1-1 0,0 0 1,0 0-1,0 1 0,0-1 0,0 0 1,0 0-1,0 1 0,0-1 1,0 0-1,0 0 0,0 1 0,0-1 1,0 0-1,0 1 0,1-1 1,-1 0-1,0 0 0,0 1 0,0-1 1,5 14 492,-2-8-177,-1 0 0,-1 0 0,1 0 0,-1 1 0,0-1-1,-1 0 1,1 1 0,-1-1 0,-1 9 0,0 4 515,-16 195 2857,14-155-3539,3-41-200,-3 28-1,-1 6-553,3-17-5136,1-34 5302,1 5-2641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28.0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6656,'12'38'2989,"-5"-18"-2530,2 0 1,11 20 0,12 14 909,-14-24-246,14 32 1,0 19 63,31 128 1,-56-186-1052,10 46 249,-2-1-1,-3 2 0,3 91 0,-14-117-802,-2 0-1,-2 0 1,-1 0 0,-3 0-1,-1-1 1,-20 57 0,25-89-454,-1 0 1,-1 0 0,0-1 0,-8 13-1,10-19 434,1-1 0,-1 0 0,1 0 0,-1 0 0,0 0 0,0 0 0,-1-1 0,1 1 0,0-1 0,-1 0 0,0 0 0,1 0 0,-1 0 0,0-1 0,-6 2 0,0-1-494,-1-1 0,-18 0 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31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1 228 2976,'0'0'79,"0"-1"0,-1 0 0,1 1 0,0-1 0,0 1 0,0-1 0,0 0 0,0 1 1,1-1-1,-1 1 0,0-1 0,0 0 0,0 1 0,0-1 0,1 1 0,-1-1 0,0 1 0,0-1 0,1 1 0,-1-1 0,1 1 0,0-2 0,0 1 297,1-1-1,-1 1 1,1 0-1,-1-1 1,1 1-1,0 0 1,3-1-1,-4 1-214,0 0 0,0 1 0,0-1-1,0 1 1,0-1 0,0 1 0,0 0 0,0-1-1,0 1 1,0 0 0,0 0 0,0 0 0,0-1-1,0 1 1,1 1 0,-1-1 0,0 0 0,0 0-1,0 0 1,0 0 0,0 1 0,0-1-1,0 1 1,0-1 0,0 1 0,0-1 0,0 1-1,0-1 1,0 1 0,0 0 0,1 1 0,4 10 389,-1 1 1,-1 0 0,0 0 0,-1 0 0,2 14 0,0-2-155,3 11-80,8 33 576,-4 0 0,5 79 0,-12 44 974,-12-296-1226,0 18-580,0-32-114,12-2-189,21-121 0,-24 226 199,1 0 0,0 0 0,10-25 0,-10 34 44,-1 0 1,1 0-1,1 0 1,-1 0 0,1 0-1,0 1 1,0 0-1,1 0 1,0 0-1,9-8 1,-11 11 5,-1 1 1,1-1 0,0 1 0,0 0-1,-1 0 1,1 0 0,0 0-1,0 0 1,0 0 0,0 1-1,0-1 1,0 1 0,0 0 0,5 0-1,-3 1 15,0 0 0,0 0-1,0 1 1,0-1 0,0 1-1,-1 0 1,1 0 0,4 3 0,-1 0 22,0 0 1,-1 1 0,0 0 0,0 0 0,-1 0 0,1 1-1,-1 0 1,-1 0 0,7 11 0,-6-7 17,-1 0 0,0 0-1,-1 1 1,0 0 0,-1 0 0,0 0-1,-1 0 1,0 1 0,-1-1 0,0 16 0,-1-18-4,-1-1 1,0 0-1,-1 0 0,0 1 1,0-1-1,-1 0 1,0 0-1,0-1 1,-1 1-1,0-1 1,-1 0-1,0 0 1,0 0-1,-8 9 1,6-10 36,0-1 0,0 1 0,0-1 1,-1 0-1,0-1 0,-12 7 1,14-9-60,1-1 1,-1 1 0,1-1-1,-1-1 1,0 1 0,0-1-1,0 0 1,0-1 0,0 1-1,0-1 1,-9-1 0,13 1-47,-1-1 0,1 1 0,0-1 0,0 0 0,0 1 0,0-1 0,0 0 1,0 0-1,0 0 0,0-1 0,0 1 0,0 0 0,1-1 0,-1 1 0,1-1 1,-1 0-1,1 1 0,-1-1 0,-1-3 0,3 4-8,-1 1-1,1-1 1,0 0 0,0 0 0,-1 0-1,1 0 1,0 0 0,0 1-1,0-1 1,0 0 0,0 0-1,0 0 1,0 0 0,0 0-1,0 0 1,0 1 0,1-1-1,-1 0 1,1-1 0,0 0 9,-1 1 1,1 0 0,0 0-1,0 0 1,0 0 0,0 0-1,1 0 1,-1 0 0,0 1-1,0-1 1,0 0 0,1 1-1,-1-1 1,0 1 0,1-1-1,1 0 1,6-1-6,0 1 0,0 0 0,0 0 0,0 1 1,1 0-1,-1 0 0,11 2 0,6 1-79,160 5-8,-98-5 60,-55-3 66,-1-1 0,0-2-1,0-1 1,0-1 0,57-18 0,-44 8 116,0-3 0,-1-2 1,50-30-1,-88 47-65,0-1 0,0 0 0,0 0 0,8-9 0,-14 13-71,1-1 0,0 1 0,-1-1 0,1 0 0,-1 1 0,1-1 0,0 0 0,-1 0 0,0 1 0,1-1 0,-1 0 0,1 0 0,-1 0 0,0 1 0,0-1 0,1 0 0,-1 0 0,0 0 0,0 0 0,0 0 0,0 0 0,0 1 0,0-1 0,0 0 0,0 0 0,0 0 0,-1 0 0,1 0 0,0 0 0,-1 1 0,1-1 0,0 0 0,-1 0 0,1 1 0,-1-1 0,1 0 0,-1 0 0,1 1 0,-1-1 0,0 0 0,1 1 0,-1-1 0,0 1 0,0-1 0,1 1 0,-1-1 0,0 1 1,0 0-1,-1-1 0,-1-1 5,-1 1 0,0-1 0,0 1 1,0 0-1,0 0 0,0 0 0,0 1 1,-1-1-1,1 1 0,0 0 0,0 0 1,0 0-1,-1 1 0,1 0 0,0-1 1,0 1-1,0 1 0,0-1 0,0 1 1,0-1-1,-5 4 0,-2 2 14,1 0 0,0 0 0,0 1 0,0 1 0,-15 17 0,10-9 19,0 0 0,1 1 0,1 1 0,0 1 0,2-1 0,0 2 0,-9 24 0,19-42-12,0 1 0,0 0-1,1 0 1,-1 0 0,1 0 0,0-1 0,0 1-1,0 0 1,0 0 0,2 6 0,-1-8-16,-1-1 1,0 1 0,1-1-1,0 1 1,-1 0-1,1-1 1,0 0-1,0 1 1,0-1 0,0 0-1,0 1 1,0-1-1,0 0 1,0 0-1,0 0 1,1 0 0,-1 0-1,0 0 1,1 0-1,-1 0 1,1 0-1,-1-1 1,1 1 0,-1-1-1,1 1 1,-1-1-1,4 1 1,2-1 26,0 0 0,0 0 0,0-1-1,0 0 1,0 0 0,0 0 0,0-1 0,7-3 0,53-25 30,-61 27-67,10-5-6,-1-1 0,0-1 0,-1 0 0,18-18 1,46-53 88,-55 56-197,-23 25 107,1-1 1,-1 1-1,0 0 1,0-1 0,1 1-1,-1 0 1,0-1 0,0 1-1,1 0 1,-1 0 0,0 0-1,1-1 1,-1 1 0,0 0-1,1 0 1,-1 0 0,0 0-1,1-1 1,-1 1 0,0 0-1,1 0 1,-1 0 0,1 0-1,-1 0 1,1 3-5,0-1 0,-1 0 0,0 1 0,1-1-1,-1 1 1,0-1 0,0 0 0,-1 4 0,1 2-25,0 4 23,1-1 1,1 0-1,0 1 0,0-1 0,1 0 1,0 0-1,1 0 0,0 0 1,7 10-1,-9-16 31,1 0-1,0-1 0,0 1 1,0-1-1,0 1 1,1-1-1,0 0 0,0-1 1,0 1-1,0-1 0,0 1 1,1-1-1,0 0 1,-1-1-1,1 1 0,0-1 1,0 0-1,1 0 1,-1-1-1,0 0 0,7 1 1,-6-2-1,-1 0 0,1 0 1,0-1-1,0 0 0,-1 0 1,1-1-1,0 0 0,-1 0 0,0 0 1,1 0-1,-1-1 0,9-6 1,-5 3-9,-1-1 1,0 0 0,0 0 0,-1 0 0,0-1-1,8-11 1,2-9 16,-2 0 0,-1-2 0,-1 0 0,9-33 0,-8 24 7,-10 15-79,-3 15 9,-2 14 17,-7 35-43,5-22-3,0 0 0,-1 29 0,4-31 57,0 0 1,1-1-1,1 1 1,6 27-1,-7-39 16,1 0 0,-1 0 0,1 0 0,0 0 0,0 0 0,0 0 0,0 0 0,1-1 0,0 1 0,-1-1 0,1 1 0,1-1 0,-1 0-1,0 0 1,1-1 0,-1 1 0,1-1 0,0 0 0,0 1 0,0-2 0,0 1 0,5 1 0,0-1 31,0 0-1,0-1 1,0-1-1,0 1 1,0-1 0,0-1-1,0 0 1,9-2-1,3-1-53,-2-1-1,30-12 0,-32 10 30,0-1-1,0 0 1,-1-1-1,0-1 1,-1-1-1,0 0 1,-1-1-1,0-1 1,0 0-1,20-27 0,7-23 93,-26 40-230,24-31 0,-39 54 120,0 0 0,0 0 0,0 0-1,0-1 1,0 1 0,0 0 0,0 0-1,0 0 1,0 0 0,0 0 0,0 0 0,0 0-1,1 0 1,-1 0 0,0 0 0,0 0-1,0 0 1,0 0 0,0 0 0,0 0 0,0 0-1,0 0 1,0 0 0,0 0 0,0 0 0,1 0-1,-1 0 1,0 0 0,0 0 0,0 0-1,0 0 1,0 0 0,0 0 0,0 0 0,0 0-1,0 0 1,0 0 0,1 0 0,-1 0-1,0 0 1,0 0 0,0 0 0,0 0 0,0 0-1,0 0 1,0 0 0,0 0 0,0 0 0,0 1-1,2 5-68,0 13-34,-1-16 99,-2 66 64,-1-22-49,1-12-113,2 45 100,0-74 17,0-1 1,1 1 0,-1 0-1,1-1 1,0 1 0,5 8-1,3 9 118,-9-21-123,-1-1 0,0 0 0,1 0 0,-1 0 0,1 0 0,-1 0 0,1 0 0,-1 0 0,1 0 0,0 0 0,0 0 0,-1-1-1,1 1 1,0 0 0,0 0 0,0-1 0,0 1 0,0 0 0,0-1 0,0 1 0,0-1 0,0 1 0,0-1 0,0 0-1,0 1 1,0-1 0,0 0 0,1 0 0,-1 0 0,0 0 0,0 0 0,0 0 0,2 0 0,0-1 22,0 0 0,0 0 0,0 0 0,0 0 1,0-1-1,0 1 0,0-1 0,-1 0 0,1 0 0,-1 0 1,4-3-1,4-8-3,0 0 1,-1 0 0,0-1-1,-1 0 1,-1-1-1,7-18 1,4-6-11,-3 7-116,-3 7-21,23-38 0,-35 63 114,0 0 0,0 0-1,0 0 1,0-1-1,0 1 1,0 0-1,0 0 1,1 0 0,-1 0-1,0 0 1,0 0-1,0-1 1,0 1-1,0 0 1,0 0-1,0 0 1,0 0 0,0 0-1,0 0 1,0 0-1,1 0 1,-1 0-1,0 0 1,0-1 0,0 1-1,0 0 1,0 0-1,0 0 1,1 0-1,-1 0 1,0 0-1,0 0 1,0 0 0,0 0-1,0 0 1,0 0-1,1 0 1,-1 0-1,0 0 1,0 0 0,0 0-1,0 0 1,0 0-1,0 0 1,1 0-1,-1 1 1,0-1-1,0 0 1,0 0 0,0 0-1,0 0 1,0 0-1,0 0 1,1 0-1,-1 0 1,2 12-72,0 18 89,-2-29-16,0 31 133,-2 0 0,-8 52 0,8-72-81,-1 0 1,0-1 0,-1 0 0,-1 1-1,0-1 1,0-1 0,-1 1 0,0-1-1,-1 0 1,-11 14 0,17-24-40,1 1 0,0 0 0,-1-1 1,1 1-1,-1-1 0,1 1 0,0-1 0,-1 0 0,1 1 1,-1-1-1,1 1 0,-1-1 0,1 0 0,-1 1 0,1-1 1,-1 0-1,0 0 0,1 1 0,-1-1 0,1 0 1,-1 0-1,0 0 0,1 0 0,-1 0 0,0 0 0,1 0 1,-1 0-1,1 0 0,-1 0 0,0 0 0,1 0 1,-1 0-1,1-1 0,-1 1 0,0 0 0,1 0 0,-1-1 1,1 1-1,-1 0 0,1-1 0,-1 1 0,1 0 1,-1-1-1,1 1 0,-1-1 0,1 1 0,0-1 0,-1 1 1,1-1-1,0 1 0,-1-1 0,1 0 0,-1-1-6,0 1-1,1-1 0,-1 0 0,1 1 0,0-1 0,-1 0 1,1 0-1,0 1 0,0-1 0,0 0 0,0 1 1,0-1-1,0 0 0,0 0 0,1 1 0,-1-1 0,1 0 1,1-2-1,1 0-19,0 0 1,0 1 0,0-1 0,1 1-1,-1 0 1,1 0 0,0 0-1,0 1 1,0-1 0,0 1 0,1 0-1,-1 0 1,1 0 0,-1 1-1,1 0 1,0-1 0,5 1 0,11-2-369,1 1 1,30 0 0,-49 2 310,95 2-4042,-1 8-5672,-77-5 7250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31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37 10208,'-86'-17'3776,"83"14"-2912,-2-2-256,10 1-1472,3-1 352,5 2-768,19 6 736,13 2-2816,23 4 1856,-2-3-2720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33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286 514 4896,'-4'1'7386,"-34"30"-1523,3-2-3742,11-12-1345,-107 85 1456,124-97-2164,1 1 0,1-1 0,-1 1 1,1 1-1,0-1 0,1 1 0,-1 0 0,-3 8 0,8-14-52,-1 0 1,1 1-1,-1-1 0,1 0 0,0 1 0,0-1 0,0 0 0,0 1 1,0-1-1,0 0 0,0 1 0,0-1 0,0 0 0,1 1 0,-1-1 1,0 0-1,1 1 0,-1-1 0,1 0 0,0 0 0,1 2 0,-1 0 16,2-1 0,-1 0 0,0 0-1,0 0 1,1 0 0,-1 0 0,1-1-1,-1 1 1,5 1 0,0 0 55,1 0 1,-1 0-1,1-1 1,-1-1 0,1 1-1,14 0 1,-12-2-70,0-1 1,1 0 0,-1 0 0,0-1-1,0-1 1,0 0 0,-1 0 0,1 0-1,-1-2 1,17-9 0,-21 12-18,-1-1 0,0 0 0,-1 0-1,1 0 1,-1-1 0,1 1 0,-1-1 0,0 0 0,0 0 0,-1 0 0,1 0 0,-1 0 0,0-1 0,0 1 0,0-1 0,-1 1 0,1-1-1,-1 0 1,0 1 0,-1-1 0,1 0 0,-1 0 0,0 0 0,-1-8 0,1 8 26,-1-1 0,-1 1 0,1 0 0,-1 0 0,0 0 1,-2-5-1,3 8-54,0 0 1,0 1 0,0-1 0,0 0-1,-1 0 1,1 1 0,0-1 0,-1 1-1,1-1 1,-1 1 0,0 0-1,1 0 1,-1 0 0,0-1 0,0 2-1,0-1 1,0 0 0,-3-1 0,5 2 18,-1 0 1,1 0 0,-1 0 0,0 0 0,1-1 0,-1 1 0,0 0-1,1 0 1,-1 0 0,1 1 0,-1-1 0,0 0 0,1 0 0,-1 0 0,1 0-1,-1 1 1,1-1 0,-1 0 0,1 0 0,-1 1 0,0-1 0,1 0-1,0 1 1,-1-1 0,1 1 0,-1-1 0,1 1 0,-1-1 0,1 0 0,0 1-1,-1 0 1,1-1 0,0 1 0,0-1 0,-1 1 0,1-1 0,0 1-1,0-1 1,0 1 0,0 0 0,0-1 0,0 1 0,0 0 0,0-1 0,0 1-1,0-1 1,0 1 0,0 0 0,0 0 0,1 3 7,0 0 1,-1 0 0,1-1 0,1 1-1,-1 0 1,2 3 0,-1-4 20,1 0 0,-1 1 1,1-1-1,0 0 1,-1 0-1,2-1 0,-1 1 1,0-1-1,0 1 1,1-1-1,-1 0 1,1 0-1,0-1 0,0 1 1,0-1-1,-1 0 1,1 0-1,0 0 0,6 0 1,-7 0 24,1-1 0,-1 1 0,0-1 0,1 0-1,-1 0 1,1-1 0,-1 1 0,1-1 0,-1 0 0,0 0 0,0 0 0,1 0 0,-1 0 0,0-1 0,0 1 0,0-1 0,0 0 0,0 0 0,-1 0-1,1 0 1,-1-1 0,1 1 0,2-4 0,11-22 128,-1 0 0,-2-2-1,17-51 1,-18 48-212,1-1 0,27-49 1,-40 83 37,0 0 0,0-1 1,0 1-1,0 0 1,0-1-1,0 1 1,0 0-1,0 0 0,0-1 1,1 1-1,-1 0 1,0 0-1,0-1 1,0 1-1,0 0 0,1 0 1,-1 0-1,0-1 1,0 1-1,1 0 1,-1 0-1,0 0 0,0 0 1,1-1-1,-1 1 1,0 0-1,0 0 1,1 0-1,-1 0 1,0 0-1,1 0 0,-1 0 1,0 0-1,1 0 1,1 6 9,-2-5-9,8 40 8,-2-1 0,2 51 0,1 10 23,-3-53-49,1 5 260,22 90 0,-29-142-237,0 0 0,0 0 0,1 1 0,-1-1 0,0 0 0,1 0 0,-1 0 0,1 0 0,0 0 0,-1 0 0,1 0 0,0 0 0,0 0 0,-1 0 0,1-1 0,0 1 0,0 0 0,0 0 0,0-1 0,0 1 0,0-1 0,0 1 0,0-1 0,0 1 0,0-1 0,2 1 0,-1-1 7,0 0 0,0 0 0,1-1 0,-1 1 0,0-1 0,0 1 0,0-1 0,0 0 0,0 1 0,0-1 0,0 0 0,-1 0 0,1-1 0,2 0 0,31-22 57,-34 23-61,0 1 1,0-1-1,0 0 0,-1 1 1,1-1-1,0 0 1,-1 0-1,1 0 0,-1 0 1,1 1-1,-1-1 1,1 0-1,-1 0 0,0 0 1,1 0-1,-1 0 1,0 0-1,1-2 0,-2-20 17,1 12 26,-1 9-77,-1 1-1,1-1 1,0 1 0,-1-1 0,1 1 0,-1 0-1,1 0 1,-1 0 0,0-1 0,0 2 0,-2-2-1,-7-6 110,9 6-108,0-1-1,0 0 1,0 1-1,0-1 1,1 0-1,-1 0 1,1-1-1,0 1 1,0 0-1,0 0 1,0-4-1,-3-7-22,-4-11-6,2 1 0,2 0-1,-3-27 1,0-77-12,3 43 140,-1 20-20,-3-91-253,8 134 166,2 1 0,0-1 0,1 1 0,1 0-1,8-23 1,-12 42 22,1 1 1,-1-1-1,1 1 0,0-1 0,0 0 0,0 1 1,0-1-1,0 1 0,0 0 0,1-1 0,-1 1 1,0 0-1,2-2 0,-2 3 6,-1 0 0,1 0 1,0 0-1,-1-1 0,1 1 0,-1 0 0,1 0 0,-1 0 1,1 0-1,-1 0 0,1 0 0,-1 0 0,1 0 0,0 0 1,-1 0-1,1 0 0,-1 0 0,1 0 0,-1 1 0,1-1 1,-1 0-1,1 0 0,-1 1 0,1-1 0,-1 0 1,1 0-1,-1 1 0,0-1 0,1 1 0,-1-1 0,1 0 1,-1 1-1,0-1 0,0 1 0,1-1 0,-1 1 0,0-1 1,1 1-1,-1-1 0,0 1 0,0-1 0,0 1 0,0-1 1,0 2-1,3 7 43,-1 1 1,0 0-1,0 0 1,-1 0-1,-1 0 1,0 18-1,-1-4 48,-7 206 123,2-173-129,-2-1 0,-18 62 0,-33 82 362,-18 66 15,69-237-322,-18 46 0,25-75-132,1 0-1,0 1 1,0-1-1,0 0 1,0 1-1,0-1 1,0 0-1,0 1 1,-1-1-1,1 0 1,0 1-1,0-1 1,0 0-1,-1 0 1,1 1 0,0-1-1,0 0 1,-1 0-1,1 1 1,0-1-1,0 0 1,-1 0-1,1 0 1,0 0-1,-1 1 1,-3-8-15,0-15-49,3 5-2,1 0 0,0 0-1,2 1 1,5-33-1,-5 42 41,0-1-1,1 1 0,0-1 0,0 1 1,0 0-1,1 0 0,0 0 0,1 1 1,-1 0-1,1-1 0,0 2 0,12-11 0,-3 5 27,0 1-1,1 1 0,0 1 0,1 0 0,0 1 0,31-9 0,108-19 46,-112 27-45,8 0-358,46-12-1873,-90 18 368,-1 1-1,1 0 1,0 0 0,0 0 0,0 1-1,0 0 1,13 1 0,-6 3-4077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35.6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0 677 7648,'0'0'243,"0"-1"0,1 0 1,-1 0-1,0 1 0,0-1 1,1 0-1,-1 0 1,1 1-1,-1-1 0,1 1 1,-1-1-1,1 0 0,-1 1 1,1-1-1,-1 1 0,1-1 1,0 1-1,-1-1 0,2 0 1,18-10 2008,-4 3-1137,69-55 2144,-84 62-3215,0 0 0,0 1 0,1-1 1,-1 0-1,0 0 0,1 1 0,-1-1 0,0 1 1,1-1-1,-1 1 0,0-1 0,1 1 0,-1 0 1,1 0-1,-1-1 0,1 1 0,-1 0 0,1 1 1,-1-1-1,1 0 0,-1 0 0,3 1 1,-3 0 0,1 0 0,0 0 0,-1 1 0,1-1 0,0 0 1,-1 1-1,1-1 0,-1 1 0,0 0 0,0-1 1,1 1-1,-1 0 0,0 0 0,0 1 0,4 9 135,-1 0 0,-1 0 0,0 0 0,2 14 0,-4-22-113,7 51 789,1 101 0,-7-118-593,-1-35-192,-1 0-1,1 0 0,-1 0 0,1-1 0,0 1 0,0 0 0,0 0 0,1-1 0,-1 1 1,3 3-1,-4-6-57,0 1 0,1-1 0,-1 0 0,0 1 0,1-1 1,-1 0-1,1 0 0,-1 1 0,0-1 0,1 0 0,-1 0 0,1 0 1,-1 1-1,1-1 0,-1 0 0,1 0 0,-1 0 0,1 0 0,-1 0 1,1 0-1,-1 0 0,1 0 0,-1 0 0,0 0 0,1-1 1,-1 1-1,1 0 0,-1 0 0,1 0 0,-1 0 0,1-1 0,-1 1 1,0 0-1,1-1 0,-1 1 0,1-1 0,12-13 104,-12 12-123,9-10-32,-2-1 0,0-1 0,-1 0 0,10-24 0,14-62 41,8-95 112,-38 191-112,0-2 20,2-7-20,-3 13-4,0 0 0,1 0 1,-1-1-1,0 1 1,1 0-1,-1 0 1,0-1-1,1 1 1,-1 0-1,1 0 1,-1 0-1,1 0 1,-1 0-1,0 0 1,1 0-1,-1 0 1,1 0-1,-1 0 1,0 0-1,1 0 1,-1 0-1,1 0 1,-1 0-1,1 0 1,-1 0-1,0 0 1,1 1-1,-1-1 1,1 0-1,34 13 25,39 13 54,30 4-32,167 41-66,-261-69 138,20 3 527,-43 4-48,-30 21-378,1 1 0,-43 43-1,78-67-221,1-1 1,-1 1-1,2 0 0,-1 1 1,1 0-1,0-1 0,-5 13 1,8-18 14,1 1 1,0 0 0,0 0 0,0 0 0,0 0 0,1 0 0,-1 0 0,1 0 0,0 0 0,0 0 0,0 0 0,0 0 0,1 0 0,-1 0 0,1 0-1,-1-1 1,1 1 0,0 0 0,0 0 0,1 0 0,-1-1 0,0 1 0,1 0 0,0-1 0,3 5 0,-4-7-4,0 1 0,0 0 0,0 0 0,0-1 1,0 1-1,0 0 0,0-1 0,0 1 0,0-1 0,0 1 1,1-1-1,-1 0 0,0 1 0,0-1 0,0 0 0,1 0 1,-1 0-1,0 0 0,0 0 0,1 0 0,-1 0 0,0-1 1,0 1-1,1 0 0,1-1 0,1-1-48,0 0 0,1 0 1,-1 0-1,0-1 0,7-5 0,-4 2-1,1-1-1,-1-1 1,-1 1 0,1-1-1,-1 0 1,7-13-1,25-58-131,-14 29-71,-23 46 249,5-6-319,-4 10 116,-1 6 77,-1 1 124,0 0 1,1 0-1,0 0 1,0 1 0,0-1-1,1 0 1,0-1-1,1 1 1,0 0 0,0-1-1,5 8 1,-5-9 8,0-1-1,0 0 1,1 0 0,-1 0 0,1-1-1,0 0 1,0 1 0,0-1 0,1 0-1,-1-1 1,1 1 0,-1-1 0,1 0-1,0 0 1,0 0 0,8 1 0,3-1 23,0 0 1,0-1-1,1 0 1,-1-2-1,25-3 1,-6-2-6,50-15 1,-68 15-62,0 0 1,0 0-1,0-2 0,-1 0 1,24-17-1,-30 17 5,1 0 0,-1-1-1,0-1 1,-1 0 0,0 0 0,-1 0-1,0-1 1,8-16 0,7-17-160,24-68 1,9-54-172,-47 137 345,2-6 99,-1 0-1,-2-1 1,-2 0-1,-1 0 1,-2 0 0,-1-52-1,-2 83-68,-1 0 0,1-1 0,-1 1 0,0 0 0,-1 0 0,1 0 0,-1 0 0,-3-6 0,5 11-18,0-1 0,-1 1 0,1-1 0,0 1 0,-1-1 0,1 1 0,0 0 0,-1-1 0,1 1 0,-1-1 0,1 1 0,0 0 0,-1 0 0,1-1 0,-1 1 0,1 0 0,-1 0 0,1-1 0,-1 1 0,1 0 0,-1 0 0,0 0 0,1 0 1,-1 0-1,1 0 0,-1 0 0,1 0 0,-1 0 0,1 0 0,-1 0 0,1 0 0,-1 0 0,0 1 0,1-1 0,-1 0 0,1 0 0,-1 1 0,1-1 0,0 0 0,-1 0 0,1 1 0,-1-1 0,1 1 0,-1-1 0,1 1 0,-4 2-14,1 0 1,0 1-1,0-1 1,-3 6-1,-11 18 26,2 1-1,0 0 1,2 1 0,-15 46 0,-23 127 223,33-122-61,15-69-149,-30 157 210,31-149-185,1 0-1,0 0 1,1 0 0,2 1 0,0-1 0,7 34 0,-7-49-19,-1 0 0,0 0 0,1 0 0,0 0 0,0 0 1,0 0-1,0 0 0,1-1 0,-1 1 0,1-1 0,4 4 0,-6-6-34,1 1 0,-1-1 0,1 0 0,-1-1 1,1 1-1,0 0 0,-1 0 0,1-1 0,0 1 0,0-1 0,-1 1 1,1-1-1,0 0 0,0 0 0,0 0 0,-1 0 0,1 0 0,0 0 0,0 0 1,0 0-1,-1-1 0,1 1 0,0-1 0,0 1 0,-1-1 0,1 0 1,0 0-1,1-1 0,8-5-64,-1-1 1,1-1 0,-2 0 0,1 0-1,-1-1 1,10-14 0,14-13-38,30-32 209,-57 58 305,-7 16-355,0 1 0,0 0 0,0-1-1,-1 0 1,0 1 0,-4 7 0,-3 12 225,1 6-125,1 0 0,2 1-1,1 0 1,1 60 0,3-88-144,0-1 0,0 0 0,1 0 1,-1 0-1,1 0 0,1 5 0,-2-8-10,0 0-1,0 1 1,0-1-1,0 0 1,0 0 0,0 0-1,0 0 1,0 0-1,0 0 1,0 0 0,0 0-1,0 0 1,0 0-1,0 0 1,0 0-1,0 0 1,0 0 0,1 0-1,-1 1 1,0-1-1,0 0 1,0 0 0,0 0-1,0 0 1,0 0-1,0 0 1,0 0-1,0 0 1,0 0 0,0 0-1,0 0 1,0 0-1,0 0 1,1 0 0,-1 0-1,0 0 1,0 0-1,0 0 1,0 0-1,0 0 1,0 0 0,0 0-1,0 0 1,0 0-1,0 0 1,0 0 0,0 0-1,0 0 1,0 0-1,1 0 1,-1 0-1,0 0 1,0 0 0,0-1-1,0 1 1,0 0-1,0 0 1,0 0 0,0 0-1,0 0 1,0 0-1,0 0 1,0 0-1,10-7-22,-1 0-1,0 0 0,-1-1 0,11-11 0,29-42-288,-27 35 100,17-25-75,31-37-86,-69 88 370,0-1-1,0 1 1,1-1 0,-1 1-1,0 0 1,0-1 0,1 1-1,-1 0 1,0-1-1,0 1 1,1 0 0,-1 0-1,1-1 1,-1 1 0,0 0-1,1 0 1,-1-1-1,0 1 1,1 0 0,-1 0-1,1 0 1,-1 0 0,1 0-1,-1 0 1,0 0-1,1-1 1,-1 1 0,1 1-1,-1-1 1,1 0 0,-1 0-1,1 0 1,0 0 0,5 15 84,-2-1-45,0-5 1,1-1 0,0 0 1,0 0-1,0-1 0,1 1 1,0-1-1,1 0 0,-1-1 1,1 1-1,8 5 0,-4-5 2,-1 0 0,1-1-1,0 0 1,1-1-1,-1 0 1,1 0 0,13 2-1,-15-5-19,-1-1 1,1 0-1,0 0 0,-1-1 0,1 0 0,0-1 1,-1 0-1,1-1 0,-1 0 0,0-1 0,1 1 1,-1-2-1,0 1 0,-1-1 0,1-1 0,10-6 1,-13 7-44,-1 0-1,1-1 1,-1 0 0,0 0 0,0 0 0,0 0 0,-1-1 0,0 0-1,0 0 1,3-6 0,-5 7-7,1-1 0,-2 1-1,1 0 1,0-1 0,-1 1-1,0-1 1,-1 0 0,1 1-1,-1-1 1,0 0 0,0 1-1,-1-1 1,-2-9 0,3 14 20,-1-5-36,0 1 1,-1-1-1,0 1 1,0 0-1,-3-6 1,5 10 43,0 1 1,-1-1 0,1 0-1,-1 0 1,1 1 0,-1-1 0,0 0-1,1 1 1,-1-1 0,0 0-1,1 1 1,-1-1 0,0 1 0,0 0-1,1-1 1,-1 1 0,0-1-1,0 1 1,0 0 0,1 0 0,-1 0-1,0-1 1,0 1 0,0 0-1,0 0 1,0 0 0,0 0 0,0 0-1,1 0 1,-1 1 0,0-1-1,0 0 1,0 0 0,0 1 0,1-1-1,-1 0 1,0 1 0,0-1-1,0 1 1,0 0 0,-6 4 17,0 0 0,1 1 0,0-1 0,0 1 0,0 0 0,1 1 0,0 0 0,0-1 0,1 2 0,0-1 1,0 0-1,1 1 0,-1 0 0,2-1 0,-1 1 0,1 1 0,0-1 0,1 0 0,0 0 0,0 1 0,1-1 0,0 0 0,1 1 0,1 12 0,3-1 97,12 32 0,-15-47-73,0 0 0,0-1 1,1 1-1,-1-1 0,1 1 0,0-1 0,0 0 0,0 0 0,1-1 1,-1 1-1,1-1 0,7 6 0,-10-9-30,1 1 0,-1-1 0,0 1 0,0-1 0,0 0 0,0 1 0,1-1 0,-1 0-1,0 0 1,0 0 0,0 0 0,1 0 0,-1 0 0,0-1 0,0 1 0,0 0 0,0 0 0,1-1 0,-1 1 0,2-2 0,21-15 133,-20 15-145,29-26-39,-1-1-1,-1-1 0,-2-2 0,-1-1 0,42-64 0,-59 79-2,5-7 118,34-44 0,-50 69-75,0 0 1,0 0 0,0 0-1,0 0 1,0 0 0,0 0-1,0 0 1,1 0 0,-1 0-1,0 0 1,0 0 0,0 0 0,0 0-1,0 0 1,0 0 0,0 0-1,0 0 1,0 0 0,1 0-1,-1 0 1,0 0 0,0 0-1,0 0 1,0 0 0,0 0-1,0 1 1,0-1 0,0 0-1,0 0 1,0 0 0,0 0-1,0 0 1,0 0 0,0 0-1,0 0 1,0 0 0,0 0-1,1 0 1,-1 1 0,0-1-1,0 0 1,0 0 0,0 0-1,0 0 1,0 0 0,0 0-1,0 0 1,0 0 0,-1 0-1,1 1 1,0-1 0,0 0-1,0 0 1,0 0 0,2 12 64,-2 16 25,-1-4-26,-1 0 0,0-1 0,-2 1 0,-1-1 0,-1 0 0,-1 0 0,-1-1 0,-1 0 0,-1-1 0,-1 1 0,0-2 0,-2 0 0,-18 23 0,28-39-64,-1 0 1,1 0 0,-1-1-1,1 1 1,-1-1-1,0 0 1,-8 5-1,9-7-29,0 0 0,-1 0 0,1 0 0,0 0 0,-1 0 0,1 0 0,-1-1 0,1 0 0,0 0 0,-1 0 0,1 0 0,-6-1-1,6 1 3,0-1-1,0 0 0,0 0 1,0 0-1,1 0 0,-1 0 1,0 0-1,1-1 1,-1 1-1,0-1 0,1 0 1,0 0-1,-5-4 0,2-1 0,-1 0 0,1-1 1,-5-10-1,-2-2-50,4 4 70,7 13-48,0 1-1,0 0 1,0 0 0,0 0 0,0 0-1,0 0 1,-3-3 0,28 2-1640,-18 4 502,1 0 0,0 0 0,0 0 1,0 0-1,-1 1 0,9 4 0,37 18-5527,-48-22 6439,42 21-6624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36.0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29 15712,'-13'3'5823,"3"5"-4543,6-8-352,8-5-3552,-8-10-2655,8-5-3585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2:5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0 829 4736,'0'-4'4845,"0"4"-4775,9-7 1657,14-9-655,-23 16-984,106-74 2910,-78 53-2748,-22 15-283,0 1 0,1 1-1,9-6 1,-15 9-11,0 1 1,1-1-1,-1 1 0,0 0 1,1-1-1,-1 1 0,0 0 1,1 0-1,-1 0 0,1 0 1,-1 0-1,0 1 0,1-1 1,-1 0-1,0 0 1,1 1-1,-1-1 0,0 1 1,1 0-1,-1-1 0,0 1 1,0 0-1,0-1 0,0 1 1,1 0-1,-1 0 0,1 2 1,3 2-30,0 1 0,-1 0 0,8 11 0,-12-16 67,18 32 142,22 54 0,-31-63 133,1 0 0,2 0 1,0-1-1,1-1 0,18 23 1,-28-41-107,0-1 0,1 1 0,-1-1 0,1 1 0,0-1 0,7 4 0,-10-6-109,0-1 0,0 1 0,0-1 1,0 1-1,0-1 0,0 0 0,0 0 0,0 0 0,0 1 0,1-1 0,-1 0 0,0 0 0,0-1 0,0 1 1,0 0-1,0 0 0,0 0 0,0-1 0,0 1 0,0-1 0,0 1 0,0-1 0,0 1 0,0-1 1,0 1-1,0-1 0,0 0 0,0 0 0,0 1 0,-1-1 0,1 0 0,0 0 0,0 0 0,0-1 0,4-7 113,0-1-1,-1 1 1,0 0 0,-1-1-1,0 0 1,3-16-1,0-1-94,1 3-48,5-49 0,0-68-270,-12 126 95,0 12 77,0-1 1,0 1-1,0-1 0,1 0 0,-1 1 0,2-6 0,-1 8 56,-1 0-1,1 1 0,-1-1 1,0 0-1,1 1 1,-1-1-1,1 1 1,-1-1-1,1 1 1,0-1-1,-1 1 1,1-1-1,-1 1 0,1-1 1,0 1-1,0 0 1,-1-1-1,1 1 1,0 0-1,-1 0 1,1 0-1,0-1 0,0 1 1,0 0-1,-1 0 1,1 0-1,0 0 1,0 0-1,-1 0 1,1 1-1,0-1 1,0 0-1,-1 0 0,1 0 1,0 1-1,1 0 1,16 3-53,0-1 0,1 0 0,31 0 0,1 1 163,263 27-28,-275-28-25,-25-2 63,1 0 1,24 6-1,-27-5 850,-30 0-565,-68 27-894,55-19 469,0 1-1,0 1 1,-42 25-1,59-29 29,0 1 1,1 0-1,1 0 0,-1 2 1,2 0-1,-1 0 1,2 1-1,-1 0 0,-9 16 1,18-24 44,-1 1 0,1-1 1,0 1-1,0-1 1,1 1-1,-1 0 0,1 0 1,-1 8-1,2-12-5,0 1-1,0 0 1,0-1-1,0 1 1,0 0 0,0-1-1,0 1 1,1 0-1,-1-1 1,1 1 0,-1 0-1,1-1 1,0 1-1,-1-1 1,1 1-1,0-1 1,0 1 0,0-1-1,0 0 1,1 1-1,-1-1 1,0 0-1,0 0 1,1 0 0,-1 0-1,1 0 1,1 1-1,-1-1 39,1-1 1,-1 1-1,1 0 0,-1-1 0,1 0 0,-1 1 0,1-1 0,-1 0 0,1 0 1,0-1-1,-1 1 0,1-1 0,-1 1 0,1-1 0,3-1 0,5-2 40,-1-1-1,12-7 1,-15 8-38,26-17 62,-1-2 1,52-46-1,-65 52-60,0 0 28,-1-1-1,28-36 0,-37 43-250,-1-1 1,-1 0-1,0 0 0,0-1 0,-2 0 1,6-17-1,-13 42 45,-1 0 0,2 1-1,-1-1 1,2 0 0,0 0 0,0 1 0,1-1 0,1 0-1,0 0 1,6 21 0,-6-29 137,0 1 0,0-1 0,0 0 0,1-1 0,-1 1 1,1 0-1,0-1 0,6 6 0,-7-7 5,0 0-1,0-1 1,0 1 0,0-1 0,1 0 0,-1 1-1,0-1 1,1 0 0,-1 0 0,1 0 0,-1-1-1,1 1 1,-1-1 0,1 1 0,0-1 0,-1 0-1,1 0 1,2 0 0,7-4 110,-1 1 1,1-2-1,-1 0 0,0 0 1,18-12-1,-17 10-21,57-38 106,-43 27-228,-5 5 9,-1-2-1,-1 0 0,0-1 1,-1-1-1,0-1 0,-2 0 1,22-31-1,-4-3-21,48-101 0,8-69-178,-81 191 106,9-60-1,-16 84 35,-2 3 34,1 2-46,-1-1 0,1 1 0,-1 0 1,0-1-1,0 1 0,0-1 0,0 1 0,0-1 0,0 1 1,-1-4-1,0 6 47,1 0 1,0-1 0,0 1-1,0 0 1,0 0-1,0 0 1,0 0 0,0 0-1,0 0 1,0 0 0,0-1-1,0 1 1,-1 0-1,1 0 1,0 0 0,0 0-1,0 0 1,0 0 0,0 0-1,0 0 1,0 0-1,-1 0 1,1 0 0,0 0-1,0 0 1,0 0 0,0 0-1,0 0 1,-1 0-1,1 0 1,0 0 0,0 0-1,0 0 1,0 0-1,0 0 1,0 0 0,-1 0-1,1 0 1,0 0 0,0 0-1,-8 6-229,-8 10 59,15-15 166,-13 16-77,0 1 0,1 0 1,1 1-1,-15 32 0,-29 88-157,39-89 273,2 0-1,3 2 0,1-1 1,3 2-1,-2 85 0,10-127 23,1 0 0,0 0 0,1-1 0,0 1-1,1 0 1,0-1 0,1 1 0,0-1 0,0 0-1,1 0 1,0-1 0,1 1 0,12 15 0,-16-23 8,1 0 0,-1 0 0,0 0-1,1-1 1,-1 1 0,1-1 0,-1 1 0,1-1 0,0 0 0,0 0 0,0 0 0,0 0 0,-1-1 0,1 1 0,0-1 0,0 0 0,0 1 0,0-1 0,0-1 0,0 1 0,3-1 0,2 0 41,-1-1 1,0 1 0,0-1 0,0-1 0,0 1-1,0-1 1,9-6 0,-4 1-50,0 0-1,-1-1 1,0 0 0,-1 0 0,0-2-1,0 1 1,-1-1 0,0 0 0,10-19-1,4-18 18,-6 9-170,-7 26-322,-8 14-99,-2 9 153,-9 28 174,5-24 187,0 0 0,1 0 0,1 1 0,1-1 0,0 1 0,1 24 0,1-35 60,0 0 0,-1-1 0,1 1 1,1 0-1,-1 0 0,1-1 0,-1 1 0,4 4 0,-4-7-11,-1 0-1,1 0 1,0 0-1,-1-1 0,1 1 1,0 0-1,0-1 0,0 1 1,0 0-1,0-1 0,-1 1 1,1-1-1,0 0 1,0 1-1,0-1 0,0 0 1,1 1-1,-1-1 0,0 0 1,0 0-1,0 0 0,0 0 1,0 0-1,0 0 1,0 0-1,0 0 0,0-1 1,0 1-1,0 0 0,0-1 1,0 1-1,0 0 1,0-1-1,0 1 0,1-2 1,3-2 41,0 0 0,0 0 1,-1 0-1,6-6 0,7-8 157,5 0-88,-2 0-36,0 0 0,24-29 0,3-4-1035,-48 55 854,0-1 0,0 1-1,1 0 1,-1 0-1,1 0 1,0 0 0,0-1-1,1 1 1,0 5 0,0 12 92,-1-16-1,0-1 0,1 1 0,0 0 0,0 0 1,0 0-1,0 0 0,1-1 0,-1 1 0,1 0 0,1-1 0,-1 0 0,0 1 1,1-1-1,0 0 0,0 0 0,0-1 0,1 1 0,4 4 0,-4-5 30,1 0 0,-1 0 0,0-1 0,1 1-1,0-1 1,0 0 0,-1 0 0,1-1 0,0 1 0,0-1-1,1 0 1,-1 0 0,0-1 0,0 0 0,6 0-1,-1 0 58,0-1-1,0-1 0,0 0 0,0 0 1,0-1-1,17-7 0,-4 0-20,-4 2-22,26-15 0,-39 20-44,-1-1 0,0 1-1,-1-1 1,1 0 0,0-1 0,-1 1 0,0-1 0,0 0 0,4-7 0,0-2-21,1-1-10,9-21 0,-15 31-5,-1-1-1,0 0 1,-1 0 0,1 0-1,-1 0 1,-1 0-1,1-8 1,-1 10 35,0-8-221,0 12 196,0 0 0,0 0-1,0-1 1,-1 1 0,1 0 0,0 0 0,0 0 0,0 0 0,0-1 0,0 1 0,-1 0-1,1 0 1,0 0 0,0 0 0,0 0 0,0 0 0,-1-1 0,1 1 0,0 0 0,0 0-1,0 0 1,0 0 0,-1 0 0,1 0 0,0 0 0,0 0 0,0 0 0,-1 0 0,1 0-1,0 0 1,0 0 0,0 0 0,-1 0 0,1 0 0,0 0 0,0 0 0,0 0 0,-1 0-1,1 1 1,0-1 0,0 0 0,0 0 0,0 0 0,-1 0 0,1 0 0,0 0 0,0 1 0,0-1-1,0 0 1,0 0 0,0 0 0,-1 1 0,-3 3-85,1-1 0,-1 2 0,1-1 0,0 0 0,0 1 0,0-1 0,-3 10 0,-5 7-66,6-13 144,1 1 0,0 1 0,0-1 0,1 0-1,0 1 1,1-1 0,-2 18 0,3-23 45,1 0-1,0 0 1,0 1-1,0-1 0,0 0 1,1 0-1,-1 1 1,1-1-1,0 0 1,1 0-1,-1 0 1,1 0-1,-1 0 1,1-1-1,0 1 1,1 0-1,-1-1 1,1 1-1,-1-1 1,6 5-1,-7-7 9,1 0 1,0 0-1,-1 0 0,1-1 0,0 1 1,0 0-1,0-1 0,0 1 0,-1-1 0,1 1 1,0-1-1,0 0 0,0 0 0,0 0 0,0 0 1,0 0-1,0-1 0,0 1 0,-1 0 0,1-1 1,0 1-1,0-1 0,0 0 0,-1 0 0,1 0 1,3-2-1,3-2 81,1-1 0,-1-1 0,12-11 0,-13 12-75,19-20 20,41-55 0,-44 52-315,48-49 0,-71 78 243,1-1-1,-1 1 1,0 0 0,1 0 0,-1-1 0,0 1 0,1 0 0,-1-1 0,0 1 0,1 0 0,-1 0 0,0 0 0,1 0 0,-1-1 0,1 1 0,-1 0 0,1 0 0,-1 0 0,0 0 0,1 0 0,-1 0-1,1 0 1,-1 0 0,0 0 0,1 0 0,-1 0 0,1 0 0,-1 1 0,1-1 0,-1 0 0,0 0 0,1 0 0,0 1-11,0 0 0,0 0 0,-1 0 0,1 0 0,0 0 0,-1 0 0,1 0 0,-1 0 0,1 0 0,-1 0 0,1 2 0,1 3-56,-1 0 0,0 0 0,1 11 0,-3-4 59,0-1 1,-1 0-1,0 1 1,0-1-1,-9 21 1,3-11 115,-2-1 0,-13 24-1,19-39-12,-1 1 0,0-1 0,0 0 0,-1 0 0,1-1 0,-1 1 0,-1-1 0,-11 7 0,16-11-74,0-1 0,0 0 0,0 0 0,1 0 0,-1 0 0,0 0 0,0 0 0,0 0 0,0 0 0,1-1 0,-1 1 0,0-1 0,0 1 1,1-1-1,-1 0 0,0 0 0,1 0 0,-3-2 0,3 3-12,1 0 0,0 0 0,0 0 0,0-1 1,-1 1-1,1 0 0,0 0 0,0 0 0,0-1 0,0 1 0,-1 0 0,1 0 0,0-1 1,0 1-1,0 0 0,0 0 0,0-1 0,0 1 0,0 0 0,0 0 0,0-1 1,0 1-1,0 0 0,0 0 0,0-1 0,0 1 0,0 0 0,0-1 0,0 1 0,0 0 1,0 0-1,1 0 0,-1-1 0,0 1 0,0 0 0,0 0 0,0-1 0,0 1 1,1 0-1,-1 0 0,0 0 0,0-1 0,0 1 0,1 0 0,-1 0 0,0 0 1,0 0-1,1 0 0,13-3-1,-10 2 1,16-3 40,0 1 0,-1 0 0,40 1 0,60 10-189,-59-4 168,-28-2-367,41 8 0,-53-4-4104,-19-6 4249,-1 1 0,1-1 0,-1 0 0,0 0 0,1 1 0,-1-1 0,0 0 0,1 1 0,-1-1 0,0 0 0,1 1 0,-1-1 0,0 1 0,0-1 0,0 0 0,1 1 0,-1-1-1,0 1 1,-1 7-5492,-4 3 1135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0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233 623 2080,'0'0'61,"0"0"0,0 0 0,-1 0 0,1-1 0,0 1 0,0 0 0,0 0 1,0-1-1,-1 1 0,1 0 0,0 0 0,0-1 0,0 1 0,0 0 0,0-1 0,0 1 0,0 0 0,0-1 0,0 1 0,0 0 0,0 0 1,0-1-1,2-5 5270,-2 5-5125,0 0 1,0 0 0,0 0-1,0 0 1,0 0 0,-1 0-1,1 0 1,0 0-1,-1 0 1,1 0 0,0 0-1,-1 0 1,1 0 0,-1 1-1,0-1 1,1 0 0,-1 0-1,0 0 1,-1 0-1,0-1-15,0 1 0,0 0 0,1 0-1,-1 0 1,-1 0 0,1 1 0,0-1-1,-4 0 1,-2 0-71,0 0-1,-1 1 1,1 0 0,-11 2 0,10-1-139,-1 1 1,1 0 0,0 0 0,0 1 0,0 0 0,0 1 0,0 0 0,1 0 0,-11 7 0,15-8 27,1 0 0,-1 0 1,0 1-1,1-1 0,0 1 1,-1-1-1,1 1 1,1 0-1,-1 0 0,1 0 1,-1 1-1,1-1 0,0 1 1,1-1-1,-1 1 1,1 0-1,0-1 0,0 1 1,0 0-1,1 7 1,0-7 60,0 0 0,1 0 1,0 0-1,0 0 1,0 0-1,0 0 1,1 0-1,0 0 1,0-1-1,0 1 1,1-1-1,-1 1 0,1-1 1,0 0-1,0 0 1,1 0-1,-1 0 1,1-1-1,0 1 1,0-1-1,5 3 1,-2-2 33,0 0 1,0 0 0,1-1 0,-1 0-1,1 0 1,0-1 0,0 0 0,0 0-1,0-1 1,1 0 0,-1 0 0,14-1-1,-10-1 63,0 0 0,0-1 0,-1 0 0,1-1 0,0-1 0,17-7 0,-23 9-106,0-1 1,-1-1-1,0 1 1,1-1-1,-1 1 1,-1-2-1,1 1 1,0 0-1,-1-1 1,0 0-1,0 0 1,-1 0-1,1 0 1,4-10-1,-5 8-35,-1 0-1,1 0 1,-1 0 0,0 0 0,-1 0-1,0-1 1,0 1 0,0-1 0,-1 1-1,0 0 1,-2-11 0,1 13-70,0 1 0,0-1 0,-1 1 0,1 0 0,-1 0 0,0-1 0,0 1 0,-1 0 1,1 1-1,-1-1 0,0 0 0,0 1 0,0-1 0,0 1 0,-1 0 0,1 0 0,-1 0 0,0 1 1,0-1-1,-5-1 0,0 0-27,0 0 1,0 0 0,-1 1-1,1 1 1,-1 0-1,0 0 1,0 0 0,0 2-1,-18-1 1,22 2 74,1 0 72,6-1 68,27-5 464,-12 3-443,0-2-1,0 0 1,0-1 0,-1 0 0,1-1 0,-1-1 0,-1 0-1,1-2 1,-2 1 0,18-14 0,-15 6-87,-1-1 0,0 0 1,-1-1-1,-1 0 0,17-31 0,37-94 314,-8 14-154,-48 106-224,-8 17-92,-1 0-1,1 0 1,6-8 0,-9 13 76,0 1 0,0 0 1,0 0-1,0 0 0,0 0 0,0 0 1,0 0-1,1 0 0,-1 0 0,0 0 0,0 0 1,0 0-1,0 0 0,0 0 0,0 0 1,0 0-1,0 0 0,0 0 0,1 0 0,-1 0 1,0 0-1,0 0 0,0 0 0,0 0 1,0 0-1,0 0 0,0 0 0,0 0 0,0 0 1,0 0-1,1 0 0,-1 0 0,0 0 1,0 1-1,0-1 0,0 0 0,0 0 0,0 0 1,0 0-1,0 0 0,0 0 0,0 0 1,0 0-1,0 0 0,0 0 0,0 0 0,0 1 1,0-1-1,0 0 0,0 0 0,0 0 1,0 0-1,0 0 0,0 0 0,0 0 0,0 0 1,0 0-1,0 1 0,0-1 0,1 7-28,0 1 1,-1-1-1,0 0 0,-2 13 0,-80 469-365,53-344 315,-47 196 454,36-232 4,20-68-93,18-38-215,0 0 1,-1 0 0,1 0 0,-1 0-1,0-1 1,0 1 0,0-1 0,0 1 0,-4 1-1,6-3-49,1-1 0,-1 0 0,1 1 1,-1-1-1,1 0 0,-1 1 0,0-1 0,1 0 0,-1 0 0,1 0 0,-1 0 0,0 0 0,1 1 0,-1-1 0,0 0 0,1-1 0,-1 1 0,1 0 0,-1 0 0,0 0 0,1 0 0,-1 0 1,1-1-1,-1 1 0,0 0 0,1 0 0,-1-1 0,1 1 0,-1 0 0,1-1 0,-1 1 0,1-1 0,-1 1 0,1-1 0,-1 1 0,1-1 0,0 1 0,-1-1 0,1 1 0,0-1 0,0 1 0,-1-1 1,1 1-1,0-1 0,0 0 0,0 1 0,0-1 0,-1-1 0,0-2 42,1-1-1,-1 0 1,1 1 0,0-1 0,0-8-1,2 3-53,0 1-1,0-1 1,1 1 0,0 0-1,0 0 1,1 0-1,0 0 1,1 1 0,0-1-1,0 1 1,1 0-1,0 1 1,1 0-1,11-11 1,-1 3 16,1 1 0,0 0-1,1 2 1,1 0 0,23-10 0,-23 13-139,0 0 0,1 2 0,0 0 0,0 2 0,1 0 0,-1 1 0,41-2 0,-49 9-436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0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6 818 2656,'0'1'201,"-1"0"0,1-1 0,-1 1 1,1 0-1,-1 0 0,1-1 0,-1 1 0,1 0 0,0 0 0,-1 0 1,1-1-1,0 1 0,0 0 0,0 0 0,-1 0 0,1 0 1,0 0-1,0-1 0,0 1 0,1 0 0,-1 0 0,0 0 0,0 0 1,0 0-1,1-1 0,-1 1 0,0 0 0,1 0 0,-1-1 1,1 1-1,0 1 0,0-1 34,-1 1 1,1-1-1,0 0 1,-1 0-1,1 0 0,0 0 1,0 1-1,0-1 1,0-1-1,0 1 1,0 0-1,1 0 0,-1 0 1,0 0-1,0-1 1,1 1-1,-1-1 1,0 1-1,1-1 0,0 1 1,1-1 41,0-1-1,-1 1 1,1-1 0,0 0 0,-1 0-1,1 0 1,-1 0 0,1 0-1,-1 0 1,0-1 0,0 1 0,1-1-1,-1 1 1,0-1 0,0 0 0,0 0-1,-1 0 1,4-4 0,2-5 50,1 0 1,8-18 0,-9 15 113,22-37 159,48-92 166,-58 102-793,23-68 0,57-237 177,-80 273-684,-20 72 521,1 1 0,0 0 0,0 0 0,0-1 1,0 1-1,0 0 0,1-1 0,-1 1 0,0 0 0,0 0 0,0-1 0,0 1 0,0 0 0,0 0 0,0-1 0,1 1 0,-1 0 0,0 0 0,0-1 0,0 1 0,0 0 0,1 0 0,-1 0 0,0-1 0,0 1 0,1 0 0,-1 0 0,0 0 0,0 0 0,1-1 0,-1 1 0,0 0 0,0 0 0,1 0 0,-1 0 0,0 0 1,1 0-1,-1 0 0,0 0 0,1 0 0,-1 0 0,0 0 0,0 0 0,1 0 0,-1 0 0,1 1 0,-1-1-16,1 1 1,0 0-1,0-1 1,-1 1 0,1 0-1,-1 0 1,1 0-1,-1-1 1,1 1-1,-1 0 1,1 0-1,-1 0 1,1 1-1,6 30 15,-1 1-1,3 39 0,-1 0-159,0-16 113,12 67 228,-19-118-206,0 0 164,0 0-1,1 1 1,-1-1 0,1 0-1,5 9 1,-7-14-96,0 1 0,1-1 1,-1 1-1,0-1 0,1 0 1,-1 1-1,0-1 0,1 1 0,-1-1 1,1 0-1,-1 0 0,1 1 1,-1-1-1,1 0 0,-1 0 0,1 1 1,-1-1-1,1 0 0,-1 0 1,1 0-1,-1 0 0,1 0 1,-1 0-1,1 0 0,-1 0 0,2 0 1,-1-1 26,0 1 0,1-1 0,-1 0 0,0 0 0,1 0 0,-1 0 1,0 0-1,0 0 0,0 0 0,0 0 0,0 0 0,0 0 0,0-1 1,1 0-1,16-29 160,0 0 0,15-42 0,5-7-315,60-96-45,-96 172 103,1 0 0,-1 0-1,1 1 1,0-1 0,0 1 0,0 0-1,1 0 1,-1 0 0,0 0 0,9-4 0,-12 7 30,1 0-1,-1 0 1,1-1 0,0 1 0,-1 0 0,1 0 0,-1 0 0,1 0 0,0 0-1,-1 0 1,1 0 0,-1 0 0,1 1 0,0-1 0,-1 0 0,1 0 0,-1 0 0,1 1-1,0-1 1,-1 0 0,1 1 0,-1-1 0,1 0 0,-1 1 0,0-1 0,1 1-1,-1-1 1,1 0 0,0 2 0,8 16-53,-8-14 51,7 18-30,-2 1 0,0 0 0,-2 1 0,0-1 0,0 25-1,4 27 36,58 206 148,-28-139 232,-23-57 392,-11-49-3026,-3-35 2174,-1 2-724,0 1 1,1-1-1,-1 0 0,0 1 1,-1-1-1,1 0 0,-1 4 1,-4 10-2245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3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 6880,'-12'15'3148,"6"3"-2945,3-5 264,-16 49 2418,12-36-2008,-1-1-1,-11 25 1,3-19-321,-1-2 1,-1 0-1,-1 0 0,-2-2 1,-36 37-1,15-23-108,-2-2 0,-68 46 0,90-68-169,5-4-598,6-6-3155,9-3 1197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0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56 3328,'-4'-24'1061,"4"23"-1029,0 1 0,0-1 0,-1 0 0,1 0 0,0 1 0,0-1 1,0 0-1,0 0 0,0 1 0,0-1 0,0 0 0,1 0 0,-1 1 0,0-1 0,0 0 0,0 0 0,1 1 0,-1-1 0,1 0 0,1-3 181,2-8 3286,0 19-1428,1 29-1072,-5-34-1051,2 159 654,-3-89-346,8 203 1270,-6-254-1144,-1-15-29,0 0-1,0-1 0,1 1 0,2 10 1,-1-9 2444,2-14-2155,1 0-595,1 0-1,0 0 1,1 1-1,-1 0 0,1 0 1,0 1-1,1 0 0,-1 0 1,1 0-1,11-3 0,-15 6-92,0 0-1,0 1 0,0 0 0,1 0 1,-1 0-1,1 0 0,-1 1 0,0 0 1,1 0-1,5 0 0,-7 1 22,-1-1 0,1 1-1,0 0 1,-1 0 0,1 0-1,-1 0 1,1 0 0,-1 1-1,0-1 1,1 1 0,-1 0-1,0-1 1,0 1 0,0 0-1,0 0 1,-1 0 0,1 0-1,1 3 1,-1-2 33,-1 1 1,1-1-1,-1 1 0,0-1 0,0 1 0,0-1 1,-1 1-1,1-1 0,-1 1 0,0 0 1,0-1-1,0 1 0,0 0 0,-1-1 1,1 1-1,-1 0 0,0-1 0,-2 5 0,0 1 137,-1 1 0,0-1-1,-1-1 1,0 1-1,-9 12 1,13-19-109,-1 0 0,1 0 0,-1 0 0,0 0 0,1 0 0,-1 0 0,0 0-1,0-1 1,0 1 0,0-1 0,-1 1 0,1-1 0,0 0 0,-1 0 0,1 0 0,0 0 0,-1 0 0,1-1 0,-1 1 0,1-1 0,-1 0-1,0 1 1,1-1 0,-1 0 0,1 0 0,-1-1 0,1 1 0,-1-1 0,1 1 0,-1-1 0,1 0 0,-1 0 0,1 0 0,0 0 0,-1 0-1,1 0 1,-3-3 0,2 2-10,0 0-1,1-1 0,-1 1 0,0-1 0,1 0 0,-1 0 1,1 0-1,0 0 0,0 0 0,0-1 0,-1-4 0,-10-14 121,0 1-182,13 21 26,-1-1 1,1 0-1,-1 0 1,1 1 0,-1-1-1,1 0 1,0 0 0,-1 0-1,1 0 1,0 0 0,0 0-1,0 1 1,0-1-1,-1 0 1,1 0 0,0 0-1,1 0 1,-1 0 0,0-1-1,1 3-14,-1 1 1,1-1-1,-1 0 0,1 1 0,0-1 0,0 0 0,0 1 1,0-1-1,0 0 0,0 0 0,0 0 0,0 0 0,0 0 1,0 0-1,3 1 0,29 22 171,-26-20-90,1 0-1,-1-1 1,1 0 0,0 0 0,-1-1 0,1 0 0,0 0 0,1-1 0,-1 0 0,0-1-1,0 0 1,0 0 0,1 0 0,8-3 0,15-3 160,0-1 0,39-16 0,-37 12-180,-12 4 37,24-7 67,-1-2-1,69-34 1,-53 15-760,-61 35 608,0 0-1,1 0 1,-1 0 0,0 0-1,0 0 1,1 0-1,-1 0 1,0 0-1,1 0 1,-1 0 0,0 0-1,0 0 1,1 1-1,-1-1 1,0 0 0,0 0-1,1 0 1,-1 0-1,0 1 1,0-1-1,0 0 1,0 0 0,1 1-1,-1-1 1,0 0-1,0 0 1,0 1-1,0-1 1,0 0 0,0 0-1,1 1 1,-1-1-1,0 0 1,0 0-1,0 1 1,0-1 0,0 0-1,0 1 1,0-1-1,2 15-156,-2-14 164,3 25-52,-3-16 71,1 0 0,0-1-1,3 11 1,-4-17 22,1-1 0,0 1 0,0-1-1,0 1 1,0-1 0,1 0 0,-1 1 0,1-1-1,-1 0 1,1 0 0,0 0 0,0 0 0,0 0-1,0 0 1,4 2 0,-5-4 7,1 1 1,0 0-1,-1-1 1,1 0-1,0 1 0,0-1 1,-1 0-1,1 0 1,0 0-1,0 0 0,-1 0 1,1 0-1,0-1 1,0 1-1,-1 0 0,1-1 1,0 0-1,-1 1 1,1-1-1,0 0 0,-1 0 1,1 0-1,1-1 1,5-3 87,-1-1 0,1 0 0,7-9 1,2-1-146,0 1 1,34-24-1,-50 39-21,0-1-1,1 0 0,-1 0 1,0 1-1,0-1 0,1 0 1,-1 1-1,0 0 1,1-1-1,-1 1 0,1 0 1,-1-1-1,3 1 0,-4 0 18,1 1 0,-1-1 0,1 0 0,-1 0 0,1 0-1,-1 0 1,1 1 0,-1-1 0,0 0 0,1 1-1,-1-1 1,1 0 0,-1 1 0,0-1 0,1 0-1,-1 1 1,0-1 0,0 1 0,1-1 0,-1 1 0,0-1-1,0 0 1,0 1 0,1-1 0,-1 2 0,1 3-34,-1 0 0,0 0 0,0 0 1,0 0-1,0 0 0,-2 5 1,1-1 136,-15 78-94,10-60-10,-5 26 71,-2-1 0,-29 74 1,24-85 3,-34 57 0,42-81 18,-1 0 1,-1-1-1,-1-1 0,0 0 0,-26 22 0,31-30-1,0-1 0,0-1 0,-1 0 0,1 0-1,-1 0 1,-12 3 0,16-6-24,0 0 0,0-1 0,0 0 0,-1 0 0,1 0 0,0 0 0,-10-1 0,12 0-22,0 0-1,0-1 1,1 1 0,-1-1-1,0 0 1,1 0 0,-1 0-1,0 0 1,1 0 0,-1-1-1,1 1 1,0-1 0,0 1 0,-1-1-1,-2-3 1,4 4-18,0-1 1,0 1 0,0-1-1,0 1 1,0-1-1,0 1 1,1-1 0,-1 0-1,1 1 1,-1-1-1,1 0 1,-1 0 0,1 1-1,0-1 1,0 0-1,0 0 1,0 0 0,0 1-1,0-1 1,0 0-1,2-3 1,-1 0-13,1 0-1,0 0 1,0 0-1,1 0 1,4-6 0,0 1 32,0 1 0,1 0 1,0 0-1,18-15 1,42-24-101,-57 40 14,18-10 31,0 1 0,2 1 0,0 1 0,1 2 0,0 1-1,43-9 1,-60 17-305,0 1-1,0 1 0,20-1 1,-18 6-4020,-5-2-601,-3-4-1689,3-1 1584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0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283 504 2496,'7'-3'742,"-5"2"-523,-1 0-1,1 1 1,0-1-1,-1 0 1,1 1 0,0-1-1,-1 1 1,1 0-1,0-1 1,0 1 0,3 1 1396,-9-9 2988,1 8-4413,0 0-1,0-1 1,0 1 0,1 0 0,-1 0-1,0 1 1,0-1 0,1 1-1,-1-1 1,0 1 0,1 0 0,-4 1-1,-3 1 108,-11 1-186,0 1 1,1 0 0,0 2 0,0 0 0,-19 11 0,29-13-78,1 1-1,0-1 1,0 1 0,1 1-1,-1-1 1,1 1 0,1 0-1,0 1 1,0 0 0,0 0-1,1 0 1,-6 13 0,-12 33 530,21-48-422,1 1 0,-1-1 0,1 0 0,0 0 0,0 1-1,1 11 1,0-17-97,0 0 0,0 0 0,0 0 0,0 0 0,0 0-1,1 0 1,-1 0 0,0 0 0,0 0 0,1 0 0,-1 0 0,1 0 0,-1-1 0,1 1 0,-1 0-1,1 0 1,0 0 0,-1-1 0,1 1 0,0 0 0,0-1 0,-1 1 0,1-1 0,0 1-1,0-1 1,0 1 0,0-1 0,0 1 0,-1-1 0,1 0 0,0 0 0,0 1 0,0-1-1,0 0 1,0 0 0,0 0 0,2 0 0,1-1 49,-1 1 1,1-1-1,0 0 0,0 0 1,-1 0-1,1-1 0,-1 1 0,6-4 1,32-22 155,0-2 1,-2-1 0,-1-2-1,34-39 1,-59 60-310,-11 9-10,0 0 0,0 1 1,0-1-1,0-1 1,0 1-1,0 0 1,3-5-1,-6 9 28,1 1 0,0-1 0,-1 0 1,1 0-1,0 1 0,0-1 0,1 0 0,-1 1 0,0-1 0,1 0 1,-1 1-1,1-1 0,0 0 0,1 3 0,0 0 62,0 0-1,1-1 1,-1 1-1,1-1 1,0 1-1,6 6 1,-3-5 42,1 0 1,0-1-1,0 0 1,0 0-1,0 0 1,1-1-1,0-1 1,0 1-1,0-1 1,0 0-1,0-1 1,1 0-1,-1 0 1,1-1-1,0 0 1,-1 0-1,1-1 0,14-2 1,9-2 87,1-2 0,-1-2 0,51-19 0,0 1-191,-28 12 38,-16 5 147,67-25 0,-91 29-217,-14 5 54,0 0-1,1 0 1,-1-1 0,0 1 0,0-1 0,0 1-1,0 0 1,0-1 0,0 0 0,1 1-1,-1-1 1,1-1 0,-6 3-48,0-1-1,0 1 1,1-1 0,-1 1 0,0 0-1,-5 3 1,-23 8-47,1 1 0,-42 25 1,61-31 126,2 0 1,-1 1-1,1 0 1,0 0 0,1 1-1,0 0 1,0 1 0,1 0-1,-12 19 1,17-23-15,0-1-1,0 1 1,-2 9 0,4-13 16,0 0 0,1 1 0,0-1 0,-1 0 0,1 0 0,0 0 0,0 0 0,0 0 0,0 1 1,1-1-1,-1 0 0,1 0 0,-1 0 0,2 3 0,-1-4 2,-1 0-1,1 0 1,0 0-1,-1-1 1,1 1 0,0 0-1,0 0 1,0-1-1,0 1 1,0-1 0,0 1-1,0-1 1,0 1-1,0-1 1,0 1 0,0-1-1,0 0 1,0 0-1,0 1 1,0-1 0,0 0-1,0 0 1,1 0-1,-1 0 1,0-1 0,0 1-1,1 0 1,5-1 57,-1-1 1,0 1-1,11-5 1,11-6 124,51-30 0,26-26 60,-81 51-179,-9 7-58,-1 0 1,0-2-1,-1 1 1,-1-2-1,0 0 1,20-27-1,-19 19 11,-1 0 1,0-2-1,-2 1 1,11-33-1,-1-12-116,-2 0 0,11-102 1,-28 162 33,0 1 1,0-1 0,-1 1 0,0-1-1,-1 1 1,-1-8 0,-2 4-125,4 10 163,0 0-1,0 0 1,0 0-1,-1 0 1,1 0-1,0-1 1,0 1-1,0 0 1,0 0-1,-1 0 0,1 0 1,0 0-1,0 0 1,0 0-1,0 0 1,-1 0-1,1 0 1,0 0-1,0 0 1,0 0-1,-1 0 1,1 0-1,0 0 0,0 0 1,0 0-1,0 0 1,-1 0-1,1 0 1,0 0-1,0 0 1,-2 2-40,0-1 0,1 1 0,-1 0 0,1-1 1,-1 1-1,1 0 0,0 0 0,-2 3 0,-35 69-209,-46 126-1,74-176 253,1 0-1,2 1 1,0 0-1,-5 44 1,12-61 45,-1 1 1,2 0-1,-1-1 0,1 1 1,0-1-1,1 0 1,4 14-1,-3-16 18,-1 0-1,1 0 0,0 0 1,1-1-1,-1 0 1,1 1-1,0-1 0,0-1 1,1 1-1,0-1 1,7 6-1,-8-7-6,0 0-1,0-1 1,1 1 0,-1-1-1,1 0 1,0-1 0,-1 1-1,1-1 1,0 0-1,0 0 1,0 0 0,0-1-1,0 1 1,0-1 0,0-1-1,0 1 1,8-2 0,5-2 43,-1-2 1,0 1-1,26-14 1,-15 6-98,82-28 45,35-18 121,-89 38-461,-54 19 190,-9 1-17,-13 5 14,0 1 0,1 1 0,0 1 0,0 0 0,0 1 0,-30 19 0,38-19 107,-1 0 0,1 1-1,0 0 1,1 1 0,0 0-1,1 1 1,0 0 0,0 0-1,2 1 1,-1 0 0,1 0-1,1 1 1,-9 25 0,14-35 25,0 0 0,0 0 0,0 1 0,0-1 0,1 0 1,0 0-1,-1 0 0,1 1 0,0-1 0,1 0 0,0 6 0,-1-8-6,0-1-1,1 1 1,-1-1 0,0 1-1,0-1 1,1 1-1,-1-1 1,0 1-1,1-1 1,-1 1-1,0-1 1,1 1-1,-1-1 1,1 0-1,-1 1 1,1-1-1,-1 0 1,1 1 0,-1-1-1,1 0 1,-1 0-1,1 0 1,0 1-1,-1-1 1,1 0-1,1 0 25,0 0 0,-1 0 0,1-1 0,0 1 0,0 0 0,-1-1 0,1 0 1,0 1-1,-1-1 0,1 0 0,-1 1 0,3-3 0,118-91 629,-62 45-449,-45 37-175,4-2-16,-1 0 1,0-2-1,-1 0 1,-1-1-1,19-25 1,-14 10-25,-2-2-1,-1 0 1,19-53 0,31-115-227,-62 182 56,-1 1 1,4-30 0,-9 48 148,0 1-1,1-1 0,-1 0 1,0 1-1,0-1 0,0 0 1,0 1-1,0-1 0,0 1 1,0-1-1,-1 0 1,1 1-1,0-1 0,0 1 1,0-1-1,0 1 0,-1-1 1,1 0-1,-1 0 0,1 1 8,-1 0 0,1 0 1,0 0-1,-1 0 0,1 0 0,0 0 0,-1 0 0,1 0 0,0 0 0,-1 0 0,1 0 0,0 0 0,-1 0 0,1 0 0,0 1 0,0-1 0,-1 0 0,1 0 0,0 0 0,-1 0 0,1 1 1,0-1-1,0 0 0,-1 1 0,-17 20-225,-4 18 61,-27 62 0,28-55 192,12-28-2,-43 99-74,43-93 35,1 0-1,-10 49 1,16-56 82,1-1 0,1 1 0,1-1 0,0 1 0,1 0 0,1-1 0,0 0 0,1 0 0,1 0 0,0 0 0,1-1 0,1 1 0,1-2 0,0 1 0,12 16 0,-19-29-19,1 1 1,-1-1 0,1 0 0,0 0 0,0 0-1,-1 0 1,1 0 0,0 0 0,1-1 0,-1 1-1,0-1 1,0 1 0,1-1 0,-1 0 0,1 0-1,-1 0 1,1 0 0,-1-1 0,1 1 0,-1 0-1,1-1 1,0 0 0,0 0 0,-1 0 0,1 0-1,0 0 1,-1 0 0,1-1 0,-1 1 0,1-1-1,0 0 1,-1 0 0,1 0 0,-1 0 0,0 0-1,1 0 1,-1-1 0,0 1 0,3-3 0,8-7 32,-1 0 1,0-1-1,14-19 0,1 0 17,2-8-31,-23 29-57,0 2-1,1-1 0,0 1 0,9-9 0,-12 13-21,0 0-1,-1 0 1,0 0-1,0 0 1,0 0-1,0-1 1,-1 1-1,3-6 1,-4 18-447,0 7 356,-8 24 69,5-29 76,0 0-1,0 0 0,1 0 1,1 0-1,0 15 0,1 2 33,-2-23-38,1 0 0,0-1 0,0 1 1,0 0-1,0 0 0,1-1 0,-1 1 1,1 0-1,0 0 0,3 5 0,-4-8-11,1-1-1,-1 0 0,0 0 0,1 0 1,-1 1-1,0-1 0,1 0 0,-1 0 1,1 0-1,-1 0 0,0 0 0,1 0 1,-1 0-1,1 0 0,-1 0 1,1 0-1,-1 0 0,0 0 0,1 0 1,-1 0-1,0-1 0,1 1 0,-1 0 1,1 0-1,-1 0 0,0 0 1,1-1-1,-1 1 0,0 0 0,1 0 1,-1-1-1,0 1 0,0 0 0,1-1 1,-1 1-1,0 0 0,1-1 1,14-16 257,-13 14-153,9-7 4,7-9-17,2 0 1,0 2-1,27-19 1,-9 11-55,-20 12-111,1 1-1,1 0 1,0 2-1,31-13 1,-50 23 26,1-1 0,-1 1 0,1 0 0,-1-1 0,0 1 1,1 0-1,-1 0 0,1 0 0,-1 0 0,0 0 1,1 0-1,-1 1 0,0-1 0,3 1 0,-3 0 14,-1-1 0,1 0 1,0 1-1,-1-1 0,1 1 0,-1-1 0,1 1 0,-1-1 0,0 1 0,1-1 0,-1 1 0,1 0 0,-1-1 0,0 1 0,0-1 0,1 1 0,-1 0 0,0-1 0,0 1 0,0 0 0,1 0 0,-1-1 0,0 1 0,0 0 0,0-1 0,0 1 0,-1 0 0,1-1 0,0 2 0,-3 16-81,2-9 90,0 0 1,-1 0-1,-4 12 1,-6 13 590,61-59 672,-14 5-1135,59-31-204,-92 50 47,20-8-227,-22 9 250,0 0 1,1 0-1,-1 0 1,0 0 0,1-1-1,-1 1 1,0 0-1,1 0 1,-1 0 0,1 0-1,-1 0 1,0 0-1,1 0 1,-1 0 0,0 0-1,1 0 1,-1 0-1,0 0 1,1 0 0,-1 0-1,1 0 1,-1 1-1,0-1 1,1 0 0,-1 0-1,0 0 1,0 1-1,1-1 1,-1 0 0,0 0-1,1 0 1,-1 1-1,0-1 1,0 0 0,1 1-1,-1-1 1,0 0-1,0 1 1,0-1 0,0 0-1,1 1 1,-1-1-1,0 0 1,0 1 0,0-1-1,0 1 1,-1 18-370,1-12 414,-1 0 0,1 0 1,0 0-1,1 0 0,0-1 0,1 9 0,-1-14-2,-1 1 0,1-1 0,-1 0 1,1 0-1,0 0 0,-1 0 0,1 1 0,0-1 0,0 0 0,0 0 0,0 0 0,0-1 1,0 1-1,0 0 0,2 1 0,-2-1 0,1-1 0,0 1 0,0-1-1,-1 1 1,1-1 0,0 0 0,0 1 0,0-1 0,0 0 0,-1 0-1,1-1 1,0 1 0,0 0 0,2-1 0,10-3 39,0-1 1,0 0 0,0-1-1,22-13 1,20-9-21,90-42-36,-145 69-39,1 0 1,0 0-1,0 0 0,0 0 0,-1 0 0,1 0 1,0-1-1,-1 1 0,1-1 0,-1 1 0,0-1 1,1 1-1,-1-1 0,1-2 0,-5 4-189,-8 3 118,0 1 0,1 0 0,-1 1 0,1 0 1,0 0-1,-11 9 0,19-13 99,-60 42-67,54-37 50,1 1 1,-1 0-1,2 1 0,-1 0 0,-9 15 0,9-12 66,0 1 0,1-1 0,1 2 0,0-1 0,1 0 0,0 1 0,1 0 0,0 0 0,-1 17 0,4-30-41,0 0 1,0 0-1,0 0 0,0 0 1,0 0-1,0 0 1,0 0-1,0 0 0,0 1 1,0-1-1,0 0 1,0 0-1,0 0 0,0 0 1,0 0-1,0 0 1,0 0-1,0 0 0,0 0 1,0 0-1,0 0 1,0 1-1,0-1 0,0 0 1,0 0-1,0 0 1,0 0-1,0 0 0,0 0 1,0 0-1,0 0 1,0 0-1,0 0 0,0 0 1,0 0-1,0 0 1,0 1-1,0-1 0,0 0 1,1 0-1,-1 0 1,0 0-1,0 0 0,0 0 1,0 0-1,0 0 1,0 0-1,0 0 0,0 0 1,0 0-1,0 0 0,1 0 1,-1 0-1,0 0 1,0 0-1,0 0 0,0 0 1,0 0-1,0 0 1,0 0-1,0 0 0,0 0 1,0 0-1,0 0 1,1 0-1,-1-1 0,0 1 1,0 0-1,7-9 304,12-23-34,-9 14-154,54-85-27,-55 84-386,-8 15-93,-5 15 75,-18 51-33,1 4 330,-2 6 21,-38 82 1,49-128 4,-2-1-1,-1 0 1,-1-1-1,-1-1 1,-1-1-1,-25 25 1,21-26 76,-2-1 1,-1-2 0,0 0-1,-47 24 1,57-35 6,0-1 0,0 0 0,-1-1 0,0-1-1,-17 3 1,23-5-23,1-1 0,-1-1 1,0 1-1,0-2 0,0 1 0,0-1 0,0-1 0,1 0 1,-15-4-1,20 4-57,1 1 0,0 0 0,0-1 0,0 1 0,0-1-1,0 0 1,0 0 0,0 0 0,1-1 0,-1 1 0,1-1 0,-1 1 0,1-1 0,0 0 0,0 0 0,0 0 0,-1-3 0,1 1-16,1 1 1,0 0 0,0 0 0,0-1-1,1 1 1,-1-1 0,1 1 0,0 0-1,0-1 1,1 1 0,1-9 0,2 0-35,0 1 0,0 0 0,1 0 0,1 1 0,0-1 1,1 1-1,0 1 0,10-14 0,3 2-447,1 2 0,26-23 0,18-5-4958,-34 30 2951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0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44 7872,'-63'-43'3584,"28"43"-3104,21 0-480,10 3-96,-1 2-32,5 7 64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1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4064,'2'0'929,"-1"0"0,1-1 0,0 1 1,0-1-1,0 0 0,-1 1 0,1-1 1,2-2-1,22-14 1220,23-24-2553,-45 37 850,3-3-351,-2 1-350,-5 6 242,0 1 0,0-1-1,1 0 1,-1 0 0,0 0 0,0 0-1,0 0 1,0 1 0,1-1 0,-1 0-1,0 0 1,0 0 0,0 1 0,0-1-1,0 0 1,0 0 0,0 0 0,0 1-1,0-1 1,0 0 0,1 0 0,-1 0-1,0 1 1,0-1 0,0 0 0,0 0-1,0 1 1,-1-1 0,1 0-1,0 0 1,0 0 0,0 1 0,0-1-1,0 0 1,0 18 15,4 112 27,-2-113 176,1 0-1,0 0 1,1 0 0,1 0-1,10 23 1,-13-36-89,-1-1 0,1-1 0,-1 1 0,1 0 0,0 0 0,0 0 0,0-1 0,4 3 0,-6-4-73,1 0 0,0-1 0,0 1 0,0-1 0,0 1 0,0-1-1,0 0 1,0 1 0,0-1 0,0 0 0,0 0 0,0 1 0,0-1-1,0 0 1,0 0 0,0 0 0,0 0 0,0 0 0,0-1 0,0 1-1,0 0 1,0 0 0,-1-1 0,1 1 0,0 0 0,0-1 0,0 1-1,0-1 1,0 1 0,0-1 0,1-1 0,8-7 230,0 0 0,0-1 0,15-20 1,22-39-121,-15 21-7,-14 21-205,27-53 0,-41 71 20,1 1-1,0-1 0,0 1 1,1 0-1,0 1 0,13-14 1,-14 17 12,-1 1 1,1 0-1,0 0 0,-1 0 1,1 0-1,0 1 0,1 0 1,-1 0-1,0 0 0,1 1 1,-1 0-1,1 0 0,8-1 1,4 2-80,-1 0 0,0 1 1,30 6-1,51 18 153,-15-3-45,-43-14 459,0-1-1,79 2 1,-129-8-482,0 0 0,0 0 1,0 1-1,0 0 0,1 1 1,-16 6-1,5-1-117,0 2-1,-21 14 1,25-14 145,0 2 1,0 0-1,-20 20 1,31-27 15,-1 1 0,1 1 1,0-1-1,0 1 0,1 0 0,0 0 1,0 0-1,0 0 0,1 1 1,0 0-1,-2 11 0,5-17 15,-1 0 0,1 0 1,0 0-1,0 0 0,0 1 0,0-1 0,1 0 1,-1 0-1,1 0 0,-1 0 0,1 0 0,0 0 1,-1 0-1,1 0 0,0 0 0,2 2 0,-3-3-7,1-1-1,-1 1 0,1 0 1,0-1-1,-1 1 0,1-1 0,0 1 1,-1-1-1,1 1 0,0-1 1,0 1-1,-1-1 0,1 0 1,0 0-1,0 1 0,0-1 1,1 0-1,0 0 3,-1 0 0,1 0 0,-1 0 0,0-1 0,1 1 0,-1-1 0,1 1 0,-1-1 0,0 1 0,1-1 0,-1 0 1,0 1-1,0-1 0,2-1 0,5-6 60,0 0 1,-1 0 0,0 0 0,0-1 0,-1-1-1,0 1 1,0-1 0,4-12 0,9-12-69,-17 30-61,2-1-4,-1-1 1,0 1 0,0-1 0,-1 1 0,0-1 0,0 0 0,0 0 0,0 0 0,0-6 0,-17 37-1022,14-18 1070,0 1 0,0 0 0,1-1 0,1 1 1,-1 0-1,1-1 0,0 1 0,1-1 0,0 0 0,0 1 0,0-1 0,1 0 0,0 0 0,1 0 1,0-1-1,4 8 0,-6-12 13,1 1 0,-1 0 1,0-1-1,1 1 0,0-1 0,-1 0 1,1 0-1,0 0 0,0 0 0,0 0 1,1-1-1,-1 1 0,0-1 0,1 0 1,-1 0-1,0 0 0,1 0 0,-1-1 1,1 1-1,-1-1 0,1 0 0,6-1 1,3 0 90,0-1 0,0 0 0,0-1 0,0-1 0,14-6 0,62-31 197,-60 27-162,61-33 51,-74 37-216,-1 0 1,0-1-1,20-19 1,-29 23-15,0 0 1,0-1-1,8-14 0,-13 20-38,0 0 41,0 1 0,0-1-1,0 0 1,-1 1 0,1-1 0,0 0-1,-1 1 1,1-1 0,-1-3-1,28 7-237,-22-1 241,0 0 1,0 1 0,0-1-1,0 2 1,0-1-1,-1 1 1,1-1 0,-1 2-1,10 5 1,-12-6 6,-1-1 0,1 0 0,-1 1 1,0 0-1,1-1 0,-1 1 0,0 0 1,0 0-1,-1 0 0,1 0 0,-1 0 1,1 1-1,-1-1 0,0 0 0,0 1 1,-1-1-1,1 1 0,0 6 0,-1 4 78,0 0 0,2 1 0,5 22 0,-7-37-49,0 1 0,0-1 0,0 1 0,0-1 0,0 0 0,1 1 0,-1-1 0,0 0-1,0 1 1,1-1 0,-1 0 0,0 0 0,0 1 0,1-1 0,-1 0 0,0 0 0,1 1 0,-1-1 0,0 0-1,1 0 1,-1 0 0,0 1 0,1-1 0,-1 0 0,0 0 0,1 0 0,-1 0 0,1 0 0,-1 0-1,0 0 1,1 0 0,-1 0 0,1 0 0,0 0 0,18-7 387,19-18 6,13-13-236,57-32 0,-83 56-1192,-27 17 1013,0 1-1,1-1 0,-1 1 0,1-1 0,0 1 1,0 0-1,0 0 0,1 0 0,-1-1 1,1 1-1,0 0 0,0 0 0,0 0 1,0 0-1,1 0 0,0-1 0,0 1 1,0 0-1,0 0 0,0-1 0,1 1 0,0-1 1,-1 1-1,1-1 0,1 0 0,-1 0 1,0 0-1,4 3 0,-1 0 73,1 0 0,0-1 0,0 0 0,1 0 0,0 0 0,-1-1 0,2 0 0,-1-1 0,0 1 1,1-2-1,-1 1 0,1-1 0,0 0 0,0 0 0,0-1 0,0 0 0,0 0 0,0-1 0,12-1 0,-3-1 1,-1 0 1,0-1-1,1-1 0,-1 0 0,-1-1 1,1-1-1,-1-1 0,23-12 0,-10-1-65,-22 15 24,0 1-1,13-8 1,-15 11-8,-3 0-21,0 1 1,0 0-1,0-1 1,0 1-1,0-1 1,0 1-1,0-1 1,0 0-1,0 1 1,0-1-1,0 0 1,0 0-1,0 0 0,-1 0 1,1 1-1,0-1 1,0-2-1,-17 11-429,9-2 328,0 1-1,-11 13 1,16-17 112,0 0 0,0 0 1,0 1-1,0-1 0,1 0 0,-1 1 0,1-1 0,0 1 0,0-1 1,-1 6-1,0 4 54,1-6-48,0 0-1,0 0 1,0 8-1,1-13 4,0-1 0,0 0 0,0 0 0,1 0 0,-1 1 0,0-1 0,0 0-1,1 0 1,-1 0 0,1 0 0,-1 1 0,1-1 0,-1 0 0,1 0 0,0 0 0,-1 0 0,1 0 0,0 0 0,0-1-1,0 1 1,0 0 0,0 0 0,0-1 0,1 2 0,-1-2 10,1 0 0,-1 0-1,0 0 1,1 0 0,-1-1 0,0 1 0,0 0 0,1-1-1,-1 1 1,0-1 0,0 1 0,1-1 0,-1 1 0,0-1-1,0 0 1,0 0 0,0 0 0,0 1 0,0-1 0,0 0-1,-1 0 1,1 0 0,1-3 0,22-29 291,-22 31-281,3-7 31,1 0 0,-1 0 0,6-18 0,-9 22-55,-1 0-1,0 0 0,0-1 1,0 1-1,-1 0 0,1 0 1,-1 0-1,0 0 0,-2-7 1,2 10-32,-1 0 0,0 0 1,1 1-1,-1-1 1,0 0-1,0 1 1,0-1-1,0 1 1,-1-1-1,1 1 1,0 0-1,-1 0 0,1-1 1,0 1-1,-1 0 1,0 0-1,1 0 1,-1 0-1,0 1 1,1-1-1,-1 0 0,0 1 1,0-1-1,1 1 1,-1-1-1,0 1 1,0 0-1,0 0 1,0 0-1,1 0 0,-1 0 1,0 0-1,0 1 1,0-1-1,-1 1 1,1-1 18,1 1-1,0-1 1,-1 1 0,1-1 0,0 1 0,0-1 0,-1 1 0,1 0-1,0-1 1,0 1 0,-1 1 0,3 3 55,9 3-6,-6-6-36,0 0 1,1 0-1,-1-1 1,1 1-1,-1-1 1,1 0-1,-1 0 1,1 0-1,0-1 0,-1 0 1,1 1-1,5-2 1,8-1 123,33-7 0,-22 3 11,23-2-107,61-14-168,-68 13 184,4-2-56,-47 57-764,-2-43 796,1 1 0,0-1 0,0 0-1,0 0 1,0 1 0,0-1 0,1 0 0,-1 0 0,1 0 0,0 0 0,0-1-1,0 1 1,0 0 0,0-1 0,1 0 0,-1 1 0,1-1 0,-1 0-1,1 0 1,0 0 0,6 2 0,-5-2 28,0 0 0,0-1 0,0 0 0,0 0 0,0 0 0,0-1 0,0 1 0,0-1 0,0 0 0,0 0 0,0-1 0,0 1 0,0-1 0,0 0 0,0 0 0,0 0 0,7-3 0,118-68-2,-129 72-74,0 0 1,1 0 0,-1 0-1,0 0 1,0-1 0,1 1-1,-1 0 1,0 0 0,0 0 0,1 0-1,-1 0 1,0 0 0,0 0-1,1 0 1,-1 0 0,0 0-1,1 0 1,-1 0 0,0 0-1,0 0 1,1 0 0,-1 0 0,0 0-1,1 0 1,-1 0 0,0 0-1,1 0 1,6 11-166,6 28-50,-12-32 294,1 0 1,1 0 0,-1 0-1,1 0 1,5 7 0,-8-13-45,1 0 0,-1-1 0,1 1 0,-1-1 0,1 1 0,0-1 0,-1 1 0,1-1 0,0 1 0,0-1 0,-1 1 0,1-1 0,0 0 0,0 1 0,-1-1 0,1 0 0,0 0 0,0 0 0,0 0 0,1 1 0,0-2 48,1 1 0,0 0 0,-1 0 0,1-1 0,-1 0 1,5-1-1,3-2 148,-1 0 1,15-10 0,96-51 139,-44 27-499,-70 35 142,14-8-151,1 0 1,23-7 0,-42 19 7,-3 3 22,-8 7 14,-10 8 81,-35 25 0,17-15 26,27-21 9,-22 17 75,0 3 0,2 0 0,-26 33 0,54-60-75,1 1 1,0-1-1,0 1 1,0-1-1,0 1 1,0 0-1,0 0 1,0-1-1,1 1 1,-1 0-1,1 0 1,-1 0-1,1-1 1,0 1-1,-1 0 1,1 0-1,0 0 1,0 0-1,0 0 1,1 0-1,0 3 1,0-3 1,0 0 0,0 0 1,0-1-1,1 1 0,-1 0 0,1-1 0,-1 1 1,1-1-1,-1 0 0,1 1 0,0-1 0,0 0 1,0 0-1,0 0 0,0 0 0,0 0 1,0-1-1,4 2 0,6 1 45,0-1 1,1 0-1,0-1 0,-1 0 1,1-1-1,0 0 1,20-4-1,-13 1-793,-1-1 0,0-1 0,0-1 0,22-9 0,-22 4-2393,-5 2 998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1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40 6048,'-40'-40'2752,"22"40"-2400,13 0 32,20 0-416,1 9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1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103 413 3808,'0'0'282,"1"0"1,0 0-1,-1 0 0,1 0 1,0 0-1,-1 0 1,1 0-1,0 0 1,0 0-1,-1 0 0,1 0 1,0 0-1,-1 1 1,1-1-1,0 0 0,-1 0 1,1 1-1,-1-1 1,1 0-1,0 1 0,-1-1 1,1 1-1,-1-1 1,2 2-1,-2-1-105,0 1-1,0 0 1,0 0-1,-1 0 1,1-1 0,0 1-1,-1 0 1,1 0 0,-2 3-1,-11 48 306,3-7-212,-20 85 1186,-14 163 0,36-242-1115,4-32 239,1 0 0,0 21-1,4-90 2141,10-85-2459,-9 118-241,25-181 235,-21 168-234,1 0-1,1 0 1,2 1 0,21-44 0,-21 54-32,1 1 1,1 0-1,0 1 0,1 0 1,1 1-1,0 1 0,1 0 1,1 1-1,26-18 0,-34 26 7,8-5-48,1 0-1,0 0 1,24-8 0,-35 16 21,-1 0 0,1 1 0,0 0 0,-1 0 0,1 0 0,0 1 0,0-1 0,0 1 0,0 1 0,-1-1 0,1 1 0,0 0 0,0 1 0,-1-1 0,8 4 0,-7-2 27,1 1-1,-1 0 1,0 0-1,0 1 1,0-1-1,-1 1 1,1 1-1,-1-1 1,0 1 0,-1 0-1,0 0 1,0 0-1,0 0 1,0 1-1,-1 0 1,0-1-1,-1 1 1,1 0 0,-2 1-1,1-1 1,-1 0-1,0 1 1,0-1-1,-1 0 1,1 1-1,-2-1 1,1 1 0,-1-1-1,-2 9 1,-11 17 344,13-31-304,0 0 0,-1 1 0,1-1 0,-1 0 0,1 0 1,-1 0-1,0 0 0,0-1 0,0 1 0,0 0 0,-4 2 0,-2-1 5,0 0 0,-1-1-1,1 0 1,-1-1 0,1 1 0,-1-2 0,1 1-1,-1-1 1,1 0 0,-1-1 0,1 0 0,-1 0-1,1-1 1,0 0 0,-1-1 0,1 0 0,0 0-1,1 0 1,-13-8 0,20 11-37,-1 0 1,1-1 0,-1 1-1,1-1 1,-1 1-1,1 0 1,0-1-1,-1 1 1,1-1-1,-1 1 1,1-1-1,0 1 1,-1-1-1,1 1 1,0-1-1,0 1 1,-1-1-1,1 0 1,0 1-1,0-1 1,0 1-1,0-2 1,0 1-4,0 1 0,1-1 0,-1 0 0,1 0 1,-1 1-1,1-1 0,-1 0 0,1 1 1,-1-1-1,1 1 0,-1-1 0,1 1 0,0-1 1,-1 1-1,1-1 0,0 1 0,0 0 1,-1-1-1,3 1 0,10-5-4,1 2 1,0 0-1,0 1 0,0 0 0,24 0 1,-33 2 2,65-3 55,0-4-1,0-2 1,96-27 0,-152 32-25,12-4-136,-24 8-33,-14 4-68,4 0 173,0-1 1,0 1-1,1 1 0,-1-1 0,1 1 0,1 1 1,-1-1-1,1 1 0,0 0 0,0 1 0,0-1 0,-6 11 1,9-12 57,-1 1 0,1-1 0,1 0 0,-1 1 0,1-1 0,0 1 0,0 0 1,1 0-1,0-1 0,0 1 0,0 0 0,1 0 0,-1 0 0,1 0 0,1 0 1,-1 0-1,1 0 0,0 0 0,2 6 0,-2-10-6,-1-1 0,1 1-1,0-1 1,-1 1 0,1-1 0,0 0-1,0 1 1,0-1 0,0 0 0,0 0 0,0 1-1,0-1 1,1 0 0,-1 0 0,0 0-1,0 0 1,1-1 0,-1 1 0,1 0 0,-1 0-1,1-1 1,-1 1 0,1-1 0,-1 0-1,1 1 1,0-1 0,-1 0 0,1 0 0,-1 0-1,1 0 1,0 0 0,-1 0 0,1 0-1,-1-1 1,1 1 0,-1-1 0,1 1 0,-1-1-1,1 1 1,-1-1 0,1 0 0,-1 0-1,0 0 1,1 0 0,-1 0 0,0 0 0,2-1-1,1-3 29,0 0-1,0 0 0,-1-1 1,1 1-1,-1-1 0,0 0 1,3-9-1,-1 4-13,0 0 35,-1 0 1,1 0-1,4-22 0,-9 29-93,1-1 0,-1 1 0,1-1 0,-1 1 0,-1-1 0,1 1 0,-1-1 0,0 1-1,0 0 1,0-1 0,0 1 0,-1 0 0,-3-7 0,4 9 4,-1 0 0,1 0 0,-1 0 1,0 0-1,1 0 0,-1 1 0,0-1 0,0 0 1,-4-1-1,6 3 8,-1-1 0,1 1-1,-1 0 1,1-1 0,-1 1 0,1 0 0,-1 0 0,1-1 0,-1 1 0,1 0 0,-1 0-1,0 0 1,1-1 0,-1 1 0,1 0 0,-1 0 0,0 0 0,1 0 0,-1 0 0,1 0 0,-1 1-1,0-1 1,1 0 0,-1 0 0,1 0 0,-1 0 0,1 1 0,-1-1 0,1 0 0,-1 1-1,1-1 1,-1 0 0,1 1 0,-1-1 0,1 1 0,-1-1 0,1 0 0,0 1 0,-1-1 0,1 1-1,-1 0 1,1 0 3,0 0 1,1 0-1,-1-1 0,0 1 0,0 0 0,1 0 0,-1-1 0,1 1 1,-1 0-1,0-1 0,1 1 0,-1-1 0,1 1 0,0 0 0,-1-1 1,1 1-1,-1-1 0,1 1 0,0-1 0,-1 0 0,1 1 0,1-1 1,-1 2-2,5 1 32,-1 0 0,1 0 0,-1-1 0,1 1 0,0-1 0,0 0 0,10 1 0,46 4 362,-55-6-348,14 0 90,0-1 0,-1 0 0,1-2 1,0 0-1,-1-1 0,0-1 0,25-9 0,-28 7-101,0-1 0,-1-1 0,1 0 0,-2-1 0,0-1 0,0 0 0,0-2 0,19-19 0,-4-1-604,-29 32 569,-1 0 0,0 1 0,1-1 0,-1 0 0,0 0 0,1 0 0,-1 1 0,0-1 0,0 0 0,1 0 0,-1 1 0,0-1 0,0 0 0,1 1 0,-1-1 0,0 0 0,0 1 0,0-1 0,0 0 0,0 1 0,1-1 0,-1 1 0,0 0 0,0 3-25,1 0 0,-1 1 1,1-1-1,-1 1 1,-1-1-1,1 1 0,-1-1 1,-1 6-1,-11 35-142,11-39 138,-36 80 203,1-1-137,35-81-37,-11 27 99,13-29-59,-1-1 1,0 1-1,0 0 0,0-1 1,0 0-1,-1 1 1,1-1-1,0 0 1,-1 1-1,1-1 1,0 0-1,-1 0 0,0 0 1,-2 1-1,3-2-6,0 0 0,0 0 0,1 0 0,-1 0 0,0 0 1,0 0-1,0 0 0,0 0 0,0 0 0,0-1 0,0 1 0,0 0 0,0-1 0,0 1 0,0-1 0,1 1 0,-1-1 0,0 1 0,0-1 0,0 1 0,1-1 0,-1 0 0,0 1 0,1-1 0,-1 0 0,1 0 0,-2-1 1,0-2 31,-1 0 1,1-1 0,0 1-1,-3-8 1,1 0-32,1 0 1,-2-15 0,4 24-23,1 0 1,0 0 0,-1 0 0,1 0 0,0 0 0,1 0 0,-1 0 0,1 0 0,-1 0 0,1 0 0,0 0 0,0 0-1,0 0 1,0 0 0,3-3 0,-3 5-18,0 0 0,0 0 0,0 0 0,0 1 0,1-1 0,-1 0 0,0 1 0,1-1 0,-1 1 0,0-1 0,1 1 0,-1-1 0,1 1 0,-1 0 0,1 0 0,-1 0 0,0 0 0,3 0 0,26 4-320,1 3 253,-20-3 100,1-2 0,-1 1 0,1-1 0,0-1 0,0 0 0,0-1 0,14-1 1,-3-3 114,-1-1 0,0 0 0,0-2 1,21-9-1,-23 8-130,26-12 37,0-1-1,-2-2 0,50-34 0,-82 47-54,-7 6-56,-1 0 0,1 1-1,0-1 1,0 1 0,0 0-1,0 1 1,1-1-1,6-1 1,-12 4 63,0 0 0,0 0-1,1 0 1,-1 0 0,0 0 0,0 0-1,0 0 1,1 0 0,-1 0 0,0 0 0,0 0-1,0 0 1,1 0 0,-1 1 0,0-1 0,0 0-1,0 0 1,0 0 0,1 0 0,-1 0 0,0 1-1,0-1 1,0 0 0,0 0 0,0 0 0,0 0-1,1 1 1,-1-1 0,0 0 0,0 0 0,0 0-1,0 1 1,0-1 0,0 0 0,0 0 0,0 0-1,0 1 1,0-1 0,0 0 0,0 0 0,0 0-1,0 1 1,0-1 0,0 0 0,-4 19-165,-10 19-11,3-13 160,-1 0 0,-16 25 0,23-43 1,1 1 0,-5 14 0,-5 7 171,8-15-92,6-14-25,0 1 0,0-1-1,0 0 1,0 1 0,0-1 0,-1 1 0,1-1-1,0 1 1,0-1 0,0 0 0,-1 1 0,1-1-1,0 0 1,-1 1 0,1-1 0,0 0 0,-1 1-1,0-1 1,1 0 3,-1 0 0,0 0 0,0-1-1,0 1 1,1-1 0,-1 1 0,0 0 0,1-1 0,-1 0-1,0 1 1,1-1 0,-1 1 0,1-1 0,-1 0-1,0 0 1,-24-37 213,8 16-237,11 13-42,-1 1 0,-1-1 0,-8-7 0,9 9-282,15 9 123,4 2 139,10 2 34,18 5 162,56 7 1,-83-16-106,1-1 0,-1-1-1,1 0 1,-1-1 0,0 0 0,1-1-1,-1-1 1,18-5 0,-6-1-22,1-1 0,-2-2 0,27-16 0,-50 28-38,-1-1 0,1 1 0,-1-1 0,1 1 0,-1 0 0,1-1 0,-1 1 0,1 0 0,0 0 0,-1-1 0,1 1 0,-1 0 0,1 0 0,0 0 0,-1 0-1,1 0 1,-1 0 0,1-1 0,0 2 0,1 10-517,-2-5 580,-1 9-133,1-8 128,0-1 0,0 1 0,0 0-1,1 0 1,2 11 0,-3-17-19,1 0 0,-1 1 0,1-1 0,-1 0 0,1 0 0,0 0 0,-1 1 0,1-1 1,0 0-1,0 0 0,0 0 0,0 0 0,0 0 0,0-1 0,0 1 0,0 0 0,0 0 0,0-1 0,1 1 0,-1 0 0,0-1 0,0 1 0,1-1 1,-1 0-1,0 1 0,1-1 0,-1 0 0,0 0 0,1 0 0,-1 0 0,0 0 0,1 0 0,-1 0 0,2-1 0,22-4 67,0-2 0,-1 0 0,34-16 0,-28 11 2,-4 2-81,-1-1 0,0-1 1,-1-1-1,0-2 0,-1 0 1,0-2-1,-2 0 0,0-1 1,0-1-1,-2-2 0,-1 1 1,20-29-1,-4-5-106,46-100-1,-82 183-628,-27 89 581,13-62 148,-4 14 13,6-24-19,2 1-1,-8 56 1,20-73 298,5-18 49,-5-11-328,0-1 1,0 0 0,1 0-1,-1 0 1,0 1-1,0-1 1,1 0 0,-1 0-1,0 0 1,1 1-1,-1-1 1,0 0 0,1 0-1,-1 0 1,0 0-1,1 0 1,-1 0 0,0 0-1,1 0 1,-1 0 0,0 0-1,1 0 1,-1 0-1,0 0 1,1 0 0,-1 0-1,0 0 1,1 0-1,-1-1 1,0 1 0,1 0-1,10-7 81,0 0 0,-1 0 0,0-1 0,0 0 0,16-19 0,-15 16-128,42-38-605,-52 51 644,0 0 0,1 0 0,-1 0 0,1 0 0,-1 0 0,1 0 0,0 0 0,0 0 0,0-1 0,0 1 0,0-1 0,0 0 0,0 1 0,0-1 0,1 0 0,-1 0 0,0 0 0,1-1 0,3 2 0,34-5 42,0-1 0,63-16 1,-76 14-4,0-2 1,0 0-1,34-17 1,-45 17-30,0-1 1,0-1 0,0 0 0,-2-1-1,1 0 1,15-17 0,-8 3-27,0-2 0,18-29 0,33-63-50,-60 97 85,-4 2-205,-7 14 17,-6 10-85,-2 6 140,1 0 0,-1 1 0,-4 17 1,-2 0 20,-9 29 103,2 0 0,-14 75 1,31-121 1,1 0 0,0 0 1,1 1-1,0-1 1,1 0-1,0 0 1,1 1-1,0-1 1,1 0-1,0-1 0,7 16 1,-9-22 15,0-1-1,1 1 1,0-1-1,0 1 1,0-1-1,0 0 1,0 1 0,1-1-1,-1 0 1,1-1-1,0 1 1,0 0 0,6 3-1,-6-4 0,0-1-1,-1 0 1,1 0 0,0 0-1,0-1 1,0 1-1,0-1 1,0 1 0,0-1-1,0 0 1,0 0 0,0 0-1,0-1 1,0 1-1,0-1 1,0 0 0,0 1-1,4-3 1,12-6 103,0-1-1,-1-1 1,-1-1-1,0 0 1,22-20 0,-2 2-157,-36 29 14,76-63-1065,-85 72 995,0 1 0,0 0 1,1 1-1,-9 13 0,13-18 84,1 0 0,0 0 0,-1 0-1,2 1 1,-1-1 0,1 1 0,0-1 0,0 1-1,0 0 1,1-1 0,0 12 0,2-7 34,-1 1 1,1 0-1,1-1 1,0 0-1,1 1 0,0-1 1,0-1-1,1 1 1,0 0-1,1-1 0,0 0 1,1-1-1,7 9 1,-5-7-289,1-1 0,0 0 1,0-1-1,14 9 1,-13-11-723,0 1 0,0-2 0,1 0-1,16 5 1,4-2-1477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1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7040,'-18'-28'3200,"28"28"-2752,-7 0-480,7 0-64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4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57 143 3072,'-3'-1'504,"2"1"-332,0 0 0,0-1-1,0 1 1,0 0 0,0-1 0,-1 1-1,1-1 1,0 1 0,0-1 0,0 1-1,0-1 1,1 0 0,-1 1 0,0-1-1,0 0 1,-1-1 0,0-16 2696,0 1 0,-1 0 0,-9-26-1,5 29-1573,7 13-1230,-1 1 0,1 0 0,0-1 1,-1 1-1,1-1 0,0 1 0,-1-1 0,1 0 0,0 1 0,0-1 0,-1 1 0,1-1 0,0 1 0,0-1 0,0 0 1,0 1-1,0-1 0,0 1 0,0-1 0,0 0 0,0 1 0,0-1 0,0 1 0,0-1 0,1-1 0,0-2 753,-1 2-320,0 4-269,0-2 22,-1 1-208,0-1-1,1 1 1,-1-1-1,0 1 0,1 0 1,-1-1-1,1 1 1,-1-1-1,1 1 1,0 0-1,-1 0 1,0 0-1,12 155 738,-10-147-769,9 58 167,-5-32 31,2 52-1,-7 89 364,0-175-556,1-1-1,-1 0 1,0 0 0,0 0 0,0 1 0,0-1-1,1 0 1,-1 0 0,0 0 0,0 0-1,1 0 1,-1 0 0,0 1 0,0-1 0,1 0-1,-1 0 1,0 0 0,0 0 0,1 0-1,-1 0 1,0 0 0,0 0 0,1 0 0,-1 0-1,0 0 1,1 0 0,-1 0 0,0 0-1,0-1 1,1 1 0,-1 0 0,0 0 0,0 0-1,0 0 1,1 0 0,-1-1 0,15-5 28,-12 5-20,34-15 79,-2 1-147,0 1 1,74-18-1,-95 30 37,0 1-1,0 1 1,0 0-1,0 0 1,0 1-1,0 1 0,0 0 1,0 2-1,-1-1 1,1 1-1,-1 1 1,0 0-1,0 1 1,15 10-1,-23-12 37,0 0-1,0 1 1,0-1-1,-1 1 1,0 0-1,1 0 1,-2 1-1,1-1 1,-1 1 0,0 0-1,0 0 1,0 0-1,-1 0 1,2 7-1,0 2 76,-1 1 0,0 0 0,-1 0 0,0 25 0,-2-32-39,0-1 1,0 0-1,-1 0 0,-3 11 0,3-16-46,0-1-1,1 1 0,-2-1 0,1 1 0,0-1 1,0 1-1,-1-1 0,0 0 0,1 1 0,-1-1 0,0 0 1,0 0-1,0 0 0,0-1 0,0 1 0,-5 2 1,-7 2 12,0-1 0,0 0 0,-1-1 0,1-1 0,-1 0 0,-15 0 0,-4 2 63,-91 17-87,-1 10-251,72-17-843,36-13-725,8-5-981,9 1 709,0 1 1896,1 1-1,0 0 1,0 0-1,0-1 1,0 1-1,0 0 1,0 0-1,0-1 1,0 1-1,0 0 1,0 0-1,0-1 0,0 1 1,0 0-1,1 0 1,-1-1-1,0 1 1,0 0-1,0 0 1,0-1-1,0 1 1,1 0-1,11-18-5783,5-2 1936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4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18 2720,'-1'-1'79,"-2"-1"480,0 0 0,1 0 0,-1 1 0,0-1 0,0 1 0,0 0 0,0 0 0,-1 0 0,1 0 0,0 0 0,0 0 0,-1 1 0,1 0 0,-4 0 0,-2 1 1193,0-1-1,-19 0 1,3-1 1568,25 1-3221,-1 0 0,0 1 0,0-1 0,1 0 0,-1 0 0,0 1 0,1-1 0,-1 0 0,0 1 0,1-1 0,-1 0 0,0 1 0,1-1 0,-1 1 0,1-1 0,-1 1 0,1-1 0,-1 1 0,1 0 0,0-1 0,-1 1 0,1 0 0,-1 0 0,1-1-68,0 1 1,0-1 0,0 1 0,0-1 0,0 1 0,0-1-1,0 1 1,0-1 0,0 1 0,0-1 0,0 1 0,0-1-1,0 1 1,0-1 0,0 1 0,0-1 0,1 0 0,-1 1-1,0-1 1,0 1 0,1-1 0,-1 1 0,0-1 0,1 0-1,-1 1 1,0-1 0,1 0 0,-1 1 0,0-1-1,1 0 1,-1 0 0,1 1 0,-1-1 0,1 0 0,-1 0-1,0 0 1,1 0 0,-1 1 0,1-1 0,-1 0 0,1 0-1,0 0 1,24 6 568,-6-1-386,0 0 1,23 1-1,206 3 314,-234-9-498,-1 0 1,1 1-1,-1 0 0,1 2 1,-1-1-1,0 2 1,1-1-1,-2 2 0,16 7 1,-13-7 76,-2 0-757,-12-4 482,-1-1-1,0 0 0,0 0 0,0 1 0,0-1 1,0 0-1,0 0 0,0 1 0,0-1 0,1 0 1,-1 1-1,0-1 0,0 0 0,0 1 0,0-1 1,-1 0-1,1 0 0,0 1 0,0-1 1,0 0-1,0 0 0,0 1 0,0-1 0,0 0 1,0 1-1,-1-1 0,1 0 0,0 0 0,0 0 1,0 1-1,0-1 0,-1 0 0,1 0 0,0 0 1,0 1-1,-1-1 0,1 0 0,0 0 0,0 0 1,-1 0-1,1 1 0,-1-1-317,0 1-1,1-1 1,-1 1 0,0-1 0,1 1-1,-1 0 1,1-1 0,-1 1-1,1 0 1,0 0 0,-1-1-1,1 1 1,0 0 0,-1 0-1,1 1 1,-1 10-2735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1:5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975 33 4736,'-8'-8'3818,"-12"-4"540,16 9-4052,-1 1 0,0 1 1,1-1-1,-1 1 1,0 0-1,0 0 1,1 0-1,-1 0 1,0 1-1,0 0 0,0 0 1,-5 1-1,-7 1 164,-1 1-1,-17 5 0,-97 19 923,66-12-824,15-3-394,27-7-59,1 0 0,-36 15 0,48-16-39,0 2 0,1-1 0,0 1 1,-1 1-1,2 0 0,-1 0 0,-9 9 0,-2 9 2,1 0 0,1 1-1,1 1 1,-22 46-1,7-13 234,-2-8 44,-66 80 1,88-116-320,2-3 18,0 2 0,-14 25 1,22-35-40,1 0 1,0-1 0,0 1 0,0 0 0,1 0-1,-1 1 1,1-1 0,0 0 0,1 0-1,-1 1 1,1-1 0,0 0 0,1 9 0,8 15 58,0 0 1,2 0-1,15 27 0,-1 0 71,-14-31-89,49 107 272,-43-100-216,-5-10-59,0 0 1,1-1-1,27 33 1,-35-49-5,7 8 33,-1 0 0,2-1 0,0 0 0,0-1 0,1 0 0,23 12 1,-19-15-2,0 0 1,0-2 0,1 0 0,0-1-1,0-1 1,33 3 0,3-4 109,60-4 0,-74 0-102,1-3-1,-1 0 1,0-3-1,41-12 1,-60 12-22,47-15 202,2-4-84,-38 14-45,56-26-1,-65 24-94,0-2 1,-1 0 0,0-1-1,-2-2 1,0 0 0,34-41-1,-27 24 27,-2-1 0,-1-1 1,32-68-1,-41 72-37,-7 18 7,-1 0 1,0-1-1,-1-1 0,-1 1 0,-1-1 0,5-28 0,-7 3-105,-3 0 0,-1 0-1,-2 0 1,-1 0 0,-3 0-1,-1 1 1,-17-48 0,21 77 57,-1 1-1,0 1 1,-1-1 0,0 1 0,-1 0-1,0 0 1,-1 0 0,0 1 0,0 1 0,-1-1-1,-1 1 1,1 1 0,-1 0 0,-1 0-1,0 1 1,0 0 0,-16-6 0,-6-2 80,-1 2 1,0 1 0,-45-8-1,58 15-94,9 2 53,0 0 1,-16 0-1,17 2 23,0-1-1,0 1 0,0-2 0,1 1 0,-21-9 0,20 7-74,0 0 0,0 1 1,0 0-1,0 1 0,-1 1 0,-19-1 0,-70 8-1968,85-4 1034,-16 1-551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3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27 851 2496,'-2'1'366,"0"0"0,0 0 0,0 0 0,0 0 0,0 0 0,0 1 0,0-1 0,0 0 0,0 1 0,1 0 0,-4 4 5275,19-19-3294,18-24 1,19-26-1393,-24 26-586,83-110 248,37-72-121,-138 206-509,79-130 55,-81 129 38,0 0-1,-1 0 1,-1-1 0,0 0 0,-1 0 0,-1 0-1,0 0 1,1-25 0,-4 36-76,0 0 0,-1-1-1,1 1 1,-1 0 0,1-1 0,-3-5 0,3 10-11,-1-1 1,1 1-1,0 0 1,0-1-1,-1 1 1,1 0-1,0-1 1,0 1-1,-1 0 1,1 0 0,0-1-1,-1 1 1,1 0-1,-1 0 1,1 0-1,0 0 1,-1-1-1,1 1 1,-1 0-1,1 0 1,0 0-1,-1 0 1,1 0-1,-1 0 1,1 0-1,0 0 1,-1 0-1,1 0 1,-1 0 0,1 0-1,0 0 1,-1 1-1,1-1 1,-1 0-1,1 0 1,0 0-1,-1 0 1,1 1-1,0-1 1,-1 0-1,1 1 1,0-1-1,0 0 1,-1 1-1,-14 12-138,15-13 144,-7 9-51,0-1 0,1 1 0,0 1 1,0-1-1,1 1 0,-7 17 0,4-3 146,-10 46-1,10-23-4,1 1 0,3-1 0,2 1 0,2 1 0,11 77 0,-6-90 74,20 63 1,-19-80-77,1 0 0,1-1 0,0 0 0,21 32 0,-26-46 4,1 0-1,-1 0 0,1 0 0,-1 0 0,1 0 1,8 4-1,-11-7-220,-1 0 0,1-1 1,0 1-1,0-1 0,0 1 1,0-1-1,1 1 0,-1-1 1,0 1-1,0-1 0,0 0 1,0 0-1,0 0 0,0 0 1,1 1-1,-1-1 0,0-1 1,0 1-1,0 0 0,0 0 1,0 0-1,0-1 0,0 1 1,1 0-1,-1-1 0,0 1 1,0-1-1,0 1 0,0-1 0,0 0 1,-1 1-1,3-3 0,5-6-1805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2:4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18 2496,'4'-17'3109,"-3"26"2352,-1 10-5192,-2 0 0,0 0 0,-8 26 1,-19 55 646,18-68-663,-9 30 49,7-28-133,2 1 1,-7 43-1,14-53-36,2-6 227,-1-1 0,-1 1 0,-10 27 1,11-37 168,5-23-4269,-2 9 2937,1 1 0,0-1-1,0 0 1,1 0 0,-1 1 0,1-1 0,0 0 0,0 1-1,5-7 1,10-10-1378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2:4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58 160 3328,'-5'-4'431,"0"0"218,-1 0 0,1 0 0,-1 0 0,0 1 0,-8-3 0,5-3 2263,9 8-2853,0 1 0,0 0 1,0 0-1,-1-1 0,1 1 0,0 0 0,0-1 0,0 1 1,0 0-1,0-1 0,0 1 0,0 0 0,0-1 0,0 1 1,0 0-1,0-1 0,0 1 0,0 0 0,0-1 0,0 1 1,0 0-1,0-1 0,0 1 0,1 0 0,-1 0 1,0-1-1,0 1 0,0 0 0,0-1 0,1 1 0,-1 0 1,0 0-1,0 0 0,1-1 0,-1 1 0,0 0 0,0 0 1,1 0-1,-1-1 0,0 1 0,1 0 0,36-14 697,0 2-1,1 1 1,56-7-1,-14 2-326,-17 3-323,89-7 1,-96 20-15,-20 1-72,-35-2-408,-7-3-4642,6 4 4545,-1 0-1,0-1 0,0 1 0,0 0 0,1 0 0,-1 0 0,0 0 0,0 0 1,0 0-1,-1 0 0,-8 6-1514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2:4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 4384,'-31'5'2517,"47"-7"2732,32-3-3575,67-6-104,-62 5-1278,104 2 0,-137 5-155,28-1 0,-21-5-4181,-18 2 433,1 7 1158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2:5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1 953 3552,'3'5'903,"-5"-7"331,2 2-1082,0-1 0,0 0 0,-1 1-1,1-1 1,0 0 0,0 1 0,0-1 0,0 0-1,0 0 1,0 1 0,0-1 0,0 0 0,0 1-1,0-1 1,0 0 0,0 0 0,1 1-1,-1-1 1,1-1 0,48-64 2685,-25 29-2159,3 1-1,0 1 0,42-40 1,60-35 36,-65 58-399,-68 55-392,0 1 0,0 0 1,0 1-1,1-1 0,0 1 0,0-1 1,0 1-1,1 0 0,-1 0 0,-1 8 1,1-3 77,0 0 1,1-1 0,1 1 0,-1 0 0,1 19-1,2-19 139,-1 1-1,1 0 0,1-1 0,0 1 0,1-1 1,-1 0-1,2 0 0,0 0 0,0 0 0,1 0 0,0-1 1,12 18-1,-15-26-70,-1 1-1,1 0 1,-1-1-1,1 1 1,-1-1 0,1 0-1,0 0 1,0 1 0,0-1-1,0 0 1,0-1 0,0 1-1,0 0 1,0 0 0,0-1-1,0 1 1,4-1 0,-3 0 12,0 0 0,1 0 0,-1-1 0,0 0 0,0 1 0,0-1 0,1 0 0,-1 0 0,0-1 1,4-2-1,2-2 41,0 0-1,-1-1 1,0 0 0,0 0 0,0-1 0,9-12 0,-3 1 52,0 0-53,21-21 0,-1 2 47,-22 23-145,20-17-1,-32 32-30,0-1 0,1 1 0,-1 0-1,1-1 1,-1 1 0,1 0 0,-1 0-1,0-1 1,1 1 0,-1 0 0,1 0-1,-1-1 1,1 1 0,-1 0-1,1 0 1,0 0 0,-1 0 0,1 0-1,-1 0 1,1 0 0,-1 0 0,1 0-1,-1 0 1,1 0 0,-1 0 0,1 0-1,-1 0 1,1 1 0,-1-1 0,1 0-1,-1 0 1,1 1 0,-1-1 0,1 0-1,-1 1 1,0-1 0,1 0 0,-1 1-1,1-1 1,-1 0 0,0 1-1,1-1 1,-1 1 0,0-1 0,0 1-1,1-1 1,-1 1 0,0-1 0,0 1-1,0-1 1,0 1 0,1 0 0,0 5 15,1 0 1,-1 0 0,2 9-1,-3-11-10,4 42 104,-3-33-60,0 0 0,3 17 0,-4-30-25,0 0 0,0 0 0,0 0 1,0 1-1,0-1 0,0 0 0,0 0 1,0 0-1,0 0 0,0 1 0,0-1 0,1 0 1,-1 0-1,0 0 0,0 0 0,0 0 1,0 1-1,0-1 0,0 0 0,0 0 0,0 0 1,0 0-1,1 0 0,-1 0 0,0 1 1,0-1-1,0 0 0,0 0 0,0 0 0,1 0 1,-1 0-1,0 0 0,0 0 0,0 0 1,0 0-1,1 0 0,-1 0 0,0 0 0,0 0 1,0 0-1,0 0 0,1 0 0,-1 0 1,0 0-1,0 0 0,0 0 0,0 0 0,1 0 1,-1 0-1,0 0 0,0 0 0,0 0 1,0 0-1,0 0 0,1-1 0,9-11 462,5-22-158,-10 25-309,0 0 0,0 0 0,1 1 0,0-1 0,0 1 0,1 0 0,0 1 0,8-7 0,4-3-142,1 2 1,23-14-1,-42 28 94,1 0 1,-1 0-1,1 1 0,-1-1 0,1 0 1,0 1-1,-1-1 0,1 1 1,0-1-1,0 1 0,-1 0 0,3 0 1,-3 0 14,0 0 0,0 0 1,0 0-1,0 0 0,0 1 1,0-1-1,-1 0 0,1 1 1,0-1-1,0 1 0,0-1 1,-1 1-1,1-1 0,0 1 1,0-1-1,-1 1 0,2 1 1,-1 1 14,1-1-1,-1 1 1,0 0 0,1 0 0,-1 0 0,-1 0 0,1 0 0,0 0 0,-1 0-1,0 0 1,1 1 0,-2 2 0,1 17 111,-1-16-56,1 1 1,0-1-1,0 1 0,1-1 1,0 1-1,3 10 1,-4-17-27,1-1 1,-1 0 0,0 0 0,1 1-1,-1-1 1,1 0 0,0 0 0,-1 0-1,1 0 1,-1 1 0,1-1 0,-1 0-1,1 0 1,-1 0 0,1 0 0,-1 0-1,1-1 1,-1 1 0,1 0 0,-1 0-1,1 0 1,0 0 0,-1 0 0,0-1-1,1 1 1,-1 0 0,1-1 0,0 1-1,3-2 103,14-2-89,0-2 1,0 0-1,25-14 1,16-5 19,-26 12-118,65-21 146,-82 30-137,-4 1 37,1 0 0,13-2-1,-7 2-30,-14 2-7,1 0 0,0 0-1,-1 1 1,1-1-1,10 2 1,10 0 171,-26-1 54,1-4 161,-1 4-333,0-1 1,0 1-1,0 0 1,0-1 0,0 1-1,0-1 1,0 1-1,0 0 1,0-1 0,0 1-1,0-1 1,0 1-1,0 0 1,0-1 0,0 1-1,0-1 1,-1 1 0,1 0-1,0-1 1,0 1-1,-1 0 1,1-1 0,0 1-1,0 0 1,-1-1-1,1 1 1,0 0 0,-1 0-1,1-1 1,0 1-1,-1 0 1,1 0 0,0 0-1,-1-1 1,1 1-1,-1 0 1,1 0 0,0 0-1,-1 0 1,1 0-1,-1 0 1,0 0 0,-1-1-39,-1 1 0,0-1 1,0 1-1,0 0 1,1 0-1,-1 0 0,0 0 1,0 0-1,0 1 1,0 0-1,1-1 0,-1 1 1,0 0-1,1 0 1,-1 0-1,0 1 1,1-1-1,0 0 0,-1 1 1,1 0-1,0 0 1,-3 2-1,0 0 31,0 1 0,0 1 0,0-1 0,1 1 0,0-1 0,0 1 0,0 0 0,-3 9 0,5-12 19,0 1 0,1 0 0,0 0 1,0 0-1,0 0 0,0 0 1,1 0-1,-1 0 0,1 0 0,0 0 1,0 0-1,1 0 0,-1 0 0,1 0 1,0 0-1,0 0 0,0-1 0,1 1 1,-1 0-1,1 0 0,0-1 0,0 1 1,0-1-1,0 0 0,1 1 0,3 3 1,-5-6 10,-1-1 0,1 1 0,0 0 0,0-1 1,0 1-1,0 0 0,-1-1 0,1 1 0,0-1 1,0 1-1,0-1 0,0 0 0,0 1 0,0-1 0,0 0 1,0 0-1,1 0 0,-1 0 0,0 0 0,0 0 0,0 0 1,0 0-1,0 0 0,0 0 0,0 0 0,0-1 1,0 1-1,0 0 0,0-1 0,0 1 0,0-1 0,0 1 1,0-1-1,-1 0 0,1 1 0,1-2 0,2-2 30,1 0 0,-1 0 0,0-1 0,6-8 0,-10 12-44,18-22 77,-2 0 0,-1-1 1,16-37-1,56-193 64,-42 39-293,-42 199 69,3-28 26,-5 43 17,-1-1 0,0 0-1,0 0 1,0 0 0,0 1 0,-1-1 0,1 0-1,0 0 1,-1 1 0,1-1 0,-1 0 0,0 1-1,1-1 1,-1 0 0,0 1 0,0-1 0,-2-2-1,3 4 21,-1 0-1,1 0 1,0 0-1,0 0 0,-1-1 1,1 1-1,0 0 1,-1 0-1,1 0 0,0 0 1,-1 0-1,1 0 1,0 0-1,-1 0 0,1 0 1,0 0-1,0 0 0,-1 0 1,1 0-1,0 0 1,-1 0-1,1 1 0,0-1 1,-1 0-1,1 0 1,0 0-1,0 0 0,-1 1 1,1-1-1,0 0 1,-1 1-1,-7 7-120,7-7 83,-4 7-4,0-1 0,0 1 0,1 0 1,0 0-1,0 0 0,-5 16 0,-9 56-43,15-65 91,-3 12 27,-18 115-1,23-125-23,0 0-1,1 1 0,1-1 1,0 0-1,2 0 0,5 22 1,-4-24-210,2 10 653,16 36-1,-20-55-704,1-1 0,0 1 0,0-1 0,0 0 0,1 0 0,-1 0 0,1 0 0,0-1 0,1 1 0,-1-1 0,1 0 0,5 3 0,-8-5-380,1-1 0,-1 0 1,1 0-1,0 0 0,-1 0 0,1 0 0,3 0 0,7 0-4596,-1-1 2207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2:5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61 6400,'-37'-24'2880,"34"16"-2496,3 5 0,8-2-288,5-7-512,6 9 192,12-2-2784,6 5 1632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2:5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1194 3392,'20'-17'4692,"-12"11"-3939,-1-1-434,-1 1-1,1-1 0,-1-1 1,0 1-1,5-10 1,9-11 165,204-230 1910,-196 231-2327,-1-2 0,-2 0-1,28-42 1,-34 39 31,28-64 0,5-40 242,-24 57-87,-26 74-270,6-16-558,-10 28-315,-8 34 367,-15 68 319,-23 130 278,44-209 269,2-1 0,1 1 0,1 0 0,2 0 1,0-1-1,9 35 0,-11-62-251,1 1-1,0-1 1,0 0 0,0 1 0,0-1 0,0 1 0,0-1-1,1 0 1,1 3 0,-2-5-49,-1 1 1,1 0-1,0-1 1,0 1-1,-1-1 1,1 1-1,0-1 1,0 1-1,-1-1 0,1 0 1,0 1-1,0-1 1,0 0-1,0 0 1,0 0-1,0 1 1,-1-1-1,1 0 0,0 0 1,0 0-1,0-1 1,0 1-1,0 0 1,0 0-1,0 0 1,-1-1-1,1 1 1,0 0-1,0-1 0,0 1 1,-1 0-1,2-2 1,5-3 122,0-1 0,0 0 0,-1 0 1,0-1-1,7-9 0,107-119 623,-120 134-788,44-43-12,75-97 0,-66 62-25,-4-2 0,-3-2 0,42-105 0,-78 165-47,8-20-94,13-48 0,-28 76-61,-3 15 234,0 0 0,0 0 0,0-1 0,0 1 0,0 0 0,0 0 0,0 0 0,0 0 0,0 0 0,0 0 0,1 0-1,-1 0 1,0 0 0,0 0 0,0 0 0,0 0 0,0 0 0,0-1 0,0 1 0,0 0 0,0 0 0,0 0 0,0 0 0,0 0-1,0 0 1,0 0 0,0 0 0,-1 0 0,1 0 0,0 0 0,0 0 0,0 0 0,0-1 0,0 1 0,0 0 0,0 0 0,0 0-1,0 0 1,0 0 0,0 0 0,0 0 0,0 0 0,0 0 0,0 0 0,0 0 0,0 0 0,-1 0 0,1 0 0,0 0-1,0 0 1,0 0 0,0 0 0,0 0 0,0 0 0,0 0 0,0 0 0,0 0 0,0 0 0,0 0 0,0 0 0,-1 0 0,1 0-1,-11 21-183,-69 223 180,7-19 96,13-85-11,-7 19 107,17-19 894,44-128-486,6-12-577,0 0 0,0 0 0,0 0 0,0 0 1,0 0-1,0 0 0,0 0 0,0 0 0,0 0 1,0 0-1,0 0 0,0 0 0,0 0 0,0 0 0,0 0 1,0 0-1,-1 0 0,1 0 0,0 0 0,0 0 1,0 0-1,0 0 0,0 0 0,0 0 0,0 0 1,0 0-1,0 0 0,0 0 0,0 0 0,0 0 0,0 0 1,0 0-1,0 0 0,-1 0 0,1 0 0,0 0 1,0 0-1,0 0 0,0 0 0,0 0 0,0 0 0,0 0 1,0 0-1,0 0 0,0-1 0,0 1 0,0 0 1,0 0-1,0 0 0,0 0 0,0 0 0,0 0 0,0 0 1,0 0-1,0 0 0,0 0 0,0 0 0,0 0 1,0 0-1,0 0 0,0-1 0,0 1 0,0 0 0,0 0 1,0 0-1,0 0 0,0 0 0,3-21 841,2 7-766,0 1 1,1-1 0,1 1-1,0 1 1,1 0 0,10-14-1,-4 10-188,1 0-1,0 0 0,25-19 1,-39 33 39,1 1 0,1-1 1,-1 1-1,0 0 1,0-1-1,0 1 0,1 0 1,-1 0-1,0 1 1,1-1-1,-1 0 0,1 1 1,-1-1-1,1 1 1,-1 0-1,1 0 0,-1 0 1,5 1-1,-2 0 15,-1 1 0,1-1 0,-1 1 0,1 1 0,-1-1 0,0 0 0,1 1 0,5 6 0,14 10-36,-13-9 191,0-1-1,1 0 1,0 0-1,1-2 1,0 1-1,16 6 1,-25-13-46,-1 0 0,1 0 0,0-1-1,-1 1 1,1-1 0,-1 0 0,1 0 0,0 0 0,-1 0 0,1-1 0,-1 1 0,1-1 0,5-2 0,-4 1 12,1-1 0,-1 1 0,0-1 0,-1 0 0,1 0 0,0-1 0,-1 0 0,5-4 0,-2 1-41,-1-1 0,0 1 0,-1-1 1,1 0-1,-2-1 0,1 1 0,-1-1 0,0 0 0,-1 0 0,3-13 1,-5 19-67,0 1-26,0-1-1,-1 0 1,1 0-1,-1 0 1,0 0-1,0 0 1,0 0-1,0 0 1,0 1-1,-1-6 1,1 8 41,-1 0 1,1 0-1,0 0 1,0-1-1,0 1 1,0 0-1,0 0 1,-1 0-1,1 0 0,0 0 1,0 0-1,0 0 1,0-1-1,-1 1 1,1 0-1,0 0 0,0 0 1,0 0-1,-1 0 1,1 0-1,0 0 1,0 0-1,0 0 1,-1 0-1,1 0 0,0 0 1,0 0-1,0 0 1,-1 0-1,1 0 1,0 0-1,0 0 1,0 0-1,0 1 0,-1-1 1,1 0-1,0 0 1,0 0-1,0 0 1,0 0-1,-1 1 0,-6 5-177,7-5 132,-4 3 21,1 0 1,0 0-1,0 1 0,1-1 1,-1 0-1,1 1 1,0 0-1,0 0 0,1-1 1,-1 1-1,1 0 0,-1 8 1,2-10 58,0 0 0,0 0 0,0 0 0,0-1 0,0 1 0,1 0 0,0 0 0,-1 0 1,1-1-1,0 1 0,0 0 0,0-1 0,1 1 0,-1 0 0,1-1 0,-1 0 0,1 1 0,0-1 0,0 0 1,0 0-1,0 0 0,0 0 0,0 0 0,3 1 0,3 1 70,0 0-1,0 0 1,1-1 0,-1 0 0,1 0-1,-1-1 1,1 0 0,15 1 0,-4-2-1195,1-1 0,35-4 0,-53 3 511,0 1 0,0-1 0,1 1 0,-1-1 0,0 0 0,0 0 0,3-2 0,2-4-3837,-3 2 1935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2:5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19 117 7040,'-18'-12'3200,"36"12"-2752,-2-5 704,8 2-704,21-9 1024,8-1-832,10-7-256,-5 8-224,23-4 0,-4 4-96,17 4-32,-4 4 0,5 4-1728,-14 9 928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2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33 733 2496,'-22'0'1713,"12"0"1619,18-4 111,12-2-2022,-5 1-1212,-1-1 0,1 0 0,-1-2 0,0 1 0,21-17 0,-3 3-316,-30 19 62,0 1 1,0 0 0,0 0 0,0 0 0,0 0 0,0 0 0,0 1-1,0-1 1,1 1 0,-1-1 0,0 1 0,5 0 0,-6 0 25,0 0 0,0 0 1,0 1-1,0-1 1,0 1-1,0-1 1,0 1-1,0-1 1,0 1-1,0-1 1,-1 1-1,1 0 0,0 0 1,0-1-1,0 1 1,-1 0-1,1 0 1,0 0-1,-1 0 1,1 0-1,-1 0 1,1 0-1,-1 0 0,0 0 1,1 0-1,-1 0 1,1 2-1,2 15 20,-1 0 0,0 0 0,-2 31 0,3 26 246,-1-53-122,0-3 97,0-1 1,1 1 0,1-1 0,0 0-1,10 24 1,0-21 662,-14-20-836,1 0-1,0 0 0,-1-1 1,1 1-1,0 0 1,-1-1-1,1 1 1,0-1-1,0 1 1,0-1-1,0 0 0,0 1 1,-1-1-1,1 0 1,0 1-1,0-1 1,0 0-1,0 0 1,0 0-1,0 0 0,0 0 1,0 0-1,0 0 1,2-1-1,0 0 59,1-1 0,-1 1-1,1-1 1,-1 0 0,0 0 0,0 0 0,0-1-1,0 1 1,0-1 0,0 0 0,4-6-1,1-3 158,14-24 0,-9 12-94,-9 18-134,53-97 158,-52 92-179,-1-1 0,0 1 1,0-1-1,-1 0 0,-1 0 0,0 0 1,1-19-1,-5-13-96,0 24 39,3-38-1,-1 44 77,0 11-57,0 0 1,0 0 0,1 0 0,-1 0 0,0 0 0,1 0 0,1-4-1,-2 6 13,1 0-1,0 0 0,-1 1 0,1-1 0,-1 0 0,1 0 0,0 0 1,0 1-1,-1-1 0,1 0 0,0 1 0,0-1 0,0 1 0,0-1 1,0 1-1,0 0 0,0-1 0,0 1 0,0 0 0,0-1 0,0 1 0,0 0 1,0 0-1,0 0 0,0 0 0,2 0 0,13 2 3,-1 0 0,1 1 0,0 0 0,27 11 0,-21-7 32,100 36-45,102 26 335,-213-66-208,0-2 0,0 1 0,1-2 0,-1 1-1,0-2 1,0 1 0,0-2 0,0 1-1,0-1 1,0-1 0,20-7 0,-29 9-54,0 0 1,0-1-1,0 1 1,0 0-1,-1 0 0,1-1 1,0 1-1,-1-1 1,1 0-1,-1 1 1,0-1-1,1 0 1,-1 0-1,0 0 0,0 0 1,0 0-1,1-2 1,-3 3-51,1 1-1,0-1 1,0 1 0,0 0 0,0-1 0,0 1-1,-1-1 1,1 1 0,0 0 0,0-1 0,-1 1-1,1 0 1,0-1 0,0 1 0,-1 0 0,1 0-1,0-1 1,-1 1 0,1 0 0,0 0 0,-1 0-1,1-1 1,-1 1 0,1 0 0,0 0 0,-1 0-1,1 0 1,-1 0 0,0 0 0,-15 0-147,8 2 68,1 1 0,-1 1 0,0-1 0,-13 10 0,-30 24-153,23-16 232,14-11-12,-14 9 11,-33 30 0,53-41 23,1-1 1,0 1 0,0 0-1,1 1 1,0 0-1,0 0 1,1 0-1,-5 13 1,9-18-13,0-1 0,0 1 0,0-1 0,1 1 0,-1 0 0,1-1 0,0 1 0,0-1 0,0 1 0,1 0 0,-1-1 0,1 1 0,2 4 0,-3-6 10,1 0 0,-1-1 0,1 1 0,0 0 0,0-1 0,0 1 0,0-1 0,0 1 0,0-1 0,0 1 0,0-1 0,1 0 0,-1 0 0,1 1 0,-1-1 0,1 0 0,-1 0 0,1 0 0,-1-1 0,1 1 0,0 0 0,0-1 0,-1 1 0,1-1 0,0 1 0,0-1 0,3 0 0,-1 0 28,0-1 1,0 1-1,0-1 1,0 0-1,0 0 0,0-1 1,0 1-1,0-1 0,0 0 1,-1 0-1,1 0 1,-1-1-1,1 1 0,-1-1 1,5-5-1,4-5 66,0 0-1,14-22 1,-13 16-5,1 1-101,-1-2-1,-1 1 1,-1-1-1,15-37 1,-25 44-431,-3 12 102,-2 8 163,-9 21 25,6-15 81,1 1-1,0 0 1,-3 14 0,8-24 56,0-1 1,0 1-1,1 0 1,-1 0 0,1-1-1,0 1 1,0 0 0,1 0-1,-1-1 1,1 1-1,0 0 1,0-1 0,0 1-1,0 0 1,0-1-1,1 0 1,2 4 0,-3-5 8,0-1-1,0 1 1,1-1 0,-1 0 0,1 1 0,-1-1 0,1 0-1,0 0 1,-1 0 0,1 0 0,0 0 0,0-1 0,-1 1-1,1 0 1,0-1 0,0 1 0,0-1 0,0 0 0,0 0-1,4 0 1,1 0 62,1 0 0,0-1 0,13-3-1,10-5 51,-1-1 0,0-2 0,-1 0 0,40-25 0,-51 28-102,0-1 1,-1-2-1,0 1 0,-1-2 1,0 0-1,-1-1 0,24-29 1,-11 1-52,-1 0 1,-2-2 0,22-55-1,-6 9 110,52-135-66,-80 191-46,-9 24-18,0 0 0,-1-1-1,0 1 1,0-1-1,-1 1 1,1-13 0,-3 23 33,0 0 0,1-1 0,-1 1 1,0 0-1,0 0 0,0 0 0,0 0 0,0-1 1,0 1-1,0 0 0,0 0 0,0 0 1,0 0-1,0-1 0,0 1 0,0 0 0,0 0 1,0 0-1,0 0 0,0-1 0,0 1 1,0 0-1,0 0 0,0 0 0,0 0 0,-1 0 1,1-1-1,0 1 0,0 0 0,0 0 1,0 0-1,0 0 0,0 0 0,0 0 0,-1-1 1,1 1-1,0 0 0,0 0 0,0 0 1,0 0-1,0 0 0,-1 0 0,1 0 0,0 0 1,0 0-1,0 0 0,0 0 0,-1 0 0,1 0 1,0 0-1,-8 8-268,-7 19 110,-3 9 80,2 1 0,1 0 1,-17 69-1,-12 115 126,35-155-122,0 95 0,9-144 185,1 0 0,1 0 0,0-1-1,2 1 1,5 19 0,-8-34-51,0 1 0,-1 0 0,1-1 1,1 1-1,-1 0 0,0-1 0,1 0 0,-1 1 0,1-1 0,0 0 0,0 0 1,-1 0-1,2 0 0,-1 0 0,2 2 0,-2-4-11,-1 1 1,1-1-1,-1 1 1,1-1-1,-1 1 1,1-1-1,-1 0 1,1 0-1,-1 0 1,1 0-1,-1 0 1,1 0-1,0 0 1,-1-1-1,1 1 1,-1 0-1,1-1 0,-1 1 1,1-1-1,-1 0 1,0 1-1,1-1 1,-1 0-1,0 0 1,1 0-1,1-2 1,31-28 88,-1 0 1,-2-2 0,-1-2 0,33-50 0,-18 10-451,-50 86-35,0-1 0,-7 20 0,-2 7 213,11-29 203,-10 20-30,-12 45 0,23-65 20,0 0 1,0 1-1,1-1 0,0 1 1,1-1-1,0 1 1,0-1-1,1 1 1,0-1-1,3 12 1,-4-19-26,0 0 0,1 0 1,-1 0-1,0 0 1,1 0-1,-1-1 0,1 1 1,-1 0-1,1 0 1,0-1-1,-1 1 0,1 0 1,0-1-1,-1 1 1,1-1-1,0 1 0,0-1 1,0 1-1,-1-1 1,1 1-1,0-1 0,0 0 1,0 1-1,0-1 1,0 0-1,0 0 0,0 0 1,0 0-1,0 0 0,0 0 1,-1 0-1,1 0 1,2 0-1,2-1 84,0 0-1,0-1 1,-1 1-1,1-1 1,5-2-1,9-7 169,27-18 0,-22 12-147,8-4-142,-1-1 0,-2-2 0,0 0 0,34-41 0,-14 18-496,-49 46 503,0 1 0,0 0 0,0 0 0,1 0 0,-1 0 0,0 0-1,0 0 1,0 0 0,0 0 0,1 0 0,-1 0 0,0 1 0,0-1 0,0 0-1,0 0 1,1 0 0,-1 0 0,0 0 0,0 0 0,0 0 0,0 0 0,0 0-1,1 0 1,-1 1 0,0-1 0,0 0 0,0 0 0,0 0 0,0 0 0,0 0-1,0 1 1,1-1 0,-1 0 0,0 0 0,0 0 0,0 0 0,0 1 0,0-1-1,0 0 1,0 0 0,0 0 0,0 0 0,0 1 0,0-1 0,3 13-229,-2-11 204,2 13-115,2 28 1,-4-32 166,0 1 0,1-1-1,0 1 1,6 18 0,-3-19 15,-1 1 4,1 0 1,0-1 0,1 0 0,9 13 0,-13-22-10,0 1 0,-1-1 0,1 0 0,1 0 0,-1 0 0,0 0 0,0 0 1,1 0-1,-1-1 0,1 1 0,0-1 0,-1 0 0,1 1 0,0-1 0,0-1 0,0 1 0,-1 0 0,1-1 0,0 1 0,0-1 0,0 0 0,0 0 1,4 0-1,7-3 47,-1-1 0,0-1 0,0 1 0,0-2 0,0 0 1,-1-1-1,13-8 0,-7 4-20,-1 1 5,0-1 1,-1-1-1,-1 0 1,17-16-1,-26 21-66,0 1 0,0-1 0,-1 0 0,0 0 0,0 0 0,-1 0 0,0-1-1,0 0 1,-1 0 0,0 0 0,4-16 0,-6 19 2,0 0-18,0 0 1,-1 1-1,1-1 1,-1 0-1,-1-6 1,1 10 13,0 0 0,0 0 0,0 1 0,-1-1 0,1 0 1,0 0-1,0 1 0,-1-1 0,1 0 0,-1 1 1,1-1-1,0 1 0,-1-1 0,1 0 0,-1 1 1,1-1-1,-1 1 0,0-1 0,1 1 0,-1-1 0,0 1 1,1 0-1,-1-1 0,0 1 0,1 0 0,-1-1 1,0 1-1,0 0 0,1 0 0,-1 0 0,0 0 1,0 0-1,1 0 0,-1 0 0,0 0 0,0 0 0,1 0 1,-1 0-1,0 0 0,0 0 0,1 1 0,-2-1 1,-3 2-40,0 0 1,0 0 0,1 0-1,-1 0 1,0 1 0,1 0-1,-1 0 1,1 0 0,0 0-1,-6 8 1,-4 4-67,-17 25 0,26-33 107,1 1 0,-1 0 0,1 0 0,1 0 0,-1 1 0,1-1 0,1 1 0,0 0 0,0 0 0,1 0 0,-1 11 0,2-14 25,-1 0 0,2 0 1,-1-1-1,1 1 0,0 0 0,0 0 0,0 0 1,1 0-1,0-1 0,0 1 0,1-1 0,-1 0 1,1 1-1,0-1 0,1 0 0,-1-1 1,1 1-1,4 4 0,-5-7 16,0 0-1,0 0 1,0 0-1,0 0 1,1 0-1,-1-1 1,0 1 0,1-1-1,-1 0 1,1 0-1,-1-1 1,1 1 0,-1-1-1,1 1 1,-1-1-1,1 0 1,0 0-1,-1-1 1,1 1 0,-1-1-1,1 0 1,-1 0-1,4-1 1,9-4 53,-1-1 1,-1 0 0,26-16-1,-26 13-72,8-3 46,-1-2-1,-1-1 1,0 0 0,-1-1-1,-1-1 1,24-32 0,-27 31-134,-2 2-165,0 0-1,24-21 1,-37 38 235,1-1 0,-1 1 0,0 0 1,0 0-1,0 0 0,0 0 0,0 0 0,0 0 0,1 0 0,-1 0 1,0 0-1,0 0 0,0-1 0,0 1 0,0 0 0,1 0 1,-1 0-1,0 0 0,0 0 0,0 0 0,0 0 0,1 0 0,-1 0 1,0 0-1,0 0 0,0 0 0,0 0 0,1 1 0,-1-1 1,0 0-1,0 0 0,0 0 0,0 0 0,0 0 0,0 0 0,1 0 1,-1 0-1,0 0 0,0 0 0,0 1 0,0-1 0,0 0 1,0 0-1,1 0 0,2 11-87,0 21-41,-2-24 117,0 15-17,-2 0-1,0 0 0,-5 27 0,-2 19 5,7-51 85,-8 36 1,7-48-23,0 1-1,0 0 1,0-1-1,-1 1 1,0-1-1,0 0 1,-1 0-1,-4 6 1,8-11-26,-1-1 0,1 1 0,-1-1 0,1 0 0,-1 1 0,1-1 0,-1 0 0,1 1 0,-1-1 0,1 0 0,-1 0 0,1 0 0,-1 1 0,1-1 0,-1 0 0,0 0 0,1 0 0,-1 0 0,1 0 0,-1 0 0,1 0 0,-1 0 0,-1 0 0,-15-8 176,-10-16 39,-9-16 139,33 36-362,0 0-1,0 0 1,0 0 0,1-1 0,0 1-1,0-1 1,0 0 0,-1-5 0,3 9-15,0 0 1,-1 1 0,1-1 0,0 0 0,0 0 0,0 0 0,0 0-1,1 0 1,-1 0 0,0 0 0,0 0 0,1 1 0,-1-1 0,0 0 0,1 0-1,-1 0 1,1 1 0,-1-1 0,1 0 0,-1 0 0,1 1 0,-1-1 0,1 0-1,0 1 1,-1-1 0,1 1 0,0-1 0,0 1 0,0-1 0,-1 1-1,1-1 1,0 1 0,0 0 0,0 0 0,0-1 0,-1 1 0,1 0 0,0 0-1,0 0 1,2 0 0,2 0-5,0-1-1,1 1 1,-1 1 0,0-1-1,10 3 1,81 28 40,-68-20 44,58 13 0,-80-23-122,45 10-2023,-18-1-3397,-2 5 1581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2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188 454 2912,'18'-12'7104,"-18"12"-6991,-1-1 1,1 1 0,-1 0 0,1-1 0,0 1-1,-1 0 1,1-1 0,-1 1 0,1 0-1,-1 0 1,1-1 0,-1 1 0,1 0 0,-1 0-1,1 0 1,-1 0 0,1 0 0,-1 0-1,1 0 1,-1 0 0,0 0 0,1 0-1,-1 0 1,1 0 0,-1 0 0,0 0 0,-12 5-61,-23 3 1,-2 0-7,29-5-31,0 0 0,0 1 0,0 0-1,1 0 1,0 1 0,-1 0 0,-8 7-1,15-11-1,0 1 0,0 0 0,0 0 0,0 0 0,0 0-1,0 1 1,1-1 0,-1 0 0,1 1 0,0-1 0,-1 1 0,1-1-1,0 1 1,1-1 0,-1 1 0,0 0 0,1 0 0,-1-1 0,1 1 0,0 0-1,0 0 1,0 0 0,0-1 0,1 1 0,-1 0 0,1 0 0,-1-1-1,2 4 1,0-1 101,0-1 0,1 1 0,-1-1-1,1 0 1,0 0 0,0 0 0,0 0-1,0 0 1,1 0 0,-1-1 0,1 0 0,0 0-1,0 0 1,1 0 0,-1-1 0,0 1-1,1-1 1,-1 0 0,1 0 0,0-1-1,0 0 1,0 0 0,0 0 0,-1 0 0,10 0-1,-7-1-5,0 0 0,-1-1 0,1 1-1,0-2 1,-1 1 0,1 0 0,-1-1-1,1-1 1,-1 1 0,0-1 0,0 0-1,0 0 1,0 0 0,-1-1 0,0 0-1,1 0 1,-1-1 0,8-9 0,-6 6 22,-1-1 0,0 0-1,0 0 1,-1 0 0,6-16 0,-10 22-135,0 1 1,0-1-1,0 0 0,-1 0 0,1 1 1,-1-1-1,0 0 0,0 0 0,0 0 1,0 0-1,0 0 0,0 1 0,-1-1 1,1 0-1,-1 0 0,0 0 0,0 1 1,0-1-1,0 0 0,-1 1 0,1-1 1,-1 1-1,1 0 0,-1-1 0,-2-1 1,2 3-23,1-1 0,-1 1 0,0 0 0,0 0 0,0 0 0,1 0 0,-1 0 1,0 0-1,0 1 0,0-1 0,-1 0 0,1 1 0,0 0 0,0-1 0,-3 1 0,-30 4-192,34-4 205,-11 6-140,4-1 130,8-5 24,0 0 0,0 0 0,0 0 0,0 0 0,1 0 0,-1-1 0,0 1 0,0 0 0,0 0 0,0 0 0,0 0 0,0 0 0,0 0 0,0 0 0,0 0 0,0 0 0,0 0 0,0 0 0,0 0 0,0 0 0,1 0 0,-1 0 0,0 1 0,0-1 0,0 0 0,0 0 0,0 0 0,0 0 0,0 0 0,0 0 0,0 0 0,0 0 0,0 0 0,0 0 0,0 0 0,0 0 0,0 0 0,0 0 0,0 0 0,0 0 0,0 0 0,0 0 0,1 0 0,-1 1 0,0-1 0,0 0 0,0 0 0,0 0 0,0 0 0,0 0 0,0 0 0,0 0 0,0 0 0,0 0 0,0 0 0,0 0 0,0 0 0,-1 0 0,1 0 0,0 1 0,0-1 0,0 0 0,0 0 0,0 0 0,0 0 0,0 0 0,0 0 0,0 0 0,0 0 0,7 2 36,-1-3 34,-1 1 1,0-1-1,0 0 0,0-1 0,0 1 0,0-1 1,0 0-1,0 0 0,-1 0 0,1-1 0,6-4 1,0-1 34,0-1 0,-1 0 1,14-15-1,60-85 175,-38 48-210,10-19-106,-30 41 66,32-36 0,-41 59-165,-16 16 126,-1-1 1,1 1-1,-1 0 1,1-1-1,-1 1 1,1 0-1,-1-1 1,1 1-1,-1 0 1,1 0-1,-1 0 1,1-1-1,-1 1 1,1 0-1,0 0 1,-1 0-1,1 0 1,-1 0-1,1 0 1,-1 0-1,1 0 1,0 0-1,-1 0 1,1 1-1,-1-1 1,1 0-1,-1 0 1,1 0-1,-1 1 1,1-1-1,-1 0 1,1 1-1,-1-1 1,1 0-1,-1 1 1,1-1-1,-1 1 1,1 0-1,1 2-8,-1 1 0,1-1 0,-1 0 0,0 1 0,0-1 0,0 1 1,0 0-1,-1-1 0,0 1 0,1-1 0,-2 6 0,-5 44-169,4-39 113,-12 52 53,-3-2 0,-25 66-1,26-84-13,-43 130-4,-49 143 373,46-148 507,61-167-838,-13 29 662,13-31-547,0 0-1,0-1 0,-1 1 1,1 0-1,-1 0 0,1-1 1,-1 1-1,1-1 0,-1 1 1,0-1-1,0 0 0,-3 2 1,5-3-94,-1 1 1,1-1 0,0 0 0,-1 0-1,1 0 1,-1 0 0,1 0 0,-1 0-1,1 0 1,0 0 0,-1 0 0,1 0-1,-1 0 1,1 0 0,0 0 0,-1 0-1,1 0 1,-1-1 0,1 1-1,0 0 1,-1 0 0,1 0 0,-1-1-1,1 1 1,0 0 0,-1 0 0,1-1-1,0 1 1,0 0 0,-1-1 0,1 1-1,0 0 1,0-1 0,-1 1 0,1 0-1,0-1 1,0 1 0,0-1 0,0 1-1,-1 0 1,1-1 0,0 1 0,0-1-1,0 1 1,0 0 0,0-1-1,0 0 1,0-2 22,0 0 0,-1 0 0,1 0 0,1 0 0,-1 0 0,1-3 0,1 0-44,0 1-1,0 0 0,0 0 1,1 0-1,0 0 1,0 0-1,0 0 0,1 1 1,-1-1-1,1 1 0,0 0 1,7-5-1,2-1-50,1 0 0,0 1-1,18-9 1,-15 11 65,0 0 0,0 1 0,1 0 0,0 2 0,0 0 0,19-1 0,111-1-72,-125 7-475,36 6 0,-25-2-2832,-1-2 784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2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253 138 3328,'1'-5'418,"4"-18"852,-5 23-1085,0-1 1,0 0-1,0 1 1,0-1-1,0 1 1,1-1-1,-1 0 1,0 1-1,1-1 1,-1 1 0,0-1-1,1 1 1,-1-1-1,0 1 1,1-1-1,-1 1 1,1 0-1,-1-1 1,1 1-1,-1-1 1,1 1 0,0 0-1,-1 0 1,1-1-1,0 1 1,0 0-147,-1 1 0,1 0 1,0-1-1,-1 1 0,0 0 1,1-1-1,-1 1 1,1 0-1,-1 0 0,0-1 1,1 1-1,-1 0 0,0 0 1,0 0-1,0 0 0,0-1 1,1 1-1,-1 0 0,0 0 1,-1 1-1,2 1 84,-1 4 58,0 0 0,0 0 0,0 0 0,-1 0 0,0 0 0,-1 0 0,1 0-1,-1 0 1,-5 11 0,2-4 47,-3 6 125,-1-1-1,-1 0 0,-1 0 0,-15 18 1,-4 9 131,3 2 0,-35 85 0,-6 57 995,63-173-817,5-16-620,0-1 1,0 0-1,0 0 0,0 1 1,0-1-1,0 0 1,0 0-1,0 1 1,0-1-1,0 0 0,0 0 1,0 0-1,0 1 1,0-1-1,0 0 1,0 0-1,0 1 0,0-1 1,0 0-1,0 0 1,0 1-1,0-1 1,0 0-1,1 0 0,-1 0 1,0 1-1,0-1 1,0 0-1,0 0 1,0 0-1,1 0 0,-1 1 1,5-5 679,15-44 798,-6 15-1308,12-28-43,60-100 0,101-151-415,-185 309 228,0-2-21,1 0 0,-1 0 1,1 0-1,4-4 0,-6 9 26,-1-1 0,0 1 0,1-1 0,-1 1 0,1-1 0,-1 1 0,1 0 0,-1-1 0,1 1 0,-1 0 0,1-1 0,0 1 0,-1 0 1,1 0-1,-1-1 0,1 1 0,0 0 0,0 0 0,0 0-6,0 0 1,-1 1-1,1-1 1,0 0-1,-1 1 0,1-1 1,-1 0-1,1 1 1,-1-1-1,1 1 1,-1-1-1,1 1 1,-1-1-1,1 1 0,-1-1 1,0 1-1,1 0 1,-1-1-1,0 1 1,1-1-1,-1 1 1,0 1-1,6 15-57,-1 1 1,-1 0-1,4 33 0,-4-20 80,46 224 252,-49-250-171,0-1 1,1-1-1,-1 1 0,1 0 0,0 0 0,0-1 0,2 5 0,-3-8-60,-1 1-1,1-1 0,-1 1 0,1-1 0,-1 1 0,1-1 0,-1 1 0,1-1 1,0 0-1,-1 1 0,1-1 0,-1 0 0,1 0 0,0 1 0,-1-1 1,1 0-1,0 0 0,0 0 0,0 0 0,0 0 5,0 0 1,0 0-1,0-1 1,1 1-1,-1-1 1,0 1-1,-1-1 0,1 1 1,0-1-1,0 1 1,0-1-1,0 0 1,0 0-1,0 1 0,-1-1 1,2-2-1,4-6 75,0 0-1,-1 0 1,0-1-1,5-16 0,4-6 20,81-212-121,-28 63-345,-66 178 304,0 1 0,1 0 0,-1-1-1,0 1 1,1 0 0,-1 0 0,4-3 0,-5 4 27,0 1-1,1 0 1,-1 0 0,0 0 0,0-1-1,1 1 1,-1 0 0,0 0-1,1 0 1,-1 0 0,0 0 0,0 0-1,1 0 1,-1-1 0,0 1-1,1 0 1,-1 0 0,0 0 0,1 0-1,-1 0 1,0 0 0,0 1 0,1-1-1,-1 0 1,0 0 0,1 0-1,0 1-4,-1-1-1,1 1 1,0-1-1,-1 1 1,1 0 0,-1-1-1,1 1 1,-1 0-1,0 0 1,1-1-1,-1 1 1,0 0-1,1 0 1,-1 1-1,3 12-89,0 0 0,-2-1-1,1 1 1,-2 15 0,-4 60-168,0-39 217,-13 183 202,5-102 128,7-83-102,2-30-31,1 0 0,1 0 0,2 31-1,-1-47-340,0 1 0,1-1 0,-1 0 0,1 0-1,0 0 1,-1 0 0,1 0 0,0 0 0,0 0-1,3 3 1,-3-3-358,1-1 0,0 1-1,0 0 1,0-1 0,0 1-1,0-1 1,0 0 0,0 0-1,0 0 1,1 0 0,-1 0-1,0 0 1,1 0 0,3 0-1,19 4-2377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3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63 143 6560,'-41'-20'2976,"19"17"960,26-6-1824,9 6-1217,18-10 353,6 9-736,26-7 352,5 2-512,9-7-32,-6 9-192,1-9-96,-4 7 0,3-7 32,-3 9-32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2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5888,'0'11'2688,"10"26"-2336,-10-17 1344,3 3-992,-3 9 992,0 1-992,0-2 352,0 1-608,0-1-256,0-2-128,0-4 288,0-5-192,0-5 415,10-2-319,-7-7-3775,2 3 1887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2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280 951 3552,'5'6'7466,"0"-28"-4344,3-5-1865,27-282 1089,-33 287-2277,6-149 182,-15-60-91,5 190-181,0 23 61,2-29 0,1-6-131,-1 52 83,0 0-1,0 0 1,1 1-1,-1-1 1,0 0-1,1 0 1,-1 1-1,1-1 1,-1 0 0,1 1-1,-1-1 1,1 0-1,-1 1 1,1-1-1,0 1 1,-1-1-1,1 1 1,0-1-1,0 1 1,-1 0-1,1-1 1,0 1-1,0 0 1,-1-1-1,1 1 1,0 0-1,0 0 1,0 0-1,0 0 1,-1 0-1,3 0 1,29 0 63,-31 0-52,15 3-21,-1 0 0,0 1 0,0 0 1,-1 1-1,1 1 0,26 14 0,-37-18 26,18 11-90,0 1 1,-1 1 0,25 23-1,-29-24 24,-2 1 0,17 20 0,-27-28 73,1 0-1,-1 0 0,-1 1 1,0-1-1,0 1 1,0 1-1,4 13 1,-7-20 20,-1 1 0,1 0-1,-1 0 1,0 0 0,1 0 0,-1 0 0,0 0 0,-1 0 0,1 0-1,0 0 1,-1-1 0,0 1 0,0 0 0,0 0 0,0 0 0,-1 2-1,-1-1 18,1-1-1,-1 0 0,1 1 1,-1-1-1,0 0 0,0 0 1,0-1-1,-1 1 0,-6 3 0,-2 1 8,-1-1-1,0-1 0,0-1 1,-26 7-1,-53 9 58,-109 29-143,170-40 23,0 2 0,1 2 0,0 0 0,-33 22 0,50-27 9,0 1 0,1 0 1,1 1-1,-21 21 0,27-25 15,1 0 1,-1 1-1,1-1 1,0 1-1,0 0 1,1 0 0,0 0-1,0 1 1,1-1-1,0 1 1,-1 8-1,1-7-30,2-6 70,-1 0-1,0 0 1,1 0 0,0 0 0,0 0-1,0 1 1,1 2 0,-1-5-37,0-1-1,0 1 1,0-1 0,1 1 0,-1-1 0,0 1 0,0-1 0,1 0 0,-1 1 0,0-1 0,0 1 0,1-1 0,-1 0 0,1 1 0,-1-1 0,0 0 0,1 0 0,-1 1 0,1-1 0,0 0-1,0 1 25,0-1 0,0 0 0,0 0 0,1 0-1,-1 0 1,0 0 0,0 0 0,0 0 0,0 0-1,1 0 1,-1-1 0,1 0 0,20-6 290,30-16 1,-30 13-294,34-12-1,-38 17-88,0 1-1,0 1 1,0 0 0,1 1-1,-1 1 1,37 3-1,-43-1 39,-1 1-1,0 0 1,0 1-1,1 1 1,-2-1-1,1 2 1,0 0-1,-1 0 1,0 0-1,0 1 0,-1 1 1,12 9-1,-7-1 31,0 0 0,0 2 0,-2-1 0,0 2 0,17 31 0,-10-16 261,-7-14-91,-7-12-77,-1 0 0,1 1 0,-2-1 0,7 15 0,-10-22-94,0 1 0,0-1-1,0 1 1,0-1 0,0 1 0,0-1-1,0 1 1,1-1 0,-1 1 0,0-1-1,0 0 1,0 1 0,1-1 0,-1 1 0,0-1-1,1 0 1,-1 1 0,0-1 0,1 0-1,-1 1 1,1-1 0,-1 0 0,0 0 0,1 1-1,-1-1 1,1 0 0,-1 0 0,1 0-1,-1 0-79,1 0-1,-1 0 1,0 0-1,1 0 1,-1 0-1,0 0 0,0 0 1,1-1-1,-1 1 1,0 0-1,0 0 1,1 0-1,-1-1 0,0 1 1,0 0-1,0 0 1,1-1-1,-1 1 1,0 0-1,0 0 0,0-1 1,0 1-1,0 0 1,1-1-1,-1 1 1,0 0-1,0 0 0,0-1 1,0 1-1,0 0 1,0-1-1,0 1 1,0-1-1,0-1-522,0 1 0,0-1 0,0 0 0,0 1 1,1-1-1,-1 0 0,1 1 0,-1-1 0,1 1 0,-1-1 0,1 0 0,1-1 0,10-10-3061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2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167 160 5216,'18'-17'2284,"-18"17"-2170,1-1 0,-1 1-1,1 0 1,-1-1 0,1 1 0,-1-1 0,1 1 0,0 0 0,-1-1 0,1 1 0,-1 0 0,1 0 0,0-1 0,-1 1 0,1 0-1,0 0 1,-1 0 0,1 0 0,0 0 0,-1 0 0,1 0 0,0 0 0,-1 0 0,1 0 0,0 0 0,1 2 1616,-3 5-1432,-41 64 1147,1-2-746,12-6-87,4 1-1,-29 111 1,44-132 967,9-38 65,7-33-329,4-11-1167,2 1-1,1 0 1,2 0 0,25-45-1,94-136-266,-133 218 120,11-18 17,1 1-1,27-30 0,-23 35-355,-17 13 327,0-1 0,1 1 0,-1 0-1,1 0 1,-1 0 0,1-1-1,-1 1 1,1 0 0,-1 0 0,0 0-1,1 0 1,-1 0 0,1 0-1,-1 0 1,1 0 0,-1 0 0,1 0-1,-1 0 1,1 1 0,-1-1-1,1 0 1,-1 0 0,1 0 0,-1 0-1,0 1 1,1-1 0,-1 0-1,1 1 1,-1-1 0,0 0 0,1 0-1,-1 1 1,0-1 0,1 1-1,-1-1 1,0 0 0,0 1 0,1-1-1,-1 1 1,4 9-8,-1 1-1,-1-1 1,0 0 0,0 1 0,-1-1-1,0 1 1,-1 15 0,3 22 29,-1-28 104,1 0 1,0-1-1,2 1 0,1-1 0,0 0 1,14 27-1,-19-44-74,0 0 1,0 0-1,0 0 0,1-1 0,-1 1 1,0-1-1,1 1 0,-1-1 0,4 2 1,-5-2-19,1-1 1,0 1 0,0-1 0,0 0 0,0 1 0,0-1-1,0 0 1,0 0 0,0 1 0,0-1 0,0 0-1,-1 0 1,1 0 0,0 0 0,0 0 0,0-1-1,0 1 1,0 0 0,0 0 0,0-1 0,0 1 0,0 0-1,0-1 1,0 1 0,-1-1 0,2 0 0,8-7 133,0 0 0,-1 0 0,0-1 0,11-14 0,29-45 18,-28 33-231,24-55-1,-28 53-20,25-40-1,-42 76 75,16-19-341,-16 20 337,0 0 0,0-1 0,0 1 0,1 0 0,-1 0 0,0 0 0,0 0 0,0-1 0,1 1 0,-1 0 0,0 0 0,1 0 0,-1 0 1,0 0-1,0 0 0,1 0 0,-1 0 0,0 0 0,0 0 0,1 0 0,-1 0 0,0 0 0,0 0 0,1 0 0,-1 0 0,0 0 1,1 0-1,-1 1 0,1-1 1,-1 1-1,1-1 1,-1 1-1,0 0 1,1-1-1,-1 1 1,0 0-1,1-1 1,-1 1-1,0 0 1,0-1 0,0 1-1,0 0 1,1-1-1,-1 2 1,4 41-174,-3 81 0,-2-62 196,-2 25 151,2 41 116,2-108-87,-1 0-1,-1 0 1,-4 25 0,5-28 152,0-6-3734,19-11-5482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2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37 5888,'24'-3'6621,"13"-11"-2591,-27 9-3426,0 1 0,0 1-1,12-3 1,-21 5-593,0 1 1,-1 0-1,1 0 0,0 0 0,0 0 1,0 0-1,0 0 0,-1 0 0,1 0 1,0 0-1,0 1 0,0-1 0,0 0 1,-1 0-1,1 1 0,0-1 1,0 0-1,-1 1 0,1-1 0,0 1 1,-1-1-1,1 1 0,0-1 0,-1 1 1,1 0-1,-1-1 0,1 1 0,-1 0 1,1-1-1,-1 1 0,1 0 0,-1 0 1,0-1-1,1 1 0,-1 0 0,0 0 1,0 0-1,0-1 0,0 1 1,1 0-1,-1 2 0,0 2 0,0 1 0,0 0 0,-1 0 0,-2 10 0,0-2 36,0-1-1,-1-1 1,-1 1 0,0-1-1,-1 0 1,-1 0-1,-12 19 1,-7 2 280,-33 34 0,54-62-261,5-4-20,-1-1-1,0 1 0,1-1 1,-1 1-1,0 0 0,1-1 0,-1 1 1,1 0-1,-1 0 0,1 0 0,-1-1 1,1 1-1,0 0 0,-1 0 1,1 0-1,0 0 0,0 0 0,0 0 1,0 0-1,-1 0 0,1-1 1,0 1-1,1 0 0,-1 0 0,0 0 1,0 0-1,1 1 0,0 0 34,0-1-1,0 0 0,0 0 0,0 0 1,0 0-1,0 0 0,1 0 1,-1 0-1,0 0 0,1 0 0,-1-1 1,1 1-1,-1 0 0,3 0 0,6 1 167,0 0-1,0 0 0,16 1 0,89 0 158,-66-3-3241,-36 0 1185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33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5 970 3136,'-5'-2'1227,"7"1"452,-2 1-1581,0 0 0,1 0-1,-1 0 1,0 1-1,0-1 1,0 0-1,0 0 1,0 0-1,0 1 1,0-1-1,1 0 1,-1 0-1,0 1 1,0-1-1,0 0 1,-3 5 4180,5-9-2442,33-42 1049,17-45-2202,-15 33-510,76-90 0,-54 84-128,65-76 140,-90 91-75,-1-1 0,-3-2-1,-2-1 1,23-62 0,-40 82-65,-9 26-104,0 0 0,1-1 0,0 1 0,0 0 1,0 0-1,1 1 0,0-1 0,7-8 0,-11 17-9,1 0 1,-1 0-1,0-1 1,0 1-1,0 0 0,0 0 1,0 0-1,0 3 1,-4 24 16,-1 0-1,-2 0 1,0-1 0,-16 38 0,6-27 9,-21 37 0,26-54 24,-276 436 98,242-391 39,-124 171 776,152-215 17,15-20-410,4-5-108,12-9 64,48-25-106,140-83-186,28-44-156,-141 93-97,156-121 62,-213 174-97,-58 67 47,2 1 0,-24 68 1,41-95 141,-10 44 0,16-58 7,1 0-1,0-1 1,0 1 0,1 0 0,1 0 0,-1-1 0,4 18 0,-3-26-50,-1 0-1,0 0 1,0 1 0,1-1-1,-1 0 1,0 0-1,1-1 1,-1 1 0,1 0-1,-1 0 1,1 0 0,0 0-1,-1 0 1,1 0-1,0-1 1,-1 1 0,1 0-1,0-1 1,0 1 0,0 0-1,1 0 1,-1-1 5,0 0 1,0 0 0,0 0 0,0 0-1,0 0 1,0 0 0,0 0 0,1 0-1,-1 0 1,0-1 0,0 1 0,-1 0-1,1-1 1,0 1 0,0-1-1,0 1 1,1-2 0,3-1 79,-1-1 0,0 0 0,0 1 0,0-2 0,0 1 1,4-7-1,1-6-51,-1 0 1,0-1 0,-1 0-1,-1-1 1,4-20 0,-4 16-49,5-16-46,17-38-1,-20 58 18,1 1 0,1 1 0,23-33 0,-29 45 0,1-1 0,1 1 0,-1 0 0,1 0 0,0 0 0,0 1 0,1 0 0,-1 0 0,1 1 1,0 0-1,-1 0 0,2 0 0,-1 1 0,0 0 0,0 0 0,1 1 0,-1 0 0,1 0 0,-1 1 0,1 0 0,-1 0 0,1 1 0,-1 0 0,0 0 0,1 1 0,-1 0 1,0 0-1,10 5 0,-12-4 4,1 1 1,-1-1 0,0 1 0,-1 0-1,1 1 1,-1-1 0,0 1-1,0 0 1,0 0 0,3 8 0,5 8 36,12 30 1,-17-35 19,10 25 142,-9-18-62,2-1 1,1 0-1,20 30 0,-27-46-52,1 1-1,0-1 1,1-1 0,-1 1-1,1-1 1,0 0-1,1 0 1,-1-1 0,1 1-1,0-2 1,0 1 0,0-1-1,1 0 1,-1 0-1,8 1 1,-5-2-201,-1-1 1,0 0-1,1 0 0,-1-1 1,19-2-1,21-7-4077,-3-3 1206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35.8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263 138 3904,'3'-14'1253,"-3"14"-1239,0-1 0,0 1 0,0 0 0,0 0 0,0 0 0,0 0 0,0 0 0,0-1 0,0 1 0,0 0 0,0 0 0,0 0 0,0 0 0,1-1 0,-1 1 0,0 0 0,0 0 1,0 0-1,0 0 0,0 0 0,0 0 0,0 0 0,1-1 0,-1 1 0,0 0 0,0 0 0,0 0 0,0 0 0,0 0 0,1 0 0,-1 0 0,0 0 0,0 0 0,0 0 0,24-12 2345,-24 12-2249,1 0 0,0 0 0,-1-1-1,1 1 1,0 0 0,-1-1 0,1 1 0,-1-1 0,1 1 0,-1 0 0,1-1-1,-1 1 1,1-1 0,-1 0 0,0 1 0,1-1 0,-1 1 0,0-1-1,1 0 1,-1 1 0,0-1 0,0 1 0,1-1 0,-1 0 0,0 1 0,0-1-1,0 0 1,0 1 0,0-1 0,0-1 0,-1 1-73,1 1 1,-1-1-1,0 1 0,1-1 1,-1 1-1,0-1 0,0 1 1,1 0-1,-1-1 0,0 1 1,0 0-1,0 0 0,1-1 1,-1 1-1,0 0 0,0 0 0,0 0 1,0 0-1,1 0 0,-1 0 1,0 0-1,-1 1 0,-16 3-223,12-1 178,0 0 0,0 0 0,0 1 0,0 0 0,0 0 0,1 0 0,-1 1-1,-6 7 1,-1 4 63,-19 26 0,24-29-2,1 0-1,0 0 1,0 1-1,2 0 1,-1 1-1,-4 21 1,8-25 130,0-1 0,0 1 0,1 0 0,1 0 0,0 0 0,0-1 0,1 1 0,1 0 0,4 20 0,-4-25-16,1-1 1,0 1 0,0-1 0,0 0-1,0 0 1,7 7 0,-9-10-99,0-1 0,0 1 1,0-1-1,1 0 0,-1 0 1,0 1-1,1-1 0,-1 0 0,1 0 1,-1 0-1,1 0 0,0-1 1,-1 1-1,1 0 0,0-1 0,-1 1 1,1-1-1,0 1 0,0-1 1,-1 0-1,1 0 0,0 0 1,0 0-1,0 0 0,3-1 0,-2 0 81,-1-1 0,1 0 0,-1 0 0,1 0 0,-1 0 0,0 0 0,0 0 0,0 0 0,4-5-1,14-26 502,-18 29-577,22-44 480,27-78-1,-40 98-422,8-28-345,-16 81-282,-5 28 446,-2 0-1,-2 0 0,-3-1 1,-2 0-1,-26 76 0,-32 65 441,66-182-364,-10 30 219,-2-1 1,-40 76-1,52-110-156,-1 0 1,-1 0-1,1-1 0,-1 1 0,1-1 0,-9 7 0,12-11-64,0 0-1,-1 0 0,1-1 1,0 1-1,0 0 0,-1 0 1,1-1-1,0 1 0,-1-1 1,1 1-1,0-1 0,-1 0 1,1 0-1,-1 1 0,1-1 0,0 0 1,-1 0-1,1 0 0,-1 0 1,1-1-1,-1 1 0,1 0 1,0-1-1,-1 1 0,1-1 1,0 1-1,-1-1 0,1 1 1,0-1-1,-1 0 0,1 0 1,0 0-1,0 0 0,0 0 1,0 0-1,0 0 0,0 0 1,0 0-1,0 0 0,0-2 1,-3-4-10,0 1 0,0-2 0,1 1 0,0 0 1,1 0-1,0-1 0,0 0 0,0 1 1,1-1-1,0 0 0,0 0 0,1 0 0,0 1 1,1-1-1,0 0 0,0 0 0,3-10 0,-2 8-17,1 1 0,0-1 0,1 1 0,0 0 0,0 0 0,1 0 0,0 0 0,0 1 0,1 0 0,0 0 0,1 0 0,0 1 0,12-11 0,20-8-33,1 2 0,1 1-1,1 3 1,49-18 0,91-36 174,-159 64-88,0-1 0,-1 0 1,0-2-1,-1-1 0,0-1 1,-1 0-1,30-32 0,74-99 437,-31 33-208,-75 91-267,-10 12-65,0 1 1,0 0-1,1 0 1,17-13-1,-40 66-561,2-4 583,-7 49 0,16-72 79,1-1 0,1 1 0,1 0 0,0 0 0,6 31 0,-6-45-20,1 0-1,-1 0 0,1 0 1,0-1-1,0 1 1,1 0-1,-1 0 0,1-1 1,-1 1-1,1-1 1,4 5-1,-5-6 1,0 1-1,1-1 1,-1 0 0,1-1-1,-1 1 1,1 0-1,-1 0 1,1-1 0,-1 1-1,1 0 1,0-1 0,-1 0-1,1 1 1,0-1-1,0 0 1,-1 0 0,1 0-1,0 0 1,0 0 0,-1-1-1,3 0 1,2 0 3,0-1-1,-1 0 1,1-1 0,-1 0 0,0 1 0,0-2-1,6-3 1,33-29 72,-35 27-83,145-136 117,-112 103-186,17-10 81,-26 24-407,-33 28 365,0 0 0,0 1 0,0-1 0,0 0-1,0 0 1,0 0 0,0 0 0,0 0 0,0 0 0,0 0 0,0 0 0,0 0 0,0 0 0,0 1 0,0-1-1,0 0 1,0 0 0,0 0 0,0 0 0,0 0 0,0 0 0,0 0 0,0 0 0,0 0 0,1 0 0,-1 1-1,0-1 1,0 0 0,0 0 0,0 0 0,0 0 0,0 0 0,0 0 0,0 0 0,0 0 0,0 0 0,0 0-1,0 0 1,1 0 0,-1 0 0,0 0 0,0 0 0,0 0 0,0 0 0,0 0 0,0 0 0,0 0 0,0 0-1,0 0 1,1 0 0,-1 0 0,0 0 0,0 0 0,0 0 0,0 0 0,0 0 0,0 0 0,0 0 0,0 0-1,0 0 1,0 0 0,0 0 0,1 0 0,-1 0 0,0 0 0,0 0 0,0-1 0,0 1 0,0 0-1,-2 14-201,-7 20 190,2-8-20,0 1 1,-3 32 0,8-47 92,1 1-1,1-1 1,0 0 0,1 0 0,0 0-1,1 0 1,6 21 0,-8-31-10,1 0 1,0 0-1,0 0 1,0 0-1,0 0 1,0 0-1,3 2 1,-4-3-26,0-1 0,1 0 0,-1 1 0,1-1 0,0 1 0,-1-1 0,1 0 0,-1 1 0,1-1 0,0 0 0,-1 1 0,1-1 0,-1 0 0,1 0 0,0 0 0,-1 0 0,1 0 0,0 1 0,-1-1 0,1 0 0,0-1 0,-1 1 0,1 0 0,0 0 0,-1 0 0,1 0 0,0 0 0,-1-1 0,1 1 0,0 0 0,-1-1 0,1 1 0,4-3 21,-1 0 0,0-1 0,0 1-1,0-1 1,-1 0 0,1 0 0,4-7-1,20-37-63,-24 41 33,21-42 107,25-41-111,-34 65 42,18-25-207,-33 49 144,-1 1 1,1-1-1,-1 0 0,1 1 0,-1-1 1,1 0-1,-1 1 0,1-1 1,0 0-1,-1 1 0,1-1 1,0 1-1,-1 0 0,1-1 1,0 1-1,0-1 0,0 1 1,-1 0-1,1 0 0,1-1 0,-1 2-18,0-1 0,-1 1-1,1-1 1,0 1-1,0-1 1,-1 1-1,1 0 1,0-1-1,-1 1 1,1 0-1,0 0 1,-1-1-1,1 3 1,11 12 27,-5-7 29,1-1-1,-1 0 1,1 0 0,1-1-1,-1 0 1,1-1-1,0 1 1,0-2-1,14 6 1,-15-8 18,0 1 0,1-2 0,-1 1 0,1-1-1,-1-1 1,1 1 0,-1-1 0,1-1 0,-1 0 0,1 0 0,13-4 0,-4 0 37,0-1-1,0-1 1,-1 0-1,27-16 1,-33 16-66,-1 0 0,-1 0 0,1-1 0,-1 0 0,0 0-1,-1-1 1,0 0 0,8-12 0,-15 20-22,-1-1 1,1 1-1,0-1 0,0 0 0,-1 1 0,1-1 0,-1 0 1,1 1-1,-1-1 0,0 0 0,0 0 0,1-2 0,-2 3 6,1 0-1,0 1 1,0-1-1,0 1 0,0-1 1,-1 1-1,1-1 1,0 1-1,0-1 1,-1 1-1,1-1 0,0 1 1,-1-1-1,1 1 1,-1-1-1,1 1 0,-1 0 1,1-1-1,0 1 1,-1 0-1,1-1 1,-1 1-1,0 0 0,1 0 1,-1 0-1,1-1 1,-1 1-1,1 0 0,-1 0 1,1 0-1,-1 0 1,0 0-1,1 0 1,-1 0-1,1 0 0,-1 0 1,1 0-1,-1 0 1,0 1-1,1-1 0,-1 0 1,-10 3-64,0-1-1,1 2 1,0-1 0,0 1 0,0 1-1,0 0 1,0 1 0,1-1-1,0 2 1,0-1 0,-8 9 0,14-11 82,-1-1 0,1 1 1,-1 0-1,1 0 0,0 0 1,1 0-1,-1 0 0,1 1 1,0 0-1,0-1 0,0 1 1,0 0-1,1 0 0,0 0 1,0 0-1,0 0 0,1 0 1,0 0-1,0 0 0,0 0 1,0 0-1,1 0 0,0 0 1,0 0-1,0-1 0,3 7 1,-4-9 5,1-1 1,0 0 0,-1 0-1,1 0 1,0 0 0,-1 0-1,1 0 1,0 0 0,0 0-1,0 0 1,0 0 0,0 0-1,0-1 1,0 1-1,0 0 1,0-1 0,1 1-1,1 0 1,0 0 10,0-1 1,0 1-1,0-1 0,0 1 0,0-1 1,0 0-1,5-1 0,4-1 26,-1-1 1,1 0-1,12-5 0,170-80-24,-187 84-49,-6 3 1,1 0-1,-1 0 1,1 1 0,-1-1 0,1 1 0,0-1-1,-1 1 1,1-1 0,-1 1 0,1 0 0,0 0-1,-1 0 1,1 0 0,0 0 0,-1 0 0,3 1-1,-3-1 12,0 1 0,-1-1 0,1 1 0,0 0 0,-1-1 0,1 1 0,0 0-1,-1 0 1,1-1 0,-1 1 0,1 0 0,-1 0 0,0 0 0,1 0 0,-1 0 0,0 0 0,1 0-1,-1-1 1,0 1 0,0 0 0,0 0 0,0 0 0,0 0 0,0 0 0,0 0 0,0 0 0,-1 0-1,1 0 1,-1 2 0,-3 21-83,-9 74 170,12-85 14,-1 1 1,0-1 0,-6 15-1,15-43 333,1 0-1,14-21 0,-6 11-457,-13 19 3,1 0-1,0 0 1,1 1-1,-1-1 1,1 1-1,0 1 0,0-1 1,8-5-1,-11 9 3,0-1-1,0 1 0,0 0 0,0 0 0,0 0 0,0 0 1,0 1-1,1-1 0,-1 1 0,0-1 0,0 1 1,1 0-1,-1 0 0,0 0 0,1 0 0,-1 0 0,0 0 1,1 1-1,-1-1 0,0 1 0,0-1 0,0 1 0,1 0 1,-1 0-1,0 0 0,0 0 0,0 0 0,3 3 1,7 8-25,0 1 0,-1 0 0,0 0 0,-1 1 0,14 25 1,3 3 221,-13-22-258,6 9-301,20 38-1,-37-58-2933,-1-2 932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36.2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8 7136,'-36'-8'3232,"41"16"-2816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37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238 4 4992,'1'0'247,"0"-1"1,1 1-1,-1-1 0,0 1 1,0-1-1,0 1 0,1 0 1,-1 0-1,0 0 0,3 0 1,-2 0 2065,16 0 455,-17 0-2687,0 0-1,0 0 1,0 1-1,0-1 1,0 0-1,0 1 1,0-1-1,0 1 1,0-1 0,0 1-1,0-1 1,0 1-1,-1 0 1,1-1-1,0 1 1,0 0-1,-1 0 1,1-1-1,-1 1 1,1 0-1,-1 0 1,1 0-1,-1 0 1,1 0-1,-1 0 1,0 0-1,1 0 1,-1 0 0,0 0-1,0 0 1,0 0-1,0 2 1,1 4-9,0 1 1,-1 0-1,-1 8 1,1-13 19,-2 14 95,-1-1 0,0 1-1,-1-1 1,-1 0 0,0 0-1,-10 20 1,-55 91 277,2-4 170,-43 145 924,109-263-1386,0 0 1,0 0-1,1 0 0,0 0 1,-1 9-1,2-13-140,0-1-1,0 0 0,0 1 1,0-1-1,0 0 0,0 1 1,1-1-1,-1 1 1,0-1-1,0 0 0,0 1 1,0-1-1,0 0 0,0 1 1,1-1-1,-1 0 0,0 1 1,0-1-1,1 0 0,-1 0 1,0 1-1,0-1 0,1 0 1,-1 0-1,0 1 0,1-1 1,-1 0-1,0 0 0,1 0 1,-1 0-1,0 1 1,1-1-1,-1 0 0,0 0 1,1 0-1,16-1 292,-8-1-153,131-12 652,94-6-199,-116 15-458,-117 5-556,0 0 0,1 0 0,-1 0 0,1 1-1,-1-1 1,0 0 0,1 1 0,-1-1 0,0 1-1,0-1 1,1 1 0,-1 0 0,0 0 0,2 1-1,13 6-7697,-4-4 4639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37.5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11 6816,'11'-9'2197,"-11"8"-2178,0 1 0,1 0 0,-1 0 0,0 0 0,0 0 0,0 0 0,0 0 0,0 0 0,0 0 0,0 0 0,0 0 0,0-1 0,0 1 0,1 0-1,-1 0 1,0 0 0,0 0 0,0 0 0,0 0 0,0 0 0,0 0 0,0 0 0,0 0 0,1 0 0,-1 0 0,0 0 0,0 0 0,0 0 0,0 0 0,0 0 0,0 0 0,1 0 0,-1 0 0,0 0 0,0 0 0,0 0 0,0 0 0,0 0 0,0 1 0,0-1 0,0 0-1,0 0 1,1 0 0,-1 0 0,3 2 266,1 1 0,-1 0 0,0 0 0,0 0 1,0 0-1,0 0 0,-1 1 0,1-1 0,-1 1 0,0-1 0,0 1 0,0 0 0,-1 0 0,1 0 0,-1 0 0,0 0 0,1 6 0,1 4 45,0-1 0,-1 1-1,0 0 1,-1 1 0,-1-1 0,0 0 0,-1 0 0,0 0-1,-1 0 1,-1 0 0,-1-1 0,-5 17 0,2-11-188,-2 0-1,0-1 1,-1 0 0,-13 17 0,16-27-2899,5 1 720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39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63 5408,'0'-4'481,"1"0"0,-1 1 0,1-1 0,0 0 0,0 1 0,1-1 0,-1 1 0,1-1 0,0 1 0,-1 0 0,2 0 0,-1 0 1,0 0-1,5-4 0,-6 5-20,0 2-301,-1-1-1,0 1 1,1-1 0,-1 1-1,1-1 1,-1 1 0,1 0-1,-1-1 1,1 1 0,-1 0 0,1-1-1,-1 1 1,1 0 0,-1 0-1,1-1 1,0 1 0,0 1-116,-1-1-1,1 0 1,-1 1 0,1-1 0,-1 1 0,1-1 0,-1 1 0,1-1 0,-1 1 0,1 0 0,-1-1 0,0 1 0,1-1 0,-1 1-1,0 0 1,1-1 0,-1 1 0,0 1 0,5 11 330,-1 1-1,4 26 1,-2-12 52,-4-15-232,0 0 0,-1 0 1,0 0-1,-1 1 0,0-1 1,-5 23-1,1-14 78,-1 0 0,-2-1 0,-10 25 0,11-33-168,-1 1 0,-1-1 0,0-1 0,-1 1 0,0-2 0,-1 1-1,-18 16 1,10-12 61,-1 0-1,-1-2 0,-42 24 0,59-36-245,-27 11 518,29-12-605,0-1 0,0 1 0,0-1-1,-1 0 1,1 1 0,0-1 0,0 0 0,0 0-1,-1 0 1,1 0 0,0 0 0,0 0 0,-1-1-1,1 1 1,0 0 0,0 0 0,0-1 0,0 1-1,-1-1 1,1 1 0,-1-2 0,1 2 7,1-1 1,-1 1-1,1-1 0,0 1 1,-1 0-1,1-1 0,0 1 1,0-1-1,-1 1 0,1-1 1,0 1-1,0-1 1,0 0-1,0 1 0,0-1 1,0 1-1,0-1 0,0 1 1,0-1-1,0 1 1,0-1-1,0 1 0,0-1 1,0 0-1,0 1 0,1-1 1,6-12-3335,-7 12 3418,17-16-3203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3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169 318 4224,'3'-5'655,"-1"1"0,1-1 0,-1 0 0,0 0-1,-1 0 1,1 0 0,-1 0 0,0-1 0,0-5 0,-1 8-348,0 1-1,0-1 1,0 1 0,0 0 0,-1-1-1,1 1 1,-1 0 0,0-1-1,1 1 1,-1 0 0,0-1 0,-2-1-1,3 3-228,-1 1 0,1-1-1,-1 1 1,1-1 0,-1 1-1,1-1 1,-1 1 0,1 0-1,-1-1 1,1 1 0,-1 0-1,0 0 1,1-1-1,-1 1 1,1 0 0,-1 0-1,0 0 1,1 0 0,-2 0-1,1 0-41,0 0-1,-1 0 0,1 1 1,0-1-1,-1 1 0,1-1 1,0 1-1,0-1 0,0 1 1,-1-1-1,1 1 0,-1 1 1,-5 4 40,1 0 1,0 0-1,1 0 1,0 1 0,-9 13-1,4-3 84,-11 26-1,-1 5-221,7-15 120,-11 35 1,23-59 36,0 1 0,1-1 1,0 1-1,1 0 0,0 0 1,0-1-1,1 1 0,2 15 0,-2-22 13,1-1 0,-1 1 0,1-1 1,0 1-1,0-1 0,0 0 0,0 1 0,0-1 0,0 0 0,0 0 0,1 0 0,-1 0 0,4 3 0,-4-4-59,-1 0 1,2-1-1,-1 1 1,0-1-1,0 1 1,0-1-1,0 1 1,0-1-1,0 0 1,0 1-1,1-1 1,-1 0-1,0 0 1,0 0-1,0 0 1,1 0-1,-1 0 1,0 0-1,0 0 1,0-1-1,0 1 1,1 0-1,-1-1 1,0 1-1,0-1 1,0 1-1,0-1 1,0 1-1,2-2 1,4-4 27,1 0 0,-1 0 0,0-1 1,0 0-1,-1 0 0,0-1 0,0 0 1,-1 0-1,0 0 0,0-1 0,4-11 1,-2 3-60,-1 0 1,0-1 0,-2 0 0,0 0 0,2-19 0,-6 30-11,0 0 0,0 0 1,-1-9-1,-1-7-100,0 27-15,-1 0 1,1 0-1,1 0 0,-1 0 1,-1 8-1,2-5 102,-10 75 71,11-74-33,0 1 0,0-1 0,1 1 0,0-1 0,0 0 0,1 1 0,5 13 0,-6-18 5,1-1-1,0 0 0,0 0 0,0 1 0,0-2 1,1 1-1,-1 0 0,1 0 0,0-1 1,-1 1-1,1-1 0,0 0 0,1 0 0,-1 0 1,0 0-1,0-1 0,1 1 0,-1-1 0,1 0 1,-1 0-1,1 0 0,0-1 0,-1 1 1,6-1-1,4 1 125,0-1 0,0-1 1,0 0-1,0-1 0,19-5 0,-15 2-90,0 0-1,0-2 0,0 0 1,0-1-1,-1 0 0,28-22 1,-24 15-63,-2 0 0,0-2-1,-1 0 1,24-31 0,-22 22-20,-12 15-53,2 0 0,0 0 0,10-10 1,-18 20 44,0 0 0,0 0 0,0 1 0,0-1 1,0 0-1,0 1 0,0-1 0,0 1 1,0-1-1,0 1 0,0-1 0,0 1 0,1 0 1,-1-1-1,2 1 0,-2 0 9,-1 0 0,1 0 1,0 1-1,0-1 0,-1 0 0,1 0 0,0 1 0,-1-1 1,1 0-1,0 1 0,-1-1 0,1 1 0,0-1 0,-1 1 1,1-1-1,-1 1 0,1-1 0,0 2 0,1 1-2,0 0 0,-1 1 0,1-1-1,-1 0 1,0 1 0,0-1 0,0 1-1,0 7 1,3 48 88,-9 113 0,3-131-148,-43 401 533,37-381-47,5-47-78,1-16 66,2-12-31,16-136 216,-13 132-560,41-202 74,11-17-240,3 35 178,-51 177-35,2-1-117,0 0-1,1 0 1,18-30 0,-25 52 71,-1 1 0,1-1 0,-1 1 0,7-6 0,-8 9 32,-1-1 0,1 0 1,-1 1-1,1-1 0,-1 1 0,1-1 0,0 1 0,-1-1 1,1 1-1,0 0 0,-1-1 0,1 1 0,0 0 0,0 0 1,-1-1-1,1 1 0,0 0 0,0 0 0,-1 0 0,1 0 0,0 0 1,0 0-1,0 0 0,-1 0 0,1 0 0,0 0 0,0 1 1,-1-1-1,1 0 0,0 0 0,0 1 0,-1-1 0,2 1 1,0 1-8,0 1 1,-1-1 0,1 0 0,-1 1-1,1-1 1,-1 1 0,0 0 0,0-1 0,0 1-1,0 0 1,0 0 0,-1 0 0,1 3-1,1 40 111,-2-38-67,-1 16-30,-1 0 0,0 0 1,-13 45-1,3-26 0,-23 51 1,34-93-4,-14 31 342,14-31-302,0 1 0,1-1 0,-1 0 0,0 1 1,0-1-1,0 0 0,0 0 0,0 0 0,0 0 0,0 0 1,-1 0-1,1 0 0,0 0 0,0 0 0,-1-1 1,1 1-1,-1 0 0,1-1 0,-2 1 0,2-1-29,1 0-1,-1 0 1,1 0-1,0 0 0,-1 0 1,1 0-1,-1 0 1,1 0-1,0 0 1,-1 0-1,1 0 0,0 0 1,-1-1-1,1 1 1,0 0-1,-1 0 1,1 0-1,0-1 0,-1 1 1,1 0-1,0-1 1,0 1-1,-1 0 1,1 0-1,0-1 1,0 1-1,-1 0 0,1-1 1,0 1-1,0-1 1,1-13 7,0 9-23,1 1 0,-1-1 1,1 1-1,4-6 0,-4 7-3,1 0 0,-1 0-1,1 0 1,0 1 0,0-1-1,-1 1 1,2 0-1,-1 0 1,0 0 0,0 0-1,1 1 1,-1-1 0,1 1-1,-1 0 1,1 0 0,-1 0-1,1 0 1,0 1 0,0-1-1,-1 1 1,1 0 0,0 0-1,0 0 1,-1 1 0,6 1-1,-2-1-27,-1 0-1,0 1 0,0 0 1,-1 1-1,1-1 0,0 1 0,-1 0 1,0 0-1,0 1 0,0 0 1,0 0-1,0 0 0,-1 0 1,8 10-1,-6-5 45,-1 1 0,-1 0 0,0 0 1,0 0-1,-1 0 0,0 0 0,-1 1 0,0-1 0,1 19 1,-2-21-14,2 29 22,-2 0 0,-1 0 0,-10 69 0,9-100-13,-5 36 59,-1-1-1,-2-1 1,-2 1-1,-29 69 1,37-103-32,2-5 7,0 0-1,0 0 1,0 0 0,0 0 0,0 0-1,0 0 1,0 0 0,-1 0-1,1-1 1,-1 1 0,1 0-1,-4 2 1,4-4-24,1 0 0,0 0 0,0 0 0,0 0 0,-1 1 0,1-1 0,0 0 0,0 0 0,-1 0 0,1 0 0,0 0 0,0 0 0,-1 0-1,1 0 1,0 0 0,-1 0 0,1 0 0,0 0 0,0 0 0,-1 0 0,1-1 0,0 1 0,0 0 0,0 0 0,-1 0 0,1 0 0,0 0 0,0 0 0,-1-1 0,1 1 0,0 0 0,0 0-1,0 0 1,0-1 0,-1 1 0,1 0 0,0 0 0,0 0 0,0-1 0,0 1 0,0-1 0,-5-12 94,5 10-52,-2-5-23,0 0 1,1 0-1,0 0 1,0 0 0,1 0-1,1-15 1,0 7-8,1-14-8,1 0 0,2 0 0,1 1 0,1-1 0,1 1 0,2 1 0,24-51 0,73-110-57,-83 148 26,44-77-67,57-93-281,-122 206 319,0 0 0,1 0 1,0 1-1,0-1 0,1 1 1,4-4-1,-8 7 33,0 0 1,-1 1 0,1-1-1,0 0 1,0 1 0,0-1-1,0 1 1,0 0 0,0-1-1,0 1 1,0 0-1,0 0 1,0-1 0,0 1-1,0 0 1,0 0 0,0 0-1,0 0 1,0 0 0,0 0-1,0 1 1,0-1-1,0 0 1,0 0 0,0 1-1,0-1 1,0 1 0,0-1-1,-1 1 1,1-1 0,0 1-1,0-1 1,0 1-1,-1 0 1,1-1 0,0 1-1,-1 0 1,1 0 0,0 0-1,0 1 1,1 2 0,0 0 0,0 0 0,0 1 0,0-1 0,-1 1 1,0-1-1,0 1 0,0-1 0,-1 1 0,1 6 0,-1 9 26,-4 23-1,2-11 23,0-10 92,0-1-1,-7 26 1,7-38-82,0 0 1,-1 0-1,-1 0 0,1-1 0,-2 1 0,1-1 0,-10 13 1,13-19-42,-14 20 160,15-22-160,-1 1 1,1-1 0,0 0-1,0 0 1,0 0 0,0 1 0,0-1-1,0 0 1,-1 1 0,1-1 0,0 0-1,0 0 1,0 1 0,0-1-1,0 0 1,0 0 0,0 1 0,0-1-1,0 0 1,1 1 0,-1-1-1,0 0 1,0 0 0,0 1 0,0-1-1,0 0 1,1 1-1,0-1 0,-1 0 0,1 0 0,-1 0 0,1 0 0,0 0 0,-1 0 0,1 0 0,-1 0 0,1 0 0,0 0 0,-1 0 0,1 0 0,-1 0 0,1-1 0,-1 1 0,2-1 0,34-14-14,-2-2 1,47-29 0,-44 24 19,-19 11-48,11-4 99,-2-3 0,49-38 0,-69 50-52,-1 0-1,1 0 1,-2-1-1,1 0 1,-1 0-1,0 0 1,0-1-1,-1 0 1,0 0-1,0 0 1,-1 0-1,0-1 1,0 1 0,-1-1-1,2-13 1,-4 2-13,-1 0 1,-1 1 0,0 0 0,-9-31 0,8 35 57,3 14-60,-1 0 0,1 0 0,0 0 0,0 0 0,0 0 0,0 0 1,0-1-1,0 1 0,0 0 0,1 0 0,-1 0 0,0 0 1,0 0-1,1 0 0,-1 0 0,1 0 0,-1 0 0,1 0 0,-1 0 1,2-1-1,0 0 2,-1 1 0,1 0 0,-1 0 0,1-1 0,0 1 0,0 0 0,-1 0 0,1 1 0,0-1 0,3-1 0,4 0-39,-1 1 1,1 0-1,-1 0 1,11 1 0,-12 0 21,0 0 1,-1 0-1,1 1 1,-1 0-1,1 0 1,-1 1-1,11 4 1,-13-4 6,0 0 0,-1 0-1,1 0 1,-1 1 0,1-1 0,-1 1 0,0 0 0,0 0-1,0 0 1,-1 0 0,1 1 0,-1-1 0,3 5 0,2 6 15,0 1 1,-1 0-1,7 26 1,6 51 128,-9-39-164,-8-44 63,0 0 0,1-1 0,0 1 0,1-1 0,0 1 1,5 8-1,-9-17-17,1 1-1,-1-1 1,1 1 0,-1-1 0,0 1 0,1-1-1,-1 1 1,1-1 0,0 1 0,-1-1-1,1 0 1,-1 1 0,1-1 0,0 0 0,-1 0-1,1 1 1,-1-1 0,1 0 0,0 0 0,-1 0-1,1 0 1,0 0 0,-1 0 0,1 0-1,0 0 1,-1 0 0,1 0 0,0 0 0,-1 0-1,1-1 1,0 1 0,-1 0 0,1 0-1,0-1 1,-1 1 0,1 0 0,-1-1 0,1 1-1,-1-1 1,1 1 0,-1-1 0,1 1 0,-1-1-1,1 0 1,3-4 19,0 1 0,0-1 0,5-11 0,-7 14-16,38-73 137,-27 48-185,1 1 1,1 0-1,2 1 1,26-32 0,-29 45-246,-14 12 276,0 0 1,0 0-1,0 0 1,0 0 0,0 0-1,0 0 1,0 0-1,0 0 1,0 0-1,1 0 1,-1 0 0,0 0-1,0-1 1,0 1-1,0 0 1,0 0-1,0 0 1,1 0 0,-1 0-1,0 0 1,0 0-1,0 0 1,0 0-1,0 0 1,0 0 0,0 0-1,1 0 1,-1 1-1,0-1 1,0 0-1,0 0 1,0 0 0,0 0-1,0 0 1,0 0-1,1 0 1,-1 0-1,0 0 1,0 0 0,0 0-1,0 0 1,0 1-1,0-1 1,0 0-1,0 0 1,0 0 0,0 0-1,0 0 1,0 3-8,0 0 0,0 0 0,-1 0 0,1 0 0,-1 0 0,-1 3 0,-1 5-61,-13 58-17,-13 124 0,29-184 113,0 1 0,0-1 0,1 0 0,0 0 0,1 0 0,3 13 0,-4-19 2,0 0 0,0 0-1,0 0 1,0 0 0,0-1-1,1 1 1,0-1 0,-1 1-1,1-1 1,0 1 0,0-1 0,0 0-1,0 0 1,1 0 0,-1 0-1,0 0 1,1-1 0,-1 1-1,1-1 1,0 1 0,0-1-1,5 2 1,-5-3-2,-1 0-1,1 0 0,0 0 1,0 0-1,-1 0 0,1 0 1,0-1-1,0 0 1,-1 1-1,1-1 0,-1 0 1,1 0-1,-1 0 0,1-1 1,-1 1-1,1-1 1,-1 1-1,0-1 0,3-3 1,-1 1-5,0 1 0,-1-1 0,0-1 0,1 1 0,-2 0 1,1-1-1,0 0 0,-1 1 0,0-1 0,1-5 0,2-8-13,-2 0-1,0 0 1,-2 0-1,0-30 0,-11-73 181,8 105-235,-1-1 0,0 1 0,-1 0 0,-1 0 0,-14-29 0,16 40-13,1 1 0,-1-1-1,-1 1 1,1 0 0,-7-6 0,9 9 53,0 0 0,0 0-1,-1 0 1,1 0 0,0 0 0,-1 0 0,1 0 0,-1 0 0,1 1 0,-1-1 0,0 0 0,1 1 0,-1 0 0,1-1 0,-1 1 0,0 0 0,1 0 0,-1 0 0,-3 0 0,4 0 3,1 0 0,-1 0 1,0 1-1,1-1 0,-1 0 0,1 0 0,-1 1 0,0-1 1,1 0-1,-1 1 0,1-1 0,-1 1 0,1-1 0,0 0 0,-1 1 1,1-1-1,-1 1 0,1-1 0,0 1 0,-1 0 0,1-1 0,0 1 1,0-1-1,-1 1 0,1 0 0,0-1 0,0 1 0,0-1 0,0 1 1,0 0-1,0-1 0,0 1 0,0 0 0,0-1 0,0 1 1,0 0-1,0-1 0,1 1 0,-1-1 0,0 2 0,1-1 24,0 1-1,-1 0 1,1 0 0,0-1-1,0 1 1,0 0-1,0-1 1,0 1 0,1-1-1,-1 1 1,0-1-1,3 2 1,0-1-9,0 0 1,0-1-1,1 1 0,-1-1 1,0 0-1,1 0 0,-1 0 1,1 0-1,-1-1 0,1 0 1,6 0-1,3-1 7,1-1 1,18-4-1,125-44 220,-66 18-325,-83 30 0,0 0-1,0 0 0,0 0 1,14 1-1,-19 1 61,-1 0 0,0 0 0,0 0 1,0 1-1,0 0 0,0-1 0,6 3 0,-8-2 24,0 0 0,0-1-1,0 1 1,0 0 0,0-1 0,0 1-1,0 0 1,0 0 0,0 0 0,0 0-1,0 0 1,0 0 0,-1 0 0,1 1-1,0-1 1,-1 0 0,1 0 0,0 3 0,2 14 2,0 1 1,-1 0 0,-1 21 0,0-5 11,1 2 13,6 79 175,-5-90-142,1 1 0,10 34 0,-11-53-4,-1 0-1,1 0 1,0-1-1,1 1 1,0 0-1,0-1 1,1 0 0,8 11-1,-11-17-25,-1 0-1,0 0 1,0 0-1,1 0 1,-1-1-1,1 1 1,-1 0-1,0 0 1,1-1-1,-1 1 1,1-1-1,0 0 0,-1 1 1,1-1-1,-1 0 1,1 0-1,0 0 1,-1 0-1,1 0 1,-1 0-1,1-1 1,-1 1-1,1 0 1,-1-1-1,1 1 1,2-2-1,2-1-36,-1-1 0,1 1-1,-1-1 1,10-9-1,-4 4-32,-7 6-37,0 1-173,-1-1 0,1 0 0,-1 0 0,0 0 0,0 0 0,0-1 0,0 1 0,-1-1 0,1 1 0,2-6 0,-2 4-1121,3-11-6492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40.3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32 4480,'0'-1'98,"1"1"-1,-1 0 1,0-1 0,1 1-1,-1 0 1,1-1 0,-1 1-1,0 0 1,1-1 0,-1 1 0,0-1-1,0 1 1,1-1 0,-1 1-1,0 0 1,0-1 0,0 1-1,0-1 1,0 1 0,0-1 0,1 1-1,-1-1 1,0 1 0,0-2-1,2-8 2287,-1 9-2485,7-8 3426,-8 10-3195,0-1-1,1 0 1,-1 1 0,0-1 0,1 1-1,-1-1 1,0 1 0,1-1 0,-1 0-1,0 1 1,0-1 0,0 1 0,1-1-1,-1 1 1,0-1 0,0 1 0,0-1-1,0 1 1,0-1 0,0 1 0,0-1-1,0 2 1,2 21 302,-1 1-1,-2 0 0,-2 25 0,0-16-252,-25 161 1353,8-70-995,-11 92 727,27-198-1169,3-15-27,0 1 1,1-1-1,-1 1 0,1 0 1,-1-1-1,1 1 0,0 0 0,1 5 1,0-8 949,3-2-806,0 1-1,0-1 0,0-1 1,0 1-1,0 0 1,0-1-1,6-3 0,18-8-3,32-2-4,0 1 0,69-5 0,-8 2 5,45-8 15,-160 24-311,1 1-375,2 17-10908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41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79 128 3328,'-4'-1'983,"1"0"0,-1 1 0,0-1 0,1 1 0,-6 0 0,4 0 2751,5-2-3388,0 1 0,0-1 1,0 0-1,1 1 0,-1-1 1,0 1-1,1-1 0,-1 1 1,1-1-1,0 1 0,-1 0 1,1-1-1,0 1 0,0 0 1,0 0-1,2-2 0,5-4-112,0 0 0,0 1 0,1 0 0,0 0 0,0 1 0,1 0-1,14-5 1,75-19 260,-78 24-379,-7 1-78,1 1-1,-1 1 1,20-1-1,-30 3-50,1 0 0,-1 0 0,1 0 0,-1 0 0,0 1 0,1 0 0,-1 0 0,1 0 0,-1 1 0,0-1 0,0 1 0,0 0 0,0 0 0,6 5 0,-8-5 1,0 1 0,0-1-1,0 1 1,0-1-1,0 1 1,-1 0-1,1-1 1,-1 1 0,0 0-1,0 0 1,0 0-1,0 0 1,-1 0-1,1 1 1,-1-1 0,0 0-1,0 0 1,0 0-1,-1 4 1,0 1 0,0 0 0,0 0 1,-1 0-1,-1 0 0,1 0 1,-5 7-1,1-4 32,-1 0 1,0 0-1,0-1 0,-1 0 0,-1-1 1,0 0-1,0 0 0,0-1 0,-21 14 1,-4-1 118,-64 30 0,32-21 69,-43 22 696,109-52-877,-1 0 0,1 0 1,0 0-1,0 0 0,0 0 1,-1 0-1,1 0 0,0 1 1,0-1-1,0 0 1,0 0-1,-1 0 0,1 0 1,0 0-1,0 0 0,0 1 1,0-1-1,-1 0 0,1 0 1,0 0-1,0 0 0,0 1 1,0-1-1,0 0 1,0 0-1,0 0 0,0 1 1,0-1-1,0 0 0,-1 0 1,1 0-1,0 1 0,0-1 1,0 0-1,0 0 0,0 0 1,0 1-1,1-1 0,-1 0 1,0 0-1,0 1 1,9 2 727,177-13 992,-52 2-1540,-16 7-265,-104 1 202,17 0-4633,-29 0 3659,0 1 1,0-1-1,-1 0 1,1 1-1,0 0 1,0-1-1,-1 1 1,1 0-1,-1 0 1,1 0-1,0 0 1,-1 0-1,0 0 1,2 2-1,7 8-2843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41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 6976,'0'5'3168,"0"15"-2752,-3-17 2080,3 5-1440,-10 4 768,5 4-1057,-3-4-95,3 5-384,-3-6 64,8 1-192,-5-4 224,5 1-256,10-3-8703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07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154 100 2976,'0'0'74,"1"-1"-1,0 1 1,-1 0 0,1-1 0,-1 1-1,1-1 1,-1 1 0,6-11 8695,-4 18-7595,-1-4-1012,0 1-1,-1-1 1,0 0-1,1 0 1,-1 1-1,-1-1 1,1 0 0,0 0-1,-2 5 1,-2 17 133,-35 200 1202,33-198-1365,-6 33 195,-3 0 1,-30 77-1,33-107-166,4-9 204,-17 31 0,44-113 2547,44-231-2256,-33 163-625,-3 16-137,-24 100 123,1-11 8,2 1-1,8-25 1,-9 29-91,-5 15 38,1 1-1,0 0 1,0-1-1,0 1 1,0 0-1,0 0 1,0-1 0,1 1-1,0 0 1,2-3-1,9 30-275,-7-10 276,-1 0-1,-1 1 1,-1 0-1,3 18 1,1 5-16,6 29 53,15 67-26,-20-104 137,1-1 0,18 39 0,-10-39 249,-16-28-329,0 0 0,0 1 0,0-1 0,0 0 0,0 0 0,0 0 1,0 0-1,1 0 0,-1 0 0,0 0 0,0 0 0,1-1 0,-1 1 0,1 0 0,-1-1 0,4 2 0,-2-3 30,1 0 0,-1-1 0,0 1-1,0-1 1,1 1 0,-1-1 0,0 0 0,0 0-1,-1-1 1,1 1 0,4-5 0,7-12 34,-1 0 0,0-1 1,12-28-1,-5 10-52,99-141 73,-77 120-79,-19 25-135,-11 14 11,29-33-1,-39 51 19,0-1 0,0 1 0,1 0-1,-1 1 1,6-4 0,-8 4 50,0 1 0,1 0-1,-1 0 1,1 0 0,-1-1 0,0 1-1,1 0 1,-1 0 0,1 0 0,-1 0 0,1 0-1,-1 0 1,1 0 0,-1 0 0,1 0-1,-1 0 1,0 0 0,1 0 0,-1 0 0,1 0-1,-1 1 1,1-1 0,-1 0 0,0 0-1,1 0 1,-1 1 0,1-1 0,-1 0 0,0 1-1,1-1 1,-1 0 0,0 1 0,1-1-1,-1 0 1,0 1 0,0-1 0,1 0-1,-1 1 1,0-1 0,0 1 0,0-1 0,1 1-1,-1-1 1,0 1 0,2 8-72,0-1 1,-1 1-1,0-1 0,-1 16 0,1-4 107,5 86-18,15 167 77,-20-264-74,6 51 235,25 100 1,-25-146-1613,-2-9-2857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59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47 2240,'0'0'1904,"5"-9"3514,-5-1-1796,-1 3-2093,-7 11-1266,7-3-267,0 1 0,0-1 0,0 1 0,1 0 0,-1 0 0,0-1 0,1 1 0,-1 0 0,1 3 0,-2 3-42,-63 260 890,23-82 19,6-58-159,20-57 37,15-64-15,4-11 1103,7-13-667,72-218-1053,-18-7-111,-56 207-17,2 0 1,1 1-1,20-40 0,-28 68-11,-2 4-9,1 0 0,-1 0 1,0 0-1,0 0 1,-1 0-1,1 0 1,0 0-1,-1 0 1,1-4-1,-1 6 32,1 0-1,-1-1 0,0 1 1,0 0-1,1 0 0,-1 0 1,0 0-1,0 0 0,1 0 1,-1-1-1,0 1 1,1 0-1,-1 0 0,0 0 1,0 0-1,1 0 0,-1 0 1,0 0-1,1 0 0,-1 0 1,0 0-1,0 1 0,1-1 1,-1 0-1,0 0 0,1 0 1,-1 0-1,0 0 0,0 0 1,1 1-1,-1-1 1,0 0-1,0 0 0,0 0 1,1 0-1,-1 1 0,0-1 1,0 1-1,14 10-78,-1 8 84,-8-13-20,0 1 0,0 0 0,-1 0 1,0 0-1,4 9 0,23 91-99,-3-15 119,-22-71 5,21 53 36,-23-62 98,2-1-1,-1-1 1,2 1 0,8 12 0,-14-22-113,-1-1 1,1 1-1,0-1 1,-1 1-1,1-1 0,-1 1 1,1-1-1,0 1 1,-1-1-1,1 0 1,0 1-1,-1-1 1,1 0-1,0 0 1,0 1-1,-1-1 1,1 0-1,0 0 1,0 0-1,0 0 1,-1 0-1,1 0 0,0 0 1,0 0-1,-1 0 1,1-1-1,0 1 1,0 0-1,-1 0 1,1-1-1,0 1 1,0 0-1,-1-1 1,1 1-1,-1-1 1,1 1-1,0-1 0,-1 1 1,1-1-1,-1 1 1,1-1-1,0-1 1,3-2 20,0 0 1,-1-1-1,0 0 1,4-5 0,61-137 101,-28 56-124,4-4 153,-39 84-223,1 0-1,0 1 1,14-19-1,-7 11-124,-13 18 150,1-1 0,-1 1 0,0 0 0,0-1 0,0 1 1,1-1-1,-1 1 0,0 0 0,0-1 0,1 1 0,-1 0 0,0-1 1,1 1-1,-1 0 0,0 0 0,1-1 0,-1 1 0,1 0 1,-1 0-1,0 0 0,1-1 0,-1 1 0,1 0 0,0 0 0,5 13-285,-4-1 277,0 1 0,-1 0-1,0 0 1,0 0 0,-3 17 0,1 8 41,0 77-149,11 259 334,-4-344-90,-4-22 146,-1-1 0,1 1 1,-1 11-1,-1-34-1073,0-1-10736,0 10 7333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3:59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5312,'1'-8'4293,"1"13"-1193,1 3-1267,-1-2-1380,0 1 1,-1-1-1,1 1 0,-1-1 0,-1 1 0,1 10 0,-6 43 480,1-5-382,4-38-460,0 20 359,8 73 1,-3-93-2702,-2-16 795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03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95 3072,'-1'-1'248,"0"-1"0,1 1 0,-1-1 0,1 1 0,-1-1 0,1 1 0,0-1 0,-1 0 0,1 1 0,0-1 0,0 0 1,0 1-1,0-1 0,0 1 0,1-1 0,-1 0 0,0 1 0,1-3 0,2-12 3620,-7 21-3144,-2 11-493,-40 210 1004,14-50-38,14-73-494,13-68-31,-14 52 0,19-84-588,-1 1 0,1-1 0,-1 0 0,1 0 0,0 1 0,0 3 0,1 3 816,-1-25-466,1 1 0,1-1 0,1 0 0,0 1 0,0-1 0,2 1 0,7-16 0,21-54-307,43-172-1,-62 204-48,-5 17-45,1 1 1,1 0-1,18-34 0,-29 67-39,0 1-1,0 0 1,1-1-1,-1 1 1,0-1-1,0 1 1,0 0 0,1-1-1,-1 1 1,0 0-1,0-1 1,1 1-1,-1 0 1,0 0-1,1-1 1,-1 1-1,1 0 1,-1 0-1,0-1 1,1 1-1,-1 0 1,0 0-1,1 0 1,-1 0-1,1 0 1,-1 0 0,1 0-1,-1 0 1,0 0-1,1 0 1,-1 0-1,1 0 1,-1 0-1,1 0 1,-1 0-1,0 0 1,1 0-1,-1 0 1,1 0-1,-1 1 1,0-1-1,1 0 1,-1 0-1,0 1 1,1-1-1,-1 0 1,0 0 0,1 1-1,-1-1 1,0 0-1,0 1 1,1-1-1,-1 1 1,16 24-88,-12-17 25,5 10 38,-1 1 0,-1 0 1,-1 1-1,0-1 0,3 30 0,2-1-18,63 199 609,-68-234-520,-4-11 79,-1 1 1,0 0 0,1-1-1,-1 1 1,0 0 0,-1 0-1,2 5 1,-2-8-71,0-1 0,1 1 0,-1-1 1,0 1-1,0-1 0,0 1 0,1-1 0,-1 1 0,0-1 1,1 1-1,-1 0 0,0-1 0,1 1 0,-1-1 0,1 1 1,-1 0-1,0-1 0,1 1 0,-1 0 0,1 0 0,0-1 1,6-4 169,1-9-162,0 1-1,0-1 0,-1-1 1,-1 0-1,-1 0 0,7-26 0,-4 12 62,4-9-13,18-60-224,45-101 0,-70 185 67,-4 12 5,0-1 0,0 0 0,0 1 0,0-1 0,1 1 0,-1 0 0,1-1 0,2-1 0,-4 3 43,0 1 0,0 0-1,0 0 1,0 0 0,1-1-1,-1 1 1,0 0 0,0 0 0,1 0-1,-1-1 1,0 1 0,0 0-1,1 0 1,-1 0 0,0 0-1,1 0 1,-1 0 0,0 0 0,1 0-1,-1 0 1,0 0 0,0 0-1,1 0 1,-1 0 0,0 0-1,1 0 1,-1 0 0,0 0 0,0 0-1,1 0 1,-1 0 0,0 1-1,1-1 1,-1 0 0,8 11-227,1 21-130,-8-28 351,27 172 53,-12-58-70,-7-61-35,-4-19 187,13 51-1,34 74 79,-37-115 351,-13-42-332,-3-9 218,-5-13-760,4 12-739,0 0 1,0 0 0,1-1 0,0 1 0,0-1 0,0 1 0,0-1 0,1 0 0,0-4 0,2-9-2590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04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13 145 5824,'-1'-1'248,"0"1"0,0-1 0,0 0 0,0 0 0,0 0 0,0 0 0,0-1 0,1 1 1,-1 0-1,0 0 0,1 0 0,-1-1 0,1 1 0,-1 0 0,1 0 0,0-1 0,0 1 0,0 0 0,-1-1 0,1 1 1,0 0-1,0-1 0,1 1 0,-1 0 0,0-1 0,0 1 0,1 0 0,-1-1 0,1 1 0,-1 0 0,1 0 0,0-2 0,2-3 539,1 0 0,-1 0-1,1 0 1,0 0-1,8-9 1,-5 9-699,0 0-1,1 0 1,-1 1 0,1 0-1,0 1 1,1-1 0,-1 1-1,1 1 1,0 0 0,0 0-1,0 1 1,0 0 0,0 0-1,1 1 1,12 0 0,-21 1-84,1 0 1,-1 0 0,1 0 0,-1 0 0,0 0-1,1 1 1,-1-1 0,1 1 0,-1-1-1,0 1 1,0-1 0,1 1 0,-1 0-1,0-1 1,0 1 0,0 0 0,1 0 0,-1 0-1,0 0 1,0 0 0,-1 0 0,1 0-1,0 1 1,0-1 0,0 0 0,-1 0-1,1 1 1,-1-1 0,1 0 0,-1 1 0,0-1-1,1 1 1,-1-1 0,0 0 0,0 1-1,0-1 1,0 3 0,0 6 73,-1 0 0,0 0-1,0 0 1,-4 12 0,5-21-78,-14 45 141,-37 84 0,38-98 84,-4 2 136,12-27 22,1 2 0,0-1 0,-4 14 0,8-21-349,0-1 0,0 0 0,0 0 0,0 1 0,0-1 0,0 0 0,0 0 0,0 1 0,0-1 0,0 0 0,0 0 0,0 1 1,0-1-1,0 0 0,0 0 0,0 1 0,0-1 0,0 0 0,1 0 0,-1 1 0,0-1 0,0 0 0,0 0 0,0 0 0,0 1 0,1-1 0,-1 0 0,0 0 0,0 0 0,0 0 0,1 1 0,-1-1 0,0 0 0,0 0 0,1 0 0,-1 0 0,0 0 0,0 0 0,1 0 0,-1 0 0,0 0 0,0 0 0,1 0 0,-1 0 0,0 0 0,0 0 0,1 0 0,-1 0 0,17-2 197,-13 1-33,74-19 354,-51 12-556,29-5 0,-33 10 148,35-1-1,-48 4-865,0 0 0,0 1 0,0 0 0,0 1 0,0 0 0,11 4-1,-7 2-4978,-1 0 1691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10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4 248 1728,'-4'-1'7173,"13"5"-5540,-6-3-1578,-1 0 0,1 0 0,-1-1 0,1 1 0,-1-1 0,1 1 0,-1-1 0,5 0 0,51-12 638,86-8 1,-131 19-629,56-4 273,83 3 0,-43 5-192,34 2 204,-5-3 34,-73-3-219,12 1 121,186 3 132,0-12-395,-99-1 205,-31 7-248,76-2 221,-68-6-254,59-1-91,6 17 165,4 1-74,-84-7 136,294 9-155,-355-6 119,72-7 0,-44 0 136,179 3-359,97-2 329,-287 2-157,38 2-129,127 17 0,-154-11 159,1-4 1,94-11 0,-29 8 10,-73 3 32,-9-2-115,166-7 204,-133 0-43,-54 5-171,96 3 36,-51 2-120,237-16 371,-191 5-291,55 4 28,75-7-80,36-5 272,-224 12-130,54-5 41,237-24 110,-184 18-446,-76 5 306,335-14 13,-251 10 42,-153 13-156,-26 1 50,39-4 0,42-7 18,156 4 1,-227 7-32,-15 0 51,1 2 0,-1 0 0,36 9 0,-35-7-61,0 0 1,24 0-1,-20-2 179,216 14 503,-118-9-626,-3 4-16,81 2 29,121-9 198,-217-1-224,-53 0 257,70-5 0,431-30 741,-520 31-970,147-3 47,-38 4 74,-64 1 23,80 5 170,3 0 182,4-6-193,-164 0-400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16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15 3072,'0'0'976,"8"-10"3796,-8 6-3374,-4 24 2034,-12 39-3248,3-10 40,-39 218 336,25-106-165,-8-24 437,33-133-725,2-4-101,0 1 0,0-1-1,0 0 1,-1 1 0,1-1-1,0 0 1,0 0 0,0 1-1,0-1 1,0 0-1,0 1 1,0-1 0,0 0-1,-1 1 1,1-1 0,0 0-1,0 1 1,0-1 0,1 0-1,-1 1 1,0-1-1,0 0 1,0 1 0,0-1-1,0 0 1,0 1 0,0-1-1,1 0 1,0 2 1429,13-3-683,67-14-224,-40 7-472,17-2 54,1 4-143,-19 1 35,0 2 0,44 2 0,-50 1-143,-29-1 159,0 1 1,0 0-1,0-1 1,0 2-1,0-1 1,0 1-1,-1-1 0,1 1 1,0 1-1,0-1 1,6 4-1,-10-5 414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6:1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141 744 4224,'-1'-4'4135,"1"4"-4043,7-5 1902,17-3-1240,-14 4-108,10-5-290,-1-1 1,-1 0-1,0-1 1,0-1-1,27-26 1,-42 36-443,0-1 0,0 0 1,1 1-1,-1-1 0,0 1 1,7-3-1,-9 5 66,-1 0 1,0 0-1,0 0 1,1 0-1,-1 0 1,0 0-1,0 0 1,1 0-1,-1 0 1,0 0-1,0 0 0,1 0 1,-1 0-1,0 0 1,0 0-1,1 0 1,-1 0-1,0 0 1,0 0-1,1 0 1,-1 1-1,0-1 1,0 0-1,0 0 0,1 0 1,-1 0-1,0 0 1,0 1-1,0-1 1,1 0-1,-1 0 1,0 0-1,0 1 1,0-1-1,0 0 0,0 1 1,1 1-10,-1-1 0,0 1 1,0 0-1,0 0 0,0 0 0,0-1 0,0 1 1,-1 0-1,0 3 0,-7 19 231,-2 0 0,0-1 0,-25 41 0,11-20 137,-83 192 722,63-133-672,-40 95 513,56-122 884,25-72-616,1-6-611,2-13-181,10-36-86,22-62 1,-23 80-238,5-8-33,1 0 0,39-73 0,60-64-14,-77 128 6,29-43 63,82-171-376,-146 261 271,0 0 0,-1 1-1,1-1 1,0 1-1,0-1 1,0 1 0,1 0-1,-1 0 1,1 0-1,-1 0 1,4-2 0,-5 4 15,0-1 1,0 1 0,0 0-1,0-1 1,1 1 0,-1 0-1,0 0 1,0 0 0,0 0 0,0 0-1,0 0 1,1 0 0,-1 1-1,0-1 1,0 0 0,0 0-1,0 1 1,0-1 0,0 1 0,0-1-1,0 1 1,0-1 0,0 1-1,0 0 1,0 0 0,0-1 0,0 1-1,-1 0 1,1 0 0,0 0-1,-1 0 1,2 1 0,3 7-33,0 0 1,-1 0 0,0 0 0,-1 1-1,0-1 1,0 1 0,-1 0-1,2 17 1,-1-5-21,2 4 76,-2 0 1,-1 0-1,-1 1 1,-2-1 0,-3 30-1,2-46 38,1 0 1,-2-1-1,1 0 0,-1 1 1,-8 14-1,10-22-25,0 1-1,-1-1 1,1 1 0,-1-1-1,1 0 1,-1 0 0,0 0-1,0 0 1,0 0 0,0 0-1,0 0 1,-1-1 0,1 1-1,0-1 1,-1 1 0,1-1-1,-1 0 1,1 0 0,-1 0-1,0 0 1,0-1 0,1 1-1,-6 0 1,4-2 17,-1 1-1,1 0 0,-1-1 1,1 0-1,0 0 1,0 0-1,-7-3 1,9 3-40,1 0 0,0 1 1,-1-1-1,1 0 0,0 0 1,-1 0-1,1 0 1,0 0-1,0 0 0,0 0 1,0 0-1,0 0 0,0-1 1,0 1-1,0 0 0,0-1 1,1 1-1,-1 0 0,0-1 1,1 1-1,-1-1 0,1 1 1,0-1-1,-1-3 0,1 4-4,1 0 0,-1 1 0,1-1-1,-1 0 1,0 0 0,1 0-1,-1 0 1,1 1 0,0-1 0,-1 0-1,1 0 1,0 1 0,-1-1-1,1 1 1,0-1 0,0 0 0,0 1-1,-1 0 1,1-1 0,0 1-1,0-1 1,0 1 0,0 0 0,0 0-1,0-1 1,0 1 0,1 0 0,29-3-279,26 7 124,-37-2 267,35-1-1,-4-5-61,1-3 0,-1-2 0,0-2-1,84-30 1,-101 26-12,-1-2 0,-1 0 0,48-36 0,-66 43 23,3-3-1,-15 10-87,0 1 1,1 0 0,-1 0-1,1 0 1,0 0-1,0 0 1,-1 0-1,1 1 1,0 0 0,1-1-1,-1 1 1,5-1-1,-7 2 10,0 0 0,0 0-1,0 0 1,0 0-1,0 1 1,0-1 0,0 0-1,0 0 1,-1 1 0,1-1-1,0 1 1,0-1-1,0 1 1,-1-1 0,1 1-1,0-1 1,0 1 0,-1 0-1,1-1 1,-1 1-1,1 0 1,-1-1 0,2 2-1,6 22-51,-4-11 409,-4-13-333,0 1 0,1 0-1,-1-1 1,0 1-1,0-1 1,1 1 0,-1 0-1,0-1 1,0 1-1,0 0 1,0-1 0,0 1-1,0 0 1,0-1-1,0 1 1,0 0 0,0-1-1,0 1 1,-1 0-1,1-1 1,0 1 0,0 0-1,-1-1 1,1 1-1,0-1 1,-1 1-1,1-1 1,0 1 0,-1 0-1,1-1 1,-1 0-1,1 1 1,-1-1 0,1 1-1,-1-1 1,0 0-1,1 1 1,-1-1 0,1 0-1,-1 1 1,-1-1-1,-2 1 11,-1 1-1,0-1 0,0-1 0,-9 1 0,1 1 64,-8 4-61,0 1 0,-27 14 0,0-1-182,21-10 137,1 1 0,0 2-1,-36 22 1,60-34 27,1 1 0,-1-1 0,0 0-1,1 0 1,0 1 0,-1-1 0,1 1 0,0-1-1,-1 1 1,1-1 0,0 1 0,0 0 0,0 0 0,1 0-1,-1-1 1,0 1 0,1 0 0,-1 0 0,1 0-1,0 0 1,-1 2 0,7 2 13,-2-4 24,1-1-1,-1 1 1,1-1 0,0 0 0,0-1 0,0 1 0,0-1 0,0 0 0,-1 0-1,1 0 1,0-1 0,8-1 0,3-1 86,0-2 0,24-8 0,-30 8-81,0 1-1,0-2 1,0 1 0,-1-1 0,1-1 0,-2 0 0,1 0 0,10-11-1,-7 3-31,0 0-1,-1 0 0,0-2 0,8-17 0,-12 25-233,-7 9 218,0-1 1,0 1-1,0 0 1,0 0-1,0 0 1,0 0-1,0 0 1,0 0-1,0 0 1,0 0-1,0 0 1,0 0-1,0 0 1,0 0-1,1 0 1,-1 0-1,0 0 1,0 0-1,0 0 1,0 0-1,0 0 1,0 0 0,0 0-1,0 0 1,0 0-1,0 0 1,0 0-1,0 0 1,1 0-1,-1 0 1,0 0-1,0 0 1,0 0-1,0 0 1,0 0-1,0 0 1,0 0-1,0 0 1,0 0-1,0 0 1,0 0-1,0 0 1,0 0-1,0 0 1,1 0-1,-1 1 1,0-1-1,0 0 1,0 0-1,0 0 1,0 0 0,0 0-1,0 0 1,1 18-578,-1-10 659,-1 11-107,1-8 52,0-1 0,0 0 1,1 1-1,0-1 0,0 1 0,5 13 0,-5-22 2,-1 0 0,1-1-1,0 1 1,0-1 0,0 1 0,0-1-1,0 1 1,0-1 0,1 1-1,-1-1 1,0 0 0,1 0-1,-1 0 1,1 0 0,-1 0 0,1 0-1,0 0 1,-1 0 0,1-1-1,0 1 1,0-1 0,-1 1-1,1-1 1,0 0 0,0 1 0,0-1-1,-1 0 1,1 0 0,0 0-1,0-1 1,0 1 0,-1 0-1,4-2 1,2 0-14,0 0-1,0 0 1,0-1 0,-1 0 0,1-1-1,-1 0 1,7-4 0,22-21 81,42-41 0,-11-3 184,-58 61-410,-2 5 41,-5 27-532,-4 18 661,1-28-92,1 0 0,1 0 0,0 13 0,2-4 97,-2-13-13,0 0 1,1 1-1,0-1 0,0 0 1,1 0-1,2 6 1,-3-10-17,0 0 1,0 0-1,0 0 1,0 0-1,0 0 1,1 0-1,-1-1 1,1 1-1,-1 0 1,1-1-1,0 1 1,0-1-1,0 0 1,3 2-1,-1-1 9,0 0-1,1-1 1,-1 1-1,1-1 0,-1 0 1,9 1-1,4-2 19,0 0 0,34-4 0,-43 3-41,6-1 25,-1 0 0,0-1-1,0-1 1,0 0 0,-1 0 0,1-2 0,-1 1-1,0-2 1,0 1 0,-1-2 0,0 1 0,0-1 0,-1-1-1,0 0 1,-1-1 0,0 0 0,0 0 0,9-15-1,15-30 153,34-77-1,-45 84-162,2 1-1,53-77 0,-48 88 37,-11 14 32,30-49 1,-45 66-89,4-7-36,-1 0-1,0 0 0,0-1 0,5-18 0,-11 30 32,0 1 0,0-1 0,1 0 0,-1 1-1,0-1 1,0 1 0,0-1 0,0 0-1,0 1 1,0-1 0,0 0 0,0 1 0,0-1-1,-1 1 1,1-1 0,0 0 0,0 1 0,0-1-1,-1 1 1,1-1 0,0 1 0,-1-1 0,1 1-1,0-1 1,-1 0 0,0 1 5,1 0 0,-1 0 1,0-1-1,1 1 0,-1 0 1,0 0-1,0 0 0,1 0 0,-1 0 1,0 0-1,1 0 0,-1 0 0,0 0 1,0 0-1,1 0 0,-1 1 0,-1-1 1,-2 2-2,-1 0 1,1 0 0,0 1 0,-7 4-1,-3 4-48,1 0 1,1 1-1,0 0 0,1 1 0,0 0 0,1 1 0,-14 24 0,13-17 49,2 1 0,0 0 0,2 0 0,0 0 0,-3 25-1,-15 119-60,23-142 128,1 1 0,1-1 1,1 1-1,9 45 0,-9-65-22,0-1-1,0 0 1,1 1 0,-1-1 0,1 0-1,0 0 1,0 0 0,1 0-1,-1 0 1,1 0 0,0 0 0,0-1-1,0 0 1,6 6 0,-5-7 9,-1 0 0,0 0 1,1-1-1,-1 1 1,1-1-1,-1 0 0,1 0 1,-1 0-1,1-1 1,0 1-1,0-1 0,-1 0 1,1 0-1,0 0 0,-1 0 1,1-1-1,0 1 1,6-3-1,4-2 54,1 0 0,-2-1 0,1 0 1,0-1-1,24-18 0,-9 3-147,35-34 0,-34 25 39,45-63 1,-37 44-84,-32 43 63,0 0 0,14-12 0,-19 19 29,-1-1-1,0 1 0,0 0 0,0 0 1,0 0-1,0 0 0,0 0 0,0 0 1,0 0-1,0 0 0,1 0 0,-1 0 1,0 0-1,0 0 0,0 0 0,0 0 1,0 0-1,0 0 0,0 0 0,0 0 1,0 0-1,0 0 0,1 0 0,-1 0 1,0 1-1,0-1 0,0 0 0,0 0 1,0 0-1,0 0 0,0 0 0,0 0 1,0 0-1,0 0 0,0 0 0,0 0 1,0 0-1,0 0 0,1 0 0,-1 1 1,0-1-1,0 0 0,0 0 1,0 0-1,0 0 0,0 0 0,2 8-105,0 12-16,-2 9 82,-1 1 0,-1-1 1,-1 0-1,-2 0 0,-1 0 1,-2-1-1,-14 37 0,18-53 118,-1-1 0,-1 0-1,0 0 1,0-1 0,-1 0-1,-8 10 1,13-19-53,1 0 1,0 1-1,0-1 0,-1 0 1,1 0-1,-1 0 1,1 1-1,-1-2 0,1 1 1,-1 0-1,0 0 0,0 0 1,1-1-1,-1 1 1,0-1-1,0 0 0,1 1 1,-1-1-1,0 0 0,0 0 1,0 0-1,0 0 0,-2-1 1,2 1-15,0-1-1,0 0 1,0 0 0,0 0 0,0 0 0,0 0 0,0 0-1,0-1 1,1 1 0,-1 0 0,0-1 0,1 1 0,-1-1-1,1 0 1,0 0 0,0 1 0,-1-1 0,1 0-1,-1-4 1,-12-30 94,14 36-111,-1 0 1,1 0 0,0-1 0,0 1-1,0 0 1,0-1 0,0 1-1,-1-1 1,1 1 0,0 0 0,0-1-1,0 1 1,0 0 0,0-1-1,0 1 1,0-1 0,0 1 0,0 0-1,0-1 1,1 1 0,-1 0-1,0-1 1,0 1 0,0 0 0,0-1-1,0 1 1,1 0 0,-1-1-1,13 2-86,-2 1 106,0 0 1,14-1 0,13 2-63,176 16 307,-95-13-144,-104-8-162,-2 0-468,-19 6-4297,3-4 4014,0 1 0,-1-1 0,1 0 0,0 1-1,0-1 1,0-1 0,-5 0 0,-2 1-996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3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14 7712,'-5'-4'920,"4"3"-745,1 0-1,-1 1 1,0-1 0,0 0 0,1 1 0,-1-1 0,0 0 0,0 1-1,0-1 1,0 1 0,0-1 0,0 1 0,0-1 0,0 1-1,0 0 1,0 0 0,0-1 0,0 1 0,0 0 0,0 0-1,0 0 1,0 0 0,0 0 0,0 0 0,0 1 0,0-1-1,0 0 1,0 0 0,-2 1 0,-13 6 440,-1 0 0,2 1 0,-1 1 0,1 0 0,0 1 0,1 0 1,0 2-1,-20 20 0,-75 86 1080,-50 47-638,28-37-668,125-122-644,0 1 0,1 0 0,0 0 0,-6 10 0,10-14-192,0 0-1,-1-1 1,1 1-1,1 0 1,-1 0-1,-1 5 1,2-6-4,0-1-1,0 1 1,0-1 0,1 0 0,-1 1 0,0-1-1,0 0 1,1 1 0,-1-1 0,1 0 0,-1 1-1,1-1 1,-1 0 0,1 0 0,1 2 0,10 10-3661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16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5056,'-1'1'177,"1"0"-1,-1 0 1,1 0 0,0 1 0,-1-1-1,1 0 1,0 0 0,0 1 0,0-1 0,-1 0-1,2 1 1,-1-1 0,0 0 0,0 0-1,0 1 1,0-1 0,1 0 0,-1 0 0,2 3-1,1 10 1025,-3 4-138,0 0 1,-2 20 0,0-20-498,1-1 1,2 25-1,1-19-132,-3 26 0,1-18-208,8-26-5634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18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43 3328,'0'-3'385,"0"1"1,1 0 0,-1 0-1,0 0 1,1 0-1,-1 0 1,1 0 0,0 0-1,-1 0 1,1 0-1,0 0 1,0 1 0,0-1-1,1 0 1,-1 0-1,0 1 1,1-1-1,-1 1 1,3-3 0,-1 1 56,-3 4-252,0 0-150,0 0 445,1 3-64,1 4-283,0 1 1,-1-1-1,0 1 0,0 0 0,-1-1 0,0 1 0,-2 10 0,1 9 48,0-2 129,-6 34-1,3-34 44,-1 33-1,5-58-354,1 69 553,-13 91 0,3-56-284,7-63-85,-10 46-1,11-72-20,1-14-151,0 0 1,0-1-1,0 1 0,0 0 1,-1-1-1,1 1 1,0 0-1,-1 0 0,1 2 1857,7-8-924,16-10-677,1-2-210,-9 8-21,0 0 0,0 1 0,0 1 0,1 0 0,0 1 0,0 1 0,21-3 0,-15 4-62,1 1 1,0 0 0,0 2-1,0 1 1,0 0 0,27 6-1,-49-7 25,7 3 73,1-1-1,0-1 0,14 2 0,-9 1-215,-13-3 137,0-1 0,0 1 0,0-1 0,0 1 0,0-1 0,0 0 0,1 1 0,-1-1 0,0 0 0,0 0 0,0 0 0,0 0 0,0 0 0,0 0 0,0 0 0,1 0 0,-1 0 0,1-1 0,21-11-8941,-10 5 5846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18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27 2144,'-17'8'2251,"15"-5"218,1-1-2046,1-1 0,-1 0 0,0 0 1,1 0-1,-1 0 0,0 0 0,0 0 0,0 0 1,0 0-1,-3 1 3568,15-10-2876,3 1-894,1 0 1,0 1-1,0 1 0,0 0 1,30-5-1,-41 9-224,1 1 0,0-1-1,0 1 1,0 0 0,0 0-1,-1 1 1,1-1 0,0 1 0,0 0-1,-1 0 1,1 1 0,0 0 0,6 3-1,-8-4 16,0 1 1,-1 0-1,0-1 0,1 1 0,-1 0 0,0 0 0,0 0 0,0 0 0,0 1 1,0-1-1,0 0 0,-1 1 0,1 0 0,-1-1 0,0 1 0,0 0 1,0-1-1,0 1 0,0 0 0,-1 0 0,1 0 0,-1 0 0,1 4 0,-2 1 29,0-1 0,0 1 0,-1 0 0,0 0 0,0-1 0,-1 1 0,0-1 0,0 0 0,0 0 0,-1 0-1,-6 8 1,-3 3 93,-1 0-1,-25 25 0,-69 61 694,108-102-47,5-2-358,10-2 108,-12 2-273,70-12 796,148-21-730,-187 31-162,-32 2-489,-1 0 0,1 0 1,0 0-1,0 0 0,-1 1 0,1-1 1,0 0-1,-1 1 0,1 0 0,-1-1 1,1 1-1,0 0 0,-1 0 0,1 0 1,-1 0-1,0 0 0,2 1 0,2 5-2103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23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2496,'23'-39'5568,"-2"14"-2816,-21 25-2756,0 0 0,0 0 0,0 0 0,1 0 1,-1-1-1,0 1 0,0 0 0,0 0 0,1 0 1,-1 0-1,0 0 0,0 0 0,1 0 0,-1 0 0,0 0 1,0 0-1,0 0 0,1 0 0,-1 1 0,0-1 1,0 0-1,1 0 0,-1 0 0,0 0 0,0 0 1,0 0-1,0 0 0,1 1 0,-1-1 0,0 0 0,0 0 1,0 0-1,0 0 0,1 1 0,8 11-11,6 20 169,-7-5 108,-1 0 1,-2 0-1,4 45 0,-5 87 994,-4-150-1177,-3 40 502,-1-1 1,-17 80-1,10-67-174,5-26-32,-11 40 0,12-63-176,4-11-157,0 1-1,1-1 1,-1 0-1,0 0 1,1 1 0,-1-1-1,1 0 1,0 1-1,-1-1 1,1 1-1,0-1 1,0 1-1,0-1 1,0 0 0,1 4 842,0-6-833,0 0-1,0 1 1,0-1 0,0 0 0,0 1 0,0-1-1,0 1 1,0-1 0,1 1 0,-1-1 0,0 1-1,0 0 1,0 0 0,1-1 0,-1 1 0,0 0-1,2 0 1,3 0 123,89-27 418,-17 5-507,-37 13-84,0 1 1,1 3-1,45-1 0,-79 6 9,-1 1 0,1-1 0,0 1 0,-1 0-1,15 5 1,-5 13 27,-8-7-9028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24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5984,'1'0'152,"0"-1"-1,-1 0 1,1 0 0,0 0-1,-1 0 1,1 1 0,0-1-1,0 0 1,0 1 0,0-1-1,0 0 1,0 1 0,0-1-1,0 1 1,0 0 0,0-1-1,0 1 1,0 0 0,0 0-1,0-1 1,0 1 0,0 0 0,0 0-1,0 0 1,0 0 0,0 0-1,0 1 1,1-1 0,-1 0-1,0 0 1,0 1 0,0-1-1,0 1 1,0-1 0,0 1-1,0-1 1,-1 1 0,1 0-1,0-1 1,0 1 0,1 1 0,2 2 74,-1-1 0,1 1 0,-1 0 0,0 0 0,0 0 0,0 1 0,-1-1 0,3 6 0,6 21 150,-2 1 1,-2 0 0,0 1-1,1 32 1,0-9-185,-6-37-413,12 63 1051,-3-27-3930,-6-35 1255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35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 2240,'0'0'58,"0"0"0,-1 0 0,1-1 0,0 1 0,-1 0 0,1-1 0,0 1 0,0 0 0,0 0 0,-1-1 0,1 1 0,0 0 0,0-1 0,0 1 0,0 0 0,0-1 0,0 1 0,0-1-1,0 1 1,-1 0 0,1-1 0,0 1 0,1 0 0,-1-1 0,0 1 0,0 0 0,0-1 0,0 1 0,0-1 0,0 1 0,0 0 0,0-1 0,1 1 0,-1 0 0,0 0 0,0-1 0,0 1 0,1-1 0,14 1 4797,-6 0-4323,-8 0-492,-1 0 1,1 0-1,-1 1 0,0-1 1,1 0-1,-1 0 1,1 1-1,-1-1 0,0 0 1,1 1-1,-1-1 1,1 0-1,-1 1 1,0-1-1,0 1 0,1-1 1,-1 1-1,0-1 1,0 0-1,1 1 1,-1-1-1,0 1 0,0-1 1,0 1-1,0-1 1,0 1-1,0-1 0,0 1 1,0-1-1,0 2 1,1 20 651,-1-16-627,-8 140 794,3-17-538,-2 86 489,7-190-540,-2 0 1,0 0 0,-7 28-1,9-38 55,1-5 337,-1-10-108,6 0 380,38-4 6,-12 0-712,17-2-159,-32 3-67,1 1-1,0 0 0,27 3 0,-8 1-5,-26-2 73,0 0 0,-1 1 0,19 4 0,-28-5-240,-1 0-1,1 0 1,-1 1-1,1-1 1,-1 0-1,1 0 0,-1 0 1,1 0-1,-1 0 1,1 0-1,0 0 1,-1 0-1,1 0 0,-1-1 1,1 1-1,-1 0 1,1 0-1,-1 0 1,1-1-1,-1 1 1,1 0-1,-1 0 0,1-1 1,-1 1-1,0 0 1,1-2-1,5-2-3883,3-1 1879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36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4384,'3'4'540,"-1"1"-1,0 0 1,-1 0 0,1 0 0,-1 0 0,0 0-1,0 0 1,0 8 0,0-6-49,-1 7 379,1 0 0,-2 1 0,0-1 0,-5 27 1,-1 2-198,-16 127 367,20-160-997,7-2-11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36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3712,'-27'0'9077,"42"6"-6234,8-3-2076,1-1 1,45-2-1,-47-1-843,-1 1-1,1 1 1,-1 1-1,28 6 0,-42-6 127,1 0 0,-1 0-1,1 1 1,-1 0-1,0 0 1,13 9-1,2 0-3451,-10-7 1322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37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6048,'0'-1'141,"0"1"0,0-1 1,0 1-1,0 0 0,0-1 1,0 1-1,0-1 0,0 1 0,0-1 1,0 1-1,1-1 0,-1 1 1,0 0-1,0-1 0,0 1 0,1-1 1,-1 1-1,0 0 0,1-1 1,-1 1-1,0 0 0,1-1 0,-1 1 1,0 0-1,1-1 0,-1 1 1,0 0-1,1 0 0,-1 0 0,1-1 1,-1 1-1,1 0 0,0 0 1,-1 0-65,1 0 0,0 0 0,-1 0 0,1 0 0,-1 1 0,1-1 0,-1 0 0,1 0 1,-1 0-1,1 1 0,-1-1 0,1 0 0,-1 1 0,1-1 0,-1 1 0,0-1 1,1 0-1,-1 1 0,1-1 0,-1 1 0,0-1 0,0 1 0,1-1 0,-1 1 1,0-1-1,0 1 0,0-1 0,1 1 0,-1-1 0,0 2 0,6 33 614,-2 0 0,-2 1 0,-2 62 0,-2-29-276,2 7 23,-1 4 164,10 90 0,-8-130 214,-5-34-2188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42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2656,'0'-2'251,"1"1"1,-1-1-1,1 0 0,0 1 1,-1-1-1,1 1 0,0-1 0,0 1 1,0 0-1,0-1 0,0 1 1,0 0-1,0-1 0,3 0 1,4-8 1828,-5 7-1512,-3 2-438,1 0 0,-1 0 0,1 0 0,0 0 0,0 0 0,0 0 0,-1 0 0,1 0 0,0 0 0,0 0 0,0 1 0,0-1 0,2 0-1,-2 1-106,-1 0-1,1 0 1,0 0-1,0 1 1,0-1-1,0 1 1,-1-1-1,1 0 1,0 1-1,0-1 1,-1 1-1,1 0 1,0-1-1,-1 1 1,1 0-1,0-1 1,-1 1-1,1 0 1,-1-1-1,1 1 1,-1 0-1,0 0 1,1 0-1,-1 1 1,5 6 90,-2 1-1,1 0 1,-1-1 0,-1 1 0,1 1 0,-1-1 0,-1 0 0,1 11 0,-1 6 563,-5 43 0,-6 9 174,-2 16-495,1-10 327,4-37-244,4-33-586,2-12 258,1 0-1,-1 0 1,1 0 0,0 0-1,-1 0 1,1 0 0,0-1 0,0 1-1,1 3 1,-1-5-75,0 1 1,1 0-1,-1-1 1,1 1-1,-1-1 0,1 1 1,-1 0-1,1-1 0,-1 1 1,1-1-1,-1 0 1,1 1-1,0-1 0,-1 1 1,1-1-1,0 0 0,-1 0 1,1 1-1,0-1 1,0 0-1,-1 0 0,1 0 1,0 0-1,0 0 1,-1 0-1,1 0 0,0 0 1,0 0-1,0 0 0,67-5 584,-21 1-390,52-9 0,-40 4 33,43 2 186,-88 5-366,-14 1-87,1 1 0,-1 0 0,1 0 0,-1-1-1,1 1 1,0 0 0,-1 0 0,1 0 0,-1 0-1,1 0 1,0 0 0,-1 0 0,1 0 0,-1 0-1,1 0 1,0 0 0,-1 0 0,1 0 0,-1 0-1,1 1 1,0-1 0,0 1 133,4-9-2139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4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1183 3552,'-12'2'1837,"8"-1"-807,7-1 892,-3 1-1736,0-1 0,0 1 0,0 0 0,1-1-1,-1 1 1,0-1 0,1 1 0,-1 0 0,0-1 0,1 1 0,-1-1 0,1 1-1,-1-1 1,1 0 0,-1 1 0,1-1 0,-1 1 0,1-1 0,-1 0-1,1 1 1,-1-1 0,1 0 0,0 0 0,-1 0 0,1 1 0,0-1 0,-1 0-1,1 0 1,1 0 0,22 2 1769,-23-2-1790,10-1 208,-1 0-1,1-1 1,-1 0-1,0 0 1,17-7 0,49-23 474,-60 25-672,7-5-83,0-1 0,0-1 0,-2-1 0,1 0 0,-2-2 0,0 0 0,30-36 0,-22 18 139,-1-1 0,-2 0-1,35-71 1,-39 70 46,-16 28-141,1 0 0,-1-1 0,6-18 0,-9 24-100,-2 4-39,0-1-1,0 1 1,1 0-1,-1 0 0,0 0 1,0-1-1,0 1 1,0 0-1,0 0 1,0-1-1,0 1 0,0 0 1,0 0-1,0-1 1,0 1-1,0 0 1,0 0-1,0-1 0,0 1 1,0 0-1,0 0 1,0 0-1,0-1 1,0 1-1,0 0 1,0 0-1,0-1 0,0 1 1,-1 0-1,1 0 1,0 0-1,0-1 1,0 1-1,0 0 0,0 0 1,-1-1-1,-3 13-284,-16 42 76,12-32 251,0 1 0,-5 26-1,4-4 92,-10 67 108,18-99-164,1 0 0,0 0 0,0 0 0,2 0 0,-1 0 0,7 22 0,-6-30 5,0 0 0,0 0 1,0 0-1,1 0 0,-1 0 1,1 0-1,1-1 0,6 9 1,-8-11-27,0-1-1,0 1 1,0 0 0,0-1 0,0 1 0,0-1 0,1 0-1,-1 1 1,1-1 0,-1 0 0,0-1 0,1 1 0,-1 0 0,1-1-1,0 1 1,-1-1 0,1 0 0,-1 0 0,1 0 0,5-1 0,-2 0 34,0-1 0,0-1 0,0 1 0,-1-1 0,1 0 0,-1 0 1,1 0-1,-1-1 0,7-6 0,42-43 176,-46 44-208,63-75 67,-39 46-202,53-52 1,-84 89 62,0 0 1,0 0 0,-1 1-1,1-1 1,0 0 0,0 1-1,0-1 1,0 0 0,0 1-1,0 0 1,0-1 0,0 1-1,0-1 1,0 1 0,0 0-1,1 0 1,-1 0 0,0 0-1,0 0 1,0 0 0,0 0-1,2 0 1,-1 1 9,-1-1 0,0 1 0,0 0 0,0 0 0,0 0-1,0-1 1,0 1 0,0 0 0,0 0 0,0 0 0,0 1 0,0-1 0,0 0 0,-1 0-1,2 3 1,1 2-2,-1 1 0,0 0 0,0 0 0,0 1 0,0 12 0,-1 19 215,-2-1 1,-2 1 0,-12 62-1,15-101-179,0 1 0,-1-1-1,1 0 1,0 1 0,0-1 0,0 0-1,0 1 1,0-1 0,0 1 0,0-1-1,0 0 1,0 1 0,0-1 0,0 0-1,0 1 1,0-1 0,0 0 0,0 1-1,1-1 1,-1 0 0,0 1 0,0-1-1,0 0 1,1 1 0,6-5 384,14-20-110,-13 14-284,78-101 45,-60 74-240,54-59 0,-78 94 153,0 0 1,0 0-1,0 0 0,0 0 0,1 0 0,-1 1 1,5-3-1,-6 4 18,-1 0 1,1 0-1,0 0 1,0 0-1,-1 0 0,1 0 1,0 0-1,-1 0 1,1 0-1,0 0 1,0 1-1,-1-1 1,1 0-1,0 1 0,-1-1 1,1 0-1,0 1 1,-1-1-1,1 1 1,-1-1-1,1 1 1,-1-1-1,1 1 0,-1-1 1,1 1-1,-1-1 1,1 1-1,-1 0 1,0-1-1,1 1 1,-1 0-1,0-1 0,1 2 1,2 6-12,1 1 0,-2 0 0,1-1 0,-1 1 0,0 0 0,-1 0 0,0 0 1,0 12-1,-1-1 87,-1 0 1,-6 34 0,7-43 630,4-16-311,10-21-172,-12 21-211,38-87-108,-39 91 89,-1 0 0,0 0 0,1 1-1,-1-1 1,0 0 0,1 0 0,-1 1-1,1-1 1,-1 0 0,1 1-1,0-1 1,-1 1 0,2-2 0,-2 2 2,0 0 0,1 0 1,-1 0-1,0 0 0,0 0 1,1 0-1,-1 0 0,0 0 1,0 0-1,1 0 0,-1 0 1,0 0-1,0 0 1,1 0-1,-1 0 0,0 0 1,0 0-1,1 0 0,-1 0 1,0 1-1,0-1 0,0 0 1,1 0-1,-1 0 0,0 0 1,0 0-1,0 1 0,1-1 1,0 2-21,0-1 0,0 1 0,0-1 1,0 1-1,-1-1 0,1 1 0,0 0 1,-1 0-1,0-1 0,1 1 0,-1 2 1,4 38-165,-4-28 221,2 1-1,-1-1 0,2 0 0,0 1 1,5 15-1,-8-29-13,1-1 0,-1 1 0,0-1 1,0 0-1,0 1 0,1-1 0,-1 0 0,0 1 0,0-1 1,1 0-1,-1 1 0,0-1 0,0 0 0,1 1 1,-1-1-1,0 0 0,1 0 0,-1 0 0,1 1 0,-1-1 1,0 0-1,1 0 0,-1 0 0,1 0 0,-1 0 1,0 1-1,1-1 0,-1 0 0,1 0 0,-1 0 0,1 0 1,-1 0-1,0-1 0,1 1 0,-1 0 0,1 0 1,12-8 223,-11 7-176,7-6-41,-1-1 1,1 1 0,-1-2 0,7-9-1,8-9 48,-8 12-52,7-9-144,1 1 0,1 1 0,54-37 0,-76 57 125,1 1 1,-1 0-1,1 0 1,0 0 0,0 0-1,3-1 1,-5 2-5,-1 0 1,1 0-1,0 0 1,-1-1-1,1 1 1,0 0-1,-1 0 1,1 0-1,0 0 1,-1 1-1,1-1 1,0 0-1,-1 0 1,1 0-1,0 0 1,-1 1-1,1-1 1,0 0-1,-1 1 1,1-1-1,-1 0 1,1 1-1,-1-1 1,1 1-1,-1-1 1,1 1-1,-1-1 1,1 1-1,-1-1 1,1 2 0,-1-1 9,1 0 1,-1 0-1,1 0 1,0 0-1,-1 0 1,1 0-1,0 0 1,-1-1-1,1 1 1,0 0 0,0 0-1,0-1 1,0 1-1,0 0 1,0-1-1,0 1 1,0-1-1,0 0 1,0 1-1,0-1 1,0 0 0,0 1-1,0-1 1,0 0-1,0 0 1,0 0-1,0 0 1,0 0-1,1 0 1,0 0-1,3-1 18,-1 0 0,1 0 0,-1-1-1,0 1 1,8-5 0,15-12 258,-25 17-282,-1 0 0,0 0 1,0 0-1,0 0 0,0 0 0,1 0 1,-2-1-1,1 1 0,0 0 1,0-1-1,0 1 0,-1-1 1,1 1-1,0-1 0,0-2 1,-1 4 0,-1 0 0,1-1 1,0 1-1,-1 0 0,1 0 1,0-1-1,-1 1 0,1 0 1,0 0-1,-1 0 0,1-1 1,-1 1-1,1 0 0,0 0 1,-1 0-1,1 0 0,-1 0 1,1 0-1,0 0 0,-1 0 1,1 0-1,-1 0 0,1 0 1,0 0-1,-1 0 0,1 0 1,-1 0-1,1 1 0,0-1 1,-1 0-1,-13 4-96,9-1 90,0 0 0,0 0 0,1 0-1,-1 1 1,-7 7 0,4-3 16,-34 30-220,-57 67 0,93-97 246,1-1 1,0 1 0,0 0 0,0 1-1,1-1 1,0 1 0,1 0 0,-4 16 0,7-24-29,-1-1 1,1 0 0,0 1 0,0-1-1,0 1 1,0-1 0,0 0 0,0 1 0,0-1-1,0 1 1,0-1 0,0 1 0,0-1-1,0 1 1,0-1 0,0 0 0,0 1 0,0-1-1,0 1 1,0-1 0,1 0 0,-1 1 0,0-1-1,0 1 1,0-1 0,1 0 0,-1 1-1,0-1 1,1 0 0,-1 0 0,0 1 0,1-1-1,-1 0 1,0 1 0,1-1 0,-1 0-1,0 0 1,1 0 0,-1 0 0,1 1 0,-1-1-1,1 0 1,-1 0 0,0 0 0,1 0 0,-1 0-1,1 0 1,-1 0 0,1 0 0,-1 0-1,0 0 1,1 0 0,-1 0 0,1-1 0,-1 1-1,0 0 1,1 0 0,-1 0 0,1-1-1,3 0 41,0-1 0,0 0 0,0 0 0,7-5 0,8-9-11,-1-1 1,-1 0 0,-1-1 0,0-1 0,-1-1-1,23-40 1,14-23-372,-44 74 124,-8 9 208,0 0 1,0 0-1,0 0 1,0 0-1,1 0 1,-1 0-1,0 0 1,0 1-1,0-1 1,0 0-1,1 0 1,-1 0-1,0 0 0,0 0 1,0 0-1,0 1 1,0-1-1,0 0 1,0 0-1,1 0 1,-1 0-1,0 1 1,0-1-1,0 0 1,0 0-1,0 0 1,0 0-1,0 1 1,0-1-1,0 0 1,0 0-1,0 1 1,0 24-88,0-19 62,-1 29-120,2 41 135,-1-69 32,1 1 0,0-1-1,1 1 1,0-1 0,0 1-1,0-1 1,6 10 0,-7-14-1,1 0 1,0 0-1,0 0 0,1 0 1,-1-1-1,0 1 1,1-1-1,0 1 0,0-1 1,-1 0-1,1 0 1,1 0-1,-1-1 0,0 1 1,0-1-1,0 1 1,1-1-1,-1 0 1,1-1-1,-1 1 0,1 0 1,-1-1-1,1 0 1,-1 0-1,1 0 0,-1 0 1,1-1-1,0 1 1,-1-1-1,0 0 0,1 0 1,-1 0-1,0 0 1,1-1-1,-1 1 0,0-1 1,5-4-1,2-2 23,0 0 1,-1-1-1,0-1 0,-1 1 1,0-1-1,12-20 0,33-72 49,-41 76-87,47-91 20,57-134 170,-39-21-123,-53 151-69,-15 72-75,-8 44 0,0-1-1,-1 0 0,1 1 1,-1-9-1,0 13 59,-1 0-1,1 0 0,0 0 1,0 0-1,0 0 1,0 0-1,-1 0 0,1 0 1,-1 0-1,1 0 1,-1 0-1,1 0 0,-1 0 1,1 0-1,-1 0 1,0 0-1,1 0 1,-1 1-1,0-1 0,0 0 1,0 1-1,0-1 1,0 0-1,1 1 0,-1-1 1,-1 0-1,1 1 13,1 0-1,-1 0 0,1 0 1,-1 0-1,1 0 0,-1 0 1,1 0-1,-1 0 0,1 0 1,0 0-1,-1 0 0,1 0 1,-1 0-1,1 0 0,-1 0 1,1 0-1,-1 1 0,1-1 1,0 0-1,-1 0 0,1 0 1,0 1-1,-1-1 0,1 0 1,-1 1-1,1-1 0,0 0 1,0 1-1,-1-1 0,1 0 1,-1 1-1,-7 10-72,0 0 0,1 1 0,-11 23-1,-13 42 115,-2 19-74,5 1 1,3 2 0,-11 112-1,28-52 358,8-156-276,0-1-1,0 1 1,0 0 0,1 0-1,0 0 1,1 6-1,-1-9-30,-1 1-1,0-1 1,0 1 0,0-1-1,1 0 1,-1 1-1,0-1 1,1 1 0,-1-1-1,0 1 1,1-1-1,-1 0 1,1 1 0,-1-1-1,0 0 1,1 0-1,-1 1 1,1-1 0,-1 0-1,1 0 1,-1 1 0,1-1-1,-1 0 1,1 0-1,-1 0 1,1 0 0,-1 0-1,1 0 1,-1 0-1,1 0 1,0 0 0,-1 0-1,1 0 1,-1 0-1,1 0 1,-1-1 0,1 1-1,-1 0 1,1 0-1,-1 0 1,0-1 0,1 1-1,-1 0 1,1-1-1,-1 1 1,1 0 0,-1-1-1,1 0 1,10-9 70,0-1 1,12-16 0,8-8-69,-16 20-9,41-38-87,-51 48 34,1 0 1,0 1-1,0 0 1,1 0-1,-1 0 1,1 1-1,11-4 0,-17 7 38,-1 0 0,1-1 0,-1 1 0,1 0 0,-1 0 0,1 0 0,0 0 0,-1 0-1,1 0 1,-1 0 0,1 0 0,-1 0 0,1 0 0,0 0 0,-1 1 0,1-1 0,-1 0-1,1 0 1,-1 1 0,1-1 0,-1 0 0,1 0 0,-1 1 0,1-1 0,-1 1 0,0-1-1,1 0 1,-1 1 0,1-1 0,-1 1 0,0-1 0,1 1 0,-1-1 0,0 1 0,0-1-1,1 1 1,-1 0 0,2 23-148,-2-21 127,-2 70-44,0 30 113,3-88-29,0 0 0,1-1 1,1 1-1,8 27 0,-9-38 15,0 0-1,0 0 1,0 0-1,1-1 1,-1 1 0,1 0-1,0-1 1,0 0-1,0 1 1,0-1-1,1 0 1,-1-1 0,1 1-1,0-1 1,0 1-1,0-1 1,0 0-1,0-1 1,0 1 0,0-1-1,1 0 1,-1 0-1,1 0 1,-1 0-1,9-1 1,-4 0-15,0 0-1,0 0 1,-1-1-1,1-1 1,0 1-1,-1-1 1,1-1-1,-1 0 1,0 0-1,0 0 1,0-1-1,13-8 1,-10 3 24,0-1 0,-1 0 1,18-21-1,26-40-61,-35 44 18,3-8-34,-17 27-14,0 1 0,0-1-1,11-12 1,-16 29-135,-20 53 151,-10 37-85,26-82 184,0 1 0,1 1-1,0 28 1,3-42-25,1 0 0,-1 0 1,1 0-1,0 0 0,0 1 0,3 4 0,-4-9-20,0 0 0,1 0 0,-1 0 1,0 0-1,1 0 0,-1 0 0,1 0 0,0 0 0,-1 0 0,1 0 0,0 0 0,-1 0 1,1-1-1,0 1 0,0 0 0,0-1 0,-1 1 0,1 0 0,0-1 0,0 1 0,0-1 1,0 1-1,0-1 0,0 0 0,1 1 0,-1-1 0,0 0 0,0 0 0,0 0 0,0 0 1,0 0-1,0 0 0,0 0 0,0 0 0,2 0 0,0-2 19,1 0-1,-1 1 1,0-1 0,0 0-1,0-1 1,0 1 0,0-1-1,0 1 1,4-6 0,-2 2-6,0-1 0,0 0 0,7-13 0,-1-8-4,12-48 0,-19 64-23,-1 0-8,0 0-1,0 0 1,-2 0-1,1 0 1,-1 0-1,-1-1 1,-2-18-1,1 27-2,1 0-1,-1 0 0,0 0 0,0 0 0,-1 0 1,1 0-1,-1 1 0,0-1 0,0 0 0,0 1 1,0 0-1,-1-1 0,1 1 0,-1 0 0,0 0 1,0 1-1,0-1 0,0 1 0,-1-1 0,1 1 1,-1 0-1,1 0 0,-1 0 0,0 1 0,1-1 1,-7 0-1,0 0-7,1 0-1,-1 1 1,0 1 0,-11 0 0,11 0 19,27-6 427,-7 1-430,40-12-67,0 1 0,1 3 1,98-12-1,-136 24 36,-1 0 0,1 1 0,-1 1 0,20 2 0,-29-2 24,0 0 0,0 0-1,0 0 1,1 0 0,-1 0-1,0 1 1,-1-1 0,1 1-1,4 3 1,-5-4 9,-1 1 0,0-1 0,0 1 0,1-1 0,-1 1 0,0-1 0,0 1 0,-1 0 0,1-1 1,0 1-1,0 0 0,-1 0 0,1-1 0,-1 1 0,0 0 0,0 0 0,1 0 0,-1 2 0,-1 7 25,0 0 1,-1 0 0,0-1-1,-1 1 1,0-1 0,-1 1-1,-8 17 1,-41 66 37,50-90-39,-4 9 33,6-10-31,-1 0 0,0 1 0,0-1-1,0 0 1,0 0 0,0 0 0,0 0 0,-1-1 0,0 1-1,1-1 1,-5 4 0,6-6-14,1 0 0,0 0-1,0 0 1,0 0 0,0 0 0,-1 0-1,1 0 1,0 0 0,0 0 0,-1 0-1,1 0 1,0 0 0,0 0-1,0 0 1,-1 0 0,1 0 0,0 0-1,0 0 1,0 0 0,-1 0 0,1 0-1,0 0 1,0 0 0,0 0 0,0-1-1,-1 1 1,1 0 0,0 0 0,0 0-1,0 0 1,0 0 0,-1-1-1,1 1 1,0 0 0,-1-9 216,5-9-46,-2 9-195,2 1 1,0 0-1,0 0 1,0 0-1,1 0 1,0 1-1,0-1 1,1 1-1,0 1 1,0-1 0,1 1-1,0 0 1,0 1-1,0-1 1,1 1-1,0 1 1,0-1-1,0 1 1,0 1-1,15-5 1,-19 7-3,-1 1 1,0-1 0,0 1-1,0 0 1,1 0-1,-1 0 1,0 0-1,0 0 1,0 1 0,1 0-1,-1-1 1,0 1-1,0 0 1,0 0 0,0 1-1,0-1 1,-1 1-1,1 0 1,0-1 0,0 1-1,-1 0 1,0 0-1,1 1 1,-1-1-1,0 0 1,0 1 0,2 3-1,5 7 13,-1 0 0,-1 1 1,0 0-1,6 20 0,-12-32 19,15 43 134,8 22 6,-21-62-286,-1 0 0,0 1-1,2 9 1,-4 6-5227,-1-13 2734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42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5728,'3'12'4542,"7"25"-2215,-9-13-1565,0 1 1,-5 45-1,2-55-686,-2 30 77,-3 51 296,1-37-827,6-47-118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43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29 2720,'12'-25'3311,"-8"21"-725,-2 9-873,-2 43-518,-2 1 0,-9 53-1,6-69-725,1 45 0,-1 6 119,2-68-470,2-10-32,0-1 0,1 1 0,-1-1 0,1 1 0,1 9 0,0-8-1059,-1-16-3787,0 0 2963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43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 5152,'-9'-3'2648,"23"7"1184,-2-2-3049,1 1-211,1-1 0,-1 0-1,1-1 1,18-1 0,14-3 175,60-9-294,-87 9-442,2 2 15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44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26 4800,'0'-1'139,"-1"0"0,1 1 0,0-1 1,-1 0-1,1 0 0,0 0 0,0 0 0,-1 1 0,1-1 1,0 0-1,0 0 0,0 0 0,0 0 0,0 0 1,0 1-1,1-1 0,-1 0 0,0 0 0,0 0 0,0 0 1,1 1-1,-1-1 0,1 0 0,-1 0 0,0 1 0,1-1 1,-1 0-1,1 0 0,0 1 0,0-2 0,0 52 2955,-4 15-2310,-3-1 0,-25 119 0,-2-45 336,28-101-937,3-23 189,-5 22 0,18-37 237,-1-1-1,0-1 0,18-6 1,-14 5-392,118-23 359,-93 21-345,-1-2 0,42-13 0,-62 12-1281,-10 8 356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44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39 4480,'-1'0'100,"1"0"1,0-1-1,-1 1 1,1 0-1,0 0 1,0 0-1,-1 0 1,1-1-1,0 1 1,-1 0-1,1 0 1,0-1-1,0 1 1,0 0-1,-1 0 1,1-1-1,0 1 1,0 0-1,0-1 1,0 1 0,0 0-1,-1-1 1,1 1-1,0 0 1,0-1-1,0 1 1,0 0-1,0-1 1,0 1-1,0 0 1,0-1-1,0 1 1,0 0-1,0-1 1,0 1-1,1 0 1,-1-1-1,0 1 1,0 0-1,0-1 1,1 1-1,0-1 474,1 0 0,-1 0 0,1 0 0,0 0 0,0 1 0,-1-1-1,1 0 1,3 0 0,20-6 1608,15-4-740,-37 11-1400,0 0 1,0 0 0,0 0 0,1 0 0,-1 0 0,0 1 0,0-1 0,0 1 0,0 0 0,0 0 0,3 1 0,-5-2-36,0 1 0,-1 0-1,1-1 1,0 1 0,0-1 0,-1 1 0,1 0 0,0 0 0,-1-1 0,1 1 0,-1 0 0,1 0-1,-1 0 1,0 0 0,1-1 0,-1 1 0,0 0 0,1 0 0,-1 0 0,0 0 0,0 0 0,0 0-1,0 1 1,-2 22 164,-2-9-89,0-1-1,-12 25 1,1 0 30,-2 3 197,-4 12-176,19-48-41,1 0 0,-1 0 0,2 1 0,-1-1 1,1 0-1,-1 1 0,2 7 0,-1-12-18,1-1 0,-1 1 0,1 0 0,0 0 1,-1 0-1,1 0 0,0-1 0,0 1 0,0 0 0,0-1 1,1 1-1,-1 0 0,0-1 0,1 0 0,-1 1 0,1-1 1,-1 0-1,1 0 0,-1 0 0,1 0 0,0 0 0,0 0 1,0 0-1,-1-1 0,1 1 0,0 0 0,3-1 0,5 2 116,1 0 0,-1-1 1,20 0-1,-23-2-126,82 1 69,-87 0-223,-1 0 0,1 1-1,-1-1 1,1 0 0,-1 0-1,0 1 1,1-1 0,-1 0-1,1 1 1,-1 0 0,0-1-1,1 1 1,-1 0 0,0 0-1,0-1 1,0 1 0,0 0-1,0 0 1,1 2 0,12 7-5463,-1-9-4879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29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3328,'17'-24'1867,"-14"20"-1282,1 0 0,-1 0 1,1 0-1,0 0 0,1 0 1,-1 1-1,0 0 0,1 0 1,7-4-1,0 0 457,-11 6-984,-1 1 0,1-1-1,0 0 1,0 1 0,-1 0-1,1-1 1,0 1 0,0-1-1,0 1 1,0 0 0,0 0-1,-1-1 1,1 1 0,0 0-1,0 0 1,0 0 0,2 0-1,2 0 239,-5 0-195,2 5 59,2 2-157,0 0 1,0 1-1,-1-1 1,0 0-1,0 1 1,0 0-1,-1 0 1,1 8-1,5 69 163,-8-73-128,2 68 434,-11 97 0,-27 116 1085,35-256-1357,0-22 65,-3 28 0,4-43-231,0 0 0,0 0 0,0 0 0,0 0 0,0 0-1,0 0 1,0 0 0,0 0 0,0 0 0,0 0-1,0 1 1,0-1 0,0 0 0,0 0 0,0 0-1,0 0 1,0 0 0,0 0 0,0 0 0,0 0-1,0 0 1,0 0 0,0 1 0,0-1 0,0 0 0,0 0-1,0 0 1,0 0 0,0 0 0,0 0 0,0 0-1,0 0 1,0 0 0,0 0 0,0 0 0,0 0-1,1 0 1,-1 0 0,0 1 0,0-1 0,0 0-1,0 0 1,0 0 0,0 0 0,0 0 0,0 0 0,0 0-1,0 0 1,1 0 0,6-3 839,15-13-596,-1 1-302,-7 8 15,0 0 0,1 2 0,0-1 0,0 2-1,1 0 1,-1 1 0,1 0 0,-1 1 0,1 1 0,28 2-1,23 3 251,-64-3-269,0-1-1,0 0 0,0 0 0,0 0 0,0 0 0,0 0 1,0 0-1,0-1 0,4-1 0,11-7-4055,-5 1 1973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30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32 3808,'-1'0'144,"1"0"1,0 0 0,0-1-1,0 1 1,0 0-1,0 0 1,0-1-1,0 1 1,-1 0-1,1 0 1,0-1-1,0 1 1,0 0 0,0-1-1,0 1 1,0 0-1,0 0 1,0-1-1,0 1 1,1 0-1,-1-1 1,0 1 0,0 0-1,0 0 1,0-1-1,0 1 1,0 0-1,1 0 1,-1-1-1,0 1 1,0 0 0,0 0-1,0 0 1,1-1-1,-1 1 1,0 0-1,0 0 1,1 0-1,-1 0 1,0 0-1,0-1 1,1 1 0,-1 0-1,0 0 1,1 0-1,-1 0 1,1 0-1,7-9 3238,-2 7-3301,1-1 0,-1 1 1,1 1-1,0-1 0,0 1 1,-1 0-1,1 1 0,0 0 1,0 0-1,0 0 0,12 3 1,-18-3-79,0 0 0,1 1 1,-1-1-1,0 1 0,0-1 0,0 1 1,1-1-1,-1 1 0,0 0 1,0 0-1,0-1 0,0 1 1,0 0-1,0 0 0,-1 0 1,1 0-1,0 0 0,0 0 1,-1 0-1,1 0 0,-1 1 1,1-1-1,-1 0 0,1 0 1,-1 1-1,0-1 0,1 2 1,0 3 28,-1 0 0,0 1 0,0-1 0,-1 9-1,0-7-1,-1 10 83,-1 0-1,-1 0 1,0-1 0,-1 1-1,-1-1 1,0 0-1,-1-1 1,-16 27-1,8-21-24,0-1-1,-2 0 0,0-1 0,-1 0 0,-27 21 0,22-19 809,29-22 128,18-3-412,22-5 35,-23 3-507,41-4 1,-20 4-113,-41 5-31,1 0 1,0 0-1,-1 0 1,1 0-1,6 2 0,10 0 19,-10-6-933,-7 3 367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33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4 4736,'0'-4'8714,"-8"4"-6634,6 4-64,3-4-1664,-9 3-421,6-3 37,-5 0-81,3 0 94,6 0 124,-1 0-254,-11 0 559,10 1-508,-3 2 78,-6 1 26,8-1 175,0-2-188,1-1 0,0 1 1,0-1-1,-1 1 0,1-1 0,-1 1 0,1-1 0,0 1 0,-1-1 1,1 0-1,-1 1 0,1-1 0,-1 1 0,1-1 0,-1 0 0,1 1 0,-1-1 1,1 0-1,-1 0 0,1 1 0,-1-1 0,0 0 0,0 0 0,2 1-11,-3 1 26,1-1-3,-1 0 10,4-1 55,-2 0 314,-6 3-496,6-2 113,0-1 0,0 0 0,0 0-1,0 0 1,0 1 0,0-1 0,0 0-1,0 0 1,0 0 0,0 1 0,0-1-1,0 0 1,0 0 0,0 0 0,0 1-1,0-1 1,0 0 0,0 0 0,-1 0-1,1 0 1,0 1 0,0-1 0,0 0-1,0 0 1,-1 0 0,1 0 0,0 0-1,0 0 1,0 1 0,0-1 0,-1 0-1,1 0 1,0 0 0,0 0 0,0 0-1,-1 0 1,1 0 0,0 0 0,0 0-1,-1 0 3,0 0-1,1 0 0,-1 1 1,1-1-1,-1 0 1,0 0-1,1 1 0,-1-1 1,1 0-1,-1 1 0,1-1 1,-1 0-1,1 1 0,-1-1 1,1 1-1,0-1 0,-1 1 1,0 0-1,-10 10-61,9-9 47,-1 1 132,9 5 263,8-4 49,-3-1-333,1 0 1,0-1-1,-1 0 0,21 1 0,-21-3-45,-1 1-1,1 0 0,-1 1 1,0 0-1,1 1 0,18 7 0,-3 1-31,-25-10 692,-1-3-1533,0 0-1,-1 1 1,1-1-1,1 0 1,-1 0-1,0 0 1,0 0-1,2-2 1,14-12-4083,-6 11 3004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33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4896,'1'-1'170,"1"1"1,-1-1-1,0 1 1,1-1-1,-1 1 0,0 0 1,0 0-1,1 0 1,-1 0-1,1 0 0,-1 0 1,0 0-1,1 0 1,-1 0-1,0 0 1,0 1-1,1-1 0,-1 1 1,0-1-1,0 1 1,1-1-1,-1 1 0,0 0 1,0 0-1,0-1 1,0 1-1,0 0 1,0 0-1,0 0 0,0 0 1,0 0-1,-1 0 1,1 1-1,0-1 1,-1 0-1,1 0 0,-1 0 1,1 1-1,-1-1 1,1 0-1,-1 1 0,0-1 1,0 2-1,2 22 991,-1 0 1,-2 0-1,-3 27 0,0-2-382,-1 17-161,-3 110 209,11-107-1627,-3-66-549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38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2400,'0'-1'224,"1"-1"-1,-1 0 1,1 1 0,-1-1-1,1 0 1,0 1 0,0-1-1,-1 1 1,1-1 0,0 1-1,0 0 1,0-1 0,1 1 0,-1 0-1,0 0 1,0 0 0,1 0-1,-1 0 1,1 0 0,1-1-1,6-5 3400,-9 8-3572,0-1 1,0 0-1,0 0 1,1 0-1,-1 0 1,0 0-1,0 0 0,0 0 1,0 0-1,1 0 1,-1 0-1,0 0 1,0 1-1,0-1 1,0 0-1,0 0 1,0 0-1,1 0 1,-1 0-1,0 1 1,0-1-1,0 0 1,0 0-1,0 0 1,0 0-1,0 1 1,0-1-1,0 0 0,0 0 1,0 0-1,0 1 1,0-1-1,0 0 1,0 0-1,0 0 1,0 0-1,0 1 1,0-1-1,0 0 1,0 0-1,2 7 9,3 37 1178,-2-14-828,-1 0 0,-2 45 0,-1-25-24,1 343 2072,0-392-2010,0 2 50,0-3-439,0 0 0,0 1 0,-1-1 0,1 1 0,0-1 0,0 0 0,0 1 0,0-1 1,0 1-1,0-1 0,0 0 0,1 1 0,-1-1 0,0 0 0,0 1 0,0-1 0,0 0 0,0 1 0,0-1 0,1 0 0,-1 1 0,1 0 0,8-2 42,0-1 0,1 0-1,-1 0 1,17-7 0,13-3 35,-25 9-123,32-7 21,63-5-1,-54 10 71,43-1-21,-80 7-102,-11-1 117,0 0-1,-1 0 1,1 0-1,11-3 1,-16 3-152,-1 0-1,0-1 1,1 1-1,-1 0 1,0-1-1,0 1 1,1-1-1,-1 1 1,0-1 0,0 0-1,0 1 1,2-3-1,3-9-5621,-5 11 4775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4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32 9312,'-18'-5'4192,"13"-2"-3616,5 2 800,10 10-864,-7-10-128,7 5-257,4-8-190,7 5 31,-2-1-3552,4 4 1920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39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11 112 5632,'-2'0'346,"1"0"-284,1 0 0,0 0 0,0 0 0,-1 0 0,1 0 0,0 0 0,0 0 0,-1 0 0,1 0 0,0 0 0,0 0 0,0 0 0,-1 0 0,1 0 0,0 0 0,0 0 0,-1 0 0,1 0 0,0 0 0,0 0 0,0 0 0,-1 0 0,1-1 0,0 1 0,0 0 0,0 0 0,-1 0 0,1 0 0,0 0 0,0-1 0,0 1 0,0 0 0,0 0 0,-1 0 0,1-1 0,0 1 0,0 0 0,0 0 0,0 0 0,0-1 0,0 1 0,0 0 0,0 0 0,0-1 0,0-1 939,0 0 0,0-1 0,1 1 0,-1 0 1,1 0-1,-1 0 0,2-3 0,0 1-804,0 1 0,0-1 0,0 1 0,1 0-1,-1 0 1,1 0 0,-1 1 0,5-4 0,2-1-121,0 1 0,0 0 0,1 0 1,0 1-1,1 0 0,-1 1 0,1 0 1,-1 1-1,1 0 0,0 1 0,0 0 1,1 1-1,-1 0 0,0 0 0,0 1 0,23 4 1,-26-3-69,-1 1 1,1 0 0,0 1 0,-1 0-1,1 0 1,-1 0 0,0 1 0,0 0-1,0 1 1,10 9 0,-15-13-1,-1 1 1,1-1 0,-1 1-1,1-1 1,-1 1 0,0 0-1,0 0 1,1 0 0,-1 0-1,-1 0 1,1 0 0,0 0-1,0 0 1,-1 0 0,1 0-1,-1 1 1,0-1 0,0 0-1,0 0 1,0 0 0,0 1-1,0-1 1,0 0 0,-1 0-1,1 0 1,-1 0 0,1 1-1,-1-1 1,0 0 0,0 0-1,-2 2 1,-2 3 13,-1-1 0,0 0 0,-1-1-1,0 1 1,0-1 0,0 0 0,0-1 0,0 0 0,-9 4 0,-80 26 411,48-18-418,27-11 132,11-3 338,24-3 93,20-3-223,160-10 213,-137 16-276,-2-1-4285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49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0 3136,'-3'2'5589,"4"-1"-5501,5 4 1257,8 4-1205,16 7 295,50 39 0,-42-27-190,-12-8-25,28 29 0,-30-27-73,69 66 375,-86-83-441,-1 1-1,0 0 1,-1 0-1,1 0 1,-1 0-1,-1 1 1,1-1-1,-1 1 1,0 1-1,4 9 1,-8-14-28,1-1 1,-1 1 0,0 0 0,0-1-1,0 1 1,0 0 0,-1-1 0,1 1-1,-1-1 1,0 1 0,1-1 0,-1 1-1,0-1 1,0 1 0,-1-1 0,1 0-1,-1 1 1,-2 2 0,-3 4 126,-1-1-1,0 0 1,-9 7 0,11-9-155,-42 34 94,23-20-9,0 1-1,-30 35 1,19-14 37,2 1 1,-42 71 0,64-93-17,-29 57-182,31-56 98,5-12-23,0 0-1,-5 15 0,10-23 0,-1 1 0,0-1-1,1 1 1,0 0 0,-1-1-1,1 1 1,0 0-1,0-1 1,0 1 0,1-1-1,-1 1 1,1 0 0,-1-1-1,1 1 1,1 2-1,2-1 74,1 0-1,-1 0 1,0-1-1,1 1 1,0-1-1,0 0 0,0 0 1,7 2-1,-3-2-49,1 0 0,-1 0 0,1-1 0,0-1 0,15 1 0,23 4 89,-33-3-132,10 1-82,-24-4 83,0 1 0,0-1 1,0 0-1,0 1 0,0-1 0,0 1 1,-1-1-1,1 1 0,0 0 1,0-1-1,0 1 0,0 0 0,-1-1 1,1 1-1,0 0 0,-1 0 1,1 0-1,0 1 0,-1-1 3,-1 1 0,0-1 1,1 1-1,-1-1 0,0 1 0,1-1 0,-1 0 1,0 1-1,0-1 0,0 0 0,0 0 0,-1 0 1,1 0-1,0 0 0,-2 1 0,-1 2 1,-26 24 108,19-18-112,0 1 0,-12 16 0,1 2-3,2 0 0,0 2 0,3 0 0,-16 39 0,8-13-120,-8 23 122,29-69 40,1 0 1,0 0-1,1 0 0,1 1 1,-1 16-1,2-18-61,1 0 1,0 1-1,1-1 0,0 0 1,5 15-1,23 46 114,-1-2-11,18 54 5,-9-26-127,55 146 101,-88-230-34,-1 0 0,0 1 0,3 16 0,-6-24-13,-1 0-1,1 0 1,-1 0 0,0 0 0,-1 0 0,0 0 0,0 0-1,0 0 1,-4 10 0,-10 18 205,-34 56 0,35-67-223,2-4 139,0-2 1,-1 1 0,-1-2-1,-30 30 1,38-41-120,-1 0-1,0 0 1,0 0-1,0-1 1,0 0-1,-1-1 1,0 1-1,1-2 1,-1 1-1,0-1 1,-1 0 0,1 0-1,0-1 1,0 0-1,-1-1 1,1 0-1,-1 0 1,1-1-1,0 0 1,-9-2-1,16 3-140,0-1 0,0 1 0,0-1-1,0 1 1,0-1 0,0 1-1,0-1 1,0 0 0,0 1 0,0-1-1,0 0 1,1 0 0,-1 1 0,0-1-1,0 0 1,1 0 0,-1 0 0,1 0-1,-1 0 1,1 0 0,-1 0-1,1 0 1,-1-2 0,1 0-395,-1 0 1,1 1-1,0-1 1,0 0-1,1 0 0,-1 0 1,0 1-1,2-5 1,7-19-2316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5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 3136,'1'-1'271,"-1"1"1,1 0-1,0-1 1,0 1-1,-1 0 1,1 0-1,0-1 1,0 1-1,0 0 1,-1 0-1,1 0 1,0 0-1,0 0 1,0 0-1,-1 0 1,1 0-1,0 0 1,0 1-1,-1-1 1,3 1-1,6 0 657,-3-1-426,-5 0-320,1 0 0,0 0 0,-1 0 0,1 0 0,-1 0 0,1 0 0,0 0 0,-1-1 0,1 1 0,-1 0 0,1-1 0,-1 1 1,3-2-1,-3 3-21,0 1 0,0-1 0,0 1 0,-1-1 0,1 1 0,-1 0 1,1-1-1,-1 1 0,1 0 0,-1-1 0,0 3 0,4 31-244,-5 11 385,-11 83-1,7-85 9,5-33-192,-1 0 0,0-1 0,-1 1 0,-1-1 0,-5 18 1,1-11-28,-14 37 265,-3-2 359,19-43-454,5-9-246,0 0-1,0 0 1,0 1 0,0-1-1,0 0 1,0 0 0,0 0 0,0 0-1,0 0 1,0 0 0,0 0 0,-1 0-1,1 0 1,0 0 0,0 0 0,0 1-1,0-1 1,0 0 0,0 0 0,0 0-1,0 0 1,0 0 0,0 0-1,0 0 1,0 0 0,0 0 0,0 1-1,1-1 1,-1 0 0,0 0 0,0 0-1,0 0 1,0 0 0,0 0 0,0 0-1,0 0 1,0 0 0,0 0 0,0 0-1,0 0 1,0 0 0,0 1 0,0-1-1,0 0 1,1 0 0,-1 0-1,0 0 1,0 0 0,0 0 0,0 0-1,0 0 1,0 0 0,0 0 0,0 0-1,0 0 1,0 0 0,1 0 0,-1 0-1,0 0 1,0 0 0,0 0 0,0 0-1,0 0 1,0 0 0,7 3 318,-4-3-297,0 1 1,0-1-1,-1 0 0,1 1 0,0-2 1,0 1-1,0 0 0,0 0 0,0-1 1,0 0-1,3 0 0,9-2 78,144-7 489,-137 8-487,29 2 0,-18 1-7,-32-1 99,0 0-220,-1 0 15,1 0 0,-1 0 0,0 0-1,0 0 1,0 0 0,1 0 0,-1 0-1,0 0 1,0 0 0,0 0 0,1 0-1,-1 0 1,0 0 0,0 0 0,0 0-1,1 0 1,-1 0 0,0 0 0,0 0 0,0 0-1,1 0 1,-1-1 0,0 1 0,0 0-1,0 0 1,1 0 0,-1 0 0,0 0-1,0 0 1,0-1 0,0 1 0,0 0-1,0 0 1,1 0 0,-1-1 0,0 1-1,0 0 1,0 0 0,0 0 0,0-1 0,0 1-1,0 0 1,0-3-816,18 2-14928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53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4224,'0'-1'76,"0"0"1,0 1-1,1-1 0,-1 1 1,0-1-1,0 0 1,1 1-1,-1-1 0,1 1 1,-1-1-1,0 1 1,1 0-1,-1-1 0,1 1 1,-1-1-1,1 1 1,0 0-1,-1-1 0,1 1 1,-1 0-1,1 0 1,0-1-1,-1 1 0,1 0 1,-1 0-1,1 0 1,0 0-1,-1 0 0,1 0 1,0 0-1,-1 0 1,2 0-1,12-2 1296,-12 1-836,0 0 1,1 1-1,-1-1 0,1 1 0,-1-1 1,1 1-1,-1 0 0,5 0 0,-2 0 563,1 11-123,-4-6-747,0 1 0,-1-1 0,1 1 0,-1-1 0,0 1 0,0 0 0,-1 8 0,-3 41 88,1-33-53,-9 31 0,9-50-2087,1-1 447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53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22 4480,'0'-4'318,"1"-10"1666,-1 14-1941,0 0 0,0 0 1,0-1-1,0 1 0,0 0 0,0 0 0,0 0 0,1-1 0,-1 1 1,0 0-1,0 0 0,0 0 0,0 0 0,0 0 0,0-1 0,1 1 1,-1 0-1,0 0 0,0 0 0,0 0 0,0 0 0,1 0 0,-1 0 1,0 0-1,0-1 0,0 1 0,0 0 0,1 0 0,-1 0 0,0 0 1,0 0-1,0 0 0,1 0 0,-1 0 0,0 0 0,0 0 0,0 0 1,1 0-1,-1 1 0,0-1 0,0 0 0,0 0 0,1 0 0,-1 0 1,0 0-1,0 0 0,0 0 0,6 3 1166,-6-3-1139,1 0 0,-1 0 0,1 0 0,-1 1-1,1-1 1,-1 0 0,0 0 0,1 1 0,-1-1 0,1 0 0,-1 1 0,0-1 0,1 0 0,-1 1 0,0-1 0,1 0 0,-1 1 0,0-1 0,0 1 0,1-1 0,-1 1 0,0-1-1,0 1 1,0-1 0,0 1 0,0-1 0,0 1 0,0-1 0,0 0 0,0 1 0,0-1 0,0 1 0,0-1 0,0 1 0,0-1 0,0 1 0,0 0 0,-14 270 4409,4-189-4143,-8 59 544,15-127-673,-1 1-1,-11 27 1,13-37-75,1-4-24,1-1-178,0 1-1,0-1 0,0 0 0,0 0 0,0 0 0,0 0 0,0 1 0,0-1 0,0 0 0,0 0 0,0 0 0,0 0 0,0 0 0,-1 1 0,1-1 0,0 0 0,0 0 0,0 0 0,0 0 0,0 0 0,0 0 0,-1 0 1,1 0-1,0 0 0,0 1 0,0-1 0,0 0 0,0 0 0,-1 0 0,1 0 0,0 0 0,0 0 0,0 0 0,0 0 0,-1 0 0,1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53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35 8640,'-7'-12'2784,"7"12"-2769,0 0 1,0-1-1,0 1 1,0 0-1,0 0 1,-1 0-1,1 0 1,0 0 0,0 0-1,0 0 1,0 0-1,0 0 1,0 0-1,0 0 1,0 0-1,0-1 1,0 1-1,0 0 1,0 0 0,0 0-1,0 0 1,0 0-1,0 0 1,0 0-1,0 0 1,0 0-1,0-1 1,0 1-1,0 0 1,0 0-1,0 0 1,0 0 0,0 0-1,0 0 1,0 0-1,0 0 1,1 0-1,-1 0 1,0 0-1,0 0 1,0-1-1,0 1 1,0 0 0,0 0-1,0 0 1,0 0-1,0 0 1,0 0-1,0 0 1,0 0-1,1 0 1,-1 0-1,0 0 1,0 0-1,0 0 1,0 0 0,0 0-1,0 0 1,0 0-1,0 0 1,0 0-1,0 0 1,1 0-1,-1 0 1,0 0-1,0 0 1,0 0 0,0 0-1,0 0 1,25-5 1184,1 2 1,-1 0 0,37 1-1,80 11-712,10-1 51,-145-8-918,1 0 0,14-4 0,14-6-4173,-19 5 908,6 1 684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54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8 6880,'-7'-7'2029,"8"10"-77,7 19-541,-7-2-893,-1 0 1,0-1-1,-2 1 1,-6 32-1,0-7-65,4-15-173,-10 71 700,-27 101 0,35-178-824,5-18 2,0 1 0,-1 0 0,0 0 0,0-1 0,-6 10 0,8-16-145,0 1 1,0-1-1,0 0 1,0 0-1,-1 0 1,1 0-1,0 0 1,0 1-1,0-1 1,0 0-1,0 0 1,0 0-1,0 0 1,0 1-1,0-1 1,0 0-1,0 0 1,0 0-1,0 0 1,0 1-1,0-1 1,0 0-1,0 0 1,0 0-1,0 0 1,0 1-1,0-1 1,0 0-1,0 0 1,0 0-1,0 0 1,0 1-1,1-1 1,-1 0-1,0 0 1,0 0-1,0 0 1,0 0-1,0 0 1,0 1-1,1-1 1,-1 0-1,0 0 1,11 1 797,14-5-163,5-4-345,-19 4-275,0 1 0,0 1 0,0 0 0,18-1 0,81 6 761,-93-3-649,-1 0 0,0-2 0,30-5 0,-37 6-209,1-3-347,-5 4-2948,4 6-3261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55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85 6816,'-3'0'413,"3"0"-339,0 0 1,0 0-1,0 0 0,-1 0 0,1 0 1,0 0-1,0 0 0,-1 0 0,1 0 1,0 0-1,0 0 0,-1 0 0,1 0 1,0 0-1,0 0 0,0 0 0,-1 0 1,1 0-1,0 0 0,0 0 0,0 0 1,-1-1-1,1 1 0,0 0 0,0 0 1,0 0-1,-1 0 0,1 0 0,0-1 1,0 1-1,0 0 0,0 0 0,0 0 1,-1-1-1,1 1 0,0 0 0,0 0 1,0 0-1,0-1 0,0 1 0,0 0 1,0 0-1,0-1 0,0 1 0,27-13 4529,54-27-679,-36 18-3235,-44 22-676,0-1 0,1 0 0,-1 1 0,1-1 0,-1 1 0,1-1 0,-1 1 1,1 0-1,0 0 0,-1-1 0,1 1 0,-1 0 0,1 1 0,-1-1 0,1 0 0,0 0 0,-1 1 0,1-1 0,-1 1 0,1-1 0,-1 1 0,0-1 0,1 1 0,-1 0 0,1 0 1,-1 0-1,0 0 0,0 0 0,2 2 0,-1-2-10,-1 1 0,0 0 1,1 0-1,-1 0 0,0 0 1,0 0-1,0 1 1,-1-1-1,1 0 0,0 0 1,-1 1-1,0-1 0,1 0 1,-1 1-1,0-1 0,0 0 1,0 1-1,0-1 0,-2 5 1,-1 2 26,0 0 0,0 0 1,-1 0-1,-1-1 0,0 1 0,0-1 1,0 0-1,-1-1 0,-11 12 0,-5 3 126,-41 32-1,44-41-7,14-10-82,0 0 0,0 1 0,0 0 1,0 0-1,1 0 0,-1 1 0,-4 6 0,9-11-43,0 0-1,0 0 1,-1 1-1,1-1 1,0 0 0,0 1-1,0-1 1,0 0-1,0 1 1,0-1-1,0 0 1,0 1-1,0-1 1,0 0-1,0 1 1,0-1-1,0 0 1,0 1-1,0-1 1,0 0 0,0 1-1,0-1 1,1 0-1,-1 1 1,0-1-1,0 0 1,0 1-1,0-1 1,1 0-1,-1 0 1,0 1-1,0-1 1,1 0 0,-1 0-1,0 0 1,1 1-1,-1-1 1,0 0-1,0 0 1,1 0-1,-1 0 1,0 0-1,1 1 1,-1-1-1,0 0 1,1 0-1,-1 0 1,0 0 0,1 0-1,0 0 1,19 1 320,-17-1-294,50 0 447,-16 2-363,0-3 0,37-5 1,-58 6-330,-12 0 62,-1 0-1,0 0 1,0 0 0,1-1 0,4 0-1,-7 0-448,0 1-1,0-1 0,1 1 1,-1-1-1,0 0 0,0 1 1,0-1-1,0 0 0,0 0 1,0 0-1,1-1 1,7-9-4676,4 4 1718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56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92 3072,'0'0'976,"5"-4"3344,-5-1-1750,0 4-2342,0 0 1,0 0-1,0 0 1,0 0-1,0 1 0,0-1 1,0 0-1,0 0 1,0 0-1,0 0 0,-1 0 1,1 0-1,0 0 1,-1 1-1,1-1 1,0 0-1,-1 0 0,1 0 1,-1 1-1,1-1 1,-1 0-1,0 0 1,1 1-209,0 0 0,-1 0 0,1 0 0,0 0 0,0 0 1,0 0-1,0 0 0,0 0 0,0 0 0,0 0 0,0-1 1,0 1-1,0 0 0,0 0 0,-1 0 0,1 0 0,0 0 1,0 0-1,0 0 0,0 0 0,0 0 0,0 0 0,0 0 1,0 0-1,0-1 0,0 1 0,0 0 0,0 0 0,0 0 1,0 0-1,0 0 0,0 0 0,0 0 0,0 0 0,0 0 1,0-1-1,0 1 0,0 0 0,0 0 0,0 0 0,0 0 1,0 0-1,0 0 0,0 0 0,0 0 0,0 0 0,0 0 1,1-1-1,1-7 991,-1 7-776,1 0-1,-1-1 0,1 1 0,-1 0 1,1 0-1,0 1 0,0-1 0,-1 0 0,1 0 1,0 1-1,3-1 0,21-5 165,0 1 1,0 1-1,1 1 1,30 1-1,39-4 356,40-7-227,-90 12-619,-44 1 288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4:56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14 5824,'0'-4'522,"0"4"-425,0 0 1,-1 0 0,1-1-1,0 1 1,0 0 0,0-1-1,0 1 1,0 0 0,0 0-1,0-1 1,0 1 0,0 0-1,0-1 1,0 1 0,0 0-1,0-1 1,0 1 0,0 0-1,1 0 1,-1-1 0,0 1-1,0 0 1,0 0 0,0-1-1,0 1 1,1 0 0,-1 0-1,0-1 1,0 1 0,0 0-1,1 0 1,-1 0 0,0-1-1,0 1 1,1 0 0,-1 0-1,0 0 1,1 0 0,-1 0-1,0 0 1,1-1 0,7 16 2910,-5-8-2656,-1 1 1,0-1-1,0 1 1,0 0-1,-1 0 1,0 0-1,-1-1 1,1 1-1,-2 13 1,0-5 15,-9 128 1730,4-80-1668,-34 224 875,4-53-866,31-137-2834,7-88-1935,5-6 1242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9:4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1134 280 8544,'-17'-17'3872,"26"14"-3360,-1-2 1920,10 10-1440,19-5 223,3 0-735,36 0-224,6 3-160,21 2 128,-4 7-128,-14-4-160,-14 0 0,-11-1-2303,-15 6 1311,-13-9-4800,-11-1 3296</inkml:trace>
  <inkml:trace contextRef="#ctx0" brushRef="#br0" timeOffset="1">151 27 9632,'-74'-26'4384,"30"37"-3840,30-3-608,6-1-96,-2 1 416,10 1-128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01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18 1472,'0'-1'152,"1"0"1,-1 0 0,0 0-1,1 0 1,-1 0-1,1 0 1,-1 1-1,1-1 1,-1 0-1,1 0 1,0 1-1,-1-1 1,1 0-1,1 0 1,-2 0-45,0 1 0,0 0 0,1 0 0,-1-1 0,0 1 0,0 0 0,0 0 0,0-1 0,1 1 0,-1 0 0,0 0 0,0 0 0,0 0 0,1-1 0,-1 1 0,0 0 0,0 0 0,1 0 1,-1 0-1,0 0 0,0 0 0,1 0 0,-1 0 0,0 0 0,1 0 0,-1 0 0,0 0 0,0 0 0,1 0 0,-1 0 0,0 0 0,0 0 0,1 0 0,-1 0 0,0 0 0,0 0 0,1 0 0,-1 1 0,-2 48 1421,-19 96-1,5-44-905,-4 29 9,-4 38 213,3-40-61,21-124-361,0 0 0,0 0 0,0 0 0,0 0-1,1 0 1,1 6 0,69-28 542,-37 4-756,-18 8-213,-1 0 0,2 0 0,27-4-1,-12 6 57,35 0-1,-51 4 4,0 1 0,0 0 1,0 1-1,16 5 0,-22-6-2063,2-5-6603,-9 3 6777,10-3-1403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02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5408,'0'-1'35,"0"-8"1383,1 11-7,3 15-297,5 17 117,-1 0-1,-2 0 1,4 63-1,-8-73-1096,0 61 498,-3-46-2970,1-31 610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03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9 4064,'-1'-1'89,"1"1"0,0 0 1,0-1-1,0 1 0,0 0 0,0 0 0,0-1 1,0 1-1,0 0 0,0-1 0,0 1 0,0 0 1,0 0-1,1-1 0,-1 1 0,0 0 0,0 0 1,0-1-1,0 1 0,0 0 0,0 0 1,1-1-1,-1 1 0,0 0 0,0 0 0,0 0 1,1-1-1,-1 1 0,0 0 0,7 4 3410,5 13-1120,-10-13-2255,0 1-1,-1-1 1,0 1-1,0 0 1,0 0-1,-1 0 0,0 6 1,1 6-2,0 9 326,-4 51 0,0-39-283,-26 201 1297,2-42-146,26-132-813,1-37-232,0-24-192,0 0 0,0 0 0,1 1 0,-1-1 0,1 0 0,2 7 0,-2-9-38,-1-1-1,1 0 1,0 0 0,0 1 0,-1-1 0,1 0 0,0 0-1,0 0 1,0 0 0,0 0 0,0 0 0,0 0-1,0-1 1,0 1 0,1 0 0,-1 0 0,0-1-1,0 1 1,1-1 0,-1 1 0,0-1 0,1 0-1,-1 1 1,2-1 0,84 6 539,90-5-1,-83-2-170,-94 1-410,10 0 108,1 0-1,-1-1 1,21-4-1,-28 5-108,-1-1-1,0 1 0,0-1 0,0 0 1,0 0-1,0 0 0,0 0 1,0 0-1,0 0 0,0 0 0,-1-1 1,1 1-1,0-1 0,-1 1 1,1-1-1,-1 0 0,0 0 0,0 1 1,1-1-1,-1 0 0,0 0 0,0 0 1,-1 0-1,2-5 0,3-16-4965,1 1-1,11-26 0,-12 38 3060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04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 4576,'0'-1'169,"1"0"0,-1 1 0,1-1 0,-1 1 0,1-1 0,-1 1 0,1-1 0,-1 1 0,1-1 0,-1 1 0,1-1 0,0 1 0,-1 0 0,1 0 0,0-1 0,-1 1 0,1 0 0,0 0 0,3-1 3558,-3 1-3640,-1 1 0,1-1 0,-1 0 0,1 0-1,-1 0 1,1 1 0,-1-1 0,1 0 0,-1 1-1,0-1 1,1 0 0,-1 1 0,0-1 0,1 1 0,-1-1-1,0 0 1,1 1 0,-1-1 0,0 1 0,0-1-1,0 1 1,1-1 0,-1 1 0,0-1 0,0 1 0,0-1-1,0 1 1,0-1 0,0 1 0,0-1 0,0 2-1,0 22 835,-1-16-780,-4 202 1256,5-176-1255,1-25-132,-1 0-1,0-1 1,0 1-1,-1 0 1,0-1-1,-4 13 0,-1-9 151,5-10-250,0 1 0,0-1 0,0 0-1,0 0 1,0 0 0,1 1 0,-1-1 0,1 0 0,-1 1 0,1 3 0,2 2-678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04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29 4736,'-11'-7'1530,"11"7"-1438,-1 0 0,1 0-1,0-1 1,0 1 0,0 0-1,-1 0 1,1 0 0,0 0-1,0 0 1,-1 0-1,1 0 1,0 0 0,0 0-1,0 0 1,-1 0 0,1 0-1,0 0 1,0 0 0,-1 0-1,1 1 1,0-1-1,0 0 1,0 0 0,-1 0-1,1 0 1,0 0 0,0 0-1,0 1 1,0-1-1,-1 0 1,1 0 0,0 0-1,0 0 1,0 1 0,0-1-1,0 0 1,0 0 0,-1 0-1,1 1 1,0-1-1,0 0 1,0 0 0,0 1-1,11 9 5984,-9-9-5939,0-1 0,1 1 0,-1-1 1,0 1-1,1-1 0,-1 0 0,0 0 1,1 0-1,2-1 0,7 0 230,131-4 743,-135 4-1104,40 1-202,24-2 913,-37-5-2809,-1-6-3399,-17 4 3359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05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 6560,'-1'-8'2007,"4"13"466,-2-2-2298,1-1 0,-1 1 0,0-1 0,1 1 0,-1 0 0,0 0 0,-1-1 0,1 1 1,-1 0-1,1 0 0,-1 4 0,1 39 900,-2-29-651,-12 278 1906,-5-71-2099,16-129-4691,4-67 2151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06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3488,'1'-4'397,"-1"0"-1,1 1 1,0-1 0,1 0 0,-1 1-1,0 0 1,1-1 0,0 1-1,0 0 1,0 0 0,0 0 0,1 0-1,-1 0 1,1 0 0,-1 0 0,5-2-1,0-1 486,-7 6-868,0 0 0,0 0 0,0 0 0,0-1 0,0 1 0,0 0-1,0 0 1,0 0 0,1 0 0,-1 0 0,0 0 0,0 0 0,0 0 0,0 0-1,0 0 1,0 0 0,0 0 0,0 0 0,0 0 0,1 0 0,-1 0 0,0 0-1,0 0 1,0 0 0,0 0 0,0 0 0,0 0 0,0 1 0,0-1 0,0 0-1,0 0 1,1 0 0,-1 0 0,0 0 0,0 0 0,0 0 0,0 0 0,0 0 0,0 0-1,0 0 1,0 0 0,0 1 0,0-1 0,0 0 0,0 0 0,0 0 0,0 0-1,0 0 1,3 9 360,0 9-4,-2 11 85,-1 0 0,-2 0-1,-7 43 1,0-21 214,-3 94 1,15 9 183,-3-140-690,2 0 1,0 0-1,5 18 0,-4-20 48,0-4 13,-2-7 202,4-1 252,3-1-571,0 0 0,-1-1 1,1 0-1,-1 0 1,0-1-1,1 0 0,10-6 1,10-4 83,-6 4-9,6-3-69,37-9 0,-57 18-123,1 2 0,-1-1 0,0 1 1,0 0-1,1 1 0,-1 0 0,0 1 0,1-1 1,12 4-1,-14-2 25,-1 1 0,1 0-1,-1 0 1,1 0 0,-1 1 0,0 0 0,10 10 0,-6-6 132,-8-6 1,-2-2-382,1 1 1,-1-1-1,0 1 0,1-1 1,-1 0-1,0 1 0,1-1 1,-1 1-1,0-1 0,1 0 1,-1 1-1,1-1 0,-1 0 1,1 1-1,-1-1 0,1 0 1,0 0-1,3-4-2187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07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 4224,'0'0'103,"-1"-1"1,1 1-1,0-1 0,0 1 1,-1 0-1,1-1 1,0 0-1,0 1 1,0-1-1,0 1 0,0-1 1,-1 1-1,1-1 1,0 1-1,0-1 0,0 1 1,1-2-1,-1 2-36,0 0 0,0 0 0,0-1 0,0 1 0,0 0 0,1 0 0,-1 0 0,0-1 0,0 1 0,0 0 0,1 0 0,-1 0 0,0 0 0,0-1 0,0 1 0,1 0 0,-1 0 0,0 0 0,0 0 0,1 0 0,-1 0 0,0 0 0,0 0 0,1 0 0,-1 0 0,0 0 0,1 0 59,0 0-1,0 0 1,-1 0-1,1 0 1,0 0-1,0 1 1,-1-1-1,1 0 1,0 1-1,-1-1 1,1 0-1,0 1 1,-1-1-1,1 1 1,0-1-1,-1 1 1,1-1-1,-1 1 1,1-1-1,-1 1 1,1 0-1,-1-1 1,1 2-1,1 6 132,0 0 0,-1-1-1,1 1 1,-2 0-1,1 0 1,-1 0 0,-1 0-1,-1 12 1,1-2-23,-21 171 1052,21-115-1087,1-43-46,0-8 215,0-19-842,2-7-1890,6-1 562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08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8 4992,'-6'0'792,"5"0"-453,0 0-1,0 0 1,0 1-1,0-1 1,0-1-1,-1 1 1,1 0-1,0 0 1,0 0-1,0 0 0,0-1 1,0 1-1,0 0 1,0-1-1,0 1 1,0-1-1,-1 0 1,2 0-250,0 1-1,0 0 1,0 0-1,-1 0 1,1-1 0,0 1-1,0 0 1,0 0 0,-1 0-1,1-1 1,0 1-1,0 0 1,-1 0 0,1 0-1,0 0 1,0 0 0,-1 0-1,1 0 1,0 0 0,-1 0-1,1 0 1,0 0-1,0 0 1,-1 0 0,1 0-1,0 0 1,0 0 0,-1 0-1,1 0 1,0 0-1,-1 0 1,1 0 0,0 0-1,0 0 1,-1 0 0,1 1-1,0-1 1,-1 0 244,19 0 4151,26 5-4447,-41-5 130,66 6-200,31 4 247,-54-4-72,-22-7-2112,-3-4-3903,-13 1 3111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08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25 2560,'-6'4'571,"0"0"1,1 0-1,-1 1 1,1 0-1,-6 6 1,1 0 1876,4-3 2991,16-26-3209,-7 13-2121,-1 1 0,1 0-1,0 0 1,0 0 0,0 0-1,1 0 1,-1 0-1,6-3 1,-7 5-103,0 0 0,1 0 1,-1 1-1,1-1 0,-1 1 0,1 0 0,-1-1 0,1 1 1,0 0-1,0 0 0,0 1 0,-1-1 0,1 1 0,0-1 1,0 1-1,4 0 0,-3 1 7,-1 0 1,0 0-1,1 1 1,-1-1-1,0 1 0,1 0 1,-1 0-1,0 0 1,-1 0-1,1 1 0,0-1 1,-1 1-1,1 0 1,-1 0-1,0-1 1,1 1-1,-2 1 0,1-1 1,0 0-1,-1 0 1,3 7-1,-1-3 47,-1 0-1,0 0 1,0 1-1,-1-1 1,0 1-1,0-1 1,-1 1-1,0 0 1,-1 11-1,-3 7 55,-1-1-1,-1 0 0,-1 0 0,-17 40 0,-87 175 537,94-204-409,10-19 148,-18 30 0,22-41 550,7-6-318,13-6-61,-3 0-456,-11 5-86,116-24 481,-101 22-441,0 2 0,0 0-1,0 1 1,34 4-1,-37-2 13,4 2-65,32 0 0,-50-4-398,0 0-1,1 0 1,-1 0-1,0 0 0,0 0 1,1 0-1,-1-1 1,0 1-1,0 0 1,1-1-1,-1 1 1,1-1-1,4-9-8382,-6 9 8149,0-1 0,5-10-4418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3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2560,'0'0'256,"0"-1"-1,0 1 1,0-1-1,0 1 1,0 0-1,0-1 1,0 1 0,0-1-1,0 1 1,0 0-1,0-1 1,0 1 0,0 0-1,0-1 1,0 1-1,0-1 1,0 1-1,1 0 1,3-7 5645,-4 7-5812,0 0 0,0 0 0,0-1 0,0 1 0,0 0 0,0 0 0,0 0 0,0 0 0,0 0 0,0-1 0,0 1-1,0 0 1,0 0 0,0 0 0,0 0 0,0-1 0,0 1 0,0 0 0,0 0 0,0 0 0,0 0 0,0 0 0,1 0 0,-1-1 0,0 1 0,0 0 0,0 0 0,0 0 0,0 0 0,0 0 0,1 0 0,-1 0 0,0 0 0,0 0 0,0-1 0,0 1 0,0 0 0,1 0-1,-1 0 1,0 0 0,0 0 0,0 0 0,0 0 0,0 0 0,1 0 0,-1 0 0,0 0 0,0 0 0,0 0 0,0 0 0,1 0 0,-1 1 0,0-1 0,0 0 0,0 0 0,0 0 0,0 0 0,0 0 0,1 0 0,-1 0 0,0 0 0,0 0 0,0 1 0,1-1-46,-1 0 1,1 0 0,0 1-1,-1-1 1,1 0 0,0 0-1,-1 0 1,1 0-1,0 0 1,0 1 0,-1-2-1,1 1 1,0 0 0,-1 0-1,1 0 1,0 0 0,-1 0-1,1 0 1,0-1 0,-1 1-1,1 0 1,0-1 0,-1 1-1,1 0 1,-1-1 0,1 1-1,0-1 1,0 0 0,4-7 243,-5 6-106,-2 4-137,-4 12-111,-13 21 0,18-33 678,2-4-179,3-13 51,-3 9-441,-1 6-34,0-1-1,0 1 1,0-1 0,0 1-1,0-1 1,0 1 0,0-1-1,0 1 1,0-1 0,0 1-1,0-1 1,0 1 0,-1 0-1,1-1 1,0 1 0,0-1 0,0 1-1,-1-1 1,-17-18-479,18 19 480,-1-1-1,1 1 1,-1 0 0,1 0-1,-1 0 1,1-1 0,-1 1-1,1 0 1,-1 0 0,0 0-1,1 0 1,-1 0 0,1 0-1,-1 0 1,1 0 0,-1 0-1,1 1 1,-1-1 0,1 0-1,-1 0 1,1 0 0,-1 1-1,1-1 1,-1 0 0,1 0-1,-1 1 1,1-1 0,-1 1-1,-4 6-3475,4 0 1392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12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2496,'0'0'25,"0"0"0,0 0 0,0 0 0,0 0 0,-1 0 0,1 0-1,0 0 1,0 0 0,0 0 0,0 0 0,0 0 0,0 0 0,0 0 0,-1 0 0,1 0 0,0 0 0,0 0 0,0 0 0,0 0 0,0 0 0,0 0-1,0 0 1,0 0 0,-1 0 0,1 0 0,0 0 0,0 0 0,0 0 0,0 0 0,0 0 0,0 0 0,0 0 0,0-1 0,0 1 0,0 0 0,0 0-1,0 0 1,-1 0 0,1 0 0,0 0 0,0 0 0,0 0 0,0 0 0,0-1 0,0 1 0,0 0 0,0 0 0,5-6 2996,-4 6-2491,1 0-1,0 0 1,0 0-1,0 0 1,-1 0-1,1 1 1,0-1-1,0 1 0,-1-1 1,3 2-1,-4-2-521,0 0 0,0 0 0,1 0 0,-1 0 0,0 0 0,0 0 0,0 0-1,1 0 1,-1 0 0,0 0 0,0 1 0,1-1 0,-1 0 0,0 0 0,0 0-1,0 0 1,1 0 0,-1 0 0,0 1 0,0-1 0,0 0 0,0 0 0,0 0 0,1 1-1,-1-1 1,0 0 0,0 0 0,0 0 0,0 1 0,0-1 0,0 0 0,0 0 0,0 1-1,0-1 1,0 0 0,0 0 0,0 1 0,0-1 0,0 0 0,0 0 0,0 1 0,0-1-1,0 0 1,0 0 0,0 0 0,0 1 0,0-1 0,2 27 87,-1-22-67,0 0 0,0 0 1,-1 0-1,0 0 1,0 0-1,-1 6 0,-9 75 285,1-12-92,-3 83 267,6-60 26,1-2 324,6-69 1055,11-32-619,-8 3-1262,0 1-1,1 0 1,-1 0 0,1 0-1,6-2 1,23-1 10,-22 2-3,0 1 0,0 1 0,1 0 0,12 1 0,6 2-16,-17-2-58,26 4 0,90 15 589,-127-18-503,-1-1 0,1 1 1,0-1-1,-1 0 0,1 0 1,0 0-1,-1 0 0,1 0 1,-1 0-1,1-1 0,0 1 1,-1-1-1,1 0 0,-1 0 1,4-2-1,-3 1-9,-2 1 2,0 1-1,-1 0 0,1-1 1,-1 0-1,1 1 0,0-1 1,-1 1-1,1-1 0,-1 0 1,1 1-1,-1-1 0,1 0 1,-1 1-1,0-1 0,1 0 1,-1 0-1,0-1 0,0 1-223,0 0 1,0 1-1,0-1 0,0 0 0,0 0 0,-1 0 1,1 0-1,0 0 0,-1 0 0,1 1 0,-1-1 1,1 0-1,-1 0 0,1 0 0,-1 1 0,0-2 0,-11-14-6215,10 11 3727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13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5216,'0'0'1696,"5"-11"2602,-4 11-4007,0-1 0,0 0 0,1 0 0,-1 0 0,0 0-1,0 0 1,0 0 0,0 0 0,0 0 0,0 0 0,0 0 0,0-2-1,17-24 1374,-11 16-1338,-4 8-277,2-5 94,1 0 0,0 0 0,9-8 0,-14 15-140,0 0-1,0 0 0,0 0 0,0 0 1,0 0-1,0 0 0,0 0 0,1 0 0,-1 1 1,0-1-1,1 0 0,-1 1 0,0-1 0,1 1 1,-1 0-1,1-1 0,-1 1 0,1 0 0,-1 0 1,1 0-1,-1 0 0,1 0 0,-1 0 1,1 0-1,-1 1 0,0-1 0,1 1 0,-1-1 1,3 1-1,-2 1-14,-1 0 1,1 0 0,0-1 0,0 1-1,-1 0 1,1 0 0,-1 1-1,0-1 1,0 0 0,0 0 0,0 1-1,0-1 1,0 0 0,0 1-1,0 3 1,0 2 55,1 1 1,-1 17-1,-1-12 16,-1-1 0,0 1 1,-1 0-1,0 0 0,-1-1 0,0 1 1,-1-1-1,-1 0 0,-12 24 0,-1-5 226,-28 39-1,37-53-148,6-11 46,2-2 633,9-6-83,-2 0-650,34-4 406,57-1 0,-76 7-1204,-1 0 0,1 1 0,0 1 0,33 10 0,-48-12-389,1 0-683,-2 1-2373,-2 2 1158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13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 3328,'-6'-1'1283,"1"0"1,-1 0-1,1 0 0,-1 1 0,-11 1 1,1-2 3896,24 4-4961,0 0 1,0 0 0,0-1 0,0 0 0,14 0 0,46 0 796,-47-2-870,-1 0 0,36 6 0,-46-4-87,1 1 0,-1 0 0,18 7 0,-5 5-3362,-19-7-2459,-3-5 2970,3 5-1048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14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32 3808,'-42'4'4474,"36"-4"-2667,0 1 673,10-3-420,29-7-1429,-1 1 0,2 2 0,-1 1 0,0 1 0,39 2 0,-62 2-608,-1 0-1,1 1 0,-1 0 0,0 1 0,1 0 0,-1 1 1,9 3-1,-14-4-3,0 0 0,1 0 0,-1 0 0,-1 1 0,1-1 0,0 1 0,0 0 0,-1 0 0,0 0 0,0 1 0,0-1 0,0 1 1,0 0-1,0 0 0,-1 0 0,2 4 0,-3-5-4,0 1 0,-1 0-1,0-1 1,1 1 0,-1 0 0,0-1 0,-1 1 0,1-1 0,-1 1 0,0 0-1,1-1 1,-2 1 0,1-1 0,0 1 0,-4 5 0,3-4 13,-7 14 24,0 0 0,-2 0 0,-15 21 0,-43 47 83,45-57-99,-20 18 55,27-29 79,-27 34 1,44-52-180,-3 3 43,1-1 0,0 1 0,0-1 0,0 1-1,-2 6 1,4-9-16,0 0 0,0-1 0,0 1 0,0 0 0,0 0 0,0-1 0,0 1 0,0 0 0,0 0 0,0-1 0,0 1 0,0 0 0,1 0 0,-1-1 0,0 1 0,1 0-1,-1 0 1,0-1 0,1 1 0,-1 0 0,1-1 0,-1 1 0,1-1 0,-1 1 0,1-1 0,-1 1 0,1-1 0,0 1 0,-1-1 0,1 1 0,0-1 0,-1 0 0,1 1 0,0-1 0,0 0 0,0 0 0,7 2 96,-1 0 0,1-1 0,-1 0 0,1-1 0,0 0 0,0 0 0,9-2 0,4 1 67,222 1 123,-234 1-1257,1 1 0,0-1-1,12 6 1,12 1-8642,-16-4 5169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15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69 3232,'-1'-1'183,"1"-1"0,0 1-1,-1 0 1,1-1 0,0 1 0,0 0 0,0-1-1,0 1 1,0 0 0,0-1 0,0 1 0,0-1 0,1 1-1,-1 0 1,0-1 0,1 1 0,0-1 0,14-21 3519,-4 6-1367,-11 17-2314,0 0 1,0 0-1,0 0 0,0 0 1,0-1-1,0 1 1,0 0-1,0 0 1,0 0-1,0 0 1,0 0-1,0-1 1,1 1-1,-1 0 1,0 0-1,0 0 0,0 0 1,0 0-1,0-1 1,0 1-1,0 0 1,0 0-1,0 0 1,1 0-1,-1 0 1,0 0-1,0 0 0,0 0 1,0 0-1,0-1 1,0 1-1,1 0 1,-1 0-1,0 0 1,0 0-1,0 0 1,0 0-1,0 0 1,1 0-1,-1 0 0,0 0 1,0 0-1,0 0 1,0 0-1,1 0 1,-1 0-1,0 0 1,0 0-1,0 0 1,0 1-1,1-1 1,0 10 28,1 1 26,2 38 328,-1-1 0,-8 95-1,4-137-355,-3 30 340,-1 0 0,-14 45-1,14-63-222,2-6-55,-1 8 162,-2 0 1,-15 37 0,14-38 303,3-16-429,2-1 2,5-2 1069,12 4-620,6-4-376,7 0 81,0 0 0,0-2 0,48-9 0,-58 6-220,-9 2-72,-1 1 1,1 0 0,-1 0 0,1 1-1,0 0 1,-1 0 0,15 2-1,-9 0 802,1-2-3686,-9 1 198,0 0 1,0 0-1,-1 0 0,8 2 0,7 5-946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16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 4160,'-11'-4'10293,"17"4"-9754,0 0 192,2 0-160,-1 0 1,0 0 0,0-1-1,11-2 1,-16 3-551,-1-1 0,1 1 0,-1 0 0,0-1 0,1 1 0,-1 0 0,1 0 0,-1 0 0,1 0 0,-1 1 0,1-1 0,-1 0 0,1 0 0,-1 1 0,0-1 0,1 1 0,-1 0 0,0-1 0,1 1 0,-1 0 0,0 0 0,0-1 0,1 1 0,-1 0 0,0 0 0,0 0 0,0 1 0,0-1 0,-1 0 0,1 0 0,0 0 0,0 1 0,-1-1 0,1 0 0,-1 1 0,1-1 0,-1 1 0,1-1 0,-1 1 0,0-1 0,0 1 0,0-1 0,0 0 0,0 1 0,0-1 0,0 1 0,-1 1 0,-1 9-13,-2 0 0,1 0 0,-2-1 0,1 1 0,-1-1 0,-1 0 0,-13 18 0,-7 17 354,25-43-231,0 0 0,0-1-1,0 1 1,1 0 0,-1 0-1,1 7 1,0-9 410,38-3 495,-27 0-986,0 2 0,1 0 0,-1 0 0,15 3 1,-22-3-83,-1 1 1,0 0-1,1 0 1,-1 1-1,0-1 1,0 1-1,0-1 1,0 1-1,0 0 1,0 0-1,0 1 1,-1-1-1,1 0 1,-1 1-1,0-1 1,1 1-1,-1 0 1,2 4-1,8 20-3764,-9-14-183,2-1 1371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16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47 6656,'-14'-8'10357,"21"8"-8768,9 3-1103,0-2 0,1 0 0,-1-1 0,20-2 0,66-13 78,-42 6-438,16-7-686,-66 14-2501,-2 4 800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17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18 5824,'9'-14'1866,"-9"14"-1814,1 0-1,-1-1 0,0 1 1,1 0-1,-1-1 0,1 1 0,-1 0 1,1 0-1,-1-1 0,1 1 1,-1 0-1,1 0 0,-1 0 0,1 0 1,-1 0-1,1 0 0,-1 0 0,1 0 1,-1 0-1,1 0 0,-1 0 1,1 0-1,-1 0 0,1 0 0,0 1 1,0-1 191,1 0 0,-1 0 1,1 1-1,-1-1 1,0 1-1,1-1 0,-1 1 1,0-1-1,0 1 1,0 0-1,1 0 0,-1 0 1,0-1-1,0 1 1,0 0-1,0 0 0,1 3 1,0-2-85,-1 0 0,1 0 0,-1 1 0,1-1 0,-1 0 0,0 1 0,1 4 0,2 21 475,-1 1 0,-1-1 1,-2 1-1,-4 32 0,1-9-125,1-2-411,-2 1-1,-3-1 1,-1 0 0,-3-1 0,-34 95-1,30-108-2832,4 1 703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18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33 2976,'3'-3'388,"0"1"-1,0-1 1,0 1 0,0 0-1,6-3 1,4-3 1478,-7 3-788,1 3 2777,-5 7-3299,-2-5-531,1 1-1,-1-1 1,0 0 0,0 1-1,1-1 1,-1 1-1,0-1 1,0 0 0,0 1-1,0-1 1,0 1 0,1-1-1,-1 0 1,0 1 0,0-1-1,0 1 1,0-1 0,0 1-1,0-1 1,0 0-1,0 1 1,0-1 0,-1 1-1,1-1 1,0 0 0,0 1-1,-8 21 182,-9 40 0,5-19-58,-10 31 46,-14 50 583,18-50-478,-33 165 794,46-212-798,3-15 455,0 1-1,-1 19 1,55-53 1292,-10 3-1682,86-33-236,-110 45-148,0 1 1,0 1-1,1 0 0,-1 1 0,24 1 1,-34 2 58,0 0 0,0 1 0,-1 0 0,1 0-1,0 1 1,-1 0 0,1 0 0,7 4 0,-14-5-144,-1-1-1,0 0 1,1 0-1,-1 0 1,0 0-1,1 0 1,-1 1-1,0-1 1,1 0-1,-1 0 1,1 0 0,-1 0-1,0 0 1,1 0-1,-1 0 1,0 0-1,1 0 1,-1 0-1,1 0 1,-1-1-1,0 1 1,1 0-1,-1 0 1,0 0-1,1 0 1,-1-1-1,0 1 1,0 0-1,1 0 1,-1 0-1,1-1 1,6-12-5758,-7 11 5542,8-14-3051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19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4064,'0'0'1307,"0"-6"1972,36-29 3413,8-3-4610,-29 26-1984,2 1 0,-1 0 0,1 1 0,19-8 0,-34 17-86,1 0 0,-1 0 0,1 0 0,0 0 0,-1 1 0,1 0 0,-1-1 0,1 1 0,0 0 0,4 0 0,-6 1-3,0-1 1,0 0 0,0 1-1,0-1 1,0 0 0,0 1-1,0-1 1,0 1-1,0-1 1,0 1 0,0 0-1,0-1 1,0 1 0,-1 0-1,1 0 1,0 0-1,0-1 1,-1 1 0,1 0-1,-1 0 1,1 0-1,-1 0 1,1 0 0,-1 0-1,0 0 1,1 0 0,-1 0-1,0 2 1,2 10-2,-2 0 1,0 0 0,0 0 0,-1 0-1,-3 14 1,0-5 20,-1 0 0,-10 25-1,10-35 11,-1 0 0,0-1 0,-1 0 0,-14 18-1,10-13 30,0-4 119,0 1 1,-14 11 0,8-8 806,17-15-972,0-1-1,0 0 1,0 0 0,0 1 0,-1-1-1,1 0 1,0 0 0,0 0-1,0 1 1,0-1 0,0 0-1,0 0 1,0 1 0,0-1-1,0 0 1,1 0 0,-1 1 0,0-1-1,0 0 1,0 0 0,0 0-1,0 1 1,0-1 0,0 0-1,0 0 1,1 0 0,-1 1 0,0-1-1,0 0 1,0 0 0,0 0-1,1 0 1,-1 0 0,0 1-1,0-1 1,0 0 0,1 0-1,-1 0 1,0 0 0,0 0 0,1 0-1,-1 0 1,0 0 0,0 0-1,1 0 1,-1 0 0,0 0-1,12 3 197,48 4-5,95-1 0,-88-7-5307,-22-1-2051,-8 2 2729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3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50 3328,'-7'-7'762,"6"7"-604,1 0 1,0 0-1,-1-1 1,1 1-1,-1 0 1,1-1-1,0 1 1,-1 0-1,1-1 1,-1 1-1,1 0 1,0-1-1,0 1 0,-1-1 1,1 1-1,0-1 1,0 1-1,0 0 1,-1-1-1,1 1 1,0-1-1,0 1 1,0-1-1,0 1 1,0-1-1,0 1 1,0-1-1,0 1 0,0-1 1,0 1-1,0-1 1,0 1-1,0-1 1,1 1-1,-1-1 1,0 1-1,1-1 1,3-12 3472,-10 14 596,-13 5-2443,-7 2-947,26-8-795,0 0-1,0-1 0,0 1 1,0 0-1,-1-1 0,1 1 1,0 0-1,0-1 1,0 1-1,0 0 0,0-1 1,0 1-1,0 0 0,1 0 1,-1-1-1,0 1 0,0 0 1,0-1-1,0 1 0,0 0 1,0-1-1,1 1 0,-1 0 1,0 0-1,0-1 1,0 1-1,1 0 0,-1 0 1,0-1-1,0 1 0,1 0 1,0-1-13,-1 0 0,1 0 0,0 0 1,-1 0-1,1 0 0,-1 0 1,1 0-1,-1-1 0,0 1 0,1 0 1,-1-1-1,0 0-17,2 1-81,0-1 94,-2 6 282,1 0-316,-1 0 0,0-1-1,0 1 1,0 0 0,-1-1 0,1 1-1,-1-1 1,-1 5 0,2-8-6,-7 7 376,7-7-356,0 0 0,0 0 0,0 0 0,0 0 0,0 0 0,0 0 0,0 0 0,0 1 0,0-1 0,-1 0-1,1 0 1,0 0 0,0 0 0,0 0 0,0 0 0,0 0 0,0 0 0,0 0 0,-1 0 0,1 0 0,0 0 0,0 0 0,0 0 0,0 0 0,0 0 0,0 0-1,-1 0 1,1 0 0,0 0 0,0 0 0,0 0 0,0 0 0,0 0 0,0 0 0,-1 0 0,1 0 0,0 0 0,0 0 0,0 0 0,0 0 0,0 0-1,0 0 1,0 0 0,-1 0 0,1 0 0,0-1 0,0 1 0,0 0 0,0 0 0,0 0 0,0 0 0,0 0 0,0 0 0,0 0 0,0-1 0,0 1-1,0 0 1,0 0 0,0 0 0,0 0 0,0 0 0,0 0 0,0-1 0,0 1 0,0 0 0,2-8 203,-2 8-210,0 0-1,0-1 0,0 1 0,0 0 1,0 0-1,0-1 0,0 1 0,0 0 1,0-1-1,0 1 0,0 0 0,0 0 1,0-1-1,0 1 0,-1 0 0,1 0 1,0-1-1,0 1 0,0 0 1,0 0-1,0-1 0,-1 1 0,1 0 1,0 0-1,0 0 0,0-1 0,-1 1 1,1 0-1,0 0 0,0 0 0,-1 0 1,1-1-1,0 1 0,0 0 0,-1 0 1,1 0-1,0 0 0,0 0 1,-1 0-1,1 0 0,0 0 0,-1 0 1,-18-1-62,17 2-407,6 2-856,2 0-2452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22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73 3552,'-4'-19'1941,"4"18"-1849,0 1 0,0-1-1,0 1 1,1-1 0,-1 1-1,0-1 1,0 1 0,0-1 0,1 1-1,-1-1 1,0 1 0,1-1-1,-1 1 1,0-1 0,1 1-1,-1 0 1,0-1 0,1 1 0,0-1-1,5-6 944,-4 1-250,-1 3-495,0 1 0,0-1 0,0 1 0,1-1 0,-1 1 0,4-5 0,-4 6-247,0 0 0,0 1 0,0-1 0,0 0 0,0 1 0,0-1 0,0 0 0,1 1 0,-1-1 0,0 1 0,0 0 0,0-1 0,1 1 0,-1 0 0,0 0-1,0 0 1,1 0 0,-1 0 0,0 0 0,0 0 0,2 1 0,7 1 48,0 0 0,0 1-1,0 0 1,0 1 0,-1 0-1,1 0 1,12 9 0,82 43 351,38 23-111,-93-47-193,35 24 24,-74-47-107,1 0 0,-1 0 0,-1 1 0,1 1-1,9 14 1,-9-10 34,-2-1 0,0 1 0,0 1-1,-1-1 1,-1 1 0,-1 1 0,-1-1-1,0 1 1,0 0 0,-2-1 0,0 1-1,-1 0 1,-2 26 0,0-32-14,-14 120 672,12-114-685,-1 0 0,-1 0 0,-1 0 0,0-1 0,-12 22 1,11-24 0,-1 0 0,-1 0 0,-1-1 0,1-1 1,-2 1-1,-17 15 0,8-9 36,1 1 0,0 1 0,2 1 0,1 0 0,-21 36 0,9-3 49,-30 79 1,15-37 51,-6 19 48,34-77 43,5-14-181,-10 39 1,15-43-41,1 1-1,2-1 1,0 1 0,1 0 0,1 0-1,1-1 1,1 1 0,1 0 0,1-1 0,0 0-1,11 28 1,-10-39-26,-1 0 0,2-1 0,-1 1 0,1-1 0,1-1-1,0 1 1,0-1 0,0 0 0,1-1 0,10 8 0,11 6 151,54 29 0,-65-40-156,-10-6-45,-1 1-1,0-1 1,0 1-1,-1 0 1,1 1 0,-1-1-1,0 1 1,0 1-1,7 10 1,-12-15 12,0-1 1,-1 1-1,1-1 1,0 1-1,-1 0 1,0-1-1,1 1 1,-1-1-1,0 1 0,0 0 1,0-1-1,0 1 1,0 0-1,0-1 1,0 1-1,-1 0 0,1-1 1,0 1-1,-1-1 1,0 1-1,1-1 1,-1 1-1,0-1 0,0 1 1,0-1-1,1 0 1,-2 1-1,1-1 1,0 0-1,0 0 0,0 0 1,0 0-1,-3 2 1,-5 3 39,0 0 1,-1 0 0,-20 9-1,12-6 29,-5 3-97,1 1 1,-40 31-1,52-35 32,0 0-1,1 1 1,0 0-1,0 1 0,1-1 1,0 2-1,-8 16 1,2 3-16,2-1 1,0 2 0,3-1-1,0 2 1,2-1 0,2 1-1,1 0 1,0 52 0,4-75 9,0 1 1,1 0 0,1-1-1,0 1 1,0 0-1,1-1 1,0 0 0,1 0-1,0 0 1,1 0 0,0-1-1,0 1 1,1-1-1,10 12 1,22 22 32,-1 2 1,-3 2-1,55 98 0,-74-114-94,69 141 213,-63-123-115,24 82 1,-41-114 23,-2 0 1,0 1 0,-1-1 0,0 0 0,-2 1-1,0-1 1,-1 0 0,-7 32 0,6-37-54,0 0 1,-1 0-1,-1 0 1,1-1 0,-2 0-1,0 0 1,0 0-1,-1 0 1,0-1-1,-1-1 1,0 1 0,0-1-1,-18 14 1,-41 27 66,32-25-57,-47 44-1,64-50-73,5-5-36,-1 0-1,-1-1 1,0 0-1,-1-1 0,0-1 1,-20 11-1,33-20-272,-1 0-396,-1 0 1,1 1-1,-1-1 1,1-1-1,-1 1 1,0-1 0,0 0-1,0 0 1,0 0-1,-6-1 1,-3 0-1857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25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4064,'0'-1'147,"0"0"1,0 1-1,0-1 1,0 0-1,0 1 1,0-1-1,0 0 0,1 1 1,-1-1-1,0 1 1,0-1-1,1 0 1,-1 1-1,0-1 1,1 1-1,-1-1 0,0 1 1,1-1-1,-1 1 1,1-1-1,-1 1 1,1-1-1,-1 1 1,1 0-1,-1-1 0,1 1 1,0 0-1,-1-1 1,1 1-1,-1 0 1,1 0-1,0 0 1,0-1-1,13-6 2802,-13 5-2478,1 9 24,1-1-390,1 0 1,-1 0-1,0 1 1,0 0-1,0 0 1,-1-1-1,0 1 1,-1 1-1,2 10 1,-1 8 110,-2 34 1,-1-26-121,-6 78 387,0-32-134,7 30 61,1-49 774,-1-61-1143,0 1 0,0-1 0,0 0 1,0 0-1,1 1 0,-1-1 0,0 0 0,0 0 0,0 1 0,1-1 0,-1 0 0,0 0 0,0 0 1,1 0-1,-1 1 0,0-1 0,0 0 0,1 0 0,-1 0 0,0 0 0,0 0 0,1 0 0,-1 0 1,0 0-1,1 0 0,-1 0 0,0 0 0,0 0 0,1 0 0,-1 0 0,0 0 0,1 0 0,-1 0 0,0 0 1,0 0-1,1 0 0,-1 0 0,0 0 0,0-1 0,1 1 0,15-5 424,-14 4-439,35-11 98,-1 1 0,48-6 0,76-3 85,-152 19-214,0 0 0,-1 1-1,1 0 1,0 0 0,0 1-1,-1-1 1,16 5 0,-22-4 11,0-1 0,0 1 0,0-1 1,0 1-1,0 0 0,0-1 0,0 1 1,0 0-1,0 0 0,0 0 1,-1 0-1,1-1 0,0 1 0,0 0 1,-1 0-1,1 1 0,-1-1 0,1 0 1,-1 0-1,1 0 0,-1 0 0,0 0 1,0 1-1,1-1 0,-1 2 0,0 2-191,-1 1-1,1-1 0,-1 0 0,-2 9 0,1-3-2093,1 5 328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2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6304,'5'-25'3434,"-5"25"-3380,0 0 0,0 0-1,0 0 1,0 0-1,0 0 1,0 0-1,0 0 1,0 0-1,0 0 1,0-1 0,0 1-1,1 0 1,-1 0-1,0 0 1,0 0-1,0 0 1,0 0 0,0 0-1,0 0 1,0 0-1,0 0 1,0 0-1,0 0 1,0 0 0,0-1-1,0 1 1,1 0-1,-1 0 1,0 0-1,0 0 1,0 0 0,0 0-1,0 0 1,0 0-1,0 0 1,0 0-1,0 0 1,1 0 0,-1 0-1,0 0 1,0 0-1,0 0 1,0 0-1,0 0 1,0 0-1,0 0 1,0 1 0,0-1-1,1 0 1,-1 0-1,0 0 1,0 0-1,5 6 1274,0 11-1090,-1-1-1,-1 1 1,-1 0 0,0 0 0,-1-1 0,-3 32 0,1-9-87,1 15 65,-1-8-51,5 48 0,-3-84-1788,-1-6-1082,6-8-1390,6-9 1259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26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11 4896,'-5'-11'5038,"5"23"-3682,1 21-432,-3 0 0,0 0 0,-9 38 0,5-35-657,-4 61 0,5-37 58,-3 7-186,11-59-2689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26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33 6400,'-39'-8'6112,"117"3"-2509,-31 1-2903,7-4-444,-42 5-303,0 1 0,-1 1 1,1 0-1,23 1 0,14 7-1244,-23-2 561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27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60 5632,'-1'-2'255,"1"-1"-1,-1 1 1,1-1 0,0 1 0,0-1 0,0 1-1,0-1 1,0 1 0,0-1 0,1 1-1,-1-1 1,1 1 0,0-1 0,0 1 0,0 0-1,0-1 1,0 1 0,0 0 0,1 0-1,-1 0 1,3-2 0,1-2 1183,-3 16-897,-10 111 1208,-7 43-864,6-84-650,-12 133 741,13-181-664,6-26-235,1-1 1,-1 1-1,1-1 0,-1 10 0,2-14-36,0-1 0,1 0-1,-1 0 1,0 1-1,0-1 1,0 0 0,0 0-1,0 1 1,0-1-1,0 0 1,0 0-1,0 0 1,0 1 0,1-1-1,-1 0 1,0 0-1,0 1 1,0-1-1,0 0 1,1 0 0,-1 0-1,0 0 1,0 1-1,1-1 1,-1 0-1,0 0 1,0 0 0,0 0-1,1 0 1,-1 0-1,0 0 1,1 0-1,12 0 454,16-9-409,-25 8 56,41-11 26,-1 2-1,2 2 1,68-4 0,-106 11-146,180-8 320,-180 8-500,0 0 1,0 0-1,14-5 0,-4-1-4235,-9 6 1856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27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43 3392,'-48'3'9834,"47"-2"-9699,0-1-1,1 0 0,-1 0 1,0-1-1,0 1 0,1 0 1,-1 0-1,0 0 0,0 0 0,0-1 1,1 1-1,-1 0 0,0-1 1,1 1-1,-2-1 0,0 1 1200,5-7 346,-3 6-1651,1 0 1,-1 0-1,1 0 0,-1 0 1,0 1-1,1-1 0,-1 0 1,1 0-1,0 1 0,-1-1 0,1 0 1,0 1-1,0-2 0,6-2 28,-1 1-1,0 0 1,1 1-1,0-1 1,-1 1-1,14-2 1,-16 3-23,1 0 0,0 1-1,0-1 1,0 1 0,0 0 0,-1 1 0,1-1 0,0 1 0,0 0 0,8 3-1,-10-2-36,-1-1 0,0 1 0,1-1-1,-1 1 1,0 0 0,0 0-1,0 0 1,0 0 0,-1 0 0,1 1-1,0-1 1,-1 0 0,0 1-1,1-1 1,-1 1 0,0-1 0,0 1-1,-1 0 1,1-1 0,0 1-1,-1 0 1,0 0 0,1-1 0,-2 5-1,1 5 53,0 1-1,-1 0 1,-6 24-1,5-26-13,-1 1 0,-1-1-1,1 0 1,-2 0 0,0 0-1,0 0 1,-1-1 0,0 0-1,-1 0 1,0-1 0,-1 0-1,1 0 1,-18 14 0,-29 26 1735,66-53-1491,1 0-1,20-2 1,-6 1-379,6-1 31,1 0 0,65-1-1,-58 11-3455,-24-4 1450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28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21 4160,'-90'0'14010,"104"-5"-12287,32-2-1021,0 2 0,82 1 0,-74 6-544,-29-2-205,42 6 0,-31-1 28,67 17-335,-91-20-2206,1 2 677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29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142 109 2720,'-2'0'157,"1"1"-1,0-1 1,0 0 0,0 1 0,0-1-1,0 1 1,0-1 0,0 1 0,0 0 0,0-1-1,1 1 1,-1 0 0,0 0 0,0 0-1,0 0 1,1 0 0,-1-1 0,1 1-1,-1 0 1,0 1 0,1-1 0,0 0-1,-1 0 1,0 2 0,-5 12 2238,-3-4 739,13-20 938,5-9-3003,-8 14-928,1 0 0,0 1 0,0-1-1,0 0 1,4-4 0,7-8 282,25-23 0,-31 32-380,1 1 0,0 1 0,0-1 0,0 2 0,1-1 0,8-3 0,-13 7-33,0 0 0,0 0 0,0 0 0,0 0 0,0 1 0,0 0 0,0-1 1,0 2-1,0-1 0,0 0 0,5 2 0,-6-1-25,0-1 0,0 1 0,0 0 0,0 0 0,0 1 0,0-1 1,-1 1-1,1-1 0,0 1 0,-1 0 0,1 0 0,-1 0 0,0 0 0,0 0 0,3 3 0,-2 1 27,1 1 0,-1-1 0,0 1 0,0-1 0,-1 1-1,0 0 1,0 0 0,-1 0 0,0 0 0,0 0-1,0 1 1,-1-1 0,0 0 0,-1 0 0,1 0 0,-3 8-1,-2 6 95,-1-1 0,0 1 0,-2-1 0,-10 19 0,-11 15 35,-68 95 0,33-56 4,-60 85 969,112-157-574,12-21-522,0 1 0,0-1 0,-1 0 0,1 1 0,0-1 0,0 0 0,0 1 0,0-1 0,0 1 0,0-1 0,1 1 0,-1-1 0,0 0 0,0 1 0,0-1 0,0 0 0,0 1 0,0-1-1,1 0 1,-1 1 0,0-1 0,0 0 0,1 1 0,-1-1 0,0 0 0,0 1 0,1-1 0,-1 0 0,0 0 0,1 1 0,-1-1 0,0 0 0,1 0 0,-1 0 0,1 0 0,-1 1 0,0-1 0,1 0 0,-1 0 0,1 0 0,-1 0 0,0 0 0,1 0 0,-1 0 0,1 0 0,-1 0-1,0 0 1,1 0 0,-1 0 0,1-1 0,72-2 1239,29 0-796,-82 4-446,22 1 31,0 2 1,41 9-1,-20 3-12,35 8-2985,-95-23 2761,17 1-2798,-6-5-2890,-5-1 1644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37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62 5152,'-1'-18'2054,"0"15"-1325,1 0-1,0 0 1,0-1-1,0 1 1,0 0-1,1 0 1,0-5-1,6-6 5572,-10 20-5528,2-4-739,1 0 0,-1 0-1,0 0 1,1 1 0,-1-1 0,1 0 0,0 1-1,0 3 1,0-4-20,0 0-1,0 0 1,-1 0 0,1 0-1,0 0 1,-1 0 0,1 0-1,-1 0 1,-1 3 1519,1 4-1041,0-8-431,1 1 0,-1 0 0,0-1 0,1 1 1,-1 0-1,0-1 0,0 1 0,0-1 0,0 0 0,-3 3 0,4-4-41,0 1-1,0-1 0,0 0 0,-1 0 0,1 1 1,0-1-1,0 0 0,0 0 0,0 1 0,0-1 1,0 0-1,0 1 0,0-1 0,0 0 0,0 0 1,0 1-1,0-1 0,0 0 0,0 1 0,0-1 1,0 0-1,1 0 0,-1 1 0,0-1 0,0 0 1,0 0-1,0 1 0,1-1 0,2-2 105,0-1-1,0 0 1,0 0 0,4-6-1,2-2-20,-7 7-123,-2 3-97,0 10 12,0-6 125,0 0 1,0 0-1,0 0 1,1-1-1,-1 1 1,1 0-1,0 0 1,1 3 0,-1 2 112,1-14 152,-1 4-273,0 0 0,0 0 0,-1 0 0,1 0 0,-1 0 1,1 0-1,-1 0 0,0 0 0,0 0 0,0 0 1,0-3-1,0 1-119,0 4 60,0 17 27,0-16-364,1 0 0,-1 0-1,1 0 1,-1 0 0,1 0 0,0 0 0,-1 0 0,1 0 0,0 0-1,-1-1 1,1 1 0,0 0 0,0-1 0,0 1 0,0 0 0,-1-1-1,1 1 1,0-1 0,2 1 0,0 1-938,0-1 0,0 0-1,1 0 1,-1 0 0,7 1 0,12-4-2400,4-6 422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3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50 2144,'-1'-1'133,"1"0"1,-1 1 0,1-1-1,0 0 1,-1 0-1,1 0 1,0 1-1,-1-1 1,1 0-1,0 0 1,0 0-1,0 0 1,0 0 0,0 0-1,0 0 1,0 0-1,0 1 1,0-1-1,0 0 1,1 0-1,-1 0 1,0 0-1,0 0 1,1 1-1,0-3 1,3-14 4186,-31 82-395,21-39-3584,1 0 1,-2 28-1,3-15-170,-11 115 636,4-34-521,6-13 108,4-74 11,2-21 285,-1-10-112,0-3 197,0-316-92,2 282-621,2-1 0,1 1 0,2 0 0,20-63-1,-25 90-160,1-1 0,0 1 1,0 1-1,1-1 0,0 0 0,0 1 0,1 0 0,8-10 0,-11 15 89,0 1 0,0 0 0,0 0 0,0 0 0,1 0 0,-1 0 0,0 0 0,1 1 0,-1-1 0,0 1 0,1 0 0,-1-1 0,0 1 0,1 0 0,-1 1 0,1-1 0,-1 0 0,0 1 0,1-1 0,-1 1 0,4 1 0,3 1 23,1 1-1,-1 0 0,16 10 0,-15-7-2,-1-1-1,0 1 1,-1 1 0,1-1 0,-1 2-1,-1-1 1,0 1 0,0 0-1,7 12 1,-7-6 51,0 0 0,0 0 0,-2 0 0,0 0 0,6 29 0,-6-2 80,-1 1 1,-2 0 0,-8 84-1,5-112-63,-1 0-1,-1-1 0,0 0 0,-1 0 1,-10 26-1,10-32 6,0 0 1,0-1-1,-1 1 1,0-1-1,0 0 0,-1 0 1,1-1-1,-1 0 1,-1 0-1,-12 9 1,7-8-14,0 0 1,-1-1 0,0-1-1,0 0 1,-1-1 0,1 0-1,-1-1 1,0 0 0,1-1-1,-1-1 1,-19-1 0,26 0-33,1 0 0,0-1 1,-1 0-1,1 0 0,-11-4 1,14 4-30,-1 0 1,1-1-1,0 1 1,0-1-1,1 0 1,-1 0-1,0 0 1,0 0-1,1 0 0,-1 0 1,1-1-1,0 1 1,-3-5-1,5 6-19,-1-1-1,1 1 0,0 0 0,0 0 0,0-1 1,0 1-1,0 0 0,0 0 0,1 0 0,-1-1 1,0 1-1,0 0 0,1 0 0,-1 0 0,1-1 1,-1 1-1,1 0 0,0 0 0,-1 0 1,1 0-1,0 0 0,0 0 0,-1 0 0,3 0 1,-2-2-523,1 1 0,0 0 1,1 0-1,-1 0 0,0 1 1,1-1-1,-1 0 1,1 1-1,-1 0 0,1-1 1,4 0-1,29-1-4571,-10 5 3254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3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32 5888,'-1'0'137,"1"-1"0,0 1 0,0 0 0,0 0 0,0 0 0,-1 0 0,1 0 0,0 0 0,0 0 0,0-1 0,-1 1 0,1 0-1,0 0 1,0 0 0,-1 0 0,1 0 0,0 0 0,0 0 0,-1 0 0,1 0 0,0 0 0,0 0 0,0 1 0,-1-1 0,1 0 0,0 0 0,0 0 0,0 0 0,-1 0 0,1 0 0,0 1 0,0 6 6176,2 3-4908,-2 20 2365,0-26-1998,0-19-1410,0 11-343,0-1 1,1 1-1,0-1 1,2-5 0,2-18 410,-5 28-270,-1 8 97,1-8-250,0 1 1,1-1 0,-1 1 0,0-1 0,0 1-1,0-1 1,0 1 0,0-1 0,-1 1-1,1-1 1,0 0 0,0 1 0,0-1-1,0 1 1,0-1 0,-1 1 0,1-1 0,0 0-1,0 1 1,-1-1 0,1 1 0,0-1-1,0 0 1,-1 1 0,1-1 0,0 0-1,-1 1 1,1-1-99,-1 0 31,1 0 0,0 0 1,0 0-1,0 0 0,0 0 1,0 0-1,0 0 1,-1 0-1,1 0 0,0 0 1,0 0-1,0 0 0,0 0 1,0 0-1,0 0 0,0 0 1,-1 0-1,1 0 1,0-1-1,0 1 0,0 0 1,0 0-1,0 0 0,0 0 1,0 0-1,0 0 0,-1 0 1,1 0-1,0 0 1,0-1-1,0 1 0,0 0 1,0 0-1,0 0 0,0 0 1,0 0-1,0 0 0,0 0 1,0-1-1,0 1 1,0 0-1,0 0 0,0 0 1,0 0-1,0 0 0,0 0 1,0-1-1,0 1 0,0 0 1,0 0-1,0 0 1,0 0-1,0 0 0,22-16-6010,-18 13 5085,10-6-5159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38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6656,'0'0'373,"1"1"0,-1-1 0,1 0 0,0 0 0,-1 0 0,1 1 0,-1-1 0,1 0 0,-1 0 0,0 1 0,2 0 1119,-1 0-1119,4 46 9130,-4-46-9465,2 4 13,0-1-1,-1 1 1,1 0 0,-1 0 0,0 0 0,0 0 0,-1 1 0,1-1 0,-1 0 0,0 6 0,-1 70 1223,14-94-548,-8 6-661,-1-1 0,0 1 0,0-1 0,-1 0 0,0 0 0,-1-1 0,1 1 0,-2-1 0,4-12 0,-4 4 82,-4 11-174,-2 8-786,6 0-334,4 2 328,0 0 0,0 0 0,0-1 0,1 0 0,-1 0 0,1-1 0,0 0 0,0 0 0,0-1-1,0 0 1,8 1 0,35-3-6583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39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3648,'-1'1'120,"1"-1"0,0 0 0,-1 0 1,1 0-1,0 0 0,0 0 0,-1 1 0,1-1 1,0 0-1,0 0 0,-1 0 0,1 1 0,0-1 1,0 0-1,0 0 0,-1 1 0,1-1 0,0 0 0,0 0 1,0 1-1,0-1 0,0 0 0,0 1 0,0-1 1,-1 0-1,1 1 0,0-1 0,0 0 0,0 1 0,0-1 1,0 17 3232,0-8-2310,-4 18 1096,-1-1-1,-1 1 0,-10 26 1,3-12-373,4-23-797,6-13-125,7-13-316,15-30-175,-11 19-169,17-26-1,-24 44 9,-2 5-145,1-1-1,-1 1 0,0-1 1,0 0-1,0 1 0,0-1 1,-1 0-1,-1 4 0,1-4-98,1 0-1,-1 1 0,1-1 0,0 0 0,0 1 0,0-1 0,0 1 0,0 3 1,15-3-4220,5-4-432,6-4 1451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39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 7040,'0'-2'13214,"0"8"-11650,0 29 1903,0-34-3478,0 7 134,-4 15-129,3-20-1,0 0 0,0 0 1,1 1-1,-1-1 0,1 0 0,0 7 0,1 4 172,-2 25-1,0-36-151,2-4 14,0-1 0,0 1 0,0 0 0,0 0 0,0 0 0,0-1 0,0 1 0,1 0 0,1-1 0,2-2 28,-3 2-118,0-1 1,0 1-1,-1-1 1,1 0-1,0 0 1,-1 0-1,0 0 1,1 0-1,-1 0 0,0-4 1,1 8-1232,1 0 0,-1 0 0,0 0 0,0 0 0,1-1 0,-1 1 0,4-1 0,19-1-3276,10-9-1350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4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47 12640,'-3'-7'1099,"1"3"-509,1 1 1,0 0-1,-1 0 0,1 0 0,-1 0 0,0 0 0,0 0 0,-5-4 0,7 7-536,1 0-1,-1 0 1,0 1 0,0-1-1,0 0 1,1 0 0,-1 0-1,0 0 1,0 0-1,0 0 1,1 0 0,-1 0-1,0 0 1,0 0 0,0 0-1,1 0 1,-1 0 0,0 0-1,0 0 1,0 0-1,0-1 1,1 1 0,-1 0-1,0 0 1,0 0 0,0 0-1,1 0 1,-1 0 0,0 0-1,0-1 1,0 1-1,0 0 1,0 0 0,0 0-1,1 0 1,-1 0 0,0-1-1,0 1 1,0 0 0,0 0-1,0 0 1,0-1-1,0 1 1,0 0 0,0 0-1,0 0 1,0-1 0,0 1-1,0 0 1,0 0 0,0 0-1,0-1 1,0 1-1,0 0 1,0 0 0,0 0-1,0-1 1,0 1 0,0 0-1,0 0 1,0 0 0,-1 0-1,1-1 1,0 1-1,0 0 1,0 0 0,0 0-1,0 0 1,-1-1 0,5 6 211,-1 0 0,0 0 0,-1 0 0,1 0 0,-1 0 0,0 1 0,0-1 0,-1 1 0,0-1 0,0 1 0,0 0 0,0 5 0,-1 8 204,0-18-645,-1-27-9967,-6-2 1359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41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5728,'0'-8'15173,"3"4"-13509,7-12-1148,-2 1 0,1-1 0,6-21 0,-14 35-446,0 1 0,1 0 0,-1 0 0,0-1 0,1 1 0,-1 0-1,1 0 1,-1 0 0,1 0 0,-1 0 0,3 0 0,12-9 35,-21 19-67,0 1 1,1-1 0,-4 15-1,7-21-163,0 0 0,0 1 0,0-1 0,1 1 0,-1-1 0,1 0 0,0 1 0,0-1 0,0 1 0,0-1 0,1 1 0,-1-1-1,3 5 1,-2-5-497,0 0 0,1-1-1,0 1 1,-1-1 0,1 0-1,0 1 1,0-1 0,0 0 0,1 0-1,-1 0 1,1 0 0,-1-1-1,1 1 1,-1-1 0,1 1-1,3 0 1,14 6-2375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42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14 6720,'0'0'149,"-1"0"1,1 0 0,-1 0 0,1-1-1,0 1 1,-1 0 0,1 0-1,0 0 1,-1 1 0,1-1 0,0 0-1,-1 0 1,1 0 0,0 0-1,-1 0 1,1 0 0,0 0-1,-1 1 1,1-1 0,0 0 0,-1 0-1,1 0 1,0 1 0,0-1-1,-1 0 1,1 0 0,0 1-1,0-1 1,0 0 0,-1 1 0,1-1-1,0 0 1,0 1 0,3 12 6125,1 4-3721,-9 3-88,3-16-1919,4-4 56,8-11-428,2-2-67,-3 8-106,-9 11 176,0 1-27,19-11 217,-11 1-347,1-1 1,-1-1-1,14-9 1,6-4-23,-22 13-6,-8 2 161,1 3-153,1 0 0,0 0 0,0 0 0,-1 0 0,1 0 0,0 0 1,-1 0-1,1 0 0,0 0 0,0 0 0,-1 0 0,1 0 0,0 0 0,0 0 0,-1 0 0,1 1 1,0-1-1,0 0 0,0 0 0,-1 0 0,1 0 0,0 0 0,0 1 0,0-1 0,-1 0 0,1 0 1,0 0-1,0 1 0,0-1 0,0 0 0,-1 0 0,1 1 0,0-1 0,0 0 0,0 0 0,0 1 1,0-1-1,0 0 0,0 0 0,0 1 0,0 0-113,0 1 0,0-1-1,0 0 1,1 1 0,-1-1 0,0 0 0,1 1 0,-1-1 0,1 0 0,-1 1-1,1-1 1,0 0 0,-1 0 0,1 0 0,0 0 0,0 0 0,0 0 0,0 0-1,0 0 1,0 0 0,0 0 0,2 1 0,2 1-1429,1-1-1,-1 1 1,1-1 0,6 2 0,2 0-1016,8 3-4291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5:42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6880,'0'10'5690,"-3"29"836,-10 18-1656,8-39-3973,26-51 63,-11 19-432,16-30 0,-26 44-610,-1 0 0,1 0 0,0 0 0,0 0 0,0 0 0,0 0 0,-1 0 0,1 0 0,0 0 0,0 0 0,-1 1 0,1-1 0,0 0 0,0 0 0,0 0 0,-1 0 0,1 0 0,0 0 0,0-1 0,0 1 0,-1 0 0,1 0 0,0 0 0,14 9-4408,18 12 1252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6:2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45 1248,'0'-1'116,"0"1"-1,0-1 1,0 0-1,1 0 1,-1 1-1,0-1 1,0 0 0,0 1-1,0-1 1,1 0-1,-1 1 1,0-1-1,1 1 1,-1-1 0,0 0-1,1 1 1,-1-1-1,1 1 1,2-5 3237,-6-4 2791,-7 3-5080,-5 2 141,10 2-929,-1 0 1,1 1 0,-1 0 0,0 0 0,0 0-1,1 1 1,-1 0 0,-6 0 0,-1 1 129,0 0 0,-14-1 0,18-1-308,0 1 0,0 0 0,1 0 0,-1 1 0,0 1 0,-17 4 0,7 1-27,2 2-1,-1 0 1,1 2 0,0-1 0,1 2 0,0 0 0,-16 17 0,-1 6 272,-53 69 0,58-63 110,-31 57 1,53-86-332,1-1 0,0 1 0,0 0 0,1 0 0,0 0 0,1 1 0,1-1 0,-2 26 0,5-27-63,0-1 0,0 0 0,1 0 0,0 0 0,1 0 0,0 0 0,1 0 0,9 17 1,5 4 79,26 35 1,-39-59-108,7 7-4,0 0 1,0-1-1,2 0 0,0-1 0,0-1 1,1 0-1,0-1 0,1 0 1,0-2-1,0 1 0,1-2 1,20 6-1,-29-11-22,0 0 0,0 0 1,0-1-1,-1-1 0,1 1 0,0-1 0,0 0 1,10-2-1,-14 1 14,1 0 0,0 0 0,0 0 0,0-1 0,-1 0 0,1 0 0,-1 0 1,1 0-1,-1-1 0,0 0 0,0 0 0,0 0 0,-1 0 0,6-5 0,1-6 12,0 0 0,0-1 0,-2 1 0,0-2 0,0 1 0,-1-1 0,6-25 0,-11 31 9,-1-1-1,0 0 1,-1 0-1,-1-19 1,-13-22 87,14 50-124,-1 1-1,1-1 1,-1 0 0,0 1-1,1-1 1,-1 1 0,0-1 0,0 1-1,0-1 1,0 1 0,0 0 0,0-1-1,-1 1 1,1 0 0,-2-1-1,-25-17-33,15 12-52,7 4 67,-1-1 1,0 2-1,0-1 1,0 1-1,0 0 1,0 0-1,0 1 1,-15-1 0,11 1 9,-1 1 0,1 0 0,0 1 0,-1 0 0,-12 4 0,16-3-23,-1 0-3,1 1 0,-1 0 0,-9 4 0,15-6 35,1 1 0,-1 0 1,1-1-1,-1 1 0,1 1 1,-1-1-1,1 0 0,0 0 0,0 1 1,0-1-1,0 1 0,-1 3 1,0 0 18,0 1 0,1-1 0,0 0 0,0 1 0,0-1 0,1 1 0,0-1 0,0 1 0,1 9 0,1 5 64,6 35-1,-2-23-15,2 9-289,21 67-1,-28-109 107,2 4-2807,-1-7 703,6-14-1518,8-13-970,6-3 1579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6:2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36 1888,'-8'-10'1471,"2"0"679,5 9-2060,1 0 0,0 1-1,-1-1 1,1 0 0,-1 1-1,1-1 1,-1 1 0,1-1-1,-1 1 1,1-1 0,-1 1 0,0-1-1,1 1 1,-1-1 0,0 1-1,1 0 1,-1-1 0,0 1 0,-1 0-1,-17-2 957,5 1-318,-1-1 135,-1 2 0,0 0 0,-30 4 0,-48 15 858,-3 9-462,88-25-1090,0 1 1,0-1-1,0 2 0,1-1 0,0 1 1,-11 8-1,-2 1 123,3-2 58,0 0-1,-16 16 1,25-21-236,2 1 0,-1 1 0,1 0 0,0 0 0,-10 18 0,4 2 88,0 0-1,2 1 0,-7 31 0,-20 53 56,35-107-242,-9 22 182,-11 38 1,14-34 48,2-12 20,-4 31 1,10-36-64,0-1-1,0 0 1,1 1 0,3 17-1,5 2 57,14 44 1,-11-45-240,6 24 49,42 128 283,-19-92-112,-36-87-207,0 0 0,0-1 0,1 1 1,0-1-1,0 0 0,0-1 0,1 1 0,-1-1 0,1 0 0,1 0 0,-1-1 0,1 0 0,-1 0 0,8 3 0,-1-4 88,-1 0 0,1 0 0,-1-1 0,1-1 0,24 0 0,-27-1-106,-1 1 0,0 1 1,14 3-1,-13-3 14,0 1 1,13 0-1,163-8 39,-125 1 61,-40 2-119,-1-1-1,37-11 0,-6 1 22,-41 10-37,-1 0 1,1-1-1,-1 0 0,0 0 1,9-6-1,-6 3 79,24-9 0,-21 9-60,0 0 0,0 0 0,0-2 0,24-18-1,-16 8 66,39-39-1,26-47-42,86-132 1,-135 182 58,-32 43-76,0 0 0,-1 0 0,0-1 0,-1 1-1,0-1 1,-1 0 0,-1 0 0,4-23 0,-5 13 20,0-1 0,-1 1 1,-2 0-1,-4-31 0,2 37-18,-6-21 1,-2-4 2,6 18-17,-1 0 0,-1 1 0,-1 0 1,-1 0-1,-20-36 0,24 49-8,-2 0-1,0 0 1,0 0 0,0 1 0,-1 1-1,-1-1 1,1 1 0,-1 0-1,-1 1 1,0 0 0,1 1 0,-2 0-1,-18-8 1,8 6-20,1 2-1,-1 1 0,-30-5 1,32 9-45,-36 1 1,19 1-105,-30 5 544,24-1-341,-14 4 256,39-10-221,0 0 1,-26-4 0,14 1-32,-7-1-190,-41-10-1010,42 10-3269,24 3 1561,1 1-2909,5 3 1856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3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126 119 4576,'1'-2'213,"0"0"1,-1 0-1,0 0 0,1-1 0,-1 1 1,0 0-1,0 0 0,0-1 1,0 1-1,0 0 0,-1 0 1,1-1-1,-1 1 0,1 0 1,-1 0-1,0 0 0,-2-4 1,3 6-130,0-1 1,-1 1 0,1-1-1,0 1 1,-1-1 0,1 1-1,-1 0 1,1-1 0,0 1-1,-1 0 1,1-1 0,-1 1-1,1 0 1,-1 0 0,1-1-1,-1 1 1,1 0 0,-1 0-1,1 0 1,-1 0-1,1 0 1,-1 0 0,1 0-1,-1 0 1,1 0 0,-1 0-1,1 0 1,-1 0 0,1 0-1,-1 0 1,1 0 0,-1 0-1,1 1 1,-1-1 0,1 0-1,-1 0 1,1 1 0,-1-1-1,0 1 1,-15 13 1131,-5 10-67,-19 24 365,37-43-1416,-1 0-1,1 1 0,0-1 0,0 1 0,1 0 0,0 0 0,-3 10 0,5-13-39,0 1 0,-1 0-1,1 0 1,1-1 0,-1 1 0,0 0-1,1-1 1,0 1 0,0 0 0,0-1 0,0 1-1,1-1 1,0 1 0,-1-1 0,1 0-1,0 0 1,0 0 0,1 0 0,-1 0-1,1 0 1,-1 0 0,1-1 0,0 0-1,4 3 1,-4-3 2,0 1 0,0-1 0,0 0 0,1-1 0,-1 1 0,1-1 1,-1 1-1,1-1 0,0 0 0,-1 0 0,1-1 0,0 1 0,0-1 0,0 0 0,0 0 0,-1 0 0,1 0 0,0-1 0,0 0 0,0 1 0,-1-1 0,1-1 0,3-1 0,-3 1-18,0 0 0,0-1 0,-1 1 0,1-1 0,-1 0 0,0 0 0,0 0 0,0 0 0,0-1 0,0 0 0,-1 1 0,1-1 0,-1 0 0,0 0 0,0 0-1,-1 0 1,1 0 0,0-6 0,0 0-18,-1-1 0,0 1-1,0 0 1,-1 0 0,-1 0 0,0 0-1,-2-12 1,1 15-18,0 0 0,-1 0 0,0 0 0,0 0 0,-1 1 0,1-1 0,-2 1 0,1 0 0,0 0 0,-1 0 1,0 1-1,-1-1 0,1 1 0,-12-7 0,-18-1-44,35 13 46,0 0 0,1-1-1,-1 1 1,0 0-1,0-1 1,0 1-1,1 0 1,-1 0 0,0-1-1,1 1 1,-1 0-1,0 0 1,0-1-1,1 1 1,-1 0 0,0 0-1,1 0 1,-1 0-1,0 0 1,1-1-1,-1 1 1,0 0 0,1 0-1,-1 0 1,0 0-1,1 0 1,0 0-1,12-3-64,51-9 175,-49 8-104,0 1 0,-1 0 1,1 1-1,0 1 0,16 0 0,-28 2 3,0-1 1,0 1 0,0-1-1,0 1 1,0 0-1,0 0 1,0 1 0,0-1-1,-1 0 1,1 1 0,0 0-1,-1-1 1,1 1-1,-1 0 1,0 0 0,0 1-1,0-1 1,0 0 0,0 1-1,0-1 1,0 1 0,1 4-1,-1-3 47,0 1-1,0 0 1,0 0-1,-1 0 1,0 0 0,0 0-1,0 0 1,-1 0-1,0 0 1,0 0 0,0 1-1,-2 7 1,-4 12 297,0-1-1,-18 39 1,62-96 375,-21 17-774,6-5 16,34-23 0,-52 40 11,1 0 0,1 0 0,-1 0 0,1 1 1,-1 0-1,1 1 0,0 0 0,0 0 0,0 0 0,0 1 0,10-1 0,-14 2-1,1 0 0,-1 0-1,0 1 1,0 0 0,0 0 0,1 0-1,-1 0 1,0 0 0,0 0 0,0 1 0,-1 0-1,1-1 1,0 1 0,0 0 0,-1 0-1,1 1 1,-1-1 0,0 0 0,0 1 0,0 0-1,0-1 1,0 1 0,-1 0 0,1 0-1,-1 0 1,1 0 0,0 4 0,2 4 71,-1 1 1,0-1-1,-1 1 1,-1 0 0,1 0-1,-2 13 1,3-7 395,-3-17-597,0-1 0,1 1-1,-1-1 1,0 1 0,0-1 0,0 1-1,1-1 1,-1 1 0,0-1-1,1 1 1,-1-1 0,0 1-1,1-1 1,-1 1 0,0-1-1,1 0 1,-1 1 0,1-1 0,-1 0-1,1 1 1,-1-1 0,1 0-1,-1 0 1,1 1 0,-1-1-1,2 0 1,-2 0-73,1 0 1,-1 0-1,1 0 1,-1 0-1,0-1 1,1 1-1,-1 0 1,0 0-1,1 0 0,-1-1 1,1 1-1,-1 0 1,0 0-1,0-1 1,1 1-1,-1 0 1,0-1-1,1 1 0,-1 0 1,0-1-1,0 1 1,0 0-1,1-1 1,-1 1-1,0-1 1,0 1-1,2-4-1506,6-5-1367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7:0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73 2400,'0'0'85,"0"0"0,1 0 0,-1 0 0,1 0 1,-1 0-1,0 0 0,1-1 0,-1 1 0,1 0 0,-1 0 0,0 0 0,1-1 0,-1 1 1,0 0-1,1 0 0,-1-1 0,0 1 0,1 0 0,-1-1 0,0 1 0,0 0 1,0-1-1,1 1 0,-1-1 0,0 1 0,0 0 0,0-1 0,0 1 0,0-1 0,1 1 1,-1 0-1,0-1 0,0 1 0,0-1 0,0 1 0,0-1 0,0 1 0,-1 0 1,1-1-1,0 1 0,0-1 0,0 0 0,1-8 2463,1 4-2096,-1 3-349,0 1 1,-1 0-1,1 0 1,0-1-1,-1 1 1,1 0-1,-1-1 1,0 1-1,1-1 1,-1 1-1,0 0 1,0-1-1,0 1 1,0-1-1,0 1 1,0-1 0,-1 1-1,1 0 1,0-1-1,-1 1 1,1 0-1,-1-1 1,1 1-1,-2-2 1,1-5 190,1 8-288,0 0-1,0 0 0,0 0 1,0 0-1,0 0 0,1 0 1,-1 0-1,0 0 0,0 0 0,0 0 1,0 0-1,0 0 0,0 0 1,0 0-1,0 0 0,0 0 0,0 0 1,0 0-1,0 0 0,0 0 1,0 0-1,0 0 0,0 0 1,0 0-1,0 0 0,0 0 0,0 0 1,0 0-1,1 0 0,-1 0 1,0 0-1,0 0 0,0 0 0,0 0 1,0 0-1,0 0 0,0 0 1,0 0-1,0 1-282,-1 7-449,-12 48 1020,1-21 197,-14 68 1,2 41 19,22-131-453,-8 62 317,-4-1 0,-28 88 0,29-119 96,7-24 20,1-1 1,-2 0 0,-12 23-1,17-38 188,2-4-325,8-9-91,16-13 164,-8 8-449,20-15 1,-24 20 92,-10 8-78,0 0 0,1 0 0,-1 0 0,1 0 0,-1 0 1,1 0-1,0 1 0,0-1 0,0 1 0,0 0 0,0 0 0,0 0 0,0 0 0,0 1 0,0-1 1,0 1-1,6 0 0,79 16-293,-11-2 418,-58-11-147,41 6 177,0-3 1,84-3-1,-129-5-112,-1 0-1,0-2 1,0 0-1,0 0 1,17-8-1,-24 9-2,-1-2 131,-4 4-222,-1 12 112,0-15-37,0 1 1,1 0 0,-1-1-1,1 1 1,3-4 0,5-11-2,-9 15-9,0 1-1,0-1 0,-1 0 1,0 0-1,0 0 0,1 1 1,-2-1-1,1 0 0,0 0 0,0 0 1,-2-5-1,1 7-11,1 1 0,0-1-1,0 0 1,0 0 0,-1 0 0,1 0 0,0 1-1,-1-1 1,1 0 0,-1 0 0,1 1-1,-1-1 1,1 0 0,-1 1 0,1-1-1,-1 0 1,0 1 0,1-1 0,-1 1 0,0-1-1,1 1 1,-1-1 0,0 1 0,0 0-1,0-1 1,1 1 0,-1 0 0,0 0-1,0-1 1,0 1 0,0 0 0,0 0 0,1 0-1,-1 0 1,0 0 0,0 0 0,0 0-1,0 1 1,0-1 0,-1 0 0,-8 6-97,-1-1 0,1 1 1,1 1-1,-1-1 0,-13 14 1,-8 5 55,18-16-26,-21 17-29,32-24 103,-1 0 0,1 0 0,0 0 1,0 0-1,0 1 0,0-1 0,0 1 0,1 0 0,-1-1 0,-1 4 0,3-4 3,0-1-1,0 0 1,-1 0-1,1 1 1,0-1-1,0 0 0,0 1 1,0-1-1,1 0 1,-1 1-1,0-1 0,0 0 1,1 0-1,-1 0 1,1 1-1,-1-1 1,1 0-1,-1 0 0,1 0 1,0 0-1,0 0 1,0 0-1,-1 0 0,1 0 1,0 0-1,0 0 1,0 0-1,0-1 1,0 1-1,1 0 0,-1-1 1,0 1-1,2 0 1,2 1 44,0 0 0,0-1 0,0 1 1,0-1-1,0-1 0,0 1 0,6 0 0,-3-1 44,0-1 0,0 1 0,1-1 0,-1-1 0,0 1 0,0-1 0,-1-1 0,1 0 0,0 0 0,-1 0 0,9-6 0,-11 6-75,0-1-1,0 0 1,-1 0 0,1 0-1,-1-1 1,0 1-1,0-1 1,-1 0 0,1-1-1,-1 1 1,0 0-1,-1-1 1,1 1 0,-1-1-1,2-9 1,14-63-88,-18 78 59,0 0-1,0 0 1,0 0-1,0 0 0,0 0 1,0 0-1,0 0 0,0 0 1,1 0-1,-1 1 1,0-1-1,0 0 0,0 0 1,0 0-1,0 0 0,0 0 1,0 0-1,0 0 1,0 0-1,0 0 0,0 0 1,0 0-1,0 0 0,0 0 1,0 0-1,0 0 1,0 0-1,0 0 0,1 0 1,-1 0-1,0 0 0,0 0 1,0 0-1,0 0 1,0 0-1,0 0 0,0 0 1,0 0-1,0 0 0,0 0 1,0 0-1,0-1 1,0 1-1,0 0 0,0 0 1,0 0-1,0 0 1,0 0-1,0 0 0,0 0 1,0 0-1,0 0 0,0 0 1,1 0-1,3 10-258,6 25 295,-6-18-10,-2-12-16,-1 0 0,1 0 0,1 0 0,-1-1 0,0 1 0,1 0 0,6 7 0,-7-10 18,-1-1 0,1 1 0,-1-1 0,1 1-1,0-1 1,0 0 0,-1 0 0,1 0 0,0 0 0,0 0 0,0 0-1,0 0 1,0-1 0,0 1 0,1-1 0,-1 0 0,0 1-1,0-1 1,0 0 0,0 0 0,3-1 0,5 0 47,0 0 0,0-1 0,0-1 0,-1 1 0,1-2 0,0 1 0,-1-1 0,11-7 0,6-5-17,-2-2 0,0-1 0,-1 0-1,-1-2 1,-1 0 0,0-2 0,-2 0 0,-1-1 0,18-30 0,-31 44 40,-4 7-143,1 1 0,-1 0 0,0-1-1,1 1 1,0 0 0,2-3-1,-4 5 51,0 0-1,1 0 1,-1 0-1,0 0 1,0 0-1,0 0 1,0 0-1,0 0 1,0 0-1,0 0 1,1 0-1,-1 0 1,0 0-1,0 0 1,0 0-1,0 0 1,0 0-1,0 0 1,0 0-1,1 0 1,-1 1-1,0-1 1,0 0-1,0 0 1,0 0-1,0 0 1,0 0-1,0 0 1,0 0-1,0 0 1,0 1-1,0-1 1,1 0-1,-1 0 1,0 0-1,0 0 1,0 0-1,0 0 1,0 0-1,0 1 1,0-1-1,0 0 1,0 0-1,0 0 1,1 16-152,-4 26 90,1-31 85,1 0 0,1 0 0,0 14 0,1-8-97,-1-12 85,0 0 1,1 1-1,-1-1 0,1 0 1,0 0-1,1 1 0,-1-1 0,1 0 1,0 0-1,0 0 0,0-1 1,6 9-1,-2-5 24,1-1-1,1 0 1,-1 0-1,1-1 1,0 0-1,11 6 1,-14-9 0,-1-1 0,0-1 0,1 1 0,0-1 1,-1 0-1,1 0 0,0 0 0,0 0 0,-1-1 1,1 0-1,0 0 0,0 0 0,0-1 0,-1 1 1,7-3-1,0 0 20,1-1 0,-1 0 0,-1-1 0,1-1 0,-1 1 0,0-2 0,0 1 0,12-12 0,8-10-18,29-33-1,-21 20 76,-19 20-18,20-29 0,-13 16 29,-18 18-171,-8 16 51,0 0 0,0 0 0,0 0 0,0 0 0,0 0 0,0-1 1,0 1-1,0 0 0,0 0 0,0 0 0,0 0 0,0 0 0,0 0 0,1 0 0,-1 0 0,0 0 0,0 0 0,0 0 0,0 0 0,0 0 0,0 0 0,0 0 0,0 0 1,0 0-1,0 0 0,0-1 0,0 1 0,0 0 0,0 0 0,-1 0 0,1 0 0,0 0 0,0 0 0,0 0 0,0 0 0,0 0 0,0 0 0,0 0 0,0 0 0,0 0 0,0 0 1,0 0-1,0 0 0,0 0 0,0 0 0,0 0 0,0 0 0,0 0 0,0 0 0,0 0 0,0 0 0,0 0 0,0 0 0,0 0 0,-1 0 0,1 0 0,0 0 0,0 0 1,0 0-1,0 0 0,0 0 0,0 0 0,0 0 0,0 0 0,0 0 0,0 0 0,-7 7-226,-7 14 146,1 0 0,0 1 0,2 0 0,-15 44 0,9-24 23,13-32 85,0 1 0,0 0 0,1 1-1,-1 11 1,3-20-12,1 1 1,-1-1-1,1 0 1,0 1-1,0-1 1,1 0-1,-1 1 0,1-1 1,0 0-1,0 1 1,0-1-1,0 0 1,0 0-1,1 0 0,-1 0 1,1 0-1,0 0 1,3 3-1,-4-5-2,0 0 1,0 0-1,1 0 1,-1 0-1,1 0 1,-1 0-1,1 0 1,-1 0-1,1-1 0,-1 1 1,1-1-1,0 1 1,-1-1-1,1 0 1,0 0-1,0 1 0,-1-1 1,1 0-1,0-1 1,-1 1-1,1 0 1,0 0-1,-1-1 1,1 1-1,0-1 0,-1 1 1,1-1-1,-1 0 1,3-1-1,1-1 48,-1 1 0,1-1 0,-1-1 0,0 1 0,0 0 0,0-1 1,-1 0-1,7-8 0,-3 0 8,-1 0 0,0 0 0,8-25 1,10-43 14,-21 70-81,4-19-11,-5 16-74,1 1 0,1 0-1,6-15 1,-10 27 78,0 0 1,0 0-1,0 0 1,0 0-1,0 0 1,0-1-1,1 1 0,-1 0 1,0 0-1,0 0 1,0 0-1,0 0 0,0 0 1,0 0-1,0 0 1,0-1-1,0 1 1,0 0-1,0 0 0,0 0 1,0 0-1,0 0 1,0 0-1,1 0 1,-1 0-1,0 0 0,0 0 1,0 0-1,0 0 1,0 0-1,0 0 0,0 0 1,0 0-1,1 0 1,-1 0-1,0 0 1,0 0-1,0 0 0,0 0 1,0 0-1,0 0 1,0 0-1,1 0 1,-1 0-1,0 0 0,2 6-243,0 13-13,-4 25 167,-1 1 1,-3-1-1,-18 75 0,-87 276 325,110-393-225,-28 81 210,24-72-135,-1 1-1,0-1 1,0 0 0,-15 18-1,19-27-46,0 0-1,1 0 0,-1-1 0,0 1 0,0-1 0,0 1 1,-1-1-1,-3 3 0,5-4-10,0 0 1,0 1-1,0-1 1,0 0-1,-1 1 1,1-1-1,0 0 0,0 0 1,0 0-1,-1 0 1,1 0-1,0 0 0,0-1 1,0 1-1,-1 0 1,1 0-1,0-1 1,0 1-1,0-1 0,0 1 1,0-1-1,-1 0 1,0-1-8,0 1 0,0-1 1,1 0-1,-1 1 1,1-1-1,-1 0 0,1 0 1,0 0-1,0 0 1,0 0-1,-1-4 0,-9-30-56,8 23 15,0 1-2,1-1 0,0 1-1,1-1 1,0 1 0,0-1 0,2 0 0,-1 0 0,2 1-1,2-15 1,-2 21 14,0 0 1,0-1-1,0 1 0,1 1 0,0-1 1,0 0-1,0 1 0,1-1 0,0 1 1,0 0-1,0 0 0,1 0 0,-1 1 1,1 0-1,0 0 0,1 0 0,-1 0 1,1 1-1,-1 0 0,8-3 0,29-9-6,1 2 1,60-10-1,-80 19 15,36-8 79,85-20-11,-125 26-20,0 0 0,-1-2 0,0 0 0,0-1 0,22-15 0,-32 18-22,-1-1 0,0 1 0,-1-1 0,1 0 0,-2 0 0,1-1 0,-1 0 1,0 0-1,0 0 0,-1-1 0,0 0 0,-1 1 0,4-15 0,0-7 58,-1 1 1,4-58-1,-9 75-121,0 1 1,-1-1-1,0 0 0,-1 1 0,0-1 0,-5-18 0,6 30 32,0-1 0,0 1-1,0 0 1,0 0 0,0-1 0,0 1-1,0 0 1,0 0 0,-1-1 0,1 1-1,0 0 1,0 0 0,0-1 0,0 1-1,0 0 1,-1 0 0,1 0 0,0-1 0,0 1-1,0 0 1,-1 0 0,1 0 0,0-1-1,0 1 1,0 0 0,-1 0 0,1 0-1,0 0 1,-1 0 0,1 0 0,0 0 0,0 0-1,-1 0 1,1 0 0,0 0 0,0 0-1,-1 0 1,1 0 0,-1 0 0,-8 9-285,-4 20 7,7-7 286,2 1 0,0 0 1,1 0-1,2 0 0,0 0 0,2 1 1,0-1-1,6 27 0,-6-46 27,0 1 1,0 0-1,1-1 1,-1 1-1,1-1 1,0 1-1,1-1 1,-1 0-1,1 0 1,0 0-1,4 5 1,-5-7 14,-1-1 0,1 1 0,0-1 0,-1 0 1,1 0-1,0 1 0,0-1 0,0-1 1,0 1-1,0 0 0,0 0 0,0-1 1,0 1-1,0-1 0,1 1 0,-1-1 1,0 0-1,0 0 0,0 0 0,0 0 1,1-1-1,-1 1 0,0 0 0,0-1 1,0 0-1,4-1 0,4-3 56,1-1-1,-1 0 1,0-1 0,-1 0-1,1-1 1,-2 0 0,14-14-1,49-67 137,-2-14-402,-43 62 122,-24 37 20,1 0 1,0 0 0,0 1 0,0-1-1,1 1 1,-1-1 0,1 1 0,0 0 0,4-3-1,-7 6 14,0-1-1,1 1 0,-1-1 1,0 1-1,1-1 0,-1 1 1,0 0-1,0 0 0,1 0 1,-1 0-1,0 0 0,1 0 1,-1 0-1,0 0 0,1 0 1,-1 1-1,0-1 0,0 0 1,1 1-1,-1-1 1,0 1-1,0 0 0,0-1 1,1 1-1,-1 0 0,0 0 1,0-1-1,0 1 0,0 0 1,-1 0-1,1 0 0,0 0 1,0 0-1,0 0 0,0 3 1,6 8-11,0 1 0,-1-1 0,0 2 0,-1-1 0,-1 0 0,0 1 0,2 17 0,-1 1 15,-2 0 0,0 35 0,-3-57 55,0 0 0,-1-1-1,0 1 1,0 0 0,-1-1-1,0 1 1,-4 10 0,5-19-21,1 0 0,-1 1-1,0-1 1,1 0 0,-1 0 0,0 0 0,0 0 0,0 0 0,0 0 0,0 0 0,0 0 0,0 0 0,0 0 0,0-1 0,-1 1 0,1 0 0,0-1 0,0 1 0,-1-1 0,1 1 0,0-1 0,-1 0 0,1 0-1,0 1 1,-1-1 0,1 0 0,0 0 0,-1 0 0,1-1 0,-1 1 0,1 0 0,0 0 0,-1-1 0,1 1 0,0-1 0,-3 0 0,-4-3 31,0 0-1,1 0 1,-1-1 0,-9-8-1,11 8-120,2 2 64,0-1 1,0 0-1,0-1 0,0 1 1,1-1-1,-1 0 1,-2-5-1,-2-3-118,4 5-57,9 8 75,10 10-11,-12-8 67,10 3 61,1 0 0,1 0-1,-1-2 1,0 0 0,1 0-1,0-1 1,23-1 0,-30-1 0,0-1 0,0 0 1,-1 0-1,1-1 0,-1 0 1,1-1-1,-1 1 0,0-2 1,0 1-1,0-1 0,0 0 1,-1 0-1,1 0 0,-1-1 1,0 0-1,-1-1 0,1 1 1,-1-1-1,0 0 0,0 0 1,-1-1-1,0 1 0,4-9 1,21-50 91,27-94 0,-15 37 36,40-103-356,-69 201-204,-12 24 410,0 0 1,0 0-1,0 0 1,0 0-1,0 0 1,0 0-1,0 0 1,0 0-1,0 1 1,0-1-1,0 0 1,0 0-1,0 0 1,0 0-1,0 0 1,0 0-1,0 0 1,0 0-1,1 0 1,-1 0-1,0 0 1,0 0-1,0 0 1,0 0-1,0 0 1,0 0-1,0 1 1,0-1-1,0 0 1,0 0-1,0 0 1,0 0-1,0 0 1,0 0-1,0 0 0,0 0 1,1 0-1,-1 0 1,0 0-1,0 0 1,0 0-1,0 0 1,0 0-1,0 0 1,0 0-1,0 0 1,0 0-1,0 0 1,0 0-1,0 0 1,0 0-1,1 0 1,-1 0-1,0-1 1,0 1-1,0 0 1,0 0-1,0 0 1,0 0-1,0 0 1,0 0-1,0 0 1,0 0-1,0 0 1,0 0-1,0 0 1,0 0-1,0 0 1,0 0-1,-1 14-240,-18 80 204,12-23 55,3 0 1,10 140-1,-5-196 44,1 1 0,1 0 0,0-1 0,2 0 0,-1 0 0,2 0 0,0 0 0,1-1 0,16 26 0,-19-35-32,1 0 0,-1-1-1,1 1 1,0-1-1,0 0 1,1 0 0,-1 0-1,1-1 1,0 0-1,0 0 1,0 0 0,0-1-1,0 0 1,0 0-1,11 1 1,-7-1-698,1-1-1,-1 0 1,18-2-1,-18 0-1279,0 0-1,0-1 1,15-5-1,-8 3-466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7:0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21 166 6976,'-18'-23'2256,"18"23"-2223,0 0-1,0-1 1,-1 1 0,1 0 0,0 0-1,0-1 1,0 1 0,-1 0 0,1 0 0,0-1-1,0 1 1,0 0 0,0 0 0,0-1 0,-1 1-1,1 0 1,0 0 0,0-1 0,0 1-1,0 0 1,0-1 0,0 1 0,0 0 0,0-1-1,0 1 1,0-1 0,1-1 168,0 0-1,0 0 1,0 0-1,0 0 1,0 0-1,0 0 1,0 0-1,0 0 1,1 0 0,-1 1-1,1-1 1,0 0-1,-1 1 1,1-1-1,0 1 1,0 0-1,4-2 1,5-3 601,0 1 0,16-5 0,-22 9-781,46-16 603,2 3-1,56-7 0,109-1-349,-189 20-275,49-2-180,-67 4-291,-1 1 1,1 0 0,-1 0 0,21 6 0,-11 3-3508,-2 4 1158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7:0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1040 3552,'0'0'66,"-1"-1"1,1 1-1,-1 0 1,1 0-1,-1-1 1,1 1-1,-1 0 1,1 0-1,-1 0 1,1 0-1,-1 0 1,0 0 0,1 0-1,-1 0 1,1 0-1,-1 0 1,1 0-1,-1 0 1,0 0-1,-1 11 962,2-8-816,6-2 1324,-3 0-1314,0 1 0,0-1 0,1 0-1,-1 0 1,1 0 0,-1 0 0,1-1 0,-1 0-1,1 1 1,-1-1 0,1 0 0,-1-1-1,1 1 1,-1-1 0,1 1 0,-1-1-1,1 0 1,-1 0 0,0-1 0,4-1-1,0 0 55,0-1-1,-1 0 1,1 0-1,-1 0 1,0 0-1,-1-1 0,1 0 1,7-10-1,0-3 89,-1 0-1,-1-1 1,14-30 0,16-64 112,-22 34-604,-18 73-72,-2 8-32,-2 11-29,-7 64 129,-2-1 0,-41 131 1,-7 10 472,25-73-178,-26 99 341,57-222-329,-4 7 1394,17-86 468,81-261-1610,-60 222-417,34-97-10,-6-17 0,-56 204-1,37-123-35,-33 111-38,2 1 1,0 0-1,1 1 1,23-33-1,-29 46 45,0 1 1,1-1-1,0 1 1,0-1-1,0 1 0,0 0 1,0 1-1,0-1 0,1 1 1,-1 0-1,1 0 0,0 0 1,0 0-1,0 1 1,-1 0-1,1 0 0,0 1 1,0-1-1,1 1 0,-1 0 1,0 0-1,0 1 0,0-1 1,0 1-1,0 0 1,-1 0-1,1 1 0,0 0 1,0 0-1,-1 0 0,1 0 1,-1 1-1,0-1 0,1 1 1,-1 0-1,-1 1 1,1-1-1,0 1 0,-1-1 1,0 1-1,1 0 0,-2 0 1,1 1-1,0-1 0,2 7 1,0 2 22,-1 1 1,-1-1 0,0 1-1,0 0 1,-2 0-1,1 28 1,-3-18 22,-1 0 1,-1 0-1,-7 31 1,7-43 38,-1 0 1,0 0 0,-1 0-1,0-1 1,-1 1 0,-1-1-1,1 0 1,-1-1 0,-1 0-1,0 0 1,-1-1 0,0 0-1,0 0 1,-1-1 0,-14 10-1,20-15-37,-1-1 0,1 1 0,-1-1 0,1 0 0,-1-1 0,1 1 0,-1-1 0,0 0 0,0 0-1,0-1 1,1 1 0,-1-1 0,0 0 0,0 0 0,0-1 0,0 0 0,0 1 0,0-2 0,1 1 0,-1 0-1,-6-4 1,5 4 8,6 1-28,0 0 0,0 0-1,0 0 1,-1 0 0,1 0 0,0 0-1,0 0 1,-1 0 0,1 0-1,0 0 1,0 0 0,-1 0 0,1 0-1,0 0 1,0 0 0,0 0-1,-1 0 1,1 0 0,0 0 0,0-1-1,0 1 1,-1 0 0,1 0-1,0 0 1,0 0 0,0 0 0,0-1-1,-1 1 1,1 0 0,0 0-1,0 0 1,0-1 0,0 1 0,0 0-1,0 0 1,0 0 0,0-1-1,-1 1 1,1 0 0,0 0 0,0-1-1,0 1 1,0 0 0,0 0-1,0 0 1,0-1 0,0 1 0,1 0-1,-1-1 1,0 1-8,0-1 1,1 1-1,-1-1 0,0 1 1,1-1-1,-1 1 0,0-1 1,1 1-1,-1-1 0,1 1 1,-1 0-1,1-1 0,-1 1 1,1 0-1,-1-1 0,1 1 1,0 0-1,-1 0 0,1 0 0,0-1 1,16-2-31,-9 2 31,46-9 2,80-11 6,-90 17 24,79-20-1,-97 17-9,-1-1 0,0-2 0,0 0 1,30-18-1,-43 20 28,-1-1 0,0 1 0,0-2 0,0 0 0,-2 0 0,1 0 0,-1-1 0,11-17 0,-7 6-36,15-32-1,-25 49 19,-3 5-28,1-1 1,-1 1-1,0-1 0,1 1 1,-1-1-1,0 1 0,0 0 0,1-1 1,-1 1-1,0-1 0,0 1 1,0-1-1,0 1 0,0-1 0,0 1 1,0-1-1,0 0 0,0 1 1,0-1-1,0 1 0,0-1 0,0 1 1,0-1-1,0 1 0,0-1 0,0 1 1,-1-1-1,1 1 1,0 0-1,0 0 1,0 0 0,-1-1 0,1 1-1,0 0 1,0 0 0,0 0 0,0 0-1,0 0 1,0 0 0,-1 0-1,1 0 1,0 0 0,0 0 0,0 1-1,0-1 1,0 0 0,0 0 0,-1 0-1,1 0 1,0 0 0,0 0-1,0 0 1,0 0 0,0 0 0,0 0-1,0 0 1,0 0 0,-1 0-1,1 1 1,0-1 0,0 0 0,0 0-1,0 0 1,0 0 0,0 0 0,0 0-1,0 0 1,0 1 0,0-1-1,0 0 1,0 0 0,0 0 0,0 0-1,0 0 1,0 0 0,0 1-1,0-1 1,0 0 0,0 0 0,0 0-1,-3 10-14,3-8-19,-16 45-413,9-29 392,-5 20 0,6-13 137,1-6-40,1 0 1,-4 32-1,8-46-31,0-1 0,0 1 0,0-1 1,0 1-1,1 0 0,0-1 0,-1 1 0,2-1 1,-1 1-1,1-1 0,-1 0 0,1 1 1,0-1-1,1 0 0,-1 0 0,5 5 0,-6-8 10,0-1 0,-1 1 0,1-1 0,0 1 0,0-1 0,0 1 0,0-1 0,0 1 1,0-1-1,0 0 0,0 0 0,0 1 0,0-1 0,0 0 0,0 0 0,0 0 0,0 0 0,0 0 0,0 0 0,0-1 0,0 1 0,0 0 0,0 0 0,0-1 0,0 1 0,0-1 0,0 1 0,0-1 0,0 1 0,-1-1 0,1 1 0,0-1 0,0 0 0,4-3 79,0 0 1,0 0-1,6-9 1,-7 8-62,-1 1 1,0-1-1,-1 1 1,1-1-1,-1 0 0,0 0 1,0 0-1,1-6 1,6-45 168,-6 34-151,7-61-30,-10 73-24,0 0 1,-1-1-1,0 1 0,-1 0 1,0-1-1,-3-9 0,2 12-60,3 5 15,-1-1 1,0 1 0,0 0-1,-1 0 1,1 0-1,0 0 1,-5-5-1,6 8 41,0-1 0,0 1 0,-1 0 0,1 0 0,0 0 0,0 0 0,0-1 0,-1 1 0,1 0 0,0 0 0,0 0 0,-1 0-1,1 0 1,0 0 0,-1 0 0,1 0 0,0 0 0,0 0 0,-1 0 0,1 0 0,0 0 0,0 0 0,-1 0 0,1 0 0,0 0 0,-1 0 0,1 0-1,0 0 1,0 1 0,-1-1 0,1 0 0,0 0 0,0 0 0,0 0 0,-1 1 0,1-1 0,0 0 0,0 0 0,0 0 0,0 1 0,-1-1 0,-5 12-218,5-10 177,0 1 43,0 1 0,-1-1 1,1 1-1,0-1 0,1 1 0,-1-1 1,1 1-1,-1-1 0,1 1 0,0 0 0,1-1 1,-1 1-1,0 0 0,1-1 0,0 1 1,0-1-1,0 1 0,0-1 0,1 0 0,-1 1 1,1-1-1,0 0 0,0 0 0,0 0 1,0 0-1,1 0 0,-1-1 0,1 1 0,0-1 1,-1 1-1,1-1 0,0 0 0,0 0 1,1-1-1,3 3 0,1-1 17,0 1 1,0-2-1,0 1 1,0-1-1,1 0 1,-1-1-1,1 0 1,-1 0-1,1-1 0,0 0 1,-1 0-1,9-3 1,-4 1 52,-1-1 0,1-1 1,-1 0-1,0-1 0,-1 0 1,1-1-1,13-9 0,6-8 67,-1-1-1,-2-1 0,0-2 0,31-38 1,-47 50-170,-9 11 0,0 0 0,-1 0 0,2 0 0,-1 1 0,0-1 1,1 1-1,-1 0 0,1 0 0,0 0 0,0 1 0,6-3 0,-10 5 24,0 0 0,1-1-1,-1 1 1,0 0 0,0 0-1,1 0 1,-1 0-1,0 0 1,1 0 0,-1 0-1,0 0 1,0 0 0,1 0-1,-1 0 1,0 1 0,0-1-1,1 0 1,-1 0 0,0 0-1,0 0 1,1 0-1,-1 0 1,0 1 0,0-1-1,1 0 1,-1 0 0,0 0-1,0 1 1,0-1 0,0 0-1,1 0 1,-1 1 0,0-1-1,0 0 1,0 0-1,0 1 1,0-1 0,1 1-1,-1 11-39,0-9 12,-8 227-36,-8-126 145,15-100-7,0 0 0,0 0 0,0 0 1,0 0-1,-1 0 0,0 0 0,0 0 1,0 0-1,0-1 0,0 1 0,-1-1 1,1 0-1,-4 4 0,5-6-49,-1-1 1,1 1-1,0 0 0,0-1 1,0 1-1,0-1 0,0 0 1,-1 1-1,1-1 0,0 0 1,0 0-1,-1 0 0,1 0 1,0 0-1,0 0 0,-1 0 1,1 0-1,0 0 0,0-1 0,0 1 1,-1 0-1,1-1 0,0 1 1,0-1-1,-1 0 0,-3-2 25,0 1 0,1-1-1,0 0 1,-6-6-1,1 0 18,0-1-1,1-1 1,0 0 0,1 0-1,-12-23 1,3 5-139,1-7-562,19 43 589,-1 1 0,2-1 1,-1 0-1,1 0 1,0-1-1,1 1 0,8 7 1,6 4 186,23 16 1,-37-29-115,1-1-1,0 1 0,1-1 0,-1-1 0,1 1 1,14 3-1,-18-6-8,0 0 1,-1 0 0,1-1 0,0 1-1,0-1 1,0 0 0,0 0-1,-1-1 1,1 1 0,0-1-1,0 0 1,0 0 0,-1 0 0,1 0-1,-1-1 1,7-3 0,-3 0 42,0 0 1,-1 0-1,1-1 0,-1 0 1,0 0-1,-1-1 1,0 1-1,9-15 1,-1-4-10,15-36-1,-8 14-123,-7 21 36,0-3 30,1 1-1,1 0 0,30-40 1,-45 67-3,1 0 1,0 0 0,-1 0 0,1 0-1,0 0 1,0 1 0,0-1 0,0 0-1,0 0 1,-1 1 0,1-1 0,0 0 0,1 1-1,-1-1 1,0 1 0,0-1 0,0 1-1,0 0 1,0-1 0,0 1 0,1 0-1,-1 0 1,0 0 0,0 0 0,0 0-1,0 0 1,1 0 0,-1 0 0,0 0 0,0 1-1,0-1 1,0 0 0,0 1 0,1-1-1,-1 1 1,0-1 0,0 1 0,0 0-1,0-1 1,-1 1 0,1 0 0,0 0-1,0 0 1,0 0 0,0 1 0,5 5-36,-1-1 0,-1 2 0,1-1 0,-1 0 0,3 10 0,3 7 61,-1 1 0,-2 0 0,9 46 0,-11-30 33,2 69-1,-7-98 99,-3 23 0,2-32-93,1-1 0,-1 1 1,0 0-1,0 0 0,0 0 0,0-1 0,0 1 1,0 0-1,-1-1 0,1 1 0,-1-1 0,-3 4 1,3-5-28,0 0 0,1 0 0,-1 0 1,1 0-1,-1-1 0,0 1 0,0 0 0,1-1 1,-1 0-1,0 1 0,0-1 0,1 0 0,-1 0 1,0 0-1,0 0 0,0 0 0,0 0 1,1-1-1,-1 1 0,0-1 0,0 1 0,-1-2 1,-5 0 41,1-1 1,0-1-1,-10-6 1,-23-19-113,20 13-61,4 2 144,1-1 1,-22-28-1,21 24-131,13 15 47,4 6 10,-1 0 1,0-1-1,1 1 0,-1 0 1,1 0-1,0 0 0,0 0 1,1 3-1,5 3 49,0 0 1,1 0-1,-1 0 0,1-1 1,1 0-1,-1-1 0,1 0 1,1 0-1,-1-1 0,1 0 1,0-1-1,0 0 1,0 0-1,0-1 0,1 0 1,-1-1-1,1 0 0,0-1 1,-1 0-1,14-1 0,-7-1 9,-1-1 0,0-1 0,0 0 0,0-1 0,0 0 0,0-1 0,-1-1 0,0-1 0,0 0 0,-1-1 0,0-1 0,0 0 0,-1 0 0,0-2 0,14-14 0,-13 10 48,0 0 1,-2-1-1,0 0 0,0-1 0,13-30 0,11-28-196,-37 88-163,0 0 1,2 15 0,0 6 295,-1-9 29,1 1 1,7 35-1,-6-49-17,1-1 0,1 1 1,0-1-1,0 0 1,1 0-1,0 0 1,10 14-1,-14-24 7,0 1-1,0-1 1,0 0 0,0 1-1,0-1 1,0 0 0,1 1-1,-1-1 1,0 0 0,1 0-1,-1 0 1,1 0 0,-1-1-1,1 1 1,0 0-1,-1-1 1,1 1 0,0-1-1,3 1 1,-3-1 12,0 0 1,0 0-1,0-1 0,0 1 0,1-1 0,-1 1 1,0-1-1,0 0 0,0 0 0,0 0 1,0 0-1,0 0 0,2-2 0,4-5 31,0 1-1,0-1 0,-1 0 1,-1 0-1,7-10 1,120-188 341,-77 118-321,-39 59-79,-1 0 1,-2-1 0,0-1-1,-2 0 1,13-54-1,10-57-147,-33 123-282,-3 18 174,-3 10 66,-28 86-385,16-49 474,2 0-1,-14 74 0,11 51 181,15-131-20,2 1 0,6 48 0,-5-83-28,-1-1 14,0-1-1,1 1 1,0 0-1,0 0 1,0-1 0,0 1-1,1-1 1,0 1 0,0-1-1,0 1 1,0-1-1,4 4 1,-6-7-35,1-1 1,-1 0-1,0 1 1,1-1-1,-1 0 0,1 1 1,-1-1-1,1 0 0,-1 1 1,1-1-1,-1 0 1,1 0-1,-1 0 0,1 0 1,-1 1-1,1-1 1,-1 0-1,1 0 0,-1 0 1,1 0-1,0 0 0,-1 0 1,1 0-1,-1-1 1,1 1-1,-1 0 0,2 0 1,-1-1 9,1 0-1,0 0 1,-1 0 0,1 0 0,0-1 0,-1 1-1,1 0 1,0-2 0,4-4 61,0-1 0,7-11 0,-13 18-66,39-70 252,-16 27-222,9-20-428,-32 64 369,0 0 1,0-1-1,0 1 1,0 0-1,1 0 1,-1-1-1,0 1 1,0 0-1,0 0 1,1-1-1,-1 1 1,0 0-1,0 0 1,1 0-1,-1-1 0,0 1 1,1 0-1,-1 0 1,0 0-1,1 0 1,-1 0-1,0 0 1,0 0-1,1 0 1,-1-1-1,0 1 1,1 0-1,-1 0 1,0 0-1,1 1 1,-1-1-1,0 0 0,1 0 1,-1 0-1,0 0 1,1 0-1,-1 0 1,0 0-1,0 0 1,1 1-1,-1-1 1,0 0-1,1 0 1,-1 0-1,0 1 1,0-1-1,0 0 1,1 0-1,-1 1 0,0-1 1,0 0-1,0 0 1,1 1-1,-1-1 1,0 0-1,0 1 1,0-1-1,11 22-41,-9-17 36,4 7 40,1 0-1,0-1 1,1 1-1,17 19 1,-24-30-18,0 0-1,0 0 1,1 0 0,-1 0 0,0 0-1,1 0 1,-1 0 0,1 0-1,-1 0 1,1-1 0,-1 1-1,1-1 1,0 1 0,-1-1 0,1 1-1,0-1 1,-1 0 0,1 0-1,0 0 1,-1 0 0,1 0 0,0 0-1,-1-1 1,4 0 0,-2 0 20,-1 0 1,1-1-1,0 0 0,0 0 1,-1 0-1,1 0 1,-1 0-1,1 0 0,-1-1 1,4-4-1,13-20 152,20-37 0,-7 10-78,11-5 5,11-19 7,-24 19-28,35-93 0,-53 119-131,9-20-107,-2 0-1,20-96 1,-40 142-122,-4 12 30,-10 20-51,-12 39 66,4 2 1,-22 93 0,40-139 261,2-1 0,0 1 0,1 0 0,0 0 0,2 0 0,1 0 0,0 0 0,1 0 0,2 0 0,0 0 0,0-1 0,2 0 0,1 0 0,0 0 0,11 18 0,-15-31-7,0 0 0,1 0 0,0-1 1,0 0-1,0 1 0,9 6 0,-11-10-2,0 0 0,1 0 0,-1-1 0,1 1 0,-1-1 0,1 0 0,0 0 0,-1 0 0,1 0 0,0 0 0,0 0 0,0-1 0,0 1 0,0-1 0,-1 0 0,1 0 0,0 0 0,4-1 0,-1 0 28,0-1-1,1 0 1,-1-1-1,0 1 1,0-1-1,0 0 1,0-1 0,-1 0-1,1 0 1,-1 0-1,5-6 1,7-6 85,25-34 1,-34 40-113,-2-1 0,7-11-1,-9 14-19,-2 4-25,0 1 0,0-1 0,-1 1 0,0-1 0,1 1 0,-1-1 1,0 0-1,-1 0 0,1 0 0,0-4 0,-1 8 14,0-1 1,0 1-1,0 0 0,0 0 0,0 0 0,0-1 0,0 1 0,0 0 0,0 0 1,0 0-1,0 0 0,0-1 0,0 1 0,0 0 0,-1 0 0,1 0 1,0 0-1,0-1 0,0 1 0,0 0 0,0 0 0,0 0 0,0 0 1,-1-1-1,1 1 0,0 0 0,0 0 0,0 0 0,0 0 0,-1 0 1,1 0-1,0 0 0,0 0 0,0 0 0,0 0 0,-1-1 0,-7 4-277,-7 8-90,11-8 364,1 1 1,0-1-1,0 1 0,1-1 0,-1 1 0,1 0 1,0 0-1,0 0 0,0 0 0,0 0 0,1 1 0,0-1 1,0 0-1,0 1 0,0-1 0,1 1 0,-1-1 0,1 1 1,1-1-1,-1 1 0,0-1 0,3 9 0,1 4 86,1-1 1,0 1-1,1-1 0,14 26 0,-7-18 112,0 0 1,32 42-1,-43-64-188,0 0 0,0 0 0,0 0 0,1 0 0,-1-1 0,1 1 0,-1-1 0,1 1 1,4 1-1,-6-3-221,1 1 0,-1-1 0,0 0 1,0 1-1,0-1 0,1 0 0,-1 0 0,0 0 1,0 0-1,1 0 0,-1 0 0,0 0 1,0 0-1,1 0 0,-1-1 0,0 1 1,0 0-1,0-1 0,1 1 0,-1-1 1,0 0-1,1 0 0,5-12-4621,1 0 1514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7:0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6560,'-9'-15'2976,"23"10"-2592,-6 2-416,10 6-64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7:0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268 111 3808,'2'-11'1994,"-1"7"-802,0 7 971,-9 7-984,-8 13-909,-24 30 1,23-33 26,1 1 1,-18 31 0,16-15-73,0 1 0,3 1 0,-16 61 0,-12 125 726,39-187-556,3-23 375,-1 1-1,-5 23 1,5-31 201,3-7-418,5-20 147,8-65 101,-5 23-562,-1 5-122,29-149-76,-25 151 53,34-92 0,-30 106-137,30-86-111,-34 94 11,-12 31 131,1 0 1,-1 0 0,1 1-1,-1-1 1,1 0 0,-1 0-1,1 1 1,0-1 0,-1 0 0,1 1-1,0-1 1,-1 1 0,1-1-1,1 0 1,-2 1 2,1 0 0,-1 0 0,0 0 0,1 0 0,-1 0 0,1 0 0,-1 1 1,1-1-1,-1 0 0,0 0 0,1 0 0,-1 1 0,0-1 0,1 0 0,-1 0 0,1 1 0,-1-1 0,0 0 0,0 0 0,1 1 0,-1-1 0,0 0 0,1 1 1,-1-1-1,0 1 0,0-1 0,0 0 0,0 1 0,1-1 0,-1 1 0,0-1 0,0 1 0,36 86-330,-13-28 441,2-1 1,57 93-1,-81-150-122,13 16 313,-13-16-261,-1-1 1,1 1-1,0-1 0,-1 1 0,1-1 0,0 1 0,0-1 1,-1 1-1,1-1 0,0 0 0,0 1 0,0-1 0,-1 0 0,1 0 1,0 0-1,0 0 0,0 0 0,0 0 0,0 0 0,-1 0 1,1 0-1,0 0 0,0 0 0,0 0 0,1-1 0,2-2 115,0 0 0,0 0 0,-1-1 0,1 0 0,-1 1-1,1-1 1,-1-1 0,0 1 0,4-9 0,-2 4-96,22-33-49,-3-2-1,-1 0 0,25-74 1,-44 107 54,-4 10-109,0 0 0,0 0 0,1 0 0,-1-1 0,1 1 0,-1 0 0,1 0 0,-1 0 0,1 0 0,-1 0 0,2-1 0,-1 3 15,-1-1 0,1 1 0,0 0 0,-1 0 0,1 0 0,0-1 0,-1 1 0,1 0 0,-1 0 0,0 0 0,1 0 0,-1 0 0,0 0 0,1 0 0,-1 0 0,0 0 0,0 2 0,7 28-42,-2 0 1,-2 1 0,1 37-1,-1-7 115,21 354 466,-23-393-396,0-9 89,0 0 0,0-1-1,6 22 1,-5-30-2044,2-5 468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7:1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4160,'3'-1'480,"-1"0"-1,1-1 1,0 2 0,-1-1 0,1 0-1,0 0 1,0 1 0,0 0 0,0-1-1,-1 1 1,6 1 0,4-2 595,0 0-465,1-1 0,-1-1 1,0 0-1,0 0 0,0-1 0,0-1 1,21-11-1,-19 7-249,0 0 0,-1-2-1,1 1 1,-2-1 0,14-16 0,0-6-135,-1-1 0,-1 0 0,36-74 0,-11 2-124,-41 93-201,-4 10-326,-2 20-325,-2-9 786,0 195-233,0-192 261,0 1 1,2-1-1,3 20 0,-4-27-4,0 1 0,1-1 0,-1 0-1,1-1 1,0 1 0,0 0-1,0 0 1,0-1 0,1 1 0,-1-1-1,1 0 1,0 1 0,4 2-1,-6-5-14,1 0 0,-1 0 0,1-1 0,-1 1-1,1 0 1,0-1 0,0 1 0,-1-1 0,1 1-1,0-1 1,0 0 0,-1 0 0,1 0 0,0 0-1,0 0 1,0 0 0,-1 0 0,1-1 0,0 1-1,0-1 1,-1 1 0,4-2 0,2-2 103,0 1-1,0-2 1,11-7 0,-10 6-74,26-20 114,-2-2 0,-1-1 0,-1-2-1,46-62 1,-53 66-172,-13 16-66,-1-1 0,10-15 1,-14 18-41,-4 7 69,-1 0 0,1 1 0,0-1 0,0 1 0,-1 0-1,1-1 1,0 1 0,0 0 0,0-1 0,0 1 0,1 0-1,-1 0 1,0 0 0,0 0 0,1 0 0,-1 0 0,1 0-1,-1 1 1,1-1 0,-1 0 0,1 1 0,1-1 0,-2 1 17,-1 0 0,0 0 0,0 0 0,0 0 0,1 0 0,-1 0 0,0 0 0,0 0 0,1 0 0,-1 0 0,0 0 0,0 0 0,0 0 0,1 0 0,-1 0-1,0 0 1,0 0 0,0 0 0,0 1 0,1-1 0,-1 0 0,0 0 0,0 0 0,0 0 0,0 1 0,1-1 0,-1 0 0,0 0 0,0 0 0,0 0 0,0 1 0,0-1 0,0 0 0,0 0 0,0 1 0,0-1 0,0 0 0,0 0 0,0 0 0,0 1 0,0-1 0,0 0 0,0 0 0,0 0 0,0 1 0,-2 15-68,1-9 51,-3 12-12,-1-1 0,0 0 0,-11 25 0,-29 51 120,38-80-52,-4 7 43,-1 0 1,-23 32-1,30-48-19,1 1-1,-1-1 1,0 1 0,-1-1-1,1-1 1,-1 1-1,0-1 1,0 0 0,0 0-1,-1-1 1,1 0-1,-14 5 1,29-11-138,54-14-18,46 1 81,-52 9 181,59-15 1,-111 21-528,0 0 0,0-1 0,-1 0 0,1 0 0,-1 0 0,6-4 0,7-2-1174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7:1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 6048,'-18'-24'2752,"23"16"-2400,-5 5-320,8 6-96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7:1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9 5056,'-6'-8'4771,"7"20"-3286,-2 1-1173,-1 0 0,0-1 0,-1 0 0,-1 1 0,0-1 0,-6 11 0,-2 11 117,-51 190 1132,42-142-1095,-36 145 1235,54-214-1219,3-11-320,0 0 1,0 0 0,-1 0 0,0 0-1,1 0 1,-1 0 0,0 0 0,-1 2-1,2-3-111,0-1 0,1 0 0,-1 0-1,0 1 1,0-1 0,1 0 0,-1 0-1,0 0 1,1 1 0,-1-1 0,0 0-1,1 0 1,-1 0 0,1 0 0,-1 0-1,0 0 1,1 0 0,-1 0 0,0 0-1,1 0 1,-1 0 0,0 0 0,1 0-1,-1 0 1,1 0 0,-1 0 0,0-1-1,1 1 1,-1 0 0,18-3 80,94-33 381,-59 25-476,0 2 0,0 2 0,75 1 0,-106 7 16,0 0 0,1 1 0,26 7 0,-38-8-2057,2 0-7494,0 3 6758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7:1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7392,'5'-7'3360,"0"11"-1536,0 4-1280,-5 4 480,4 4-576,-8-1 224,4 5-384,-5 5 64,0-2-224,-3 2 160,8-2-192,-5-3 191,10-3-191,-5-2-1151,0 2 543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7:1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12 5408,'-9'-12'6528,"5"17"-5595,-7 24-220,1 1 1,1 0-1,-9 61 0,1 95 172,9-75-639,8-64 123,1-22 78,1-20-1189,2-11-850,3-14-2207,-1-5-676,1 1 1446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4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 7872,'-5'-5'3584,"10"13"-1152,-5-3-1344,0 2-608,0 1 64,0 5-288,-5-6-96,5 6-97,-5-1-63,10-1 32,-10-2 96,5 2-64,-3-2-3679,6-1 1951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7:1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6976,'-10'-8'3168,"20"16"-2752,-6-16 2080,1 8-1440,5-4 512,6 4-960,13-5-65,5 2-351,8-5-96,3 8-64,3-3 96,-3 3-64,-4 0-96,-4 3 0,-7 0-2303,-2 2 1279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7:1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17 4800,'-2'-13'1886,"4"9"814,7 36-630,-7-18-1586,-2-1 0,1 1 0,-2 0 0,0-1 0,-3 18 0,-20 66 889,7-33-723,-47 318 1622,64-362-2086,0-18-144,0 1 0,0-1 1,0 1-1,0-1 0,-1 0 1,1 1-1,0-1 0,-1 0 1,0 1-1,-1 2 0,23-17 1387,36-15 1,-30 18-1413,1 0 1,0 2-1,0 2 1,0 0-1,1 2 1,39 0-1,27 8-6,-26 3 218,-68-8-357,0 0 0,-1 0 0,1 0 0,0 0 0,0 0 0,0-1 0,0 1 0,0 0 0,0 0 0,0-1 0,-1 1 0,1-1 0,0 1 0,1-1 0,6-3-1024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7:1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69 6720,'-11'-3'1351,"-7"-2"1602,18 5-2807,-1 0-1,1 0 0,0 0 0,0 0 1,-1 0-1,1 0 0,0 0 0,0 0 1,-1 0-1,1 0 0,0 0 1,0 0-1,-1-1 0,1 1 0,0 0 1,0 0-1,-1 0 0,1 0 0,0-1 1,0 1-1,0 0 0,0 0 0,-1 0 1,1-1-1,0 1 0,0 0 1,0 0-1,0-1 0,0 1 0,0 0 1,-1 0-1,1-1 0,5-8 1290,-4 7-1361,-1 1-1,1 0 1,-1 0-1,1 0 1,0-1-1,-1 1 1,1 0-1,0 0 1,0 0-1,0 0 1,0 1-1,0-1 1,0 0-1,0 0 1,0 0 0,0 1-1,0-1 1,3 0-1,7-4 38,1 0 0,0 1 1,0 0-1,1 1 0,-1 1 0,1 0 0,0 0 1,-1 1-1,1 1 0,0 0 0,-1 1 0,18 3 0,-25-2-111,1-1 0,-1 1 0,0 0-1,0 1 1,0 0 0,0-1 0,8 7 0,-10-7 1,-1 1 1,1-1-1,-1 0 1,0 1-1,1-1 1,-1 1-1,0 0 1,-1-1-1,1 1 1,0 0 0,-1 0-1,0 0 1,1 1-1,0 2 1,-2 3 48,0-1 0,0 0 0,-1 0 0,0 1 0,0-1 0,-1 0 0,-4 13 0,-1-2 53,0-1 0,-2-1 0,0 1 1,-1-1-1,-16 20 0,5-7 83,21-30-159,-1 1 1,1 0-1,0-1 0,-1 1 0,1 0 0,0-1 1,-1 1-1,1 0 0,0-1 0,0 1 1,0 0-1,0 0 0,0-1 0,0 1 1,0 0-1,0 0 0,0-1 0,0 1 1,0 0-1,0-1 0,0 1 0,1 0 1,-1 0-1,0-1 0,0 1 0,1 0 1,1 1 36,-1 0 1,1-1-1,-1 1 0,1-1 1,-1 1-1,1-1 1,0 0-1,0 1 1,2 0-1,4 2 180,1 0 0,18 5 0,-27-9-244,41 13 411,-28-8-396,-1-1-1,1 0 0,-1-1 0,1-1 0,17 2 0,-14-7-2881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03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513 7 3808,'0'0'41,"0"0"33,0-1-1,0 1 1,0 0 0,0 0-1,0-1 1,-1 1 0,1 0-1,0-1 1,0 1-1,0 0 1,0 0 0,0-1-1,0 1 1,-1 0 0,1 0-1,0 0 1,0-1 0,0 1-1,0 0 1,-1 0 0,1 0-1,0 0 1,0-1-1,-1 1 1,1 0 0,0 0-1,0 0 1,-1 0 0,1 0-1,0 0 1,0 0 0,-1 0-1,1 0 1,0 0-1,0 0 1,-1 0 0,1 0-1,0 0 1,-1 0 0,1 0-1,0 0 1,0 0 0,-1 0-1,1 0 1,0 0-1,0 0 1,-1 0 0,1 0-1,0 1 1,-5 1-288,-91 41 1653,55-23-1118,-63 36 323,76-39-493,13-9-41,0 1-1,1 1 1,0 1 0,0 0 0,2 0 0,-1 2 0,1-1 0,1 2-1,-17 24 1,16-16-54,0 1 0,2 1 0,0 0 0,2 0 0,-7 31 0,10-34 145,1 1 0,2 0 0,0 0 1,1-1-1,1 1 0,5 32 0,-5-51-115,1 0 0,-1 0 0,1 0-1,0 0 1,0 0 0,0 0 0,0 0-1,1 0 1,-1 0 0,1-1 0,1 4-1,-2-5-44,0-1-1,0 1 1,1 0-1,-1 0 0,0 0 1,0-1-1,0 1 1,1-1-1,-1 1 0,0-1 1,1 0-1,-1 1 0,0-1 1,1 0-1,-1 0 1,0 0-1,1 0 0,-1 0 1,0 0-1,1 0 1,-1 0-1,1-1 0,-1 1 1,0 0-1,0-1 0,1 1 1,0-2-1,9-2 94,-1-1 0,0-1 0,0 0 0,-1 0 0,1-1 0,8-8 0,4-7 85,24-26 0,103-152 30,-114 149-237,-22 33 64,-1-1-1,-1 0 1,-1-1-1,-1 0 1,0-1-1,7-29 0,-15 45-39,0 1 0,-1-1 0,1 0 0,-1 0 0,0 0 0,0 0 0,-1 0 0,1 1-1,-1-1 1,-2-8 0,2 13-38,1 0-1,0-1 1,0 1-1,0 0 0,0-1 1,-1 1-1,1 0 1,0 0-1,0-1 1,-1 1-1,1 0 1,0 0-1,-1-1 1,1 1-1,0 0 0,0 0 1,-1 0-1,1 0 1,0-1-1,-1 1 1,1 0-1,0 0 1,-1 0-1,1 0 1,-1 0-1,1 0 0,0 0 1,-1 0-1,1 0 1,0 0-1,-1 0 1,1 0-1,0 0 1,-1 0-1,1 0 1,0 1-1,-1-1 1,1 0-1,0 0 0,-1 0 1,1 1-1,-16 11-210,-3 7 111,1 1 0,-24 33 0,36-43 111,0 0 1,0 0 0,1 1 0,1-1-1,-1 1 1,2 0 0,0 0 0,-3 20-1,4-17 57,1 1 0,0-1 0,2 1 0,-1-1 0,2 0 0,0 1 0,1-1-1,0 0 1,1 0 0,9 21 0,-9-26 22,1 1-1,1 0 1,-1-1-1,2 0 1,-1 0-1,1-1 1,1 0-1,-1 0 1,1-1-1,1 0 1,-1 0-1,1-1 1,1 0-1,15 8 1,-16-11 10,0 0 0,0 0 0,0 0 0,0-1 0,0 0 0,1-1 0,-1 0 0,1-1 0,-1 0 0,1 0 0,-1-1 0,0 0 0,1-1 0,16-5 0,-11 3-533,-1-2 0,1 0 0,15-10-1,-12 6-3404,30-25-1,-25 18 508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06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1170 3136,'-19'0'1029,"18"0"-986,1 0 0,-1 0 0,1 0 0,-1 0 0,1 0 0,-1 0-1,1 0 1,-1 1 0,1-1 0,0 0 0,-1 0 0,1 1 0,-1-1 0,1 0 0,-1 0 0,1 1-1,0-1 1,-1 1 0,1-1-13,0 0 0,0 0 0,0 0 0,-1 0 0,1 0 0,0 0 0,0 0 0,0 0 0,0 0 0,0 1 0,0-1 0,0 0 0,0 0 0,0 0 0,0 0 0,0 0 0,0 0 0,0 0 0,0 0 0,0 0 0,0 0 0,0 1 0,0-1 0,0 0 0,0 0 0,0 0 0,0 0 0,0 0 0,0 0 0,0 0 0,0 0 0,0 0 0,0 1 0,0-1 0,0 0 0,0 0 0,0 0 0,0 0 0,0 0 0,0 0 0,0 0 0,0 0 0,0 0 0,0 0 0,0 1 0,0-1 0,0 0 0,0 0 0,0 0 0,1 0 0,-1 0 0,0 0 0,0 0 0,0 0 0,0 0 0,0 0 0,0 0 0,4 0 392,-1-1 1,0 1-1,0-1 1,0 0-1,1 0 1,-1 0-1,0 0 1,0-1-1,4-2 1,26-19 568,-14 7-542,0 0 0,-1-2 0,0 0 0,22-32 1,48-87 658,-70 105-804,2 0 0,44-53 0,-48 67-222,14-24-1,9-10-62,-36 48-17,0 1 0,1-1 0,-1 1 0,1 0 0,0 0 0,5-3 0,-8 5-12,0 1-1,0-1 1,0 1-1,0-1 1,1 1-1,-1 0 1,0-1 0,0 1-1,0 0 1,0 0-1,0 0 1,1 0-1,-1 0 1,0 0-1,0 1 1,0-1-1,0 0 1,1 0 0,-1 1-1,0-1 1,0 1-1,0-1 1,0 1-1,0-1 1,0 1-1,0 0 1,0 0 0,-1-1-1,1 1 1,2 2-1,0 1 4,-1 0 1,1 0-1,0 0 0,-1 0 1,0 1-1,0-1 0,0 1 1,-1-1-1,1 1 0,-1 0 1,1 6-1,0 10 8,0 28 0,-1-29-24,-9 272 263,7-282-231,-7 48 245,7-54-193,0 1 0,-1 0 0,1-1 0,-1 1 1,0-1-1,0 1 0,0-1 0,-1 0 0,-3 4 0,6-7-37,-1 0 0,1-1 0,-1 1 0,0-1 0,1 1 0,-1 0-1,0-1 1,1 1 0,-1-1 0,0 1 0,1-1 0,-1 0-1,0 1 1,0-1 0,0 0 0,0 0 0,1 1 0,-1-1-1,0 0 1,0 0 0,0 0 0,0 0 0,0 0 0,1 0-1,-1 0 1,0 0 0,0 0 0,-1-1 0,0 0 22,0 0 0,0-1 1,0 1-1,0-1 0,0 1 0,0-1 0,0 1 1,1-1-1,-1 0 0,-1-3 0,-4-5 18,1-2 0,0 1-1,0-1 1,1 0-1,1 0 1,-4-15-1,4 14-33,-15-74-91,13 53-91,6 26-102,3 8-40,6 11-177,-4-2 410,0 0-1,1 0 1,0 0-1,12 11 1,-8-7 165,-8-10-82,1 0 0,0 0 0,0 0 0,0-1 0,0 1 0,1-1 0,-1 0 0,1 0 0,0 0 0,-1 0 0,1 0 0,0-1 0,0 0 0,0 0 0,0 0 0,0 0 0,0 0 0,0-1 0,0 0 0,0 0 0,1 0 0,-1 0 0,6-2 0,8-4 111,-1 0 0,0-1 0,-1-1-1,1-1 1,-1 0 0,24-19 0,-11 5 46,-2-2 0,35-38 0,2-15 89,-53 63-210,-1 0 1,-1-1-1,11-25 0,-16 20-9,-4 20-61,0 1-1,0 0 1,0 0-1,0-1 1,0 1-1,0 0 1,0-1-1,0 1 0,0 0 1,0-1-1,0 1 1,0 0-1,0-1 1,0 1-1,0 0 1,0 0-1,-1-1 1,1 1-1,0 0 0,0-1 1,0 1-1,0 0 1,-1 0-1,1-1 1,0 1-1,0 0 1,-1 0-1,1 0 1,0-1-1,0 1 0,-1 0 1,1 0-1,0 0 1,-1 0-1,1 0 1,0 0-1,0 0 1,-1-1-1,1 1 1,0 0-1,-1 0 1,1 0-1,0 0 0,-1 0 1,1 0-1,0 0 1,-1 1-1,1-1 1,0 0-1,-1 0 1,1 0-1,0 0 1,0 0-1,-1 0 0,1 0 1,0 1-1,0-1 1,-1 0-1,1 0 1,0 0-1,0 1 1,-1-1-1,-2 4-18,0-1 0,0 1 0,0 0 0,1 0 0,0 0 1,-1 1-1,1-1 0,1 0 0,-3 6 0,1 0-17,0-3 36,0 1-1,1 0 1,0-1 0,1 1 0,0 0-1,0 0 1,1 0 0,-1 0 0,2 0-1,-1 0 1,4 14 0,-1-10 68,0-1 0,1 1 0,0 0 0,1-1 0,0 0 0,13 19 0,-16-27-25,0 0-1,1 0 1,-1 0 0,1 0-1,-1-1 1,5 3 0,-6-4-6,0 0 0,1 0 0,-1 0 0,0-1 0,1 1 0,-1 0 1,1-1-1,-1 1 0,1-1 0,-1 0 0,1 1 0,-1-1 0,1 0 0,-1 0 0,1 0 1,-1 0-1,4-1 0,0 0 56,0-1 0,-1 0 1,1 0-1,0-1 1,-1 1-1,1-1 0,-1 0 1,0 0-1,0 0 0,6-7 1,4-6 67,16-22 1,-21 26-96,21-31 37,-16 22-90,1 1 0,1 1 1,30-30-1,-36 40 44,-3 2-124,1 1 0,12-9 0,-19 14 53,0 0 0,1 0-1,-1 0 1,1 1 0,-1-1 0,1 0 0,0 1 0,-1-1-1,1 1 1,0-1 0,-1 1 0,1 0 0,0 0 0,0 0-1,-1 0 1,1 0 0,0 0 0,-1 0 0,1 1 0,2 0-1,-3 0 21,0-1-1,0 1 1,0 0-1,0 0 0,0-1 1,0 1-1,0 0 1,0 0-1,0 0 1,-1 0-1,1 0 0,0 0 1,-1 1-1,1-1 1,-1 0-1,1 0 0,-1 0 1,0 0-1,1 1 1,-1-1-1,0 2 1,0 29 95,-1-26-60,-4 40-22,2-33 20,2 0 1,-1 1 0,2 23-1,1-10 442,-1-27-438,1 0-1,0 0 0,-1 0 1,1 0-1,-1 0 0,1 0 0,-1 0 1,1 0-1,-1-1 0,1 1 1,-1 0-1,1 0 0,-1-1 1,0 1-1,1 0 0,-1-1 1,1 1-1,-1 0 0,0-1 0,1 1 1,-1-1-1,27-27 105,0 0 1,2 2-1,1 2 1,44-29-1,-52 39-157,38-20-178,-52 30 102,0 0 0,0 1 0,0 0 0,1 1 0,13-3 0,-21 5 80,0 0 0,1 0 1,-1 0-1,0 0 0,0 0 1,0 0-1,0 0 0,1 1 0,-1-1 1,0 0-1,0 1 0,0-1 1,0 1-1,0-1 0,0 1 1,0-1-1,0 1 0,0 0 1,0 0-1,0-1 0,-1 1 1,1 0-1,0 0 0,0 0 0,-1 0 1,1 0-1,-1 0 0,1 0 1,-1 0-1,1 0 0,-1 0 1,1 0-1,-1 0 0,0 0 1,0 1-1,1-1 0,-1 0 1,0 0-1,0 1 0,0 7-5,0 0 0,0 0 0,-3 17 0,3-24 28,-2 9 20,2-1 1,-1 0-1,1 0 0,1 0 0,0 1 1,3 13-1,-3-20-8,-1-1 1,1 1-1,0-1 1,1 0-1,-1 1 0,0-1 1,1 0-1,0 0 1,0 0-1,0 0 0,0 0 1,0-1-1,1 1 1,-1 0-1,1-1 1,-1 0-1,1 0 0,0 0 1,0 0-1,0 0 1,7 2-1,-7-3 17,0-1 1,0 0-1,0 0 0,0-1 1,0 1-1,0 0 0,0-1 1,0 0-1,0 0 0,-1 0 1,1 0-1,0 0 0,0-1 1,-1 1-1,4-3 0,37-30 134,-20 15-144,28-26-105,20-15 317,-68 58-213,1-1-17,1 0-1,0 0 1,-1-1 0,0 1-1,0-1 1,0 0 0,0 0-1,-1-1 1,1 1 0,2-6-1,-6 9-8,0 1 0,1 0-1,-1-1 1,0 1-1,0 0 1,0-1 0,1 1-1,-1 0 1,0-1 0,0 1-1,0 0 1,0-1-1,0 1 1,0-1 0,0 1-1,0 0 1,0-1 0,0 1-1,0-1 1,0 1-1,0 0 1,0-1 0,-1 0-1,-6 1-265,-13 11-175,11-4 403,0 1-1,1 1 1,0 0 0,0 0 0,1 0 0,0 1 0,1 0 0,0 0-1,1 1 1,0 0 0,0 0 0,-5 19 0,5-9 57,1 0 0,1 0 0,1 1 1,1-1-1,1 0 0,2 24 0,-2-43 13,1 0 0,-1 0 0,1 1 0,-1-1 0,1 0 0,0 0 0,0 0 0,0 0 0,0 0 0,2 2 0,-3-3-19,0-1 1,1 1-1,-1-1 1,1 0-1,-1 1 0,0-1 1,1 0-1,-1 1 1,1-1-1,-1 0 1,1 0-1,-1 1 1,1-1-1,-1 0 1,1 0-1,0 0 1,-1 0-1,1 0 1,-1 0-1,1 0 1,-1 0-1,1 0 1,-1 0-1,1 0 1,0 0-1,-1 0 0,1 0 1,-1 0-1,1 0 1,-1-1-1,1 1 1,-1 0-1,1 0 1,-1-1-1,1 1 1,-1 0-1,0-1 1,1 1-1,-1-1 1,1 1-1,-1 0 1,0-1-1,1 1 1,-1-1-1,0 1 1,1-2-1,7-9 116,-1-2 0,0 1 0,-1-1 0,7-21 0,-4 12-73,47-106-96,-44 109-384,-12 19 419,1 0 0,-1-1 0,0 1 0,0 0 0,0 0 0,0 0 0,1-1 0,-1 1 0,0 0 0,0 0 0,1 0 0,-1 0 0,0-1 0,0 1 0,1 0 0,-1 0-1,0 0 1,0 0 0,1 0 0,-1 0 0,0 0 0,1 0 0,-1 0 0,0 0 0,1 0 0,-1 0 0,0 0 0,0 0 0,1 0 0,-1 0 0,0 0 0,1 0 0,-1 0 0,0 0 0,0 0 0,1 1 0,-1-1 0,0 0 0,0 0 0,1 0 0,-1 0 0,0 1-1,0-1 1,0 0 0,1 0 0,-1 0 0,0 1 0,0-1 0,0 0 0,0 1 0,0-1 0,1 0 0,-1 0 0,0 1 0,0-1 0,0 0 0,0 0 0,0 1 0,0-1 0,0 0 0,0 1 0,0-1 0,0 0 0,0 1 0,1 8-37,-1 0 1,1 0 0,-2 0 0,1 0 0,-3 12-1,1-3 7,-10 60 33,-2 0 1,-4-1 0,-3-2 0,-35 82-1,42-125 349,-24 42 0,37-73-318,0 0 0,0 1 0,0-1 0,0 1-1,0-1 1,0 0 0,0 0 0,0 0 0,0 0 0,-1 0-1,1 0 1,0 0 0,-1 0 0,-1 1 0,2-2-12,0 0 0,0 0-1,0 0 1,0 0 0,0 0 0,0 0 0,0 0 0,-1 0 0,1 0 0,0 0 0,0 0 0,0-1-1,0 1 1,0 0 0,0-1 0,0 1 0,0-1 0,0 1 0,0-1 0,1 0 0,-3-1 0,0 0-12,0-1 0,0 0 0,0 0 1,0 0-1,0 0 0,0 0 0,1-1 1,0 1-1,0-1 0,0 0 0,0 1 1,0-1-1,1 0 0,-1 0 0,1 0 1,0 0-1,0-1 0,1 1 0,-1 0 1,1 0-1,0 0 0,0-1 0,1 1 1,-1 0-1,1 0 0,0 0 0,0 0 1,0 0-1,0 0 0,1 0 0,0 0 1,0 0-1,0 0 0,0 1 0,0-1 1,1 1-1,3-4 0,13-11-39,0 2 0,2 0 0,0 1 1,30-16-1,3-3 77,-1 1-28,-2-3 1,67-61-1,-58 38 18,93-119-1,-137 153-13,0 0-1,-2-2 1,17-42 0,23-88 59,-15 39-165,0 18 34,22-66 133,-59 160-72,-1 5-32,-1 0 0,1-1 0,-1 0 0,1 1 0,-1-1 0,0 1-1,1-1 1,-1 1 0,0-1 0,0 0 0,-1-2 0,1 3 16,0 1 0,0 0-1,0 0 1,0-1 0,0 1-1,0 0 1,-1 0 0,1 0-1,0-1 1,0 1 0,0 0 0,0 0-1,-1 0 1,1-1 0,0 1-1,0 0 1,0 0 0,-1 0-1,1 0 1,0 0 0,0 0-1,-1-1 1,1 1 0,0 0-1,0 0 1,-1 0 0,1 0 0,0 0-1,0 0 1,-1 0 0,1 0-1,0 0 1,-1 0 0,1 0-1,0 0 1,0 0 0,-1 1-1,1-1 1,0 0 0,0 0-1,-1 0 1,1 0 0,0 0 0,0 0-1,-1 1 1,-14 10-285,3 2 251,1 0-1,1 1 0,0 0 0,1 1 1,1-1-1,0 2 0,1-1 0,-9 29 1,1 11-75,-11 73 1,20-94 142,2 1 0,0 50 1,4-70-15,1 1 0,1 0 0,0-1 1,1 1-1,1-1 0,0 0 0,12 26 1,-14-37 12,0 1 1,1-1-1,0 1 1,0-1-1,0 0 1,0 0-1,0 0 1,1-1-1,0 1 1,0-1-1,0 0 1,5 3-1,-6-4 18,1 0 0,0 0 0,0-1 0,1 0 0,-1 0 0,0 0-1,0 0 1,1-1 0,-1 1 0,0-1 0,1 0 0,-1 0 0,0-1-1,7-1 1,4-2 74,0-1 0,0-1 0,-1 0 1,19-12-1,-32 17-109,9-4-3,-1 0 0,0-1 0,0 0 0,0-1 0,-1 0 0,0 0 0,-1-1 0,1 0 0,-2 0 0,9-13 0,-14 20-12,-1 1 1,1-1 0,-1 0-1,1 1 1,-1-1 0,0 0-1,0 1 1,1-1 0,-1 0-1,0 0 1,0 1 0,0-1-1,0 0 1,0 0 0,0 1-1,0-1 1,0 0 0,0 0-1,0 1 1,0-1 0,0 0-1,0 0 1,-1 0 0,0 0-7,1 1 1,-1-1-1,1 1 1,-1-1-1,1 1 1,-1 0-1,0 0 1,1-1-1,-1 1 1,0 0 0,1 0-1,-1 0 1,0-1-1,0 1 1,1 0-1,-1 0 1,0 0-1,1 0 1,-2 1 0,-2-1-40,-1 1 1,1 0 0,0 0 0,0 0 0,0 1 0,-6 3 0,0 1-19,0 0 1,1 1 0,0 0 0,-12 13 0,19-18 73,0 0 0,0-1 0,1 1 1,-1 0-1,1 1 0,0-1 1,-1 0-1,1 0 0,0 0 0,0 1 1,1-1-1,-1 0 0,0 1 0,1-1 1,0 1-1,-1-1 0,1 1 1,0-1-1,0 1 0,0-1 0,1 1 1,-1-1-1,0 1 0,1-1 1,0 1-1,-1-1 0,3 5 0,1-2 27,-1 0-1,1-1 0,0 1 1,0-1-1,0 1 0,1-1 0,0 0 1,5 3-1,44 26 241,-48-30-248,4 2-52,0 0 1,0 0-1,1-1 0,-1 0 1,1-1-1,22 4 1,-26-6-730,0-1-1,-1 0 1,1 0 0,9-2 0,0-2-2182,-10-2-2151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06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89 6304,'-10'-49'2848,"10"41"-2464,5 0-416,8 5-64,19-9 32,8 7 64,23 2-3968,5 6 2176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08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57 901 2656,'-23'0'837,"22"0"-807,0 0 0,0 0 1,0 0-1,0 0 0,0 0 0,0 0 0,0 1 0,0-1 0,0 0 0,1 0 0,-1 1 0,0-1 1,0 1-1,0-1 0,0 1 0,-1 0 0,-2 2 141,3-3-93,0 0 1,1 1-1,-1-1 1,0 0-1,0 1 1,0-1-1,1 1 1,-1-1-1,0 1 1,1-1-1,-1 1 1,0 0-1,1-1 1,-1 1-1,1 0 1,-1 0-1,0 0-16,1-1-1,0 1 1,0-1 0,0 0-1,0 1 1,0-1-1,0 1 1,0-1-1,0 0 1,0 1-1,0-1 1,1 0 0,-1 1-1,0-1 1,0 0-1,0 1 1,0-1-1,1 1 1,-1-1-1,0 0 1,0 0 0,0 1-1,1-1 1,-1 0-1,1 1 1,0 0 139,0 0 0,1 0 0,-1 0 0,1 0 0,0 0 0,-1 0 0,1-1 0,0 1 0,-1-1 0,1 1 0,0-1 0,0 0 0,3 1 0,0-2 80,0 0 0,0 0 0,0 0 0,-1-1 0,1 1 0,0-1 0,-1 0 0,1-1 0,-1 1-1,0-1 1,6-4 0,0 0 33,6-4-138,0-1-1,0-1 1,-2 0-1,0-1 1,0-1-1,-1 0 1,-1-1-1,-1 0 1,0-1-1,14-30 1,-21 37-173,2-1-1,-1 1 1,11-12 0,-16 22-18,0-1 1,0 1-1,0 0 1,0 0 0,1-1-1,-1 1 1,0 0 0,0-1-1,0 1 1,1 0-1,-1 0 1,0-1 0,0 1-1,1 0 1,-1 0 0,0 0-1,1 0 1,-1-1-1,0 1 1,0 0 0,1 0-1,-1 0 1,0 0 0,1 0-1,-1 0 1,1 0-1,-1 0 1,0 0 0,1 0-1,-1 0 1,0 0 0,1 0-1,-1 0 1,0 0-1,1 0 1,-1 0 0,1 1-12,0 0 0,-1 0 0,1 0 0,-1 0 0,1 0 0,-1 0 0,1-1 0,-1 1 0,0 0 0,0 0 0,1 0 0,-1 2 0,2 32-176,-2 4 298,-3 0 1,-1 0 0,-1 0 0,-3 0 0,-13 39 0,12-55 322,8-23-393,1 1 0,0 0 0,-1-1 0,1 1 0,-1 0 0,1-1 1,-1 1-1,0-1 0,1 1 0,-1-1 0,1 1 0,-1-1 0,0 0 0,0 1 0,1-1 0,-1 0 0,0 1 0,0-1 0,1 0 0,-1 0 0,0 0 0,-1 1 1,2-1 7,-1-1 1,0 1 0,0 0-1,1 0 1,-1 0 0,0 0-1,1-1 1,-1 1 0,0 0-1,1-1 1,-1 1 0,0 0-1,1-1 1,-1 1 0,1-1-1,-1 1 1,1-1 0,-1 1 0,1-1-1,-1 0 1,0 0 0,-7-16 358,5 10-254,-26-54-43,20 45-124,-2-3 140,11 18-122,0 1 0,-1-1 0,1 1 0,0-1 1,0 1-1,0-1 0,-1 1 0,1-1 0,0 1 0,0-1 1,0 1-1,0-1 0,0 1 0,0-1 0,0 1 0,0-1 1,0 1-1,0-1 0,1 1 0,-1-1 0,0 1 0,0-1 1,0 1-1,1-1 0,-1 1 0,0-1 0,1 0 0,0 1-19,-1 0 0,1 0 0,-1-1 0,1 1 0,0 0 0,-1 0 0,1 0-1,0 0 1,0 0 0,-1 0 0,1 0 0,0 0 0,-1 0 0,1 0 0,0 0-1,-1 0 1,1 0 0,0 1 0,-1-1 0,1 0 0,-1 1 0,1-1 0,0 0 0,-1 1-1,1 0 1,20 14-105,-13-9 130,-1-1-3,1 0 0,-1 0 1,1-1-1,0 0 1,1-1-1,-1 0 1,1 0-1,10 2 1,-5-3 95,0 0 1,0-1 0,1-1-1,21-2 1,14-4 189,0-3 0,81-24 0,-109 26-178,-1-1 1,0-1-1,23-14 0,-32 17-76,-1-1-1,1-1 1,-2 1-1,1-2 1,-1 0-1,0 0 1,-1 0-1,0-1 0,0-1 1,-1 0-1,13-22 1,4-18 7,-1-1 0,21-74 0,-26 70 34,20-96 1,-34 124-74,12-75 221,-15 85-314,-1 1 0,-1 0 1,-3-32-1,3 46 22,-1-1 1,1 1-1,-1-1 1,0 1-1,0 0 0,-1-1 1,1 1-1,-4-6 0,5 9 66,0 0-1,-1-1 0,1 1 0,0 0 0,0 0 0,0-1 0,-1 1 0,1 0 0,0 0 0,0 0 0,-1-1 0,1 1 0,0 0 0,0 0 1,-1 0-1,1 0 0,0 0 0,-1 0 0,1-1 0,0 1 0,0 0 0,-1 0 0,1 0 0,0 0 0,-1 0 0,1 0 0,0 0 0,-1 0 1,1 1-1,-10 5-199,-5 15 17,6-5 121,0 1 0,2 0 0,0 1 0,1-1 0,0 1 0,-4 28 0,-6 115-104,15-148 170,-3 65 123,5 1 1,12 105-1,13-20 183,-12-75 546,-10-70-85,-1-13-623,-2-13-1890,-5-42-6059,0 31 5664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08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33 5408,'-43'-28'3018,"43"28"-2968,0 0 0,-1 0 0,1 0 0,0 0 0,0 0 0,0 0-1,0 0 1,0 0 0,0 0 0,0 0 0,0 0 0,-1 0 0,1 0-1,0 0 1,0 0 0,0 0 0,0 0 0,0 0 0,0 0 0,0 0-1,0-1 1,0 1 0,0 0 0,0 0 0,-1 0 0,1 0 0,0 0 0,0 0-1,0 0 1,0 0 0,0-1 0,0 1 0,0 0 0,0 0 0,0 0-1,0 0 1,0 0 0,0 0 0,0 0 0,0 0 0,0-1 0,0 1-1,0 0 1,0 0 0,0 0 0,0 0 0,0 0 0,0 0 0,1-1-1,6 0 1132,18 2-451,-20 0-478,196 30 2340,-77-15-2147,-81-12-214,50 10 0,-83-11-6,-3-2-659,1 1 0,-1 0 0,9 4 0,-14-5-171,1 1 0,0 0 0,0 0 0,-1 0 0,1 0 0,-1 0 1,1 0-1,-1 1 0,0-1 0,3 5 0,8 9-1763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09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425 660 3392,'0'-1'132,"0"1"0,1 0 0,-1 0 0,0 0 0,0 0 0,1 0-1,-1 0 1,0 0 0,1 0 0,-1 0 0,0 0 0,0 0 0,1 0 0,-1 0 0,0 1 0,1-1 0,-1 0 0,0 0 0,0 0 0,1 0 0,-1 0-1,0 1 1,0-1 0,1 0 0,-1 0 0,0 0 0,0 1 0,0-1 0,1 0 0,-1 1 0,-5 6 1343,-15 7-953,19-13-348,-27 15 614,-2-1 1,-39 14-1,-24 11 175,65-25-492,-37 25 1,55-32-367,-1 0 0,1 0 1,1 1-1,-1 1 0,2-1 1,-10 14-1,16-19-18,-1 0 0,1 0 0,0 1 0,0-1 1,1 1-1,-1 0 0,1-1 0,-1 10 0,2-13-52,-1 0-1,1 1 1,0-1 0,0 0-1,0 1 1,0-1-1,0 0 1,1 0-1,-1 1 1,0-1 0,0 0-1,1 0 1,-1 1-1,1-1 1,-1 0 0,1 0-1,0 0 1,-1 0-1,1 0 1,0 0-1,0 0 1,0 0 0,0 0-1,0 0 1,0 0-1,0-1 1,0 1 0,0 0-1,0-1 1,0 1-1,0-1 1,0 1-1,1-1 1,-1 1 0,0-1-1,3 1 1,4-2 134,0 1 0,1-1 0,-1 0 0,0-1 1,0 0-1,14-6 0,12-7 35,0-1 0,-1-2 0,48-35 0,-62 40-178,-1 0 1,0-2 0,0 0-1,26-31 1,-30 21-598,-16 30 546,1-1 0,0 0 0,0 1 0,0 0-1,1-1 1,0 1 0,0-1 0,0 1 0,0-1-1,1 1 1,-1 0 0,1-1 0,1 1-1,-1-1 1,0 0 0,1 1 0,0-1 0,0 0-1,0 0 1,1 0 0,5 6 0,-7-8 52,1 0 0,0-1 1,0 1-1,0-1 0,0 0 0,0 1 1,0-1-1,0 0 0,1 0 0,-1 0 1,0-1-1,1 1 0,-1-1 0,0 1 1,1-1-1,4 1 0,-1-2 67,-1 0-1,1 0 1,0-1-1,0 1 0,9-6 1,3-1-31,-1-2-1,0 0 1,0-1 0,-2-1 0,18-15 0,-19 15-14,9-9-17,-1 0-1,-1-1 0,27-38 1,42-77-14,2-24-18,-44 73 11,-25 47 39,-2-2 0,30-87-1,-34 83-555,-17 47 495,0 0 1,0 0-1,0 0 1,0 0-1,0 0 1,0 0-1,0 0 1,0 0-1,0 0 1,0 0-1,0 0 1,0 0-1,0-1 1,0 1-1,0 0 1,0 0-1,0 0 1,0 0-1,0 0 1,0 0-1,0 0 1,0 0-1,0 0 1,0 0-1,0 0 1,0 0-1,0-1 1,0 1-1,0 0 1,0 0-1,0 0 1,0 0-1,0 0 1,0 0-1,0 0 1,0 0-1,0 0 1,0 0-1,0 0 1,0 0-1,0 0 1,0 0-1,0 0 1,0-1-1,0 1 1,-1 0-1,1 0 1,0 0-1,0 0 1,0 0-1,0 0 1,0 0-1,0 0 1,0 0-1,0 0 1,0 0-1,0 0 1,0 0-1,0 0 1,-1 0-1,1 0 1,0 0-1,-6 5-237,-6 7 153,12-12 92,-20 25-71,2 1 0,0 1 0,2 0 0,-14 33-1,29-58 78,-23 47 72,3 1 0,2 0 1,2 1-1,2 1 0,3 1 0,1 0 1,4 0-1,-3 79 0,10-130-50,0 11 168,0 0 1,1 0-1,0 0 1,6 25-1,-7-37-222,0-1 1,0 1-1,1-1 0,-1 1 1,0-1-1,0 1 0,1 0 1,-1-1-1,0 1 0,1-1 1,-1 1-1,1-1 0,-1 0 1,0 1-1,1-1 0,-1 1 1,1-1-1,-1 0 0,1 1 1,-1-1-1,1 0 0,0 0 1,-1 1-1,1-1 0,-1 0 1,1 0-1,0 0 0,-1 0 1,1 0-1,-1 0 0,1 0 1,0 0-1,-1 0 0,1 0 1,-1 0-1,1 0 0,0 0 1,-1 0-1,1-1 0,-1 1 1,1 0-1,-1 0 0,1-1 1,-1 1-1,1 0 0,-1-1 1,2 0-1,0-1-642,1 0-1,-1 0 1,0 0 0,1 0-1,-1 0 1,0-1 0,3-4 0,4-10-1521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09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34 4480,'-10'-8'844,"0"1"1,-18-9-1,27 16-695,1-1-1,-1 1 1,1 0 0,-1 0-1,1-1 1,-1 1 0,0 0-1,1 0 1,-1 0-1,0 0 1,1-1 0,-1 1-1,1 0 1,-1 0 0,0 0-1,1 1 1,-2-1 0,6 7 1939,17 12-687,-11-13-1174,-1-1 0,1 0-1,0-1 1,18 6 0,46 8 205,-55-14-408,40 9-15,108 27 498,-127-28-578,-1 1 0,42 21 1,27 15-1792,-105-47 1826,0-1 0,0 1 0,0-1 0,0 0 0,1 0 0,-1 0 0,0 0 0,1-1 0,-1 1 0,0-1 0,1 0 0,-1 0 0,0 0 0,1-1 0,-1 1 0,0-1 0,6-1 0,-4 0 276,-1-1-1,1 1 0,-1-1 0,0 1 1,0-1-1,0 0 0,0-1 0,-1 1 1,1-1-1,5-6 0,-8 8-176,0 0 0,0 1-1,0-1 1,0 0 0,0 0 0,0 0-1,0 0 1,-1 0 0,1 0-1,-1 0 1,1 0 0,-1 0 0,0 0-1,0 0 1,0 0 0,0 0-1,0 0 1,0 0 0,-1 0 0,1 0-1,0 0 1,-1 0 0,0 0-1,0 0 1,1 0 0,-1 1 0,0-1-1,-2-3 1,2 4-74,0 0 0,-1-1 0,1 1 0,0 0 0,0 0 0,-1 0 0,1 0 0,-1 0 0,1 0 0,-1 0 0,1 0 0,-1 1 0,0-1 0,1 1 0,-1-1 0,0 1 0,1-1 0,-1 1 0,0 0 0,0 0 0,1 0 0,-1 0 0,0 0 0,1 0 0,-1 1 0,0-1 0,0 0 0,1 1 0,-1 0 0,1-1 0,-1 1 0,0 0 0,-1 1 0,-9 6 106,0 0-1,0 1 1,1 1-1,0 0 0,1 0 1,0 1-1,1 1 1,0-1-1,-11 21 0,17-26 16,0 1 0,0-1 0,1 1 0,0 0 0,0 0 0,1 0 0,-1 0 0,2 0 0,-1 0 0,1 10 0,0-13-31,1 0-1,-1 0 1,1 1 0,0-1-1,0 0 1,1 0 0,-1 0-1,1 0 1,0 0 0,0 0-1,0-1 1,0 1 0,1-1-1,-1 1 1,1-1-1,0 0 1,0 0 0,4 3-1,-1-2 0,-1-1-1,0 0 1,1 0-1,0 0 1,-1-1-1,1 0 0,0 0 1,0 0-1,10 0 1,-6-1 89,1 0 0,0-1 0,-1 0 1,22-4-1,-4-3-313,1-1 0,53-22 1,-68 24-1807,0 0 0,26-17 0,-13 5-1173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40:4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3 6464,'-7'-3'2220,"6"9"-516,-1 13 1609,-2-10-2539,-1 0-1,0 0 1,0-1-1,-9 12 1,-4 5 94,18-25-867,-24 37 849,-25 48 0,26-35-640,3 1 1,2 0-1,2 1 0,3 1 0,2 1 1,-4 54-1,14-98-71,1 0 1,2 15-1,1 6-3309,-4-28 784,10-9-3558</inkml:trace>
  <inkml:trace contextRef="#ctx0" brushRef="#br0" timeOffset="1">14 427 9312,'-9'-4'4192,"4"4"-3616,10-5 2335,4 5-1695,9-3 224,5-5-864,12-4-256,7 4-192,6-4 128,7 9-160,-2-2-160,-3 5 0,-5 0-3200,-1 8 1761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10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521 23 2560,'5'-5'791,"-4"4"-493,0 0 0,0 1-1,0-1 1,0 0 0,0 0 0,0 0-1,0 0 1,0 0 0,-1 0 0,1 0 0,0-1-1,-1 1 1,2-2 0,-4 3-146,0-1 1,0 1-1,0 0 1,0 0-1,1 0 0,-1 0 1,0 0-1,0 0 1,0 0-1,0 0 1,-2 1-1,-28 8 808,23-6-746,-126 53 1471,88-32-1513,1 2 1,1 2 0,2 2 0,-53 47 0,89-71-141,1 0 1,0 0 0,0 1-1,1 0 1,0 0 0,0 0-1,1 1 1,-1 0 0,-3 10-1,7-15 0,1 0-1,-1 0 1,0 0 0,1 0-1,0 0 1,0 0-1,0 0 1,0 0 0,0 1-1,0-1 1,1 0-1,0 0 1,-1 0 0,1 0-1,0 0 1,1-1-1,-1 1 1,0 0 0,1 0-1,0-1 1,-1 1-1,1-1 1,0 1 0,0-1-1,1 0 1,-1 0-1,0 0 1,1 0 0,3 2-1,5 3 139,1 0-1,0 0 0,1-2 0,22 9 1,56 9 562,-56-17-539,0-3 0,0 0 0,0-2 0,0-2 0,0-2 0,0 0 0,0-3 0,-1 0 0,38-14 0,-55 15 10,32-14-1,-43 17-148,-1-1 0,0 0 0,0-1 0,0 1 0,0-1 0,0 0 0,-1 0 0,0-1 0,6-6-1,-7 7-26,-1 0 0,1-1 0,-1 1 0,0-1-1,0 1 1,0-1 0,0 0 0,-1 1 0,0-1-1,0 0 1,0 0 0,-1 0 0,0 0 0,0-8-1,-1 6-39,0 1 1,-1 0-1,1 0 0,-1-1 0,0 1 0,-1 0 0,0 1 0,0-1 0,0 0 0,-6-7 0,3 6-10,0-1 0,-1 1 0,0 0-1,0 1 1,-1 0 0,1 0 0,-1 0-1,-1 1 1,1 0 0,-1 1 0,0 0-1,0 0 1,0 1 0,0 0 0,-12-1-1,8 2 0,0 1 0,0 1 0,0 0 0,1 1 0,-1 1-1,0 0 1,0 0 0,0 2 0,1-1 0,0 1-1,0 1 1,0 0 0,0 1 0,-20 14 0,14-7-1992,7 3 523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11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895 0 4160,'-1'0'124,"0"0"1,0 1-1,0-1 1,0 0 0,0 0-1,0 1 1,0-1-1,0 0 1,0 1-1,0-1 1,0 1-1,0 0 1,0-1-1,0 1 1,0 0-1,-5 3 54,-4 3 169,0 0 0,1 0 0,-1 1-1,1 0 1,-8 11 0,11-13-118,-130 159 2845,44-49-1380,27-45-690,-76 62 0,100-95-815,-128 132 376,145-141-390,1 0 0,1 2 0,2 1 0,-23 46 0,38-68-50,1 1 0,0 0 1,1 0-1,-5 22 0,8-30-197,-1 0 0,1 0 0,0 1 0,0-1 0,0 0 0,0 0 0,1 0 0,-1 0-1,1 1 1,0-1 0,0 0 0,0 0 0,0 0 0,0 0 0,1-1 0,-1 1-1,1 0 1,0 0 0,-1-1 0,2 1 0,2 2 0,-4-4-260,1 1 0,0-1 1,0 0-1,0 0 0,0 0 0,0 0 0,0-1 1,0 1-1,0-1 0,1 1 0,-1-1 1,0 1-1,0-1 0,0 0 0,1 0 1,-1 0-1,0-1 0,0 1 0,0 0 1,1-1-1,-1 1 0,0-1 0,3-1 0,27-10-3726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13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33 2400,'0'-1'93,"0"0"0,0 0 0,0 1-1,1-1 1,-1 0 0,0 0 0,0 1 0,1-1 0,-1 0 0,0 1-1,1-1 1,-1 0 0,1 1 0,-1-1 0,1 1 0,-1-1 0,1 1 0,-1-1-1,1 1 1,0-1 0,-1 1 0,1-1 0,0 1 0,0-1 0,22-6 2116,-7 2-708,-3 1-173,-13 4-1291,0 0 0,0 0 1,1 0-1,-1 0 1,0 0-1,0 0 0,0 0 1,1 0-1,-1 0 1,0 0-1,0 1 0,1-1 1,-1 0-1,0 0 0,0 0 1,0 0-1,0 1 1,1-1-1,-1 0 0,0 0 1,0 0-1,0 0 1,0 1-1,0-1 0,1 0 1,-1 0-1,0 1 1,0-1-1,0 3 113,0-1 1,0 1-1,0 0 1,0-1-1,-1 1 0,1-1 1,-2 3-1,-1 13-213,-2 13 241,-1-1 0,-2 1 1,-15 39-1,1-6 133,-12 26 504,22-59-217,11-31-548,1 1 1,0 0 0,-1 0-1,1-1 1,0 1-1,0 0 1,-1 0-1,1 0 1,0-1 0,0 1-1,0 0 1,0 0-1,0 0 1,0-1 0,0 1-1,1 0 1,-1 0-1,0 0 1,0-1-1,0 1 1,1 0 0,-1 0-1,0-1 1,1 1-1,-1 0 1,1-1-1,-1 1 1,1 0 0,-1-1-1,1 1 1,-1-1-1,1 1 1,0-1-1,-1 1 1,1-1 0,0 1-1,0-1 1,-1 0-1,1 1 1,0-1-1,0 0 1,1 1 0,3 0 259,1 0 0,0 0 1,0-1-1,10 1 1,-15-1-316,99-6 966,-3 1-642,-67 6 71,-16 0-1193,1-1-3861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13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4992,'3'7'5550,"-1"9"-3353,-3 21-510,1 31-433,-2-54-1204,0-4 42,1 1 1,0-1-1,1 1 0,1 12 1,0 19 468,-1-29-707,1-10-1592,6 1 437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14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15 3392,'0'0'102,"0"-1"0,1 1 0,-1-1 0,0 1 0,0-1 1,0 1-1,0-1 0,1 1 0,-1-1 0,0 1 0,1 0 0,-1-1 0,0 1 0,1-1 1,-1 1-1,0 0 0,1-1 0,-1 1 0,1 0 0,-1-1 0,1 1 0,-1 0 0,1 0 1,-1-1-1,1 1 0,-1 0 0,1 0 0,-1 0 0,1 0 0,-1 0 0,1 0 0,-1 0 0,1 0 1,-1 0-1,1 0 0,0 0-19,-1 0 1,0 0 0,1 0-1,-1 0 1,1 0-1,-1 0 1,0 0-1,1 0 1,-1 0-1,0 0 1,1 0 0,-1 0-1,0 0 1,0-1-1,1 1 1,-1 0-1,0 0 1,1 0 0,-1 0-1,0-1 1,0 1-1,1 0 1,-1 0-1,0-1 1,0 1 0,1 0-1,-1 0 1,0-1-1,0 1 1,0-1-1,-1 119 3587,-20 158-1708,20-265-1822,0-3-19,1-1 1,-2 1 0,1-1 0,-1 0 0,0 1-1,-4 8 1,6-16-98,0 0 0,0 0 0,0 0 0,0 0 0,0 0 0,0 0 0,0 0 0,0 0 0,0 0 0,0 0 0,0 0 0,0 0 0,0 0 0,0 1 0,0-1 1,0 0-1,0 0 0,0 0 0,0 0 0,0 0 0,0 0 0,0 0 0,0 0 0,0 0 0,0 0 0,0 0 0,0 0 0,0 0 0,0 0 0,0 0 0,0 0 0,0 0 0,0 0 0,0 0 0,0 0 0,0 0 0,0 0 0,0 1 0,0-1 0,0 0 0,0 0 0,0 0 0,0 0 0,1 0 0,-1 0 0,0 0 0,0 0 0,0 0 0,0 0 0,0 0 0,0 0 0,0 0 0,0 0 0,0 0 0,0 0 0,0 0 0,0 0 0,0 0 0,0 0 0,0 0 0,0 0 0,0 0 0,0 0 0,0 0 1,1 0-1,-1-1 0,0 1 0,0 0 0,0 0 0,8-2 789,17-9-590,-4 2 24,8 0-155,0 2 0,0 0-1,51-4 1,-69 10-69,17-2-63,30 2 0,-53 1-190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15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47 4896,'-1'0'186,"0"0"1,0-1 0,0 1-1,0 0 1,0 0-1,1-1 1,-1 1-1,0 0 1,0-1 0,1 1-1,-1-1 1,0 1-1,0-2 1,0 2-102,1 0 1,0 0-1,0 0 0,0-1 1,0 1-1,-1 0 0,1 0 1,0 0-1,0 0 1,0 0-1,0-1 0,-1 1 1,1 0-1,0 0 0,0 0 1,-1 0-1,1 0 0,0 0 1,0 0-1,0 0 1,-1 0-1,1 0 0,0 0 1,0 0-1,-1 0 0,1 0 1,0 0-1,0 0 1,-1 0-1,1 0 0,0 0 1,-3 1 2414,4-6-1277,2-5-98,-1 8-1025,0-1 0,1 1 0,-1 0 0,0 0 1,1 1-1,-1-1 0,1 0 0,0 1 0,-1 0 1,1-1-1,0 1 0,0 0 0,0 0 0,0 1 1,0-1-1,0 1 0,0-1 0,5 1 0,-7 0-103,-1 1-1,1-1 0,-1 0 1,0 1-1,1-1 0,-1 0 0,1 1 1,-1-1-1,0 1 0,1-1 0,-1 1 1,0-1-1,1 0 0,-1 1 1,0-1-1,0 1 0,1 0 0,-1-1 1,0 1-1,0 0 0,3 12 146,-2-12-163,-1 2 8,1 0 1,-1 0-1,0 0 0,0 0 0,0 0 1,0 0-1,-1 0 0,1 0 1,-1 0-1,0 0 0,0 0 0,-2 5 1,-2 2 112,-1-1 1,-9 13 0,11-16-3,-1 0 0,1 0-1,0 0 1,1 1 0,0 0 0,-4 10-1,7-17-55,0 0-1,0 1 1,0-1-1,0 0 1,0 0-1,0 1 1,0-1-1,0 0 1,0 1-1,0-1 1,0 0-1,0 1 1,0-1-1,0 0 1,0 1-1,0-1 1,0 0-1,0 1 1,0-1-1,1 0 1,-1 0-1,0 1 1,0-1-1,0 0 1,1 0-1,-1 1 1,0-1-1,0 0 1,1 0-1,-1 1 1,13 1 729,22-8-173,-24 4-480,66-16 47,-64 17-128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17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99 3552,'1'-2'325,"0"0"0,0 0 1,0 0-1,0 0 0,1 0 0,-1 1 1,0-1-1,1 0 0,-1 1 0,3-2 1,1-2 1984,-6 9-2173,-1 1 0,1-1 0,0 0 1,0 0-1,1 1 0,-1-1 0,1 9 0,-2 15-2,0-15-87,-11 80 808,-37 134 0,41-204-697,7-17 197,-1 1-1,1 0 1,0-1 0,0 1-1,0 10 1,2-17-336,0 0-1,0 0 1,0 0 0,0 0 0,0 0-1,0 0 1,0 0 0,0 0 0,0 0-1,0 0 1,0 0 0,0 0-1,0 0 1,0 0 0,0 1 0,0-1-1,0 0 1,0 0 0,0 0 0,0 0-1,0 0 1,0 0 0,0 0 0,0 0-1,0 0 1,0 0 0,0 0 0,0 0-1,0 0 1,0 0 0,0 0 0,1 0-1,-1 0 1,0 0 0,0 0-1,0 0 1,0 0 0,0 0 0,0 0-1,0 0 1,0 0 0,0 0 0,0 0-1,0 0 1,0 0 0,0 0 0,0 0-1,0 0 1,0 0 0,0 0 0,1 0-1,-1 0 1,0 0 0,0 0 0,0 0-1,0 0 1,0 0 0,0 0-1,0 0 1,0 0 0,0 0 0,0 0-1,0 0 1,0 0 0,0 0 0,0 0-1,0 0 1,0 0 0,6-6 617,4-9-103,15-45-166,27-101-1,-23 66-99,-17 56-104,13-35-222,-23 77 17,0 0-1,-1 0 0,1 0 0,-1 1 0,0-1 0,2 6 0,1 15 3,0 1 0,-2 0 0,-1 25 0,2 11 40,-2-48 2,8 161 26,-9-167 51,0 1-1,1-1 0,0 0 1,0 1-1,1-1 0,0 0 1,4 9-1,-6-15-49,0 0-1,0 0 1,1-1-1,-1 1 1,0 0 0,0-1-1,1 1 1,-1 0-1,1-1 1,-1 1-1,0 0 1,1-1 0,-1 1-1,1-1 1,0 1-1,-1-1 1,1 1-1,-1-1 1,1 0 0,0 1-1,-1-1 1,1 0-1,0 1 1,0-1-1,0 0 15,0 0-1,0 0 0,0 0 0,0 0 1,0-1-1,0 1 0,0 0 0,0-1 1,0 1-1,0-1 0,0 1 0,0-1 1,0 1-1,-1-1 0,3-1 0,2-3 72,1-1 0,-1 0 0,0-1 0,4-7-1,94-175 34,-55 93-93,-25 53-39,1-5-174,2 2 0,49-66-1,-75 112 149,0 0 0,0 0 0,0 0 0,0-1-1,0 1 1,1 0 0,-1 0 0,0 0 0,0 0-1,0 0 1,0-1 0,0 1 0,0 0 0,1 0-1,-1 0 1,0 0 0,0 0 0,0 0 0,0-1 0,0 1-1,1 0 1,-1 0 0,0 0 0,0 0 0,0 0-1,1 0 1,-1 0 0,0 0 0,0 0 0,0 0-1,0 0 1,1 0 0,-1 0 0,0 0 0,0 0-1,0 0 1,1 0 0,-1 0 0,0 0 0,0 0-1,0 1 1,0-1 0,1 0 0,-1 0 0,3 11-211,-3 19 74,-6 87 150,-6 62 47,-18 44 958,29-200-3761,1-21 2047,1 0 0,-1 0 0,1-1-1,-1 1 1,1-1 0,0 1 0,-1 0 0,1-1 0,0 1 0,0-1 0,2 3 0,10 7-2366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18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5728,'0'0'78,"-1"0"1,1 0 0,0 0-1,0 0 1,0 0 0,0 0-1,-1 0 1,1 0 0,0 0-1,0 0 1,0 0-1,-1 0 1,1 0 0,0 0-1,0 0 1,0 0 0,0 0-1,-1 0 1,1 0 0,0 1-1,0-1 1,0 0-1,0 0 1,0 0 0,-1 0-1,1 0 1,0 0 0,0 1-1,0-1 1,0 0 0,0 0-1,0 0 1,0 0 0,0 1-1,-4 10 1942,1 19 133,2-17-1862,-18 99 1425,11-74-1298,2 1 0,-3 58 0,10-80-55,3-5-129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19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182 241 4224,'-11'-26'1365,"11"25"-1331,0 1 0,-1-1 0,1 1-1,0-1 1,0 1 0,0-1 0,-1 0-1,1 1 1,0-1 0,0 1 0,0-1 0,0 0-1,0 1 1,0-1 0,0 1 0,0-1 0,0 1-1,1-1 1,-1 0 0,0 1 0,0-1-1,0 1 1,1-1 0,0 0 0,1-7 2262,-5 19-1886,-1-1-1,1 0 0,-2 0 0,0 0 0,-6 10 0,4-8-149,-33 69 1177,-43 123 1,82-201-1380,-3 5 248,2 0 0,-4 15 0,7-15 1247,3-8-809,6-10-297,-8 7-189,13-14-49,-1-1 0,0 0 0,-2-1 1,18-34-1,-29 51-199,25-51 9,-2 0-1,-3-2 1,19-72 0,-27 74-132,11-31 119,-22 79-30,-1 1-1,1 0 1,0 0 0,0 0 0,0 1-1,0-1 1,1 0 0,4-5-1,-7 9 17,1 0 0,-1-1 0,0 1-1,0 0 1,0 0 0,1 0 0,-1-1-1,0 1 1,0 0 0,1 0 0,-1 0-1,0 0 1,0-1 0,1 1 0,-1 0-1,0 0 1,1 0 0,-1 0 0,0 0-1,0 0 1,1 0 0,-1 0 0,0 0-1,1 0 1,-1 0 0,0 0 0,1 0-1,-1 0 1,0 0 0,0 0-1,1 0 1,-1 0 0,0 1 0,0-1-1,1 0 1,-1 0 0,0 0 0,0 0-1,1 1 1,-1-1 0,0 0 0,0 0-1,1 0 1,-1 1 0,0-1 0,0 0-1,0 0 1,0 1 0,0-1 0,1 0-1,-1 1 1,0-1 0,0 0 0,0 0-1,0 1 1,0-1 0,0 0 0,0 1-1,3 26-389,-3-19 398,5 330 203,-5-322-96,0 0 1,1 0-1,1 1 1,0-1 0,8 25-1,-10-40-68,0 0-1,1 0 1,-1 0-1,0 0 0,1 0 1,-1 0-1,1 0 1,0 0-1,-1 0 1,1 0-1,0 0 1,-1 0-1,1-1 1,0 1-1,0 0 1,0-1-1,0 1 1,1 0-1,-1-1-9,0 1 0,0-1 1,-1 0-1,1 0 0,0 0 0,0 0 0,0-1 0,-1 1 0,1 0 1,0 0-1,-1 0 0,1-1 0,0 1 0,0 0 0,-1-1 0,1 1 1,0 0-1,-1-1 0,1 1 0,0-1 0,2-3 38,1 1-1,-1-1 0,0 1 1,-1-1-1,1 0 1,3-8-1,8-22 52,-1 0 0,11-51 0,-16 52-72,-5 23-38,5-23-90,2 1 1,1-1-1,1 2 1,19-35-1,-30 64 41,0 0 0,0 0 0,0 1-1,0-1 1,1 1 0,-1-1 0,0 1 0,1 0-1,2-3 1,-3 4 30,-1 0-1,1 0 0,-1 0 0,1 0 1,-1 0-1,1 0 0,0 0 0,-1 0 1,1 0-1,-1 0 0,1 0 0,-1 0 1,1 0-1,0 0 0,-1 0 1,1 1-1,-1-1 0,1 0 0,-1 0 1,1 1-1,-1-1 0,0 0 0,1 1 1,-1-1-1,1 1 0,-1-1 0,1 0 1,-1 1-1,0-1 0,0 1 1,1-1-1,-1 1 0,0-1 0,0 1 1,1-1-1,-1 1 0,0-1 0,0 2 1,4 6-40,-2 0 0,1-1 0,-1 2 1,0-1-1,0 0 0,0 10 0,0 55-65,-2-66 102,-18 265 809,18-266-894,-2 21-481,8-9-4405,-2-9 2431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6:58:19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28 3488,'-18'-5'6144,"18"4"-5846,1 1 0,-1-1-1,0 0 1,1 1 0,-1-1 0,1 0 0,-1 1 0,0-1 0,1 1 0,-1-1 0,1 1 0,0-1 0,-1 1-1,1-1 1,-1 1 0,1 0 0,0-1 0,-1 1 0,1 0 0,0-1 0,1 1 0,18-7 554,-17 6-525,2 0-243,-1 0 1,1 0-1,-1 1 1,1-1-1,0 1 1,-1 0-1,1 0 1,-1 1-1,1-1 1,7 3-1,-10-3-84,0 1 1,-1-1-1,1 1 0,0 0 0,-1 0 0,1 0 0,-1-1 0,1 1 0,-1 0 1,1 1-1,-1-1 0,0 0 0,1 0 0,-1 1 0,0-1 0,0 1 0,0-1 1,0 1-1,0-1 0,0 1 0,-1-1 0,1 1 0,-1 0 0,1-1 0,-1 1 1,1 0-1,-1 0 0,0-1 0,0 4 0,-1 9 84,-1 0-1,-1 0 1,0 0-1,-1 0 1,-6 14 0,2-4 11,-23 52 445,20-52-258,-10 32 0,20-51-158,0-1-1,0 1 0,0 0 0,0 7 1,1-11-70,0 0 0,0-1 0,0 1 1,0 0-1,0 0 0,0 0 0,0 0 1,0 0-1,0 0 0,1 0 1,-1 0-1,0 0 0,1-1 0,-1 1 1,1 0-1,-1 0 0,1 0 0,-1-1 1,1 1-1,-1 0 0,1-1 1,0 1-1,0 0 0,-1-1 0,1 1 1,0-1-1,0 1 0,-1-1 0,1 1 1,2-1-1,6 2 105,-1-1 1,1 0-1,0-1 1,0 0-1,0 0 1,0-1-1,12-2 1,63-18-41,-73 18-5,7-2-315,25-7-678,-14 9-4019,-12 5 2045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EC2EE-8FCA-4F56-ABEB-D68C72CE711E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DA38D-BF4E-4A16-8CCC-B9FC3236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1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DA38D-BF4E-4A16-8CCC-B9FC3236EF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6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C605-A9A8-876A-8407-ADBE93F22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A471C-F346-11C6-5E31-1ED5110E5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550B-BE9E-6019-9517-F43B548E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70B5-A652-4236-A0C1-DC42802CDFD5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59CC4-573B-D597-9361-0D449919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EDC45-8A9C-7217-C58D-831D57A7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C53-539F-49B4-A59D-15A5B231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41F8-5BE1-4783-6C3C-BEEC7BA0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F4987-95F5-6E7E-7D55-EF9A739D8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4F1FB-E4FA-F7FD-EE8B-A89455EB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70B5-A652-4236-A0C1-DC42802CDFD5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B7A85-D774-2CF1-DE2C-0CBD5CF6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469DE-8C10-D375-AC71-C95E394B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C53-539F-49B4-A59D-15A5B231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6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60237-7765-34E6-4B04-B16392704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F611C-1315-5F12-03E7-0FD87F82A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98033-7F80-E6A6-2932-B8E22700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70B5-A652-4236-A0C1-DC42802CDFD5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711E3-CAB5-BBE6-0000-1CC6E7B3B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DEB4-1FE4-C3EF-000F-4F322BA25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C53-539F-49B4-A59D-15A5B231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9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4602-98ED-C6B1-0034-DB99162F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E7000-1DCC-4AA5-7EC7-68C4C2080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1EF60-3ACC-3764-BF9D-216FD232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70B5-A652-4236-A0C1-DC42802CDFD5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5E08-8273-CFF5-DB90-A7D32F80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224E1-7344-53F8-C6DF-5D2B341B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C53-539F-49B4-A59D-15A5B231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7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CA4A-6B17-A183-CED3-896A4F06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DC1CE-777A-6097-298E-7E00B1EEA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BC3F0-80E7-96FE-2357-2E43640E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70B5-A652-4236-A0C1-DC42802CDFD5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D5C05-AD31-3F8A-8BD1-8D6B32A1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01246-D28E-96C2-33AE-1A5ADFF74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C53-539F-49B4-A59D-15A5B231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1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A0D6A-952E-4B6A-FA3B-DCB118002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D0AC4-2765-36AA-2C05-B9C6DF833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DEBBC-38F9-4F35-0A70-5CD6563C9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5CC83-E07E-CCF7-4B5A-0F4A0400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70B5-A652-4236-A0C1-DC42802CDFD5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F51AE-2D10-C5EB-37C3-3C14ED02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B986-A353-1679-119C-FC5D3994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C53-539F-49B4-A59D-15A5B231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8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A65F-7548-236A-16EF-790C6E655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18EBE-7A7B-3324-9E1A-4E0E4ADD0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F6F0C-EB5E-D38C-EB1B-EFEF450B3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25E8B-3166-2D5B-5A67-4475CBD98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E46F3-B7D8-4B65-124A-8B0803926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7F215-25E6-AAF4-66C8-7B1FFEE1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70B5-A652-4236-A0C1-DC42802CDFD5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A08C0-5A71-199F-45CB-51988395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F0848-3FA3-C21F-4627-2E593575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C53-539F-49B4-A59D-15A5B231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0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0F9B-2E1C-3A50-C330-122031DB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C51F9-AB7A-83B8-9D54-DC359FE7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70B5-A652-4236-A0C1-DC42802CDFD5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64CED-DE0F-C6F8-B6E3-B5CC4F25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A9B8B-CA91-D9D4-D221-1805323B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C53-539F-49B4-A59D-15A5B231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BC59B-D6C2-6C5E-6604-0AD9E181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70B5-A652-4236-A0C1-DC42802CDFD5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673A0-641F-BC78-A60B-86A9B0D6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892D5-156B-C3E0-673D-B959DB7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C53-539F-49B4-A59D-15A5B231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1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09A49-A720-12D7-F6EC-5160650A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A36D-3735-6A80-FF95-38FA3CBA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FD597-F61C-44DF-6530-AA4862A76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B46BB-954E-E940-50A1-1AA23683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70B5-A652-4236-A0C1-DC42802CDFD5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3D703-9C4C-B393-A408-94E78ECC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97A57-CDAA-F920-68C3-A4FF603F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C53-539F-49B4-A59D-15A5B231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7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BCB68-4F0C-CFAA-6973-A5BB482F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4F336-9BB4-D89D-CFE3-EB547A710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774C7-88AD-B5DC-CF9F-D8A65C3A2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5037B-52E3-AAC7-FFF6-99B7403A2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70B5-A652-4236-A0C1-DC42802CDFD5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FA49E-9B53-8121-CD7A-9788FD09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5A3E6-F336-9E7F-FFAA-1781AF07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C53-539F-49B4-A59D-15A5B231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0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90004C-58BF-4D06-FBCF-7063975E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F329B-E338-5D54-0ED1-517F9B68F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0B599-871C-36D2-CB63-DC916DA98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D70B5-A652-4236-A0C1-DC42802CDFD5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D5EB3-73AF-975D-D2F5-480B10FAF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45C37-A80C-CBE3-F8CC-B7ACF75BF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6C53-539F-49B4-A59D-15A5B231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0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49.png"/><Relationship Id="rId299" Type="http://schemas.openxmlformats.org/officeDocument/2006/relationships/image" Target="../media/image1440.png"/><Relationship Id="rId21" Type="http://schemas.openxmlformats.org/officeDocument/2006/relationships/image" Target="../media/image1301.png"/><Relationship Id="rId63" Type="http://schemas.openxmlformats.org/officeDocument/2006/relationships/image" Target="../media/image1322.png"/><Relationship Id="rId159" Type="http://schemas.openxmlformats.org/officeDocument/2006/relationships/image" Target="../media/image1370.png"/><Relationship Id="rId324" Type="http://schemas.openxmlformats.org/officeDocument/2006/relationships/customXml" Target="../ink/ink1457.xml"/><Relationship Id="rId366" Type="http://schemas.openxmlformats.org/officeDocument/2006/relationships/customXml" Target="../ink/ink1478.xml"/><Relationship Id="rId170" Type="http://schemas.openxmlformats.org/officeDocument/2006/relationships/customXml" Target="../ink/ink1380.xml"/><Relationship Id="rId226" Type="http://schemas.openxmlformats.org/officeDocument/2006/relationships/customXml" Target="../ink/ink1408.xml"/><Relationship Id="rId433" Type="http://schemas.openxmlformats.org/officeDocument/2006/relationships/image" Target="../media/image1507.png"/><Relationship Id="rId268" Type="http://schemas.openxmlformats.org/officeDocument/2006/relationships/customXml" Target="../ink/ink1429.xml"/><Relationship Id="rId32" Type="http://schemas.openxmlformats.org/officeDocument/2006/relationships/customXml" Target="../ink/ink1311.xml"/><Relationship Id="rId74" Type="http://schemas.openxmlformats.org/officeDocument/2006/relationships/customXml" Target="../ink/ink1332.xml"/><Relationship Id="rId128" Type="http://schemas.openxmlformats.org/officeDocument/2006/relationships/customXml" Target="../ink/ink1359.xml"/><Relationship Id="rId335" Type="http://schemas.openxmlformats.org/officeDocument/2006/relationships/image" Target="../media/image1458.png"/><Relationship Id="rId377" Type="http://schemas.openxmlformats.org/officeDocument/2006/relationships/image" Target="../media/image1479.png"/><Relationship Id="rId5" Type="http://schemas.openxmlformats.org/officeDocument/2006/relationships/image" Target="../media/image1293.png"/><Relationship Id="rId181" Type="http://schemas.openxmlformats.org/officeDocument/2006/relationships/image" Target="../media/image1381.png"/><Relationship Id="rId237" Type="http://schemas.openxmlformats.org/officeDocument/2006/relationships/image" Target="../media/image1409.png"/><Relationship Id="rId402" Type="http://schemas.openxmlformats.org/officeDocument/2006/relationships/customXml" Target="../ink/ink1496.xml"/><Relationship Id="rId279" Type="http://schemas.openxmlformats.org/officeDocument/2006/relationships/image" Target="../media/image1430.png"/><Relationship Id="rId444" Type="http://schemas.openxmlformats.org/officeDocument/2006/relationships/customXml" Target="../ink/ink1517.xml"/><Relationship Id="rId43" Type="http://schemas.openxmlformats.org/officeDocument/2006/relationships/image" Target="../media/image1312.png"/><Relationship Id="rId139" Type="http://schemas.openxmlformats.org/officeDocument/2006/relationships/image" Target="../media/image1360.png"/><Relationship Id="rId290" Type="http://schemas.openxmlformats.org/officeDocument/2006/relationships/customXml" Target="../ink/ink1440.xml"/><Relationship Id="rId304" Type="http://schemas.openxmlformats.org/officeDocument/2006/relationships/customXml" Target="../ink/ink1447.xml"/><Relationship Id="rId346" Type="http://schemas.openxmlformats.org/officeDocument/2006/relationships/customXml" Target="../ink/ink1468.xml"/><Relationship Id="rId388" Type="http://schemas.openxmlformats.org/officeDocument/2006/relationships/customXml" Target="../ink/ink1489.xml"/><Relationship Id="rId85" Type="http://schemas.openxmlformats.org/officeDocument/2006/relationships/image" Target="../media/image1333.png"/><Relationship Id="rId150" Type="http://schemas.openxmlformats.org/officeDocument/2006/relationships/customXml" Target="../ink/ink1370.xml"/><Relationship Id="rId192" Type="http://schemas.openxmlformats.org/officeDocument/2006/relationships/customXml" Target="../ink/ink1391.xml"/><Relationship Id="rId206" Type="http://schemas.openxmlformats.org/officeDocument/2006/relationships/customXml" Target="../ink/ink1398.xml"/><Relationship Id="rId413" Type="http://schemas.openxmlformats.org/officeDocument/2006/relationships/image" Target="../media/image1497.png"/><Relationship Id="rId248" Type="http://schemas.openxmlformats.org/officeDocument/2006/relationships/customXml" Target="../ink/ink1419.xml"/><Relationship Id="rId455" Type="http://schemas.openxmlformats.org/officeDocument/2006/relationships/image" Target="../media/image1518.png"/><Relationship Id="rId12" Type="http://schemas.openxmlformats.org/officeDocument/2006/relationships/customXml" Target="../ink/ink1301.xml"/><Relationship Id="rId108" Type="http://schemas.openxmlformats.org/officeDocument/2006/relationships/customXml" Target="../ink/ink1349.xml"/><Relationship Id="rId315" Type="http://schemas.openxmlformats.org/officeDocument/2006/relationships/image" Target="../media/image1448.png"/><Relationship Id="rId357" Type="http://schemas.openxmlformats.org/officeDocument/2006/relationships/image" Target="../media/image1469.png"/><Relationship Id="rId54" Type="http://schemas.openxmlformats.org/officeDocument/2006/relationships/customXml" Target="../ink/ink1322.xml"/><Relationship Id="rId96" Type="http://schemas.openxmlformats.org/officeDocument/2006/relationships/customXml" Target="../ink/ink1343.xml"/><Relationship Id="rId161" Type="http://schemas.openxmlformats.org/officeDocument/2006/relationships/image" Target="../media/image1371.png"/><Relationship Id="rId217" Type="http://schemas.openxmlformats.org/officeDocument/2006/relationships/image" Target="../media/image1399.png"/><Relationship Id="rId399" Type="http://schemas.openxmlformats.org/officeDocument/2006/relationships/image" Target="../media/image1490.png"/><Relationship Id="rId259" Type="http://schemas.openxmlformats.org/officeDocument/2006/relationships/image" Target="../media/image1420.png"/><Relationship Id="rId424" Type="http://schemas.openxmlformats.org/officeDocument/2006/relationships/customXml" Target="../ink/ink1507.xml"/><Relationship Id="rId466" Type="http://schemas.openxmlformats.org/officeDocument/2006/relationships/customXml" Target="../ink/ink1528.xml"/><Relationship Id="rId23" Type="http://schemas.openxmlformats.org/officeDocument/2006/relationships/image" Target="../media/image1302.png"/><Relationship Id="rId119" Type="http://schemas.openxmlformats.org/officeDocument/2006/relationships/image" Target="../media/image1350.png"/><Relationship Id="rId270" Type="http://schemas.openxmlformats.org/officeDocument/2006/relationships/customXml" Target="../ink/ink1430.xml"/><Relationship Id="rId326" Type="http://schemas.openxmlformats.org/officeDocument/2006/relationships/customXml" Target="../ink/ink1458.xml"/><Relationship Id="rId65" Type="http://schemas.openxmlformats.org/officeDocument/2006/relationships/image" Target="../media/image1323.png"/><Relationship Id="rId130" Type="http://schemas.openxmlformats.org/officeDocument/2006/relationships/customXml" Target="../ink/ink1360.xml"/><Relationship Id="rId368" Type="http://schemas.openxmlformats.org/officeDocument/2006/relationships/customXml" Target="../ink/ink1479.xml"/><Relationship Id="rId172" Type="http://schemas.openxmlformats.org/officeDocument/2006/relationships/customXml" Target="../ink/ink1381.xml"/><Relationship Id="rId193" Type="http://schemas.openxmlformats.org/officeDocument/2006/relationships/image" Target="../media/image1387.png"/><Relationship Id="rId207" Type="http://schemas.openxmlformats.org/officeDocument/2006/relationships/image" Target="../media/image1394.png"/><Relationship Id="rId228" Type="http://schemas.openxmlformats.org/officeDocument/2006/relationships/customXml" Target="../ink/ink1409.xml"/><Relationship Id="rId249" Type="http://schemas.openxmlformats.org/officeDocument/2006/relationships/image" Target="../media/image1415.png"/><Relationship Id="rId414" Type="http://schemas.openxmlformats.org/officeDocument/2006/relationships/customXml" Target="../ink/ink1502.xml"/><Relationship Id="rId435" Type="http://schemas.openxmlformats.org/officeDocument/2006/relationships/image" Target="../media/image1508.png"/><Relationship Id="rId456" Type="http://schemas.openxmlformats.org/officeDocument/2006/relationships/customXml" Target="../ink/ink1523.xml"/><Relationship Id="rId13" Type="http://schemas.openxmlformats.org/officeDocument/2006/relationships/image" Target="../media/image1297.png"/><Relationship Id="rId109" Type="http://schemas.openxmlformats.org/officeDocument/2006/relationships/image" Target="../media/image1345.png"/><Relationship Id="rId260" Type="http://schemas.openxmlformats.org/officeDocument/2006/relationships/customXml" Target="../ink/ink1425.xml"/><Relationship Id="rId281" Type="http://schemas.openxmlformats.org/officeDocument/2006/relationships/image" Target="../media/image1431.png"/><Relationship Id="rId316" Type="http://schemas.openxmlformats.org/officeDocument/2006/relationships/customXml" Target="../ink/ink1453.xml"/><Relationship Id="rId337" Type="http://schemas.openxmlformats.org/officeDocument/2006/relationships/image" Target="../media/image1459.png"/><Relationship Id="rId34" Type="http://schemas.openxmlformats.org/officeDocument/2006/relationships/customXml" Target="../ink/ink1312.xml"/><Relationship Id="rId55" Type="http://schemas.openxmlformats.org/officeDocument/2006/relationships/image" Target="../media/image1318.png"/><Relationship Id="rId76" Type="http://schemas.openxmlformats.org/officeDocument/2006/relationships/customXml" Target="../ink/ink1333.xml"/><Relationship Id="rId97" Type="http://schemas.openxmlformats.org/officeDocument/2006/relationships/image" Target="../media/image1339.png"/><Relationship Id="rId120" Type="http://schemas.openxmlformats.org/officeDocument/2006/relationships/customXml" Target="../ink/ink1355.xml"/><Relationship Id="rId141" Type="http://schemas.openxmlformats.org/officeDocument/2006/relationships/image" Target="../media/image1361.png"/><Relationship Id="rId358" Type="http://schemas.openxmlformats.org/officeDocument/2006/relationships/customXml" Target="../ink/ink1474.xml"/><Relationship Id="rId379" Type="http://schemas.openxmlformats.org/officeDocument/2006/relationships/image" Target="../media/image1480.png"/><Relationship Id="rId7" Type="http://schemas.openxmlformats.org/officeDocument/2006/relationships/image" Target="../media/image1294.png"/><Relationship Id="rId162" Type="http://schemas.openxmlformats.org/officeDocument/2006/relationships/customXml" Target="../ink/ink1376.xml"/><Relationship Id="rId183" Type="http://schemas.openxmlformats.org/officeDocument/2006/relationships/image" Target="../media/image1382.png"/><Relationship Id="rId218" Type="http://schemas.openxmlformats.org/officeDocument/2006/relationships/customXml" Target="../ink/ink1404.xml"/><Relationship Id="rId239" Type="http://schemas.openxmlformats.org/officeDocument/2006/relationships/image" Target="../media/image1410.png"/><Relationship Id="rId390" Type="http://schemas.openxmlformats.org/officeDocument/2006/relationships/customXml" Target="../ink/ink1490.xml"/><Relationship Id="rId404" Type="http://schemas.openxmlformats.org/officeDocument/2006/relationships/customXml" Target="../ink/ink1497.xml"/><Relationship Id="rId425" Type="http://schemas.openxmlformats.org/officeDocument/2006/relationships/image" Target="../media/image1503.png"/><Relationship Id="rId446" Type="http://schemas.openxmlformats.org/officeDocument/2006/relationships/customXml" Target="../ink/ink1518.xml"/><Relationship Id="rId467" Type="http://schemas.openxmlformats.org/officeDocument/2006/relationships/image" Target="../media/image1524.png"/><Relationship Id="rId250" Type="http://schemas.openxmlformats.org/officeDocument/2006/relationships/customXml" Target="../ink/ink1420.xml"/><Relationship Id="rId271" Type="http://schemas.openxmlformats.org/officeDocument/2006/relationships/image" Target="../media/image1426.png"/><Relationship Id="rId292" Type="http://schemas.openxmlformats.org/officeDocument/2006/relationships/customXml" Target="../ink/ink1441.xml"/><Relationship Id="rId306" Type="http://schemas.openxmlformats.org/officeDocument/2006/relationships/customXml" Target="../ink/ink1448.xml"/><Relationship Id="rId24" Type="http://schemas.openxmlformats.org/officeDocument/2006/relationships/customXml" Target="../ink/ink1307.xml"/><Relationship Id="rId45" Type="http://schemas.openxmlformats.org/officeDocument/2006/relationships/image" Target="../media/image1313.png"/><Relationship Id="rId66" Type="http://schemas.openxmlformats.org/officeDocument/2006/relationships/customXml" Target="../ink/ink1328.xml"/><Relationship Id="rId87" Type="http://schemas.openxmlformats.org/officeDocument/2006/relationships/image" Target="../media/image1334.png"/><Relationship Id="rId110" Type="http://schemas.openxmlformats.org/officeDocument/2006/relationships/customXml" Target="../ink/ink1350.xml"/><Relationship Id="rId131" Type="http://schemas.openxmlformats.org/officeDocument/2006/relationships/image" Target="../media/image1356.png"/><Relationship Id="rId327" Type="http://schemas.openxmlformats.org/officeDocument/2006/relationships/image" Target="../media/image1454.png"/><Relationship Id="rId348" Type="http://schemas.openxmlformats.org/officeDocument/2006/relationships/customXml" Target="../ink/ink1469.xml"/><Relationship Id="rId369" Type="http://schemas.openxmlformats.org/officeDocument/2006/relationships/image" Target="../media/image1475.png"/><Relationship Id="rId152" Type="http://schemas.openxmlformats.org/officeDocument/2006/relationships/customXml" Target="../ink/ink1371.xml"/><Relationship Id="rId173" Type="http://schemas.openxmlformats.org/officeDocument/2006/relationships/image" Target="../media/image1377.png"/><Relationship Id="rId194" Type="http://schemas.openxmlformats.org/officeDocument/2006/relationships/customXml" Target="../ink/ink1392.xml"/><Relationship Id="rId208" Type="http://schemas.openxmlformats.org/officeDocument/2006/relationships/customXml" Target="../ink/ink1399.xml"/><Relationship Id="rId229" Type="http://schemas.openxmlformats.org/officeDocument/2006/relationships/image" Target="../media/image1405.png"/><Relationship Id="rId380" Type="http://schemas.openxmlformats.org/officeDocument/2006/relationships/customXml" Target="../ink/ink1485.xml"/><Relationship Id="rId415" Type="http://schemas.openxmlformats.org/officeDocument/2006/relationships/image" Target="../media/image1498.png"/><Relationship Id="rId436" Type="http://schemas.openxmlformats.org/officeDocument/2006/relationships/customXml" Target="../ink/ink1513.xml"/><Relationship Id="rId457" Type="http://schemas.openxmlformats.org/officeDocument/2006/relationships/image" Target="../media/image1519.png"/><Relationship Id="rId240" Type="http://schemas.openxmlformats.org/officeDocument/2006/relationships/customXml" Target="../ink/ink1415.xml"/><Relationship Id="rId261" Type="http://schemas.openxmlformats.org/officeDocument/2006/relationships/image" Target="../media/image1421.png"/><Relationship Id="rId14" Type="http://schemas.openxmlformats.org/officeDocument/2006/relationships/customXml" Target="../ink/ink1302.xml"/><Relationship Id="rId35" Type="http://schemas.openxmlformats.org/officeDocument/2006/relationships/image" Target="../media/image1308.png"/><Relationship Id="rId56" Type="http://schemas.openxmlformats.org/officeDocument/2006/relationships/customXml" Target="../ink/ink1323.xml"/><Relationship Id="rId77" Type="http://schemas.openxmlformats.org/officeDocument/2006/relationships/image" Target="../media/image1329.png"/><Relationship Id="rId100" Type="http://schemas.openxmlformats.org/officeDocument/2006/relationships/customXml" Target="../ink/ink1345.xml"/><Relationship Id="rId282" Type="http://schemas.openxmlformats.org/officeDocument/2006/relationships/customXml" Target="../ink/ink1436.xml"/><Relationship Id="rId317" Type="http://schemas.openxmlformats.org/officeDocument/2006/relationships/image" Target="../media/image1449.png"/><Relationship Id="rId338" Type="http://schemas.openxmlformats.org/officeDocument/2006/relationships/customXml" Target="../ink/ink1464.xml"/><Relationship Id="rId359" Type="http://schemas.openxmlformats.org/officeDocument/2006/relationships/image" Target="../media/image1470.png"/><Relationship Id="rId8" Type="http://schemas.openxmlformats.org/officeDocument/2006/relationships/customXml" Target="../ink/ink1299.xml"/><Relationship Id="rId98" Type="http://schemas.openxmlformats.org/officeDocument/2006/relationships/customXml" Target="../ink/ink1344.xml"/><Relationship Id="rId121" Type="http://schemas.openxmlformats.org/officeDocument/2006/relationships/image" Target="../media/image1351.png"/><Relationship Id="rId142" Type="http://schemas.openxmlformats.org/officeDocument/2006/relationships/customXml" Target="../ink/ink1366.xml"/><Relationship Id="rId163" Type="http://schemas.openxmlformats.org/officeDocument/2006/relationships/image" Target="../media/image1372.png"/><Relationship Id="rId184" Type="http://schemas.openxmlformats.org/officeDocument/2006/relationships/customXml" Target="../ink/ink1387.xml"/><Relationship Id="rId219" Type="http://schemas.openxmlformats.org/officeDocument/2006/relationships/image" Target="../media/image1400.png"/><Relationship Id="rId370" Type="http://schemas.openxmlformats.org/officeDocument/2006/relationships/customXml" Target="../ink/ink1480.xml"/><Relationship Id="rId391" Type="http://schemas.openxmlformats.org/officeDocument/2006/relationships/image" Target="../media/image1486.png"/><Relationship Id="rId405" Type="http://schemas.openxmlformats.org/officeDocument/2006/relationships/image" Target="../media/image1493.png"/><Relationship Id="rId426" Type="http://schemas.openxmlformats.org/officeDocument/2006/relationships/customXml" Target="../ink/ink1508.xml"/><Relationship Id="rId447" Type="http://schemas.openxmlformats.org/officeDocument/2006/relationships/image" Target="../media/image1514.png"/><Relationship Id="rId230" Type="http://schemas.openxmlformats.org/officeDocument/2006/relationships/customXml" Target="../ink/ink1410.xml"/><Relationship Id="rId251" Type="http://schemas.openxmlformats.org/officeDocument/2006/relationships/image" Target="../media/image1416.png"/><Relationship Id="rId468" Type="http://schemas.openxmlformats.org/officeDocument/2006/relationships/customXml" Target="../ink/ink1529.xml"/><Relationship Id="rId25" Type="http://schemas.openxmlformats.org/officeDocument/2006/relationships/image" Target="../media/image1303.png"/><Relationship Id="rId46" Type="http://schemas.openxmlformats.org/officeDocument/2006/relationships/customXml" Target="../ink/ink1318.xml"/><Relationship Id="rId67" Type="http://schemas.openxmlformats.org/officeDocument/2006/relationships/image" Target="../media/image1324.png"/><Relationship Id="rId272" Type="http://schemas.openxmlformats.org/officeDocument/2006/relationships/customXml" Target="../ink/ink1431.xml"/><Relationship Id="rId293" Type="http://schemas.openxmlformats.org/officeDocument/2006/relationships/image" Target="../media/image1437.png"/><Relationship Id="rId307" Type="http://schemas.openxmlformats.org/officeDocument/2006/relationships/image" Target="../media/image1444.png"/><Relationship Id="rId328" Type="http://schemas.openxmlformats.org/officeDocument/2006/relationships/customXml" Target="../ink/ink1459.xml"/><Relationship Id="rId349" Type="http://schemas.openxmlformats.org/officeDocument/2006/relationships/image" Target="../media/image1465.png"/><Relationship Id="rId88" Type="http://schemas.openxmlformats.org/officeDocument/2006/relationships/customXml" Target="../ink/ink1339.xml"/><Relationship Id="rId111" Type="http://schemas.openxmlformats.org/officeDocument/2006/relationships/image" Target="../media/image1346.png"/><Relationship Id="rId132" Type="http://schemas.openxmlformats.org/officeDocument/2006/relationships/customXml" Target="../ink/ink1361.xml"/><Relationship Id="rId153" Type="http://schemas.openxmlformats.org/officeDocument/2006/relationships/image" Target="../media/image1367.png"/><Relationship Id="rId174" Type="http://schemas.openxmlformats.org/officeDocument/2006/relationships/customXml" Target="../ink/ink1382.xml"/><Relationship Id="rId195" Type="http://schemas.openxmlformats.org/officeDocument/2006/relationships/image" Target="../media/image1388.png"/><Relationship Id="rId209" Type="http://schemas.openxmlformats.org/officeDocument/2006/relationships/image" Target="../media/image1395.png"/><Relationship Id="rId360" Type="http://schemas.openxmlformats.org/officeDocument/2006/relationships/customXml" Target="../ink/ink1475.xml"/><Relationship Id="rId381" Type="http://schemas.openxmlformats.org/officeDocument/2006/relationships/image" Target="../media/image1481.png"/><Relationship Id="rId416" Type="http://schemas.openxmlformats.org/officeDocument/2006/relationships/customXml" Target="../ink/ink1503.xml"/><Relationship Id="rId220" Type="http://schemas.openxmlformats.org/officeDocument/2006/relationships/customXml" Target="../ink/ink1405.xml"/><Relationship Id="rId241" Type="http://schemas.openxmlformats.org/officeDocument/2006/relationships/image" Target="../media/image1411.png"/><Relationship Id="rId437" Type="http://schemas.openxmlformats.org/officeDocument/2006/relationships/image" Target="../media/image1509.png"/><Relationship Id="rId458" Type="http://schemas.openxmlformats.org/officeDocument/2006/relationships/customXml" Target="../ink/ink1524.xml"/><Relationship Id="rId15" Type="http://schemas.openxmlformats.org/officeDocument/2006/relationships/image" Target="../media/image1298.png"/><Relationship Id="rId36" Type="http://schemas.openxmlformats.org/officeDocument/2006/relationships/customXml" Target="../ink/ink1313.xml"/><Relationship Id="rId57" Type="http://schemas.openxmlformats.org/officeDocument/2006/relationships/image" Target="../media/image1319.png"/><Relationship Id="rId262" Type="http://schemas.openxmlformats.org/officeDocument/2006/relationships/customXml" Target="../ink/ink1426.xml"/><Relationship Id="rId283" Type="http://schemas.openxmlformats.org/officeDocument/2006/relationships/image" Target="../media/image1432.png"/><Relationship Id="rId318" Type="http://schemas.openxmlformats.org/officeDocument/2006/relationships/customXml" Target="../ink/ink1454.xml"/><Relationship Id="rId339" Type="http://schemas.openxmlformats.org/officeDocument/2006/relationships/image" Target="../media/image1460.png"/><Relationship Id="rId78" Type="http://schemas.openxmlformats.org/officeDocument/2006/relationships/customXml" Target="../ink/ink1334.xml"/><Relationship Id="rId99" Type="http://schemas.openxmlformats.org/officeDocument/2006/relationships/image" Target="../media/image1340.png"/><Relationship Id="rId101" Type="http://schemas.openxmlformats.org/officeDocument/2006/relationships/image" Target="../media/image1341.png"/><Relationship Id="rId122" Type="http://schemas.openxmlformats.org/officeDocument/2006/relationships/customXml" Target="../ink/ink1356.xml"/><Relationship Id="rId143" Type="http://schemas.openxmlformats.org/officeDocument/2006/relationships/image" Target="../media/image1362.png"/><Relationship Id="rId164" Type="http://schemas.openxmlformats.org/officeDocument/2006/relationships/customXml" Target="../ink/ink1377.xml"/><Relationship Id="rId185" Type="http://schemas.openxmlformats.org/officeDocument/2006/relationships/image" Target="../media/image1383.png"/><Relationship Id="rId350" Type="http://schemas.openxmlformats.org/officeDocument/2006/relationships/customXml" Target="../ink/ink1470.xml"/><Relationship Id="rId371" Type="http://schemas.openxmlformats.org/officeDocument/2006/relationships/image" Target="../media/image1476.png"/><Relationship Id="rId406" Type="http://schemas.openxmlformats.org/officeDocument/2006/relationships/customXml" Target="../ink/ink1498.xml"/><Relationship Id="rId9" Type="http://schemas.openxmlformats.org/officeDocument/2006/relationships/image" Target="../media/image1295.png"/><Relationship Id="rId210" Type="http://schemas.openxmlformats.org/officeDocument/2006/relationships/customXml" Target="../ink/ink1400.xml"/><Relationship Id="rId392" Type="http://schemas.openxmlformats.org/officeDocument/2006/relationships/customXml" Target="../ink/ink1491.xml"/><Relationship Id="rId427" Type="http://schemas.openxmlformats.org/officeDocument/2006/relationships/image" Target="../media/image1504.png"/><Relationship Id="rId448" Type="http://schemas.openxmlformats.org/officeDocument/2006/relationships/customXml" Target="../ink/ink1519.xml"/><Relationship Id="rId469" Type="http://schemas.openxmlformats.org/officeDocument/2006/relationships/image" Target="../media/image1525.png"/><Relationship Id="rId26" Type="http://schemas.openxmlformats.org/officeDocument/2006/relationships/customXml" Target="../ink/ink1308.xml"/><Relationship Id="rId231" Type="http://schemas.openxmlformats.org/officeDocument/2006/relationships/image" Target="../media/image1406.png"/><Relationship Id="rId252" Type="http://schemas.openxmlformats.org/officeDocument/2006/relationships/customXml" Target="../ink/ink1421.xml"/><Relationship Id="rId273" Type="http://schemas.openxmlformats.org/officeDocument/2006/relationships/image" Target="../media/image1427.png"/><Relationship Id="rId294" Type="http://schemas.openxmlformats.org/officeDocument/2006/relationships/customXml" Target="../ink/ink1442.xml"/><Relationship Id="rId308" Type="http://schemas.openxmlformats.org/officeDocument/2006/relationships/customXml" Target="../ink/ink1449.xml"/><Relationship Id="rId329" Type="http://schemas.openxmlformats.org/officeDocument/2006/relationships/image" Target="../media/image1455.png"/><Relationship Id="rId47" Type="http://schemas.openxmlformats.org/officeDocument/2006/relationships/image" Target="../media/image1314.png"/><Relationship Id="rId68" Type="http://schemas.openxmlformats.org/officeDocument/2006/relationships/customXml" Target="../ink/ink1329.xml"/><Relationship Id="rId89" Type="http://schemas.openxmlformats.org/officeDocument/2006/relationships/image" Target="../media/image1335.png"/><Relationship Id="rId112" Type="http://schemas.openxmlformats.org/officeDocument/2006/relationships/customXml" Target="../ink/ink1351.xml"/><Relationship Id="rId133" Type="http://schemas.openxmlformats.org/officeDocument/2006/relationships/image" Target="../media/image1357.png"/><Relationship Id="rId154" Type="http://schemas.openxmlformats.org/officeDocument/2006/relationships/customXml" Target="../ink/ink1372.xml"/><Relationship Id="rId175" Type="http://schemas.openxmlformats.org/officeDocument/2006/relationships/image" Target="../media/image1378.png"/><Relationship Id="rId340" Type="http://schemas.openxmlformats.org/officeDocument/2006/relationships/customXml" Target="../ink/ink1465.xml"/><Relationship Id="rId361" Type="http://schemas.openxmlformats.org/officeDocument/2006/relationships/image" Target="../media/image1471.png"/><Relationship Id="rId196" Type="http://schemas.openxmlformats.org/officeDocument/2006/relationships/customXml" Target="../ink/ink1393.xml"/><Relationship Id="rId200" Type="http://schemas.openxmlformats.org/officeDocument/2006/relationships/customXml" Target="../ink/ink1395.xml"/><Relationship Id="rId382" Type="http://schemas.openxmlformats.org/officeDocument/2006/relationships/customXml" Target="../ink/ink1486.xml"/><Relationship Id="rId417" Type="http://schemas.openxmlformats.org/officeDocument/2006/relationships/image" Target="../media/image1499.png"/><Relationship Id="rId438" Type="http://schemas.openxmlformats.org/officeDocument/2006/relationships/customXml" Target="../ink/ink1514.xml"/><Relationship Id="rId459" Type="http://schemas.openxmlformats.org/officeDocument/2006/relationships/image" Target="../media/image1520.png"/><Relationship Id="rId16" Type="http://schemas.openxmlformats.org/officeDocument/2006/relationships/customXml" Target="../ink/ink1303.xml"/><Relationship Id="rId221" Type="http://schemas.openxmlformats.org/officeDocument/2006/relationships/image" Target="../media/image1401.png"/><Relationship Id="rId242" Type="http://schemas.openxmlformats.org/officeDocument/2006/relationships/customXml" Target="../ink/ink1416.xml"/><Relationship Id="rId263" Type="http://schemas.openxmlformats.org/officeDocument/2006/relationships/image" Target="../media/image1422.png"/><Relationship Id="rId284" Type="http://schemas.openxmlformats.org/officeDocument/2006/relationships/customXml" Target="../ink/ink1437.xml"/><Relationship Id="rId319" Type="http://schemas.openxmlformats.org/officeDocument/2006/relationships/image" Target="../media/image1450.png"/><Relationship Id="rId470" Type="http://schemas.openxmlformats.org/officeDocument/2006/relationships/customXml" Target="../ink/ink1530.xml"/><Relationship Id="rId37" Type="http://schemas.openxmlformats.org/officeDocument/2006/relationships/image" Target="../media/image1309.png"/><Relationship Id="rId58" Type="http://schemas.openxmlformats.org/officeDocument/2006/relationships/customXml" Target="../ink/ink1324.xml"/><Relationship Id="rId79" Type="http://schemas.openxmlformats.org/officeDocument/2006/relationships/image" Target="../media/image1330.png"/><Relationship Id="rId102" Type="http://schemas.openxmlformats.org/officeDocument/2006/relationships/customXml" Target="../ink/ink1346.xml"/><Relationship Id="rId123" Type="http://schemas.openxmlformats.org/officeDocument/2006/relationships/image" Target="../media/image1352.png"/><Relationship Id="rId144" Type="http://schemas.openxmlformats.org/officeDocument/2006/relationships/customXml" Target="../ink/ink1367.xml"/><Relationship Id="rId330" Type="http://schemas.openxmlformats.org/officeDocument/2006/relationships/customXml" Target="../ink/ink1460.xml"/><Relationship Id="rId90" Type="http://schemas.openxmlformats.org/officeDocument/2006/relationships/customXml" Target="../ink/ink1340.xml"/><Relationship Id="rId165" Type="http://schemas.openxmlformats.org/officeDocument/2006/relationships/image" Target="../media/image1373.png"/><Relationship Id="rId186" Type="http://schemas.openxmlformats.org/officeDocument/2006/relationships/customXml" Target="../ink/ink1388.xml"/><Relationship Id="rId351" Type="http://schemas.openxmlformats.org/officeDocument/2006/relationships/image" Target="../media/image1466.png"/><Relationship Id="rId372" Type="http://schemas.openxmlformats.org/officeDocument/2006/relationships/customXml" Target="../ink/ink1481.xml"/><Relationship Id="rId393" Type="http://schemas.openxmlformats.org/officeDocument/2006/relationships/image" Target="../media/image1487.png"/><Relationship Id="rId407" Type="http://schemas.openxmlformats.org/officeDocument/2006/relationships/image" Target="../media/image1494.png"/><Relationship Id="rId428" Type="http://schemas.openxmlformats.org/officeDocument/2006/relationships/customXml" Target="../ink/ink1509.xml"/><Relationship Id="rId449" Type="http://schemas.openxmlformats.org/officeDocument/2006/relationships/image" Target="../media/image1515.png"/><Relationship Id="rId211" Type="http://schemas.openxmlformats.org/officeDocument/2006/relationships/image" Target="../media/image1396.png"/><Relationship Id="rId232" Type="http://schemas.openxmlformats.org/officeDocument/2006/relationships/customXml" Target="../ink/ink1411.xml"/><Relationship Id="rId253" Type="http://schemas.openxmlformats.org/officeDocument/2006/relationships/image" Target="../media/image1417.png"/><Relationship Id="rId274" Type="http://schemas.openxmlformats.org/officeDocument/2006/relationships/customXml" Target="../ink/ink1432.xml"/><Relationship Id="rId295" Type="http://schemas.openxmlformats.org/officeDocument/2006/relationships/image" Target="../media/image1438.png"/><Relationship Id="rId309" Type="http://schemas.openxmlformats.org/officeDocument/2006/relationships/image" Target="../media/image1445.png"/><Relationship Id="rId460" Type="http://schemas.openxmlformats.org/officeDocument/2006/relationships/customXml" Target="../ink/ink1525.xml"/><Relationship Id="rId27" Type="http://schemas.openxmlformats.org/officeDocument/2006/relationships/image" Target="../media/image1304.png"/><Relationship Id="rId48" Type="http://schemas.openxmlformats.org/officeDocument/2006/relationships/customXml" Target="../ink/ink1319.xml"/><Relationship Id="rId69" Type="http://schemas.openxmlformats.org/officeDocument/2006/relationships/image" Target="../media/image1325.png"/><Relationship Id="rId113" Type="http://schemas.openxmlformats.org/officeDocument/2006/relationships/image" Target="../media/image1347.png"/><Relationship Id="rId134" Type="http://schemas.openxmlformats.org/officeDocument/2006/relationships/customXml" Target="../ink/ink1362.xml"/><Relationship Id="rId320" Type="http://schemas.openxmlformats.org/officeDocument/2006/relationships/customXml" Target="../ink/ink1455.xml"/><Relationship Id="rId80" Type="http://schemas.openxmlformats.org/officeDocument/2006/relationships/customXml" Target="../ink/ink1335.xml"/><Relationship Id="rId155" Type="http://schemas.openxmlformats.org/officeDocument/2006/relationships/image" Target="../media/image1368.png"/><Relationship Id="rId176" Type="http://schemas.openxmlformats.org/officeDocument/2006/relationships/customXml" Target="../ink/ink1383.xml"/><Relationship Id="rId197" Type="http://schemas.openxmlformats.org/officeDocument/2006/relationships/image" Target="../media/image1389.png"/><Relationship Id="rId341" Type="http://schemas.openxmlformats.org/officeDocument/2006/relationships/image" Target="../media/image1461.png"/><Relationship Id="rId362" Type="http://schemas.openxmlformats.org/officeDocument/2006/relationships/customXml" Target="../ink/ink1476.xml"/><Relationship Id="rId383" Type="http://schemas.openxmlformats.org/officeDocument/2006/relationships/image" Target="../media/image1482.png"/><Relationship Id="rId418" Type="http://schemas.openxmlformats.org/officeDocument/2006/relationships/customXml" Target="../ink/ink1504.xml"/><Relationship Id="rId439" Type="http://schemas.openxmlformats.org/officeDocument/2006/relationships/image" Target="../media/image1510.png"/><Relationship Id="rId201" Type="http://schemas.openxmlformats.org/officeDocument/2006/relationships/image" Target="../media/image1391.png"/><Relationship Id="rId222" Type="http://schemas.openxmlformats.org/officeDocument/2006/relationships/customXml" Target="../ink/ink1406.xml"/><Relationship Id="rId243" Type="http://schemas.openxmlformats.org/officeDocument/2006/relationships/image" Target="../media/image1412.png"/><Relationship Id="rId264" Type="http://schemas.openxmlformats.org/officeDocument/2006/relationships/customXml" Target="../ink/ink1427.xml"/><Relationship Id="rId285" Type="http://schemas.openxmlformats.org/officeDocument/2006/relationships/image" Target="../media/image1433.png"/><Relationship Id="rId450" Type="http://schemas.openxmlformats.org/officeDocument/2006/relationships/customXml" Target="../ink/ink1520.xml"/><Relationship Id="rId471" Type="http://schemas.openxmlformats.org/officeDocument/2006/relationships/image" Target="../media/image1526.png"/><Relationship Id="rId17" Type="http://schemas.openxmlformats.org/officeDocument/2006/relationships/image" Target="../media/image1299.png"/><Relationship Id="rId38" Type="http://schemas.openxmlformats.org/officeDocument/2006/relationships/customXml" Target="../ink/ink1314.xml"/><Relationship Id="rId59" Type="http://schemas.openxmlformats.org/officeDocument/2006/relationships/image" Target="../media/image1320.png"/><Relationship Id="rId103" Type="http://schemas.openxmlformats.org/officeDocument/2006/relationships/image" Target="../media/image1342.png"/><Relationship Id="rId124" Type="http://schemas.openxmlformats.org/officeDocument/2006/relationships/customXml" Target="../ink/ink1357.xml"/><Relationship Id="rId310" Type="http://schemas.openxmlformats.org/officeDocument/2006/relationships/customXml" Target="../ink/ink1450.xml"/><Relationship Id="rId70" Type="http://schemas.openxmlformats.org/officeDocument/2006/relationships/customXml" Target="../ink/ink1330.xml"/><Relationship Id="rId91" Type="http://schemas.openxmlformats.org/officeDocument/2006/relationships/image" Target="../media/image1336.png"/><Relationship Id="rId145" Type="http://schemas.openxmlformats.org/officeDocument/2006/relationships/image" Target="../media/image1363.png"/><Relationship Id="rId166" Type="http://schemas.openxmlformats.org/officeDocument/2006/relationships/customXml" Target="../ink/ink1378.xml"/><Relationship Id="rId187" Type="http://schemas.openxmlformats.org/officeDocument/2006/relationships/image" Target="../media/image1384.png"/><Relationship Id="rId331" Type="http://schemas.openxmlformats.org/officeDocument/2006/relationships/image" Target="../media/image1456.png"/><Relationship Id="rId352" Type="http://schemas.openxmlformats.org/officeDocument/2006/relationships/customXml" Target="../ink/ink1471.xml"/><Relationship Id="rId373" Type="http://schemas.openxmlformats.org/officeDocument/2006/relationships/image" Target="../media/image1477.png"/><Relationship Id="rId394" Type="http://schemas.openxmlformats.org/officeDocument/2006/relationships/customXml" Target="../ink/ink1492.xml"/><Relationship Id="rId408" Type="http://schemas.openxmlformats.org/officeDocument/2006/relationships/customXml" Target="../ink/ink1499.xml"/><Relationship Id="rId429" Type="http://schemas.openxmlformats.org/officeDocument/2006/relationships/image" Target="../media/image150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01.xml"/><Relationship Id="rId233" Type="http://schemas.openxmlformats.org/officeDocument/2006/relationships/image" Target="../media/image1407.png"/><Relationship Id="rId254" Type="http://schemas.openxmlformats.org/officeDocument/2006/relationships/customXml" Target="../ink/ink1422.xml"/><Relationship Id="rId440" Type="http://schemas.openxmlformats.org/officeDocument/2006/relationships/customXml" Target="../ink/ink1515.xml"/><Relationship Id="rId28" Type="http://schemas.openxmlformats.org/officeDocument/2006/relationships/customXml" Target="../ink/ink1309.xml"/><Relationship Id="rId49" Type="http://schemas.openxmlformats.org/officeDocument/2006/relationships/image" Target="../media/image1315.png"/><Relationship Id="rId114" Type="http://schemas.openxmlformats.org/officeDocument/2006/relationships/customXml" Target="../ink/ink1352.xml"/><Relationship Id="rId275" Type="http://schemas.openxmlformats.org/officeDocument/2006/relationships/image" Target="../media/image1428.png"/><Relationship Id="rId296" Type="http://schemas.openxmlformats.org/officeDocument/2006/relationships/customXml" Target="../ink/ink1443.xml"/><Relationship Id="rId300" Type="http://schemas.openxmlformats.org/officeDocument/2006/relationships/customXml" Target="../ink/ink1445.xml"/><Relationship Id="rId461" Type="http://schemas.openxmlformats.org/officeDocument/2006/relationships/image" Target="../media/image1521.png"/><Relationship Id="rId60" Type="http://schemas.openxmlformats.org/officeDocument/2006/relationships/customXml" Target="../ink/ink1325.xml"/><Relationship Id="rId81" Type="http://schemas.openxmlformats.org/officeDocument/2006/relationships/image" Target="../media/image1331.png"/><Relationship Id="rId135" Type="http://schemas.openxmlformats.org/officeDocument/2006/relationships/image" Target="../media/image1358.png"/><Relationship Id="rId156" Type="http://schemas.openxmlformats.org/officeDocument/2006/relationships/customXml" Target="../ink/ink1373.xml"/><Relationship Id="rId177" Type="http://schemas.openxmlformats.org/officeDocument/2006/relationships/image" Target="../media/image1379.png"/><Relationship Id="rId198" Type="http://schemas.openxmlformats.org/officeDocument/2006/relationships/customXml" Target="../ink/ink1394.xml"/><Relationship Id="rId321" Type="http://schemas.openxmlformats.org/officeDocument/2006/relationships/image" Target="../media/image1451.png"/><Relationship Id="rId342" Type="http://schemas.openxmlformats.org/officeDocument/2006/relationships/customXml" Target="../ink/ink1466.xml"/><Relationship Id="rId363" Type="http://schemas.openxmlformats.org/officeDocument/2006/relationships/image" Target="../media/image1472.png"/><Relationship Id="rId384" Type="http://schemas.openxmlformats.org/officeDocument/2006/relationships/customXml" Target="../ink/ink1487.xml"/><Relationship Id="rId419" Type="http://schemas.openxmlformats.org/officeDocument/2006/relationships/image" Target="../media/image1500.png"/><Relationship Id="rId202" Type="http://schemas.openxmlformats.org/officeDocument/2006/relationships/customXml" Target="../ink/ink1396.xml"/><Relationship Id="rId223" Type="http://schemas.openxmlformats.org/officeDocument/2006/relationships/image" Target="../media/image1402.png"/><Relationship Id="rId244" Type="http://schemas.openxmlformats.org/officeDocument/2006/relationships/customXml" Target="../ink/ink1417.xml"/><Relationship Id="rId430" Type="http://schemas.openxmlformats.org/officeDocument/2006/relationships/customXml" Target="../ink/ink1510.xml"/><Relationship Id="rId18" Type="http://schemas.openxmlformats.org/officeDocument/2006/relationships/customXml" Target="../ink/ink1304.xml"/><Relationship Id="rId39" Type="http://schemas.openxmlformats.org/officeDocument/2006/relationships/image" Target="../media/image1310.png"/><Relationship Id="rId265" Type="http://schemas.openxmlformats.org/officeDocument/2006/relationships/image" Target="../media/image1423.png"/><Relationship Id="rId286" Type="http://schemas.openxmlformats.org/officeDocument/2006/relationships/customXml" Target="../ink/ink1438.xml"/><Relationship Id="rId451" Type="http://schemas.openxmlformats.org/officeDocument/2006/relationships/image" Target="../media/image1516.png"/><Relationship Id="rId472" Type="http://schemas.openxmlformats.org/officeDocument/2006/relationships/customXml" Target="../ink/ink1531.xml"/><Relationship Id="rId50" Type="http://schemas.openxmlformats.org/officeDocument/2006/relationships/customXml" Target="../ink/ink1320.xml"/><Relationship Id="rId104" Type="http://schemas.openxmlformats.org/officeDocument/2006/relationships/customXml" Target="../ink/ink1347.xml"/><Relationship Id="rId125" Type="http://schemas.openxmlformats.org/officeDocument/2006/relationships/image" Target="../media/image1353.png"/><Relationship Id="rId146" Type="http://schemas.openxmlformats.org/officeDocument/2006/relationships/customXml" Target="../ink/ink1368.xml"/><Relationship Id="rId167" Type="http://schemas.openxmlformats.org/officeDocument/2006/relationships/image" Target="../media/image1374.png"/><Relationship Id="rId188" Type="http://schemas.openxmlformats.org/officeDocument/2006/relationships/customXml" Target="../ink/ink1389.xml"/><Relationship Id="rId311" Type="http://schemas.openxmlformats.org/officeDocument/2006/relationships/image" Target="../media/image1446.png"/><Relationship Id="rId332" Type="http://schemas.openxmlformats.org/officeDocument/2006/relationships/customXml" Target="../ink/ink1461.xml"/><Relationship Id="rId353" Type="http://schemas.openxmlformats.org/officeDocument/2006/relationships/image" Target="../media/image1467.png"/><Relationship Id="rId374" Type="http://schemas.openxmlformats.org/officeDocument/2006/relationships/customXml" Target="../ink/ink1482.xml"/><Relationship Id="rId395" Type="http://schemas.openxmlformats.org/officeDocument/2006/relationships/image" Target="../media/image1488.png"/><Relationship Id="rId409" Type="http://schemas.openxmlformats.org/officeDocument/2006/relationships/image" Target="../media/image1495.png"/><Relationship Id="rId71" Type="http://schemas.openxmlformats.org/officeDocument/2006/relationships/image" Target="../media/image1326.png"/><Relationship Id="rId92" Type="http://schemas.openxmlformats.org/officeDocument/2006/relationships/customXml" Target="../ink/ink1341.xml"/><Relationship Id="rId213" Type="http://schemas.openxmlformats.org/officeDocument/2006/relationships/image" Target="../media/image1397.png"/><Relationship Id="rId234" Type="http://schemas.openxmlformats.org/officeDocument/2006/relationships/customXml" Target="../ink/ink1412.xml"/><Relationship Id="rId420" Type="http://schemas.openxmlformats.org/officeDocument/2006/relationships/customXml" Target="../ink/ink1505.xml"/><Relationship Id="rId2" Type="http://schemas.openxmlformats.org/officeDocument/2006/relationships/customXml" Target="../ink/ink1296.xml"/><Relationship Id="rId29" Type="http://schemas.openxmlformats.org/officeDocument/2006/relationships/image" Target="../media/image1305.png"/><Relationship Id="rId255" Type="http://schemas.openxmlformats.org/officeDocument/2006/relationships/image" Target="../media/image1418.png"/><Relationship Id="rId276" Type="http://schemas.openxmlformats.org/officeDocument/2006/relationships/customXml" Target="../ink/ink1433.xml"/><Relationship Id="rId297" Type="http://schemas.openxmlformats.org/officeDocument/2006/relationships/image" Target="../media/image1439.png"/><Relationship Id="rId441" Type="http://schemas.openxmlformats.org/officeDocument/2006/relationships/image" Target="../media/image1511.png"/><Relationship Id="rId462" Type="http://schemas.openxmlformats.org/officeDocument/2006/relationships/customXml" Target="../ink/ink1526.xml"/><Relationship Id="rId40" Type="http://schemas.openxmlformats.org/officeDocument/2006/relationships/customXml" Target="../ink/ink1315.xml"/><Relationship Id="rId115" Type="http://schemas.openxmlformats.org/officeDocument/2006/relationships/image" Target="../media/image1348.png"/><Relationship Id="rId136" Type="http://schemas.openxmlformats.org/officeDocument/2006/relationships/customXml" Target="../ink/ink1363.xml"/><Relationship Id="rId157" Type="http://schemas.openxmlformats.org/officeDocument/2006/relationships/image" Target="../media/image1369.png"/><Relationship Id="rId178" Type="http://schemas.openxmlformats.org/officeDocument/2006/relationships/customXml" Target="../ink/ink1384.xml"/><Relationship Id="rId301" Type="http://schemas.openxmlformats.org/officeDocument/2006/relationships/image" Target="../media/image1441.png"/><Relationship Id="rId322" Type="http://schemas.openxmlformats.org/officeDocument/2006/relationships/customXml" Target="../ink/ink1456.xml"/><Relationship Id="rId343" Type="http://schemas.openxmlformats.org/officeDocument/2006/relationships/image" Target="../media/image1462.png"/><Relationship Id="rId364" Type="http://schemas.openxmlformats.org/officeDocument/2006/relationships/customXml" Target="../ink/ink1477.xml"/><Relationship Id="rId61" Type="http://schemas.openxmlformats.org/officeDocument/2006/relationships/image" Target="../media/image1321.png"/><Relationship Id="rId82" Type="http://schemas.openxmlformats.org/officeDocument/2006/relationships/customXml" Target="../ink/ink1336.xml"/><Relationship Id="rId199" Type="http://schemas.openxmlformats.org/officeDocument/2006/relationships/image" Target="../media/image1390.png"/><Relationship Id="rId203" Type="http://schemas.openxmlformats.org/officeDocument/2006/relationships/image" Target="../media/image1392.png"/><Relationship Id="rId385" Type="http://schemas.openxmlformats.org/officeDocument/2006/relationships/image" Target="../media/image1483.png"/><Relationship Id="rId19" Type="http://schemas.openxmlformats.org/officeDocument/2006/relationships/image" Target="../media/image1300.png"/><Relationship Id="rId224" Type="http://schemas.openxmlformats.org/officeDocument/2006/relationships/customXml" Target="../ink/ink1407.xml"/><Relationship Id="rId245" Type="http://schemas.openxmlformats.org/officeDocument/2006/relationships/image" Target="../media/image1413.png"/><Relationship Id="rId266" Type="http://schemas.openxmlformats.org/officeDocument/2006/relationships/customXml" Target="../ink/ink1428.xml"/><Relationship Id="rId287" Type="http://schemas.openxmlformats.org/officeDocument/2006/relationships/image" Target="../media/image1434.png"/><Relationship Id="rId410" Type="http://schemas.openxmlformats.org/officeDocument/2006/relationships/customXml" Target="../ink/ink1500.xml"/><Relationship Id="rId431" Type="http://schemas.openxmlformats.org/officeDocument/2006/relationships/image" Target="../media/image1506.png"/><Relationship Id="rId452" Type="http://schemas.openxmlformats.org/officeDocument/2006/relationships/customXml" Target="../ink/ink1521.xml"/><Relationship Id="rId473" Type="http://schemas.openxmlformats.org/officeDocument/2006/relationships/image" Target="../media/image1527.png"/><Relationship Id="rId30" Type="http://schemas.openxmlformats.org/officeDocument/2006/relationships/customXml" Target="../ink/ink1310.xml"/><Relationship Id="rId105" Type="http://schemas.openxmlformats.org/officeDocument/2006/relationships/image" Target="../media/image1343.png"/><Relationship Id="rId126" Type="http://schemas.openxmlformats.org/officeDocument/2006/relationships/customXml" Target="../ink/ink1358.xml"/><Relationship Id="rId147" Type="http://schemas.openxmlformats.org/officeDocument/2006/relationships/image" Target="../media/image1364.png"/><Relationship Id="rId168" Type="http://schemas.openxmlformats.org/officeDocument/2006/relationships/customXml" Target="../ink/ink1379.xml"/><Relationship Id="rId312" Type="http://schemas.openxmlformats.org/officeDocument/2006/relationships/customXml" Target="../ink/ink1451.xml"/><Relationship Id="rId333" Type="http://schemas.openxmlformats.org/officeDocument/2006/relationships/image" Target="../media/image1457.png"/><Relationship Id="rId354" Type="http://schemas.openxmlformats.org/officeDocument/2006/relationships/customXml" Target="../ink/ink1472.xml"/><Relationship Id="rId51" Type="http://schemas.openxmlformats.org/officeDocument/2006/relationships/image" Target="../media/image1316.png"/><Relationship Id="rId72" Type="http://schemas.openxmlformats.org/officeDocument/2006/relationships/customXml" Target="../ink/ink1331.xml"/><Relationship Id="rId93" Type="http://schemas.openxmlformats.org/officeDocument/2006/relationships/image" Target="../media/image1337.png"/><Relationship Id="rId189" Type="http://schemas.openxmlformats.org/officeDocument/2006/relationships/image" Target="../media/image1385.png"/><Relationship Id="rId375" Type="http://schemas.openxmlformats.org/officeDocument/2006/relationships/image" Target="../media/image1478.png"/><Relationship Id="rId396" Type="http://schemas.openxmlformats.org/officeDocument/2006/relationships/customXml" Target="../ink/ink1493.xml"/><Relationship Id="rId3" Type="http://schemas.openxmlformats.org/officeDocument/2006/relationships/image" Target="../media/image1292.png"/><Relationship Id="rId214" Type="http://schemas.openxmlformats.org/officeDocument/2006/relationships/customXml" Target="../ink/ink1402.xml"/><Relationship Id="rId235" Type="http://schemas.openxmlformats.org/officeDocument/2006/relationships/image" Target="../media/image1408.png"/><Relationship Id="rId256" Type="http://schemas.openxmlformats.org/officeDocument/2006/relationships/customXml" Target="../ink/ink1423.xml"/><Relationship Id="rId277" Type="http://schemas.openxmlformats.org/officeDocument/2006/relationships/image" Target="../media/image1429.png"/><Relationship Id="rId298" Type="http://schemas.openxmlformats.org/officeDocument/2006/relationships/customXml" Target="../ink/ink1444.xml"/><Relationship Id="rId400" Type="http://schemas.openxmlformats.org/officeDocument/2006/relationships/customXml" Target="../ink/ink1495.xml"/><Relationship Id="rId421" Type="http://schemas.openxmlformats.org/officeDocument/2006/relationships/image" Target="../media/image1501.png"/><Relationship Id="rId442" Type="http://schemas.openxmlformats.org/officeDocument/2006/relationships/customXml" Target="../ink/ink1516.xml"/><Relationship Id="rId463" Type="http://schemas.openxmlformats.org/officeDocument/2006/relationships/image" Target="../media/image1522.png"/><Relationship Id="rId116" Type="http://schemas.openxmlformats.org/officeDocument/2006/relationships/customXml" Target="../ink/ink1353.xml"/><Relationship Id="rId137" Type="http://schemas.openxmlformats.org/officeDocument/2006/relationships/image" Target="../media/image1359.png"/><Relationship Id="rId158" Type="http://schemas.openxmlformats.org/officeDocument/2006/relationships/customXml" Target="../ink/ink1374.xml"/><Relationship Id="rId302" Type="http://schemas.openxmlformats.org/officeDocument/2006/relationships/customXml" Target="../ink/ink1446.xml"/><Relationship Id="rId323" Type="http://schemas.openxmlformats.org/officeDocument/2006/relationships/image" Target="../media/image1452.png"/><Relationship Id="rId344" Type="http://schemas.openxmlformats.org/officeDocument/2006/relationships/customXml" Target="../ink/ink1467.xml"/><Relationship Id="rId20" Type="http://schemas.openxmlformats.org/officeDocument/2006/relationships/customXml" Target="../ink/ink1305.xml"/><Relationship Id="rId41" Type="http://schemas.openxmlformats.org/officeDocument/2006/relationships/image" Target="../media/image1311.png"/><Relationship Id="rId62" Type="http://schemas.openxmlformats.org/officeDocument/2006/relationships/customXml" Target="../ink/ink1326.xml"/><Relationship Id="rId83" Type="http://schemas.openxmlformats.org/officeDocument/2006/relationships/image" Target="../media/image1332.png"/><Relationship Id="rId179" Type="http://schemas.openxmlformats.org/officeDocument/2006/relationships/image" Target="../media/image1380.png"/><Relationship Id="rId365" Type="http://schemas.openxmlformats.org/officeDocument/2006/relationships/image" Target="../media/image1473.png"/><Relationship Id="rId386" Type="http://schemas.openxmlformats.org/officeDocument/2006/relationships/customXml" Target="../ink/ink1488.xml"/><Relationship Id="rId190" Type="http://schemas.openxmlformats.org/officeDocument/2006/relationships/customXml" Target="../ink/ink1390.xml"/><Relationship Id="rId204" Type="http://schemas.openxmlformats.org/officeDocument/2006/relationships/customXml" Target="../ink/ink1397.xml"/><Relationship Id="rId225" Type="http://schemas.openxmlformats.org/officeDocument/2006/relationships/image" Target="../media/image1403.png"/><Relationship Id="rId246" Type="http://schemas.openxmlformats.org/officeDocument/2006/relationships/customXml" Target="../ink/ink1418.xml"/><Relationship Id="rId267" Type="http://schemas.openxmlformats.org/officeDocument/2006/relationships/image" Target="../media/image1424.png"/><Relationship Id="rId288" Type="http://schemas.openxmlformats.org/officeDocument/2006/relationships/customXml" Target="../ink/ink1439.xml"/><Relationship Id="rId411" Type="http://schemas.openxmlformats.org/officeDocument/2006/relationships/image" Target="../media/image1496.png"/><Relationship Id="rId432" Type="http://schemas.openxmlformats.org/officeDocument/2006/relationships/customXml" Target="../ink/ink1511.xml"/><Relationship Id="rId453" Type="http://schemas.openxmlformats.org/officeDocument/2006/relationships/image" Target="../media/image1517.png"/><Relationship Id="rId106" Type="http://schemas.openxmlformats.org/officeDocument/2006/relationships/customXml" Target="../ink/ink1348.xml"/><Relationship Id="rId127" Type="http://schemas.openxmlformats.org/officeDocument/2006/relationships/image" Target="../media/image1354.png"/><Relationship Id="rId313" Type="http://schemas.openxmlformats.org/officeDocument/2006/relationships/image" Target="../media/image1447.png"/><Relationship Id="rId10" Type="http://schemas.openxmlformats.org/officeDocument/2006/relationships/customXml" Target="../ink/ink1300.xml"/><Relationship Id="rId31" Type="http://schemas.openxmlformats.org/officeDocument/2006/relationships/image" Target="../media/image1306.png"/><Relationship Id="rId52" Type="http://schemas.openxmlformats.org/officeDocument/2006/relationships/customXml" Target="../ink/ink1321.xml"/><Relationship Id="rId73" Type="http://schemas.openxmlformats.org/officeDocument/2006/relationships/image" Target="../media/image1327.png"/><Relationship Id="rId94" Type="http://schemas.openxmlformats.org/officeDocument/2006/relationships/customXml" Target="../ink/ink1342.xml"/><Relationship Id="rId148" Type="http://schemas.openxmlformats.org/officeDocument/2006/relationships/customXml" Target="../ink/ink1369.xml"/><Relationship Id="rId169" Type="http://schemas.openxmlformats.org/officeDocument/2006/relationships/image" Target="../media/image1375.png"/><Relationship Id="rId334" Type="http://schemas.openxmlformats.org/officeDocument/2006/relationships/customXml" Target="../ink/ink1462.xml"/><Relationship Id="rId355" Type="http://schemas.openxmlformats.org/officeDocument/2006/relationships/image" Target="../media/image1468.png"/><Relationship Id="rId376" Type="http://schemas.openxmlformats.org/officeDocument/2006/relationships/customXml" Target="../ink/ink1483.xml"/><Relationship Id="rId397" Type="http://schemas.openxmlformats.org/officeDocument/2006/relationships/image" Target="../media/image1489.png"/><Relationship Id="rId4" Type="http://schemas.openxmlformats.org/officeDocument/2006/relationships/customXml" Target="../ink/ink1297.xml"/><Relationship Id="rId180" Type="http://schemas.openxmlformats.org/officeDocument/2006/relationships/customXml" Target="../ink/ink1385.xml"/><Relationship Id="rId215" Type="http://schemas.openxmlformats.org/officeDocument/2006/relationships/image" Target="../media/image1398.png"/><Relationship Id="rId236" Type="http://schemas.openxmlformats.org/officeDocument/2006/relationships/customXml" Target="../ink/ink1413.xml"/><Relationship Id="rId257" Type="http://schemas.openxmlformats.org/officeDocument/2006/relationships/image" Target="../media/image1419.png"/><Relationship Id="rId278" Type="http://schemas.openxmlformats.org/officeDocument/2006/relationships/customXml" Target="../ink/ink1434.xml"/><Relationship Id="rId401" Type="http://schemas.openxmlformats.org/officeDocument/2006/relationships/image" Target="../media/image1491.png"/><Relationship Id="rId422" Type="http://schemas.openxmlformats.org/officeDocument/2006/relationships/customXml" Target="../ink/ink1506.xml"/><Relationship Id="rId443" Type="http://schemas.openxmlformats.org/officeDocument/2006/relationships/image" Target="../media/image1512.png"/><Relationship Id="rId464" Type="http://schemas.openxmlformats.org/officeDocument/2006/relationships/customXml" Target="../ink/ink1527.xml"/><Relationship Id="rId303" Type="http://schemas.openxmlformats.org/officeDocument/2006/relationships/image" Target="../media/image1442.png"/><Relationship Id="rId42" Type="http://schemas.openxmlformats.org/officeDocument/2006/relationships/customXml" Target="../ink/ink1316.xml"/><Relationship Id="rId84" Type="http://schemas.openxmlformats.org/officeDocument/2006/relationships/customXml" Target="../ink/ink1337.xml"/><Relationship Id="rId138" Type="http://schemas.openxmlformats.org/officeDocument/2006/relationships/customXml" Target="../ink/ink1364.xml"/><Relationship Id="rId345" Type="http://schemas.openxmlformats.org/officeDocument/2006/relationships/image" Target="../media/image1463.png"/><Relationship Id="rId387" Type="http://schemas.openxmlformats.org/officeDocument/2006/relationships/image" Target="../media/image1484.png"/><Relationship Id="rId191" Type="http://schemas.openxmlformats.org/officeDocument/2006/relationships/image" Target="../media/image1386.png"/><Relationship Id="rId205" Type="http://schemas.openxmlformats.org/officeDocument/2006/relationships/image" Target="../media/image1393.png"/><Relationship Id="rId247" Type="http://schemas.openxmlformats.org/officeDocument/2006/relationships/image" Target="../media/image1414.png"/><Relationship Id="rId412" Type="http://schemas.openxmlformats.org/officeDocument/2006/relationships/customXml" Target="../ink/ink1501.xml"/><Relationship Id="rId107" Type="http://schemas.openxmlformats.org/officeDocument/2006/relationships/image" Target="../media/image1344.png"/><Relationship Id="rId289" Type="http://schemas.openxmlformats.org/officeDocument/2006/relationships/image" Target="../media/image1435.png"/><Relationship Id="rId454" Type="http://schemas.openxmlformats.org/officeDocument/2006/relationships/customXml" Target="../ink/ink1522.xml"/><Relationship Id="rId11" Type="http://schemas.openxmlformats.org/officeDocument/2006/relationships/image" Target="../media/image1296.png"/><Relationship Id="rId53" Type="http://schemas.openxmlformats.org/officeDocument/2006/relationships/image" Target="../media/image1317.png"/><Relationship Id="rId149" Type="http://schemas.openxmlformats.org/officeDocument/2006/relationships/image" Target="../media/image1365.png"/><Relationship Id="rId314" Type="http://schemas.openxmlformats.org/officeDocument/2006/relationships/customXml" Target="../ink/ink1452.xml"/><Relationship Id="rId356" Type="http://schemas.openxmlformats.org/officeDocument/2006/relationships/customXml" Target="../ink/ink1473.xml"/><Relationship Id="rId398" Type="http://schemas.openxmlformats.org/officeDocument/2006/relationships/customXml" Target="../ink/ink1494.xml"/><Relationship Id="rId95" Type="http://schemas.openxmlformats.org/officeDocument/2006/relationships/image" Target="../media/image1338.png"/><Relationship Id="rId160" Type="http://schemas.openxmlformats.org/officeDocument/2006/relationships/customXml" Target="../ink/ink1375.xml"/><Relationship Id="rId216" Type="http://schemas.openxmlformats.org/officeDocument/2006/relationships/customXml" Target="../ink/ink1403.xml"/><Relationship Id="rId423" Type="http://schemas.openxmlformats.org/officeDocument/2006/relationships/image" Target="../media/image1502.png"/><Relationship Id="rId258" Type="http://schemas.openxmlformats.org/officeDocument/2006/relationships/customXml" Target="../ink/ink1424.xml"/><Relationship Id="rId465" Type="http://schemas.openxmlformats.org/officeDocument/2006/relationships/image" Target="../media/image1523.png"/><Relationship Id="rId22" Type="http://schemas.openxmlformats.org/officeDocument/2006/relationships/customXml" Target="../ink/ink1306.xml"/><Relationship Id="rId64" Type="http://schemas.openxmlformats.org/officeDocument/2006/relationships/customXml" Target="../ink/ink1327.xml"/><Relationship Id="rId118" Type="http://schemas.openxmlformats.org/officeDocument/2006/relationships/customXml" Target="../ink/ink1354.xml"/><Relationship Id="rId325" Type="http://schemas.openxmlformats.org/officeDocument/2006/relationships/image" Target="../media/image1453.png"/><Relationship Id="rId367" Type="http://schemas.openxmlformats.org/officeDocument/2006/relationships/image" Target="../media/image1474.png"/><Relationship Id="rId171" Type="http://schemas.openxmlformats.org/officeDocument/2006/relationships/image" Target="../media/image1376.png"/><Relationship Id="rId227" Type="http://schemas.openxmlformats.org/officeDocument/2006/relationships/image" Target="../media/image1404.png"/><Relationship Id="rId269" Type="http://schemas.openxmlformats.org/officeDocument/2006/relationships/image" Target="../media/image1425.png"/><Relationship Id="rId434" Type="http://schemas.openxmlformats.org/officeDocument/2006/relationships/customXml" Target="../ink/ink1512.xml"/><Relationship Id="rId33" Type="http://schemas.openxmlformats.org/officeDocument/2006/relationships/image" Target="../media/image1307.png"/><Relationship Id="rId129" Type="http://schemas.openxmlformats.org/officeDocument/2006/relationships/image" Target="../media/image1355.png"/><Relationship Id="rId280" Type="http://schemas.openxmlformats.org/officeDocument/2006/relationships/customXml" Target="../ink/ink1435.xml"/><Relationship Id="rId336" Type="http://schemas.openxmlformats.org/officeDocument/2006/relationships/customXml" Target="../ink/ink1463.xml"/><Relationship Id="rId75" Type="http://schemas.openxmlformats.org/officeDocument/2006/relationships/image" Target="../media/image1328.png"/><Relationship Id="rId140" Type="http://schemas.openxmlformats.org/officeDocument/2006/relationships/customXml" Target="../ink/ink1365.xml"/><Relationship Id="rId182" Type="http://schemas.openxmlformats.org/officeDocument/2006/relationships/customXml" Target="../ink/ink1386.xml"/><Relationship Id="rId378" Type="http://schemas.openxmlformats.org/officeDocument/2006/relationships/customXml" Target="../ink/ink1484.xml"/><Relationship Id="rId403" Type="http://schemas.openxmlformats.org/officeDocument/2006/relationships/image" Target="../media/image1492.png"/><Relationship Id="rId6" Type="http://schemas.openxmlformats.org/officeDocument/2006/relationships/customXml" Target="../ink/ink1298.xml"/><Relationship Id="rId238" Type="http://schemas.openxmlformats.org/officeDocument/2006/relationships/customXml" Target="../ink/ink1414.xml"/><Relationship Id="rId445" Type="http://schemas.openxmlformats.org/officeDocument/2006/relationships/image" Target="../media/image1513.png"/><Relationship Id="rId291" Type="http://schemas.openxmlformats.org/officeDocument/2006/relationships/image" Target="../media/image1436.png"/><Relationship Id="rId305" Type="http://schemas.openxmlformats.org/officeDocument/2006/relationships/image" Target="../media/image1443.png"/><Relationship Id="rId347" Type="http://schemas.openxmlformats.org/officeDocument/2006/relationships/image" Target="../media/image1464.png"/><Relationship Id="rId44" Type="http://schemas.openxmlformats.org/officeDocument/2006/relationships/customXml" Target="../ink/ink1317.xml"/><Relationship Id="rId86" Type="http://schemas.openxmlformats.org/officeDocument/2006/relationships/customXml" Target="../ink/ink1338.xml"/><Relationship Id="rId151" Type="http://schemas.openxmlformats.org/officeDocument/2006/relationships/image" Target="../media/image1366.png"/><Relationship Id="rId389" Type="http://schemas.openxmlformats.org/officeDocument/2006/relationships/image" Target="../media/image148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85.png"/><Relationship Id="rId299" Type="http://schemas.openxmlformats.org/officeDocument/2006/relationships/image" Target="../media/image1676.png"/><Relationship Id="rId303" Type="http://schemas.openxmlformats.org/officeDocument/2006/relationships/image" Target="../media/image1678.png"/><Relationship Id="rId21" Type="http://schemas.openxmlformats.org/officeDocument/2006/relationships/image" Target="../media/image1537.png"/><Relationship Id="rId42" Type="http://schemas.openxmlformats.org/officeDocument/2006/relationships/customXml" Target="../ink/ink1552.xml"/><Relationship Id="rId63" Type="http://schemas.openxmlformats.org/officeDocument/2006/relationships/image" Target="../media/image1558.png"/><Relationship Id="rId84" Type="http://schemas.openxmlformats.org/officeDocument/2006/relationships/customXml" Target="../ink/ink1573.xml"/><Relationship Id="rId138" Type="http://schemas.openxmlformats.org/officeDocument/2006/relationships/customXml" Target="../ink/ink1600.xml"/><Relationship Id="rId159" Type="http://schemas.openxmlformats.org/officeDocument/2006/relationships/image" Target="../media/image1606.png"/><Relationship Id="rId170" Type="http://schemas.openxmlformats.org/officeDocument/2006/relationships/customXml" Target="../ink/ink1616.xml"/><Relationship Id="rId191" Type="http://schemas.openxmlformats.org/officeDocument/2006/relationships/image" Target="../media/image1622.png"/><Relationship Id="rId205" Type="http://schemas.openxmlformats.org/officeDocument/2006/relationships/image" Target="../media/image1629.png"/><Relationship Id="rId226" Type="http://schemas.openxmlformats.org/officeDocument/2006/relationships/customXml" Target="../ink/ink1644.xml"/><Relationship Id="rId247" Type="http://schemas.openxmlformats.org/officeDocument/2006/relationships/image" Target="../media/image1650.png"/><Relationship Id="rId107" Type="http://schemas.openxmlformats.org/officeDocument/2006/relationships/image" Target="../media/image1580.png"/><Relationship Id="rId268" Type="http://schemas.openxmlformats.org/officeDocument/2006/relationships/customXml" Target="../ink/ink1665.xml"/><Relationship Id="rId289" Type="http://schemas.openxmlformats.org/officeDocument/2006/relationships/image" Target="../media/image1671.png"/><Relationship Id="rId11" Type="http://schemas.openxmlformats.org/officeDocument/2006/relationships/image" Target="../media/image1532.png"/><Relationship Id="rId32" Type="http://schemas.openxmlformats.org/officeDocument/2006/relationships/customXml" Target="../ink/ink1547.xml"/><Relationship Id="rId53" Type="http://schemas.openxmlformats.org/officeDocument/2006/relationships/image" Target="../media/image1553.png"/><Relationship Id="rId74" Type="http://schemas.openxmlformats.org/officeDocument/2006/relationships/customXml" Target="../ink/ink1568.xml"/><Relationship Id="rId128" Type="http://schemas.openxmlformats.org/officeDocument/2006/relationships/customXml" Target="../ink/ink1595.xml"/><Relationship Id="rId149" Type="http://schemas.openxmlformats.org/officeDocument/2006/relationships/image" Target="../media/image1601.png"/><Relationship Id="rId5" Type="http://schemas.openxmlformats.org/officeDocument/2006/relationships/image" Target="../media/image1529.png"/><Relationship Id="rId95" Type="http://schemas.openxmlformats.org/officeDocument/2006/relationships/image" Target="../media/image1574.png"/><Relationship Id="rId160" Type="http://schemas.openxmlformats.org/officeDocument/2006/relationships/customXml" Target="../ink/ink1611.xml"/><Relationship Id="rId181" Type="http://schemas.openxmlformats.org/officeDocument/2006/relationships/image" Target="../media/image1617.png"/><Relationship Id="rId216" Type="http://schemas.openxmlformats.org/officeDocument/2006/relationships/customXml" Target="../ink/ink1639.xml"/><Relationship Id="rId237" Type="http://schemas.openxmlformats.org/officeDocument/2006/relationships/image" Target="../media/image1645.png"/><Relationship Id="rId258" Type="http://schemas.openxmlformats.org/officeDocument/2006/relationships/customXml" Target="../ink/ink1660.xml"/><Relationship Id="rId279" Type="http://schemas.openxmlformats.org/officeDocument/2006/relationships/image" Target="../media/image1666.png"/><Relationship Id="rId22" Type="http://schemas.openxmlformats.org/officeDocument/2006/relationships/customXml" Target="../ink/ink1542.xml"/><Relationship Id="rId43" Type="http://schemas.openxmlformats.org/officeDocument/2006/relationships/image" Target="../media/image1548.png"/><Relationship Id="rId64" Type="http://schemas.openxmlformats.org/officeDocument/2006/relationships/customXml" Target="../ink/ink1563.xml"/><Relationship Id="rId118" Type="http://schemas.openxmlformats.org/officeDocument/2006/relationships/customXml" Target="../ink/ink1590.xml"/><Relationship Id="rId139" Type="http://schemas.openxmlformats.org/officeDocument/2006/relationships/image" Target="../media/image1596.png"/><Relationship Id="rId290" Type="http://schemas.openxmlformats.org/officeDocument/2006/relationships/customXml" Target="../ink/ink1676.xml"/><Relationship Id="rId304" Type="http://schemas.openxmlformats.org/officeDocument/2006/relationships/customXml" Target="../ink/ink1683.xml"/><Relationship Id="rId85" Type="http://schemas.openxmlformats.org/officeDocument/2006/relationships/image" Target="../media/image1569.png"/><Relationship Id="rId150" Type="http://schemas.openxmlformats.org/officeDocument/2006/relationships/customXml" Target="../ink/ink1606.xml"/><Relationship Id="rId171" Type="http://schemas.openxmlformats.org/officeDocument/2006/relationships/image" Target="../media/image1612.png"/><Relationship Id="rId192" Type="http://schemas.openxmlformats.org/officeDocument/2006/relationships/customXml" Target="../ink/ink1627.xml"/><Relationship Id="rId206" Type="http://schemas.openxmlformats.org/officeDocument/2006/relationships/customXml" Target="../ink/ink1634.xml"/><Relationship Id="rId227" Type="http://schemas.openxmlformats.org/officeDocument/2006/relationships/image" Target="../media/image1640.png"/><Relationship Id="rId248" Type="http://schemas.openxmlformats.org/officeDocument/2006/relationships/customXml" Target="../ink/ink1655.xml"/><Relationship Id="rId269" Type="http://schemas.openxmlformats.org/officeDocument/2006/relationships/image" Target="../media/image1661.png"/><Relationship Id="rId12" Type="http://schemas.openxmlformats.org/officeDocument/2006/relationships/customXml" Target="../ink/ink1537.xml"/><Relationship Id="rId33" Type="http://schemas.openxmlformats.org/officeDocument/2006/relationships/image" Target="../media/image1543.png"/><Relationship Id="rId108" Type="http://schemas.openxmlformats.org/officeDocument/2006/relationships/customXml" Target="../ink/ink1585.xml"/><Relationship Id="rId129" Type="http://schemas.openxmlformats.org/officeDocument/2006/relationships/image" Target="../media/image1591.png"/><Relationship Id="rId280" Type="http://schemas.openxmlformats.org/officeDocument/2006/relationships/customXml" Target="../ink/ink1671.xml"/><Relationship Id="rId54" Type="http://schemas.openxmlformats.org/officeDocument/2006/relationships/customXml" Target="../ink/ink1558.xml"/><Relationship Id="rId75" Type="http://schemas.openxmlformats.org/officeDocument/2006/relationships/image" Target="../media/image1564.png"/><Relationship Id="rId96" Type="http://schemas.openxmlformats.org/officeDocument/2006/relationships/customXml" Target="../ink/ink1579.xml"/><Relationship Id="rId140" Type="http://schemas.openxmlformats.org/officeDocument/2006/relationships/customXml" Target="../ink/ink1601.xml"/><Relationship Id="rId161" Type="http://schemas.openxmlformats.org/officeDocument/2006/relationships/image" Target="../media/image1607.png"/><Relationship Id="rId182" Type="http://schemas.openxmlformats.org/officeDocument/2006/relationships/customXml" Target="../ink/ink1622.xml"/><Relationship Id="rId217" Type="http://schemas.openxmlformats.org/officeDocument/2006/relationships/image" Target="../media/image1635.png"/><Relationship Id="rId6" Type="http://schemas.openxmlformats.org/officeDocument/2006/relationships/customXml" Target="../ink/ink1534.xml"/><Relationship Id="rId238" Type="http://schemas.openxmlformats.org/officeDocument/2006/relationships/customXml" Target="../ink/ink1650.xml"/><Relationship Id="rId259" Type="http://schemas.openxmlformats.org/officeDocument/2006/relationships/image" Target="../media/image1656.png"/><Relationship Id="rId23" Type="http://schemas.openxmlformats.org/officeDocument/2006/relationships/image" Target="../media/image1538.png"/><Relationship Id="rId119" Type="http://schemas.openxmlformats.org/officeDocument/2006/relationships/image" Target="../media/image1586.png"/><Relationship Id="rId270" Type="http://schemas.openxmlformats.org/officeDocument/2006/relationships/customXml" Target="../ink/ink1666.xml"/><Relationship Id="rId291" Type="http://schemas.openxmlformats.org/officeDocument/2006/relationships/image" Target="../media/image1672.png"/><Relationship Id="rId305" Type="http://schemas.openxmlformats.org/officeDocument/2006/relationships/image" Target="../media/image1679.png"/><Relationship Id="rId44" Type="http://schemas.openxmlformats.org/officeDocument/2006/relationships/customXml" Target="../ink/ink1553.xml"/><Relationship Id="rId65" Type="http://schemas.openxmlformats.org/officeDocument/2006/relationships/image" Target="../media/image1559.png"/><Relationship Id="rId86" Type="http://schemas.openxmlformats.org/officeDocument/2006/relationships/customXml" Target="../ink/ink1574.xml"/><Relationship Id="rId130" Type="http://schemas.openxmlformats.org/officeDocument/2006/relationships/customXml" Target="../ink/ink1596.xml"/><Relationship Id="rId151" Type="http://schemas.openxmlformats.org/officeDocument/2006/relationships/image" Target="../media/image1602.png"/><Relationship Id="rId172" Type="http://schemas.openxmlformats.org/officeDocument/2006/relationships/customXml" Target="../ink/ink1617.xml"/><Relationship Id="rId193" Type="http://schemas.openxmlformats.org/officeDocument/2006/relationships/image" Target="../media/image1623.png"/><Relationship Id="rId207" Type="http://schemas.openxmlformats.org/officeDocument/2006/relationships/image" Target="../media/image1630.png"/><Relationship Id="rId228" Type="http://schemas.openxmlformats.org/officeDocument/2006/relationships/customXml" Target="../ink/ink1645.xml"/><Relationship Id="rId249" Type="http://schemas.openxmlformats.org/officeDocument/2006/relationships/image" Target="../media/image1651.png"/><Relationship Id="rId13" Type="http://schemas.openxmlformats.org/officeDocument/2006/relationships/image" Target="../media/image1533.png"/><Relationship Id="rId109" Type="http://schemas.openxmlformats.org/officeDocument/2006/relationships/image" Target="../media/image1581.png"/><Relationship Id="rId260" Type="http://schemas.openxmlformats.org/officeDocument/2006/relationships/customXml" Target="../ink/ink1661.xml"/><Relationship Id="rId281" Type="http://schemas.openxmlformats.org/officeDocument/2006/relationships/image" Target="../media/image1667.png"/><Relationship Id="rId34" Type="http://schemas.openxmlformats.org/officeDocument/2006/relationships/customXml" Target="../ink/ink1548.xml"/><Relationship Id="rId55" Type="http://schemas.openxmlformats.org/officeDocument/2006/relationships/image" Target="../media/image1554.png"/><Relationship Id="rId76" Type="http://schemas.openxmlformats.org/officeDocument/2006/relationships/customXml" Target="../ink/ink1569.xml"/><Relationship Id="rId97" Type="http://schemas.openxmlformats.org/officeDocument/2006/relationships/image" Target="../media/image1575.png"/><Relationship Id="rId120" Type="http://schemas.openxmlformats.org/officeDocument/2006/relationships/customXml" Target="../ink/ink1591.xml"/><Relationship Id="rId141" Type="http://schemas.openxmlformats.org/officeDocument/2006/relationships/image" Target="../media/image1597.png"/><Relationship Id="rId7" Type="http://schemas.openxmlformats.org/officeDocument/2006/relationships/image" Target="../media/image1530.png"/><Relationship Id="rId162" Type="http://schemas.openxmlformats.org/officeDocument/2006/relationships/customXml" Target="../ink/ink1612.xml"/><Relationship Id="rId183" Type="http://schemas.openxmlformats.org/officeDocument/2006/relationships/image" Target="../media/image1618.png"/><Relationship Id="rId218" Type="http://schemas.openxmlformats.org/officeDocument/2006/relationships/customXml" Target="../ink/ink1640.xml"/><Relationship Id="rId239" Type="http://schemas.openxmlformats.org/officeDocument/2006/relationships/image" Target="../media/image1646.png"/><Relationship Id="rId250" Type="http://schemas.openxmlformats.org/officeDocument/2006/relationships/customXml" Target="../ink/ink1656.xml"/><Relationship Id="rId271" Type="http://schemas.openxmlformats.org/officeDocument/2006/relationships/image" Target="../media/image1662.png"/><Relationship Id="rId292" Type="http://schemas.openxmlformats.org/officeDocument/2006/relationships/customXml" Target="../ink/ink1677.xml"/><Relationship Id="rId306" Type="http://schemas.openxmlformats.org/officeDocument/2006/relationships/customXml" Target="../ink/ink1684.xml"/><Relationship Id="rId24" Type="http://schemas.openxmlformats.org/officeDocument/2006/relationships/customXml" Target="../ink/ink1543.xml"/><Relationship Id="rId40" Type="http://schemas.openxmlformats.org/officeDocument/2006/relationships/customXml" Target="../ink/ink1551.xml"/><Relationship Id="rId45" Type="http://schemas.openxmlformats.org/officeDocument/2006/relationships/image" Target="../media/image1549.png"/><Relationship Id="rId66" Type="http://schemas.openxmlformats.org/officeDocument/2006/relationships/customXml" Target="../ink/ink1564.xml"/><Relationship Id="rId87" Type="http://schemas.openxmlformats.org/officeDocument/2006/relationships/image" Target="../media/image1570.png"/><Relationship Id="rId110" Type="http://schemas.openxmlformats.org/officeDocument/2006/relationships/customXml" Target="../ink/ink1586.xml"/><Relationship Id="rId115" Type="http://schemas.openxmlformats.org/officeDocument/2006/relationships/image" Target="../media/image1584.png"/><Relationship Id="rId131" Type="http://schemas.openxmlformats.org/officeDocument/2006/relationships/image" Target="../media/image1592.png"/><Relationship Id="rId136" Type="http://schemas.openxmlformats.org/officeDocument/2006/relationships/customXml" Target="../ink/ink1599.xml"/><Relationship Id="rId157" Type="http://schemas.openxmlformats.org/officeDocument/2006/relationships/image" Target="../media/image1605.png"/><Relationship Id="rId178" Type="http://schemas.openxmlformats.org/officeDocument/2006/relationships/customXml" Target="../ink/ink1620.xml"/><Relationship Id="rId301" Type="http://schemas.openxmlformats.org/officeDocument/2006/relationships/image" Target="../media/image1677.png"/><Relationship Id="rId61" Type="http://schemas.openxmlformats.org/officeDocument/2006/relationships/image" Target="../media/image1557.png"/><Relationship Id="rId82" Type="http://schemas.openxmlformats.org/officeDocument/2006/relationships/customXml" Target="../ink/ink1572.xml"/><Relationship Id="rId152" Type="http://schemas.openxmlformats.org/officeDocument/2006/relationships/customXml" Target="../ink/ink1607.xml"/><Relationship Id="rId173" Type="http://schemas.openxmlformats.org/officeDocument/2006/relationships/image" Target="../media/image1613.png"/><Relationship Id="rId194" Type="http://schemas.openxmlformats.org/officeDocument/2006/relationships/customXml" Target="../ink/ink1628.xml"/><Relationship Id="rId199" Type="http://schemas.openxmlformats.org/officeDocument/2006/relationships/image" Target="../media/image1626.png"/><Relationship Id="rId203" Type="http://schemas.openxmlformats.org/officeDocument/2006/relationships/image" Target="../media/image1628.png"/><Relationship Id="rId208" Type="http://schemas.openxmlformats.org/officeDocument/2006/relationships/customXml" Target="../ink/ink1635.xml"/><Relationship Id="rId229" Type="http://schemas.openxmlformats.org/officeDocument/2006/relationships/image" Target="../media/image1641.png"/><Relationship Id="rId19" Type="http://schemas.openxmlformats.org/officeDocument/2006/relationships/image" Target="../media/image1536.png"/><Relationship Id="rId224" Type="http://schemas.openxmlformats.org/officeDocument/2006/relationships/customXml" Target="../ink/ink1643.xml"/><Relationship Id="rId240" Type="http://schemas.openxmlformats.org/officeDocument/2006/relationships/customXml" Target="../ink/ink1651.xml"/><Relationship Id="rId245" Type="http://schemas.openxmlformats.org/officeDocument/2006/relationships/image" Target="../media/image1649.png"/><Relationship Id="rId261" Type="http://schemas.openxmlformats.org/officeDocument/2006/relationships/image" Target="../media/image1657.png"/><Relationship Id="rId266" Type="http://schemas.openxmlformats.org/officeDocument/2006/relationships/customXml" Target="../ink/ink1664.xml"/><Relationship Id="rId287" Type="http://schemas.openxmlformats.org/officeDocument/2006/relationships/image" Target="../media/image1670.png"/><Relationship Id="rId14" Type="http://schemas.openxmlformats.org/officeDocument/2006/relationships/customXml" Target="../ink/ink1538.xml"/><Relationship Id="rId30" Type="http://schemas.openxmlformats.org/officeDocument/2006/relationships/customXml" Target="../ink/ink1546.xml"/><Relationship Id="rId35" Type="http://schemas.openxmlformats.org/officeDocument/2006/relationships/image" Target="../media/image1544.png"/><Relationship Id="rId56" Type="http://schemas.openxmlformats.org/officeDocument/2006/relationships/customXml" Target="../ink/ink1559.xml"/><Relationship Id="rId77" Type="http://schemas.openxmlformats.org/officeDocument/2006/relationships/image" Target="../media/image1565.png"/><Relationship Id="rId100" Type="http://schemas.openxmlformats.org/officeDocument/2006/relationships/customXml" Target="../ink/ink1581.xml"/><Relationship Id="rId105" Type="http://schemas.openxmlformats.org/officeDocument/2006/relationships/image" Target="../media/image1579.png"/><Relationship Id="rId126" Type="http://schemas.openxmlformats.org/officeDocument/2006/relationships/customXml" Target="../ink/ink1594.xml"/><Relationship Id="rId147" Type="http://schemas.openxmlformats.org/officeDocument/2006/relationships/image" Target="../media/image1600.png"/><Relationship Id="rId168" Type="http://schemas.openxmlformats.org/officeDocument/2006/relationships/customXml" Target="../ink/ink1615.xml"/><Relationship Id="rId282" Type="http://schemas.openxmlformats.org/officeDocument/2006/relationships/customXml" Target="../ink/ink1672.xml"/><Relationship Id="rId8" Type="http://schemas.openxmlformats.org/officeDocument/2006/relationships/customXml" Target="../ink/ink1535.xml"/><Relationship Id="rId51" Type="http://schemas.openxmlformats.org/officeDocument/2006/relationships/image" Target="../media/image1552.png"/><Relationship Id="rId72" Type="http://schemas.openxmlformats.org/officeDocument/2006/relationships/customXml" Target="../ink/ink1567.xml"/><Relationship Id="rId93" Type="http://schemas.openxmlformats.org/officeDocument/2006/relationships/image" Target="../media/image1573.png"/><Relationship Id="rId98" Type="http://schemas.openxmlformats.org/officeDocument/2006/relationships/customXml" Target="../ink/ink1580.xml"/><Relationship Id="rId121" Type="http://schemas.openxmlformats.org/officeDocument/2006/relationships/image" Target="../media/image1587.png"/><Relationship Id="rId142" Type="http://schemas.openxmlformats.org/officeDocument/2006/relationships/customXml" Target="../ink/ink1602.xml"/><Relationship Id="rId163" Type="http://schemas.openxmlformats.org/officeDocument/2006/relationships/image" Target="../media/image1608.png"/><Relationship Id="rId184" Type="http://schemas.openxmlformats.org/officeDocument/2006/relationships/customXml" Target="../ink/ink1623.xml"/><Relationship Id="rId189" Type="http://schemas.openxmlformats.org/officeDocument/2006/relationships/image" Target="../media/image1621.png"/><Relationship Id="rId219" Type="http://schemas.openxmlformats.org/officeDocument/2006/relationships/image" Target="../media/image1636.png"/><Relationship Id="rId3" Type="http://schemas.openxmlformats.org/officeDocument/2006/relationships/image" Target="../media/image1528.png"/><Relationship Id="rId214" Type="http://schemas.openxmlformats.org/officeDocument/2006/relationships/customXml" Target="../ink/ink1638.xml"/><Relationship Id="rId230" Type="http://schemas.openxmlformats.org/officeDocument/2006/relationships/customXml" Target="../ink/ink1646.xml"/><Relationship Id="rId235" Type="http://schemas.openxmlformats.org/officeDocument/2006/relationships/image" Target="../media/image1644.png"/><Relationship Id="rId251" Type="http://schemas.openxmlformats.org/officeDocument/2006/relationships/image" Target="../media/image1652.png"/><Relationship Id="rId256" Type="http://schemas.openxmlformats.org/officeDocument/2006/relationships/customXml" Target="../ink/ink1659.xml"/><Relationship Id="rId277" Type="http://schemas.openxmlformats.org/officeDocument/2006/relationships/image" Target="../media/image1665.png"/><Relationship Id="rId298" Type="http://schemas.openxmlformats.org/officeDocument/2006/relationships/customXml" Target="../ink/ink1680.xml"/><Relationship Id="rId25" Type="http://schemas.openxmlformats.org/officeDocument/2006/relationships/image" Target="../media/image1539.png"/><Relationship Id="rId46" Type="http://schemas.openxmlformats.org/officeDocument/2006/relationships/customXml" Target="../ink/ink1554.xml"/><Relationship Id="rId67" Type="http://schemas.openxmlformats.org/officeDocument/2006/relationships/image" Target="../media/image1560.png"/><Relationship Id="rId116" Type="http://schemas.openxmlformats.org/officeDocument/2006/relationships/customXml" Target="../ink/ink1589.xml"/><Relationship Id="rId137" Type="http://schemas.openxmlformats.org/officeDocument/2006/relationships/image" Target="../media/image1595.png"/><Relationship Id="rId158" Type="http://schemas.openxmlformats.org/officeDocument/2006/relationships/customXml" Target="../ink/ink1610.xml"/><Relationship Id="rId272" Type="http://schemas.openxmlformats.org/officeDocument/2006/relationships/customXml" Target="../ink/ink1667.xml"/><Relationship Id="rId293" Type="http://schemas.openxmlformats.org/officeDocument/2006/relationships/image" Target="../media/image1673.png"/><Relationship Id="rId302" Type="http://schemas.openxmlformats.org/officeDocument/2006/relationships/customXml" Target="../ink/ink1682.xml"/><Relationship Id="rId307" Type="http://schemas.openxmlformats.org/officeDocument/2006/relationships/image" Target="../media/image1680.png"/><Relationship Id="rId20" Type="http://schemas.openxmlformats.org/officeDocument/2006/relationships/customXml" Target="../ink/ink1541.xml"/><Relationship Id="rId41" Type="http://schemas.openxmlformats.org/officeDocument/2006/relationships/image" Target="../media/image1547.png"/><Relationship Id="rId62" Type="http://schemas.openxmlformats.org/officeDocument/2006/relationships/customXml" Target="../ink/ink1562.xml"/><Relationship Id="rId83" Type="http://schemas.openxmlformats.org/officeDocument/2006/relationships/image" Target="../media/image1568.png"/><Relationship Id="rId88" Type="http://schemas.openxmlformats.org/officeDocument/2006/relationships/customXml" Target="../ink/ink1575.xml"/><Relationship Id="rId111" Type="http://schemas.openxmlformats.org/officeDocument/2006/relationships/image" Target="../media/image1582.png"/><Relationship Id="rId132" Type="http://schemas.openxmlformats.org/officeDocument/2006/relationships/customXml" Target="../ink/ink1597.xml"/><Relationship Id="rId153" Type="http://schemas.openxmlformats.org/officeDocument/2006/relationships/image" Target="../media/image1603.png"/><Relationship Id="rId174" Type="http://schemas.openxmlformats.org/officeDocument/2006/relationships/customXml" Target="../ink/ink1618.xml"/><Relationship Id="rId179" Type="http://schemas.openxmlformats.org/officeDocument/2006/relationships/image" Target="../media/image1616.png"/><Relationship Id="rId195" Type="http://schemas.openxmlformats.org/officeDocument/2006/relationships/image" Target="../media/image1624.png"/><Relationship Id="rId209" Type="http://schemas.openxmlformats.org/officeDocument/2006/relationships/image" Target="../media/image1631.png"/><Relationship Id="rId190" Type="http://schemas.openxmlformats.org/officeDocument/2006/relationships/customXml" Target="../ink/ink1626.xml"/><Relationship Id="rId204" Type="http://schemas.openxmlformats.org/officeDocument/2006/relationships/customXml" Target="../ink/ink1633.xml"/><Relationship Id="rId220" Type="http://schemas.openxmlformats.org/officeDocument/2006/relationships/customXml" Target="../ink/ink1641.xml"/><Relationship Id="rId225" Type="http://schemas.openxmlformats.org/officeDocument/2006/relationships/image" Target="../media/image1639.png"/><Relationship Id="rId241" Type="http://schemas.openxmlformats.org/officeDocument/2006/relationships/image" Target="../media/image1647.png"/><Relationship Id="rId246" Type="http://schemas.openxmlformats.org/officeDocument/2006/relationships/customXml" Target="../ink/ink1654.xml"/><Relationship Id="rId267" Type="http://schemas.openxmlformats.org/officeDocument/2006/relationships/image" Target="../media/image1660.png"/><Relationship Id="rId288" Type="http://schemas.openxmlformats.org/officeDocument/2006/relationships/customXml" Target="../ink/ink1675.xml"/><Relationship Id="rId15" Type="http://schemas.openxmlformats.org/officeDocument/2006/relationships/image" Target="../media/image1534.png"/><Relationship Id="rId36" Type="http://schemas.openxmlformats.org/officeDocument/2006/relationships/customXml" Target="../ink/ink1549.xml"/><Relationship Id="rId57" Type="http://schemas.openxmlformats.org/officeDocument/2006/relationships/image" Target="../media/image1555.png"/><Relationship Id="rId106" Type="http://schemas.openxmlformats.org/officeDocument/2006/relationships/customXml" Target="../ink/ink1584.xml"/><Relationship Id="rId127" Type="http://schemas.openxmlformats.org/officeDocument/2006/relationships/image" Target="../media/image1590.png"/><Relationship Id="rId262" Type="http://schemas.openxmlformats.org/officeDocument/2006/relationships/customXml" Target="../ink/ink1662.xml"/><Relationship Id="rId283" Type="http://schemas.openxmlformats.org/officeDocument/2006/relationships/image" Target="../media/image1668.png"/><Relationship Id="rId10" Type="http://schemas.openxmlformats.org/officeDocument/2006/relationships/customXml" Target="../ink/ink1536.xml"/><Relationship Id="rId31" Type="http://schemas.openxmlformats.org/officeDocument/2006/relationships/image" Target="../media/image1542.png"/><Relationship Id="rId52" Type="http://schemas.openxmlformats.org/officeDocument/2006/relationships/customXml" Target="../ink/ink1557.xml"/><Relationship Id="rId73" Type="http://schemas.openxmlformats.org/officeDocument/2006/relationships/image" Target="../media/image1563.png"/><Relationship Id="rId78" Type="http://schemas.openxmlformats.org/officeDocument/2006/relationships/customXml" Target="../ink/ink1570.xml"/><Relationship Id="rId94" Type="http://schemas.openxmlformats.org/officeDocument/2006/relationships/customXml" Target="../ink/ink1578.xml"/><Relationship Id="rId99" Type="http://schemas.openxmlformats.org/officeDocument/2006/relationships/image" Target="../media/image1576.png"/><Relationship Id="rId101" Type="http://schemas.openxmlformats.org/officeDocument/2006/relationships/image" Target="../media/image1577.png"/><Relationship Id="rId122" Type="http://schemas.openxmlformats.org/officeDocument/2006/relationships/customXml" Target="../ink/ink1592.xml"/><Relationship Id="rId143" Type="http://schemas.openxmlformats.org/officeDocument/2006/relationships/image" Target="../media/image1598.png"/><Relationship Id="rId148" Type="http://schemas.openxmlformats.org/officeDocument/2006/relationships/customXml" Target="../ink/ink1605.xml"/><Relationship Id="rId164" Type="http://schemas.openxmlformats.org/officeDocument/2006/relationships/customXml" Target="../ink/ink1613.xml"/><Relationship Id="rId169" Type="http://schemas.openxmlformats.org/officeDocument/2006/relationships/image" Target="../media/image1611.png"/><Relationship Id="rId185" Type="http://schemas.openxmlformats.org/officeDocument/2006/relationships/image" Target="../media/image1619.png"/><Relationship Id="rId4" Type="http://schemas.openxmlformats.org/officeDocument/2006/relationships/customXml" Target="../ink/ink1533.xml"/><Relationship Id="rId9" Type="http://schemas.openxmlformats.org/officeDocument/2006/relationships/image" Target="../media/image1531.png"/><Relationship Id="rId180" Type="http://schemas.openxmlformats.org/officeDocument/2006/relationships/customXml" Target="../ink/ink1621.xml"/><Relationship Id="rId210" Type="http://schemas.openxmlformats.org/officeDocument/2006/relationships/customXml" Target="../ink/ink1636.xml"/><Relationship Id="rId215" Type="http://schemas.openxmlformats.org/officeDocument/2006/relationships/image" Target="../media/image1634.png"/><Relationship Id="rId236" Type="http://schemas.openxmlformats.org/officeDocument/2006/relationships/customXml" Target="../ink/ink1649.xml"/><Relationship Id="rId257" Type="http://schemas.openxmlformats.org/officeDocument/2006/relationships/image" Target="../media/image1655.png"/><Relationship Id="rId278" Type="http://schemas.openxmlformats.org/officeDocument/2006/relationships/customXml" Target="../ink/ink1670.xml"/><Relationship Id="rId26" Type="http://schemas.openxmlformats.org/officeDocument/2006/relationships/customXml" Target="../ink/ink1544.xml"/><Relationship Id="rId231" Type="http://schemas.openxmlformats.org/officeDocument/2006/relationships/image" Target="../media/image1642.png"/><Relationship Id="rId252" Type="http://schemas.openxmlformats.org/officeDocument/2006/relationships/customXml" Target="../ink/ink1657.xml"/><Relationship Id="rId273" Type="http://schemas.openxmlformats.org/officeDocument/2006/relationships/image" Target="../media/image1663.png"/><Relationship Id="rId294" Type="http://schemas.openxmlformats.org/officeDocument/2006/relationships/customXml" Target="../ink/ink1678.xml"/><Relationship Id="rId47" Type="http://schemas.openxmlformats.org/officeDocument/2006/relationships/image" Target="../media/image1550.png"/><Relationship Id="rId68" Type="http://schemas.openxmlformats.org/officeDocument/2006/relationships/customXml" Target="../ink/ink1565.xml"/><Relationship Id="rId89" Type="http://schemas.openxmlformats.org/officeDocument/2006/relationships/image" Target="../media/image1571.png"/><Relationship Id="rId112" Type="http://schemas.openxmlformats.org/officeDocument/2006/relationships/customXml" Target="../ink/ink1587.xml"/><Relationship Id="rId133" Type="http://schemas.openxmlformats.org/officeDocument/2006/relationships/image" Target="../media/image1593.png"/><Relationship Id="rId154" Type="http://schemas.openxmlformats.org/officeDocument/2006/relationships/customXml" Target="../ink/ink1608.xml"/><Relationship Id="rId175" Type="http://schemas.openxmlformats.org/officeDocument/2006/relationships/image" Target="../media/image1614.png"/><Relationship Id="rId196" Type="http://schemas.openxmlformats.org/officeDocument/2006/relationships/customXml" Target="../ink/ink1629.xml"/><Relationship Id="rId200" Type="http://schemas.openxmlformats.org/officeDocument/2006/relationships/customXml" Target="../ink/ink1631.xml"/><Relationship Id="rId16" Type="http://schemas.openxmlformats.org/officeDocument/2006/relationships/customXml" Target="../ink/ink1539.xml"/><Relationship Id="rId221" Type="http://schemas.openxmlformats.org/officeDocument/2006/relationships/image" Target="../media/image1637.png"/><Relationship Id="rId242" Type="http://schemas.openxmlformats.org/officeDocument/2006/relationships/customXml" Target="../ink/ink1652.xml"/><Relationship Id="rId263" Type="http://schemas.openxmlformats.org/officeDocument/2006/relationships/image" Target="../media/image1658.png"/><Relationship Id="rId284" Type="http://schemas.openxmlformats.org/officeDocument/2006/relationships/customXml" Target="../ink/ink1673.xml"/><Relationship Id="rId37" Type="http://schemas.openxmlformats.org/officeDocument/2006/relationships/image" Target="../media/image1545.png"/><Relationship Id="rId58" Type="http://schemas.openxmlformats.org/officeDocument/2006/relationships/customXml" Target="../ink/ink1560.xml"/><Relationship Id="rId79" Type="http://schemas.openxmlformats.org/officeDocument/2006/relationships/image" Target="../media/image1566.png"/><Relationship Id="rId102" Type="http://schemas.openxmlformats.org/officeDocument/2006/relationships/customXml" Target="../ink/ink1582.xml"/><Relationship Id="rId123" Type="http://schemas.openxmlformats.org/officeDocument/2006/relationships/image" Target="../media/image1588.png"/><Relationship Id="rId144" Type="http://schemas.openxmlformats.org/officeDocument/2006/relationships/customXml" Target="../ink/ink1603.xml"/><Relationship Id="rId90" Type="http://schemas.openxmlformats.org/officeDocument/2006/relationships/customXml" Target="../ink/ink1576.xml"/><Relationship Id="rId165" Type="http://schemas.openxmlformats.org/officeDocument/2006/relationships/image" Target="../media/image1609.png"/><Relationship Id="rId186" Type="http://schemas.openxmlformats.org/officeDocument/2006/relationships/customXml" Target="../ink/ink1624.xml"/><Relationship Id="rId211" Type="http://schemas.openxmlformats.org/officeDocument/2006/relationships/image" Target="../media/image1632.png"/><Relationship Id="rId232" Type="http://schemas.openxmlformats.org/officeDocument/2006/relationships/customXml" Target="../ink/ink1647.xml"/><Relationship Id="rId253" Type="http://schemas.openxmlformats.org/officeDocument/2006/relationships/image" Target="../media/image1653.png"/><Relationship Id="rId274" Type="http://schemas.openxmlformats.org/officeDocument/2006/relationships/customXml" Target="../ink/ink1668.xml"/><Relationship Id="rId295" Type="http://schemas.openxmlformats.org/officeDocument/2006/relationships/image" Target="../media/image1674.png"/><Relationship Id="rId27" Type="http://schemas.openxmlformats.org/officeDocument/2006/relationships/image" Target="../media/image1540.png"/><Relationship Id="rId48" Type="http://schemas.openxmlformats.org/officeDocument/2006/relationships/customXml" Target="../ink/ink1555.xml"/><Relationship Id="rId69" Type="http://schemas.openxmlformats.org/officeDocument/2006/relationships/image" Target="../media/image1561.png"/><Relationship Id="rId113" Type="http://schemas.openxmlformats.org/officeDocument/2006/relationships/image" Target="../media/image1583.png"/><Relationship Id="rId134" Type="http://schemas.openxmlformats.org/officeDocument/2006/relationships/customXml" Target="../ink/ink1598.xml"/><Relationship Id="rId80" Type="http://schemas.openxmlformats.org/officeDocument/2006/relationships/customXml" Target="../ink/ink1571.xml"/><Relationship Id="rId155" Type="http://schemas.openxmlformats.org/officeDocument/2006/relationships/image" Target="../media/image1604.png"/><Relationship Id="rId176" Type="http://schemas.openxmlformats.org/officeDocument/2006/relationships/customXml" Target="../ink/ink1619.xml"/><Relationship Id="rId197" Type="http://schemas.openxmlformats.org/officeDocument/2006/relationships/image" Target="../media/image1625.png"/><Relationship Id="rId201" Type="http://schemas.openxmlformats.org/officeDocument/2006/relationships/image" Target="../media/image1627.png"/><Relationship Id="rId222" Type="http://schemas.openxmlformats.org/officeDocument/2006/relationships/customXml" Target="../ink/ink1642.xml"/><Relationship Id="rId243" Type="http://schemas.openxmlformats.org/officeDocument/2006/relationships/image" Target="../media/image1648.png"/><Relationship Id="rId264" Type="http://schemas.openxmlformats.org/officeDocument/2006/relationships/customXml" Target="../ink/ink1663.xml"/><Relationship Id="rId285" Type="http://schemas.openxmlformats.org/officeDocument/2006/relationships/image" Target="../media/image1669.png"/><Relationship Id="rId17" Type="http://schemas.openxmlformats.org/officeDocument/2006/relationships/image" Target="../media/image1535.png"/><Relationship Id="rId38" Type="http://schemas.openxmlformats.org/officeDocument/2006/relationships/customXml" Target="../ink/ink1550.xml"/><Relationship Id="rId59" Type="http://schemas.openxmlformats.org/officeDocument/2006/relationships/image" Target="../media/image1556.png"/><Relationship Id="rId103" Type="http://schemas.openxmlformats.org/officeDocument/2006/relationships/image" Target="../media/image1578.png"/><Relationship Id="rId124" Type="http://schemas.openxmlformats.org/officeDocument/2006/relationships/customXml" Target="../ink/ink1593.xml"/><Relationship Id="rId70" Type="http://schemas.openxmlformats.org/officeDocument/2006/relationships/customXml" Target="../ink/ink1566.xml"/><Relationship Id="rId91" Type="http://schemas.openxmlformats.org/officeDocument/2006/relationships/image" Target="../media/image1572.png"/><Relationship Id="rId145" Type="http://schemas.openxmlformats.org/officeDocument/2006/relationships/image" Target="../media/image1599.png"/><Relationship Id="rId166" Type="http://schemas.openxmlformats.org/officeDocument/2006/relationships/customXml" Target="../ink/ink1614.xml"/><Relationship Id="rId187" Type="http://schemas.openxmlformats.org/officeDocument/2006/relationships/image" Target="../media/image162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37.xml"/><Relationship Id="rId233" Type="http://schemas.openxmlformats.org/officeDocument/2006/relationships/image" Target="../media/image1643.png"/><Relationship Id="rId254" Type="http://schemas.openxmlformats.org/officeDocument/2006/relationships/customXml" Target="../ink/ink1658.xml"/><Relationship Id="rId28" Type="http://schemas.openxmlformats.org/officeDocument/2006/relationships/customXml" Target="../ink/ink1545.xml"/><Relationship Id="rId49" Type="http://schemas.openxmlformats.org/officeDocument/2006/relationships/image" Target="../media/image1551.png"/><Relationship Id="rId114" Type="http://schemas.openxmlformats.org/officeDocument/2006/relationships/customXml" Target="../ink/ink1588.xml"/><Relationship Id="rId275" Type="http://schemas.openxmlformats.org/officeDocument/2006/relationships/image" Target="../media/image1664.png"/><Relationship Id="rId296" Type="http://schemas.openxmlformats.org/officeDocument/2006/relationships/customXml" Target="../ink/ink1679.xml"/><Relationship Id="rId300" Type="http://schemas.openxmlformats.org/officeDocument/2006/relationships/customXml" Target="../ink/ink1681.xml"/><Relationship Id="rId60" Type="http://schemas.openxmlformats.org/officeDocument/2006/relationships/customXml" Target="../ink/ink1561.xml"/><Relationship Id="rId81" Type="http://schemas.openxmlformats.org/officeDocument/2006/relationships/image" Target="../media/image1567.png"/><Relationship Id="rId135" Type="http://schemas.openxmlformats.org/officeDocument/2006/relationships/image" Target="../media/image1594.png"/><Relationship Id="rId156" Type="http://schemas.openxmlformats.org/officeDocument/2006/relationships/customXml" Target="../ink/ink1609.xml"/><Relationship Id="rId177" Type="http://schemas.openxmlformats.org/officeDocument/2006/relationships/image" Target="../media/image1615.png"/><Relationship Id="rId198" Type="http://schemas.openxmlformats.org/officeDocument/2006/relationships/customXml" Target="../ink/ink1630.xml"/><Relationship Id="rId202" Type="http://schemas.openxmlformats.org/officeDocument/2006/relationships/customXml" Target="../ink/ink1632.xml"/><Relationship Id="rId223" Type="http://schemas.openxmlformats.org/officeDocument/2006/relationships/image" Target="../media/image1638.png"/><Relationship Id="rId244" Type="http://schemas.openxmlformats.org/officeDocument/2006/relationships/customXml" Target="../ink/ink1653.xml"/><Relationship Id="rId18" Type="http://schemas.openxmlformats.org/officeDocument/2006/relationships/customXml" Target="../ink/ink1540.xml"/><Relationship Id="rId39" Type="http://schemas.openxmlformats.org/officeDocument/2006/relationships/image" Target="../media/image1546.png"/><Relationship Id="rId265" Type="http://schemas.openxmlformats.org/officeDocument/2006/relationships/image" Target="../media/image1659.png"/><Relationship Id="rId286" Type="http://schemas.openxmlformats.org/officeDocument/2006/relationships/customXml" Target="../ink/ink1674.xml"/><Relationship Id="rId50" Type="http://schemas.openxmlformats.org/officeDocument/2006/relationships/customXml" Target="../ink/ink1556.xml"/><Relationship Id="rId104" Type="http://schemas.openxmlformats.org/officeDocument/2006/relationships/customXml" Target="../ink/ink1583.xml"/><Relationship Id="rId125" Type="http://schemas.openxmlformats.org/officeDocument/2006/relationships/image" Target="../media/image1589.png"/><Relationship Id="rId146" Type="http://schemas.openxmlformats.org/officeDocument/2006/relationships/customXml" Target="../ink/ink1604.xml"/><Relationship Id="rId167" Type="http://schemas.openxmlformats.org/officeDocument/2006/relationships/image" Target="../media/image1610.png"/><Relationship Id="rId188" Type="http://schemas.openxmlformats.org/officeDocument/2006/relationships/customXml" Target="../ink/ink1625.xml"/><Relationship Id="rId71" Type="http://schemas.openxmlformats.org/officeDocument/2006/relationships/image" Target="../media/image1562.png"/><Relationship Id="rId92" Type="http://schemas.openxmlformats.org/officeDocument/2006/relationships/customXml" Target="../ink/ink1577.xml"/><Relationship Id="rId213" Type="http://schemas.openxmlformats.org/officeDocument/2006/relationships/image" Target="../media/image1633.png"/><Relationship Id="rId234" Type="http://schemas.openxmlformats.org/officeDocument/2006/relationships/customXml" Target="../ink/ink1648.xml"/><Relationship Id="rId2" Type="http://schemas.openxmlformats.org/officeDocument/2006/relationships/customXml" Target="../ink/ink1532.xml"/><Relationship Id="rId29" Type="http://schemas.openxmlformats.org/officeDocument/2006/relationships/image" Target="../media/image1541.png"/><Relationship Id="rId255" Type="http://schemas.openxmlformats.org/officeDocument/2006/relationships/image" Target="../media/image1654.png"/><Relationship Id="rId276" Type="http://schemas.openxmlformats.org/officeDocument/2006/relationships/customXml" Target="../ink/ink1669.xml"/><Relationship Id="rId297" Type="http://schemas.openxmlformats.org/officeDocument/2006/relationships/image" Target="../media/image1675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37.png"/><Relationship Id="rId299" Type="http://schemas.openxmlformats.org/officeDocument/2006/relationships/image" Target="../media/image1828.png"/><Relationship Id="rId303" Type="http://schemas.openxmlformats.org/officeDocument/2006/relationships/image" Target="../media/image1830.png"/><Relationship Id="rId21" Type="http://schemas.openxmlformats.org/officeDocument/2006/relationships/image" Target="../media/image1690.png"/><Relationship Id="rId42" Type="http://schemas.openxmlformats.org/officeDocument/2006/relationships/customXml" Target="../ink/ink1705.xml"/><Relationship Id="rId63" Type="http://schemas.openxmlformats.org/officeDocument/2006/relationships/image" Target="../media/image1711.png"/><Relationship Id="rId84" Type="http://schemas.openxmlformats.org/officeDocument/2006/relationships/customXml" Target="../ink/ink1726.xml"/><Relationship Id="rId138" Type="http://schemas.openxmlformats.org/officeDocument/2006/relationships/customXml" Target="../ink/ink1753.xml"/><Relationship Id="rId159" Type="http://schemas.openxmlformats.org/officeDocument/2006/relationships/image" Target="../media/image1758.png"/><Relationship Id="rId170" Type="http://schemas.openxmlformats.org/officeDocument/2006/relationships/customXml" Target="../ink/ink1769.xml"/><Relationship Id="rId191" Type="http://schemas.openxmlformats.org/officeDocument/2006/relationships/image" Target="../media/image1774.png"/><Relationship Id="rId205" Type="http://schemas.openxmlformats.org/officeDocument/2006/relationships/image" Target="../media/image1781.png"/><Relationship Id="rId226" Type="http://schemas.openxmlformats.org/officeDocument/2006/relationships/customXml" Target="../ink/ink1797.xml"/><Relationship Id="rId247" Type="http://schemas.openxmlformats.org/officeDocument/2006/relationships/image" Target="../media/image1802.png"/><Relationship Id="rId107" Type="http://schemas.openxmlformats.org/officeDocument/2006/relationships/image" Target="../media/image1732.png"/><Relationship Id="rId268" Type="http://schemas.openxmlformats.org/officeDocument/2006/relationships/customXml" Target="../ink/ink1818.xml"/><Relationship Id="rId289" Type="http://schemas.openxmlformats.org/officeDocument/2006/relationships/image" Target="../media/image1823.png"/><Relationship Id="rId11" Type="http://schemas.openxmlformats.org/officeDocument/2006/relationships/image" Target="../media/image1685.png"/><Relationship Id="rId32" Type="http://schemas.openxmlformats.org/officeDocument/2006/relationships/customXml" Target="../ink/ink1700.xml"/><Relationship Id="rId53" Type="http://schemas.openxmlformats.org/officeDocument/2006/relationships/image" Target="../media/image1706.png"/><Relationship Id="rId74" Type="http://schemas.openxmlformats.org/officeDocument/2006/relationships/customXml" Target="../ink/ink1721.xml"/><Relationship Id="rId128" Type="http://schemas.openxmlformats.org/officeDocument/2006/relationships/customXml" Target="../ink/ink1748.xml"/><Relationship Id="rId149" Type="http://schemas.openxmlformats.org/officeDocument/2006/relationships/image" Target="../media/image1753.png"/><Relationship Id="rId5" Type="http://schemas.openxmlformats.org/officeDocument/2006/relationships/image" Target="../media/image1682.png"/><Relationship Id="rId95" Type="http://schemas.openxmlformats.org/officeDocument/2006/relationships/image" Target="../media/image1726.png"/><Relationship Id="rId160" Type="http://schemas.openxmlformats.org/officeDocument/2006/relationships/customXml" Target="../ink/ink1764.xml"/><Relationship Id="rId181" Type="http://schemas.openxmlformats.org/officeDocument/2006/relationships/image" Target="../media/image1769.png"/><Relationship Id="rId216" Type="http://schemas.openxmlformats.org/officeDocument/2006/relationships/customXml" Target="../ink/ink1792.xml"/><Relationship Id="rId237" Type="http://schemas.openxmlformats.org/officeDocument/2006/relationships/image" Target="../media/image1797.png"/><Relationship Id="rId258" Type="http://schemas.openxmlformats.org/officeDocument/2006/relationships/customXml" Target="../ink/ink1813.xml"/><Relationship Id="rId279" Type="http://schemas.openxmlformats.org/officeDocument/2006/relationships/image" Target="../media/image1818.png"/><Relationship Id="rId22" Type="http://schemas.openxmlformats.org/officeDocument/2006/relationships/customXml" Target="../ink/ink1695.xml"/><Relationship Id="rId43" Type="http://schemas.openxmlformats.org/officeDocument/2006/relationships/image" Target="../media/image1701.png"/><Relationship Id="rId64" Type="http://schemas.openxmlformats.org/officeDocument/2006/relationships/customXml" Target="../ink/ink1716.xml"/><Relationship Id="rId118" Type="http://schemas.openxmlformats.org/officeDocument/2006/relationships/customXml" Target="../ink/ink1743.xml"/><Relationship Id="rId139" Type="http://schemas.openxmlformats.org/officeDocument/2006/relationships/image" Target="../media/image1748.png"/><Relationship Id="rId290" Type="http://schemas.openxmlformats.org/officeDocument/2006/relationships/customXml" Target="../ink/ink1829.xml"/><Relationship Id="rId304" Type="http://schemas.openxmlformats.org/officeDocument/2006/relationships/customXml" Target="../ink/ink1836.xml"/><Relationship Id="rId85" Type="http://schemas.openxmlformats.org/officeDocument/2006/relationships/image" Target="../media/image1721.png"/><Relationship Id="rId150" Type="http://schemas.openxmlformats.org/officeDocument/2006/relationships/customXml" Target="../ink/ink1759.xml"/><Relationship Id="rId171" Type="http://schemas.openxmlformats.org/officeDocument/2006/relationships/image" Target="../media/image1764.png"/><Relationship Id="rId192" Type="http://schemas.openxmlformats.org/officeDocument/2006/relationships/customXml" Target="../ink/ink1780.xml"/><Relationship Id="rId206" Type="http://schemas.openxmlformats.org/officeDocument/2006/relationships/customXml" Target="../ink/ink1787.xml"/><Relationship Id="rId227" Type="http://schemas.openxmlformats.org/officeDocument/2006/relationships/image" Target="../media/image1792.png"/><Relationship Id="rId248" Type="http://schemas.openxmlformats.org/officeDocument/2006/relationships/customXml" Target="../ink/ink1808.xml"/><Relationship Id="rId269" Type="http://schemas.openxmlformats.org/officeDocument/2006/relationships/image" Target="../media/image1813.png"/><Relationship Id="rId12" Type="http://schemas.openxmlformats.org/officeDocument/2006/relationships/customXml" Target="../ink/ink1690.xml"/><Relationship Id="rId33" Type="http://schemas.openxmlformats.org/officeDocument/2006/relationships/image" Target="../media/image1696.png"/><Relationship Id="rId108" Type="http://schemas.openxmlformats.org/officeDocument/2006/relationships/customXml" Target="../ink/ink1738.xml"/><Relationship Id="rId129" Type="http://schemas.openxmlformats.org/officeDocument/2006/relationships/image" Target="../media/image1743.png"/><Relationship Id="rId280" Type="http://schemas.openxmlformats.org/officeDocument/2006/relationships/customXml" Target="../ink/ink1824.xml"/><Relationship Id="rId54" Type="http://schemas.openxmlformats.org/officeDocument/2006/relationships/customXml" Target="../ink/ink1711.xml"/><Relationship Id="rId75" Type="http://schemas.openxmlformats.org/officeDocument/2006/relationships/image" Target="../media/image179.png"/><Relationship Id="rId96" Type="http://schemas.openxmlformats.org/officeDocument/2006/relationships/customXml" Target="../ink/ink1732.xml"/><Relationship Id="rId140" Type="http://schemas.openxmlformats.org/officeDocument/2006/relationships/customXml" Target="../ink/ink1754.xml"/><Relationship Id="rId161" Type="http://schemas.openxmlformats.org/officeDocument/2006/relationships/image" Target="../media/image1759.png"/><Relationship Id="rId182" Type="http://schemas.openxmlformats.org/officeDocument/2006/relationships/customXml" Target="../ink/ink1775.xml"/><Relationship Id="rId217" Type="http://schemas.openxmlformats.org/officeDocument/2006/relationships/image" Target="../media/image1787.png"/><Relationship Id="rId6" Type="http://schemas.openxmlformats.org/officeDocument/2006/relationships/customXml" Target="../ink/ink1687.xml"/><Relationship Id="rId238" Type="http://schemas.openxmlformats.org/officeDocument/2006/relationships/customXml" Target="../ink/ink1803.xml"/><Relationship Id="rId259" Type="http://schemas.openxmlformats.org/officeDocument/2006/relationships/image" Target="../media/image1808.png"/><Relationship Id="rId23" Type="http://schemas.openxmlformats.org/officeDocument/2006/relationships/image" Target="../media/image1691.png"/><Relationship Id="rId119" Type="http://schemas.openxmlformats.org/officeDocument/2006/relationships/image" Target="../media/image1738.png"/><Relationship Id="rId270" Type="http://schemas.openxmlformats.org/officeDocument/2006/relationships/customXml" Target="../ink/ink1819.xml"/><Relationship Id="rId291" Type="http://schemas.openxmlformats.org/officeDocument/2006/relationships/image" Target="../media/image1824.png"/><Relationship Id="rId305" Type="http://schemas.openxmlformats.org/officeDocument/2006/relationships/image" Target="../media/image1831.png"/><Relationship Id="rId44" Type="http://schemas.openxmlformats.org/officeDocument/2006/relationships/customXml" Target="../ink/ink1706.xml"/><Relationship Id="rId65" Type="http://schemas.openxmlformats.org/officeDocument/2006/relationships/image" Target="../media/image1712.png"/><Relationship Id="rId86" Type="http://schemas.openxmlformats.org/officeDocument/2006/relationships/customXml" Target="../ink/ink1727.xml"/><Relationship Id="rId130" Type="http://schemas.openxmlformats.org/officeDocument/2006/relationships/customXml" Target="../ink/ink1749.xml"/><Relationship Id="rId151" Type="http://schemas.openxmlformats.org/officeDocument/2006/relationships/image" Target="../media/image1754.png"/><Relationship Id="rId172" Type="http://schemas.openxmlformats.org/officeDocument/2006/relationships/customXml" Target="../ink/ink1770.xml"/><Relationship Id="rId193" Type="http://schemas.openxmlformats.org/officeDocument/2006/relationships/image" Target="../media/image1775.png"/><Relationship Id="rId207" Type="http://schemas.openxmlformats.org/officeDocument/2006/relationships/image" Target="../media/image1782.png"/><Relationship Id="rId228" Type="http://schemas.openxmlformats.org/officeDocument/2006/relationships/customXml" Target="../ink/ink1798.xml"/><Relationship Id="rId249" Type="http://schemas.openxmlformats.org/officeDocument/2006/relationships/image" Target="../media/image1803.png"/><Relationship Id="rId13" Type="http://schemas.openxmlformats.org/officeDocument/2006/relationships/image" Target="../media/image1686.png"/><Relationship Id="rId109" Type="http://schemas.openxmlformats.org/officeDocument/2006/relationships/image" Target="../media/image1733.png"/><Relationship Id="rId260" Type="http://schemas.openxmlformats.org/officeDocument/2006/relationships/customXml" Target="../ink/ink1814.xml"/><Relationship Id="rId281" Type="http://schemas.openxmlformats.org/officeDocument/2006/relationships/image" Target="../media/image1819.png"/><Relationship Id="rId34" Type="http://schemas.openxmlformats.org/officeDocument/2006/relationships/customXml" Target="../ink/ink1701.xml"/><Relationship Id="rId55" Type="http://schemas.openxmlformats.org/officeDocument/2006/relationships/image" Target="../media/image1707.png"/><Relationship Id="rId76" Type="http://schemas.openxmlformats.org/officeDocument/2006/relationships/customXml" Target="../ink/ink1722.xml"/><Relationship Id="rId97" Type="http://schemas.openxmlformats.org/officeDocument/2006/relationships/image" Target="../media/image1727.png"/><Relationship Id="rId120" Type="http://schemas.openxmlformats.org/officeDocument/2006/relationships/customXml" Target="../ink/ink1744.xml"/><Relationship Id="rId141" Type="http://schemas.openxmlformats.org/officeDocument/2006/relationships/image" Target="../media/image1749.png"/><Relationship Id="rId7" Type="http://schemas.openxmlformats.org/officeDocument/2006/relationships/image" Target="../media/image1683.png"/><Relationship Id="rId162" Type="http://schemas.openxmlformats.org/officeDocument/2006/relationships/customXml" Target="../ink/ink1765.xml"/><Relationship Id="rId183" Type="http://schemas.openxmlformats.org/officeDocument/2006/relationships/image" Target="../media/image1770.png"/><Relationship Id="rId218" Type="http://schemas.openxmlformats.org/officeDocument/2006/relationships/customXml" Target="../ink/ink1793.xml"/><Relationship Id="rId239" Type="http://schemas.openxmlformats.org/officeDocument/2006/relationships/image" Target="../media/image1798.png"/><Relationship Id="rId250" Type="http://schemas.openxmlformats.org/officeDocument/2006/relationships/customXml" Target="../ink/ink1809.xml"/><Relationship Id="rId271" Type="http://schemas.openxmlformats.org/officeDocument/2006/relationships/image" Target="../media/image1814.png"/><Relationship Id="rId292" Type="http://schemas.openxmlformats.org/officeDocument/2006/relationships/customXml" Target="../ink/ink1830.xml"/><Relationship Id="rId306" Type="http://schemas.openxmlformats.org/officeDocument/2006/relationships/customXml" Target="../ink/ink1837.xml"/><Relationship Id="rId24" Type="http://schemas.openxmlformats.org/officeDocument/2006/relationships/customXml" Target="../ink/ink1696.xml"/><Relationship Id="rId45" Type="http://schemas.openxmlformats.org/officeDocument/2006/relationships/image" Target="../media/image1702.png"/><Relationship Id="rId66" Type="http://schemas.openxmlformats.org/officeDocument/2006/relationships/customXml" Target="../ink/ink1717.xml"/><Relationship Id="rId87" Type="http://schemas.openxmlformats.org/officeDocument/2006/relationships/image" Target="../media/image1722.png"/><Relationship Id="rId110" Type="http://schemas.openxmlformats.org/officeDocument/2006/relationships/customXml" Target="../ink/ink1739.xml"/><Relationship Id="rId131" Type="http://schemas.openxmlformats.org/officeDocument/2006/relationships/image" Target="../media/image1744.png"/><Relationship Id="rId61" Type="http://schemas.openxmlformats.org/officeDocument/2006/relationships/image" Target="../media/image1710.png"/><Relationship Id="rId82" Type="http://schemas.openxmlformats.org/officeDocument/2006/relationships/customXml" Target="../ink/ink1725.xml"/><Relationship Id="rId152" Type="http://schemas.openxmlformats.org/officeDocument/2006/relationships/customXml" Target="../ink/ink1760.xml"/><Relationship Id="rId173" Type="http://schemas.openxmlformats.org/officeDocument/2006/relationships/image" Target="../media/image1765.png"/><Relationship Id="rId194" Type="http://schemas.openxmlformats.org/officeDocument/2006/relationships/customXml" Target="../ink/ink1781.xml"/><Relationship Id="rId199" Type="http://schemas.openxmlformats.org/officeDocument/2006/relationships/image" Target="../media/image1778.png"/><Relationship Id="rId203" Type="http://schemas.openxmlformats.org/officeDocument/2006/relationships/image" Target="../media/image1780.png"/><Relationship Id="rId208" Type="http://schemas.openxmlformats.org/officeDocument/2006/relationships/customXml" Target="../ink/ink1788.xml"/><Relationship Id="rId229" Type="http://schemas.openxmlformats.org/officeDocument/2006/relationships/image" Target="../media/image1793.png"/><Relationship Id="rId19" Type="http://schemas.openxmlformats.org/officeDocument/2006/relationships/image" Target="../media/image1689.png"/><Relationship Id="rId224" Type="http://schemas.openxmlformats.org/officeDocument/2006/relationships/customXml" Target="../ink/ink1796.xml"/><Relationship Id="rId240" Type="http://schemas.openxmlformats.org/officeDocument/2006/relationships/customXml" Target="../ink/ink1804.xml"/><Relationship Id="rId245" Type="http://schemas.openxmlformats.org/officeDocument/2006/relationships/image" Target="../media/image1801.png"/><Relationship Id="rId261" Type="http://schemas.openxmlformats.org/officeDocument/2006/relationships/image" Target="../media/image1809.png"/><Relationship Id="rId266" Type="http://schemas.openxmlformats.org/officeDocument/2006/relationships/customXml" Target="../ink/ink1817.xml"/><Relationship Id="rId287" Type="http://schemas.openxmlformats.org/officeDocument/2006/relationships/image" Target="../media/image1822.png"/><Relationship Id="rId14" Type="http://schemas.openxmlformats.org/officeDocument/2006/relationships/customXml" Target="../ink/ink1691.xml"/><Relationship Id="rId30" Type="http://schemas.openxmlformats.org/officeDocument/2006/relationships/customXml" Target="../ink/ink1699.xml"/><Relationship Id="rId35" Type="http://schemas.openxmlformats.org/officeDocument/2006/relationships/image" Target="../media/image1697.png"/><Relationship Id="rId56" Type="http://schemas.openxmlformats.org/officeDocument/2006/relationships/customXml" Target="../ink/ink1712.xml"/><Relationship Id="rId77" Type="http://schemas.openxmlformats.org/officeDocument/2006/relationships/image" Target="../media/image1717.png"/><Relationship Id="rId100" Type="http://schemas.openxmlformats.org/officeDocument/2006/relationships/customXml" Target="../ink/ink1734.xml"/><Relationship Id="rId105" Type="http://schemas.openxmlformats.org/officeDocument/2006/relationships/image" Target="../media/image1731.png"/><Relationship Id="rId126" Type="http://schemas.openxmlformats.org/officeDocument/2006/relationships/customXml" Target="../ink/ink1747.xml"/><Relationship Id="rId147" Type="http://schemas.openxmlformats.org/officeDocument/2006/relationships/image" Target="../media/image1752.png"/><Relationship Id="rId168" Type="http://schemas.openxmlformats.org/officeDocument/2006/relationships/customXml" Target="../ink/ink1768.xml"/><Relationship Id="rId282" Type="http://schemas.openxmlformats.org/officeDocument/2006/relationships/customXml" Target="../ink/ink1825.xml"/><Relationship Id="rId312" Type="http://schemas.openxmlformats.org/officeDocument/2006/relationships/customXml" Target="../ink/ink1840.xml"/><Relationship Id="rId8" Type="http://schemas.openxmlformats.org/officeDocument/2006/relationships/customXml" Target="../ink/ink1688.xml"/><Relationship Id="rId51" Type="http://schemas.openxmlformats.org/officeDocument/2006/relationships/image" Target="../media/image1705.png"/><Relationship Id="rId72" Type="http://schemas.openxmlformats.org/officeDocument/2006/relationships/customXml" Target="../ink/ink1720.xml"/><Relationship Id="rId93" Type="http://schemas.openxmlformats.org/officeDocument/2006/relationships/image" Target="../media/image1725.png"/><Relationship Id="rId98" Type="http://schemas.openxmlformats.org/officeDocument/2006/relationships/customXml" Target="../ink/ink1733.xml"/><Relationship Id="rId121" Type="http://schemas.openxmlformats.org/officeDocument/2006/relationships/image" Target="../media/image1739.png"/><Relationship Id="rId142" Type="http://schemas.openxmlformats.org/officeDocument/2006/relationships/customXml" Target="../ink/ink1755.xml"/><Relationship Id="rId163" Type="http://schemas.openxmlformats.org/officeDocument/2006/relationships/image" Target="../media/image1760.png"/><Relationship Id="rId184" Type="http://schemas.openxmlformats.org/officeDocument/2006/relationships/customXml" Target="../ink/ink1776.xml"/><Relationship Id="rId189" Type="http://schemas.openxmlformats.org/officeDocument/2006/relationships/image" Target="../media/image1773.png"/><Relationship Id="rId219" Type="http://schemas.openxmlformats.org/officeDocument/2006/relationships/image" Target="../media/image1788.png"/><Relationship Id="rId3" Type="http://schemas.openxmlformats.org/officeDocument/2006/relationships/image" Target="../media/image1681.png"/><Relationship Id="rId214" Type="http://schemas.openxmlformats.org/officeDocument/2006/relationships/customXml" Target="../ink/ink1791.xml"/><Relationship Id="rId230" Type="http://schemas.openxmlformats.org/officeDocument/2006/relationships/customXml" Target="../ink/ink1799.xml"/><Relationship Id="rId235" Type="http://schemas.openxmlformats.org/officeDocument/2006/relationships/image" Target="../media/image1796.png"/><Relationship Id="rId251" Type="http://schemas.openxmlformats.org/officeDocument/2006/relationships/image" Target="../media/image1804.png"/><Relationship Id="rId256" Type="http://schemas.openxmlformats.org/officeDocument/2006/relationships/customXml" Target="../ink/ink1812.xml"/><Relationship Id="rId277" Type="http://schemas.openxmlformats.org/officeDocument/2006/relationships/image" Target="../media/image1817.png"/><Relationship Id="rId298" Type="http://schemas.openxmlformats.org/officeDocument/2006/relationships/customXml" Target="../ink/ink1833.xml"/><Relationship Id="rId25" Type="http://schemas.openxmlformats.org/officeDocument/2006/relationships/image" Target="../media/image1692.png"/><Relationship Id="rId46" Type="http://schemas.openxmlformats.org/officeDocument/2006/relationships/customXml" Target="../ink/ink1707.xml"/><Relationship Id="rId67" Type="http://schemas.openxmlformats.org/officeDocument/2006/relationships/image" Target="../media/image1713.png"/><Relationship Id="rId116" Type="http://schemas.openxmlformats.org/officeDocument/2006/relationships/customXml" Target="../ink/ink1742.xml"/><Relationship Id="rId137" Type="http://schemas.openxmlformats.org/officeDocument/2006/relationships/image" Target="../media/image1747.png"/><Relationship Id="rId158" Type="http://schemas.openxmlformats.org/officeDocument/2006/relationships/customXml" Target="../ink/ink1763.xml"/><Relationship Id="rId272" Type="http://schemas.openxmlformats.org/officeDocument/2006/relationships/customXml" Target="../ink/ink1820.xml"/><Relationship Id="rId293" Type="http://schemas.openxmlformats.org/officeDocument/2006/relationships/image" Target="../media/image1825.png"/><Relationship Id="rId302" Type="http://schemas.openxmlformats.org/officeDocument/2006/relationships/customXml" Target="../ink/ink1835.xml"/><Relationship Id="rId307" Type="http://schemas.openxmlformats.org/officeDocument/2006/relationships/image" Target="../media/image1832.png"/><Relationship Id="rId20" Type="http://schemas.openxmlformats.org/officeDocument/2006/relationships/customXml" Target="../ink/ink1694.xml"/><Relationship Id="rId41" Type="http://schemas.openxmlformats.org/officeDocument/2006/relationships/image" Target="../media/image1700.png"/><Relationship Id="rId62" Type="http://schemas.openxmlformats.org/officeDocument/2006/relationships/customXml" Target="../ink/ink1715.xml"/><Relationship Id="rId83" Type="http://schemas.openxmlformats.org/officeDocument/2006/relationships/image" Target="../media/image1720.png"/><Relationship Id="rId88" Type="http://schemas.openxmlformats.org/officeDocument/2006/relationships/customXml" Target="../ink/ink1728.xml"/><Relationship Id="rId111" Type="http://schemas.openxmlformats.org/officeDocument/2006/relationships/image" Target="../media/image1734.png"/><Relationship Id="rId132" Type="http://schemas.openxmlformats.org/officeDocument/2006/relationships/customXml" Target="../ink/ink1750.xml"/><Relationship Id="rId153" Type="http://schemas.openxmlformats.org/officeDocument/2006/relationships/image" Target="../media/image1755.png"/><Relationship Id="rId174" Type="http://schemas.openxmlformats.org/officeDocument/2006/relationships/customXml" Target="../ink/ink1771.xml"/><Relationship Id="rId179" Type="http://schemas.openxmlformats.org/officeDocument/2006/relationships/image" Target="../media/image1768.png"/><Relationship Id="rId195" Type="http://schemas.openxmlformats.org/officeDocument/2006/relationships/image" Target="../media/image1776.png"/><Relationship Id="rId209" Type="http://schemas.openxmlformats.org/officeDocument/2006/relationships/image" Target="../media/image1783.png"/><Relationship Id="rId190" Type="http://schemas.openxmlformats.org/officeDocument/2006/relationships/customXml" Target="../ink/ink1779.xml"/><Relationship Id="rId204" Type="http://schemas.openxmlformats.org/officeDocument/2006/relationships/customXml" Target="../ink/ink1786.xml"/><Relationship Id="rId220" Type="http://schemas.openxmlformats.org/officeDocument/2006/relationships/customXml" Target="../ink/ink1794.xml"/><Relationship Id="rId225" Type="http://schemas.openxmlformats.org/officeDocument/2006/relationships/image" Target="../media/image1791.png"/><Relationship Id="rId241" Type="http://schemas.openxmlformats.org/officeDocument/2006/relationships/image" Target="../media/image1799.png"/><Relationship Id="rId246" Type="http://schemas.openxmlformats.org/officeDocument/2006/relationships/customXml" Target="../ink/ink1807.xml"/><Relationship Id="rId267" Type="http://schemas.openxmlformats.org/officeDocument/2006/relationships/image" Target="../media/image1812.png"/><Relationship Id="rId288" Type="http://schemas.openxmlformats.org/officeDocument/2006/relationships/customXml" Target="../ink/ink1828.xml"/><Relationship Id="rId15" Type="http://schemas.openxmlformats.org/officeDocument/2006/relationships/image" Target="../media/image1687.png"/><Relationship Id="rId36" Type="http://schemas.openxmlformats.org/officeDocument/2006/relationships/customXml" Target="../ink/ink1702.xml"/><Relationship Id="rId57" Type="http://schemas.openxmlformats.org/officeDocument/2006/relationships/image" Target="../media/image1708.png"/><Relationship Id="rId106" Type="http://schemas.openxmlformats.org/officeDocument/2006/relationships/customXml" Target="../ink/ink1737.xml"/><Relationship Id="rId127" Type="http://schemas.openxmlformats.org/officeDocument/2006/relationships/image" Target="../media/image1742.png"/><Relationship Id="rId262" Type="http://schemas.openxmlformats.org/officeDocument/2006/relationships/customXml" Target="../ink/ink1815.xml"/><Relationship Id="rId283" Type="http://schemas.openxmlformats.org/officeDocument/2006/relationships/image" Target="../media/image1820.png"/><Relationship Id="rId313" Type="http://schemas.openxmlformats.org/officeDocument/2006/relationships/image" Target="../media/image1835.png"/><Relationship Id="rId10" Type="http://schemas.openxmlformats.org/officeDocument/2006/relationships/customXml" Target="../ink/ink1689.xml"/><Relationship Id="rId31" Type="http://schemas.openxmlformats.org/officeDocument/2006/relationships/image" Target="../media/image1695.png"/><Relationship Id="rId52" Type="http://schemas.openxmlformats.org/officeDocument/2006/relationships/customXml" Target="../ink/ink1710.xml"/><Relationship Id="rId73" Type="http://schemas.openxmlformats.org/officeDocument/2006/relationships/image" Target="../media/image1716.png"/><Relationship Id="rId78" Type="http://schemas.openxmlformats.org/officeDocument/2006/relationships/customXml" Target="../ink/ink1723.xml"/><Relationship Id="rId94" Type="http://schemas.openxmlformats.org/officeDocument/2006/relationships/customXml" Target="../ink/ink1731.xml"/><Relationship Id="rId99" Type="http://schemas.openxmlformats.org/officeDocument/2006/relationships/image" Target="../media/image1728.png"/><Relationship Id="rId101" Type="http://schemas.openxmlformats.org/officeDocument/2006/relationships/image" Target="../media/image1729.png"/><Relationship Id="rId122" Type="http://schemas.openxmlformats.org/officeDocument/2006/relationships/customXml" Target="../ink/ink1745.xml"/><Relationship Id="rId143" Type="http://schemas.openxmlformats.org/officeDocument/2006/relationships/image" Target="../media/image1750.png"/><Relationship Id="rId148" Type="http://schemas.openxmlformats.org/officeDocument/2006/relationships/customXml" Target="../ink/ink1758.xml"/><Relationship Id="rId164" Type="http://schemas.openxmlformats.org/officeDocument/2006/relationships/customXml" Target="../ink/ink1766.xml"/><Relationship Id="rId169" Type="http://schemas.openxmlformats.org/officeDocument/2006/relationships/image" Target="../media/image1763.png"/><Relationship Id="rId185" Type="http://schemas.openxmlformats.org/officeDocument/2006/relationships/image" Target="../media/image1771.png"/><Relationship Id="rId4" Type="http://schemas.openxmlformats.org/officeDocument/2006/relationships/customXml" Target="../ink/ink1686.xml"/><Relationship Id="rId9" Type="http://schemas.openxmlformats.org/officeDocument/2006/relationships/image" Target="../media/image1684.png"/><Relationship Id="rId180" Type="http://schemas.openxmlformats.org/officeDocument/2006/relationships/customXml" Target="../ink/ink1774.xml"/><Relationship Id="rId210" Type="http://schemas.openxmlformats.org/officeDocument/2006/relationships/customXml" Target="../ink/ink1789.xml"/><Relationship Id="rId215" Type="http://schemas.openxmlformats.org/officeDocument/2006/relationships/image" Target="../media/image1786.png"/><Relationship Id="rId236" Type="http://schemas.openxmlformats.org/officeDocument/2006/relationships/customXml" Target="../ink/ink1802.xml"/><Relationship Id="rId257" Type="http://schemas.openxmlformats.org/officeDocument/2006/relationships/image" Target="../media/image1807.png"/><Relationship Id="rId278" Type="http://schemas.openxmlformats.org/officeDocument/2006/relationships/customXml" Target="../ink/ink1823.xml"/><Relationship Id="rId26" Type="http://schemas.openxmlformats.org/officeDocument/2006/relationships/customXml" Target="../ink/ink1697.xml"/><Relationship Id="rId231" Type="http://schemas.openxmlformats.org/officeDocument/2006/relationships/image" Target="../media/image1794.png"/><Relationship Id="rId252" Type="http://schemas.openxmlformats.org/officeDocument/2006/relationships/customXml" Target="../ink/ink1810.xml"/><Relationship Id="rId273" Type="http://schemas.openxmlformats.org/officeDocument/2006/relationships/image" Target="../media/image1815.png"/><Relationship Id="rId294" Type="http://schemas.openxmlformats.org/officeDocument/2006/relationships/customXml" Target="../ink/ink1831.xml"/><Relationship Id="rId308" Type="http://schemas.openxmlformats.org/officeDocument/2006/relationships/customXml" Target="../ink/ink1838.xml"/><Relationship Id="rId47" Type="http://schemas.openxmlformats.org/officeDocument/2006/relationships/image" Target="../media/image1703.png"/><Relationship Id="rId68" Type="http://schemas.openxmlformats.org/officeDocument/2006/relationships/customXml" Target="../ink/ink1718.xml"/><Relationship Id="rId89" Type="http://schemas.openxmlformats.org/officeDocument/2006/relationships/image" Target="../media/image1723.png"/><Relationship Id="rId112" Type="http://schemas.openxmlformats.org/officeDocument/2006/relationships/customXml" Target="../ink/ink1740.xml"/><Relationship Id="rId133" Type="http://schemas.openxmlformats.org/officeDocument/2006/relationships/image" Target="../media/image1745.png"/><Relationship Id="rId154" Type="http://schemas.openxmlformats.org/officeDocument/2006/relationships/customXml" Target="../ink/ink1761.xml"/><Relationship Id="rId175" Type="http://schemas.openxmlformats.org/officeDocument/2006/relationships/image" Target="../media/image1766.png"/><Relationship Id="rId196" Type="http://schemas.openxmlformats.org/officeDocument/2006/relationships/customXml" Target="../ink/ink1782.xml"/><Relationship Id="rId200" Type="http://schemas.openxmlformats.org/officeDocument/2006/relationships/customXml" Target="../ink/ink1784.xml"/><Relationship Id="rId16" Type="http://schemas.openxmlformats.org/officeDocument/2006/relationships/customXml" Target="../ink/ink1692.xml"/><Relationship Id="rId221" Type="http://schemas.openxmlformats.org/officeDocument/2006/relationships/image" Target="../media/image1789.png"/><Relationship Id="rId242" Type="http://schemas.openxmlformats.org/officeDocument/2006/relationships/customXml" Target="../ink/ink1805.xml"/><Relationship Id="rId263" Type="http://schemas.openxmlformats.org/officeDocument/2006/relationships/image" Target="../media/image1810.png"/><Relationship Id="rId284" Type="http://schemas.openxmlformats.org/officeDocument/2006/relationships/customXml" Target="../ink/ink1826.xml"/><Relationship Id="rId37" Type="http://schemas.openxmlformats.org/officeDocument/2006/relationships/image" Target="../media/image1698.png"/><Relationship Id="rId58" Type="http://schemas.openxmlformats.org/officeDocument/2006/relationships/customXml" Target="../ink/ink1713.xml"/><Relationship Id="rId79" Type="http://schemas.openxmlformats.org/officeDocument/2006/relationships/image" Target="../media/image1718.png"/><Relationship Id="rId102" Type="http://schemas.openxmlformats.org/officeDocument/2006/relationships/customXml" Target="../ink/ink1735.xml"/><Relationship Id="rId123" Type="http://schemas.openxmlformats.org/officeDocument/2006/relationships/image" Target="../media/image1740.png"/><Relationship Id="rId144" Type="http://schemas.openxmlformats.org/officeDocument/2006/relationships/customXml" Target="../ink/ink1756.xml"/><Relationship Id="rId90" Type="http://schemas.openxmlformats.org/officeDocument/2006/relationships/customXml" Target="../ink/ink1729.xml"/><Relationship Id="rId165" Type="http://schemas.openxmlformats.org/officeDocument/2006/relationships/image" Target="../media/image1761.png"/><Relationship Id="rId186" Type="http://schemas.openxmlformats.org/officeDocument/2006/relationships/customXml" Target="../ink/ink1777.xml"/><Relationship Id="rId211" Type="http://schemas.openxmlformats.org/officeDocument/2006/relationships/image" Target="../media/image1784.png"/><Relationship Id="rId232" Type="http://schemas.openxmlformats.org/officeDocument/2006/relationships/customXml" Target="../ink/ink1800.xml"/><Relationship Id="rId253" Type="http://schemas.openxmlformats.org/officeDocument/2006/relationships/image" Target="../media/image1805.png"/><Relationship Id="rId274" Type="http://schemas.openxmlformats.org/officeDocument/2006/relationships/customXml" Target="../ink/ink1821.xml"/><Relationship Id="rId295" Type="http://schemas.openxmlformats.org/officeDocument/2006/relationships/image" Target="../media/image1826.png"/><Relationship Id="rId309" Type="http://schemas.openxmlformats.org/officeDocument/2006/relationships/image" Target="../media/image1833.png"/><Relationship Id="rId27" Type="http://schemas.openxmlformats.org/officeDocument/2006/relationships/image" Target="../media/image1693.png"/><Relationship Id="rId48" Type="http://schemas.openxmlformats.org/officeDocument/2006/relationships/customXml" Target="../ink/ink1708.xml"/><Relationship Id="rId69" Type="http://schemas.openxmlformats.org/officeDocument/2006/relationships/image" Target="../media/image1714.png"/><Relationship Id="rId113" Type="http://schemas.openxmlformats.org/officeDocument/2006/relationships/image" Target="../media/image1735.png"/><Relationship Id="rId134" Type="http://schemas.openxmlformats.org/officeDocument/2006/relationships/customXml" Target="../ink/ink1751.xml"/><Relationship Id="rId80" Type="http://schemas.openxmlformats.org/officeDocument/2006/relationships/customXml" Target="../ink/ink1724.xml"/><Relationship Id="rId155" Type="http://schemas.openxmlformats.org/officeDocument/2006/relationships/image" Target="../media/image1756.png"/><Relationship Id="rId176" Type="http://schemas.openxmlformats.org/officeDocument/2006/relationships/customXml" Target="../ink/ink1772.xml"/><Relationship Id="rId197" Type="http://schemas.openxmlformats.org/officeDocument/2006/relationships/image" Target="../media/image1777.png"/><Relationship Id="rId201" Type="http://schemas.openxmlformats.org/officeDocument/2006/relationships/image" Target="../media/image1779.png"/><Relationship Id="rId222" Type="http://schemas.openxmlformats.org/officeDocument/2006/relationships/customXml" Target="../ink/ink1795.xml"/><Relationship Id="rId243" Type="http://schemas.openxmlformats.org/officeDocument/2006/relationships/image" Target="../media/image1800.png"/><Relationship Id="rId264" Type="http://schemas.openxmlformats.org/officeDocument/2006/relationships/customXml" Target="../ink/ink1816.xml"/><Relationship Id="rId285" Type="http://schemas.openxmlformats.org/officeDocument/2006/relationships/image" Target="../media/image1821.png"/><Relationship Id="rId17" Type="http://schemas.openxmlformats.org/officeDocument/2006/relationships/image" Target="../media/image1688.png"/><Relationship Id="rId38" Type="http://schemas.openxmlformats.org/officeDocument/2006/relationships/customXml" Target="../ink/ink1703.xml"/><Relationship Id="rId59" Type="http://schemas.openxmlformats.org/officeDocument/2006/relationships/image" Target="../media/image1709.png"/><Relationship Id="rId103" Type="http://schemas.openxmlformats.org/officeDocument/2006/relationships/image" Target="../media/image1730.png"/><Relationship Id="rId124" Type="http://schemas.openxmlformats.org/officeDocument/2006/relationships/customXml" Target="../ink/ink1746.xml"/><Relationship Id="rId310" Type="http://schemas.openxmlformats.org/officeDocument/2006/relationships/customXml" Target="../ink/ink1839.xml"/><Relationship Id="rId70" Type="http://schemas.openxmlformats.org/officeDocument/2006/relationships/customXml" Target="../ink/ink1719.xml"/><Relationship Id="rId91" Type="http://schemas.openxmlformats.org/officeDocument/2006/relationships/image" Target="../media/image1724.png"/><Relationship Id="rId145" Type="http://schemas.openxmlformats.org/officeDocument/2006/relationships/image" Target="../media/image1751.png"/><Relationship Id="rId166" Type="http://schemas.openxmlformats.org/officeDocument/2006/relationships/customXml" Target="../ink/ink1767.xml"/><Relationship Id="rId187" Type="http://schemas.openxmlformats.org/officeDocument/2006/relationships/image" Target="../media/image177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90.xml"/><Relationship Id="rId233" Type="http://schemas.openxmlformats.org/officeDocument/2006/relationships/image" Target="../media/image1795.png"/><Relationship Id="rId254" Type="http://schemas.openxmlformats.org/officeDocument/2006/relationships/customXml" Target="../ink/ink1811.xml"/><Relationship Id="rId28" Type="http://schemas.openxmlformats.org/officeDocument/2006/relationships/customXml" Target="../ink/ink1698.xml"/><Relationship Id="rId49" Type="http://schemas.openxmlformats.org/officeDocument/2006/relationships/image" Target="../media/image1704.png"/><Relationship Id="rId114" Type="http://schemas.openxmlformats.org/officeDocument/2006/relationships/customXml" Target="../ink/ink1741.xml"/><Relationship Id="rId275" Type="http://schemas.openxmlformats.org/officeDocument/2006/relationships/image" Target="../media/image1816.png"/><Relationship Id="rId296" Type="http://schemas.openxmlformats.org/officeDocument/2006/relationships/customXml" Target="../ink/ink1832.xml"/><Relationship Id="rId300" Type="http://schemas.openxmlformats.org/officeDocument/2006/relationships/customXml" Target="../ink/ink1834.xml"/><Relationship Id="rId60" Type="http://schemas.openxmlformats.org/officeDocument/2006/relationships/customXml" Target="../ink/ink1714.xml"/><Relationship Id="rId81" Type="http://schemas.openxmlformats.org/officeDocument/2006/relationships/image" Target="../media/image1719.png"/><Relationship Id="rId135" Type="http://schemas.openxmlformats.org/officeDocument/2006/relationships/image" Target="../media/image1746.png"/><Relationship Id="rId156" Type="http://schemas.openxmlformats.org/officeDocument/2006/relationships/customXml" Target="../ink/ink1762.xml"/><Relationship Id="rId177" Type="http://schemas.openxmlformats.org/officeDocument/2006/relationships/image" Target="../media/image1767.png"/><Relationship Id="rId198" Type="http://schemas.openxmlformats.org/officeDocument/2006/relationships/customXml" Target="../ink/ink1783.xml"/><Relationship Id="rId202" Type="http://schemas.openxmlformats.org/officeDocument/2006/relationships/customXml" Target="../ink/ink1785.xml"/><Relationship Id="rId223" Type="http://schemas.openxmlformats.org/officeDocument/2006/relationships/image" Target="../media/image1790.png"/><Relationship Id="rId244" Type="http://schemas.openxmlformats.org/officeDocument/2006/relationships/customXml" Target="../ink/ink1806.xml"/><Relationship Id="rId18" Type="http://schemas.openxmlformats.org/officeDocument/2006/relationships/customXml" Target="../ink/ink1693.xml"/><Relationship Id="rId39" Type="http://schemas.openxmlformats.org/officeDocument/2006/relationships/image" Target="../media/image1699.png"/><Relationship Id="rId265" Type="http://schemas.openxmlformats.org/officeDocument/2006/relationships/image" Target="../media/image1811.png"/><Relationship Id="rId286" Type="http://schemas.openxmlformats.org/officeDocument/2006/relationships/customXml" Target="../ink/ink1827.xml"/><Relationship Id="rId50" Type="http://schemas.openxmlformats.org/officeDocument/2006/relationships/customXml" Target="../ink/ink1709.xml"/><Relationship Id="rId104" Type="http://schemas.openxmlformats.org/officeDocument/2006/relationships/customXml" Target="../ink/ink1736.xml"/><Relationship Id="rId125" Type="http://schemas.openxmlformats.org/officeDocument/2006/relationships/image" Target="../media/image1741.png"/><Relationship Id="rId146" Type="http://schemas.openxmlformats.org/officeDocument/2006/relationships/customXml" Target="../ink/ink1757.xml"/><Relationship Id="rId167" Type="http://schemas.openxmlformats.org/officeDocument/2006/relationships/image" Target="../media/image1762.png"/><Relationship Id="rId188" Type="http://schemas.openxmlformats.org/officeDocument/2006/relationships/customXml" Target="../ink/ink1778.xml"/><Relationship Id="rId311" Type="http://schemas.openxmlformats.org/officeDocument/2006/relationships/image" Target="../media/image1834.png"/><Relationship Id="rId71" Type="http://schemas.openxmlformats.org/officeDocument/2006/relationships/image" Target="../media/image1715.png"/><Relationship Id="rId92" Type="http://schemas.openxmlformats.org/officeDocument/2006/relationships/customXml" Target="../ink/ink1730.xml"/><Relationship Id="rId213" Type="http://schemas.openxmlformats.org/officeDocument/2006/relationships/image" Target="../media/image1785.png"/><Relationship Id="rId234" Type="http://schemas.openxmlformats.org/officeDocument/2006/relationships/customXml" Target="../ink/ink1801.xml"/><Relationship Id="rId2" Type="http://schemas.openxmlformats.org/officeDocument/2006/relationships/customXml" Target="../ink/ink1685.xml"/><Relationship Id="rId29" Type="http://schemas.openxmlformats.org/officeDocument/2006/relationships/image" Target="../media/image1694.png"/><Relationship Id="rId255" Type="http://schemas.openxmlformats.org/officeDocument/2006/relationships/image" Target="../media/image1806.png"/><Relationship Id="rId276" Type="http://schemas.openxmlformats.org/officeDocument/2006/relationships/customXml" Target="../ink/ink1822.xml"/><Relationship Id="rId297" Type="http://schemas.openxmlformats.org/officeDocument/2006/relationships/image" Target="../media/image1827.png"/><Relationship Id="rId40" Type="http://schemas.openxmlformats.org/officeDocument/2006/relationships/customXml" Target="../ink/ink1704.xml"/><Relationship Id="rId115" Type="http://schemas.openxmlformats.org/officeDocument/2006/relationships/image" Target="../media/image1736.png"/><Relationship Id="rId136" Type="http://schemas.openxmlformats.org/officeDocument/2006/relationships/customXml" Target="../ink/ink1752.xml"/><Relationship Id="rId157" Type="http://schemas.openxmlformats.org/officeDocument/2006/relationships/image" Target="../media/image1757.png"/><Relationship Id="rId178" Type="http://schemas.openxmlformats.org/officeDocument/2006/relationships/customXml" Target="../ink/ink1773.xml"/><Relationship Id="rId301" Type="http://schemas.openxmlformats.org/officeDocument/2006/relationships/image" Target="../media/image1829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93.png"/><Relationship Id="rId299" Type="http://schemas.openxmlformats.org/officeDocument/2006/relationships/image" Target="../media/image1984.png"/><Relationship Id="rId303" Type="http://schemas.openxmlformats.org/officeDocument/2006/relationships/image" Target="../media/image1986.png"/><Relationship Id="rId21" Type="http://schemas.openxmlformats.org/officeDocument/2006/relationships/image" Target="../media/image1845.png"/><Relationship Id="rId42" Type="http://schemas.openxmlformats.org/officeDocument/2006/relationships/customXml" Target="../ink/ink1861.xml"/><Relationship Id="rId63" Type="http://schemas.openxmlformats.org/officeDocument/2006/relationships/image" Target="../media/image1866.png"/><Relationship Id="rId84" Type="http://schemas.openxmlformats.org/officeDocument/2006/relationships/customXml" Target="../ink/ink1882.xml"/><Relationship Id="rId138" Type="http://schemas.openxmlformats.org/officeDocument/2006/relationships/customXml" Target="../ink/ink1909.xml"/><Relationship Id="rId159" Type="http://schemas.openxmlformats.org/officeDocument/2006/relationships/image" Target="../media/image1914.png"/><Relationship Id="rId324" Type="http://schemas.openxmlformats.org/officeDocument/2006/relationships/customXml" Target="../ink/ink2002.xml"/><Relationship Id="rId345" Type="http://schemas.openxmlformats.org/officeDocument/2006/relationships/image" Target="../media/image2007.png"/><Relationship Id="rId366" Type="http://schemas.openxmlformats.org/officeDocument/2006/relationships/customXml" Target="../ink/ink2023.xml"/><Relationship Id="rId170" Type="http://schemas.openxmlformats.org/officeDocument/2006/relationships/customXml" Target="../ink/ink1925.xml"/><Relationship Id="rId191" Type="http://schemas.openxmlformats.org/officeDocument/2006/relationships/image" Target="../media/image1930.png"/><Relationship Id="rId205" Type="http://schemas.openxmlformats.org/officeDocument/2006/relationships/image" Target="../media/image1937.png"/><Relationship Id="rId226" Type="http://schemas.openxmlformats.org/officeDocument/2006/relationships/customXml" Target="../ink/ink1953.xml"/><Relationship Id="rId247" Type="http://schemas.openxmlformats.org/officeDocument/2006/relationships/image" Target="../media/image1958.png"/><Relationship Id="rId107" Type="http://schemas.openxmlformats.org/officeDocument/2006/relationships/image" Target="../media/image1888.png"/><Relationship Id="rId268" Type="http://schemas.openxmlformats.org/officeDocument/2006/relationships/customXml" Target="../ink/ink1974.xml"/><Relationship Id="rId289" Type="http://schemas.openxmlformats.org/officeDocument/2006/relationships/image" Target="../media/image1979.png"/><Relationship Id="rId11" Type="http://schemas.openxmlformats.org/officeDocument/2006/relationships/image" Target="../media/image1840.png"/><Relationship Id="rId32" Type="http://schemas.openxmlformats.org/officeDocument/2006/relationships/customXml" Target="../ink/ink1856.xml"/><Relationship Id="rId53" Type="http://schemas.openxmlformats.org/officeDocument/2006/relationships/image" Target="../media/image1861.png"/><Relationship Id="rId74" Type="http://schemas.openxmlformats.org/officeDocument/2006/relationships/customXml" Target="../ink/ink1877.xml"/><Relationship Id="rId128" Type="http://schemas.openxmlformats.org/officeDocument/2006/relationships/customXml" Target="../ink/ink1904.xml"/><Relationship Id="rId149" Type="http://schemas.openxmlformats.org/officeDocument/2006/relationships/image" Target="../media/image1909.png"/><Relationship Id="rId314" Type="http://schemas.openxmlformats.org/officeDocument/2006/relationships/customXml" Target="../ink/ink1997.xml"/><Relationship Id="rId335" Type="http://schemas.openxmlformats.org/officeDocument/2006/relationships/image" Target="../media/image2002.png"/><Relationship Id="rId356" Type="http://schemas.openxmlformats.org/officeDocument/2006/relationships/customXml" Target="../ink/ink2018.xml"/><Relationship Id="rId5" Type="http://schemas.openxmlformats.org/officeDocument/2006/relationships/image" Target="../media/image1837.png"/><Relationship Id="rId95" Type="http://schemas.openxmlformats.org/officeDocument/2006/relationships/image" Target="../media/image1882.png"/><Relationship Id="rId160" Type="http://schemas.openxmlformats.org/officeDocument/2006/relationships/customXml" Target="../ink/ink1920.xml"/><Relationship Id="rId181" Type="http://schemas.openxmlformats.org/officeDocument/2006/relationships/image" Target="../media/image1925.png"/><Relationship Id="rId216" Type="http://schemas.openxmlformats.org/officeDocument/2006/relationships/customXml" Target="../ink/ink1948.xml"/><Relationship Id="rId237" Type="http://schemas.openxmlformats.org/officeDocument/2006/relationships/image" Target="../media/image1953.png"/><Relationship Id="rId258" Type="http://schemas.openxmlformats.org/officeDocument/2006/relationships/customXml" Target="../ink/ink1969.xml"/><Relationship Id="rId279" Type="http://schemas.openxmlformats.org/officeDocument/2006/relationships/image" Target="../media/image1974.png"/><Relationship Id="rId22" Type="http://schemas.openxmlformats.org/officeDocument/2006/relationships/customXml" Target="../ink/ink1851.xml"/><Relationship Id="rId43" Type="http://schemas.openxmlformats.org/officeDocument/2006/relationships/image" Target="../media/image1856.png"/><Relationship Id="rId64" Type="http://schemas.openxmlformats.org/officeDocument/2006/relationships/customXml" Target="../ink/ink1872.xml"/><Relationship Id="rId118" Type="http://schemas.openxmlformats.org/officeDocument/2006/relationships/customXml" Target="../ink/ink1899.xml"/><Relationship Id="rId139" Type="http://schemas.openxmlformats.org/officeDocument/2006/relationships/image" Target="../media/image1904.png"/><Relationship Id="rId290" Type="http://schemas.openxmlformats.org/officeDocument/2006/relationships/customXml" Target="../ink/ink1985.xml"/><Relationship Id="rId304" Type="http://schemas.openxmlformats.org/officeDocument/2006/relationships/customXml" Target="../ink/ink1992.xml"/><Relationship Id="rId325" Type="http://schemas.openxmlformats.org/officeDocument/2006/relationships/image" Target="../media/image1997.png"/><Relationship Id="rId346" Type="http://schemas.openxmlformats.org/officeDocument/2006/relationships/customXml" Target="../ink/ink2013.xml"/><Relationship Id="rId367" Type="http://schemas.openxmlformats.org/officeDocument/2006/relationships/image" Target="../media/image2018.png"/><Relationship Id="rId85" Type="http://schemas.openxmlformats.org/officeDocument/2006/relationships/image" Target="../media/image1877.png"/><Relationship Id="rId150" Type="http://schemas.openxmlformats.org/officeDocument/2006/relationships/customXml" Target="../ink/ink1915.xml"/><Relationship Id="rId171" Type="http://schemas.openxmlformats.org/officeDocument/2006/relationships/image" Target="../media/image1920.png"/><Relationship Id="rId192" Type="http://schemas.openxmlformats.org/officeDocument/2006/relationships/customXml" Target="../ink/ink1936.xml"/><Relationship Id="rId206" Type="http://schemas.openxmlformats.org/officeDocument/2006/relationships/customXml" Target="../ink/ink1943.xml"/><Relationship Id="rId227" Type="http://schemas.openxmlformats.org/officeDocument/2006/relationships/image" Target="../media/image1948.png"/><Relationship Id="rId248" Type="http://schemas.openxmlformats.org/officeDocument/2006/relationships/customXml" Target="../ink/ink1964.xml"/><Relationship Id="rId269" Type="http://schemas.openxmlformats.org/officeDocument/2006/relationships/image" Target="../media/image1969.png"/><Relationship Id="rId12" Type="http://schemas.openxmlformats.org/officeDocument/2006/relationships/customXml" Target="../ink/ink1846.xml"/><Relationship Id="rId33" Type="http://schemas.openxmlformats.org/officeDocument/2006/relationships/image" Target="../media/image1851.png"/><Relationship Id="rId108" Type="http://schemas.openxmlformats.org/officeDocument/2006/relationships/customXml" Target="../ink/ink1894.xml"/><Relationship Id="rId129" Type="http://schemas.openxmlformats.org/officeDocument/2006/relationships/image" Target="../media/image1899.png"/><Relationship Id="rId280" Type="http://schemas.openxmlformats.org/officeDocument/2006/relationships/customXml" Target="../ink/ink1980.xml"/><Relationship Id="rId315" Type="http://schemas.openxmlformats.org/officeDocument/2006/relationships/image" Target="../media/image1992.png"/><Relationship Id="rId336" Type="http://schemas.openxmlformats.org/officeDocument/2006/relationships/customXml" Target="../ink/ink2008.xml"/><Relationship Id="rId357" Type="http://schemas.openxmlformats.org/officeDocument/2006/relationships/image" Target="../media/image2013.png"/><Relationship Id="rId54" Type="http://schemas.openxmlformats.org/officeDocument/2006/relationships/customXml" Target="../ink/ink1867.xml"/><Relationship Id="rId75" Type="http://schemas.openxmlformats.org/officeDocument/2006/relationships/image" Target="../media/image1872.png"/><Relationship Id="rId96" Type="http://schemas.openxmlformats.org/officeDocument/2006/relationships/customXml" Target="../ink/ink1888.xml"/><Relationship Id="rId140" Type="http://schemas.openxmlformats.org/officeDocument/2006/relationships/customXml" Target="../ink/ink1910.xml"/><Relationship Id="rId161" Type="http://schemas.openxmlformats.org/officeDocument/2006/relationships/image" Target="../media/image1915.png"/><Relationship Id="rId182" Type="http://schemas.openxmlformats.org/officeDocument/2006/relationships/customXml" Target="../ink/ink1931.xml"/><Relationship Id="rId217" Type="http://schemas.openxmlformats.org/officeDocument/2006/relationships/image" Target="../media/image1943.png"/><Relationship Id="rId6" Type="http://schemas.openxmlformats.org/officeDocument/2006/relationships/customXml" Target="../ink/ink1843.xml"/><Relationship Id="rId238" Type="http://schemas.openxmlformats.org/officeDocument/2006/relationships/customXml" Target="../ink/ink1959.xml"/><Relationship Id="rId259" Type="http://schemas.openxmlformats.org/officeDocument/2006/relationships/image" Target="../media/image1964.png"/><Relationship Id="rId23" Type="http://schemas.openxmlformats.org/officeDocument/2006/relationships/image" Target="../media/image1846.png"/><Relationship Id="rId119" Type="http://schemas.openxmlformats.org/officeDocument/2006/relationships/image" Target="../media/image1894.png"/><Relationship Id="rId270" Type="http://schemas.openxmlformats.org/officeDocument/2006/relationships/customXml" Target="../ink/ink1975.xml"/><Relationship Id="rId291" Type="http://schemas.openxmlformats.org/officeDocument/2006/relationships/image" Target="../media/image1980.png"/><Relationship Id="rId305" Type="http://schemas.openxmlformats.org/officeDocument/2006/relationships/image" Target="../media/image1987.png"/><Relationship Id="rId326" Type="http://schemas.openxmlformats.org/officeDocument/2006/relationships/customXml" Target="../ink/ink2003.xml"/><Relationship Id="rId347" Type="http://schemas.openxmlformats.org/officeDocument/2006/relationships/image" Target="../media/image2008.png"/><Relationship Id="rId44" Type="http://schemas.openxmlformats.org/officeDocument/2006/relationships/customXml" Target="../ink/ink1862.xml"/><Relationship Id="rId65" Type="http://schemas.openxmlformats.org/officeDocument/2006/relationships/image" Target="../media/image1867.png"/><Relationship Id="rId86" Type="http://schemas.openxmlformats.org/officeDocument/2006/relationships/customXml" Target="../ink/ink1883.xml"/><Relationship Id="rId130" Type="http://schemas.openxmlformats.org/officeDocument/2006/relationships/customXml" Target="../ink/ink1905.xml"/><Relationship Id="rId151" Type="http://schemas.openxmlformats.org/officeDocument/2006/relationships/image" Target="../media/image1910.png"/><Relationship Id="rId368" Type="http://schemas.openxmlformats.org/officeDocument/2006/relationships/customXml" Target="../ink/ink2024.xml"/><Relationship Id="rId172" Type="http://schemas.openxmlformats.org/officeDocument/2006/relationships/customXml" Target="../ink/ink1926.xml"/><Relationship Id="rId193" Type="http://schemas.openxmlformats.org/officeDocument/2006/relationships/image" Target="../media/image1931.png"/><Relationship Id="rId207" Type="http://schemas.openxmlformats.org/officeDocument/2006/relationships/image" Target="../media/image1938.png"/><Relationship Id="rId228" Type="http://schemas.openxmlformats.org/officeDocument/2006/relationships/customXml" Target="../ink/ink1954.xml"/><Relationship Id="rId249" Type="http://schemas.openxmlformats.org/officeDocument/2006/relationships/image" Target="../media/image1959.png"/><Relationship Id="rId13" Type="http://schemas.openxmlformats.org/officeDocument/2006/relationships/image" Target="../media/image1841.png"/><Relationship Id="rId109" Type="http://schemas.openxmlformats.org/officeDocument/2006/relationships/image" Target="../media/image1889.png"/><Relationship Id="rId260" Type="http://schemas.openxmlformats.org/officeDocument/2006/relationships/customXml" Target="../ink/ink1970.xml"/><Relationship Id="rId281" Type="http://schemas.openxmlformats.org/officeDocument/2006/relationships/image" Target="../media/image1975.png"/><Relationship Id="rId316" Type="http://schemas.openxmlformats.org/officeDocument/2006/relationships/customXml" Target="../ink/ink1998.xml"/><Relationship Id="rId337" Type="http://schemas.openxmlformats.org/officeDocument/2006/relationships/image" Target="../media/image2003.png"/><Relationship Id="rId34" Type="http://schemas.openxmlformats.org/officeDocument/2006/relationships/customXml" Target="../ink/ink1857.xml"/><Relationship Id="rId55" Type="http://schemas.openxmlformats.org/officeDocument/2006/relationships/image" Target="../media/image1862.png"/><Relationship Id="rId76" Type="http://schemas.openxmlformats.org/officeDocument/2006/relationships/customXml" Target="../ink/ink1878.xml"/><Relationship Id="rId97" Type="http://schemas.openxmlformats.org/officeDocument/2006/relationships/image" Target="../media/image1883.png"/><Relationship Id="rId120" Type="http://schemas.openxmlformats.org/officeDocument/2006/relationships/customXml" Target="../ink/ink1900.xml"/><Relationship Id="rId141" Type="http://schemas.openxmlformats.org/officeDocument/2006/relationships/image" Target="../media/image1905.png"/><Relationship Id="rId358" Type="http://schemas.openxmlformats.org/officeDocument/2006/relationships/customXml" Target="../ink/ink2019.xml"/><Relationship Id="rId7" Type="http://schemas.openxmlformats.org/officeDocument/2006/relationships/image" Target="../media/image1838.png"/><Relationship Id="rId162" Type="http://schemas.openxmlformats.org/officeDocument/2006/relationships/customXml" Target="../ink/ink1921.xml"/><Relationship Id="rId183" Type="http://schemas.openxmlformats.org/officeDocument/2006/relationships/image" Target="../media/image1926.png"/><Relationship Id="rId218" Type="http://schemas.openxmlformats.org/officeDocument/2006/relationships/customXml" Target="../ink/ink1949.xml"/><Relationship Id="rId239" Type="http://schemas.openxmlformats.org/officeDocument/2006/relationships/image" Target="../media/image1954.png"/><Relationship Id="rId250" Type="http://schemas.openxmlformats.org/officeDocument/2006/relationships/customXml" Target="../ink/ink1965.xml"/><Relationship Id="rId271" Type="http://schemas.openxmlformats.org/officeDocument/2006/relationships/image" Target="../media/image1970.png"/><Relationship Id="rId292" Type="http://schemas.openxmlformats.org/officeDocument/2006/relationships/customXml" Target="../ink/ink1986.xml"/><Relationship Id="rId306" Type="http://schemas.openxmlformats.org/officeDocument/2006/relationships/customXml" Target="../ink/ink1993.xml"/><Relationship Id="rId24" Type="http://schemas.openxmlformats.org/officeDocument/2006/relationships/customXml" Target="../ink/ink1852.xml"/><Relationship Id="rId45" Type="http://schemas.openxmlformats.org/officeDocument/2006/relationships/image" Target="../media/image1857.png"/><Relationship Id="rId66" Type="http://schemas.openxmlformats.org/officeDocument/2006/relationships/customXml" Target="../ink/ink1873.xml"/><Relationship Id="rId87" Type="http://schemas.openxmlformats.org/officeDocument/2006/relationships/image" Target="../media/image1878.png"/><Relationship Id="rId110" Type="http://schemas.openxmlformats.org/officeDocument/2006/relationships/customXml" Target="../ink/ink1895.xml"/><Relationship Id="rId131" Type="http://schemas.openxmlformats.org/officeDocument/2006/relationships/image" Target="../media/image1900.png"/><Relationship Id="rId327" Type="http://schemas.openxmlformats.org/officeDocument/2006/relationships/image" Target="../media/image1998.png"/><Relationship Id="rId348" Type="http://schemas.openxmlformats.org/officeDocument/2006/relationships/customXml" Target="../ink/ink2014.xml"/><Relationship Id="rId369" Type="http://schemas.openxmlformats.org/officeDocument/2006/relationships/image" Target="../media/image2019.png"/><Relationship Id="rId152" Type="http://schemas.openxmlformats.org/officeDocument/2006/relationships/customXml" Target="../ink/ink1916.xml"/><Relationship Id="rId173" Type="http://schemas.openxmlformats.org/officeDocument/2006/relationships/image" Target="../media/image1921.png"/><Relationship Id="rId194" Type="http://schemas.openxmlformats.org/officeDocument/2006/relationships/customXml" Target="../ink/ink1937.xml"/><Relationship Id="rId208" Type="http://schemas.openxmlformats.org/officeDocument/2006/relationships/customXml" Target="../ink/ink1944.xml"/><Relationship Id="rId229" Type="http://schemas.openxmlformats.org/officeDocument/2006/relationships/image" Target="../media/image1949.png"/><Relationship Id="rId240" Type="http://schemas.openxmlformats.org/officeDocument/2006/relationships/customXml" Target="../ink/ink1960.xml"/><Relationship Id="rId261" Type="http://schemas.openxmlformats.org/officeDocument/2006/relationships/image" Target="../media/image1965.png"/><Relationship Id="rId14" Type="http://schemas.openxmlformats.org/officeDocument/2006/relationships/customXml" Target="../ink/ink1847.xml"/><Relationship Id="rId35" Type="http://schemas.openxmlformats.org/officeDocument/2006/relationships/image" Target="../media/image1852.png"/><Relationship Id="rId56" Type="http://schemas.openxmlformats.org/officeDocument/2006/relationships/customXml" Target="../ink/ink1868.xml"/><Relationship Id="rId77" Type="http://schemas.openxmlformats.org/officeDocument/2006/relationships/image" Target="../media/image1873.png"/><Relationship Id="rId100" Type="http://schemas.openxmlformats.org/officeDocument/2006/relationships/customXml" Target="../ink/ink1890.xml"/><Relationship Id="rId282" Type="http://schemas.openxmlformats.org/officeDocument/2006/relationships/customXml" Target="../ink/ink1981.xml"/><Relationship Id="rId317" Type="http://schemas.openxmlformats.org/officeDocument/2006/relationships/image" Target="../media/image1993.png"/><Relationship Id="rId338" Type="http://schemas.openxmlformats.org/officeDocument/2006/relationships/customXml" Target="../ink/ink2009.xml"/><Relationship Id="rId359" Type="http://schemas.openxmlformats.org/officeDocument/2006/relationships/image" Target="../media/image2014.png"/><Relationship Id="rId8" Type="http://schemas.openxmlformats.org/officeDocument/2006/relationships/customXml" Target="../ink/ink1844.xml"/><Relationship Id="rId98" Type="http://schemas.openxmlformats.org/officeDocument/2006/relationships/customXml" Target="../ink/ink1889.xml"/><Relationship Id="rId121" Type="http://schemas.openxmlformats.org/officeDocument/2006/relationships/image" Target="../media/image1895.png"/><Relationship Id="rId142" Type="http://schemas.openxmlformats.org/officeDocument/2006/relationships/customXml" Target="../ink/ink1911.xml"/><Relationship Id="rId163" Type="http://schemas.openxmlformats.org/officeDocument/2006/relationships/image" Target="../media/image1916.png"/><Relationship Id="rId184" Type="http://schemas.openxmlformats.org/officeDocument/2006/relationships/customXml" Target="../ink/ink1932.xml"/><Relationship Id="rId219" Type="http://schemas.openxmlformats.org/officeDocument/2006/relationships/image" Target="../media/image1944.png"/><Relationship Id="rId370" Type="http://schemas.openxmlformats.org/officeDocument/2006/relationships/customXml" Target="../ink/ink2025.xml"/><Relationship Id="rId230" Type="http://schemas.openxmlformats.org/officeDocument/2006/relationships/customXml" Target="../ink/ink1955.xml"/><Relationship Id="rId251" Type="http://schemas.openxmlformats.org/officeDocument/2006/relationships/image" Target="../media/image1960.png"/><Relationship Id="rId25" Type="http://schemas.openxmlformats.org/officeDocument/2006/relationships/image" Target="../media/image1847.png"/><Relationship Id="rId46" Type="http://schemas.openxmlformats.org/officeDocument/2006/relationships/customXml" Target="../ink/ink1863.xml"/><Relationship Id="rId67" Type="http://schemas.openxmlformats.org/officeDocument/2006/relationships/image" Target="../media/image1868.png"/><Relationship Id="rId272" Type="http://schemas.openxmlformats.org/officeDocument/2006/relationships/customXml" Target="../ink/ink1976.xml"/><Relationship Id="rId293" Type="http://schemas.openxmlformats.org/officeDocument/2006/relationships/image" Target="../media/image1981.png"/><Relationship Id="rId307" Type="http://schemas.openxmlformats.org/officeDocument/2006/relationships/image" Target="../media/image1988.png"/><Relationship Id="rId328" Type="http://schemas.openxmlformats.org/officeDocument/2006/relationships/customXml" Target="../ink/ink2004.xml"/><Relationship Id="rId349" Type="http://schemas.openxmlformats.org/officeDocument/2006/relationships/image" Target="../media/image2009.png"/><Relationship Id="rId88" Type="http://schemas.openxmlformats.org/officeDocument/2006/relationships/customXml" Target="../ink/ink1884.xml"/><Relationship Id="rId111" Type="http://schemas.openxmlformats.org/officeDocument/2006/relationships/image" Target="../media/image1890.png"/><Relationship Id="rId132" Type="http://schemas.openxmlformats.org/officeDocument/2006/relationships/customXml" Target="../ink/ink1906.xml"/><Relationship Id="rId153" Type="http://schemas.openxmlformats.org/officeDocument/2006/relationships/image" Target="../media/image1911.png"/><Relationship Id="rId174" Type="http://schemas.openxmlformats.org/officeDocument/2006/relationships/customXml" Target="../ink/ink1927.xml"/><Relationship Id="rId195" Type="http://schemas.openxmlformats.org/officeDocument/2006/relationships/image" Target="../media/image1932.png"/><Relationship Id="rId209" Type="http://schemas.openxmlformats.org/officeDocument/2006/relationships/image" Target="../media/image1939.png"/><Relationship Id="rId360" Type="http://schemas.openxmlformats.org/officeDocument/2006/relationships/customXml" Target="../ink/ink2020.xml"/><Relationship Id="rId220" Type="http://schemas.openxmlformats.org/officeDocument/2006/relationships/customXml" Target="../ink/ink1950.xml"/><Relationship Id="rId241" Type="http://schemas.openxmlformats.org/officeDocument/2006/relationships/image" Target="../media/image1955.png"/><Relationship Id="rId15" Type="http://schemas.openxmlformats.org/officeDocument/2006/relationships/image" Target="../media/image1842.png"/><Relationship Id="rId36" Type="http://schemas.openxmlformats.org/officeDocument/2006/relationships/customXml" Target="../ink/ink1858.xml"/><Relationship Id="rId57" Type="http://schemas.openxmlformats.org/officeDocument/2006/relationships/image" Target="../media/image1863.png"/><Relationship Id="rId262" Type="http://schemas.openxmlformats.org/officeDocument/2006/relationships/customXml" Target="../ink/ink1971.xml"/><Relationship Id="rId283" Type="http://schemas.openxmlformats.org/officeDocument/2006/relationships/image" Target="../media/image1976.png"/><Relationship Id="rId318" Type="http://schemas.openxmlformats.org/officeDocument/2006/relationships/customXml" Target="../ink/ink1999.xml"/><Relationship Id="rId339" Type="http://schemas.openxmlformats.org/officeDocument/2006/relationships/image" Target="../media/image2004.png"/><Relationship Id="rId78" Type="http://schemas.openxmlformats.org/officeDocument/2006/relationships/customXml" Target="../ink/ink1879.xml"/><Relationship Id="rId99" Type="http://schemas.openxmlformats.org/officeDocument/2006/relationships/image" Target="../media/image1884.png"/><Relationship Id="rId101" Type="http://schemas.openxmlformats.org/officeDocument/2006/relationships/image" Target="../media/image1885.png"/><Relationship Id="rId122" Type="http://schemas.openxmlformats.org/officeDocument/2006/relationships/customXml" Target="../ink/ink1901.xml"/><Relationship Id="rId143" Type="http://schemas.openxmlformats.org/officeDocument/2006/relationships/image" Target="../media/image1906.png"/><Relationship Id="rId164" Type="http://schemas.openxmlformats.org/officeDocument/2006/relationships/customXml" Target="../ink/ink1922.xml"/><Relationship Id="rId185" Type="http://schemas.openxmlformats.org/officeDocument/2006/relationships/image" Target="../media/image1927.png"/><Relationship Id="rId350" Type="http://schemas.openxmlformats.org/officeDocument/2006/relationships/customXml" Target="../ink/ink2015.xml"/><Relationship Id="rId371" Type="http://schemas.openxmlformats.org/officeDocument/2006/relationships/image" Target="../media/image2020.png"/><Relationship Id="rId4" Type="http://schemas.openxmlformats.org/officeDocument/2006/relationships/customXml" Target="../ink/ink1842.xml"/><Relationship Id="rId9" Type="http://schemas.openxmlformats.org/officeDocument/2006/relationships/image" Target="../media/image1839.png"/><Relationship Id="rId180" Type="http://schemas.openxmlformats.org/officeDocument/2006/relationships/customXml" Target="../ink/ink1930.xml"/><Relationship Id="rId210" Type="http://schemas.openxmlformats.org/officeDocument/2006/relationships/customXml" Target="../ink/ink1945.xml"/><Relationship Id="rId215" Type="http://schemas.openxmlformats.org/officeDocument/2006/relationships/image" Target="../media/image1942.png"/><Relationship Id="rId236" Type="http://schemas.openxmlformats.org/officeDocument/2006/relationships/customXml" Target="../ink/ink1958.xml"/><Relationship Id="rId257" Type="http://schemas.openxmlformats.org/officeDocument/2006/relationships/image" Target="../media/image1963.png"/><Relationship Id="rId278" Type="http://schemas.openxmlformats.org/officeDocument/2006/relationships/customXml" Target="../ink/ink1979.xml"/><Relationship Id="rId26" Type="http://schemas.openxmlformats.org/officeDocument/2006/relationships/customXml" Target="../ink/ink1853.xml"/><Relationship Id="rId231" Type="http://schemas.openxmlformats.org/officeDocument/2006/relationships/image" Target="../media/image1950.png"/><Relationship Id="rId252" Type="http://schemas.openxmlformats.org/officeDocument/2006/relationships/customXml" Target="../ink/ink1966.xml"/><Relationship Id="rId273" Type="http://schemas.openxmlformats.org/officeDocument/2006/relationships/image" Target="../media/image1971.png"/><Relationship Id="rId294" Type="http://schemas.openxmlformats.org/officeDocument/2006/relationships/customXml" Target="../ink/ink1987.xml"/><Relationship Id="rId308" Type="http://schemas.openxmlformats.org/officeDocument/2006/relationships/customXml" Target="../ink/ink1994.xml"/><Relationship Id="rId329" Type="http://schemas.openxmlformats.org/officeDocument/2006/relationships/image" Target="../media/image1999.png"/><Relationship Id="rId47" Type="http://schemas.openxmlformats.org/officeDocument/2006/relationships/image" Target="../media/image1858.png"/><Relationship Id="rId68" Type="http://schemas.openxmlformats.org/officeDocument/2006/relationships/customXml" Target="../ink/ink1874.xml"/><Relationship Id="rId89" Type="http://schemas.openxmlformats.org/officeDocument/2006/relationships/image" Target="../media/image1879.png"/><Relationship Id="rId112" Type="http://schemas.openxmlformats.org/officeDocument/2006/relationships/customXml" Target="../ink/ink1896.xml"/><Relationship Id="rId133" Type="http://schemas.openxmlformats.org/officeDocument/2006/relationships/image" Target="../media/image1901.png"/><Relationship Id="rId154" Type="http://schemas.openxmlformats.org/officeDocument/2006/relationships/customXml" Target="../ink/ink1917.xml"/><Relationship Id="rId175" Type="http://schemas.openxmlformats.org/officeDocument/2006/relationships/image" Target="../media/image1922.png"/><Relationship Id="rId340" Type="http://schemas.openxmlformats.org/officeDocument/2006/relationships/customXml" Target="../ink/ink2010.xml"/><Relationship Id="rId361" Type="http://schemas.openxmlformats.org/officeDocument/2006/relationships/image" Target="../media/image2015.png"/><Relationship Id="rId196" Type="http://schemas.openxmlformats.org/officeDocument/2006/relationships/customXml" Target="../ink/ink1938.xml"/><Relationship Id="rId200" Type="http://schemas.openxmlformats.org/officeDocument/2006/relationships/customXml" Target="../ink/ink1940.xml"/><Relationship Id="rId16" Type="http://schemas.openxmlformats.org/officeDocument/2006/relationships/customXml" Target="../ink/ink1848.xml"/><Relationship Id="rId221" Type="http://schemas.openxmlformats.org/officeDocument/2006/relationships/image" Target="../media/image1945.png"/><Relationship Id="rId242" Type="http://schemas.openxmlformats.org/officeDocument/2006/relationships/customXml" Target="../ink/ink1961.xml"/><Relationship Id="rId263" Type="http://schemas.openxmlformats.org/officeDocument/2006/relationships/image" Target="../media/image1966.png"/><Relationship Id="rId284" Type="http://schemas.openxmlformats.org/officeDocument/2006/relationships/customXml" Target="../ink/ink1982.xml"/><Relationship Id="rId319" Type="http://schemas.openxmlformats.org/officeDocument/2006/relationships/image" Target="../media/image1994.png"/><Relationship Id="rId37" Type="http://schemas.openxmlformats.org/officeDocument/2006/relationships/image" Target="../media/image1853.png"/><Relationship Id="rId58" Type="http://schemas.openxmlformats.org/officeDocument/2006/relationships/customXml" Target="../ink/ink1869.xml"/><Relationship Id="rId79" Type="http://schemas.openxmlformats.org/officeDocument/2006/relationships/image" Target="../media/image1874.png"/><Relationship Id="rId102" Type="http://schemas.openxmlformats.org/officeDocument/2006/relationships/customXml" Target="../ink/ink1891.xml"/><Relationship Id="rId123" Type="http://schemas.openxmlformats.org/officeDocument/2006/relationships/image" Target="../media/image1896.png"/><Relationship Id="rId144" Type="http://schemas.openxmlformats.org/officeDocument/2006/relationships/customXml" Target="../ink/ink1912.xml"/><Relationship Id="rId330" Type="http://schemas.openxmlformats.org/officeDocument/2006/relationships/customXml" Target="../ink/ink2005.xml"/><Relationship Id="rId90" Type="http://schemas.openxmlformats.org/officeDocument/2006/relationships/customXml" Target="../ink/ink1885.xml"/><Relationship Id="rId165" Type="http://schemas.openxmlformats.org/officeDocument/2006/relationships/image" Target="../media/image1917.png"/><Relationship Id="rId186" Type="http://schemas.openxmlformats.org/officeDocument/2006/relationships/customXml" Target="../ink/ink1933.xml"/><Relationship Id="rId351" Type="http://schemas.openxmlformats.org/officeDocument/2006/relationships/image" Target="../media/image2010.png"/><Relationship Id="rId372" Type="http://schemas.openxmlformats.org/officeDocument/2006/relationships/customXml" Target="../ink/ink2026.xml"/><Relationship Id="rId211" Type="http://schemas.openxmlformats.org/officeDocument/2006/relationships/image" Target="../media/image1940.png"/><Relationship Id="rId232" Type="http://schemas.openxmlformats.org/officeDocument/2006/relationships/customXml" Target="../ink/ink1956.xml"/><Relationship Id="rId253" Type="http://schemas.openxmlformats.org/officeDocument/2006/relationships/image" Target="../media/image1961.png"/><Relationship Id="rId274" Type="http://schemas.openxmlformats.org/officeDocument/2006/relationships/customXml" Target="../ink/ink1977.xml"/><Relationship Id="rId295" Type="http://schemas.openxmlformats.org/officeDocument/2006/relationships/image" Target="../media/image1982.png"/><Relationship Id="rId309" Type="http://schemas.openxmlformats.org/officeDocument/2006/relationships/image" Target="../media/image1989.png"/><Relationship Id="rId27" Type="http://schemas.openxmlformats.org/officeDocument/2006/relationships/image" Target="../media/image1848.png"/><Relationship Id="rId48" Type="http://schemas.openxmlformats.org/officeDocument/2006/relationships/customXml" Target="../ink/ink1864.xml"/><Relationship Id="rId69" Type="http://schemas.openxmlformats.org/officeDocument/2006/relationships/image" Target="../media/image1869.png"/><Relationship Id="rId113" Type="http://schemas.openxmlformats.org/officeDocument/2006/relationships/image" Target="../media/image1891.png"/><Relationship Id="rId134" Type="http://schemas.openxmlformats.org/officeDocument/2006/relationships/customXml" Target="../ink/ink1907.xml"/><Relationship Id="rId320" Type="http://schemas.openxmlformats.org/officeDocument/2006/relationships/customXml" Target="../ink/ink2000.xml"/><Relationship Id="rId80" Type="http://schemas.openxmlformats.org/officeDocument/2006/relationships/customXml" Target="../ink/ink1880.xml"/><Relationship Id="rId155" Type="http://schemas.openxmlformats.org/officeDocument/2006/relationships/image" Target="../media/image1912.png"/><Relationship Id="rId176" Type="http://schemas.openxmlformats.org/officeDocument/2006/relationships/customXml" Target="../ink/ink1928.xml"/><Relationship Id="rId197" Type="http://schemas.openxmlformats.org/officeDocument/2006/relationships/image" Target="../media/image1933.png"/><Relationship Id="rId341" Type="http://schemas.openxmlformats.org/officeDocument/2006/relationships/image" Target="../media/image2005.png"/><Relationship Id="rId362" Type="http://schemas.openxmlformats.org/officeDocument/2006/relationships/customXml" Target="../ink/ink2021.xml"/><Relationship Id="rId201" Type="http://schemas.openxmlformats.org/officeDocument/2006/relationships/image" Target="../media/image1935.png"/><Relationship Id="rId222" Type="http://schemas.openxmlformats.org/officeDocument/2006/relationships/customXml" Target="../ink/ink1951.xml"/><Relationship Id="rId243" Type="http://schemas.openxmlformats.org/officeDocument/2006/relationships/image" Target="../media/image1956.png"/><Relationship Id="rId264" Type="http://schemas.openxmlformats.org/officeDocument/2006/relationships/customXml" Target="../ink/ink1972.xml"/><Relationship Id="rId285" Type="http://schemas.openxmlformats.org/officeDocument/2006/relationships/image" Target="../media/image1977.png"/><Relationship Id="rId17" Type="http://schemas.openxmlformats.org/officeDocument/2006/relationships/image" Target="../media/image1843.png"/><Relationship Id="rId38" Type="http://schemas.openxmlformats.org/officeDocument/2006/relationships/customXml" Target="../ink/ink1859.xml"/><Relationship Id="rId59" Type="http://schemas.openxmlformats.org/officeDocument/2006/relationships/image" Target="../media/image1864.png"/><Relationship Id="rId103" Type="http://schemas.openxmlformats.org/officeDocument/2006/relationships/image" Target="../media/image1886.png"/><Relationship Id="rId124" Type="http://schemas.openxmlformats.org/officeDocument/2006/relationships/customXml" Target="../ink/ink1902.xml"/><Relationship Id="rId310" Type="http://schemas.openxmlformats.org/officeDocument/2006/relationships/customXml" Target="../ink/ink1995.xml"/><Relationship Id="rId70" Type="http://schemas.openxmlformats.org/officeDocument/2006/relationships/customXml" Target="../ink/ink1875.xml"/><Relationship Id="rId91" Type="http://schemas.openxmlformats.org/officeDocument/2006/relationships/image" Target="../media/image1880.png"/><Relationship Id="rId145" Type="http://schemas.openxmlformats.org/officeDocument/2006/relationships/image" Target="../media/image1907.png"/><Relationship Id="rId166" Type="http://schemas.openxmlformats.org/officeDocument/2006/relationships/customXml" Target="../ink/ink1923.xml"/><Relationship Id="rId187" Type="http://schemas.openxmlformats.org/officeDocument/2006/relationships/image" Target="../media/image1928.png"/><Relationship Id="rId331" Type="http://schemas.openxmlformats.org/officeDocument/2006/relationships/image" Target="../media/image2000.png"/><Relationship Id="rId352" Type="http://schemas.openxmlformats.org/officeDocument/2006/relationships/customXml" Target="../ink/ink2016.xml"/><Relationship Id="rId373" Type="http://schemas.openxmlformats.org/officeDocument/2006/relationships/image" Target="../media/image202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46.xml"/><Relationship Id="rId233" Type="http://schemas.openxmlformats.org/officeDocument/2006/relationships/image" Target="../media/image1951.png"/><Relationship Id="rId254" Type="http://schemas.openxmlformats.org/officeDocument/2006/relationships/customXml" Target="../ink/ink1967.xml"/><Relationship Id="rId28" Type="http://schemas.openxmlformats.org/officeDocument/2006/relationships/customXml" Target="../ink/ink1854.xml"/><Relationship Id="rId49" Type="http://schemas.openxmlformats.org/officeDocument/2006/relationships/image" Target="../media/image1859.png"/><Relationship Id="rId114" Type="http://schemas.openxmlformats.org/officeDocument/2006/relationships/customXml" Target="../ink/ink1897.xml"/><Relationship Id="rId275" Type="http://schemas.openxmlformats.org/officeDocument/2006/relationships/image" Target="../media/image1972.png"/><Relationship Id="rId296" Type="http://schemas.openxmlformats.org/officeDocument/2006/relationships/customXml" Target="../ink/ink1988.xml"/><Relationship Id="rId300" Type="http://schemas.openxmlformats.org/officeDocument/2006/relationships/customXml" Target="../ink/ink1990.xml"/><Relationship Id="rId60" Type="http://schemas.openxmlformats.org/officeDocument/2006/relationships/customXml" Target="../ink/ink1870.xml"/><Relationship Id="rId81" Type="http://schemas.openxmlformats.org/officeDocument/2006/relationships/image" Target="../media/image1875.png"/><Relationship Id="rId135" Type="http://schemas.openxmlformats.org/officeDocument/2006/relationships/image" Target="../media/image1902.png"/><Relationship Id="rId156" Type="http://schemas.openxmlformats.org/officeDocument/2006/relationships/customXml" Target="../ink/ink1918.xml"/><Relationship Id="rId177" Type="http://schemas.openxmlformats.org/officeDocument/2006/relationships/image" Target="../media/image1923.png"/><Relationship Id="rId198" Type="http://schemas.openxmlformats.org/officeDocument/2006/relationships/customXml" Target="../ink/ink1939.xml"/><Relationship Id="rId321" Type="http://schemas.openxmlformats.org/officeDocument/2006/relationships/image" Target="../media/image1995.png"/><Relationship Id="rId342" Type="http://schemas.openxmlformats.org/officeDocument/2006/relationships/customXml" Target="../ink/ink2011.xml"/><Relationship Id="rId363" Type="http://schemas.openxmlformats.org/officeDocument/2006/relationships/image" Target="../media/image2016.png"/><Relationship Id="rId202" Type="http://schemas.openxmlformats.org/officeDocument/2006/relationships/customXml" Target="../ink/ink1941.xml"/><Relationship Id="rId223" Type="http://schemas.openxmlformats.org/officeDocument/2006/relationships/image" Target="../media/image1946.png"/><Relationship Id="rId244" Type="http://schemas.openxmlformats.org/officeDocument/2006/relationships/customXml" Target="../ink/ink1962.xml"/><Relationship Id="rId18" Type="http://schemas.openxmlformats.org/officeDocument/2006/relationships/customXml" Target="../ink/ink1849.xml"/><Relationship Id="rId39" Type="http://schemas.openxmlformats.org/officeDocument/2006/relationships/image" Target="../media/image1854.png"/><Relationship Id="rId265" Type="http://schemas.openxmlformats.org/officeDocument/2006/relationships/image" Target="../media/image1967.png"/><Relationship Id="rId286" Type="http://schemas.openxmlformats.org/officeDocument/2006/relationships/customXml" Target="../ink/ink1983.xml"/><Relationship Id="rId50" Type="http://schemas.openxmlformats.org/officeDocument/2006/relationships/customXml" Target="../ink/ink1865.xml"/><Relationship Id="rId104" Type="http://schemas.openxmlformats.org/officeDocument/2006/relationships/customXml" Target="../ink/ink1892.xml"/><Relationship Id="rId125" Type="http://schemas.openxmlformats.org/officeDocument/2006/relationships/image" Target="../media/image1897.png"/><Relationship Id="rId146" Type="http://schemas.openxmlformats.org/officeDocument/2006/relationships/customXml" Target="../ink/ink1913.xml"/><Relationship Id="rId167" Type="http://schemas.openxmlformats.org/officeDocument/2006/relationships/image" Target="../media/image1918.png"/><Relationship Id="rId188" Type="http://schemas.openxmlformats.org/officeDocument/2006/relationships/customXml" Target="../ink/ink1934.xml"/><Relationship Id="rId311" Type="http://schemas.openxmlformats.org/officeDocument/2006/relationships/image" Target="../media/image1990.png"/><Relationship Id="rId332" Type="http://schemas.openxmlformats.org/officeDocument/2006/relationships/customXml" Target="../ink/ink2006.xml"/><Relationship Id="rId353" Type="http://schemas.openxmlformats.org/officeDocument/2006/relationships/image" Target="../media/image2011.png"/><Relationship Id="rId71" Type="http://schemas.openxmlformats.org/officeDocument/2006/relationships/image" Target="../media/image1870.png"/><Relationship Id="rId92" Type="http://schemas.openxmlformats.org/officeDocument/2006/relationships/customXml" Target="../ink/ink1886.xml"/><Relationship Id="rId213" Type="http://schemas.openxmlformats.org/officeDocument/2006/relationships/image" Target="../media/image1941.png"/><Relationship Id="rId234" Type="http://schemas.openxmlformats.org/officeDocument/2006/relationships/customXml" Target="../ink/ink1957.xml"/><Relationship Id="rId2" Type="http://schemas.openxmlformats.org/officeDocument/2006/relationships/customXml" Target="../ink/ink1841.xml"/><Relationship Id="rId29" Type="http://schemas.openxmlformats.org/officeDocument/2006/relationships/image" Target="../media/image1849.png"/><Relationship Id="rId255" Type="http://schemas.openxmlformats.org/officeDocument/2006/relationships/image" Target="../media/image1962.png"/><Relationship Id="rId276" Type="http://schemas.openxmlformats.org/officeDocument/2006/relationships/customXml" Target="../ink/ink1978.xml"/><Relationship Id="rId297" Type="http://schemas.openxmlformats.org/officeDocument/2006/relationships/image" Target="../media/image1983.png"/><Relationship Id="rId40" Type="http://schemas.openxmlformats.org/officeDocument/2006/relationships/customXml" Target="../ink/ink1860.xml"/><Relationship Id="rId115" Type="http://schemas.openxmlformats.org/officeDocument/2006/relationships/image" Target="../media/image1892.png"/><Relationship Id="rId136" Type="http://schemas.openxmlformats.org/officeDocument/2006/relationships/customXml" Target="../ink/ink1908.xml"/><Relationship Id="rId157" Type="http://schemas.openxmlformats.org/officeDocument/2006/relationships/image" Target="../media/image1913.png"/><Relationship Id="rId178" Type="http://schemas.openxmlformats.org/officeDocument/2006/relationships/customXml" Target="../ink/ink1929.xml"/><Relationship Id="rId301" Type="http://schemas.openxmlformats.org/officeDocument/2006/relationships/image" Target="../media/image1985.png"/><Relationship Id="rId322" Type="http://schemas.openxmlformats.org/officeDocument/2006/relationships/customXml" Target="../ink/ink2001.xml"/><Relationship Id="rId343" Type="http://schemas.openxmlformats.org/officeDocument/2006/relationships/image" Target="../media/image2006.png"/><Relationship Id="rId364" Type="http://schemas.openxmlformats.org/officeDocument/2006/relationships/customXml" Target="../ink/ink2022.xml"/><Relationship Id="rId61" Type="http://schemas.openxmlformats.org/officeDocument/2006/relationships/image" Target="../media/image1865.png"/><Relationship Id="rId82" Type="http://schemas.openxmlformats.org/officeDocument/2006/relationships/customXml" Target="../ink/ink1881.xml"/><Relationship Id="rId199" Type="http://schemas.openxmlformats.org/officeDocument/2006/relationships/image" Target="../media/image1934.png"/><Relationship Id="rId203" Type="http://schemas.openxmlformats.org/officeDocument/2006/relationships/image" Target="../media/image1936.png"/><Relationship Id="rId19" Type="http://schemas.openxmlformats.org/officeDocument/2006/relationships/image" Target="../media/image1844.png"/><Relationship Id="rId224" Type="http://schemas.openxmlformats.org/officeDocument/2006/relationships/customXml" Target="../ink/ink1952.xml"/><Relationship Id="rId245" Type="http://schemas.openxmlformats.org/officeDocument/2006/relationships/image" Target="../media/image1957.png"/><Relationship Id="rId266" Type="http://schemas.openxmlformats.org/officeDocument/2006/relationships/customXml" Target="../ink/ink1973.xml"/><Relationship Id="rId287" Type="http://schemas.openxmlformats.org/officeDocument/2006/relationships/image" Target="../media/image1978.png"/><Relationship Id="rId30" Type="http://schemas.openxmlformats.org/officeDocument/2006/relationships/customXml" Target="../ink/ink1855.xml"/><Relationship Id="rId105" Type="http://schemas.openxmlformats.org/officeDocument/2006/relationships/image" Target="../media/image1887.png"/><Relationship Id="rId126" Type="http://schemas.openxmlformats.org/officeDocument/2006/relationships/customXml" Target="../ink/ink1903.xml"/><Relationship Id="rId147" Type="http://schemas.openxmlformats.org/officeDocument/2006/relationships/image" Target="../media/image1908.png"/><Relationship Id="rId168" Type="http://schemas.openxmlformats.org/officeDocument/2006/relationships/customXml" Target="../ink/ink1924.xml"/><Relationship Id="rId312" Type="http://schemas.openxmlformats.org/officeDocument/2006/relationships/customXml" Target="../ink/ink1996.xml"/><Relationship Id="rId333" Type="http://schemas.openxmlformats.org/officeDocument/2006/relationships/image" Target="../media/image2001.png"/><Relationship Id="rId354" Type="http://schemas.openxmlformats.org/officeDocument/2006/relationships/customXml" Target="../ink/ink2017.xml"/><Relationship Id="rId51" Type="http://schemas.openxmlformats.org/officeDocument/2006/relationships/image" Target="../media/image1860.png"/><Relationship Id="rId72" Type="http://schemas.openxmlformats.org/officeDocument/2006/relationships/customXml" Target="../ink/ink1876.xml"/><Relationship Id="rId93" Type="http://schemas.openxmlformats.org/officeDocument/2006/relationships/image" Target="../media/image1881.png"/><Relationship Id="rId189" Type="http://schemas.openxmlformats.org/officeDocument/2006/relationships/image" Target="../media/image1929.png"/><Relationship Id="rId3" Type="http://schemas.openxmlformats.org/officeDocument/2006/relationships/image" Target="../media/image1836.png"/><Relationship Id="rId214" Type="http://schemas.openxmlformats.org/officeDocument/2006/relationships/customXml" Target="../ink/ink1947.xml"/><Relationship Id="rId235" Type="http://schemas.openxmlformats.org/officeDocument/2006/relationships/image" Target="../media/image1952.png"/><Relationship Id="rId256" Type="http://schemas.openxmlformats.org/officeDocument/2006/relationships/customXml" Target="../ink/ink1968.xml"/><Relationship Id="rId277" Type="http://schemas.openxmlformats.org/officeDocument/2006/relationships/image" Target="../media/image1973.png"/><Relationship Id="rId298" Type="http://schemas.openxmlformats.org/officeDocument/2006/relationships/customXml" Target="../ink/ink1989.xml"/><Relationship Id="rId116" Type="http://schemas.openxmlformats.org/officeDocument/2006/relationships/customXml" Target="../ink/ink1898.xml"/><Relationship Id="rId137" Type="http://schemas.openxmlformats.org/officeDocument/2006/relationships/image" Target="../media/image1903.png"/><Relationship Id="rId158" Type="http://schemas.openxmlformats.org/officeDocument/2006/relationships/customXml" Target="../ink/ink1919.xml"/><Relationship Id="rId302" Type="http://schemas.openxmlformats.org/officeDocument/2006/relationships/customXml" Target="../ink/ink1991.xml"/><Relationship Id="rId323" Type="http://schemas.openxmlformats.org/officeDocument/2006/relationships/image" Target="../media/image1996.png"/><Relationship Id="rId344" Type="http://schemas.openxmlformats.org/officeDocument/2006/relationships/customXml" Target="../ink/ink2012.xml"/><Relationship Id="rId20" Type="http://schemas.openxmlformats.org/officeDocument/2006/relationships/customXml" Target="../ink/ink1850.xml"/><Relationship Id="rId41" Type="http://schemas.openxmlformats.org/officeDocument/2006/relationships/image" Target="../media/image1855.png"/><Relationship Id="rId62" Type="http://schemas.openxmlformats.org/officeDocument/2006/relationships/customXml" Target="../ink/ink1871.xml"/><Relationship Id="rId83" Type="http://schemas.openxmlformats.org/officeDocument/2006/relationships/image" Target="../media/image1876.png"/><Relationship Id="rId179" Type="http://schemas.openxmlformats.org/officeDocument/2006/relationships/image" Target="../media/image1924.png"/><Relationship Id="rId365" Type="http://schemas.openxmlformats.org/officeDocument/2006/relationships/image" Target="../media/image2017.png"/><Relationship Id="rId190" Type="http://schemas.openxmlformats.org/officeDocument/2006/relationships/customXml" Target="../ink/ink1935.xml"/><Relationship Id="rId204" Type="http://schemas.openxmlformats.org/officeDocument/2006/relationships/customXml" Target="../ink/ink1942.xml"/><Relationship Id="rId225" Type="http://schemas.openxmlformats.org/officeDocument/2006/relationships/image" Target="../media/image1947.png"/><Relationship Id="rId246" Type="http://schemas.openxmlformats.org/officeDocument/2006/relationships/customXml" Target="../ink/ink1963.xml"/><Relationship Id="rId267" Type="http://schemas.openxmlformats.org/officeDocument/2006/relationships/image" Target="../media/image1968.png"/><Relationship Id="rId288" Type="http://schemas.openxmlformats.org/officeDocument/2006/relationships/customXml" Target="../ink/ink1984.xml"/><Relationship Id="rId106" Type="http://schemas.openxmlformats.org/officeDocument/2006/relationships/customXml" Target="../ink/ink1893.xml"/><Relationship Id="rId127" Type="http://schemas.openxmlformats.org/officeDocument/2006/relationships/image" Target="../media/image1898.png"/><Relationship Id="rId313" Type="http://schemas.openxmlformats.org/officeDocument/2006/relationships/image" Target="../media/image1991.png"/><Relationship Id="rId10" Type="http://schemas.openxmlformats.org/officeDocument/2006/relationships/customXml" Target="../ink/ink1845.xml"/><Relationship Id="rId31" Type="http://schemas.openxmlformats.org/officeDocument/2006/relationships/image" Target="../media/image1850.png"/><Relationship Id="rId52" Type="http://schemas.openxmlformats.org/officeDocument/2006/relationships/customXml" Target="../ink/ink1866.xml"/><Relationship Id="rId73" Type="http://schemas.openxmlformats.org/officeDocument/2006/relationships/image" Target="../media/image1871.png"/><Relationship Id="rId94" Type="http://schemas.openxmlformats.org/officeDocument/2006/relationships/customXml" Target="../ink/ink1887.xml"/><Relationship Id="rId148" Type="http://schemas.openxmlformats.org/officeDocument/2006/relationships/customXml" Target="../ink/ink1914.xml"/><Relationship Id="rId169" Type="http://schemas.openxmlformats.org/officeDocument/2006/relationships/image" Target="../media/image1919.png"/><Relationship Id="rId334" Type="http://schemas.openxmlformats.org/officeDocument/2006/relationships/customXml" Target="../ink/ink2007.xml"/><Relationship Id="rId355" Type="http://schemas.openxmlformats.org/officeDocument/2006/relationships/image" Target="../media/image2012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79.png"/><Relationship Id="rId299" Type="http://schemas.openxmlformats.org/officeDocument/2006/relationships/image" Target="../media/image2169.png"/><Relationship Id="rId21" Type="http://schemas.openxmlformats.org/officeDocument/2006/relationships/image" Target="../media/image2031.png"/><Relationship Id="rId63" Type="http://schemas.openxmlformats.org/officeDocument/2006/relationships/image" Target="../media/image2052.png"/><Relationship Id="rId159" Type="http://schemas.openxmlformats.org/officeDocument/2006/relationships/image" Target="../media/image2099.png"/><Relationship Id="rId324" Type="http://schemas.openxmlformats.org/officeDocument/2006/relationships/customXml" Target="../ink/ink2188.xml"/><Relationship Id="rId366" Type="http://schemas.openxmlformats.org/officeDocument/2006/relationships/customXml" Target="../ink/ink2209.xml"/><Relationship Id="rId170" Type="http://schemas.openxmlformats.org/officeDocument/2006/relationships/customXml" Target="../ink/ink2111.xml"/><Relationship Id="rId226" Type="http://schemas.openxmlformats.org/officeDocument/2006/relationships/customXml" Target="../ink/ink2139.xml"/><Relationship Id="rId268" Type="http://schemas.openxmlformats.org/officeDocument/2006/relationships/customXml" Target="../ink/ink2160.xml"/><Relationship Id="rId32" Type="http://schemas.openxmlformats.org/officeDocument/2006/relationships/customXml" Target="../ink/ink2042.xml"/><Relationship Id="rId74" Type="http://schemas.openxmlformats.org/officeDocument/2006/relationships/customXml" Target="../ink/ink2063.xml"/><Relationship Id="rId128" Type="http://schemas.openxmlformats.org/officeDocument/2006/relationships/customXml" Target="../ink/ink2090.xml"/><Relationship Id="rId335" Type="http://schemas.openxmlformats.org/officeDocument/2006/relationships/image" Target="../media/image2187.png"/><Relationship Id="rId377" Type="http://schemas.openxmlformats.org/officeDocument/2006/relationships/image" Target="../media/image2208.png"/><Relationship Id="rId5" Type="http://schemas.openxmlformats.org/officeDocument/2006/relationships/image" Target="../media/image2023.png"/><Relationship Id="rId181" Type="http://schemas.openxmlformats.org/officeDocument/2006/relationships/image" Target="../media/image2110.png"/><Relationship Id="rId237" Type="http://schemas.openxmlformats.org/officeDocument/2006/relationships/image" Target="../media/image2138.png"/><Relationship Id="rId402" Type="http://schemas.openxmlformats.org/officeDocument/2006/relationships/customXml" Target="../ink/ink2227.xml"/><Relationship Id="rId279" Type="http://schemas.openxmlformats.org/officeDocument/2006/relationships/image" Target="../media/image2159.png"/><Relationship Id="rId43" Type="http://schemas.openxmlformats.org/officeDocument/2006/relationships/image" Target="../media/image2042.png"/><Relationship Id="rId139" Type="http://schemas.openxmlformats.org/officeDocument/2006/relationships/image" Target="../media/image2089.png"/><Relationship Id="rId290" Type="http://schemas.openxmlformats.org/officeDocument/2006/relationships/customXml" Target="../ink/ink2171.xml"/><Relationship Id="rId304" Type="http://schemas.openxmlformats.org/officeDocument/2006/relationships/customXml" Target="../ink/ink2178.xml"/><Relationship Id="rId346" Type="http://schemas.openxmlformats.org/officeDocument/2006/relationships/customXml" Target="../ink/ink2199.xml"/><Relationship Id="rId388" Type="http://schemas.openxmlformats.org/officeDocument/2006/relationships/customXml" Target="../ink/ink2220.xml"/><Relationship Id="rId85" Type="http://schemas.openxmlformats.org/officeDocument/2006/relationships/image" Target="../media/image2063.png"/><Relationship Id="rId150" Type="http://schemas.openxmlformats.org/officeDocument/2006/relationships/customXml" Target="../ink/ink2101.xml"/><Relationship Id="rId171" Type="http://schemas.openxmlformats.org/officeDocument/2006/relationships/image" Target="../media/image2105.png"/><Relationship Id="rId192" Type="http://schemas.openxmlformats.org/officeDocument/2006/relationships/customXml" Target="../ink/ink2122.xml"/><Relationship Id="rId206" Type="http://schemas.openxmlformats.org/officeDocument/2006/relationships/customXml" Target="../ink/ink2129.xml"/><Relationship Id="rId227" Type="http://schemas.openxmlformats.org/officeDocument/2006/relationships/image" Target="../media/image2133.png"/><Relationship Id="rId413" Type="http://schemas.openxmlformats.org/officeDocument/2006/relationships/image" Target="../media/image2226.png"/><Relationship Id="rId248" Type="http://schemas.openxmlformats.org/officeDocument/2006/relationships/customXml" Target="../ink/ink2150.xml"/><Relationship Id="rId269" Type="http://schemas.openxmlformats.org/officeDocument/2006/relationships/image" Target="../media/image2154.png"/><Relationship Id="rId12" Type="http://schemas.openxmlformats.org/officeDocument/2006/relationships/customXml" Target="../ink/ink2032.xml"/><Relationship Id="rId33" Type="http://schemas.openxmlformats.org/officeDocument/2006/relationships/image" Target="../media/image2037.png"/><Relationship Id="rId108" Type="http://schemas.openxmlformats.org/officeDocument/2006/relationships/customXml" Target="../ink/ink2080.xml"/><Relationship Id="rId129" Type="http://schemas.openxmlformats.org/officeDocument/2006/relationships/image" Target="../media/image2085.png"/><Relationship Id="rId280" Type="http://schemas.openxmlformats.org/officeDocument/2006/relationships/customXml" Target="../ink/ink2166.xml"/><Relationship Id="rId315" Type="http://schemas.openxmlformats.org/officeDocument/2006/relationships/image" Target="../media/image2177.png"/><Relationship Id="rId336" Type="http://schemas.openxmlformats.org/officeDocument/2006/relationships/customXml" Target="../ink/ink2194.xml"/><Relationship Id="rId357" Type="http://schemas.openxmlformats.org/officeDocument/2006/relationships/image" Target="../media/image2198.png"/><Relationship Id="rId54" Type="http://schemas.openxmlformats.org/officeDocument/2006/relationships/customXml" Target="../ink/ink2053.xml"/><Relationship Id="rId75" Type="http://schemas.openxmlformats.org/officeDocument/2006/relationships/image" Target="../media/image2058.png"/><Relationship Id="rId96" Type="http://schemas.openxmlformats.org/officeDocument/2006/relationships/customXml" Target="../ink/ink2074.xml"/><Relationship Id="rId140" Type="http://schemas.openxmlformats.org/officeDocument/2006/relationships/customXml" Target="../ink/ink2096.xml"/><Relationship Id="rId161" Type="http://schemas.openxmlformats.org/officeDocument/2006/relationships/image" Target="../media/image2100.png"/><Relationship Id="rId182" Type="http://schemas.openxmlformats.org/officeDocument/2006/relationships/customXml" Target="../ink/ink2117.xml"/><Relationship Id="rId217" Type="http://schemas.openxmlformats.org/officeDocument/2006/relationships/image" Target="../media/image2128.png"/><Relationship Id="rId378" Type="http://schemas.openxmlformats.org/officeDocument/2006/relationships/customXml" Target="../ink/ink2215.xml"/><Relationship Id="rId399" Type="http://schemas.openxmlformats.org/officeDocument/2006/relationships/image" Target="../media/image2219.png"/><Relationship Id="rId403" Type="http://schemas.openxmlformats.org/officeDocument/2006/relationships/image" Target="../media/image2221.png"/><Relationship Id="rId6" Type="http://schemas.openxmlformats.org/officeDocument/2006/relationships/customXml" Target="../ink/ink2029.xml"/><Relationship Id="rId238" Type="http://schemas.openxmlformats.org/officeDocument/2006/relationships/customXml" Target="../ink/ink2145.xml"/><Relationship Id="rId259" Type="http://schemas.openxmlformats.org/officeDocument/2006/relationships/image" Target="../media/image2149.png"/><Relationship Id="rId424" Type="http://schemas.openxmlformats.org/officeDocument/2006/relationships/customXml" Target="../ink/ink2238.xml"/><Relationship Id="rId23" Type="http://schemas.openxmlformats.org/officeDocument/2006/relationships/image" Target="../media/image2032.png"/><Relationship Id="rId119" Type="http://schemas.openxmlformats.org/officeDocument/2006/relationships/image" Target="../media/image2080.png"/><Relationship Id="rId270" Type="http://schemas.openxmlformats.org/officeDocument/2006/relationships/customXml" Target="../ink/ink2161.xml"/><Relationship Id="rId291" Type="http://schemas.openxmlformats.org/officeDocument/2006/relationships/image" Target="../media/image2165.png"/><Relationship Id="rId305" Type="http://schemas.openxmlformats.org/officeDocument/2006/relationships/image" Target="../media/image2172.png"/><Relationship Id="rId326" Type="http://schemas.openxmlformats.org/officeDocument/2006/relationships/customXml" Target="../ink/ink2189.xml"/><Relationship Id="rId347" Type="http://schemas.openxmlformats.org/officeDocument/2006/relationships/image" Target="../media/image2193.png"/><Relationship Id="rId44" Type="http://schemas.openxmlformats.org/officeDocument/2006/relationships/customXml" Target="../ink/ink2048.xml"/><Relationship Id="rId65" Type="http://schemas.openxmlformats.org/officeDocument/2006/relationships/image" Target="../media/image2053.png"/><Relationship Id="rId86" Type="http://schemas.openxmlformats.org/officeDocument/2006/relationships/customXml" Target="../ink/ink2069.xml"/><Relationship Id="rId130" Type="http://schemas.openxmlformats.org/officeDocument/2006/relationships/customXml" Target="../ink/ink2091.xml"/><Relationship Id="rId151" Type="http://schemas.openxmlformats.org/officeDocument/2006/relationships/image" Target="../media/image2095.png"/><Relationship Id="rId368" Type="http://schemas.openxmlformats.org/officeDocument/2006/relationships/customXml" Target="../ink/ink2210.xml"/><Relationship Id="rId389" Type="http://schemas.openxmlformats.org/officeDocument/2006/relationships/image" Target="../media/image2214.png"/><Relationship Id="rId172" Type="http://schemas.openxmlformats.org/officeDocument/2006/relationships/customXml" Target="../ink/ink2112.xml"/><Relationship Id="rId193" Type="http://schemas.openxmlformats.org/officeDocument/2006/relationships/image" Target="../media/image2116.png"/><Relationship Id="rId207" Type="http://schemas.openxmlformats.org/officeDocument/2006/relationships/image" Target="../media/image2123.png"/><Relationship Id="rId228" Type="http://schemas.openxmlformats.org/officeDocument/2006/relationships/customXml" Target="../ink/ink2140.xml"/><Relationship Id="rId249" Type="http://schemas.openxmlformats.org/officeDocument/2006/relationships/image" Target="../media/image2144.png"/><Relationship Id="rId414" Type="http://schemas.openxmlformats.org/officeDocument/2006/relationships/customXml" Target="../ink/ink2233.xml"/><Relationship Id="rId13" Type="http://schemas.openxmlformats.org/officeDocument/2006/relationships/image" Target="../media/image2027.png"/><Relationship Id="rId109" Type="http://schemas.openxmlformats.org/officeDocument/2006/relationships/image" Target="../media/image2075.png"/><Relationship Id="rId260" Type="http://schemas.openxmlformats.org/officeDocument/2006/relationships/customXml" Target="../ink/ink2156.xml"/><Relationship Id="rId281" Type="http://schemas.openxmlformats.org/officeDocument/2006/relationships/image" Target="../media/image2160.png"/><Relationship Id="rId316" Type="http://schemas.openxmlformats.org/officeDocument/2006/relationships/customXml" Target="../ink/ink2184.xml"/><Relationship Id="rId337" Type="http://schemas.openxmlformats.org/officeDocument/2006/relationships/image" Target="../media/image2188.png"/><Relationship Id="rId34" Type="http://schemas.openxmlformats.org/officeDocument/2006/relationships/customXml" Target="../ink/ink2043.xml"/><Relationship Id="rId55" Type="http://schemas.openxmlformats.org/officeDocument/2006/relationships/image" Target="../media/image2048.png"/><Relationship Id="rId76" Type="http://schemas.openxmlformats.org/officeDocument/2006/relationships/customXml" Target="../ink/ink2064.xml"/><Relationship Id="rId97" Type="http://schemas.openxmlformats.org/officeDocument/2006/relationships/image" Target="../media/image2069.png"/><Relationship Id="rId120" Type="http://schemas.openxmlformats.org/officeDocument/2006/relationships/customXml" Target="../ink/ink2086.xml"/><Relationship Id="rId141" Type="http://schemas.openxmlformats.org/officeDocument/2006/relationships/image" Target="../media/image2090.png"/><Relationship Id="rId358" Type="http://schemas.openxmlformats.org/officeDocument/2006/relationships/customXml" Target="../ink/ink2205.xml"/><Relationship Id="rId379" Type="http://schemas.openxmlformats.org/officeDocument/2006/relationships/image" Target="../media/image2209.png"/><Relationship Id="rId7" Type="http://schemas.openxmlformats.org/officeDocument/2006/relationships/image" Target="../media/image2024.png"/><Relationship Id="rId162" Type="http://schemas.openxmlformats.org/officeDocument/2006/relationships/customXml" Target="../ink/ink2107.xml"/><Relationship Id="rId183" Type="http://schemas.openxmlformats.org/officeDocument/2006/relationships/image" Target="../media/image2111.png"/><Relationship Id="rId218" Type="http://schemas.openxmlformats.org/officeDocument/2006/relationships/customXml" Target="../ink/ink2135.xml"/><Relationship Id="rId239" Type="http://schemas.openxmlformats.org/officeDocument/2006/relationships/image" Target="../media/image2139.png"/><Relationship Id="rId390" Type="http://schemas.openxmlformats.org/officeDocument/2006/relationships/customXml" Target="../ink/ink2221.xml"/><Relationship Id="rId404" Type="http://schemas.openxmlformats.org/officeDocument/2006/relationships/customXml" Target="../ink/ink2228.xml"/><Relationship Id="rId425" Type="http://schemas.openxmlformats.org/officeDocument/2006/relationships/image" Target="../media/image2232.png"/><Relationship Id="rId250" Type="http://schemas.openxmlformats.org/officeDocument/2006/relationships/customXml" Target="../ink/ink2151.xml"/><Relationship Id="rId271" Type="http://schemas.openxmlformats.org/officeDocument/2006/relationships/image" Target="../media/image2155.png"/><Relationship Id="rId292" Type="http://schemas.openxmlformats.org/officeDocument/2006/relationships/customXml" Target="../ink/ink2172.xml"/><Relationship Id="rId306" Type="http://schemas.openxmlformats.org/officeDocument/2006/relationships/customXml" Target="../ink/ink2179.xml"/><Relationship Id="rId24" Type="http://schemas.openxmlformats.org/officeDocument/2006/relationships/customXml" Target="../ink/ink2038.xml"/><Relationship Id="rId45" Type="http://schemas.openxmlformats.org/officeDocument/2006/relationships/image" Target="../media/image2043.png"/><Relationship Id="rId66" Type="http://schemas.openxmlformats.org/officeDocument/2006/relationships/customXml" Target="../ink/ink2059.xml"/><Relationship Id="rId87" Type="http://schemas.openxmlformats.org/officeDocument/2006/relationships/image" Target="../media/image2064.png"/><Relationship Id="rId110" Type="http://schemas.openxmlformats.org/officeDocument/2006/relationships/customXml" Target="../ink/ink2081.xml"/><Relationship Id="rId131" Type="http://schemas.openxmlformats.org/officeDocument/2006/relationships/image" Target="../media/image2086.png"/><Relationship Id="rId327" Type="http://schemas.openxmlformats.org/officeDocument/2006/relationships/image" Target="../media/image2183.png"/><Relationship Id="rId348" Type="http://schemas.openxmlformats.org/officeDocument/2006/relationships/customXml" Target="../ink/ink2200.xml"/><Relationship Id="rId369" Type="http://schemas.openxmlformats.org/officeDocument/2006/relationships/image" Target="../media/image2204.png"/><Relationship Id="rId152" Type="http://schemas.openxmlformats.org/officeDocument/2006/relationships/customXml" Target="../ink/ink2102.xml"/><Relationship Id="rId173" Type="http://schemas.openxmlformats.org/officeDocument/2006/relationships/image" Target="../media/image2106.png"/><Relationship Id="rId194" Type="http://schemas.openxmlformats.org/officeDocument/2006/relationships/customXml" Target="../ink/ink2123.xml"/><Relationship Id="rId208" Type="http://schemas.openxmlformats.org/officeDocument/2006/relationships/customXml" Target="../ink/ink2130.xml"/><Relationship Id="rId229" Type="http://schemas.openxmlformats.org/officeDocument/2006/relationships/image" Target="../media/image2134.png"/><Relationship Id="rId380" Type="http://schemas.openxmlformats.org/officeDocument/2006/relationships/customXml" Target="../ink/ink2216.xml"/><Relationship Id="rId415" Type="http://schemas.openxmlformats.org/officeDocument/2006/relationships/image" Target="../media/image2227.png"/><Relationship Id="rId240" Type="http://schemas.openxmlformats.org/officeDocument/2006/relationships/customXml" Target="../ink/ink2146.xml"/><Relationship Id="rId261" Type="http://schemas.openxmlformats.org/officeDocument/2006/relationships/image" Target="../media/image2150.png"/><Relationship Id="rId14" Type="http://schemas.openxmlformats.org/officeDocument/2006/relationships/customXml" Target="../ink/ink2033.xml"/><Relationship Id="rId35" Type="http://schemas.openxmlformats.org/officeDocument/2006/relationships/image" Target="../media/image2038.png"/><Relationship Id="rId56" Type="http://schemas.openxmlformats.org/officeDocument/2006/relationships/customXml" Target="../ink/ink2054.xml"/><Relationship Id="rId77" Type="http://schemas.openxmlformats.org/officeDocument/2006/relationships/image" Target="../media/image2059.png"/><Relationship Id="rId100" Type="http://schemas.openxmlformats.org/officeDocument/2006/relationships/customXml" Target="../ink/ink2076.xml"/><Relationship Id="rId282" Type="http://schemas.openxmlformats.org/officeDocument/2006/relationships/customXml" Target="../ink/ink2167.xml"/><Relationship Id="rId317" Type="http://schemas.openxmlformats.org/officeDocument/2006/relationships/image" Target="../media/image2178.png"/><Relationship Id="rId338" Type="http://schemas.openxmlformats.org/officeDocument/2006/relationships/customXml" Target="../ink/ink2195.xml"/><Relationship Id="rId359" Type="http://schemas.openxmlformats.org/officeDocument/2006/relationships/image" Target="../media/image2199.png"/><Relationship Id="rId8" Type="http://schemas.openxmlformats.org/officeDocument/2006/relationships/customXml" Target="../ink/ink2030.xml"/><Relationship Id="rId98" Type="http://schemas.openxmlformats.org/officeDocument/2006/relationships/customXml" Target="../ink/ink2075.xml"/><Relationship Id="rId121" Type="http://schemas.openxmlformats.org/officeDocument/2006/relationships/image" Target="../media/image2081.png"/><Relationship Id="rId142" Type="http://schemas.openxmlformats.org/officeDocument/2006/relationships/customXml" Target="../ink/ink2097.xml"/><Relationship Id="rId163" Type="http://schemas.openxmlformats.org/officeDocument/2006/relationships/image" Target="../media/image2101.png"/><Relationship Id="rId184" Type="http://schemas.openxmlformats.org/officeDocument/2006/relationships/customXml" Target="../ink/ink2118.xml"/><Relationship Id="rId219" Type="http://schemas.openxmlformats.org/officeDocument/2006/relationships/image" Target="../media/image2129.png"/><Relationship Id="rId370" Type="http://schemas.openxmlformats.org/officeDocument/2006/relationships/customXml" Target="../ink/ink2211.xml"/><Relationship Id="rId391" Type="http://schemas.openxmlformats.org/officeDocument/2006/relationships/image" Target="../media/image2215.png"/><Relationship Id="rId405" Type="http://schemas.openxmlformats.org/officeDocument/2006/relationships/image" Target="../media/image2222.png"/><Relationship Id="rId426" Type="http://schemas.openxmlformats.org/officeDocument/2006/relationships/customXml" Target="../ink/ink2239.xml"/><Relationship Id="rId230" Type="http://schemas.openxmlformats.org/officeDocument/2006/relationships/customXml" Target="../ink/ink2141.xml"/><Relationship Id="rId251" Type="http://schemas.openxmlformats.org/officeDocument/2006/relationships/image" Target="../media/image2145.png"/><Relationship Id="rId25" Type="http://schemas.openxmlformats.org/officeDocument/2006/relationships/image" Target="../media/image2033.png"/><Relationship Id="rId46" Type="http://schemas.openxmlformats.org/officeDocument/2006/relationships/customXml" Target="../ink/ink2049.xml"/><Relationship Id="rId67" Type="http://schemas.openxmlformats.org/officeDocument/2006/relationships/image" Target="../media/image2054.png"/><Relationship Id="rId272" Type="http://schemas.openxmlformats.org/officeDocument/2006/relationships/customXml" Target="../ink/ink2162.xml"/><Relationship Id="rId293" Type="http://schemas.openxmlformats.org/officeDocument/2006/relationships/image" Target="../media/image2166.png"/><Relationship Id="rId307" Type="http://schemas.openxmlformats.org/officeDocument/2006/relationships/image" Target="../media/image2173.png"/><Relationship Id="rId328" Type="http://schemas.openxmlformats.org/officeDocument/2006/relationships/customXml" Target="../ink/ink2190.xml"/><Relationship Id="rId349" Type="http://schemas.openxmlformats.org/officeDocument/2006/relationships/image" Target="../media/image2194.png"/><Relationship Id="rId88" Type="http://schemas.openxmlformats.org/officeDocument/2006/relationships/customXml" Target="../ink/ink2070.xml"/><Relationship Id="rId111" Type="http://schemas.openxmlformats.org/officeDocument/2006/relationships/image" Target="../media/image2076.png"/><Relationship Id="rId132" Type="http://schemas.openxmlformats.org/officeDocument/2006/relationships/customXml" Target="../ink/ink2092.xml"/><Relationship Id="rId153" Type="http://schemas.openxmlformats.org/officeDocument/2006/relationships/image" Target="../media/image2096.png"/><Relationship Id="rId174" Type="http://schemas.openxmlformats.org/officeDocument/2006/relationships/customXml" Target="../ink/ink2113.xml"/><Relationship Id="rId195" Type="http://schemas.openxmlformats.org/officeDocument/2006/relationships/image" Target="../media/image2117.png"/><Relationship Id="rId209" Type="http://schemas.openxmlformats.org/officeDocument/2006/relationships/image" Target="../media/image2124.png"/><Relationship Id="rId360" Type="http://schemas.openxmlformats.org/officeDocument/2006/relationships/customXml" Target="../ink/ink2206.xml"/><Relationship Id="rId381" Type="http://schemas.openxmlformats.org/officeDocument/2006/relationships/image" Target="../media/image2210.png"/><Relationship Id="rId416" Type="http://schemas.openxmlformats.org/officeDocument/2006/relationships/customXml" Target="../ink/ink2234.xml"/><Relationship Id="rId220" Type="http://schemas.openxmlformats.org/officeDocument/2006/relationships/customXml" Target="../ink/ink2136.xml"/><Relationship Id="rId241" Type="http://schemas.openxmlformats.org/officeDocument/2006/relationships/image" Target="../media/image2140.png"/><Relationship Id="rId15" Type="http://schemas.openxmlformats.org/officeDocument/2006/relationships/image" Target="../media/image2028.png"/><Relationship Id="rId36" Type="http://schemas.openxmlformats.org/officeDocument/2006/relationships/customXml" Target="../ink/ink2044.xml"/><Relationship Id="rId57" Type="http://schemas.openxmlformats.org/officeDocument/2006/relationships/image" Target="../media/image2049.png"/><Relationship Id="rId262" Type="http://schemas.openxmlformats.org/officeDocument/2006/relationships/customXml" Target="../ink/ink2157.xml"/><Relationship Id="rId283" Type="http://schemas.openxmlformats.org/officeDocument/2006/relationships/image" Target="../media/image2161.png"/><Relationship Id="rId318" Type="http://schemas.openxmlformats.org/officeDocument/2006/relationships/customXml" Target="../ink/ink2185.xml"/><Relationship Id="rId339" Type="http://schemas.openxmlformats.org/officeDocument/2006/relationships/image" Target="../media/image2189.png"/><Relationship Id="rId78" Type="http://schemas.openxmlformats.org/officeDocument/2006/relationships/customXml" Target="../ink/ink2065.xml"/><Relationship Id="rId99" Type="http://schemas.openxmlformats.org/officeDocument/2006/relationships/image" Target="../media/image2070.png"/><Relationship Id="rId101" Type="http://schemas.openxmlformats.org/officeDocument/2006/relationships/image" Target="../media/image2071.png"/><Relationship Id="rId122" Type="http://schemas.openxmlformats.org/officeDocument/2006/relationships/customXml" Target="../ink/ink2087.xml"/><Relationship Id="rId143" Type="http://schemas.openxmlformats.org/officeDocument/2006/relationships/image" Target="../media/image2091.png"/><Relationship Id="rId164" Type="http://schemas.openxmlformats.org/officeDocument/2006/relationships/customXml" Target="../ink/ink2108.xml"/><Relationship Id="rId185" Type="http://schemas.openxmlformats.org/officeDocument/2006/relationships/image" Target="../media/image2112.png"/><Relationship Id="rId350" Type="http://schemas.openxmlformats.org/officeDocument/2006/relationships/customXml" Target="../ink/ink2201.xml"/><Relationship Id="rId371" Type="http://schemas.openxmlformats.org/officeDocument/2006/relationships/image" Target="../media/image2205.png"/><Relationship Id="rId406" Type="http://schemas.openxmlformats.org/officeDocument/2006/relationships/customXml" Target="../ink/ink2229.xml"/><Relationship Id="rId9" Type="http://schemas.openxmlformats.org/officeDocument/2006/relationships/image" Target="../media/image2025.png"/><Relationship Id="rId210" Type="http://schemas.openxmlformats.org/officeDocument/2006/relationships/customXml" Target="../ink/ink2131.xml"/><Relationship Id="rId392" Type="http://schemas.openxmlformats.org/officeDocument/2006/relationships/customXml" Target="../ink/ink2222.xml"/><Relationship Id="rId427" Type="http://schemas.openxmlformats.org/officeDocument/2006/relationships/image" Target="../media/image2233.png"/><Relationship Id="rId26" Type="http://schemas.openxmlformats.org/officeDocument/2006/relationships/customXml" Target="../ink/ink2039.xml"/><Relationship Id="rId231" Type="http://schemas.openxmlformats.org/officeDocument/2006/relationships/image" Target="../media/image2135.png"/><Relationship Id="rId252" Type="http://schemas.openxmlformats.org/officeDocument/2006/relationships/customXml" Target="../ink/ink2152.xml"/><Relationship Id="rId273" Type="http://schemas.openxmlformats.org/officeDocument/2006/relationships/image" Target="../media/image2156.png"/><Relationship Id="rId294" Type="http://schemas.openxmlformats.org/officeDocument/2006/relationships/customXml" Target="../ink/ink2173.xml"/><Relationship Id="rId308" Type="http://schemas.openxmlformats.org/officeDocument/2006/relationships/customXml" Target="../ink/ink2180.xml"/><Relationship Id="rId329" Type="http://schemas.openxmlformats.org/officeDocument/2006/relationships/image" Target="../media/image2184.png"/><Relationship Id="rId47" Type="http://schemas.openxmlformats.org/officeDocument/2006/relationships/image" Target="../media/image2044.png"/><Relationship Id="rId68" Type="http://schemas.openxmlformats.org/officeDocument/2006/relationships/customXml" Target="../ink/ink2060.xml"/><Relationship Id="rId89" Type="http://schemas.openxmlformats.org/officeDocument/2006/relationships/image" Target="../media/image2065.png"/><Relationship Id="rId112" Type="http://schemas.openxmlformats.org/officeDocument/2006/relationships/customXml" Target="../ink/ink2082.xml"/><Relationship Id="rId133" Type="http://schemas.openxmlformats.org/officeDocument/2006/relationships/image" Target="../media/image2087.png"/><Relationship Id="rId154" Type="http://schemas.openxmlformats.org/officeDocument/2006/relationships/customXml" Target="../ink/ink2103.xml"/><Relationship Id="rId175" Type="http://schemas.openxmlformats.org/officeDocument/2006/relationships/image" Target="../media/image2107.png"/><Relationship Id="rId340" Type="http://schemas.openxmlformats.org/officeDocument/2006/relationships/customXml" Target="../ink/ink2196.xml"/><Relationship Id="rId361" Type="http://schemas.openxmlformats.org/officeDocument/2006/relationships/image" Target="../media/image2200.png"/><Relationship Id="rId196" Type="http://schemas.openxmlformats.org/officeDocument/2006/relationships/customXml" Target="../ink/ink2124.xml"/><Relationship Id="rId200" Type="http://schemas.openxmlformats.org/officeDocument/2006/relationships/customXml" Target="../ink/ink2126.xml"/><Relationship Id="rId382" Type="http://schemas.openxmlformats.org/officeDocument/2006/relationships/customXml" Target="../ink/ink2217.xml"/><Relationship Id="rId417" Type="http://schemas.openxmlformats.org/officeDocument/2006/relationships/image" Target="../media/image2228.png"/><Relationship Id="rId16" Type="http://schemas.openxmlformats.org/officeDocument/2006/relationships/customXml" Target="../ink/ink2034.xml"/><Relationship Id="rId221" Type="http://schemas.openxmlformats.org/officeDocument/2006/relationships/image" Target="../media/image2130.png"/><Relationship Id="rId242" Type="http://schemas.openxmlformats.org/officeDocument/2006/relationships/customXml" Target="../ink/ink2147.xml"/><Relationship Id="rId263" Type="http://schemas.openxmlformats.org/officeDocument/2006/relationships/image" Target="../media/image2151.png"/><Relationship Id="rId284" Type="http://schemas.openxmlformats.org/officeDocument/2006/relationships/customXml" Target="../ink/ink2168.xml"/><Relationship Id="rId319" Type="http://schemas.openxmlformats.org/officeDocument/2006/relationships/image" Target="../media/image2179.png"/><Relationship Id="rId37" Type="http://schemas.openxmlformats.org/officeDocument/2006/relationships/image" Target="../media/image2039.png"/><Relationship Id="rId58" Type="http://schemas.openxmlformats.org/officeDocument/2006/relationships/customXml" Target="../ink/ink2055.xml"/><Relationship Id="rId79" Type="http://schemas.openxmlformats.org/officeDocument/2006/relationships/image" Target="../media/image2060.png"/><Relationship Id="rId102" Type="http://schemas.openxmlformats.org/officeDocument/2006/relationships/customXml" Target="../ink/ink2077.xml"/><Relationship Id="rId123" Type="http://schemas.openxmlformats.org/officeDocument/2006/relationships/image" Target="../media/image2082.png"/><Relationship Id="rId144" Type="http://schemas.openxmlformats.org/officeDocument/2006/relationships/customXml" Target="../ink/ink2098.xml"/><Relationship Id="rId330" Type="http://schemas.openxmlformats.org/officeDocument/2006/relationships/customXml" Target="../ink/ink2191.xml"/><Relationship Id="rId90" Type="http://schemas.openxmlformats.org/officeDocument/2006/relationships/customXml" Target="../ink/ink2071.xml"/><Relationship Id="rId165" Type="http://schemas.openxmlformats.org/officeDocument/2006/relationships/image" Target="../media/image2102.png"/><Relationship Id="rId186" Type="http://schemas.openxmlformats.org/officeDocument/2006/relationships/customXml" Target="../ink/ink2119.xml"/><Relationship Id="rId351" Type="http://schemas.openxmlformats.org/officeDocument/2006/relationships/image" Target="../media/image2195.png"/><Relationship Id="rId372" Type="http://schemas.openxmlformats.org/officeDocument/2006/relationships/customXml" Target="../ink/ink2212.xml"/><Relationship Id="rId393" Type="http://schemas.openxmlformats.org/officeDocument/2006/relationships/image" Target="../media/image2216.png"/><Relationship Id="rId407" Type="http://schemas.openxmlformats.org/officeDocument/2006/relationships/image" Target="../media/image2223.png"/><Relationship Id="rId428" Type="http://schemas.openxmlformats.org/officeDocument/2006/relationships/customXml" Target="../ink/ink2240.xml"/><Relationship Id="rId211" Type="http://schemas.openxmlformats.org/officeDocument/2006/relationships/image" Target="../media/image2125.png"/><Relationship Id="rId232" Type="http://schemas.openxmlformats.org/officeDocument/2006/relationships/customXml" Target="../ink/ink2142.xml"/><Relationship Id="rId253" Type="http://schemas.openxmlformats.org/officeDocument/2006/relationships/image" Target="../media/image2146.png"/><Relationship Id="rId274" Type="http://schemas.openxmlformats.org/officeDocument/2006/relationships/customXml" Target="../ink/ink2163.xml"/><Relationship Id="rId295" Type="http://schemas.openxmlformats.org/officeDocument/2006/relationships/image" Target="../media/image2167.png"/><Relationship Id="rId309" Type="http://schemas.openxmlformats.org/officeDocument/2006/relationships/image" Target="../media/image2174.png"/><Relationship Id="rId27" Type="http://schemas.openxmlformats.org/officeDocument/2006/relationships/image" Target="../media/image2034.png"/><Relationship Id="rId48" Type="http://schemas.openxmlformats.org/officeDocument/2006/relationships/customXml" Target="../ink/ink2050.xml"/><Relationship Id="rId69" Type="http://schemas.openxmlformats.org/officeDocument/2006/relationships/image" Target="../media/image2055.png"/><Relationship Id="rId113" Type="http://schemas.openxmlformats.org/officeDocument/2006/relationships/image" Target="../media/image2077.png"/><Relationship Id="rId134" Type="http://schemas.openxmlformats.org/officeDocument/2006/relationships/customXml" Target="../ink/ink2093.xml"/><Relationship Id="rId320" Type="http://schemas.openxmlformats.org/officeDocument/2006/relationships/customXml" Target="../ink/ink2186.xml"/><Relationship Id="rId80" Type="http://schemas.openxmlformats.org/officeDocument/2006/relationships/customXml" Target="../ink/ink2066.xml"/><Relationship Id="rId155" Type="http://schemas.openxmlformats.org/officeDocument/2006/relationships/image" Target="../media/image2097.png"/><Relationship Id="rId176" Type="http://schemas.openxmlformats.org/officeDocument/2006/relationships/customXml" Target="../ink/ink2114.xml"/><Relationship Id="rId197" Type="http://schemas.openxmlformats.org/officeDocument/2006/relationships/image" Target="../media/image2118.png"/><Relationship Id="rId341" Type="http://schemas.openxmlformats.org/officeDocument/2006/relationships/image" Target="../media/image2190.png"/><Relationship Id="rId362" Type="http://schemas.openxmlformats.org/officeDocument/2006/relationships/customXml" Target="../ink/ink2207.xml"/><Relationship Id="rId383" Type="http://schemas.openxmlformats.org/officeDocument/2006/relationships/image" Target="../media/image2211.png"/><Relationship Id="rId418" Type="http://schemas.openxmlformats.org/officeDocument/2006/relationships/customXml" Target="../ink/ink2235.xml"/><Relationship Id="rId201" Type="http://schemas.openxmlformats.org/officeDocument/2006/relationships/image" Target="../media/image2120.png"/><Relationship Id="rId222" Type="http://schemas.openxmlformats.org/officeDocument/2006/relationships/customXml" Target="../ink/ink2137.xml"/><Relationship Id="rId243" Type="http://schemas.openxmlformats.org/officeDocument/2006/relationships/image" Target="../media/image2141.png"/><Relationship Id="rId264" Type="http://schemas.openxmlformats.org/officeDocument/2006/relationships/customXml" Target="../ink/ink2158.xml"/><Relationship Id="rId285" Type="http://schemas.openxmlformats.org/officeDocument/2006/relationships/image" Target="../media/image2162.png"/><Relationship Id="rId17" Type="http://schemas.openxmlformats.org/officeDocument/2006/relationships/image" Target="../media/image2029.png"/><Relationship Id="rId38" Type="http://schemas.openxmlformats.org/officeDocument/2006/relationships/customXml" Target="../ink/ink2045.xml"/><Relationship Id="rId59" Type="http://schemas.openxmlformats.org/officeDocument/2006/relationships/image" Target="../media/image2050.png"/><Relationship Id="rId103" Type="http://schemas.openxmlformats.org/officeDocument/2006/relationships/image" Target="../media/image2072.png"/><Relationship Id="rId124" Type="http://schemas.openxmlformats.org/officeDocument/2006/relationships/customXml" Target="../ink/ink2088.xml"/><Relationship Id="rId310" Type="http://schemas.openxmlformats.org/officeDocument/2006/relationships/customXml" Target="../ink/ink2181.xml"/><Relationship Id="rId70" Type="http://schemas.openxmlformats.org/officeDocument/2006/relationships/customXml" Target="../ink/ink2061.xml"/><Relationship Id="rId91" Type="http://schemas.openxmlformats.org/officeDocument/2006/relationships/image" Target="../media/image2066.png"/><Relationship Id="rId145" Type="http://schemas.openxmlformats.org/officeDocument/2006/relationships/image" Target="../media/image2092.png"/><Relationship Id="rId166" Type="http://schemas.openxmlformats.org/officeDocument/2006/relationships/customXml" Target="../ink/ink2109.xml"/><Relationship Id="rId187" Type="http://schemas.openxmlformats.org/officeDocument/2006/relationships/image" Target="../media/image2113.png"/><Relationship Id="rId331" Type="http://schemas.openxmlformats.org/officeDocument/2006/relationships/image" Target="../media/image2185.png"/><Relationship Id="rId352" Type="http://schemas.openxmlformats.org/officeDocument/2006/relationships/customXml" Target="../ink/ink2202.xml"/><Relationship Id="rId373" Type="http://schemas.openxmlformats.org/officeDocument/2006/relationships/image" Target="../media/image2206.png"/><Relationship Id="rId394" Type="http://schemas.openxmlformats.org/officeDocument/2006/relationships/customXml" Target="../ink/ink2223.xml"/><Relationship Id="rId408" Type="http://schemas.openxmlformats.org/officeDocument/2006/relationships/customXml" Target="../ink/ink2230.xml"/><Relationship Id="rId429" Type="http://schemas.openxmlformats.org/officeDocument/2006/relationships/image" Target="../media/image223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32.xml"/><Relationship Id="rId233" Type="http://schemas.openxmlformats.org/officeDocument/2006/relationships/image" Target="../media/image2136.png"/><Relationship Id="rId254" Type="http://schemas.openxmlformats.org/officeDocument/2006/relationships/customXml" Target="../ink/ink2153.xml"/><Relationship Id="rId28" Type="http://schemas.openxmlformats.org/officeDocument/2006/relationships/customXml" Target="../ink/ink2040.xml"/><Relationship Id="rId49" Type="http://schemas.openxmlformats.org/officeDocument/2006/relationships/image" Target="../media/image2045.png"/><Relationship Id="rId114" Type="http://schemas.openxmlformats.org/officeDocument/2006/relationships/customXml" Target="../ink/ink2083.xml"/><Relationship Id="rId275" Type="http://schemas.openxmlformats.org/officeDocument/2006/relationships/image" Target="../media/image2157.png"/><Relationship Id="rId296" Type="http://schemas.openxmlformats.org/officeDocument/2006/relationships/customXml" Target="../ink/ink2174.xml"/><Relationship Id="rId300" Type="http://schemas.openxmlformats.org/officeDocument/2006/relationships/customXml" Target="../ink/ink2176.xml"/><Relationship Id="rId60" Type="http://schemas.openxmlformats.org/officeDocument/2006/relationships/customXml" Target="../ink/ink2056.xml"/><Relationship Id="rId81" Type="http://schemas.openxmlformats.org/officeDocument/2006/relationships/image" Target="../media/image2061.png"/><Relationship Id="rId135" Type="http://schemas.openxmlformats.org/officeDocument/2006/relationships/image" Target="../media/image2088.png"/><Relationship Id="rId156" Type="http://schemas.openxmlformats.org/officeDocument/2006/relationships/customXml" Target="../ink/ink2104.xml"/><Relationship Id="rId177" Type="http://schemas.openxmlformats.org/officeDocument/2006/relationships/image" Target="../media/image2108.png"/><Relationship Id="rId198" Type="http://schemas.openxmlformats.org/officeDocument/2006/relationships/customXml" Target="../ink/ink2125.xml"/><Relationship Id="rId321" Type="http://schemas.openxmlformats.org/officeDocument/2006/relationships/image" Target="../media/image2180.png"/><Relationship Id="rId342" Type="http://schemas.openxmlformats.org/officeDocument/2006/relationships/customXml" Target="../ink/ink2197.xml"/><Relationship Id="rId363" Type="http://schemas.openxmlformats.org/officeDocument/2006/relationships/image" Target="../media/image2201.png"/><Relationship Id="rId384" Type="http://schemas.openxmlformats.org/officeDocument/2006/relationships/customXml" Target="../ink/ink2218.xml"/><Relationship Id="rId419" Type="http://schemas.openxmlformats.org/officeDocument/2006/relationships/image" Target="../media/image2229.png"/><Relationship Id="rId202" Type="http://schemas.openxmlformats.org/officeDocument/2006/relationships/customXml" Target="../ink/ink2127.xml"/><Relationship Id="rId223" Type="http://schemas.openxmlformats.org/officeDocument/2006/relationships/image" Target="../media/image2131.png"/><Relationship Id="rId244" Type="http://schemas.openxmlformats.org/officeDocument/2006/relationships/customXml" Target="../ink/ink2148.xml"/><Relationship Id="rId430" Type="http://schemas.openxmlformats.org/officeDocument/2006/relationships/customXml" Target="../ink/ink2241.xml"/><Relationship Id="rId18" Type="http://schemas.openxmlformats.org/officeDocument/2006/relationships/customXml" Target="../ink/ink2035.xml"/><Relationship Id="rId39" Type="http://schemas.openxmlformats.org/officeDocument/2006/relationships/image" Target="../media/image2040.png"/><Relationship Id="rId265" Type="http://schemas.openxmlformats.org/officeDocument/2006/relationships/image" Target="../media/image2152.png"/><Relationship Id="rId286" Type="http://schemas.openxmlformats.org/officeDocument/2006/relationships/customXml" Target="../ink/ink2169.xml"/><Relationship Id="rId50" Type="http://schemas.openxmlformats.org/officeDocument/2006/relationships/customXml" Target="../ink/ink2051.xml"/><Relationship Id="rId104" Type="http://schemas.openxmlformats.org/officeDocument/2006/relationships/customXml" Target="../ink/ink2078.xml"/><Relationship Id="rId125" Type="http://schemas.openxmlformats.org/officeDocument/2006/relationships/image" Target="../media/image2083.png"/><Relationship Id="rId146" Type="http://schemas.openxmlformats.org/officeDocument/2006/relationships/customXml" Target="../ink/ink2099.xml"/><Relationship Id="rId167" Type="http://schemas.openxmlformats.org/officeDocument/2006/relationships/image" Target="../media/image2103.png"/><Relationship Id="rId188" Type="http://schemas.openxmlformats.org/officeDocument/2006/relationships/customXml" Target="../ink/ink2120.xml"/><Relationship Id="rId311" Type="http://schemas.openxmlformats.org/officeDocument/2006/relationships/image" Target="../media/image2175.png"/><Relationship Id="rId332" Type="http://schemas.openxmlformats.org/officeDocument/2006/relationships/customXml" Target="../ink/ink2192.xml"/><Relationship Id="rId353" Type="http://schemas.openxmlformats.org/officeDocument/2006/relationships/image" Target="../media/image2196.png"/><Relationship Id="rId374" Type="http://schemas.openxmlformats.org/officeDocument/2006/relationships/customXml" Target="../ink/ink2213.xml"/><Relationship Id="rId395" Type="http://schemas.openxmlformats.org/officeDocument/2006/relationships/image" Target="../media/image2217.png"/><Relationship Id="rId409" Type="http://schemas.openxmlformats.org/officeDocument/2006/relationships/image" Target="../media/image2224.png"/><Relationship Id="rId71" Type="http://schemas.openxmlformats.org/officeDocument/2006/relationships/image" Target="../media/image2056.png"/><Relationship Id="rId92" Type="http://schemas.openxmlformats.org/officeDocument/2006/relationships/customXml" Target="../ink/ink2072.xml"/><Relationship Id="rId213" Type="http://schemas.openxmlformats.org/officeDocument/2006/relationships/image" Target="../media/image2126.png"/><Relationship Id="rId234" Type="http://schemas.openxmlformats.org/officeDocument/2006/relationships/customXml" Target="../ink/ink2143.xml"/><Relationship Id="rId420" Type="http://schemas.openxmlformats.org/officeDocument/2006/relationships/customXml" Target="../ink/ink2236.xml"/><Relationship Id="rId2" Type="http://schemas.openxmlformats.org/officeDocument/2006/relationships/customXml" Target="../ink/ink2027.xml"/><Relationship Id="rId29" Type="http://schemas.openxmlformats.org/officeDocument/2006/relationships/image" Target="../media/image2035.png"/><Relationship Id="rId255" Type="http://schemas.openxmlformats.org/officeDocument/2006/relationships/image" Target="../media/image2147.png"/><Relationship Id="rId276" Type="http://schemas.openxmlformats.org/officeDocument/2006/relationships/customXml" Target="../ink/ink2164.xml"/><Relationship Id="rId297" Type="http://schemas.openxmlformats.org/officeDocument/2006/relationships/image" Target="../media/image2168.png"/><Relationship Id="rId40" Type="http://schemas.openxmlformats.org/officeDocument/2006/relationships/customXml" Target="../ink/ink2046.xml"/><Relationship Id="rId115" Type="http://schemas.openxmlformats.org/officeDocument/2006/relationships/image" Target="../media/image2078.png"/><Relationship Id="rId136" Type="http://schemas.openxmlformats.org/officeDocument/2006/relationships/customXml" Target="../ink/ink2094.xml"/><Relationship Id="rId157" Type="http://schemas.openxmlformats.org/officeDocument/2006/relationships/image" Target="../media/image2098.png"/><Relationship Id="rId178" Type="http://schemas.openxmlformats.org/officeDocument/2006/relationships/customXml" Target="../ink/ink2115.xml"/><Relationship Id="rId301" Type="http://schemas.openxmlformats.org/officeDocument/2006/relationships/image" Target="../media/image2170.png"/><Relationship Id="rId322" Type="http://schemas.openxmlformats.org/officeDocument/2006/relationships/customXml" Target="../ink/ink2187.xml"/><Relationship Id="rId343" Type="http://schemas.openxmlformats.org/officeDocument/2006/relationships/image" Target="../media/image2191.png"/><Relationship Id="rId364" Type="http://schemas.openxmlformats.org/officeDocument/2006/relationships/customXml" Target="../ink/ink2208.xml"/><Relationship Id="rId61" Type="http://schemas.openxmlformats.org/officeDocument/2006/relationships/image" Target="../media/image2051.png"/><Relationship Id="rId82" Type="http://schemas.openxmlformats.org/officeDocument/2006/relationships/customXml" Target="../ink/ink2067.xml"/><Relationship Id="rId199" Type="http://schemas.openxmlformats.org/officeDocument/2006/relationships/image" Target="../media/image2119.png"/><Relationship Id="rId203" Type="http://schemas.openxmlformats.org/officeDocument/2006/relationships/image" Target="../media/image2121.png"/><Relationship Id="rId385" Type="http://schemas.openxmlformats.org/officeDocument/2006/relationships/image" Target="../media/image2212.png"/><Relationship Id="rId19" Type="http://schemas.openxmlformats.org/officeDocument/2006/relationships/image" Target="../media/image2030.png"/><Relationship Id="rId224" Type="http://schemas.openxmlformats.org/officeDocument/2006/relationships/customXml" Target="../ink/ink2138.xml"/><Relationship Id="rId245" Type="http://schemas.openxmlformats.org/officeDocument/2006/relationships/image" Target="../media/image2142.png"/><Relationship Id="rId266" Type="http://schemas.openxmlformats.org/officeDocument/2006/relationships/customXml" Target="../ink/ink2159.xml"/><Relationship Id="rId287" Type="http://schemas.openxmlformats.org/officeDocument/2006/relationships/image" Target="../media/image2163.png"/><Relationship Id="rId410" Type="http://schemas.openxmlformats.org/officeDocument/2006/relationships/customXml" Target="../ink/ink2231.xml"/><Relationship Id="rId431" Type="http://schemas.openxmlformats.org/officeDocument/2006/relationships/image" Target="../media/image2235.png"/><Relationship Id="rId30" Type="http://schemas.openxmlformats.org/officeDocument/2006/relationships/customXml" Target="../ink/ink2041.xml"/><Relationship Id="rId105" Type="http://schemas.openxmlformats.org/officeDocument/2006/relationships/image" Target="../media/image2073.png"/><Relationship Id="rId126" Type="http://schemas.openxmlformats.org/officeDocument/2006/relationships/customXml" Target="../ink/ink2089.xml"/><Relationship Id="rId147" Type="http://schemas.openxmlformats.org/officeDocument/2006/relationships/image" Target="../media/image2093.png"/><Relationship Id="rId168" Type="http://schemas.openxmlformats.org/officeDocument/2006/relationships/customXml" Target="../ink/ink2110.xml"/><Relationship Id="rId312" Type="http://schemas.openxmlformats.org/officeDocument/2006/relationships/customXml" Target="../ink/ink2182.xml"/><Relationship Id="rId333" Type="http://schemas.openxmlformats.org/officeDocument/2006/relationships/image" Target="../media/image2186.png"/><Relationship Id="rId354" Type="http://schemas.openxmlformats.org/officeDocument/2006/relationships/customXml" Target="../ink/ink2203.xml"/><Relationship Id="rId51" Type="http://schemas.openxmlformats.org/officeDocument/2006/relationships/image" Target="../media/image2046.png"/><Relationship Id="rId72" Type="http://schemas.openxmlformats.org/officeDocument/2006/relationships/customXml" Target="../ink/ink2062.xml"/><Relationship Id="rId93" Type="http://schemas.openxmlformats.org/officeDocument/2006/relationships/image" Target="../media/image2067.png"/><Relationship Id="rId189" Type="http://schemas.openxmlformats.org/officeDocument/2006/relationships/image" Target="../media/image2114.png"/><Relationship Id="rId375" Type="http://schemas.openxmlformats.org/officeDocument/2006/relationships/image" Target="../media/image2207.png"/><Relationship Id="rId396" Type="http://schemas.openxmlformats.org/officeDocument/2006/relationships/customXml" Target="../ink/ink2224.xml"/><Relationship Id="rId3" Type="http://schemas.openxmlformats.org/officeDocument/2006/relationships/image" Target="../media/image2022.png"/><Relationship Id="rId214" Type="http://schemas.openxmlformats.org/officeDocument/2006/relationships/customXml" Target="../ink/ink2133.xml"/><Relationship Id="rId235" Type="http://schemas.openxmlformats.org/officeDocument/2006/relationships/image" Target="../media/image2137.png"/><Relationship Id="rId256" Type="http://schemas.openxmlformats.org/officeDocument/2006/relationships/customXml" Target="../ink/ink2154.xml"/><Relationship Id="rId277" Type="http://schemas.openxmlformats.org/officeDocument/2006/relationships/image" Target="../media/image2158.png"/><Relationship Id="rId298" Type="http://schemas.openxmlformats.org/officeDocument/2006/relationships/customXml" Target="../ink/ink2175.xml"/><Relationship Id="rId400" Type="http://schemas.openxmlformats.org/officeDocument/2006/relationships/customXml" Target="../ink/ink2226.xml"/><Relationship Id="rId421" Type="http://schemas.openxmlformats.org/officeDocument/2006/relationships/image" Target="../media/image2230.png"/><Relationship Id="rId116" Type="http://schemas.openxmlformats.org/officeDocument/2006/relationships/customXml" Target="../ink/ink2084.xml"/><Relationship Id="rId137" Type="http://schemas.openxmlformats.org/officeDocument/2006/relationships/image" Target="../media/image688.png"/><Relationship Id="rId158" Type="http://schemas.openxmlformats.org/officeDocument/2006/relationships/customXml" Target="../ink/ink2105.xml"/><Relationship Id="rId302" Type="http://schemas.openxmlformats.org/officeDocument/2006/relationships/customXml" Target="../ink/ink2177.xml"/><Relationship Id="rId323" Type="http://schemas.openxmlformats.org/officeDocument/2006/relationships/image" Target="../media/image2181.png"/><Relationship Id="rId344" Type="http://schemas.openxmlformats.org/officeDocument/2006/relationships/customXml" Target="../ink/ink2198.xml"/><Relationship Id="rId20" Type="http://schemas.openxmlformats.org/officeDocument/2006/relationships/customXml" Target="../ink/ink2036.xml"/><Relationship Id="rId41" Type="http://schemas.openxmlformats.org/officeDocument/2006/relationships/image" Target="../media/image2041.png"/><Relationship Id="rId62" Type="http://schemas.openxmlformats.org/officeDocument/2006/relationships/customXml" Target="../ink/ink2057.xml"/><Relationship Id="rId83" Type="http://schemas.openxmlformats.org/officeDocument/2006/relationships/image" Target="../media/image2062.png"/><Relationship Id="rId179" Type="http://schemas.openxmlformats.org/officeDocument/2006/relationships/image" Target="../media/image2109.png"/><Relationship Id="rId365" Type="http://schemas.openxmlformats.org/officeDocument/2006/relationships/image" Target="../media/image2202.png"/><Relationship Id="rId386" Type="http://schemas.openxmlformats.org/officeDocument/2006/relationships/customXml" Target="../ink/ink2219.xml"/><Relationship Id="rId190" Type="http://schemas.openxmlformats.org/officeDocument/2006/relationships/customXml" Target="../ink/ink2121.xml"/><Relationship Id="rId204" Type="http://schemas.openxmlformats.org/officeDocument/2006/relationships/customXml" Target="../ink/ink2128.xml"/><Relationship Id="rId225" Type="http://schemas.openxmlformats.org/officeDocument/2006/relationships/image" Target="../media/image2132.png"/><Relationship Id="rId246" Type="http://schemas.openxmlformats.org/officeDocument/2006/relationships/customXml" Target="../ink/ink2149.xml"/><Relationship Id="rId267" Type="http://schemas.openxmlformats.org/officeDocument/2006/relationships/image" Target="../media/image2153.png"/><Relationship Id="rId288" Type="http://schemas.openxmlformats.org/officeDocument/2006/relationships/customXml" Target="../ink/ink2170.xml"/><Relationship Id="rId411" Type="http://schemas.openxmlformats.org/officeDocument/2006/relationships/image" Target="../media/image2225.png"/><Relationship Id="rId106" Type="http://schemas.openxmlformats.org/officeDocument/2006/relationships/customXml" Target="../ink/ink2079.xml"/><Relationship Id="rId127" Type="http://schemas.openxmlformats.org/officeDocument/2006/relationships/image" Target="../media/image2084.png"/><Relationship Id="rId313" Type="http://schemas.openxmlformats.org/officeDocument/2006/relationships/image" Target="../media/image2176.png"/><Relationship Id="rId10" Type="http://schemas.openxmlformats.org/officeDocument/2006/relationships/customXml" Target="../ink/ink2031.xml"/><Relationship Id="rId31" Type="http://schemas.openxmlformats.org/officeDocument/2006/relationships/image" Target="../media/image2036.png"/><Relationship Id="rId52" Type="http://schemas.openxmlformats.org/officeDocument/2006/relationships/customXml" Target="../ink/ink2052.xml"/><Relationship Id="rId73" Type="http://schemas.openxmlformats.org/officeDocument/2006/relationships/image" Target="../media/image2057.png"/><Relationship Id="rId94" Type="http://schemas.openxmlformats.org/officeDocument/2006/relationships/customXml" Target="../ink/ink2073.xml"/><Relationship Id="rId148" Type="http://schemas.openxmlformats.org/officeDocument/2006/relationships/customXml" Target="../ink/ink2100.xml"/><Relationship Id="rId169" Type="http://schemas.openxmlformats.org/officeDocument/2006/relationships/image" Target="../media/image2104.png"/><Relationship Id="rId334" Type="http://schemas.openxmlformats.org/officeDocument/2006/relationships/customXml" Target="../ink/ink2193.xml"/><Relationship Id="rId355" Type="http://schemas.openxmlformats.org/officeDocument/2006/relationships/image" Target="../media/image2197.png"/><Relationship Id="rId376" Type="http://schemas.openxmlformats.org/officeDocument/2006/relationships/customXml" Target="../ink/ink2214.xml"/><Relationship Id="rId397" Type="http://schemas.openxmlformats.org/officeDocument/2006/relationships/image" Target="../media/image2218.png"/><Relationship Id="rId4" Type="http://schemas.openxmlformats.org/officeDocument/2006/relationships/customXml" Target="../ink/ink2028.xml"/><Relationship Id="rId180" Type="http://schemas.openxmlformats.org/officeDocument/2006/relationships/customXml" Target="../ink/ink2116.xml"/><Relationship Id="rId215" Type="http://schemas.openxmlformats.org/officeDocument/2006/relationships/image" Target="../media/image2127.png"/><Relationship Id="rId236" Type="http://schemas.openxmlformats.org/officeDocument/2006/relationships/customXml" Target="../ink/ink2144.xml"/><Relationship Id="rId257" Type="http://schemas.openxmlformats.org/officeDocument/2006/relationships/image" Target="../media/image2148.png"/><Relationship Id="rId278" Type="http://schemas.openxmlformats.org/officeDocument/2006/relationships/customXml" Target="../ink/ink2165.xml"/><Relationship Id="rId401" Type="http://schemas.openxmlformats.org/officeDocument/2006/relationships/image" Target="../media/image2220.png"/><Relationship Id="rId422" Type="http://schemas.openxmlformats.org/officeDocument/2006/relationships/customXml" Target="../ink/ink2237.xml"/><Relationship Id="rId303" Type="http://schemas.openxmlformats.org/officeDocument/2006/relationships/image" Target="../media/image2171.png"/><Relationship Id="rId42" Type="http://schemas.openxmlformats.org/officeDocument/2006/relationships/customXml" Target="../ink/ink2047.xml"/><Relationship Id="rId84" Type="http://schemas.openxmlformats.org/officeDocument/2006/relationships/customXml" Target="../ink/ink2068.xml"/><Relationship Id="rId138" Type="http://schemas.openxmlformats.org/officeDocument/2006/relationships/customXml" Target="../ink/ink2095.xml"/><Relationship Id="rId345" Type="http://schemas.openxmlformats.org/officeDocument/2006/relationships/image" Target="../media/image2192.png"/><Relationship Id="rId387" Type="http://schemas.openxmlformats.org/officeDocument/2006/relationships/image" Target="../media/image2213.png"/><Relationship Id="rId191" Type="http://schemas.openxmlformats.org/officeDocument/2006/relationships/image" Target="../media/image2115.png"/><Relationship Id="rId205" Type="http://schemas.openxmlformats.org/officeDocument/2006/relationships/image" Target="../media/image2122.png"/><Relationship Id="rId247" Type="http://schemas.openxmlformats.org/officeDocument/2006/relationships/image" Target="../media/image2143.png"/><Relationship Id="rId412" Type="http://schemas.openxmlformats.org/officeDocument/2006/relationships/customXml" Target="../ink/ink2232.xml"/><Relationship Id="rId107" Type="http://schemas.openxmlformats.org/officeDocument/2006/relationships/image" Target="../media/image2074.png"/><Relationship Id="rId289" Type="http://schemas.openxmlformats.org/officeDocument/2006/relationships/image" Target="../media/image2164.png"/><Relationship Id="rId11" Type="http://schemas.openxmlformats.org/officeDocument/2006/relationships/image" Target="../media/image2026.png"/><Relationship Id="rId53" Type="http://schemas.openxmlformats.org/officeDocument/2006/relationships/image" Target="../media/image2047.png"/><Relationship Id="rId149" Type="http://schemas.openxmlformats.org/officeDocument/2006/relationships/image" Target="../media/image2094.png"/><Relationship Id="rId314" Type="http://schemas.openxmlformats.org/officeDocument/2006/relationships/customXml" Target="../ink/ink2183.xml"/><Relationship Id="rId356" Type="http://schemas.openxmlformats.org/officeDocument/2006/relationships/customXml" Target="../ink/ink2204.xml"/><Relationship Id="rId398" Type="http://schemas.openxmlformats.org/officeDocument/2006/relationships/customXml" Target="../ink/ink2225.xml"/><Relationship Id="rId95" Type="http://schemas.openxmlformats.org/officeDocument/2006/relationships/image" Target="../media/image2068.png"/><Relationship Id="rId160" Type="http://schemas.openxmlformats.org/officeDocument/2006/relationships/customXml" Target="../ink/ink2106.xml"/><Relationship Id="rId216" Type="http://schemas.openxmlformats.org/officeDocument/2006/relationships/customXml" Target="../ink/ink2134.xml"/><Relationship Id="rId423" Type="http://schemas.openxmlformats.org/officeDocument/2006/relationships/image" Target="../media/image2231.png"/><Relationship Id="rId258" Type="http://schemas.openxmlformats.org/officeDocument/2006/relationships/customXml" Target="../ink/ink2155.xml"/><Relationship Id="rId22" Type="http://schemas.openxmlformats.org/officeDocument/2006/relationships/customXml" Target="../ink/ink2037.xml"/><Relationship Id="rId64" Type="http://schemas.openxmlformats.org/officeDocument/2006/relationships/customXml" Target="../ink/ink2058.xml"/><Relationship Id="rId118" Type="http://schemas.openxmlformats.org/officeDocument/2006/relationships/customXml" Target="../ink/ink2085.xml"/><Relationship Id="rId325" Type="http://schemas.openxmlformats.org/officeDocument/2006/relationships/image" Target="../media/image2182.png"/><Relationship Id="rId367" Type="http://schemas.openxmlformats.org/officeDocument/2006/relationships/image" Target="../media/image2203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92.png"/><Relationship Id="rId21" Type="http://schemas.openxmlformats.org/officeDocument/2006/relationships/image" Target="../media/image2245.png"/><Relationship Id="rId42" Type="http://schemas.openxmlformats.org/officeDocument/2006/relationships/customXml" Target="../ink/ink2262.xml"/><Relationship Id="rId63" Type="http://schemas.openxmlformats.org/officeDocument/2006/relationships/image" Target="../media/image2265.png"/><Relationship Id="rId84" Type="http://schemas.openxmlformats.org/officeDocument/2006/relationships/customXml" Target="../ink/ink2283.xml"/><Relationship Id="rId138" Type="http://schemas.openxmlformats.org/officeDocument/2006/relationships/customXml" Target="../ink/ink2310.xml"/><Relationship Id="rId159" Type="http://schemas.openxmlformats.org/officeDocument/2006/relationships/image" Target="../media/image2313.png"/><Relationship Id="rId170" Type="http://schemas.openxmlformats.org/officeDocument/2006/relationships/customXml" Target="../ink/ink2326.xml"/><Relationship Id="rId191" Type="http://schemas.openxmlformats.org/officeDocument/2006/relationships/image" Target="../media/image2329.png"/><Relationship Id="rId205" Type="http://schemas.openxmlformats.org/officeDocument/2006/relationships/image" Target="../media/image2336.png"/><Relationship Id="rId226" Type="http://schemas.openxmlformats.org/officeDocument/2006/relationships/customXml" Target="../ink/ink2354.xml"/><Relationship Id="rId247" Type="http://schemas.openxmlformats.org/officeDocument/2006/relationships/image" Target="../media/image2357.png"/><Relationship Id="rId107" Type="http://schemas.openxmlformats.org/officeDocument/2006/relationships/image" Target="../media/image2287.png"/><Relationship Id="rId268" Type="http://schemas.openxmlformats.org/officeDocument/2006/relationships/customXml" Target="../ink/ink2375.xml"/><Relationship Id="rId11" Type="http://schemas.openxmlformats.org/officeDocument/2006/relationships/image" Target="../media/image2240.png"/><Relationship Id="rId32" Type="http://schemas.openxmlformats.org/officeDocument/2006/relationships/customXml" Target="../ink/ink2257.xml"/><Relationship Id="rId53" Type="http://schemas.openxmlformats.org/officeDocument/2006/relationships/image" Target="../media/image2260.png"/><Relationship Id="rId74" Type="http://schemas.openxmlformats.org/officeDocument/2006/relationships/customXml" Target="../ink/ink2278.xml"/><Relationship Id="rId128" Type="http://schemas.openxmlformats.org/officeDocument/2006/relationships/customXml" Target="../ink/ink2305.xml"/><Relationship Id="rId149" Type="http://schemas.openxmlformats.org/officeDocument/2006/relationships/image" Target="../media/image2308.png"/><Relationship Id="rId5" Type="http://schemas.openxmlformats.org/officeDocument/2006/relationships/image" Target="../media/image2237.png"/><Relationship Id="rId95" Type="http://schemas.openxmlformats.org/officeDocument/2006/relationships/image" Target="../media/image2281.png"/><Relationship Id="rId160" Type="http://schemas.openxmlformats.org/officeDocument/2006/relationships/customXml" Target="../ink/ink2321.xml"/><Relationship Id="rId181" Type="http://schemas.openxmlformats.org/officeDocument/2006/relationships/image" Target="../media/image2324.png"/><Relationship Id="rId216" Type="http://schemas.openxmlformats.org/officeDocument/2006/relationships/customXml" Target="../ink/ink2349.xml"/><Relationship Id="rId237" Type="http://schemas.openxmlformats.org/officeDocument/2006/relationships/image" Target="../media/image2352.png"/><Relationship Id="rId258" Type="http://schemas.openxmlformats.org/officeDocument/2006/relationships/customXml" Target="../ink/ink2370.xml"/><Relationship Id="rId22" Type="http://schemas.openxmlformats.org/officeDocument/2006/relationships/customXml" Target="../ink/ink2252.xml"/><Relationship Id="rId43" Type="http://schemas.openxmlformats.org/officeDocument/2006/relationships/image" Target="../media/image2255.png"/><Relationship Id="rId64" Type="http://schemas.openxmlformats.org/officeDocument/2006/relationships/customXml" Target="../ink/ink2273.xml"/><Relationship Id="rId118" Type="http://schemas.openxmlformats.org/officeDocument/2006/relationships/customXml" Target="../ink/ink2300.xml"/><Relationship Id="rId139" Type="http://schemas.openxmlformats.org/officeDocument/2006/relationships/image" Target="../media/image2303.png"/><Relationship Id="rId85" Type="http://schemas.openxmlformats.org/officeDocument/2006/relationships/image" Target="../media/image2276.png"/><Relationship Id="rId150" Type="http://schemas.openxmlformats.org/officeDocument/2006/relationships/customXml" Target="../ink/ink2316.xml"/><Relationship Id="rId171" Type="http://schemas.openxmlformats.org/officeDocument/2006/relationships/image" Target="../media/image2319.png"/><Relationship Id="rId192" Type="http://schemas.openxmlformats.org/officeDocument/2006/relationships/customXml" Target="../ink/ink2337.xml"/><Relationship Id="rId206" Type="http://schemas.openxmlformats.org/officeDocument/2006/relationships/customXml" Target="../ink/ink2344.xml"/><Relationship Id="rId227" Type="http://schemas.openxmlformats.org/officeDocument/2006/relationships/image" Target="../media/image2347.png"/><Relationship Id="rId248" Type="http://schemas.openxmlformats.org/officeDocument/2006/relationships/customXml" Target="../ink/ink2365.xml"/><Relationship Id="rId269" Type="http://schemas.openxmlformats.org/officeDocument/2006/relationships/image" Target="../media/image2368.png"/><Relationship Id="rId12" Type="http://schemas.openxmlformats.org/officeDocument/2006/relationships/customXml" Target="../ink/ink2247.xml"/><Relationship Id="rId33" Type="http://schemas.openxmlformats.org/officeDocument/2006/relationships/image" Target="../media/image2250.png"/><Relationship Id="rId108" Type="http://schemas.openxmlformats.org/officeDocument/2006/relationships/customXml" Target="../ink/ink2295.xml"/><Relationship Id="rId129" Type="http://schemas.openxmlformats.org/officeDocument/2006/relationships/image" Target="../media/image2298.png"/><Relationship Id="rId54" Type="http://schemas.openxmlformats.org/officeDocument/2006/relationships/customXml" Target="../ink/ink2268.xml"/><Relationship Id="rId75" Type="http://schemas.openxmlformats.org/officeDocument/2006/relationships/image" Target="../media/image2271.png"/><Relationship Id="rId96" Type="http://schemas.openxmlformats.org/officeDocument/2006/relationships/customXml" Target="../ink/ink2289.xml"/><Relationship Id="rId140" Type="http://schemas.openxmlformats.org/officeDocument/2006/relationships/customXml" Target="../ink/ink2311.xml"/><Relationship Id="rId161" Type="http://schemas.openxmlformats.org/officeDocument/2006/relationships/image" Target="../media/image2314.png"/><Relationship Id="rId182" Type="http://schemas.openxmlformats.org/officeDocument/2006/relationships/customXml" Target="../ink/ink2332.xml"/><Relationship Id="rId217" Type="http://schemas.openxmlformats.org/officeDocument/2006/relationships/image" Target="../media/image2342.png"/><Relationship Id="rId6" Type="http://schemas.openxmlformats.org/officeDocument/2006/relationships/customXml" Target="../ink/ink2244.xml"/><Relationship Id="rId238" Type="http://schemas.openxmlformats.org/officeDocument/2006/relationships/customXml" Target="../ink/ink2360.xml"/><Relationship Id="rId259" Type="http://schemas.openxmlformats.org/officeDocument/2006/relationships/image" Target="../media/image2363.png"/><Relationship Id="rId23" Type="http://schemas.openxmlformats.org/officeDocument/2006/relationships/image" Target="../media/image2246.png"/><Relationship Id="rId119" Type="http://schemas.openxmlformats.org/officeDocument/2006/relationships/image" Target="../media/image2293.png"/><Relationship Id="rId270" Type="http://schemas.openxmlformats.org/officeDocument/2006/relationships/customXml" Target="../ink/ink2376.xml"/><Relationship Id="rId44" Type="http://schemas.openxmlformats.org/officeDocument/2006/relationships/customXml" Target="../ink/ink2263.xml"/><Relationship Id="rId60" Type="http://schemas.openxmlformats.org/officeDocument/2006/relationships/customXml" Target="../ink/ink2271.xml"/><Relationship Id="rId65" Type="http://schemas.openxmlformats.org/officeDocument/2006/relationships/image" Target="../media/image2266.png"/><Relationship Id="rId81" Type="http://schemas.openxmlformats.org/officeDocument/2006/relationships/image" Target="../media/image2274.png"/><Relationship Id="rId86" Type="http://schemas.openxmlformats.org/officeDocument/2006/relationships/customXml" Target="../ink/ink2284.xml"/><Relationship Id="rId130" Type="http://schemas.openxmlformats.org/officeDocument/2006/relationships/customXml" Target="../ink/ink2306.xml"/><Relationship Id="rId135" Type="http://schemas.openxmlformats.org/officeDocument/2006/relationships/image" Target="../media/image2301.png"/><Relationship Id="rId151" Type="http://schemas.openxmlformats.org/officeDocument/2006/relationships/image" Target="../media/image2309.png"/><Relationship Id="rId156" Type="http://schemas.openxmlformats.org/officeDocument/2006/relationships/customXml" Target="../ink/ink2319.xml"/><Relationship Id="rId177" Type="http://schemas.openxmlformats.org/officeDocument/2006/relationships/image" Target="../media/image2322.png"/><Relationship Id="rId198" Type="http://schemas.openxmlformats.org/officeDocument/2006/relationships/customXml" Target="../ink/ink2340.xml"/><Relationship Id="rId172" Type="http://schemas.openxmlformats.org/officeDocument/2006/relationships/customXml" Target="../ink/ink2327.xml"/><Relationship Id="rId193" Type="http://schemas.openxmlformats.org/officeDocument/2006/relationships/image" Target="../media/image2330.png"/><Relationship Id="rId202" Type="http://schemas.openxmlformats.org/officeDocument/2006/relationships/customXml" Target="../ink/ink2342.xml"/><Relationship Id="rId207" Type="http://schemas.openxmlformats.org/officeDocument/2006/relationships/image" Target="../media/image2337.png"/><Relationship Id="rId223" Type="http://schemas.openxmlformats.org/officeDocument/2006/relationships/image" Target="../media/image2345.png"/><Relationship Id="rId228" Type="http://schemas.openxmlformats.org/officeDocument/2006/relationships/customXml" Target="../ink/ink2355.xml"/><Relationship Id="rId244" Type="http://schemas.openxmlformats.org/officeDocument/2006/relationships/customXml" Target="../ink/ink2363.xml"/><Relationship Id="rId249" Type="http://schemas.openxmlformats.org/officeDocument/2006/relationships/image" Target="../media/image2358.png"/><Relationship Id="rId13" Type="http://schemas.openxmlformats.org/officeDocument/2006/relationships/image" Target="../media/image2241.png"/><Relationship Id="rId18" Type="http://schemas.openxmlformats.org/officeDocument/2006/relationships/customXml" Target="../ink/ink2250.xml"/><Relationship Id="rId39" Type="http://schemas.openxmlformats.org/officeDocument/2006/relationships/image" Target="../media/image2253.png"/><Relationship Id="rId109" Type="http://schemas.openxmlformats.org/officeDocument/2006/relationships/image" Target="../media/image2288.png"/><Relationship Id="rId260" Type="http://schemas.openxmlformats.org/officeDocument/2006/relationships/customXml" Target="../ink/ink2371.xml"/><Relationship Id="rId265" Type="http://schemas.openxmlformats.org/officeDocument/2006/relationships/image" Target="../media/image2366.png"/><Relationship Id="rId34" Type="http://schemas.openxmlformats.org/officeDocument/2006/relationships/customXml" Target="../ink/ink2258.xml"/><Relationship Id="rId50" Type="http://schemas.openxmlformats.org/officeDocument/2006/relationships/customXml" Target="../ink/ink2266.xml"/><Relationship Id="rId55" Type="http://schemas.openxmlformats.org/officeDocument/2006/relationships/image" Target="../media/image2261.png"/><Relationship Id="rId76" Type="http://schemas.openxmlformats.org/officeDocument/2006/relationships/customXml" Target="../ink/ink2279.xml"/><Relationship Id="rId97" Type="http://schemas.openxmlformats.org/officeDocument/2006/relationships/image" Target="../media/image2282.png"/><Relationship Id="rId104" Type="http://schemas.openxmlformats.org/officeDocument/2006/relationships/customXml" Target="../ink/ink2293.xml"/><Relationship Id="rId120" Type="http://schemas.openxmlformats.org/officeDocument/2006/relationships/customXml" Target="../ink/ink2301.xml"/><Relationship Id="rId125" Type="http://schemas.openxmlformats.org/officeDocument/2006/relationships/image" Target="../media/image2296.png"/><Relationship Id="rId141" Type="http://schemas.openxmlformats.org/officeDocument/2006/relationships/image" Target="../media/image2304.png"/><Relationship Id="rId146" Type="http://schemas.openxmlformats.org/officeDocument/2006/relationships/customXml" Target="../ink/ink2314.xml"/><Relationship Id="rId167" Type="http://schemas.openxmlformats.org/officeDocument/2006/relationships/image" Target="../media/image2317.png"/><Relationship Id="rId188" Type="http://schemas.openxmlformats.org/officeDocument/2006/relationships/customXml" Target="../ink/ink2335.xml"/><Relationship Id="rId7" Type="http://schemas.openxmlformats.org/officeDocument/2006/relationships/image" Target="../media/image2238.png"/><Relationship Id="rId71" Type="http://schemas.openxmlformats.org/officeDocument/2006/relationships/image" Target="../media/image2269.png"/><Relationship Id="rId92" Type="http://schemas.openxmlformats.org/officeDocument/2006/relationships/customXml" Target="../ink/ink2287.xml"/><Relationship Id="rId162" Type="http://schemas.openxmlformats.org/officeDocument/2006/relationships/customXml" Target="../ink/ink2322.xml"/><Relationship Id="rId183" Type="http://schemas.openxmlformats.org/officeDocument/2006/relationships/image" Target="../media/image2325.png"/><Relationship Id="rId213" Type="http://schemas.openxmlformats.org/officeDocument/2006/relationships/image" Target="../media/image2340.png"/><Relationship Id="rId218" Type="http://schemas.openxmlformats.org/officeDocument/2006/relationships/customXml" Target="../ink/ink2350.xml"/><Relationship Id="rId234" Type="http://schemas.openxmlformats.org/officeDocument/2006/relationships/customXml" Target="../ink/ink2358.xml"/><Relationship Id="rId239" Type="http://schemas.openxmlformats.org/officeDocument/2006/relationships/image" Target="../media/image2353.png"/><Relationship Id="rId2" Type="http://schemas.openxmlformats.org/officeDocument/2006/relationships/customXml" Target="../ink/ink2242.xml"/><Relationship Id="rId29" Type="http://schemas.openxmlformats.org/officeDocument/2006/relationships/image" Target="../media/image2248.png"/><Relationship Id="rId250" Type="http://schemas.openxmlformats.org/officeDocument/2006/relationships/customXml" Target="../ink/ink2366.xml"/><Relationship Id="rId255" Type="http://schemas.openxmlformats.org/officeDocument/2006/relationships/image" Target="../media/image2361.png"/><Relationship Id="rId271" Type="http://schemas.openxmlformats.org/officeDocument/2006/relationships/image" Target="../media/image2369.png"/><Relationship Id="rId24" Type="http://schemas.openxmlformats.org/officeDocument/2006/relationships/customXml" Target="../ink/ink2253.xml"/><Relationship Id="rId40" Type="http://schemas.openxmlformats.org/officeDocument/2006/relationships/customXml" Target="../ink/ink2261.xml"/><Relationship Id="rId45" Type="http://schemas.openxmlformats.org/officeDocument/2006/relationships/image" Target="../media/image2256.png"/><Relationship Id="rId66" Type="http://schemas.openxmlformats.org/officeDocument/2006/relationships/customXml" Target="../ink/ink2274.xml"/><Relationship Id="rId87" Type="http://schemas.openxmlformats.org/officeDocument/2006/relationships/image" Target="../media/image2277.png"/><Relationship Id="rId110" Type="http://schemas.openxmlformats.org/officeDocument/2006/relationships/customXml" Target="../ink/ink2296.xml"/><Relationship Id="rId115" Type="http://schemas.openxmlformats.org/officeDocument/2006/relationships/image" Target="../media/image2291.png"/><Relationship Id="rId131" Type="http://schemas.openxmlformats.org/officeDocument/2006/relationships/image" Target="../media/image2299.png"/><Relationship Id="rId136" Type="http://schemas.openxmlformats.org/officeDocument/2006/relationships/customXml" Target="../ink/ink2309.xml"/><Relationship Id="rId157" Type="http://schemas.openxmlformats.org/officeDocument/2006/relationships/image" Target="../media/image2312.png"/><Relationship Id="rId178" Type="http://schemas.openxmlformats.org/officeDocument/2006/relationships/customXml" Target="../ink/ink2330.xml"/><Relationship Id="rId61" Type="http://schemas.openxmlformats.org/officeDocument/2006/relationships/image" Target="../media/image2264.png"/><Relationship Id="rId82" Type="http://schemas.openxmlformats.org/officeDocument/2006/relationships/customXml" Target="../ink/ink2282.xml"/><Relationship Id="rId152" Type="http://schemas.openxmlformats.org/officeDocument/2006/relationships/customXml" Target="../ink/ink2317.xml"/><Relationship Id="rId173" Type="http://schemas.openxmlformats.org/officeDocument/2006/relationships/image" Target="../media/image2320.png"/><Relationship Id="rId194" Type="http://schemas.openxmlformats.org/officeDocument/2006/relationships/customXml" Target="../ink/ink2338.xml"/><Relationship Id="rId199" Type="http://schemas.openxmlformats.org/officeDocument/2006/relationships/image" Target="../media/image2333.png"/><Relationship Id="rId203" Type="http://schemas.openxmlformats.org/officeDocument/2006/relationships/image" Target="../media/image2335.png"/><Relationship Id="rId208" Type="http://schemas.openxmlformats.org/officeDocument/2006/relationships/customXml" Target="../ink/ink2345.xml"/><Relationship Id="rId229" Type="http://schemas.openxmlformats.org/officeDocument/2006/relationships/image" Target="../media/image2348.png"/><Relationship Id="rId19" Type="http://schemas.openxmlformats.org/officeDocument/2006/relationships/image" Target="../media/image2244.png"/><Relationship Id="rId224" Type="http://schemas.openxmlformats.org/officeDocument/2006/relationships/customXml" Target="../ink/ink2353.xml"/><Relationship Id="rId240" Type="http://schemas.openxmlformats.org/officeDocument/2006/relationships/customXml" Target="../ink/ink2361.xml"/><Relationship Id="rId245" Type="http://schemas.openxmlformats.org/officeDocument/2006/relationships/image" Target="../media/image2356.png"/><Relationship Id="rId261" Type="http://schemas.openxmlformats.org/officeDocument/2006/relationships/image" Target="../media/image2364.png"/><Relationship Id="rId266" Type="http://schemas.openxmlformats.org/officeDocument/2006/relationships/customXml" Target="../ink/ink2374.xml"/><Relationship Id="rId14" Type="http://schemas.openxmlformats.org/officeDocument/2006/relationships/customXml" Target="../ink/ink2248.xml"/><Relationship Id="rId30" Type="http://schemas.openxmlformats.org/officeDocument/2006/relationships/customXml" Target="../ink/ink2256.xml"/><Relationship Id="rId35" Type="http://schemas.openxmlformats.org/officeDocument/2006/relationships/image" Target="../media/image2251.png"/><Relationship Id="rId56" Type="http://schemas.openxmlformats.org/officeDocument/2006/relationships/customXml" Target="../ink/ink2269.xml"/><Relationship Id="rId77" Type="http://schemas.openxmlformats.org/officeDocument/2006/relationships/image" Target="../media/image2272.png"/><Relationship Id="rId100" Type="http://schemas.openxmlformats.org/officeDocument/2006/relationships/customXml" Target="../ink/ink2291.xml"/><Relationship Id="rId105" Type="http://schemas.openxmlformats.org/officeDocument/2006/relationships/image" Target="../media/image2286.png"/><Relationship Id="rId126" Type="http://schemas.openxmlformats.org/officeDocument/2006/relationships/customXml" Target="../ink/ink2304.xml"/><Relationship Id="rId147" Type="http://schemas.openxmlformats.org/officeDocument/2006/relationships/image" Target="../media/image2307.png"/><Relationship Id="rId168" Type="http://schemas.openxmlformats.org/officeDocument/2006/relationships/customXml" Target="../ink/ink2325.xml"/><Relationship Id="rId8" Type="http://schemas.openxmlformats.org/officeDocument/2006/relationships/customXml" Target="../ink/ink2245.xml"/><Relationship Id="rId51" Type="http://schemas.openxmlformats.org/officeDocument/2006/relationships/image" Target="../media/image2259.png"/><Relationship Id="rId72" Type="http://schemas.openxmlformats.org/officeDocument/2006/relationships/customXml" Target="../ink/ink2277.xml"/><Relationship Id="rId93" Type="http://schemas.openxmlformats.org/officeDocument/2006/relationships/image" Target="../media/image2280.png"/><Relationship Id="rId98" Type="http://schemas.openxmlformats.org/officeDocument/2006/relationships/customXml" Target="../ink/ink2290.xml"/><Relationship Id="rId121" Type="http://schemas.openxmlformats.org/officeDocument/2006/relationships/image" Target="../media/image2294.png"/><Relationship Id="rId142" Type="http://schemas.openxmlformats.org/officeDocument/2006/relationships/customXml" Target="../ink/ink2312.xml"/><Relationship Id="rId163" Type="http://schemas.openxmlformats.org/officeDocument/2006/relationships/image" Target="../media/image2315.png"/><Relationship Id="rId184" Type="http://schemas.openxmlformats.org/officeDocument/2006/relationships/customXml" Target="../ink/ink2333.xml"/><Relationship Id="rId189" Type="http://schemas.openxmlformats.org/officeDocument/2006/relationships/image" Target="../media/image2328.png"/><Relationship Id="rId219" Type="http://schemas.openxmlformats.org/officeDocument/2006/relationships/image" Target="../media/image2343.png"/><Relationship Id="rId3" Type="http://schemas.openxmlformats.org/officeDocument/2006/relationships/image" Target="../media/image2236.png"/><Relationship Id="rId214" Type="http://schemas.openxmlformats.org/officeDocument/2006/relationships/customXml" Target="../ink/ink2348.xml"/><Relationship Id="rId230" Type="http://schemas.openxmlformats.org/officeDocument/2006/relationships/customXml" Target="../ink/ink2356.xml"/><Relationship Id="rId235" Type="http://schemas.openxmlformats.org/officeDocument/2006/relationships/image" Target="../media/image2351.png"/><Relationship Id="rId251" Type="http://schemas.openxmlformats.org/officeDocument/2006/relationships/image" Target="../media/image2359.png"/><Relationship Id="rId256" Type="http://schemas.openxmlformats.org/officeDocument/2006/relationships/customXml" Target="../ink/ink2369.xml"/><Relationship Id="rId25" Type="http://schemas.openxmlformats.org/officeDocument/2006/relationships/image" Target="../media/image179.png"/><Relationship Id="rId46" Type="http://schemas.openxmlformats.org/officeDocument/2006/relationships/customXml" Target="../ink/ink2264.xml"/><Relationship Id="rId67" Type="http://schemas.openxmlformats.org/officeDocument/2006/relationships/image" Target="../media/image2267.png"/><Relationship Id="rId116" Type="http://schemas.openxmlformats.org/officeDocument/2006/relationships/customXml" Target="../ink/ink2299.xml"/><Relationship Id="rId137" Type="http://schemas.openxmlformats.org/officeDocument/2006/relationships/image" Target="../media/image2302.png"/><Relationship Id="rId158" Type="http://schemas.openxmlformats.org/officeDocument/2006/relationships/customXml" Target="../ink/ink2320.xml"/><Relationship Id="rId272" Type="http://schemas.openxmlformats.org/officeDocument/2006/relationships/customXml" Target="../ink/ink2377.xml"/><Relationship Id="rId20" Type="http://schemas.openxmlformats.org/officeDocument/2006/relationships/customXml" Target="../ink/ink2251.xml"/><Relationship Id="rId41" Type="http://schemas.openxmlformats.org/officeDocument/2006/relationships/image" Target="../media/image2254.png"/><Relationship Id="rId62" Type="http://schemas.openxmlformats.org/officeDocument/2006/relationships/customXml" Target="../ink/ink2272.xml"/><Relationship Id="rId83" Type="http://schemas.openxmlformats.org/officeDocument/2006/relationships/image" Target="../media/image2275.png"/><Relationship Id="rId88" Type="http://schemas.openxmlformats.org/officeDocument/2006/relationships/customXml" Target="../ink/ink2285.xml"/><Relationship Id="rId111" Type="http://schemas.openxmlformats.org/officeDocument/2006/relationships/image" Target="../media/image2289.png"/><Relationship Id="rId132" Type="http://schemas.openxmlformats.org/officeDocument/2006/relationships/customXml" Target="../ink/ink2307.xml"/><Relationship Id="rId153" Type="http://schemas.openxmlformats.org/officeDocument/2006/relationships/image" Target="../media/image2310.png"/><Relationship Id="rId174" Type="http://schemas.openxmlformats.org/officeDocument/2006/relationships/customXml" Target="../ink/ink2328.xml"/><Relationship Id="rId179" Type="http://schemas.openxmlformats.org/officeDocument/2006/relationships/image" Target="../media/image2323.png"/><Relationship Id="rId195" Type="http://schemas.openxmlformats.org/officeDocument/2006/relationships/image" Target="../media/image2331.png"/><Relationship Id="rId209" Type="http://schemas.openxmlformats.org/officeDocument/2006/relationships/image" Target="../media/image2338.png"/><Relationship Id="rId190" Type="http://schemas.openxmlformats.org/officeDocument/2006/relationships/customXml" Target="../ink/ink2336.xml"/><Relationship Id="rId204" Type="http://schemas.openxmlformats.org/officeDocument/2006/relationships/customXml" Target="../ink/ink2343.xml"/><Relationship Id="rId220" Type="http://schemas.openxmlformats.org/officeDocument/2006/relationships/customXml" Target="../ink/ink2351.xml"/><Relationship Id="rId225" Type="http://schemas.openxmlformats.org/officeDocument/2006/relationships/image" Target="../media/image2346.png"/><Relationship Id="rId241" Type="http://schemas.openxmlformats.org/officeDocument/2006/relationships/image" Target="../media/image2354.png"/><Relationship Id="rId246" Type="http://schemas.openxmlformats.org/officeDocument/2006/relationships/customXml" Target="../ink/ink2364.xml"/><Relationship Id="rId267" Type="http://schemas.openxmlformats.org/officeDocument/2006/relationships/image" Target="../media/image2367.png"/><Relationship Id="rId15" Type="http://schemas.openxmlformats.org/officeDocument/2006/relationships/image" Target="../media/image2242.png"/><Relationship Id="rId36" Type="http://schemas.openxmlformats.org/officeDocument/2006/relationships/customXml" Target="../ink/ink2259.xml"/><Relationship Id="rId57" Type="http://schemas.openxmlformats.org/officeDocument/2006/relationships/image" Target="../media/image2262.png"/><Relationship Id="rId106" Type="http://schemas.openxmlformats.org/officeDocument/2006/relationships/customXml" Target="../ink/ink2294.xml"/><Relationship Id="rId127" Type="http://schemas.openxmlformats.org/officeDocument/2006/relationships/image" Target="../media/image2297.png"/><Relationship Id="rId262" Type="http://schemas.openxmlformats.org/officeDocument/2006/relationships/customXml" Target="../ink/ink2372.xml"/><Relationship Id="rId10" Type="http://schemas.openxmlformats.org/officeDocument/2006/relationships/customXml" Target="../ink/ink2246.xml"/><Relationship Id="rId31" Type="http://schemas.openxmlformats.org/officeDocument/2006/relationships/image" Target="../media/image2249.png"/><Relationship Id="rId52" Type="http://schemas.openxmlformats.org/officeDocument/2006/relationships/customXml" Target="../ink/ink2267.xml"/><Relationship Id="rId73" Type="http://schemas.openxmlformats.org/officeDocument/2006/relationships/image" Target="../media/image2270.png"/><Relationship Id="rId78" Type="http://schemas.openxmlformats.org/officeDocument/2006/relationships/customXml" Target="../ink/ink2280.xml"/><Relationship Id="rId94" Type="http://schemas.openxmlformats.org/officeDocument/2006/relationships/customXml" Target="../ink/ink2288.xml"/><Relationship Id="rId99" Type="http://schemas.openxmlformats.org/officeDocument/2006/relationships/image" Target="../media/image2283.png"/><Relationship Id="rId101" Type="http://schemas.openxmlformats.org/officeDocument/2006/relationships/image" Target="../media/image2284.png"/><Relationship Id="rId122" Type="http://schemas.openxmlformats.org/officeDocument/2006/relationships/customXml" Target="../ink/ink2302.xml"/><Relationship Id="rId143" Type="http://schemas.openxmlformats.org/officeDocument/2006/relationships/image" Target="../media/image2305.png"/><Relationship Id="rId148" Type="http://schemas.openxmlformats.org/officeDocument/2006/relationships/customXml" Target="../ink/ink2315.xml"/><Relationship Id="rId164" Type="http://schemas.openxmlformats.org/officeDocument/2006/relationships/customXml" Target="../ink/ink2323.xml"/><Relationship Id="rId169" Type="http://schemas.openxmlformats.org/officeDocument/2006/relationships/image" Target="../media/image2318.png"/><Relationship Id="rId185" Type="http://schemas.openxmlformats.org/officeDocument/2006/relationships/image" Target="../media/image2326.png"/><Relationship Id="rId4" Type="http://schemas.openxmlformats.org/officeDocument/2006/relationships/customXml" Target="../ink/ink2243.xml"/><Relationship Id="rId9" Type="http://schemas.openxmlformats.org/officeDocument/2006/relationships/image" Target="../media/image2239.png"/><Relationship Id="rId180" Type="http://schemas.openxmlformats.org/officeDocument/2006/relationships/customXml" Target="../ink/ink2331.xml"/><Relationship Id="rId210" Type="http://schemas.openxmlformats.org/officeDocument/2006/relationships/customXml" Target="../ink/ink2346.xml"/><Relationship Id="rId215" Type="http://schemas.openxmlformats.org/officeDocument/2006/relationships/image" Target="../media/image2341.png"/><Relationship Id="rId236" Type="http://schemas.openxmlformats.org/officeDocument/2006/relationships/customXml" Target="../ink/ink2359.xml"/><Relationship Id="rId257" Type="http://schemas.openxmlformats.org/officeDocument/2006/relationships/image" Target="../media/image2362.png"/><Relationship Id="rId26" Type="http://schemas.openxmlformats.org/officeDocument/2006/relationships/customXml" Target="../ink/ink2254.xml"/><Relationship Id="rId231" Type="http://schemas.openxmlformats.org/officeDocument/2006/relationships/image" Target="../media/image2349.png"/><Relationship Id="rId252" Type="http://schemas.openxmlformats.org/officeDocument/2006/relationships/customXml" Target="../ink/ink2367.xml"/><Relationship Id="rId273" Type="http://schemas.openxmlformats.org/officeDocument/2006/relationships/image" Target="../media/image2370.png"/><Relationship Id="rId47" Type="http://schemas.openxmlformats.org/officeDocument/2006/relationships/image" Target="../media/image2257.png"/><Relationship Id="rId68" Type="http://schemas.openxmlformats.org/officeDocument/2006/relationships/customXml" Target="../ink/ink2275.xml"/><Relationship Id="rId89" Type="http://schemas.openxmlformats.org/officeDocument/2006/relationships/image" Target="../media/image2278.png"/><Relationship Id="rId112" Type="http://schemas.openxmlformats.org/officeDocument/2006/relationships/customXml" Target="../ink/ink2297.xml"/><Relationship Id="rId133" Type="http://schemas.openxmlformats.org/officeDocument/2006/relationships/image" Target="../media/image2300.png"/><Relationship Id="rId154" Type="http://schemas.openxmlformats.org/officeDocument/2006/relationships/customXml" Target="../ink/ink2318.xml"/><Relationship Id="rId175" Type="http://schemas.openxmlformats.org/officeDocument/2006/relationships/image" Target="../media/image2321.png"/><Relationship Id="rId196" Type="http://schemas.openxmlformats.org/officeDocument/2006/relationships/customXml" Target="../ink/ink2339.xml"/><Relationship Id="rId200" Type="http://schemas.openxmlformats.org/officeDocument/2006/relationships/customXml" Target="../ink/ink2341.xml"/><Relationship Id="rId16" Type="http://schemas.openxmlformats.org/officeDocument/2006/relationships/customXml" Target="../ink/ink2249.xml"/><Relationship Id="rId221" Type="http://schemas.openxmlformats.org/officeDocument/2006/relationships/image" Target="../media/image2344.png"/><Relationship Id="rId242" Type="http://schemas.openxmlformats.org/officeDocument/2006/relationships/customXml" Target="../ink/ink2362.xml"/><Relationship Id="rId263" Type="http://schemas.openxmlformats.org/officeDocument/2006/relationships/image" Target="../media/image2365.png"/><Relationship Id="rId37" Type="http://schemas.openxmlformats.org/officeDocument/2006/relationships/image" Target="../media/image2252.png"/><Relationship Id="rId58" Type="http://schemas.openxmlformats.org/officeDocument/2006/relationships/customXml" Target="../ink/ink2270.xml"/><Relationship Id="rId79" Type="http://schemas.openxmlformats.org/officeDocument/2006/relationships/image" Target="../media/image2273.png"/><Relationship Id="rId102" Type="http://schemas.openxmlformats.org/officeDocument/2006/relationships/customXml" Target="../ink/ink2292.xml"/><Relationship Id="rId123" Type="http://schemas.openxmlformats.org/officeDocument/2006/relationships/image" Target="../media/image2295.png"/><Relationship Id="rId144" Type="http://schemas.openxmlformats.org/officeDocument/2006/relationships/customXml" Target="../ink/ink2313.xml"/><Relationship Id="rId90" Type="http://schemas.openxmlformats.org/officeDocument/2006/relationships/customXml" Target="../ink/ink2286.xml"/><Relationship Id="rId165" Type="http://schemas.openxmlformats.org/officeDocument/2006/relationships/image" Target="../media/image2316.png"/><Relationship Id="rId186" Type="http://schemas.openxmlformats.org/officeDocument/2006/relationships/customXml" Target="../ink/ink2334.xml"/><Relationship Id="rId211" Type="http://schemas.openxmlformats.org/officeDocument/2006/relationships/image" Target="../media/image2339.png"/><Relationship Id="rId232" Type="http://schemas.openxmlformats.org/officeDocument/2006/relationships/customXml" Target="../ink/ink2357.xml"/><Relationship Id="rId253" Type="http://schemas.openxmlformats.org/officeDocument/2006/relationships/image" Target="../media/image2360.png"/><Relationship Id="rId274" Type="http://schemas.openxmlformats.org/officeDocument/2006/relationships/customXml" Target="../ink/ink2378.xml"/><Relationship Id="rId27" Type="http://schemas.openxmlformats.org/officeDocument/2006/relationships/image" Target="../media/image2247.png"/><Relationship Id="rId48" Type="http://schemas.openxmlformats.org/officeDocument/2006/relationships/customXml" Target="../ink/ink2265.xml"/><Relationship Id="rId69" Type="http://schemas.openxmlformats.org/officeDocument/2006/relationships/image" Target="../media/image2268.png"/><Relationship Id="rId113" Type="http://schemas.openxmlformats.org/officeDocument/2006/relationships/image" Target="../media/image2290.png"/><Relationship Id="rId134" Type="http://schemas.openxmlformats.org/officeDocument/2006/relationships/customXml" Target="../ink/ink2308.xml"/><Relationship Id="rId80" Type="http://schemas.openxmlformats.org/officeDocument/2006/relationships/customXml" Target="../ink/ink2281.xml"/><Relationship Id="rId155" Type="http://schemas.openxmlformats.org/officeDocument/2006/relationships/image" Target="../media/image2311.png"/><Relationship Id="rId176" Type="http://schemas.openxmlformats.org/officeDocument/2006/relationships/customXml" Target="../ink/ink2329.xml"/><Relationship Id="rId197" Type="http://schemas.openxmlformats.org/officeDocument/2006/relationships/image" Target="../media/image2332.png"/><Relationship Id="rId201" Type="http://schemas.openxmlformats.org/officeDocument/2006/relationships/image" Target="../media/image2334.png"/><Relationship Id="rId222" Type="http://schemas.openxmlformats.org/officeDocument/2006/relationships/customXml" Target="../ink/ink2352.xml"/><Relationship Id="rId243" Type="http://schemas.openxmlformats.org/officeDocument/2006/relationships/image" Target="../media/image2355.png"/><Relationship Id="rId264" Type="http://schemas.openxmlformats.org/officeDocument/2006/relationships/customXml" Target="../ink/ink2373.xml"/><Relationship Id="rId17" Type="http://schemas.openxmlformats.org/officeDocument/2006/relationships/image" Target="../media/image2243.png"/><Relationship Id="rId38" Type="http://schemas.openxmlformats.org/officeDocument/2006/relationships/customXml" Target="../ink/ink2260.xml"/><Relationship Id="rId59" Type="http://schemas.openxmlformats.org/officeDocument/2006/relationships/image" Target="../media/image2263.png"/><Relationship Id="rId103" Type="http://schemas.openxmlformats.org/officeDocument/2006/relationships/image" Target="../media/image2285.png"/><Relationship Id="rId124" Type="http://schemas.openxmlformats.org/officeDocument/2006/relationships/customXml" Target="../ink/ink2303.xml"/><Relationship Id="rId70" Type="http://schemas.openxmlformats.org/officeDocument/2006/relationships/customXml" Target="../ink/ink2276.xml"/><Relationship Id="rId91" Type="http://schemas.openxmlformats.org/officeDocument/2006/relationships/image" Target="../media/image2279.png"/><Relationship Id="rId145" Type="http://schemas.openxmlformats.org/officeDocument/2006/relationships/image" Target="../media/image2306.png"/><Relationship Id="rId166" Type="http://schemas.openxmlformats.org/officeDocument/2006/relationships/customXml" Target="../ink/ink2324.xml"/><Relationship Id="rId187" Type="http://schemas.openxmlformats.org/officeDocument/2006/relationships/image" Target="../media/image232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47.xml"/><Relationship Id="rId233" Type="http://schemas.openxmlformats.org/officeDocument/2006/relationships/image" Target="../media/image2350.png"/><Relationship Id="rId254" Type="http://schemas.openxmlformats.org/officeDocument/2006/relationships/customXml" Target="../ink/ink2368.xml"/><Relationship Id="rId28" Type="http://schemas.openxmlformats.org/officeDocument/2006/relationships/customXml" Target="../ink/ink2255.xml"/><Relationship Id="rId49" Type="http://schemas.openxmlformats.org/officeDocument/2006/relationships/image" Target="../media/image2258.png"/><Relationship Id="rId114" Type="http://schemas.openxmlformats.org/officeDocument/2006/relationships/customXml" Target="../ink/ink2298.xml"/><Relationship Id="rId275" Type="http://schemas.openxmlformats.org/officeDocument/2006/relationships/image" Target="../media/image2371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91.xml"/><Relationship Id="rId21" Type="http://schemas.openxmlformats.org/officeDocument/2006/relationships/image" Target="../media/image2381.png"/><Relationship Id="rId42" Type="http://schemas.openxmlformats.org/officeDocument/2006/relationships/customXml" Target="../ink/ink2399.xml"/><Relationship Id="rId47" Type="http://schemas.openxmlformats.org/officeDocument/2006/relationships/image" Target="../media/image2394.png"/><Relationship Id="rId63" Type="http://schemas.openxmlformats.org/officeDocument/2006/relationships/image" Target="../media/image2402.png"/><Relationship Id="rId68" Type="http://schemas.openxmlformats.org/officeDocument/2006/relationships/customXml" Target="../ink/ink2412.xml"/><Relationship Id="rId84" Type="http://schemas.openxmlformats.org/officeDocument/2006/relationships/customXml" Target="../ink/ink2420.xml"/><Relationship Id="rId89" Type="http://schemas.openxmlformats.org/officeDocument/2006/relationships/image" Target="../media/image2415.png"/><Relationship Id="rId7" Type="http://schemas.openxmlformats.org/officeDocument/2006/relationships/image" Target="../media/image2374.png"/><Relationship Id="rId71" Type="http://schemas.openxmlformats.org/officeDocument/2006/relationships/image" Target="../media/image2406.png"/><Relationship Id="rId92" Type="http://schemas.openxmlformats.org/officeDocument/2006/relationships/customXml" Target="../ink/ink2424.xml"/><Relationship Id="rId2" Type="http://schemas.openxmlformats.org/officeDocument/2006/relationships/customXml" Target="../ink/ink2379.xml"/><Relationship Id="rId16" Type="http://schemas.openxmlformats.org/officeDocument/2006/relationships/customXml" Target="../ink/ink2386.xml"/><Relationship Id="rId29" Type="http://schemas.openxmlformats.org/officeDocument/2006/relationships/image" Target="../media/image2385.png"/><Relationship Id="rId11" Type="http://schemas.openxmlformats.org/officeDocument/2006/relationships/image" Target="../media/image2376.png"/><Relationship Id="rId24" Type="http://schemas.openxmlformats.org/officeDocument/2006/relationships/customXml" Target="../ink/ink2390.xml"/><Relationship Id="rId32" Type="http://schemas.openxmlformats.org/officeDocument/2006/relationships/customXml" Target="../ink/ink2394.xml"/><Relationship Id="rId37" Type="http://schemas.openxmlformats.org/officeDocument/2006/relationships/image" Target="../media/image2389.png"/><Relationship Id="rId40" Type="http://schemas.openxmlformats.org/officeDocument/2006/relationships/customXml" Target="../ink/ink2398.xml"/><Relationship Id="rId45" Type="http://schemas.openxmlformats.org/officeDocument/2006/relationships/image" Target="../media/image2393.png"/><Relationship Id="rId53" Type="http://schemas.openxmlformats.org/officeDocument/2006/relationships/image" Target="../media/image2397.png"/><Relationship Id="rId58" Type="http://schemas.openxmlformats.org/officeDocument/2006/relationships/customXml" Target="../ink/ink2407.xml"/><Relationship Id="rId66" Type="http://schemas.openxmlformats.org/officeDocument/2006/relationships/customXml" Target="../ink/ink2411.xml"/><Relationship Id="rId74" Type="http://schemas.openxmlformats.org/officeDocument/2006/relationships/customXml" Target="../ink/ink2415.xml"/><Relationship Id="rId79" Type="http://schemas.openxmlformats.org/officeDocument/2006/relationships/image" Target="../media/image2410.png"/><Relationship Id="rId87" Type="http://schemas.openxmlformats.org/officeDocument/2006/relationships/image" Target="../media/image2414.png"/><Relationship Id="rId102" Type="http://schemas.openxmlformats.org/officeDocument/2006/relationships/customXml" Target="../ink/ink2429.xml"/><Relationship Id="rId5" Type="http://schemas.openxmlformats.org/officeDocument/2006/relationships/image" Target="../media/image2373.png"/><Relationship Id="rId61" Type="http://schemas.openxmlformats.org/officeDocument/2006/relationships/image" Target="../media/image2401.png"/><Relationship Id="rId82" Type="http://schemas.openxmlformats.org/officeDocument/2006/relationships/customXml" Target="../ink/ink2419.xml"/><Relationship Id="rId90" Type="http://schemas.openxmlformats.org/officeDocument/2006/relationships/customXml" Target="../ink/ink2423.xml"/><Relationship Id="rId95" Type="http://schemas.openxmlformats.org/officeDocument/2006/relationships/image" Target="../media/image2418.png"/><Relationship Id="rId19" Type="http://schemas.openxmlformats.org/officeDocument/2006/relationships/image" Target="../media/image2380.png"/><Relationship Id="rId14" Type="http://schemas.openxmlformats.org/officeDocument/2006/relationships/customXml" Target="../ink/ink2385.xml"/><Relationship Id="rId22" Type="http://schemas.openxmlformats.org/officeDocument/2006/relationships/customXml" Target="../ink/ink2389.xml"/><Relationship Id="rId27" Type="http://schemas.openxmlformats.org/officeDocument/2006/relationships/image" Target="../media/image2384.png"/><Relationship Id="rId30" Type="http://schemas.openxmlformats.org/officeDocument/2006/relationships/customXml" Target="../ink/ink2393.xml"/><Relationship Id="rId35" Type="http://schemas.openxmlformats.org/officeDocument/2006/relationships/image" Target="../media/image2388.png"/><Relationship Id="rId43" Type="http://schemas.openxmlformats.org/officeDocument/2006/relationships/image" Target="../media/image2392.png"/><Relationship Id="rId48" Type="http://schemas.openxmlformats.org/officeDocument/2006/relationships/customXml" Target="../ink/ink2402.xml"/><Relationship Id="rId56" Type="http://schemas.openxmlformats.org/officeDocument/2006/relationships/customXml" Target="../ink/ink2406.xml"/><Relationship Id="rId64" Type="http://schemas.openxmlformats.org/officeDocument/2006/relationships/customXml" Target="../ink/ink2410.xml"/><Relationship Id="rId69" Type="http://schemas.openxmlformats.org/officeDocument/2006/relationships/image" Target="../media/image2405.png"/><Relationship Id="rId77" Type="http://schemas.openxmlformats.org/officeDocument/2006/relationships/image" Target="../media/image2409.png"/><Relationship Id="rId100" Type="http://schemas.openxmlformats.org/officeDocument/2006/relationships/customXml" Target="../ink/ink2428.xml"/><Relationship Id="rId8" Type="http://schemas.openxmlformats.org/officeDocument/2006/relationships/customXml" Target="../ink/ink2382.xml"/><Relationship Id="rId51" Type="http://schemas.openxmlformats.org/officeDocument/2006/relationships/image" Target="../media/image2396.png"/><Relationship Id="rId72" Type="http://schemas.openxmlformats.org/officeDocument/2006/relationships/customXml" Target="../ink/ink2414.xml"/><Relationship Id="rId80" Type="http://schemas.openxmlformats.org/officeDocument/2006/relationships/customXml" Target="../ink/ink2418.xml"/><Relationship Id="rId85" Type="http://schemas.openxmlformats.org/officeDocument/2006/relationships/image" Target="../media/image2413.png"/><Relationship Id="rId93" Type="http://schemas.openxmlformats.org/officeDocument/2006/relationships/image" Target="../media/image2417.png"/><Relationship Id="rId98" Type="http://schemas.openxmlformats.org/officeDocument/2006/relationships/customXml" Target="../ink/ink2427.xml"/><Relationship Id="rId3" Type="http://schemas.openxmlformats.org/officeDocument/2006/relationships/image" Target="../media/image2372.png"/><Relationship Id="rId12" Type="http://schemas.openxmlformats.org/officeDocument/2006/relationships/customXml" Target="../ink/ink2384.xml"/><Relationship Id="rId17" Type="http://schemas.openxmlformats.org/officeDocument/2006/relationships/image" Target="../media/image2379.png"/><Relationship Id="rId25" Type="http://schemas.openxmlformats.org/officeDocument/2006/relationships/image" Target="../media/image2383.png"/><Relationship Id="rId33" Type="http://schemas.openxmlformats.org/officeDocument/2006/relationships/image" Target="../media/image2387.png"/><Relationship Id="rId38" Type="http://schemas.openxmlformats.org/officeDocument/2006/relationships/customXml" Target="../ink/ink2397.xml"/><Relationship Id="rId46" Type="http://schemas.openxmlformats.org/officeDocument/2006/relationships/customXml" Target="../ink/ink2401.xml"/><Relationship Id="rId59" Type="http://schemas.openxmlformats.org/officeDocument/2006/relationships/image" Target="../media/image2400.png"/><Relationship Id="rId67" Type="http://schemas.openxmlformats.org/officeDocument/2006/relationships/image" Target="../media/image2404.png"/><Relationship Id="rId103" Type="http://schemas.openxmlformats.org/officeDocument/2006/relationships/image" Target="../media/image2422.png"/><Relationship Id="rId20" Type="http://schemas.openxmlformats.org/officeDocument/2006/relationships/customXml" Target="../ink/ink2388.xml"/><Relationship Id="rId41" Type="http://schemas.openxmlformats.org/officeDocument/2006/relationships/image" Target="../media/image2391.png"/><Relationship Id="rId54" Type="http://schemas.openxmlformats.org/officeDocument/2006/relationships/customXml" Target="../ink/ink2405.xml"/><Relationship Id="rId62" Type="http://schemas.openxmlformats.org/officeDocument/2006/relationships/customXml" Target="../ink/ink2409.xml"/><Relationship Id="rId70" Type="http://schemas.openxmlformats.org/officeDocument/2006/relationships/customXml" Target="../ink/ink2413.xml"/><Relationship Id="rId75" Type="http://schemas.openxmlformats.org/officeDocument/2006/relationships/image" Target="../media/image2408.png"/><Relationship Id="rId83" Type="http://schemas.openxmlformats.org/officeDocument/2006/relationships/image" Target="../media/image2412.png"/><Relationship Id="rId88" Type="http://schemas.openxmlformats.org/officeDocument/2006/relationships/customXml" Target="../ink/ink2422.xml"/><Relationship Id="rId91" Type="http://schemas.openxmlformats.org/officeDocument/2006/relationships/image" Target="../media/image2416.png"/><Relationship Id="rId96" Type="http://schemas.openxmlformats.org/officeDocument/2006/relationships/customXml" Target="../ink/ink24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81.xml"/><Relationship Id="rId15" Type="http://schemas.openxmlformats.org/officeDocument/2006/relationships/image" Target="../media/image2378.png"/><Relationship Id="rId23" Type="http://schemas.openxmlformats.org/officeDocument/2006/relationships/image" Target="../media/image2382.png"/><Relationship Id="rId28" Type="http://schemas.openxmlformats.org/officeDocument/2006/relationships/customXml" Target="../ink/ink2392.xml"/><Relationship Id="rId36" Type="http://schemas.openxmlformats.org/officeDocument/2006/relationships/customXml" Target="../ink/ink2396.xml"/><Relationship Id="rId49" Type="http://schemas.openxmlformats.org/officeDocument/2006/relationships/image" Target="../media/image2395.png"/><Relationship Id="rId57" Type="http://schemas.openxmlformats.org/officeDocument/2006/relationships/image" Target="../media/image2399.png"/><Relationship Id="rId10" Type="http://schemas.openxmlformats.org/officeDocument/2006/relationships/customXml" Target="../ink/ink2383.xml"/><Relationship Id="rId31" Type="http://schemas.openxmlformats.org/officeDocument/2006/relationships/image" Target="../media/image2386.png"/><Relationship Id="rId44" Type="http://schemas.openxmlformats.org/officeDocument/2006/relationships/customXml" Target="../ink/ink2400.xml"/><Relationship Id="rId52" Type="http://schemas.openxmlformats.org/officeDocument/2006/relationships/customXml" Target="../ink/ink2404.xml"/><Relationship Id="rId60" Type="http://schemas.openxmlformats.org/officeDocument/2006/relationships/customXml" Target="../ink/ink2408.xml"/><Relationship Id="rId65" Type="http://schemas.openxmlformats.org/officeDocument/2006/relationships/image" Target="../media/image2403.png"/><Relationship Id="rId73" Type="http://schemas.openxmlformats.org/officeDocument/2006/relationships/image" Target="../media/image2407.png"/><Relationship Id="rId78" Type="http://schemas.openxmlformats.org/officeDocument/2006/relationships/customXml" Target="../ink/ink2417.xml"/><Relationship Id="rId81" Type="http://schemas.openxmlformats.org/officeDocument/2006/relationships/image" Target="../media/image2411.png"/><Relationship Id="rId86" Type="http://schemas.openxmlformats.org/officeDocument/2006/relationships/customXml" Target="../ink/ink2421.xml"/><Relationship Id="rId94" Type="http://schemas.openxmlformats.org/officeDocument/2006/relationships/customXml" Target="../ink/ink2425.xml"/><Relationship Id="rId99" Type="http://schemas.openxmlformats.org/officeDocument/2006/relationships/image" Target="../media/image2420.png"/><Relationship Id="rId101" Type="http://schemas.openxmlformats.org/officeDocument/2006/relationships/image" Target="../media/image2421.png"/><Relationship Id="rId4" Type="http://schemas.openxmlformats.org/officeDocument/2006/relationships/customXml" Target="../ink/ink2380.xml"/><Relationship Id="rId9" Type="http://schemas.openxmlformats.org/officeDocument/2006/relationships/image" Target="../media/image2375.png"/><Relationship Id="rId13" Type="http://schemas.openxmlformats.org/officeDocument/2006/relationships/image" Target="../media/image2377.png"/><Relationship Id="rId18" Type="http://schemas.openxmlformats.org/officeDocument/2006/relationships/customXml" Target="../ink/ink2387.xml"/><Relationship Id="rId39" Type="http://schemas.openxmlformats.org/officeDocument/2006/relationships/image" Target="../media/image2390.png"/><Relationship Id="rId34" Type="http://schemas.openxmlformats.org/officeDocument/2006/relationships/customXml" Target="../ink/ink2395.xml"/><Relationship Id="rId50" Type="http://schemas.openxmlformats.org/officeDocument/2006/relationships/customXml" Target="../ink/ink2403.xml"/><Relationship Id="rId55" Type="http://schemas.openxmlformats.org/officeDocument/2006/relationships/image" Target="../media/image2398.png"/><Relationship Id="rId76" Type="http://schemas.openxmlformats.org/officeDocument/2006/relationships/customXml" Target="../ink/ink2416.xml"/><Relationship Id="rId97" Type="http://schemas.openxmlformats.org/officeDocument/2006/relationships/image" Target="../media/image2419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87.xml"/><Relationship Id="rId21" Type="http://schemas.openxmlformats.org/officeDocument/2006/relationships/customXml" Target="../ink/ink2439.xml"/><Relationship Id="rId42" Type="http://schemas.openxmlformats.org/officeDocument/2006/relationships/image" Target="../media/image2442.png"/><Relationship Id="rId63" Type="http://schemas.openxmlformats.org/officeDocument/2006/relationships/customXml" Target="../ink/ink2460.xml"/><Relationship Id="rId84" Type="http://schemas.openxmlformats.org/officeDocument/2006/relationships/image" Target="../media/image2463.png"/><Relationship Id="rId138" Type="http://schemas.openxmlformats.org/officeDocument/2006/relationships/image" Target="../media/image2490.png"/><Relationship Id="rId159" Type="http://schemas.openxmlformats.org/officeDocument/2006/relationships/customXml" Target="../ink/ink2508.xml"/><Relationship Id="rId170" Type="http://schemas.openxmlformats.org/officeDocument/2006/relationships/image" Target="../media/image2506.png"/><Relationship Id="rId191" Type="http://schemas.openxmlformats.org/officeDocument/2006/relationships/customXml" Target="../ink/ink2524.xml"/><Relationship Id="rId205" Type="http://schemas.openxmlformats.org/officeDocument/2006/relationships/customXml" Target="../ink/ink2531.xml"/><Relationship Id="rId226" Type="http://schemas.openxmlformats.org/officeDocument/2006/relationships/image" Target="../media/image2534.png"/><Relationship Id="rId247" Type="http://schemas.openxmlformats.org/officeDocument/2006/relationships/customXml" Target="../ink/ink2552.xml"/><Relationship Id="rId107" Type="http://schemas.openxmlformats.org/officeDocument/2006/relationships/customXml" Target="../ink/ink2482.xml"/><Relationship Id="rId268" Type="http://schemas.openxmlformats.org/officeDocument/2006/relationships/image" Target="../media/image2555.png"/><Relationship Id="rId11" Type="http://schemas.openxmlformats.org/officeDocument/2006/relationships/customXml" Target="../ink/ink2434.xml"/><Relationship Id="rId32" Type="http://schemas.openxmlformats.org/officeDocument/2006/relationships/image" Target="../media/image2437.png"/><Relationship Id="rId53" Type="http://schemas.openxmlformats.org/officeDocument/2006/relationships/customXml" Target="../ink/ink2455.xml"/><Relationship Id="rId74" Type="http://schemas.openxmlformats.org/officeDocument/2006/relationships/image" Target="../media/image2458.png"/><Relationship Id="rId128" Type="http://schemas.openxmlformats.org/officeDocument/2006/relationships/image" Target="../media/image2485.png"/><Relationship Id="rId149" Type="http://schemas.openxmlformats.org/officeDocument/2006/relationships/customXml" Target="../ink/ink2503.xml"/><Relationship Id="rId5" Type="http://schemas.openxmlformats.org/officeDocument/2006/relationships/customXml" Target="../ink/ink2431.xml"/><Relationship Id="rId95" Type="http://schemas.openxmlformats.org/officeDocument/2006/relationships/customXml" Target="../ink/ink2476.xml"/><Relationship Id="rId160" Type="http://schemas.openxmlformats.org/officeDocument/2006/relationships/image" Target="../media/image2501.png"/><Relationship Id="rId181" Type="http://schemas.openxmlformats.org/officeDocument/2006/relationships/customXml" Target="../ink/ink2519.xml"/><Relationship Id="rId216" Type="http://schemas.openxmlformats.org/officeDocument/2006/relationships/image" Target="../media/image2529.png"/><Relationship Id="rId237" Type="http://schemas.openxmlformats.org/officeDocument/2006/relationships/customXml" Target="../ink/ink2547.xml"/><Relationship Id="rId258" Type="http://schemas.openxmlformats.org/officeDocument/2006/relationships/image" Target="../media/image2550.png"/><Relationship Id="rId279" Type="http://schemas.openxmlformats.org/officeDocument/2006/relationships/customXml" Target="../ink/ink2568.xml"/><Relationship Id="rId22" Type="http://schemas.openxmlformats.org/officeDocument/2006/relationships/image" Target="../media/image2432.png"/><Relationship Id="rId43" Type="http://schemas.openxmlformats.org/officeDocument/2006/relationships/customXml" Target="../ink/ink2450.xml"/><Relationship Id="rId64" Type="http://schemas.openxmlformats.org/officeDocument/2006/relationships/image" Target="../media/image2453.png"/><Relationship Id="rId118" Type="http://schemas.openxmlformats.org/officeDocument/2006/relationships/image" Target="../media/image2480.png"/><Relationship Id="rId139" Type="http://schemas.openxmlformats.org/officeDocument/2006/relationships/customXml" Target="../ink/ink2498.xml"/><Relationship Id="rId85" Type="http://schemas.openxmlformats.org/officeDocument/2006/relationships/customXml" Target="../ink/ink2471.xml"/><Relationship Id="rId150" Type="http://schemas.openxmlformats.org/officeDocument/2006/relationships/image" Target="../media/image2496.png"/><Relationship Id="rId171" Type="http://schemas.openxmlformats.org/officeDocument/2006/relationships/customXml" Target="../ink/ink2514.xml"/><Relationship Id="rId192" Type="http://schemas.openxmlformats.org/officeDocument/2006/relationships/image" Target="../media/image2517.png"/><Relationship Id="rId206" Type="http://schemas.openxmlformats.org/officeDocument/2006/relationships/image" Target="../media/image2524.png"/><Relationship Id="rId227" Type="http://schemas.openxmlformats.org/officeDocument/2006/relationships/customXml" Target="../ink/ink2542.xml"/><Relationship Id="rId248" Type="http://schemas.openxmlformats.org/officeDocument/2006/relationships/image" Target="../media/image2545.png"/><Relationship Id="rId269" Type="http://schemas.openxmlformats.org/officeDocument/2006/relationships/customXml" Target="../ink/ink2563.xml"/><Relationship Id="rId12" Type="http://schemas.openxmlformats.org/officeDocument/2006/relationships/image" Target="../media/image2427.png"/><Relationship Id="rId33" Type="http://schemas.openxmlformats.org/officeDocument/2006/relationships/customXml" Target="../ink/ink2445.xml"/><Relationship Id="rId108" Type="http://schemas.openxmlformats.org/officeDocument/2006/relationships/image" Target="../media/image2475.png"/><Relationship Id="rId129" Type="http://schemas.openxmlformats.org/officeDocument/2006/relationships/customXml" Target="../ink/ink2493.xml"/><Relationship Id="rId280" Type="http://schemas.openxmlformats.org/officeDocument/2006/relationships/image" Target="../media/image2561.png"/><Relationship Id="rId54" Type="http://schemas.openxmlformats.org/officeDocument/2006/relationships/image" Target="../media/image2448.png"/><Relationship Id="rId75" Type="http://schemas.openxmlformats.org/officeDocument/2006/relationships/customXml" Target="../ink/ink2466.xml"/><Relationship Id="rId96" Type="http://schemas.openxmlformats.org/officeDocument/2006/relationships/image" Target="../media/image2469.png"/><Relationship Id="rId140" Type="http://schemas.openxmlformats.org/officeDocument/2006/relationships/image" Target="../media/image2491.png"/><Relationship Id="rId161" Type="http://schemas.openxmlformats.org/officeDocument/2006/relationships/customXml" Target="../ink/ink2509.xml"/><Relationship Id="rId182" Type="http://schemas.openxmlformats.org/officeDocument/2006/relationships/image" Target="../media/image2512.png"/><Relationship Id="rId217" Type="http://schemas.openxmlformats.org/officeDocument/2006/relationships/customXml" Target="../ink/ink2537.xml"/><Relationship Id="rId6" Type="http://schemas.openxmlformats.org/officeDocument/2006/relationships/image" Target="../media/image2424.png"/><Relationship Id="rId238" Type="http://schemas.openxmlformats.org/officeDocument/2006/relationships/image" Target="../media/image2540.png"/><Relationship Id="rId259" Type="http://schemas.openxmlformats.org/officeDocument/2006/relationships/customXml" Target="../ink/ink2558.xml"/><Relationship Id="rId23" Type="http://schemas.openxmlformats.org/officeDocument/2006/relationships/customXml" Target="../ink/ink2440.xml"/><Relationship Id="rId119" Type="http://schemas.openxmlformats.org/officeDocument/2006/relationships/customXml" Target="../ink/ink2488.xml"/><Relationship Id="rId270" Type="http://schemas.openxmlformats.org/officeDocument/2006/relationships/image" Target="../media/image2556.png"/><Relationship Id="rId44" Type="http://schemas.openxmlformats.org/officeDocument/2006/relationships/image" Target="../media/image2443.png"/><Relationship Id="rId65" Type="http://schemas.openxmlformats.org/officeDocument/2006/relationships/customXml" Target="../ink/ink2461.xml"/><Relationship Id="rId86" Type="http://schemas.openxmlformats.org/officeDocument/2006/relationships/image" Target="../media/image2464.png"/><Relationship Id="rId130" Type="http://schemas.openxmlformats.org/officeDocument/2006/relationships/image" Target="../media/image2486.png"/><Relationship Id="rId151" Type="http://schemas.openxmlformats.org/officeDocument/2006/relationships/customXml" Target="../ink/ink2504.xml"/><Relationship Id="rId172" Type="http://schemas.openxmlformats.org/officeDocument/2006/relationships/image" Target="../media/image2507.png"/><Relationship Id="rId193" Type="http://schemas.openxmlformats.org/officeDocument/2006/relationships/customXml" Target="../ink/ink2525.xml"/><Relationship Id="rId202" Type="http://schemas.openxmlformats.org/officeDocument/2006/relationships/image" Target="../media/image2522.png"/><Relationship Id="rId207" Type="http://schemas.openxmlformats.org/officeDocument/2006/relationships/customXml" Target="../ink/ink2532.xml"/><Relationship Id="rId223" Type="http://schemas.openxmlformats.org/officeDocument/2006/relationships/customXml" Target="../ink/ink2540.xml"/><Relationship Id="rId228" Type="http://schemas.openxmlformats.org/officeDocument/2006/relationships/image" Target="../media/image2535.png"/><Relationship Id="rId244" Type="http://schemas.openxmlformats.org/officeDocument/2006/relationships/image" Target="../media/image2543.png"/><Relationship Id="rId249" Type="http://schemas.openxmlformats.org/officeDocument/2006/relationships/customXml" Target="../ink/ink2553.xml"/><Relationship Id="rId13" Type="http://schemas.openxmlformats.org/officeDocument/2006/relationships/customXml" Target="../ink/ink2435.xml"/><Relationship Id="rId18" Type="http://schemas.openxmlformats.org/officeDocument/2006/relationships/image" Target="../media/image2430.png"/><Relationship Id="rId39" Type="http://schemas.openxmlformats.org/officeDocument/2006/relationships/customXml" Target="../ink/ink2448.xml"/><Relationship Id="rId109" Type="http://schemas.openxmlformats.org/officeDocument/2006/relationships/customXml" Target="../ink/ink2483.xml"/><Relationship Id="rId260" Type="http://schemas.openxmlformats.org/officeDocument/2006/relationships/image" Target="../media/image2551.png"/><Relationship Id="rId265" Type="http://schemas.openxmlformats.org/officeDocument/2006/relationships/customXml" Target="../ink/ink2561.xml"/><Relationship Id="rId34" Type="http://schemas.openxmlformats.org/officeDocument/2006/relationships/image" Target="../media/image2438.png"/><Relationship Id="rId50" Type="http://schemas.openxmlformats.org/officeDocument/2006/relationships/image" Target="../media/image2446.png"/><Relationship Id="rId55" Type="http://schemas.openxmlformats.org/officeDocument/2006/relationships/customXml" Target="../ink/ink2456.xml"/><Relationship Id="rId76" Type="http://schemas.openxmlformats.org/officeDocument/2006/relationships/image" Target="../media/image2459.png"/><Relationship Id="rId97" Type="http://schemas.openxmlformats.org/officeDocument/2006/relationships/customXml" Target="../ink/ink2477.xml"/><Relationship Id="rId104" Type="http://schemas.openxmlformats.org/officeDocument/2006/relationships/image" Target="../media/image2473.png"/><Relationship Id="rId120" Type="http://schemas.openxmlformats.org/officeDocument/2006/relationships/image" Target="../media/image2481.png"/><Relationship Id="rId125" Type="http://schemas.openxmlformats.org/officeDocument/2006/relationships/customXml" Target="../ink/ink2491.xml"/><Relationship Id="rId141" Type="http://schemas.openxmlformats.org/officeDocument/2006/relationships/customXml" Target="../ink/ink2499.xml"/><Relationship Id="rId146" Type="http://schemas.openxmlformats.org/officeDocument/2006/relationships/image" Target="../media/image2494.png"/><Relationship Id="rId167" Type="http://schemas.openxmlformats.org/officeDocument/2006/relationships/customXml" Target="../ink/ink2512.xml"/><Relationship Id="rId188" Type="http://schemas.openxmlformats.org/officeDocument/2006/relationships/image" Target="../media/image2515.png"/><Relationship Id="rId7" Type="http://schemas.openxmlformats.org/officeDocument/2006/relationships/customXml" Target="../ink/ink2432.xml"/><Relationship Id="rId71" Type="http://schemas.openxmlformats.org/officeDocument/2006/relationships/customXml" Target="../ink/ink2464.xml"/><Relationship Id="rId92" Type="http://schemas.openxmlformats.org/officeDocument/2006/relationships/image" Target="../media/image2467.png"/><Relationship Id="rId162" Type="http://schemas.openxmlformats.org/officeDocument/2006/relationships/image" Target="../media/image2502.png"/><Relationship Id="rId183" Type="http://schemas.openxmlformats.org/officeDocument/2006/relationships/customXml" Target="../ink/ink2520.xml"/><Relationship Id="rId213" Type="http://schemas.openxmlformats.org/officeDocument/2006/relationships/customXml" Target="../ink/ink2535.xml"/><Relationship Id="rId218" Type="http://schemas.openxmlformats.org/officeDocument/2006/relationships/image" Target="../media/image2530.png"/><Relationship Id="rId234" Type="http://schemas.openxmlformats.org/officeDocument/2006/relationships/image" Target="../media/image2538.png"/><Relationship Id="rId239" Type="http://schemas.openxmlformats.org/officeDocument/2006/relationships/customXml" Target="../ink/ink2548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2443.xml"/><Relationship Id="rId250" Type="http://schemas.openxmlformats.org/officeDocument/2006/relationships/image" Target="../media/image2546.png"/><Relationship Id="rId255" Type="http://schemas.openxmlformats.org/officeDocument/2006/relationships/customXml" Target="../ink/ink2556.xml"/><Relationship Id="rId271" Type="http://schemas.openxmlformats.org/officeDocument/2006/relationships/customXml" Target="../ink/ink2564.xml"/><Relationship Id="rId276" Type="http://schemas.openxmlformats.org/officeDocument/2006/relationships/image" Target="../media/image2559.png"/><Relationship Id="rId24" Type="http://schemas.openxmlformats.org/officeDocument/2006/relationships/image" Target="../media/image2433.png"/><Relationship Id="rId40" Type="http://schemas.openxmlformats.org/officeDocument/2006/relationships/image" Target="../media/image2441.png"/><Relationship Id="rId45" Type="http://schemas.openxmlformats.org/officeDocument/2006/relationships/customXml" Target="../ink/ink2451.xml"/><Relationship Id="rId66" Type="http://schemas.openxmlformats.org/officeDocument/2006/relationships/image" Target="../media/image2454.png"/><Relationship Id="rId87" Type="http://schemas.openxmlformats.org/officeDocument/2006/relationships/customXml" Target="../ink/ink2472.xml"/><Relationship Id="rId110" Type="http://schemas.openxmlformats.org/officeDocument/2006/relationships/image" Target="../media/image2476.png"/><Relationship Id="rId115" Type="http://schemas.openxmlformats.org/officeDocument/2006/relationships/customXml" Target="../ink/ink2486.xml"/><Relationship Id="rId131" Type="http://schemas.openxmlformats.org/officeDocument/2006/relationships/customXml" Target="../ink/ink2494.xml"/><Relationship Id="rId136" Type="http://schemas.openxmlformats.org/officeDocument/2006/relationships/image" Target="../media/image2489.png"/><Relationship Id="rId157" Type="http://schemas.openxmlformats.org/officeDocument/2006/relationships/customXml" Target="../ink/ink2507.xml"/><Relationship Id="rId178" Type="http://schemas.openxmlformats.org/officeDocument/2006/relationships/image" Target="../media/image2510.png"/><Relationship Id="rId61" Type="http://schemas.openxmlformats.org/officeDocument/2006/relationships/customXml" Target="../ink/ink2459.xml"/><Relationship Id="rId82" Type="http://schemas.openxmlformats.org/officeDocument/2006/relationships/image" Target="../media/image2462.png"/><Relationship Id="rId152" Type="http://schemas.openxmlformats.org/officeDocument/2006/relationships/image" Target="../media/image2497.png"/><Relationship Id="rId173" Type="http://schemas.openxmlformats.org/officeDocument/2006/relationships/customXml" Target="../ink/ink2515.xml"/><Relationship Id="rId194" Type="http://schemas.openxmlformats.org/officeDocument/2006/relationships/image" Target="../media/image2518.png"/><Relationship Id="rId199" Type="http://schemas.openxmlformats.org/officeDocument/2006/relationships/customXml" Target="../ink/ink2528.xml"/><Relationship Id="rId203" Type="http://schemas.openxmlformats.org/officeDocument/2006/relationships/customXml" Target="../ink/ink2530.xml"/><Relationship Id="rId208" Type="http://schemas.openxmlformats.org/officeDocument/2006/relationships/image" Target="../media/image2525.png"/><Relationship Id="rId229" Type="http://schemas.openxmlformats.org/officeDocument/2006/relationships/customXml" Target="../ink/ink2543.xml"/><Relationship Id="rId19" Type="http://schemas.openxmlformats.org/officeDocument/2006/relationships/customXml" Target="../ink/ink2438.xml"/><Relationship Id="rId224" Type="http://schemas.openxmlformats.org/officeDocument/2006/relationships/image" Target="../media/image2533.png"/><Relationship Id="rId240" Type="http://schemas.openxmlformats.org/officeDocument/2006/relationships/image" Target="../media/image2541.png"/><Relationship Id="rId245" Type="http://schemas.openxmlformats.org/officeDocument/2006/relationships/customXml" Target="../ink/ink2551.xml"/><Relationship Id="rId261" Type="http://schemas.openxmlformats.org/officeDocument/2006/relationships/customXml" Target="../ink/ink2559.xml"/><Relationship Id="rId266" Type="http://schemas.openxmlformats.org/officeDocument/2006/relationships/image" Target="../media/image2554.png"/><Relationship Id="rId14" Type="http://schemas.openxmlformats.org/officeDocument/2006/relationships/image" Target="../media/image2428.png"/><Relationship Id="rId30" Type="http://schemas.openxmlformats.org/officeDocument/2006/relationships/image" Target="../media/image2436.png"/><Relationship Id="rId35" Type="http://schemas.openxmlformats.org/officeDocument/2006/relationships/customXml" Target="../ink/ink2446.xml"/><Relationship Id="rId56" Type="http://schemas.openxmlformats.org/officeDocument/2006/relationships/image" Target="../media/image2449.png"/><Relationship Id="rId77" Type="http://schemas.openxmlformats.org/officeDocument/2006/relationships/customXml" Target="../ink/ink2467.xml"/><Relationship Id="rId100" Type="http://schemas.openxmlformats.org/officeDocument/2006/relationships/image" Target="../media/image2471.png"/><Relationship Id="rId105" Type="http://schemas.openxmlformats.org/officeDocument/2006/relationships/customXml" Target="../ink/ink2481.xml"/><Relationship Id="rId126" Type="http://schemas.openxmlformats.org/officeDocument/2006/relationships/image" Target="../media/image2484.png"/><Relationship Id="rId147" Type="http://schemas.openxmlformats.org/officeDocument/2006/relationships/customXml" Target="../ink/ink2502.xml"/><Relationship Id="rId168" Type="http://schemas.openxmlformats.org/officeDocument/2006/relationships/image" Target="../media/image2505.png"/><Relationship Id="rId8" Type="http://schemas.openxmlformats.org/officeDocument/2006/relationships/image" Target="../media/image2425.png"/><Relationship Id="rId51" Type="http://schemas.openxmlformats.org/officeDocument/2006/relationships/customXml" Target="../ink/ink2454.xml"/><Relationship Id="rId72" Type="http://schemas.openxmlformats.org/officeDocument/2006/relationships/image" Target="../media/image2457.png"/><Relationship Id="rId93" Type="http://schemas.openxmlformats.org/officeDocument/2006/relationships/customXml" Target="../ink/ink2475.xml"/><Relationship Id="rId98" Type="http://schemas.openxmlformats.org/officeDocument/2006/relationships/image" Target="../media/image2470.png"/><Relationship Id="rId121" Type="http://schemas.openxmlformats.org/officeDocument/2006/relationships/customXml" Target="../ink/ink2489.xml"/><Relationship Id="rId142" Type="http://schemas.openxmlformats.org/officeDocument/2006/relationships/image" Target="../media/image2492.png"/><Relationship Id="rId163" Type="http://schemas.openxmlformats.org/officeDocument/2006/relationships/customXml" Target="../ink/ink2510.xml"/><Relationship Id="rId184" Type="http://schemas.openxmlformats.org/officeDocument/2006/relationships/image" Target="../media/image2513.png"/><Relationship Id="rId189" Type="http://schemas.openxmlformats.org/officeDocument/2006/relationships/customXml" Target="../ink/ink2523.xml"/><Relationship Id="rId219" Type="http://schemas.openxmlformats.org/officeDocument/2006/relationships/customXml" Target="../ink/ink2538.xml"/><Relationship Id="rId3" Type="http://schemas.openxmlformats.org/officeDocument/2006/relationships/customXml" Target="../ink/ink2430.xml"/><Relationship Id="rId214" Type="http://schemas.openxmlformats.org/officeDocument/2006/relationships/image" Target="../media/image2528.png"/><Relationship Id="rId230" Type="http://schemas.openxmlformats.org/officeDocument/2006/relationships/image" Target="../media/image2536.png"/><Relationship Id="rId235" Type="http://schemas.openxmlformats.org/officeDocument/2006/relationships/customXml" Target="../ink/ink2546.xml"/><Relationship Id="rId251" Type="http://schemas.openxmlformats.org/officeDocument/2006/relationships/customXml" Target="../ink/ink2554.xml"/><Relationship Id="rId256" Type="http://schemas.openxmlformats.org/officeDocument/2006/relationships/image" Target="../media/image2549.png"/><Relationship Id="rId277" Type="http://schemas.openxmlformats.org/officeDocument/2006/relationships/customXml" Target="../ink/ink2567.xml"/><Relationship Id="rId25" Type="http://schemas.openxmlformats.org/officeDocument/2006/relationships/customXml" Target="../ink/ink2441.xml"/><Relationship Id="rId46" Type="http://schemas.openxmlformats.org/officeDocument/2006/relationships/image" Target="../media/image2444.png"/><Relationship Id="rId67" Type="http://schemas.openxmlformats.org/officeDocument/2006/relationships/customXml" Target="../ink/ink2462.xml"/><Relationship Id="rId116" Type="http://schemas.openxmlformats.org/officeDocument/2006/relationships/image" Target="../media/image2479.png"/><Relationship Id="rId137" Type="http://schemas.openxmlformats.org/officeDocument/2006/relationships/customXml" Target="../ink/ink2497.xml"/><Relationship Id="rId158" Type="http://schemas.openxmlformats.org/officeDocument/2006/relationships/image" Target="../media/image2500.png"/><Relationship Id="rId272" Type="http://schemas.openxmlformats.org/officeDocument/2006/relationships/image" Target="../media/image2557.png"/><Relationship Id="rId20" Type="http://schemas.openxmlformats.org/officeDocument/2006/relationships/image" Target="../media/image2431.png"/><Relationship Id="rId41" Type="http://schemas.openxmlformats.org/officeDocument/2006/relationships/customXml" Target="../ink/ink2449.xml"/><Relationship Id="rId62" Type="http://schemas.openxmlformats.org/officeDocument/2006/relationships/image" Target="../media/image2452.png"/><Relationship Id="rId83" Type="http://schemas.openxmlformats.org/officeDocument/2006/relationships/customXml" Target="../ink/ink2470.xml"/><Relationship Id="rId88" Type="http://schemas.openxmlformats.org/officeDocument/2006/relationships/image" Target="../media/image2465.png"/><Relationship Id="rId111" Type="http://schemas.openxmlformats.org/officeDocument/2006/relationships/customXml" Target="../ink/ink2484.xml"/><Relationship Id="rId132" Type="http://schemas.openxmlformats.org/officeDocument/2006/relationships/image" Target="../media/image2487.png"/><Relationship Id="rId153" Type="http://schemas.openxmlformats.org/officeDocument/2006/relationships/customXml" Target="../ink/ink2505.xml"/><Relationship Id="rId174" Type="http://schemas.openxmlformats.org/officeDocument/2006/relationships/image" Target="../media/image2508.png"/><Relationship Id="rId179" Type="http://schemas.openxmlformats.org/officeDocument/2006/relationships/customXml" Target="../ink/ink2518.xml"/><Relationship Id="rId195" Type="http://schemas.openxmlformats.org/officeDocument/2006/relationships/customXml" Target="../ink/ink2526.xml"/><Relationship Id="rId209" Type="http://schemas.openxmlformats.org/officeDocument/2006/relationships/customXml" Target="../ink/ink2533.xml"/><Relationship Id="rId190" Type="http://schemas.openxmlformats.org/officeDocument/2006/relationships/image" Target="../media/image2516.png"/><Relationship Id="rId204" Type="http://schemas.openxmlformats.org/officeDocument/2006/relationships/image" Target="../media/image2523.png"/><Relationship Id="rId220" Type="http://schemas.openxmlformats.org/officeDocument/2006/relationships/image" Target="../media/image2531.png"/><Relationship Id="rId225" Type="http://schemas.openxmlformats.org/officeDocument/2006/relationships/customXml" Target="../ink/ink2541.xml"/><Relationship Id="rId241" Type="http://schemas.openxmlformats.org/officeDocument/2006/relationships/customXml" Target="../ink/ink2549.xml"/><Relationship Id="rId246" Type="http://schemas.openxmlformats.org/officeDocument/2006/relationships/image" Target="../media/image2544.png"/><Relationship Id="rId267" Type="http://schemas.openxmlformats.org/officeDocument/2006/relationships/customXml" Target="../ink/ink2562.xml"/><Relationship Id="rId15" Type="http://schemas.openxmlformats.org/officeDocument/2006/relationships/customXml" Target="../ink/ink2436.xml"/><Relationship Id="rId36" Type="http://schemas.openxmlformats.org/officeDocument/2006/relationships/image" Target="../media/image2439.png"/><Relationship Id="rId57" Type="http://schemas.openxmlformats.org/officeDocument/2006/relationships/customXml" Target="../ink/ink2457.xml"/><Relationship Id="rId106" Type="http://schemas.openxmlformats.org/officeDocument/2006/relationships/image" Target="../media/image2474.png"/><Relationship Id="rId127" Type="http://schemas.openxmlformats.org/officeDocument/2006/relationships/customXml" Target="../ink/ink2492.xml"/><Relationship Id="rId262" Type="http://schemas.openxmlformats.org/officeDocument/2006/relationships/image" Target="../media/image2552.png"/><Relationship Id="rId10" Type="http://schemas.openxmlformats.org/officeDocument/2006/relationships/image" Target="../media/image2426.png"/><Relationship Id="rId31" Type="http://schemas.openxmlformats.org/officeDocument/2006/relationships/customXml" Target="../ink/ink2444.xml"/><Relationship Id="rId52" Type="http://schemas.openxmlformats.org/officeDocument/2006/relationships/image" Target="../media/image2447.png"/><Relationship Id="rId73" Type="http://schemas.openxmlformats.org/officeDocument/2006/relationships/customXml" Target="../ink/ink2465.xml"/><Relationship Id="rId78" Type="http://schemas.openxmlformats.org/officeDocument/2006/relationships/image" Target="../media/image2460.png"/><Relationship Id="rId94" Type="http://schemas.openxmlformats.org/officeDocument/2006/relationships/image" Target="../media/image2468.png"/><Relationship Id="rId99" Type="http://schemas.openxmlformats.org/officeDocument/2006/relationships/customXml" Target="../ink/ink2478.xml"/><Relationship Id="rId101" Type="http://schemas.openxmlformats.org/officeDocument/2006/relationships/customXml" Target="../ink/ink2479.xml"/><Relationship Id="rId122" Type="http://schemas.openxmlformats.org/officeDocument/2006/relationships/image" Target="../media/image2482.png"/><Relationship Id="rId143" Type="http://schemas.openxmlformats.org/officeDocument/2006/relationships/customXml" Target="../ink/ink2500.xml"/><Relationship Id="rId148" Type="http://schemas.openxmlformats.org/officeDocument/2006/relationships/image" Target="../media/image2495.png"/><Relationship Id="rId164" Type="http://schemas.openxmlformats.org/officeDocument/2006/relationships/image" Target="../media/image2503.png"/><Relationship Id="rId169" Type="http://schemas.openxmlformats.org/officeDocument/2006/relationships/customXml" Target="../ink/ink2513.xml"/><Relationship Id="rId185" Type="http://schemas.openxmlformats.org/officeDocument/2006/relationships/customXml" Target="../ink/ink2521.xml"/><Relationship Id="rId4" Type="http://schemas.openxmlformats.org/officeDocument/2006/relationships/image" Target="../media/image2423.png"/><Relationship Id="rId9" Type="http://schemas.openxmlformats.org/officeDocument/2006/relationships/customXml" Target="../ink/ink2433.xml"/><Relationship Id="rId180" Type="http://schemas.openxmlformats.org/officeDocument/2006/relationships/image" Target="../media/image2511.png"/><Relationship Id="rId210" Type="http://schemas.openxmlformats.org/officeDocument/2006/relationships/image" Target="../media/image2526.png"/><Relationship Id="rId215" Type="http://schemas.openxmlformats.org/officeDocument/2006/relationships/customXml" Target="../ink/ink2536.xml"/><Relationship Id="rId236" Type="http://schemas.openxmlformats.org/officeDocument/2006/relationships/image" Target="../media/image2539.png"/><Relationship Id="rId257" Type="http://schemas.openxmlformats.org/officeDocument/2006/relationships/customXml" Target="../ink/ink2557.xml"/><Relationship Id="rId278" Type="http://schemas.openxmlformats.org/officeDocument/2006/relationships/image" Target="../media/image2560.png"/><Relationship Id="rId26" Type="http://schemas.openxmlformats.org/officeDocument/2006/relationships/image" Target="../media/image2434.png"/><Relationship Id="rId231" Type="http://schemas.openxmlformats.org/officeDocument/2006/relationships/customXml" Target="../ink/ink2544.xml"/><Relationship Id="rId252" Type="http://schemas.openxmlformats.org/officeDocument/2006/relationships/image" Target="../media/image2547.png"/><Relationship Id="rId273" Type="http://schemas.openxmlformats.org/officeDocument/2006/relationships/customXml" Target="../ink/ink2565.xml"/><Relationship Id="rId47" Type="http://schemas.openxmlformats.org/officeDocument/2006/relationships/customXml" Target="../ink/ink2452.xml"/><Relationship Id="rId68" Type="http://schemas.openxmlformats.org/officeDocument/2006/relationships/image" Target="../media/image2455.png"/><Relationship Id="rId89" Type="http://schemas.openxmlformats.org/officeDocument/2006/relationships/customXml" Target="../ink/ink2473.xml"/><Relationship Id="rId112" Type="http://schemas.openxmlformats.org/officeDocument/2006/relationships/image" Target="../media/image2477.png"/><Relationship Id="rId133" Type="http://schemas.openxmlformats.org/officeDocument/2006/relationships/customXml" Target="../ink/ink2495.xml"/><Relationship Id="rId154" Type="http://schemas.openxmlformats.org/officeDocument/2006/relationships/image" Target="../media/image2498.png"/><Relationship Id="rId175" Type="http://schemas.openxmlformats.org/officeDocument/2006/relationships/customXml" Target="../ink/ink2516.xml"/><Relationship Id="rId196" Type="http://schemas.openxmlformats.org/officeDocument/2006/relationships/image" Target="../media/image2519.png"/><Relationship Id="rId200" Type="http://schemas.openxmlformats.org/officeDocument/2006/relationships/image" Target="../media/image2521.png"/><Relationship Id="rId16" Type="http://schemas.openxmlformats.org/officeDocument/2006/relationships/image" Target="../media/image2429.png"/><Relationship Id="rId221" Type="http://schemas.openxmlformats.org/officeDocument/2006/relationships/customXml" Target="../ink/ink2539.xml"/><Relationship Id="rId242" Type="http://schemas.openxmlformats.org/officeDocument/2006/relationships/image" Target="../media/image2542.png"/><Relationship Id="rId263" Type="http://schemas.openxmlformats.org/officeDocument/2006/relationships/customXml" Target="../ink/ink2560.xml"/><Relationship Id="rId37" Type="http://schemas.openxmlformats.org/officeDocument/2006/relationships/customXml" Target="../ink/ink2447.xml"/><Relationship Id="rId58" Type="http://schemas.openxmlformats.org/officeDocument/2006/relationships/image" Target="../media/image2450.png"/><Relationship Id="rId79" Type="http://schemas.openxmlformats.org/officeDocument/2006/relationships/customXml" Target="../ink/ink2468.xml"/><Relationship Id="rId102" Type="http://schemas.openxmlformats.org/officeDocument/2006/relationships/image" Target="../media/image2472.png"/><Relationship Id="rId123" Type="http://schemas.openxmlformats.org/officeDocument/2006/relationships/customXml" Target="../ink/ink2490.xml"/><Relationship Id="rId144" Type="http://schemas.openxmlformats.org/officeDocument/2006/relationships/image" Target="../media/image2493.png"/><Relationship Id="rId90" Type="http://schemas.openxmlformats.org/officeDocument/2006/relationships/image" Target="../media/image2466.png"/><Relationship Id="rId165" Type="http://schemas.openxmlformats.org/officeDocument/2006/relationships/customXml" Target="../ink/ink2511.xml"/><Relationship Id="rId186" Type="http://schemas.openxmlformats.org/officeDocument/2006/relationships/image" Target="../media/image2514.png"/><Relationship Id="rId211" Type="http://schemas.openxmlformats.org/officeDocument/2006/relationships/customXml" Target="../ink/ink2534.xml"/><Relationship Id="rId232" Type="http://schemas.openxmlformats.org/officeDocument/2006/relationships/image" Target="../media/image2537.png"/><Relationship Id="rId253" Type="http://schemas.openxmlformats.org/officeDocument/2006/relationships/customXml" Target="../ink/ink2555.xml"/><Relationship Id="rId274" Type="http://schemas.openxmlformats.org/officeDocument/2006/relationships/image" Target="../media/image2558.png"/><Relationship Id="rId27" Type="http://schemas.openxmlformats.org/officeDocument/2006/relationships/customXml" Target="../ink/ink2442.xml"/><Relationship Id="rId48" Type="http://schemas.openxmlformats.org/officeDocument/2006/relationships/image" Target="../media/image2445.png"/><Relationship Id="rId69" Type="http://schemas.openxmlformats.org/officeDocument/2006/relationships/customXml" Target="../ink/ink2463.xml"/><Relationship Id="rId113" Type="http://schemas.openxmlformats.org/officeDocument/2006/relationships/customXml" Target="../ink/ink2485.xml"/><Relationship Id="rId134" Type="http://schemas.openxmlformats.org/officeDocument/2006/relationships/image" Target="../media/image2488.png"/><Relationship Id="rId80" Type="http://schemas.openxmlformats.org/officeDocument/2006/relationships/image" Target="../media/image2461.png"/><Relationship Id="rId155" Type="http://schemas.openxmlformats.org/officeDocument/2006/relationships/customXml" Target="../ink/ink2506.xml"/><Relationship Id="rId176" Type="http://schemas.openxmlformats.org/officeDocument/2006/relationships/image" Target="../media/image2509.png"/><Relationship Id="rId197" Type="http://schemas.openxmlformats.org/officeDocument/2006/relationships/customXml" Target="../ink/ink2527.xml"/><Relationship Id="rId201" Type="http://schemas.openxmlformats.org/officeDocument/2006/relationships/customXml" Target="../ink/ink2529.xml"/><Relationship Id="rId222" Type="http://schemas.openxmlformats.org/officeDocument/2006/relationships/image" Target="../media/image2532.png"/><Relationship Id="rId243" Type="http://schemas.openxmlformats.org/officeDocument/2006/relationships/customXml" Target="../ink/ink2550.xml"/><Relationship Id="rId264" Type="http://schemas.openxmlformats.org/officeDocument/2006/relationships/image" Target="../media/image2553.png"/><Relationship Id="rId17" Type="http://schemas.openxmlformats.org/officeDocument/2006/relationships/customXml" Target="../ink/ink2437.xml"/><Relationship Id="rId38" Type="http://schemas.openxmlformats.org/officeDocument/2006/relationships/image" Target="../media/image2440.png"/><Relationship Id="rId59" Type="http://schemas.openxmlformats.org/officeDocument/2006/relationships/customXml" Target="../ink/ink2458.xml"/><Relationship Id="rId103" Type="http://schemas.openxmlformats.org/officeDocument/2006/relationships/customXml" Target="../ink/ink2480.xml"/><Relationship Id="rId124" Type="http://schemas.openxmlformats.org/officeDocument/2006/relationships/image" Target="../media/image2483.png"/><Relationship Id="rId70" Type="http://schemas.openxmlformats.org/officeDocument/2006/relationships/image" Target="../media/image2456.png"/><Relationship Id="rId91" Type="http://schemas.openxmlformats.org/officeDocument/2006/relationships/customXml" Target="../ink/ink2474.xml"/><Relationship Id="rId145" Type="http://schemas.openxmlformats.org/officeDocument/2006/relationships/customXml" Target="../ink/ink2501.xml"/><Relationship Id="rId166" Type="http://schemas.openxmlformats.org/officeDocument/2006/relationships/image" Target="../media/image2504.png"/><Relationship Id="rId187" Type="http://schemas.openxmlformats.org/officeDocument/2006/relationships/customXml" Target="../ink/ink252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527.png"/><Relationship Id="rId233" Type="http://schemas.openxmlformats.org/officeDocument/2006/relationships/customXml" Target="../ink/ink2545.xml"/><Relationship Id="rId254" Type="http://schemas.openxmlformats.org/officeDocument/2006/relationships/image" Target="../media/image2548.png"/><Relationship Id="rId28" Type="http://schemas.openxmlformats.org/officeDocument/2006/relationships/image" Target="../media/image2435.png"/><Relationship Id="rId49" Type="http://schemas.openxmlformats.org/officeDocument/2006/relationships/customXml" Target="../ink/ink2453.xml"/><Relationship Id="rId114" Type="http://schemas.openxmlformats.org/officeDocument/2006/relationships/image" Target="../media/image2478.png"/><Relationship Id="rId275" Type="http://schemas.openxmlformats.org/officeDocument/2006/relationships/customXml" Target="../ink/ink2566.xml"/><Relationship Id="rId60" Type="http://schemas.openxmlformats.org/officeDocument/2006/relationships/image" Target="../media/image2451.png"/><Relationship Id="rId81" Type="http://schemas.openxmlformats.org/officeDocument/2006/relationships/customXml" Target="../ink/ink2469.xml"/><Relationship Id="rId135" Type="http://schemas.openxmlformats.org/officeDocument/2006/relationships/customXml" Target="../ink/ink2496.xml"/><Relationship Id="rId156" Type="http://schemas.openxmlformats.org/officeDocument/2006/relationships/image" Target="../media/image2499.png"/><Relationship Id="rId177" Type="http://schemas.openxmlformats.org/officeDocument/2006/relationships/customXml" Target="../ink/ink2517.xml"/><Relationship Id="rId198" Type="http://schemas.openxmlformats.org/officeDocument/2006/relationships/image" Target="../media/image2520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81.xml"/><Relationship Id="rId117" Type="http://schemas.openxmlformats.org/officeDocument/2006/relationships/image" Target="../media/image2619.png"/><Relationship Id="rId21" Type="http://schemas.openxmlformats.org/officeDocument/2006/relationships/image" Target="../media/image2571.png"/><Relationship Id="rId42" Type="http://schemas.openxmlformats.org/officeDocument/2006/relationships/customXml" Target="../ink/ink2589.xml"/><Relationship Id="rId47" Type="http://schemas.openxmlformats.org/officeDocument/2006/relationships/image" Target="../media/image2584.png"/><Relationship Id="rId63" Type="http://schemas.openxmlformats.org/officeDocument/2006/relationships/image" Target="../media/image2592.png"/><Relationship Id="rId68" Type="http://schemas.openxmlformats.org/officeDocument/2006/relationships/customXml" Target="../ink/ink2602.xml"/><Relationship Id="rId84" Type="http://schemas.openxmlformats.org/officeDocument/2006/relationships/customXml" Target="../ink/ink2610.xml"/><Relationship Id="rId89" Type="http://schemas.openxmlformats.org/officeDocument/2006/relationships/image" Target="../media/image2605.png"/><Relationship Id="rId112" Type="http://schemas.openxmlformats.org/officeDocument/2006/relationships/customXml" Target="../ink/ink2624.xml"/><Relationship Id="rId16" Type="http://schemas.openxmlformats.org/officeDocument/2006/relationships/customXml" Target="../ink/ink2576.xml"/><Relationship Id="rId107" Type="http://schemas.openxmlformats.org/officeDocument/2006/relationships/image" Target="../media/image2614.png"/><Relationship Id="rId11" Type="http://schemas.openxmlformats.org/officeDocument/2006/relationships/image" Target="../media/image2566.png"/><Relationship Id="rId32" Type="http://schemas.openxmlformats.org/officeDocument/2006/relationships/customXml" Target="../ink/ink2584.xml"/><Relationship Id="rId37" Type="http://schemas.openxmlformats.org/officeDocument/2006/relationships/image" Target="../media/image2579.png"/><Relationship Id="rId53" Type="http://schemas.openxmlformats.org/officeDocument/2006/relationships/image" Target="../media/image2587.png"/><Relationship Id="rId58" Type="http://schemas.openxmlformats.org/officeDocument/2006/relationships/customXml" Target="../ink/ink2597.xml"/><Relationship Id="rId74" Type="http://schemas.openxmlformats.org/officeDocument/2006/relationships/customXml" Target="../ink/ink2605.xml"/><Relationship Id="rId79" Type="http://schemas.openxmlformats.org/officeDocument/2006/relationships/image" Target="../media/image2600.png"/><Relationship Id="rId102" Type="http://schemas.openxmlformats.org/officeDocument/2006/relationships/customXml" Target="../ink/ink2619.xml"/><Relationship Id="rId123" Type="http://schemas.openxmlformats.org/officeDocument/2006/relationships/image" Target="../media/image2622.png"/><Relationship Id="rId128" Type="http://schemas.openxmlformats.org/officeDocument/2006/relationships/customXml" Target="../ink/ink2632.xml"/><Relationship Id="rId5" Type="http://schemas.openxmlformats.org/officeDocument/2006/relationships/image" Target="../media/image2563.png"/><Relationship Id="rId90" Type="http://schemas.openxmlformats.org/officeDocument/2006/relationships/customXml" Target="../ink/ink2613.xml"/><Relationship Id="rId95" Type="http://schemas.openxmlformats.org/officeDocument/2006/relationships/image" Target="../media/image2608.png"/><Relationship Id="rId19" Type="http://schemas.openxmlformats.org/officeDocument/2006/relationships/image" Target="../media/image2570.png"/><Relationship Id="rId14" Type="http://schemas.openxmlformats.org/officeDocument/2006/relationships/customXml" Target="../ink/ink2575.xml"/><Relationship Id="rId22" Type="http://schemas.openxmlformats.org/officeDocument/2006/relationships/customXml" Target="../ink/ink2579.xml"/><Relationship Id="rId27" Type="http://schemas.openxmlformats.org/officeDocument/2006/relationships/image" Target="../media/image2574.png"/><Relationship Id="rId30" Type="http://schemas.openxmlformats.org/officeDocument/2006/relationships/customXml" Target="../ink/ink2583.xml"/><Relationship Id="rId35" Type="http://schemas.openxmlformats.org/officeDocument/2006/relationships/image" Target="../media/image2578.png"/><Relationship Id="rId43" Type="http://schemas.openxmlformats.org/officeDocument/2006/relationships/image" Target="../media/image2582.png"/><Relationship Id="rId48" Type="http://schemas.openxmlformats.org/officeDocument/2006/relationships/customXml" Target="../ink/ink2592.xml"/><Relationship Id="rId56" Type="http://schemas.openxmlformats.org/officeDocument/2006/relationships/customXml" Target="../ink/ink2596.xml"/><Relationship Id="rId64" Type="http://schemas.openxmlformats.org/officeDocument/2006/relationships/customXml" Target="../ink/ink2600.xml"/><Relationship Id="rId69" Type="http://schemas.openxmlformats.org/officeDocument/2006/relationships/image" Target="../media/image2595.png"/><Relationship Id="rId77" Type="http://schemas.openxmlformats.org/officeDocument/2006/relationships/image" Target="../media/image2599.png"/><Relationship Id="rId100" Type="http://schemas.openxmlformats.org/officeDocument/2006/relationships/customXml" Target="../ink/ink2618.xml"/><Relationship Id="rId105" Type="http://schemas.openxmlformats.org/officeDocument/2006/relationships/image" Target="../media/image2613.png"/><Relationship Id="rId113" Type="http://schemas.openxmlformats.org/officeDocument/2006/relationships/image" Target="../media/image2617.png"/><Relationship Id="rId118" Type="http://schemas.openxmlformats.org/officeDocument/2006/relationships/customXml" Target="../ink/ink2627.xml"/><Relationship Id="rId126" Type="http://schemas.openxmlformats.org/officeDocument/2006/relationships/customXml" Target="../ink/ink2631.xml"/><Relationship Id="rId8" Type="http://schemas.openxmlformats.org/officeDocument/2006/relationships/customXml" Target="../ink/ink2572.xml"/><Relationship Id="rId51" Type="http://schemas.openxmlformats.org/officeDocument/2006/relationships/image" Target="../media/image2586.png"/><Relationship Id="rId72" Type="http://schemas.openxmlformats.org/officeDocument/2006/relationships/customXml" Target="../ink/ink2604.xml"/><Relationship Id="rId80" Type="http://schemas.openxmlformats.org/officeDocument/2006/relationships/customXml" Target="../ink/ink2608.xml"/><Relationship Id="rId85" Type="http://schemas.openxmlformats.org/officeDocument/2006/relationships/image" Target="../media/image2603.png"/><Relationship Id="rId93" Type="http://schemas.openxmlformats.org/officeDocument/2006/relationships/image" Target="../media/image2607.png"/><Relationship Id="rId98" Type="http://schemas.openxmlformats.org/officeDocument/2006/relationships/customXml" Target="../ink/ink2617.xml"/><Relationship Id="rId121" Type="http://schemas.openxmlformats.org/officeDocument/2006/relationships/image" Target="../media/image2621.png"/><Relationship Id="rId3" Type="http://schemas.openxmlformats.org/officeDocument/2006/relationships/image" Target="../media/image2562.png"/><Relationship Id="rId12" Type="http://schemas.openxmlformats.org/officeDocument/2006/relationships/customXml" Target="../ink/ink2574.xml"/><Relationship Id="rId17" Type="http://schemas.openxmlformats.org/officeDocument/2006/relationships/image" Target="../media/image2569.png"/><Relationship Id="rId25" Type="http://schemas.openxmlformats.org/officeDocument/2006/relationships/image" Target="../media/image2573.png"/><Relationship Id="rId33" Type="http://schemas.openxmlformats.org/officeDocument/2006/relationships/image" Target="../media/image2577.png"/><Relationship Id="rId38" Type="http://schemas.openxmlformats.org/officeDocument/2006/relationships/customXml" Target="../ink/ink2587.xml"/><Relationship Id="rId46" Type="http://schemas.openxmlformats.org/officeDocument/2006/relationships/customXml" Target="../ink/ink2591.xml"/><Relationship Id="rId59" Type="http://schemas.openxmlformats.org/officeDocument/2006/relationships/image" Target="../media/image2590.png"/><Relationship Id="rId67" Type="http://schemas.openxmlformats.org/officeDocument/2006/relationships/image" Target="../media/image2594.png"/><Relationship Id="rId103" Type="http://schemas.openxmlformats.org/officeDocument/2006/relationships/image" Target="../media/image2612.png"/><Relationship Id="rId108" Type="http://schemas.openxmlformats.org/officeDocument/2006/relationships/customXml" Target="../ink/ink2622.xml"/><Relationship Id="rId116" Type="http://schemas.openxmlformats.org/officeDocument/2006/relationships/customXml" Target="../ink/ink2626.xml"/><Relationship Id="rId124" Type="http://schemas.openxmlformats.org/officeDocument/2006/relationships/customXml" Target="../ink/ink2630.xml"/><Relationship Id="rId129" Type="http://schemas.openxmlformats.org/officeDocument/2006/relationships/image" Target="../media/image2625.png"/><Relationship Id="rId20" Type="http://schemas.openxmlformats.org/officeDocument/2006/relationships/customXml" Target="../ink/ink2578.xml"/><Relationship Id="rId41" Type="http://schemas.openxmlformats.org/officeDocument/2006/relationships/image" Target="../media/image2581.png"/><Relationship Id="rId54" Type="http://schemas.openxmlformats.org/officeDocument/2006/relationships/customXml" Target="../ink/ink2595.xml"/><Relationship Id="rId62" Type="http://schemas.openxmlformats.org/officeDocument/2006/relationships/customXml" Target="../ink/ink2599.xml"/><Relationship Id="rId70" Type="http://schemas.openxmlformats.org/officeDocument/2006/relationships/customXml" Target="../ink/ink2603.xml"/><Relationship Id="rId75" Type="http://schemas.openxmlformats.org/officeDocument/2006/relationships/image" Target="../media/image2598.png"/><Relationship Id="rId83" Type="http://schemas.openxmlformats.org/officeDocument/2006/relationships/image" Target="../media/image2602.png"/><Relationship Id="rId88" Type="http://schemas.openxmlformats.org/officeDocument/2006/relationships/customXml" Target="../ink/ink2612.xml"/><Relationship Id="rId91" Type="http://schemas.openxmlformats.org/officeDocument/2006/relationships/image" Target="../media/image2606.png"/><Relationship Id="rId96" Type="http://schemas.openxmlformats.org/officeDocument/2006/relationships/customXml" Target="../ink/ink2616.xml"/><Relationship Id="rId111" Type="http://schemas.openxmlformats.org/officeDocument/2006/relationships/image" Target="../media/image261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71.xml"/><Relationship Id="rId15" Type="http://schemas.openxmlformats.org/officeDocument/2006/relationships/image" Target="../media/image2568.png"/><Relationship Id="rId23" Type="http://schemas.openxmlformats.org/officeDocument/2006/relationships/image" Target="../media/image2572.png"/><Relationship Id="rId28" Type="http://schemas.openxmlformats.org/officeDocument/2006/relationships/customXml" Target="../ink/ink2582.xml"/><Relationship Id="rId36" Type="http://schemas.openxmlformats.org/officeDocument/2006/relationships/customXml" Target="../ink/ink2586.xml"/><Relationship Id="rId49" Type="http://schemas.openxmlformats.org/officeDocument/2006/relationships/image" Target="../media/image2585.png"/><Relationship Id="rId57" Type="http://schemas.openxmlformats.org/officeDocument/2006/relationships/image" Target="../media/image2589.png"/><Relationship Id="rId106" Type="http://schemas.openxmlformats.org/officeDocument/2006/relationships/customXml" Target="../ink/ink2621.xml"/><Relationship Id="rId114" Type="http://schemas.openxmlformats.org/officeDocument/2006/relationships/customXml" Target="../ink/ink2625.xml"/><Relationship Id="rId119" Type="http://schemas.openxmlformats.org/officeDocument/2006/relationships/image" Target="../media/image2620.png"/><Relationship Id="rId127" Type="http://schemas.openxmlformats.org/officeDocument/2006/relationships/image" Target="../media/image2624.png"/><Relationship Id="rId10" Type="http://schemas.openxmlformats.org/officeDocument/2006/relationships/customXml" Target="../ink/ink2573.xml"/><Relationship Id="rId31" Type="http://schemas.openxmlformats.org/officeDocument/2006/relationships/image" Target="../media/image2576.png"/><Relationship Id="rId44" Type="http://schemas.openxmlformats.org/officeDocument/2006/relationships/customXml" Target="../ink/ink2590.xml"/><Relationship Id="rId52" Type="http://schemas.openxmlformats.org/officeDocument/2006/relationships/customXml" Target="../ink/ink2594.xml"/><Relationship Id="rId60" Type="http://schemas.openxmlformats.org/officeDocument/2006/relationships/customXml" Target="../ink/ink2598.xml"/><Relationship Id="rId65" Type="http://schemas.openxmlformats.org/officeDocument/2006/relationships/image" Target="../media/image2593.png"/><Relationship Id="rId73" Type="http://schemas.openxmlformats.org/officeDocument/2006/relationships/image" Target="../media/image2597.png"/><Relationship Id="rId78" Type="http://schemas.openxmlformats.org/officeDocument/2006/relationships/customXml" Target="../ink/ink2607.xml"/><Relationship Id="rId81" Type="http://schemas.openxmlformats.org/officeDocument/2006/relationships/image" Target="../media/image2601.png"/><Relationship Id="rId86" Type="http://schemas.openxmlformats.org/officeDocument/2006/relationships/customXml" Target="../ink/ink2611.xml"/><Relationship Id="rId94" Type="http://schemas.openxmlformats.org/officeDocument/2006/relationships/customXml" Target="../ink/ink2615.xml"/><Relationship Id="rId99" Type="http://schemas.openxmlformats.org/officeDocument/2006/relationships/image" Target="../media/image2610.png"/><Relationship Id="rId101" Type="http://schemas.openxmlformats.org/officeDocument/2006/relationships/image" Target="../media/image2611.png"/><Relationship Id="rId122" Type="http://schemas.openxmlformats.org/officeDocument/2006/relationships/customXml" Target="../ink/ink2629.xml"/><Relationship Id="rId130" Type="http://schemas.openxmlformats.org/officeDocument/2006/relationships/customXml" Target="../ink/ink2633.xml"/><Relationship Id="rId4" Type="http://schemas.openxmlformats.org/officeDocument/2006/relationships/customXml" Target="../ink/ink2570.xml"/><Relationship Id="rId9" Type="http://schemas.openxmlformats.org/officeDocument/2006/relationships/image" Target="../media/image2565.png"/><Relationship Id="rId13" Type="http://schemas.openxmlformats.org/officeDocument/2006/relationships/image" Target="../media/image2567.png"/><Relationship Id="rId18" Type="http://schemas.openxmlformats.org/officeDocument/2006/relationships/customXml" Target="../ink/ink2577.xml"/><Relationship Id="rId39" Type="http://schemas.openxmlformats.org/officeDocument/2006/relationships/image" Target="../media/image2580.png"/><Relationship Id="rId109" Type="http://schemas.openxmlformats.org/officeDocument/2006/relationships/image" Target="../media/image2615.png"/><Relationship Id="rId34" Type="http://schemas.openxmlformats.org/officeDocument/2006/relationships/customXml" Target="../ink/ink2585.xml"/><Relationship Id="rId50" Type="http://schemas.openxmlformats.org/officeDocument/2006/relationships/customXml" Target="../ink/ink2593.xml"/><Relationship Id="rId55" Type="http://schemas.openxmlformats.org/officeDocument/2006/relationships/image" Target="../media/image2588.png"/><Relationship Id="rId76" Type="http://schemas.openxmlformats.org/officeDocument/2006/relationships/customXml" Target="../ink/ink2606.xml"/><Relationship Id="rId97" Type="http://schemas.openxmlformats.org/officeDocument/2006/relationships/image" Target="../media/image2609.png"/><Relationship Id="rId104" Type="http://schemas.openxmlformats.org/officeDocument/2006/relationships/customXml" Target="../ink/ink2620.xml"/><Relationship Id="rId120" Type="http://schemas.openxmlformats.org/officeDocument/2006/relationships/customXml" Target="../ink/ink2628.xml"/><Relationship Id="rId125" Type="http://schemas.openxmlformats.org/officeDocument/2006/relationships/image" Target="../media/image2623.png"/><Relationship Id="rId7" Type="http://schemas.openxmlformats.org/officeDocument/2006/relationships/image" Target="../media/image2564.png"/><Relationship Id="rId71" Type="http://schemas.openxmlformats.org/officeDocument/2006/relationships/image" Target="../media/image2596.png"/><Relationship Id="rId92" Type="http://schemas.openxmlformats.org/officeDocument/2006/relationships/customXml" Target="../ink/ink2614.xml"/><Relationship Id="rId2" Type="http://schemas.openxmlformats.org/officeDocument/2006/relationships/customXml" Target="../ink/ink2569.xml"/><Relationship Id="rId29" Type="http://schemas.openxmlformats.org/officeDocument/2006/relationships/image" Target="../media/image2575.png"/><Relationship Id="rId24" Type="http://schemas.openxmlformats.org/officeDocument/2006/relationships/customXml" Target="../ink/ink2580.xml"/><Relationship Id="rId40" Type="http://schemas.openxmlformats.org/officeDocument/2006/relationships/customXml" Target="../ink/ink2588.xml"/><Relationship Id="rId45" Type="http://schemas.openxmlformats.org/officeDocument/2006/relationships/image" Target="../media/image2583.png"/><Relationship Id="rId66" Type="http://schemas.openxmlformats.org/officeDocument/2006/relationships/customXml" Target="../ink/ink2601.xml"/><Relationship Id="rId87" Type="http://schemas.openxmlformats.org/officeDocument/2006/relationships/image" Target="../media/image2604.png"/><Relationship Id="rId110" Type="http://schemas.openxmlformats.org/officeDocument/2006/relationships/customXml" Target="../ink/ink2623.xml"/><Relationship Id="rId115" Type="http://schemas.openxmlformats.org/officeDocument/2006/relationships/image" Target="../media/image2618.png"/><Relationship Id="rId131" Type="http://schemas.openxmlformats.org/officeDocument/2006/relationships/image" Target="../media/image2626.png"/><Relationship Id="rId61" Type="http://schemas.openxmlformats.org/officeDocument/2006/relationships/image" Target="../media/image2591.png"/><Relationship Id="rId82" Type="http://schemas.openxmlformats.org/officeDocument/2006/relationships/customXml" Target="../ink/ink2609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84.png"/><Relationship Id="rId299" Type="http://schemas.openxmlformats.org/officeDocument/2006/relationships/image" Target="../media/image2775.png"/><Relationship Id="rId21" Type="http://schemas.openxmlformats.org/officeDocument/2006/relationships/image" Target="../media/image2636.png"/><Relationship Id="rId63" Type="http://schemas.openxmlformats.org/officeDocument/2006/relationships/image" Target="../media/image2657.png"/><Relationship Id="rId159" Type="http://schemas.openxmlformats.org/officeDocument/2006/relationships/image" Target="../media/image2705.png"/><Relationship Id="rId324" Type="http://schemas.openxmlformats.org/officeDocument/2006/relationships/customXml" Target="../ink/ink2795.xml"/><Relationship Id="rId366" Type="http://schemas.openxmlformats.org/officeDocument/2006/relationships/customXml" Target="../ink/ink2816.xml"/><Relationship Id="rId170" Type="http://schemas.openxmlformats.org/officeDocument/2006/relationships/customXml" Target="../ink/ink2718.xml"/><Relationship Id="rId191" Type="http://schemas.openxmlformats.org/officeDocument/2006/relationships/image" Target="../media/image2721.png"/><Relationship Id="rId205" Type="http://schemas.openxmlformats.org/officeDocument/2006/relationships/image" Target="../media/image2728.png"/><Relationship Id="rId226" Type="http://schemas.openxmlformats.org/officeDocument/2006/relationships/customXml" Target="../ink/ink2746.xml"/><Relationship Id="rId247" Type="http://schemas.openxmlformats.org/officeDocument/2006/relationships/image" Target="../media/image2749.png"/><Relationship Id="rId107" Type="http://schemas.openxmlformats.org/officeDocument/2006/relationships/image" Target="../media/image2679.png"/><Relationship Id="rId268" Type="http://schemas.openxmlformats.org/officeDocument/2006/relationships/customXml" Target="../ink/ink2767.xml"/><Relationship Id="rId289" Type="http://schemas.openxmlformats.org/officeDocument/2006/relationships/image" Target="../media/image2770.png"/><Relationship Id="rId11" Type="http://schemas.openxmlformats.org/officeDocument/2006/relationships/image" Target="../media/image2631.png"/><Relationship Id="rId32" Type="http://schemas.openxmlformats.org/officeDocument/2006/relationships/customXml" Target="../ink/ink2649.xml"/><Relationship Id="rId53" Type="http://schemas.openxmlformats.org/officeDocument/2006/relationships/image" Target="../media/image2652.png"/><Relationship Id="rId74" Type="http://schemas.openxmlformats.org/officeDocument/2006/relationships/customXml" Target="../ink/ink2670.xml"/><Relationship Id="rId128" Type="http://schemas.openxmlformats.org/officeDocument/2006/relationships/customXml" Target="../ink/ink2697.xml"/><Relationship Id="rId149" Type="http://schemas.openxmlformats.org/officeDocument/2006/relationships/image" Target="../media/image2700.png"/><Relationship Id="rId314" Type="http://schemas.openxmlformats.org/officeDocument/2006/relationships/customXml" Target="../ink/ink2790.xml"/><Relationship Id="rId335" Type="http://schemas.openxmlformats.org/officeDocument/2006/relationships/image" Target="../media/image2793.png"/><Relationship Id="rId356" Type="http://schemas.openxmlformats.org/officeDocument/2006/relationships/customXml" Target="../ink/ink2811.xml"/><Relationship Id="rId377" Type="http://schemas.openxmlformats.org/officeDocument/2006/relationships/image" Target="../media/image2814.png"/><Relationship Id="rId5" Type="http://schemas.openxmlformats.org/officeDocument/2006/relationships/image" Target="../media/image2628.png"/><Relationship Id="rId95" Type="http://schemas.openxmlformats.org/officeDocument/2006/relationships/image" Target="../media/image2673.png"/><Relationship Id="rId160" Type="http://schemas.openxmlformats.org/officeDocument/2006/relationships/customXml" Target="../ink/ink2713.xml"/><Relationship Id="rId181" Type="http://schemas.openxmlformats.org/officeDocument/2006/relationships/image" Target="../media/image2716.png"/><Relationship Id="rId216" Type="http://schemas.openxmlformats.org/officeDocument/2006/relationships/customXml" Target="../ink/ink2741.xml"/><Relationship Id="rId237" Type="http://schemas.openxmlformats.org/officeDocument/2006/relationships/image" Target="../media/image2744.png"/><Relationship Id="rId258" Type="http://schemas.openxmlformats.org/officeDocument/2006/relationships/customXml" Target="../ink/ink2762.xml"/><Relationship Id="rId279" Type="http://schemas.openxmlformats.org/officeDocument/2006/relationships/image" Target="../media/image2765.png"/><Relationship Id="rId22" Type="http://schemas.openxmlformats.org/officeDocument/2006/relationships/customXml" Target="../ink/ink2644.xml"/><Relationship Id="rId43" Type="http://schemas.openxmlformats.org/officeDocument/2006/relationships/image" Target="../media/image2647.png"/><Relationship Id="rId64" Type="http://schemas.openxmlformats.org/officeDocument/2006/relationships/customXml" Target="../ink/ink2665.xml"/><Relationship Id="rId118" Type="http://schemas.openxmlformats.org/officeDocument/2006/relationships/customXml" Target="../ink/ink2692.xml"/><Relationship Id="rId139" Type="http://schemas.openxmlformats.org/officeDocument/2006/relationships/image" Target="../media/image2695.png"/><Relationship Id="rId290" Type="http://schemas.openxmlformats.org/officeDocument/2006/relationships/customXml" Target="../ink/ink2778.xml"/><Relationship Id="rId304" Type="http://schemas.openxmlformats.org/officeDocument/2006/relationships/customXml" Target="../ink/ink2785.xml"/><Relationship Id="rId325" Type="http://schemas.openxmlformats.org/officeDocument/2006/relationships/image" Target="../media/image2788.png"/><Relationship Id="rId346" Type="http://schemas.openxmlformats.org/officeDocument/2006/relationships/customXml" Target="../ink/ink2806.xml"/><Relationship Id="rId367" Type="http://schemas.openxmlformats.org/officeDocument/2006/relationships/image" Target="../media/image2809.png"/><Relationship Id="rId388" Type="http://schemas.openxmlformats.org/officeDocument/2006/relationships/customXml" Target="../ink/ink2827.xml"/><Relationship Id="rId85" Type="http://schemas.openxmlformats.org/officeDocument/2006/relationships/image" Target="../media/image2668.png"/><Relationship Id="rId150" Type="http://schemas.openxmlformats.org/officeDocument/2006/relationships/customXml" Target="../ink/ink2708.xml"/><Relationship Id="rId171" Type="http://schemas.openxmlformats.org/officeDocument/2006/relationships/image" Target="../media/image2711.png"/><Relationship Id="rId192" Type="http://schemas.openxmlformats.org/officeDocument/2006/relationships/customXml" Target="../ink/ink2729.xml"/><Relationship Id="rId206" Type="http://schemas.openxmlformats.org/officeDocument/2006/relationships/customXml" Target="../ink/ink2736.xml"/><Relationship Id="rId227" Type="http://schemas.openxmlformats.org/officeDocument/2006/relationships/image" Target="../media/image2739.png"/><Relationship Id="rId248" Type="http://schemas.openxmlformats.org/officeDocument/2006/relationships/customXml" Target="../ink/ink2757.xml"/><Relationship Id="rId269" Type="http://schemas.openxmlformats.org/officeDocument/2006/relationships/image" Target="../media/image2760.png"/><Relationship Id="rId12" Type="http://schemas.openxmlformats.org/officeDocument/2006/relationships/customXml" Target="../ink/ink2639.xml"/><Relationship Id="rId33" Type="http://schemas.openxmlformats.org/officeDocument/2006/relationships/image" Target="../media/image2642.png"/><Relationship Id="rId108" Type="http://schemas.openxmlformats.org/officeDocument/2006/relationships/customXml" Target="../ink/ink2687.xml"/><Relationship Id="rId129" Type="http://schemas.openxmlformats.org/officeDocument/2006/relationships/image" Target="../media/image2690.png"/><Relationship Id="rId280" Type="http://schemas.openxmlformats.org/officeDocument/2006/relationships/customXml" Target="../ink/ink2773.xml"/><Relationship Id="rId315" Type="http://schemas.openxmlformats.org/officeDocument/2006/relationships/image" Target="../media/image2783.png"/><Relationship Id="rId336" Type="http://schemas.openxmlformats.org/officeDocument/2006/relationships/customXml" Target="../ink/ink2801.xml"/><Relationship Id="rId357" Type="http://schemas.openxmlformats.org/officeDocument/2006/relationships/image" Target="../media/image2804.png"/><Relationship Id="rId54" Type="http://schemas.openxmlformats.org/officeDocument/2006/relationships/customXml" Target="../ink/ink2660.xml"/><Relationship Id="rId75" Type="http://schemas.openxmlformats.org/officeDocument/2006/relationships/image" Target="../media/image2663.png"/><Relationship Id="rId96" Type="http://schemas.openxmlformats.org/officeDocument/2006/relationships/customXml" Target="../ink/ink2681.xml"/><Relationship Id="rId140" Type="http://schemas.openxmlformats.org/officeDocument/2006/relationships/customXml" Target="../ink/ink2703.xml"/><Relationship Id="rId161" Type="http://schemas.openxmlformats.org/officeDocument/2006/relationships/image" Target="../media/image2706.png"/><Relationship Id="rId182" Type="http://schemas.openxmlformats.org/officeDocument/2006/relationships/customXml" Target="../ink/ink2724.xml"/><Relationship Id="rId217" Type="http://schemas.openxmlformats.org/officeDocument/2006/relationships/image" Target="../media/image2734.png"/><Relationship Id="rId378" Type="http://schemas.openxmlformats.org/officeDocument/2006/relationships/customXml" Target="../ink/ink2822.xml"/><Relationship Id="rId6" Type="http://schemas.openxmlformats.org/officeDocument/2006/relationships/customXml" Target="../ink/ink2636.xml"/><Relationship Id="rId238" Type="http://schemas.openxmlformats.org/officeDocument/2006/relationships/customXml" Target="../ink/ink2752.xml"/><Relationship Id="rId259" Type="http://schemas.openxmlformats.org/officeDocument/2006/relationships/image" Target="../media/image2755.png"/><Relationship Id="rId23" Type="http://schemas.openxmlformats.org/officeDocument/2006/relationships/image" Target="../media/image2637.png"/><Relationship Id="rId119" Type="http://schemas.openxmlformats.org/officeDocument/2006/relationships/image" Target="../media/image2685.png"/><Relationship Id="rId270" Type="http://schemas.openxmlformats.org/officeDocument/2006/relationships/customXml" Target="../ink/ink2768.xml"/><Relationship Id="rId291" Type="http://schemas.openxmlformats.org/officeDocument/2006/relationships/image" Target="../media/image2771.png"/><Relationship Id="rId305" Type="http://schemas.openxmlformats.org/officeDocument/2006/relationships/image" Target="../media/image2778.png"/><Relationship Id="rId326" Type="http://schemas.openxmlformats.org/officeDocument/2006/relationships/customXml" Target="../ink/ink2796.xml"/><Relationship Id="rId347" Type="http://schemas.openxmlformats.org/officeDocument/2006/relationships/image" Target="../media/image2799.png"/><Relationship Id="rId44" Type="http://schemas.openxmlformats.org/officeDocument/2006/relationships/customXml" Target="../ink/ink2655.xml"/><Relationship Id="rId65" Type="http://schemas.openxmlformats.org/officeDocument/2006/relationships/image" Target="../media/image2658.png"/><Relationship Id="rId86" Type="http://schemas.openxmlformats.org/officeDocument/2006/relationships/customXml" Target="../ink/ink2676.xml"/><Relationship Id="rId130" Type="http://schemas.openxmlformats.org/officeDocument/2006/relationships/customXml" Target="../ink/ink2698.xml"/><Relationship Id="rId151" Type="http://schemas.openxmlformats.org/officeDocument/2006/relationships/image" Target="../media/image2701.png"/><Relationship Id="rId368" Type="http://schemas.openxmlformats.org/officeDocument/2006/relationships/customXml" Target="../ink/ink2817.xml"/><Relationship Id="rId389" Type="http://schemas.openxmlformats.org/officeDocument/2006/relationships/image" Target="../media/image2820.png"/><Relationship Id="rId172" Type="http://schemas.openxmlformats.org/officeDocument/2006/relationships/customXml" Target="../ink/ink2719.xml"/><Relationship Id="rId193" Type="http://schemas.openxmlformats.org/officeDocument/2006/relationships/image" Target="../media/image2722.png"/><Relationship Id="rId207" Type="http://schemas.openxmlformats.org/officeDocument/2006/relationships/image" Target="../media/image2729.png"/><Relationship Id="rId228" Type="http://schemas.openxmlformats.org/officeDocument/2006/relationships/customXml" Target="../ink/ink2747.xml"/><Relationship Id="rId249" Type="http://schemas.openxmlformats.org/officeDocument/2006/relationships/image" Target="../media/image2750.png"/><Relationship Id="rId13" Type="http://schemas.openxmlformats.org/officeDocument/2006/relationships/image" Target="../media/image2632.png"/><Relationship Id="rId109" Type="http://schemas.openxmlformats.org/officeDocument/2006/relationships/image" Target="../media/image2680.png"/><Relationship Id="rId260" Type="http://schemas.openxmlformats.org/officeDocument/2006/relationships/customXml" Target="../ink/ink2763.xml"/><Relationship Id="rId281" Type="http://schemas.openxmlformats.org/officeDocument/2006/relationships/image" Target="../media/image2766.png"/><Relationship Id="rId316" Type="http://schemas.openxmlformats.org/officeDocument/2006/relationships/customXml" Target="../ink/ink2791.xml"/><Relationship Id="rId337" Type="http://schemas.openxmlformats.org/officeDocument/2006/relationships/image" Target="../media/image2794.png"/><Relationship Id="rId34" Type="http://schemas.openxmlformats.org/officeDocument/2006/relationships/customXml" Target="../ink/ink2650.xml"/><Relationship Id="rId55" Type="http://schemas.openxmlformats.org/officeDocument/2006/relationships/image" Target="../media/image2653.png"/><Relationship Id="rId76" Type="http://schemas.openxmlformats.org/officeDocument/2006/relationships/customXml" Target="../ink/ink2671.xml"/><Relationship Id="rId97" Type="http://schemas.openxmlformats.org/officeDocument/2006/relationships/image" Target="../media/image2674.png"/><Relationship Id="rId120" Type="http://schemas.openxmlformats.org/officeDocument/2006/relationships/customXml" Target="../ink/ink2693.xml"/><Relationship Id="rId141" Type="http://schemas.openxmlformats.org/officeDocument/2006/relationships/image" Target="../media/image2696.png"/><Relationship Id="rId358" Type="http://schemas.openxmlformats.org/officeDocument/2006/relationships/customXml" Target="../ink/ink2812.xml"/><Relationship Id="rId379" Type="http://schemas.openxmlformats.org/officeDocument/2006/relationships/image" Target="../media/image2815.png"/><Relationship Id="rId7" Type="http://schemas.openxmlformats.org/officeDocument/2006/relationships/image" Target="../media/image2629.png"/><Relationship Id="rId162" Type="http://schemas.openxmlformats.org/officeDocument/2006/relationships/customXml" Target="../ink/ink2714.xml"/><Relationship Id="rId183" Type="http://schemas.openxmlformats.org/officeDocument/2006/relationships/image" Target="../media/image2717.png"/><Relationship Id="rId218" Type="http://schemas.openxmlformats.org/officeDocument/2006/relationships/customXml" Target="../ink/ink2742.xml"/><Relationship Id="rId239" Type="http://schemas.openxmlformats.org/officeDocument/2006/relationships/image" Target="../media/image2745.png"/><Relationship Id="rId390" Type="http://schemas.openxmlformats.org/officeDocument/2006/relationships/customXml" Target="../ink/ink2828.xml"/><Relationship Id="rId250" Type="http://schemas.openxmlformats.org/officeDocument/2006/relationships/customXml" Target="../ink/ink2758.xml"/><Relationship Id="rId271" Type="http://schemas.openxmlformats.org/officeDocument/2006/relationships/image" Target="../media/image2761.png"/><Relationship Id="rId292" Type="http://schemas.openxmlformats.org/officeDocument/2006/relationships/customXml" Target="../ink/ink2779.xml"/><Relationship Id="rId306" Type="http://schemas.openxmlformats.org/officeDocument/2006/relationships/customXml" Target="../ink/ink2786.xml"/><Relationship Id="rId24" Type="http://schemas.openxmlformats.org/officeDocument/2006/relationships/customXml" Target="../ink/ink2645.xml"/><Relationship Id="rId45" Type="http://schemas.openxmlformats.org/officeDocument/2006/relationships/image" Target="../media/image2648.png"/><Relationship Id="rId66" Type="http://schemas.openxmlformats.org/officeDocument/2006/relationships/customXml" Target="../ink/ink2666.xml"/><Relationship Id="rId87" Type="http://schemas.openxmlformats.org/officeDocument/2006/relationships/image" Target="../media/image2669.png"/><Relationship Id="rId110" Type="http://schemas.openxmlformats.org/officeDocument/2006/relationships/customXml" Target="../ink/ink2688.xml"/><Relationship Id="rId131" Type="http://schemas.openxmlformats.org/officeDocument/2006/relationships/image" Target="../media/image2691.png"/><Relationship Id="rId327" Type="http://schemas.openxmlformats.org/officeDocument/2006/relationships/image" Target="../media/image2789.png"/><Relationship Id="rId348" Type="http://schemas.openxmlformats.org/officeDocument/2006/relationships/customXml" Target="../ink/ink2807.xml"/><Relationship Id="rId369" Type="http://schemas.openxmlformats.org/officeDocument/2006/relationships/image" Target="../media/image2810.png"/><Relationship Id="rId152" Type="http://schemas.openxmlformats.org/officeDocument/2006/relationships/customXml" Target="../ink/ink2709.xml"/><Relationship Id="rId173" Type="http://schemas.openxmlformats.org/officeDocument/2006/relationships/image" Target="../media/image2712.png"/><Relationship Id="rId194" Type="http://schemas.openxmlformats.org/officeDocument/2006/relationships/customXml" Target="../ink/ink2730.xml"/><Relationship Id="rId208" Type="http://schemas.openxmlformats.org/officeDocument/2006/relationships/customXml" Target="../ink/ink2737.xml"/><Relationship Id="rId229" Type="http://schemas.openxmlformats.org/officeDocument/2006/relationships/image" Target="../media/image2740.png"/><Relationship Id="rId380" Type="http://schemas.openxmlformats.org/officeDocument/2006/relationships/customXml" Target="../ink/ink2823.xml"/><Relationship Id="rId240" Type="http://schemas.openxmlformats.org/officeDocument/2006/relationships/customXml" Target="../ink/ink2753.xml"/><Relationship Id="rId261" Type="http://schemas.openxmlformats.org/officeDocument/2006/relationships/image" Target="../media/image2756.png"/><Relationship Id="rId14" Type="http://schemas.openxmlformats.org/officeDocument/2006/relationships/customXml" Target="../ink/ink2640.xml"/><Relationship Id="rId35" Type="http://schemas.openxmlformats.org/officeDocument/2006/relationships/image" Target="../media/image2643.png"/><Relationship Id="rId56" Type="http://schemas.openxmlformats.org/officeDocument/2006/relationships/customXml" Target="../ink/ink2661.xml"/><Relationship Id="rId77" Type="http://schemas.openxmlformats.org/officeDocument/2006/relationships/image" Target="../media/image2664.png"/><Relationship Id="rId100" Type="http://schemas.openxmlformats.org/officeDocument/2006/relationships/customXml" Target="../ink/ink2683.xml"/><Relationship Id="rId282" Type="http://schemas.openxmlformats.org/officeDocument/2006/relationships/customXml" Target="../ink/ink2774.xml"/><Relationship Id="rId317" Type="http://schemas.openxmlformats.org/officeDocument/2006/relationships/image" Target="../media/image2784.png"/><Relationship Id="rId338" Type="http://schemas.openxmlformats.org/officeDocument/2006/relationships/customXml" Target="../ink/ink2802.xml"/><Relationship Id="rId359" Type="http://schemas.openxmlformats.org/officeDocument/2006/relationships/image" Target="../media/image2805.png"/><Relationship Id="rId8" Type="http://schemas.openxmlformats.org/officeDocument/2006/relationships/customXml" Target="../ink/ink2637.xml"/><Relationship Id="rId98" Type="http://schemas.openxmlformats.org/officeDocument/2006/relationships/customXml" Target="../ink/ink2682.xml"/><Relationship Id="rId121" Type="http://schemas.openxmlformats.org/officeDocument/2006/relationships/image" Target="../media/image2686.png"/><Relationship Id="rId142" Type="http://schemas.openxmlformats.org/officeDocument/2006/relationships/customXml" Target="../ink/ink2704.xml"/><Relationship Id="rId163" Type="http://schemas.openxmlformats.org/officeDocument/2006/relationships/image" Target="../media/image2707.png"/><Relationship Id="rId184" Type="http://schemas.openxmlformats.org/officeDocument/2006/relationships/customXml" Target="../ink/ink2725.xml"/><Relationship Id="rId219" Type="http://schemas.openxmlformats.org/officeDocument/2006/relationships/image" Target="../media/image2735.png"/><Relationship Id="rId370" Type="http://schemas.openxmlformats.org/officeDocument/2006/relationships/customXml" Target="../ink/ink2818.xml"/><Relationship Id="rId391" Type="http://schemas.openxmlformats.org/officeDocument/2006/relationships/image" Target="../media/image2821.png"/><Relationship Id="rId230" Type="http://schemas.openxmlformats.org/officeDocument/2006/relationships/customXml" Target="../ink/ink2748.xml"/><Relationship Id="rId251" Type="http://schemas.openxmlformats.org/officeDocument/2006/relationships/image" Target="../media/image2751.png"/><Relationship Id="rId25" Type="http://schemas.openxmlformats.org/officeDocument/2006/relationships/image" Target="../media/image2638.png"/><Relationship Id="rId46" Type="http://schemas.openxmlformats.org/officeDocument/2006/relationships/customXml" Target="../ink/ink2656.xml"/><Relationship Id="rId67" Type="http://schemas.openxmlformats.org/officeDocument/2006/relationships/image" Target="../media/image2659.png"/><Relationship Id="rId272" Type="http://schemas.openxmlformats.org/officeDocument/2006/relationships/customXml" Target="../ink/ink2769.xml"/><Relationship Id="rId293" Type="http://schemas.openxmlformats.org/officeDocument/2006/relationships/image" Target="../media/image2772.png"/><Relationship Id="rId307" Type="http://schemas.openxmlformats.org/officeDocument/2006/relationships/image" Target="../media/image2779.png"/><Relationship Id="rId328" Type="http://schemas.openxmlformats.org/officeDocument/2006/relationships/customXml" Target="../ink/ink2797.xml"/><Relationship Id="rId349" Type="http://schemas.openxmlformats.org/officeDocument/2006/relationships/image" Target="../media/image2800.png"/><Relationship Id="rId88" Type="http://schemas.openxmlformats.org/officeDocument/2006/relationships/customXml" Target="../ink/ink2677.xml"/><Relationship Id="rId111" Type="http://schemas.openxmlformats.org/officeDocument/2006/relationships/image" Target="../media/image2681.png"/><Relationship Id="rId132" Type="http://schemas.openxmlformats.org/officeDocument/2006/relationships/customXml" Target="../ink/ink2699.xml"/><Relationship Id="rId153" Type="http://schemas.openxmlformats.org/officeDocument/2006/relationships/image" Target="../media/image2702.png"/><Relationship Id="rId174" Type="http://schemas.openxmlformats.org/officeDocument/2006/relationships/customXml" Target="../ink/ink2720.xml"/><Relationship Id="rId195" Type="http://schemas.openxmlformats.org/officeDocument/2006/relationships/image" Target="../media/image2723.png"/><Relationship Id="rId209" Type="http://schemas.openxmlformats.org/officeDocument/2006/relationships/image" Target="../media/image2730.png"/><Relationship Id="rId360" Type="http://schemas.openxmlformats.org/officeDocument/2006/relationships/customXml" Target="../ink/ink2813.xml"/><Relationship Id="rId381" Type="http://schemas.openxmlformats.org/officeDocument/2006/relationships/image" Target="../media/image2816.png"/><Relationship Id="rId220" Type="http://schemas.openxmlformats.org/officeDocument/2006/relationships/customXml" Target="../ink/ink2743.xml"/><Relationship Id="rId241" Type="http://schemas.openxmlformats.org/officeDocument/2006/relationships/image" Target="../media/image2746.png"/><Relationship Id="rId15" Type="http://schemas.openxmlformats.org/officeDocument/2006/relationships/image" Target="../media/image2633.png"/><Relationship Id="rId36" Type="http://schemas.openxmlformats.org/officeDocument/2006/relationships/customXml" Target="../ink/ink2651.xml"/><Relationship Id="rId57" Type="http://schemas.openxmlformats.org/officeDocument/2006/relationships/image" Target="../media/image2654.png"/><Relationship Id="rId262" Type="http://schemas.openxmlformats.org/officeDocument/2006/relationships/customXml" Target="../ink/ink2764.xml"/><Relationship Id="rId283" Type="http://schemas.openxmlformats.org/officeDocument/2006/relationships/image" Target="../media/image2767.png"/><Relationship Id="rId318" Type="http://schemas.openxmlformats.org/officeDocument/2006/relationships/customXml" Target="../ink/ink2792.xml"/><Relationship Id="rId339" Type="http://schemas.openxmlformats.org/officeDocument/2006/relationships/image" Target="../media/image2795.png"/><Relationship Id="rId78" Type="http://schemas.openxmlformats.org/officeDocument/2006/relationships/customXml" Target="../ink/ink2672.xml"/><Relationship Id="rId99" Type="http://schemas.openxmlformats.org/officeDocument/2006/relationships/image" Target="../media/image2675.png"/><Relationship Id="rId101" Type="http://schemas.openxmlformats.org/officeDocument/2006/relationships/image" Target="../media/image2676.png"/><Relationship Id="rId122" Type="http://schemas.openxmlformats.org/officeDocument/2006/relationships/customXml" Target="../ink/ink2694.xml"/><Relationship Id="rId143" Type="http://schemas.openxmlformats.org/officeDocument/2006/relationships/image" Target="../media/image2697.png"/><Relationship Id="rId164" Type="http://schemas.openxmlformats.org/officeDocument/2006/relationships/customXml" Target="../ink/ink2715.xml"/><Relationship Id="rId185" Type="http://schemas.openxmlformats.org/officeDocument/2006/relationships/image" Target="../media/image2718.png"/><Relationship Id="rId350" Type="http://schemas.openxmlformats.org/officeDocument/2006/relationships/customXml" Target="../ink/ink2808.xml"/><Relationship Id="rId371" Type="http://schemas.openxmlformats.org/officeDocument/2006/relationships/image" Target="../media/image2811.png"/><Relationship Id="rId9" Type="http://schemas.openxmlformats.org/officeDocument/2006/relationships/image" Target="../media/image2630.png"/><Relationship Id="rId210" Type="http://schemas.openxmlformats.org/officeDocument/2006/relationships/customXml" Target="../ink/ink2738.xml"/><Relationship Id="rId26" Type="http://schemas.openxmlformats.org/officeDocument/2006/relationships/customXml" Target="../ink/ink2646.xml"/><Relationship Id="rId231" Type="http://schemas.openxmlformats.org/officeDocument/2006/relationships/image" Target="../media/image2741.png"/><Relationship Id="rId252" Type="http://schemas.openxmlformats.org/officeDocument/2006/relationships/customXml" Target="../ink/ink2759.xml"/><Relationship Id="rId273" Type="http://schemas.openxmlformats.org/officeDocument/2006/relationships/image" Target="../media/image2762.png"/><Relationship Id="rId294" Type="http://schemas.openxmlformats.org/officeDocument/2006/relationships/customXml" Target="../ink/ink2780.xml"/><Relationship Id="rId308" Type="http://schemas.openxmlformats.org/officeDocument/2006/relationships/customXml" Target="../ink/ink2787.xml"/><Relationship Id="rId329" Type="http://schemas.openxmlformats.org/officeDocument/2006/relationships/image" Target="../media/image2790.png"/><Relationship Id="rId47" Type="http://schemas.openxmlformats.org/officeDocument/2006/relationships/image" Target="../media/image2649.png"/><Relationship Id="rId68" Type="http://schemas.openxmlformats.org/officeDocument/2006/relationships/customXml" Target="../ink/ink2667.xml"/><Relationship Id="rId89" Type="http://schemas.openxmlformats.org/officeDocument/2006/relationships/image" Target="../media/image2670.png"/><Relationship Id="rId112" Type="http://schemas.openxmlformats.org/officeDocument/2006/relationships/customXml" Target="../ink/ink2689.xml"/><Relationship Id="rId133" Type="http://schemas.openxmlformats.org/officeDocument/2006/relationships/image" Target="../media/image2692.png"/><Relationship Id="rId154" Type="http://schemas.openxmlformats.org/officeDocument/2006/relationships/customXml" Target="../ink/ink2710.xml"/><Relationship Id="rId175" Type="http://schemas.openxmlformats.org/officeDocument/2006/relationships/image" Target="../media/image2713.png"/><Relationship Id="rId340" Type="http://schemas.openxmlformats.org/officeDocument/2006/relationships/customXml" Target="../ink/ink2803.xml"/><Relationship Id="rId361" Type="http://schemas.openxmlformats.org/officeDocument/2006/relationships/image" Target="../media/image2806.png"/><Relationship Id="rId196" Type="http://schemas.openxmlformats.org/officeDocument/2006/relationships/customXml" Target="../ink/ink2731.xml"/><Relationship Id="rId200" Type="http://schemas.openxmlformats.org/officeDocument/2006/relationships/customXml" Target="../ink/ink2733.xml"/><Relationship Id="rId382" Type="http://schemas.openxmlformats.org/officeDocument/2006/relationships/customXml" Target="../ink/ink2824.xml"/><Relationship Id="rId16" Type="http://schemas.openxmlformats.org/officeDocument/2006/relationships/customXml" Target="../ink/ink2641.xml"/><Relationship Id="rId221" Type="http://schemas.openxmlformats.org/officeDocument/2006/relationships/image" Target="../media/image2736.png"/><Relationship Id="rId242" Type="http://schemas.openxmlformats.org/officeDocument/2006/relationships/customXml" Target="../ink/ink2754.xml"/><Relationship Id="rId263" Type="http://schemas.openxmlformats.org/officeDocument/2006/relationships/image" Target="../media/image2757.png"/><Relationship Id="rId284" Type="http://schemas.openxmlformats.org/officeDocument/2006/relationships/customXml" Target="../ink/ink2775.xml"/><Relationship Id="rId319" Type="http://schemas.openxmlformats.org/officeDocument/2006/relationships/image" Target="../media/image2785.png"/><Relationship Id="rId37" Type="http://schemas.openxmlformats.org/officeDocument/2006/relationships/image" Target="../media/image2644.png"/><Relationship Id="rId58" Type="http://schemas.openxmlformats.org/officeDocument/2006/relationships/customXml" Target="../ink/ink2662.xml"/><Relationship Id="rId79" Type="http://schemas.openxmlformats.org/officeDocument/2006/relationships/image" Target="../media/image2665.png"/><Relationship Id="rId102" Type="http://schemas.openxmlformats.org/officeDocument/2006/relationships/customXml" Target="../ink/ink2684.xml"/><Relationship Id="rId123" Type="http://schemas.openxmlformats.org/officeDocument/2006/relationships/image" Target="../media/image2687.png"/><Relationship Id="rId144" Type="http://schemas.openxmlformats.org/officeDocument/2006/relationships/customXml" Target="../ink/ink2705.xml"/><Relationship Id="rId330" Type="http://schemas.openxmlformats.org/officeDocument/2006/relationships/customXml" Target="../ink/ink2798.xml"/><Relationship Id="rId90" Type="http://schemas.openxmlformats.org/officeDocument/2006/relationships/customXml" Target="../ink/ink2678.xml"/><Relationship Id="rId165" Type="http://schemas.openxmlformats.org/officeDocument/2006/relationships/image" Target="../media/image2708.png"/><Relationship Id="rId186" Type="http://schemas.openxmlformats.org/officeDocument/2006/relationships/customXml" Target="../ink/ink2726.xml"/><Relationship Id="rId351" Type="http://schemas.openxmlformats.org/officeDocument/2006/relationships/image" Target="../media/image2801.png"/><Relationship Id="rId372" Type="http://schemas.openxmlformats.org/officeDocument/2006/relationships/customXml" Target="../ink/ink2819.xml"/><Relationship Id="rId211" Type="http://schemas.openxmlformats.org/officeDocument/2006/relationships/image" Target="../media/image2731.png"/><Relationship Id="rId232" Type="http://schemas.openxmlformats.org/officeDocument/2006/relationships/customXml" Target="../ink/ink2749.xml"/><Relationship Id="rId253" Type="http://schemas.openxmlformats.org/officeDocument/2006/relationships/image" Target="../media/image2752.png"/><Relationship Id="rId274" Type="http://schemas.openxmlformats.org/officeDocument/2006/relationships/customXml" Target="../ink/ink2770.xml"/><Relationship Id="rId295" Type="http://schemas.openxmlformats.org/officeDocument/2006/relationships/image" Target="../media/image2773.png"/><Relationship Id="rId309" Type="http://schemas.openxmlformats.org/officeDocument/2006/relationships/image" Target="../media/image2780.png"/><Relationship Id="rId27" Type="http://schemas.openxmlformats.org/officeDocument/2006/relationships/image" Target="../media/image2639.png"/><Relationship Id="rId48" Type="http://schemas.openxmlformats.org/officeDocument/2006/relationships/customXml" Target="../ink/ink2657.xml"/><Relationship Id="rId69" Type="http://schemas.openxmlformats.org/officeDocument/2006/relationships/image" Target="../media/image2660.png"/><Relationship Id="rId113" Type="http://schemas.openxmlformats.org/officeDocument/2006/relationships/image" Target="../media/image2682.png"/><Relationship Id="rId134" Type="http://schemas.openxmlformats.org/officeDocument/2006/relationships/customXml" Target="../ink/ink2700.xml"/><Relationship Id="rId320" Type="http://schemas.openxmlformats.org/officeDocument/2006/relationships/customXml" Target="../ink/ink2793.xml"/><Relationship Id="rId80" Type="http://schemas.openxmlformats.org/officeDocument/2006/relationships/customXml" Target="../ink/ink2673.xml"/><Relationship Id="rId155" Type="http://schemas.openxmlformats.org/officeDocument/2006/relationships/image" Target="../media/image2703.png"/><Relationship Id="rId176" Type="http://schemas.openxmlformats.org/officeDocument/2006/relationships/customXml" Target="../ink/ink2721.xml"/><Relationship Id="rId197" Type="http://schemas.openxmlformats.org/officeDocument/2006/relationships/image" Target="../media/image2724.png"/><Relationship Id="rId341" Type="http://schemas.openxmlformats.org/officeDocument/2006/relationships/image" Target="../media/image2796.png"/><Relationship Id="rId362" Type="http://schemas.openxmlformats.org/officeDocument/2006/relationships/customXml" Target="../ink/ink2814.xml"/><Relationship Id="rId383" Type="http://schemas.openxmlformats.org/officeDocument/2006/relationships/image" Target="../media/image2817.png"/><Relationship Id="rId201" Type="http://schemas.openxmlformats.org/officeDocument/2006/relationships/image" Target="../media/image2726.png"/><Relationship Id="rId222" Type="http://schemas.openxmlformats.org/officeDocument/2006/relationships/customXml" Target="../ink/ink2744.xml"/><Relationship Id="rId243" Type="http://schemas.openxmlformats.org/officeDocument/2006/relationships/image" Target="../media/image2747.png"/><Relationship Id="rId264" Type="http://schemas.openxmlformats.org/officeDocument/2006/relationships/customXml" Target="../ink/ink2765.xml"/><Relationship Id="rId285" Type="http://schemas.openxmlformats.org/officeDocument/2006/relationships/image" Target="../media/image2768.png"/><Relationship Id="rId17" Type="http://schemas.openxmlformats.org/officeDocument/2006/relationships/image" Target="../media/image2634.png"/><Relationship Id="rId38" Type="http://schemas.openxmlformats.org/officeDocument/2006/relationships/customXml" Target="../ink/ink2652.xml"/><Relationship Id="rId59" Type="http://schemas.openxmlformats.org/officeDocument/2006/relationships/image" Target="../media/image2655.png"/><Relationship Id="rId103" Type="http://schemas.openxmlformats.org/officeDocument/2006/relationships/image" Target="../media/image2677.png"/><Relationship Id="rId124" Type="http://schemas.openxmlformats.org/officeDocument/2006/relationships/customXml" Target="../ink/ink2695.xml"/><Relationship Id="rId310" Type="http://schemas.openxmlformats.org/officeDocument/2006/relationships/customXml" Target="../ink/ink2788.xml"/><Relationship Id="rId70" Type="http://schemas.openxmlformats.org/officeDocument/2006/relationships/customXml" Target="../ink/ink2668.xml"/><Relationship Id="rId91" Type="http://schemas.openxmlformats.org/officeDocument/2006/relationships/image" Target="../media/image2671.png"/><Relationship Id="rId145" Type="http://schemas.openxmlformats.org/officeDocument/2006/relationships/image" Target="../media/image2698.png"/><Relationship Id="rId166" Type="http://schemas.openxmlformats.org/officeDocument/2006/relationships/customXml" Target="../ink/ink2716.xml"/><Relationship Id="rId187" Type="http://schemas.openxmlformats.org/officeDocument/2006/relationships/image" Target="../media/image2719.png"/><Relationship Id="rId331" Type="http://schemas.openxmlformats.org/officeDocument/2006/relationships/image" Target="../media/image2791.png"/><Relationship Id="rId352" Type="http://schemas.openxmlformats.org/officeDocument/2006/relationships/customXml" Target="../ink/ink2809.xml"/><Relationship Id="rId373" Type="http://schemas.openxmlformats.org/officeDocument/2006/relationships/image" Target="../media/image281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739.xml"/><Relationship Id="rId233" Type="http://schemas.openxmlformats.org/officeDocument/2006/relationships/image" Target="../media/image2742.png"/><Relationship Id="rId254" Type="http://schemas.openxmlformats.org/officeDocument/2006/relationships/customXml" Target="../ink/ink2760.xml"/><Relationship Id="rId28" Type="http://schemas.openxmlformats.org/officeDocument/2006/relationships/customXml" Target="../ink/ink2647.xml"/><Relationship Id="rId49" Type="http://schemas.openxmlformats.org/officeDocument/2006/relationships/image" Target="../media/image2650.png"/><Relationship Id="rId114" Type="http://schemas.openxmlformats.org/officeDocument/2006/relationships/customXml" Target="../ink/ink2690.xml"/><Relationship Id="rId275" Type="http://schemas.openxmlformats.org/officeDocument/2006/relationships/image" Target="../media/image2763.png"/><Relationship Id="rId296" Type="http://schemas.openxmlformats.org/officeDocument/2006/relationships/customXml" Target="../ink/ink2781.xml"/><Relationship Id="rId300" Type="http://schemas.openxmlformats.org/officeDocument/2006/relationships/customXml" Target="../ink/ink2783.xml"/><Relationship Id="rId60" Type="http://schemas.openxmlformats.org/officeDocument/2006/relationships/customXml" Target="../ink/ink2663.xml"/><Relationship Id="rId81" Type="http://schemas.openxmlformats.org/officeDocument/2006/relationships/image" Target="../media/image2666.png"/><Relationship Id="rId135" Type="http://schemas.openxmlformats.org/officeDocument/2006/relationships/image" Target="../media/image2693.png"/><Relationship Id="rId156" Type="http://schemas.openxmlformats.org/officeDocument/2006/relationships/customXml" Target="../ink/ink2711.xml"/><Relationship Id="rId177" Type="http://schemas.openxmlformats.org/officeDocument/2006/relationships/image" Target="../media/image2714.png"/><Relationship Id="rId198" Type="http://schemas.openxmlformats.org/officeDocument/2006/relationships/customXml" Target="../ink/ink2732.xml"/><Relationship Id="rId321" Type="http://schemas.openxmlformats.org/officeDocument/2006/relationships/image" Target="../media/image2786.png"/><Relationship Id="rId342" Type="http://schemas.openxmlformats.org/officeDocument/2006/relationships/customXml" Target="../ink/ink2804.xml"/><Relationship Id="rId363" Type="http://schemas.openxmlformats.org/officeDocument/2006/relationships/image" Target="../media/image2807.png"/><Relationship Id="rId384" Type="http://schemas.openxmlformats.org/officeDocument/2006/relationships/customXml" Target="../ink/ink2825.xml"/><Relationship Id="rId202" Type="http://schemas.openxmlformats.org/officeDocument/2006/relationships/customXml" Target="../ink/ink2734.xml"/><Relationship Id="rId223" Type="http://schemas.openxmlformats.org/officeDocument/2006/relationships/image" Target="../media/image2737.png"/><Relationship Id="rId244" Type="http://schemas.openxmlformats.org/officeDocument/2006/relationships/customXml" Target="../ink/ink2755.xml"/><Relationship Id="rId18" Type="http://schemas.openxmlformats.org/officeDocument/2006/relationships/customXml" Target="../ink/ink2642.xml"/><Relationship Id="rId39" Type="http://schemas.openxmlformats.org/officeDocument/2006/relationships/image" Target="../media/image2645.png"/><Relationship Id="rId265" Type="http://schemas.openxmlformats.org/officeDocument/2006/relationships/image" Target="../media/image2758.png"/><Relationship Id="rId286" Type="http://schemas.openxmlformats.org/officeDocument/2006/relationships/customXml" Target="../ink/ink2776.xml"/><Relationship Id="rId50" Type="http://schemas.openxmlformats.org/officeDocument/2006/relationships/customXml" Target="../ink/ink2658.xml"/><Relationship Id="rId104" Type="http://schemas.openxmlformats.org/officeDocument/2006/relationships/customXml" Target="../ink/ink2685.xml"/><Relationship Id="rId125" Type="http://schemas.openxmlformats.org/officeDocument/2006/relationships/image" Target="../media/image2688.png"/><Relationship Id="rId146" Type="http://schemas.openxmlformats.org/officeDocument/2006/relationships/customXml" Target="../ink/ink2706.xml"/><Relationship Id="rId167" Type="http://schemas.openxmlformats.org/officeDocument/2006/relationships/image" Target="../media/image2709.png"/><Relationship Id="rId188" Type="http://schemas.openxmlformats.org/officeDocument/2006/relationships/customXml" Target="../ink/ink2727.xml"/><Relationship Id="rId311" Type="http://schemas.openxmlformats.org/officeDocument/2006/relationships/image" Target="../media/image2781.png"/><Relationship Id="rId332" Type="http://schemas.openxmlformats.org/officeDocument/2006/relationships/customXml" Target="../ink/ink2799.xml"/><Relationship Id="rId353" Type="http://schemas.openxmlformats.org/officeDocument/2006/relationships/image" Target="../media/image2802.png"/><Relationship Id="rId374" Type="http://schemas.openxmlformats.org/officeDocument/2006/relationships/customXml" Target="../ink/ink2820.xml"/><Relationship Id="rId71" Type="http://schemas.openxmlformats.org/officeDocument/2006/relationships/image" Target="../media/image2661.png"/><Relationship Id="rId92" Type="http://schemas.openxmlformats.org/officeDocument/2006/relationships/customXml" Target="../ink/ink2679.xml"/><Relationship Id="rId213" Type="http://schemas.openxmlformats.org/officeDocument/2006/relationships/image" Target="../media/image2732.png"/><Relationship Id="rId234" Type="http://schemas.openxmlformats.org/officeDocument/2006/relationships/customXml" Target="../ink/ink2750.xml"/><Relationship Id="rId2" Type="http://schemas.openxmlformats.org/officeDocument/2006/relationships/customXml" Target="../ink/ink2634.xml"/><Relationship Id="rId29" Type="http://schemas.openxmlformats.org/officeDocument/2006/relationships/image" Target="../media/image2640.png"/><Relationship Id="rId255" Type="http://schemas.openxmlformats.org/officeDocument/2006/relationships/image" Target="../media/image2753.png"/><Relationship Id="rId276" Type="http://schemas.openxmlformats.org/officeDocument/2006/relationships/customXml" Target="../ink/ink2771.xml"/><Relationship Id="rId297" Type="http://schemas.openxmlformats.org/officeDocument/2006/relationships/image" Target="../media/image2774.png"/><Relationship Id="rId40" Type="http://schemas.openxmlformats.org/officeDocument/2006/relationships/customXml" Target="../ink/ink2653.xml"/><Relationship Id="rId115" Type="http://schemas.openxmlformats.org/officeDocument/2006/relationships/image" Target="../media/image2683.png"/><Relationship Id="rId136" Type="http://schemas.openxmlformats.org/officeDocument/2006/relationships/customXml" Target="../ink/ink2701.xml"/><Relationship Id="rId157" Type="http://schemas.openxmlformats.org/officeDocument/2006/relationships/image" Target="../media/image2704.png"/><Relationship Id="rId178" Type="http://schemas.openxmlformats.org/officeDocument/2006/relationships/customXml" Target="../ink/ink2722.xml"/><Relationship Id="rId301" Type="http://schemas.openxmlformats.org/officeDocument/2006/relationships/image" Target="../media/image2776.png"/><Relationship Id="rId322" Type="http://schemas.openxmlformats.org/officeDocument/2006/relationships/customXml" Target="../ink/ink2794.xml"/><Relationship Id="rId343" Type="http://schemas.openxmlformats.org/officeDocument/2006/relationships/image" Target="../media/image2797.png"/><Relationship Id="rId364" Type="http://schemas.openxmlformats.org/officeDocument/2006/relationships/customXml" Target="../ink/ink2815.xml"/><Relationship Id="rId61" Type="http://schemas.openxmlformats.org/officeDocument/2006/relationships/image" Target="../media/image2656.png"/><Relationship Id="rId82" Type="http://schemas.openxmlformats.org/officeDocument/2006/relationships/customXml" Target="../ink/ink2674.xml"/><Relationship Id="rId199" Type="http://schemas.openxmlformats.org/officeDocument/2006/relationships/image" Target="../media/image2725.png"/><Relationship Id="rId203" Type="http://schemas.openxmlformats.org/officeDocument/2006/relationships/image" Target="../media/image2727.png"/><Relationship Id="rId385" Type="http://schemas.openxmlformats.org/officeDocument/2006/relationships/image" Target="../media/image2818.png"/><Relationship Id="rId19" Type="http://schemas.openxmlformats.org/officeDocument/2006/relationships/image" Target="../media/image2635.png"/><Relationship Id="rId224" Type="http://schemas.openxmlformats.org/officeDocument/2006/relationships/customXml" Target="../ink/ink2745.xml"/><Relationship Id="rId245" Type="http://schemas.openxmlformats.org/officeDocument/2006/relationships/image" Target="../media/image2748.png"/><Relationship Id="rId266" Type="http://schemas.openxmlformats.org/officeDocument/2006/relationships/customXml" Target="../ink/ink2766.xml"/><Relationship Id="rId287" Type="http://schemas.openxmlformats.org/officeDocument/2006/relationships/image" Target="../media/image2769.png"/><Relationship Id="rId30" Type="http://schemas.openxmlformats.org/officeDocument/2006/relationships/customXml" Target="../ink/ink2648.xml"/><Relationship Id="rId105" Type="http://schemas.openxmlformats.org/officeDocument/2006/relationships/image" Target="../media/image2678.png"/><Relationship Id="rId126" Type="http://schemas.openxmlformats.org/officeDocument/2006/relationships/customXml" Target="../ink/ink2696.xml"/><Relationship Id="rId147" Type="http://schemas.openxmlformats.org/officeDocument/2006/relationships/image" Target="../media/image2699.png"/><Relationship Id="rId168" Type="http://schemas.openxmlformats.org/officeDocument/2006/relationships/customXml" Target="../ink/ink2717.xml"/><Relationship Id="rId312" Type="http://schemas.openxmlformats.org/officeDocument/2006/relationships/customXml" Target="../ink/ink2789.xml"/><Relationship Id="rId333" Type="http://schemas.openxmlformats.org/officeDocument/2006/relationships/image" Target="../media/image2792.png"/><Relationship Id="rId354" Type="http://schemas.openxmlformats.org/officeDocument/2006/relationships/customXml" Target="../ink/ink2810.xml"/><Relationship Id="rId51" Type="http://schemas.openxmlformats.org/officeDocument/2006/relationships/image" Target="../media/image2651.png"/><Relationship Id="rId72" Type="http://schemas.openxmlformats.org/officeDocument/2006/relationships/customXml" Target="../ink/ink2669.xml"/><Relationship Id="rId93" Type="http://schemas.openxmlformats.org/officeDocument/2006/relationships/image" Target="../media/image2672.png"/><Relationship Id="rId189" Type="http://schemas.openxmlformats.org/officeDocument/2006/relationships/image" Target="../media/image2720.png"/><Relationship Id="rId375" Type="http://schemas.openxmlformats.org/officeDocument/2006/relationships/image" Target="../media/image2813.png"/><Relationship Id="rId3" Type="http://schemas.openxmlformats.org/officeDocument/2006/relationships/image" Target="../media/image2627.png"/><Relationship Id="rId214" Type="http://schemas.openxmlformats.org/officeDocument/2006/relationships/customXml" Target="../ink/ink2740.xml"/><Relationship Id="rId235" Type="http://schemas.openxmlformats.org/officeDocument/2006/relationships/image" Target="../media/image2743.png"/><Relationship Id="rId256" Type="http://schemas.openxmlformats.org/officeDocument/2006/relationships/customXml" Target="../ink/ink2761.xml"/><Relationship Id="rId277" Type="http://schemas.openxmlformats.org/officeDocument/2006/relationships/image" Target="../media/image2764.png"/><Relationship Id="rId298" Type="http://schemas.openxmlformats.org/officeDocument/2006/relationships/customXml" Target="../ink/ink2782.xml"/><Relationship Id="rId116" Type="http://schemas.openxmlformats.org/officeDocument/2006/relationships/customXml" Target="../ink/ink2691.xml"/><Relationship Id="rId137" Type="http://schemas.openxmlformats.org/officeDocument/2006/relationships/image" Target="../media/image2694.png"/><Relationship Id="rId158" Type="http://schemas.openxmlformats.org/officeDocument/2006/relationships/customXml" Target="../ink/ink2712.xml"/><Relationship Id="rId302" Type="http://schemas.openxmlformats.org/officeDocument/2006/relationships/customXml" Target="../ink/ink2784.xml"/><Relationship Id="rId323" Type="http://schemas.openxmlformats.org/officeDocument/2006/relationships/image" Target="../media/image2787.png"/><Relationship Id="rId344" Type="http://schemas.openxmlformats.org/officeDocument/2006/relationships/customXml" Target="../ink/ink2805.xml"/><Relationship Id="rId20" Type="http://schemas.openxmlformats.org/officeDocument/2006/relationships/customXml" Target="../ink/ink2643.xml"/><Relationship Id="rId41" Type="http://schemas.openxmlformats.org/officeDocument/2006/relationships/image" Target="../media/image2646.png"/><Relationship Id="rId62" Type="http://schemas.openxmlformats.org/officeDocument/2006/relationships/customXml" Target="../ink/ink2664.xml"/><Relationship Id="rId83" Type="http://schemas.openxmlformats.org/officeDocument/2006/relationships/image" Target="../media/image2667.png"/><Relationship Id="rId179" Type="http://schemas.openxmlformats.org/officeDocument/2006/relationships/image" Target="../media/image2715.png"/><Relationship Id="rId365" Type="http://schemas.openxmlformats.org/officeDocument/2006/relationships/image" Target="../media/image2808.png"/><Relationship Id="rId386" Type="http://schemas.openxmlformats.org/officeDocument/2006/relationships/customXml" Target="../ink/ink2826.xml"/><Relationship Id="rId190" Type="http://schemas.openxmlformats.org/officeDocument/2006/relationships/customXml" Target="../ink/ink2728.xml"/><Relationship Id="rId204" Type="http://schemas.openxmlformats.org/officeDocument/2006/relationships/customXml" Target="../ink/ink2735.xml"/><Relationship Id="rId225" Type="http://schemas.openxmlformats.org/officeDocument/2006/relationships/image" Target="../media/image2738.png"/><Relationship Id="rId246" Type="http://schemas.openxmlformats.org/officeDocument/2006/relationships/customXml" Target="../ink/ink2756.xml"/><Relationship Id="rId267" Type="http://schemas.openxmlformats.org/officeDocument/2006/relationships/image" Target="../media/image2759.png"/><Relationship Id="rId288" Type="http://schemas.openxmlformats.org/officeDocument/2006/relationships/customXml" Target="../ink/ink2777.xml"/><Relationship Id="rId106" Type="http://schemas.openxmlformats.org/officeDocument/2006/relationships/customXml" Target="../ink/ink2686.xml"/><Relationship Id="rId127" Type="http://schemas.openxmlformats.org/officeDocument/2006/relationships/image" Target="../media/image2689.png"/><Relationship Id="rId313" Type="http://schemas.openxmlformats.org/officeDocument/2006/relationships/image" Target="../media/image2782.png"/><Relationship Id="rId10" Type="http://schemas.openxmlformats.org/officeDocument/2006/relationships/customXml" Target="../ink/ink2638.xml"/><Relationship Id="rId31" Type="http://schemas.openxmlformats.org/officeDocument/2006/relationships/image" Target="../media/image2641.png"/><Relationship Id="rId52" Type="http://schemas.openxmlformats.org/officeDocument/2006/relationships/customXml" Target="../ink/ink2659.xml"/><Relationship Id="rId73" Type="http://schemas.openxmlformats.org/officeDocument/2006/relationships/image" Target="../media/image2662.png"/><Relationship Id="rId94" Type="http://schemas.openxmlformats.org/officeDocument/2006/relationships/customXml" Target="../ink/ink2680.xml"/><Relationship Id="rId148" Type="http://schemas.openxmlformats.org/officeDocument/2006/relationships/customXml" Target="../ink/ink2707.xml"/><Relationship Id="rId169" Type="http://schemas.openxmlformats.org/officeDocument/2006/relationships/image" Target="../media/image2710.png"/><Relationship Id="rId334" Type="http://schemas.openxmlformats.org/officeDocument/2006/relationships/customXml" Target="../ink/ink2800.xml"/><Relationship Id="rId355" Type="http://schemas.openxmlformats.org/officeDocument/2006/relationships/image" Target="../media/image2803.png"/><Relationship Id="rId376" Type="http://schemas.openxmlformats.org/officeDocument/2006/relationships/customXml" Target="../ink/ink2821.xml"/><Relationship Id="rId4" Type="http://schemas.openxmlformats.org/officeDocument/2006/relationships/customXml" Target="../ink/ink2635.xml"/><Relationship Id="rId180" Type="http://schemas.openxmlformats.org/officeDocument/2006/relationships/customXml" Target="../ink/ink2723.xml"/><Relationship Id="rId215" Type="http://schemas.openxmlformats.org/officeDocument/2006/relationships/image" Target="../media/image2733.png"/><Relationship Id="rId236" Type="http://schemas.openxmlformats.org/officeDocument/2006/relationships/customXml" Target="../ink/ink2751.xml"/><Relationship Id="rId257" Type="http://schemas.openxmlformats.org/officeDocument/2006/relationships/image" Target="../media/image2754.png"/><Relationship Id="rId278" Type="http://schemas.openxmlformats.org/officeDocument/2006/relationships/customXml" Target="../ink/ink2772.xml"/><Relationship Id="rId303" Type="http://schemas.openxmlformats.org/officeDocument/2006/relationships/image" Target="../media/image2777.png"/><Relationship Id="rId42" Type="http://schemas.openxmlformats.org/officeDocument/2006/relationships/customXml" Target="../ink/ink2654.xml"/><Relationship Id="rId84" Type="http://schemas.openxmlformats.org/officeDocument/2006/relationships/customXml" Target="../ink/ink2675.xml"/><Relationship Id="rId138" Type="http://schemas.openxmlformats.org/officeDocument/2006/relationships/customXml" Target="../ink/ink2702.xml"/><Relationship Id="rId345" Type="http://schemas.openxmlformats.org/officeDocument/2006/relationships/image" Target="../media/image2798.png"/><Relationship Id="rId387" Type="http://schemas.openxmlformats.org/officeDocument/2006/relationships/image" Target="../media/image2819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134.xml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79" Type="http://schemas.openxmlformats.org/officeDocument/2006/relationships/image" Target="../media/image13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3" Type="http://schemas.openxmlformats.org/officeDocument/2006/relationships/image" Target="../media/image106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119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0" Type="http://schemas.openxmlformats.org/officeDocument/2006/relationships/customXml" Target="../ink/ink125.xml"/><Relationship Id="rId255" Type="http://schemas.openxmlformats.org/officeDocument/2006/relationships/image" Target="../media/image127.png"/><Relationship Id="rId271" Type="http://schemas.openxmlformats.org/officeDocument/2006/relationships/image" Target="../media/image135.png"/><Relationship Id="rId276" Type="http://schemas.openxmlformats.org/officeDocument/2006/relationships/customXml" Target="../ink/ink138.xml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22.png"/><Relationship Id="rId261" Type="http://schemas.openxmlformats.org/officeDocument/2006/relationships/image" Target="../media/image130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72" Type="http://schemas.openxmlformats.org/officeDocument/2006/relationships/customXml" Target="../ink/ink136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3.xml"/><Relationship Id="rId21" Type="http://schemas.openxmlformats.org/officeDocument/2006/relationships/image" Target="../media/image154.png"/><Relationship Id="rId42" Type="http://schemas.openxmlformats.org/officeDocument/2006/relationships/customXml" Target="../ink/ink165.xml"/><Relationship Id="rId63" Type="http://schemas.openxmlformats.org/officeDocument/2006/relationships/image" Target="../media/image175.png"/><Relationship Id="rId84" Type="http://schemas.openxmlformats.org/officeDocument/2006/relationships/customXml" Target="../ink/ink186.xml"/><Relationship Id="rId138" Type="http://schemas.openxmlformats.org/officeDocument/2006/relationships/image" Target="../media/image212.png"/><Relationship Id="rId159" Type="http://schemas.openxmlformats.org/officeDocument/2006/relationships/customXml" Target="../ink/ink224.xml"/><Relationship Id="rId170" Type="http://schemas.openxmlformats.org/officeDocument/2006/relationships/image" Target="../media/image228.png"/><Relationship Id="rId191" Type="http://schemas.openxmlformats.org/officeDocument/2006/relationships/customXml" Target="../ink/ink240.xml"/><Relationship Id="rId196" Type="http://schemas.openxmlformats.org/officeDocument/2006/relationships/image" Target="../media/image241.png"/><Relationship Id="rId200" Type="http://schemas.openxmlformats.org/officeDocument/2006/relationships/image" Target="../media/image243.png"/><Relationship Id="rId16" Type="http://schemas.openxmlformats.org/officeDocument/2006/relationships/customXml" Target="../ink/ink152.xml"/><Relationship Id="rId107" Type="http://schemas.openxmlformats.org/officeDocument/2006/relationships/customXml" Target="../ink/ink198.xml"/><Relationship Id="rId11" Type="http://schemas.openxmlformats.org/officeDocument/2006/relationships/image" Target="../media/image149.png"/><Relationship Id="rId32" Type="http://schemas.openxmlformats.org/officeDocument/2006/relationships/customXml" Target="../ink/ink160.xml"/><Relationship Id="rId37" Type="http://schemas.openxmlformats.org/officeDocument/2006/relationships/image" Target="../media/image162.png"/><Relationship Id="rId53" Type="http://schemas.openxmlformats.org/officeDocument/2006/relationships/image" Target="../media/image170.png"/><Relationship Id="rId58" Type="http://schemas.openxmlformats.org/officeDocument/2006/relationships/customXml" Target="../ink/ink173.xml"/><Relationship Id="rId74" Type="http://schemas.openxmlformats.org/officeDocument/2006/relationships/customXml" Target="../ink/ink181.xml"/><Relationship Id="rId79" Type="http://schemas.openxmlformats.org/officeDocument/2006/relationships/image" Target="../media/image183.png"/><Relationship Id="rId102" Type="http://schemas.openxmlformats.org/officeDocument/2006/relationships/image" Target="../media/image194.png"/><Relationship Id="rId123" Type="http://schemas.openxmlformats.org/officeDocument/2006/relationships/customXml" Target="../ink/ink206.xml"/><Relationship Id="rId128" Type="http://schemas.openxmlformats.org/officeDocument/2006/relationships/image" Target="../media/image207.png"/><Relationship Id="rId144" Type="http://schemas.openxmlformats.org/officeDocument/2006/relationships/image" Target="../media/image215.png"/><Relationship Id="rId149" Type="http://schemas.openxmlformats.org/officeDocument/2006/relationships/customXml" Target="../ink/ink219.xml"/><Relationship Id="rId5" Type="http://schemas.openxmlformats.org/officeDocument/2006/relationships/image" Target="../media/image146.png"/><Relationship Id="rId90" Type="http://schemas.openxmlformats.org/officeDocument/2006/relationships/customXml" Target="../ink/ink189.xml"/><Relationship Id="rId95" Type="http://schemas.openxmlformats.org/officeDocument/2006/relationships/customXml" Target="../ink/ink192.xml"/><Relationship Id="rId160" Type="http://schemas.openxmlformats.org/officeDocument/2006/relationships/image" Target="../media/image223.png"/><Relationship Id="rId165" Type="http://schemas.openxmlformats.org/officeDocument/2006/relationships/customXml" Target="../ink/ink227.xml"/><Relationship Id="rId181" Type="http://schemas.openxmlformats.org/officeDocument/2006/relationships/customXml" Target="../ink/ink235.xml"/><Relationship Id="rId186" Type="http://schemas.openxmlformats.org/officeDocument/2006/relationships/image" Target="../media/image236.png"/><Relationship Id="rId22" Type="http://schemas.openxmlformats.org/officeDocument/2006/relationships/customXml" Target="../ink/ink155.xml"/><Relationship Id="rId27" Type="http://schemas.openxmlformats.org/officeDocument/2006/relationships/image" Target="../media/image157.png"/><Relationship Id="rId43" Type="http://schemas.openxmlformats.org/officeDocument/2006/relationships/image" Target="../media/image165.png"/><Relationship Id="rId48" Type="http://schemas.openxmlformats.org/officeDocument/2006/relationships/customXml" Target="../ink/ink168.xml"/><Relationship Id="rId64" Type="http://schemas.openxmlformats.org/officeDocument/2006/relationships/customXml" Target="../ink/ink176.xml"/><Relationship Id="rId69" Type="http://schemas.openxmlformats.org/officeDocument/2006/relationships/image" Target="../media/image178.png"/><Relationship Id="rId113" Type="http://schemas.openxmlformats.org/officeDocument/2006/relationships/customXml" Target="../ink/ink201.xml"/><Relationship Id="rId118" Type="http://schemas.openxmlformats.org/officeDocument/2006/relationships/image" Target="../media/image202.png"/><Relationship Id="rId134" Type="http://schemas.openxmlformats.org/officeDocument/2006/relationships/image" Target="../media/image210.png"/><Relationship Id="rId139" Type="http://schemas.openxmlformats.org/officeDocument/2006/relationships/customXml" Target="../ink/ink214.xml"/><Relationship Id="rId80" Type="http://schemas.openxmlformats.org/officeDocument/2006/relationships/customXml" Target="../ink/ink184.xml"/><Relationship Id="rId85" Type="http://schemas.openxmlformats.org/officeDocument/2006/relationships/image" Target="../media/image186.png"/><Relationship Id="rId150" Type="http://schemas.openxmlformats.org/officeDocument/2006/relationships/image" Target="../media/image218.png"/><Relationship Id="rId155" Type="http://schemas.openxmlformats.org/officeDocument/2006/relationships/customXml" Target="../ink/ink222.xml"/><Relationship Id="rId171" Type="http://schemas.openxmlformats.org/officeDocument/2006/relationships/customXml" Target="../ink/ink230.xml"/><Relationship Id="rId176" Type="http://schemas.openxmlformats.org/officeDocument/2006/relationships/image" Target="../media/image231.png"/><Relationship Id="rId192" Type="http://schemas.openxmlformats.org/officeDocument/2006/relationships/image" Target="../media/image239.png"/><Relationship Id="rId197" Type="http://schemas.openxmlformats.org/officeDocument/2006/relationships/customXml" Target="../ink/ink243.xml"/><Relationship Id="rId201" Type="http://schemas.openxmlformats.org/officeDocument/2006/relationships/customXml" Target="../ink/ink245.xml"/><Relationship Id="rId12" Type="http://schemas.openxmlformats.org/officeDocument/2006/relationships/customXml" Target="../ink/ink150.xml"/><Relationship Id="rId17" Type="http://schemas.openxmlformats.org/officeDocument/2006/relationships/image" Target="../media/image152.png"/><Relationship Id="rId33" Type="http://schemas.openxmlformats.org/officeDocument/2006/relationships/image" Target="../media/image160.png"/><Relationship Id="rId38" Type="http://schemas.openxmlformats.org/officeDocument/2006/relationships/customXml" Target="../ink/ink163.xml"/><Relationship Id="rId59" Type="http://schemas.openxmlformats.org/officeDocument/2006/relationships/image" Target="../media/image173.png"/><Relationship Id="rId103" Type="http://schemas.openxmlformats.org/officeDocument/2006/relationships/customXml" Target="../ink/ink196.xml"/><Relationship Id="rId108" Type="http://schemas.openxmlformats.org/officeDocument/2006/relationships/image" Target="../media/image197.png"/><Relationship Id="rId124" Type="http://schemas.openxmlformats.org/officeDocument/2006/relationships/image" Target="../media/image205.png"/><Relationship Id="rId129" Type="http://schemas.openxmlformats.org/officeDocument/2006/relationships/customXml" Target="../ink/ink209.xml"/><Relationship Id="rId54" Type="http://schemas.openxmlformats.org/officeDocument/2006/relationships/customXml" Target="../ink/ink171.xml"/><Relationship Id="rId70" Type="http://schemas.openxmlformats.org/officeDocument/2006/relationships/customXml" Target="../ink/ink179.xml"/><Relationship Id="rId75" Type="http://schemas.openxmlformats.org/officeDocument/2006/relationships/image" Target="../media/image181.png"/><Relationship Id="rId91" Type="http://schemas.openxmlformats.org/officeDocument/2006/relationships/image" Target="../media/image189.png"/><Relationship Id="rId96" Type="http://schemas.openxmlformats.org/officeDocument/2006/relationships/image" Target="../media/image191.png"/><Relationship Id="rId140" Type="http://schemas.openxmlformats.org/officeDocument/2006/relationships/image" Target="../media/image213.png"/><Relationship Id="rId145" Type="http://schemas.openxmlformats.org/officeDocument/2006/relationships/customXml" Target="../ink/ink217.xml"/><Relationship Id="rId161" Type="http://schemas.openxmlformats.org/officeDocument/2006/relationships/customXml" Target="../ink/ink225.xml"/><Relationship Id="rId166" Type="http://schemas.openxmlformats.org/officeDocument/2006/relationships/image" Target="../media/image226.png"/><Relationship Id="rId182" Type="http://schemas.openxmlformats.org/officeDocument/2006/relationships/image" Target="../media/image234.png"/><Relationship Id="rId187" Type="http://schemas.openxmlformats.org/officeDocument/2006/relationships/customXml" Target="../ink/ink2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7.xml"/><Relationship Id="rId23" Type="http://schemas.openxmlformats.org/officeDocument/2006/relationships/image" Target="../media/image155.png"/><Relationship Id="rId28" Type="http://schemas.openxmlformats.org/officeDocument/2006/relationships/customXml" Target="../ink/ink158.xml"/><Relationship Id="rId49" Type="http://schemas.openxmlformats.org/officeDocument/2006/relationships/image" Target="../media/image168.png"/><Relationship Id="rId114" Type="http://schemas.openxmlformats.org/officeDocument/2006/relationships/image" Target="../media/image200.png"/><Relationship Id="rId119" Type="http://schemas.openxmlformats.org/officeDocument/2006/relationships/customXml" Target="../ink/ink204.xml"/><Relationship Id="rId44" Type="http://schemas.openxmlformats.org/officeDocument/2006/relationships/customXml" Target="../ink/ink166.xml"/><Relationship Id="rId60" Type="http://schemas.openxmlformats.org/officeDocument/2006/relationships/customXml" Target="../ink/ink174.xml"/><Relationship Id="rId65" Type="http://schemas.openxmlformats.org/officeDocument/2006/relationships/image" Target="../media/image176.png"/><Relationship Id="rId81" Type="http://schemas.openxmlformats.org/officeDocument/2006/relationships/image" Target="../media/image184.png"/><Relationship Id="rId86" Type="http://schemas.openxmlformats.org/officeDocument/2006/relationships/customXml" Target="../ink/ink187.xml"/><Relationship Id="rId130" Type="http://schemas.openxmlformats.org/officeDocument/2006/relationships/image" Target="../media/image208.png"/><Relationship Id="rId135" Type="http://schemas.openxmlformats.org/officeDocument/2006/relationships/customXml" Target="../ink/ink212.xml"/><Relationship Id="rId151" Type="http://schemas.openxmlformats.org/officeDocument/2006/relationships/customXml" Target="../ink/ink220.xml"/><Relationship Id="rId156" Type="http://schemas.openxmlformats.org/officeDocument/2006/relationships/image" Target="../media/image221.png"/><Relationship Id="rId177" Type="http://schemas.openxmlformats.org/officeDocument/2006/relationships/customXml" Target="../ink/ink233.xml"/><Relationship Id="rId198" Type="http://schemas.openxmlformats.org/officeDocument/2006/relationships/image" Target="../media/image242.png"/><Relationship Id="rId172" Type="http://schemas.openxmlformats.org/officeDocument/2006/relationships/image" Target="../media/image229.png"/><Relationship Id="rId193" Type="http://schemas.openxmlformats.org/officeDocument/2006/relationships/customXml" Target="../ink/ink241.xml"/><Relationship Id="rId202" Type="http://schemas.openxmlformats.org/officeDocument/2006/relationships/image" Target="../media/image244.png"/><Relationship Id="rId13" Type="http://schemas.openxmlformats.org/officeDocument/2006/relationships/image" Target="../media/image150.png"/><Relationship Id="rId18" Type="http://schemas.openxmlformats.org/officeDocument/2006/relationships/customXml" Target="../ink/ink153.xml"/><Relationship Id="rId39" Type="http://schemas.openxmlformats.org/officeDocument/2006/relationships/image" Target="../media/image163.png"/><Relationship Id="rId109" Type="http://schemas.openxmlformats.org/officeDocument/2006/relationships/customXml" Target="../ink/ink199.xml"/><Relationship Id="rId34" Type="http://schemas.openxmlformats.org/officeDocument/2006/relationships/customXml" Target="../ink/ink161.xml"/><Relationship Id="rId50" Type="http://schemas.openxmlformats.org/officeDocument/2006/relationships/customXml" Target="../ink/ink169.xml"/><Relationship Id="rId55" Type="http://schemas.openxmlformats.org/officeDocument/2006/relationships/image" Target="../media/image171.png"/><Relationship Id="rId76" Type="http://schemas.openxmlformats.org/officeDocument/2006/relationships/customXml" Target="../ink/ink182.xml"/><Relationship Id="rId97" Type="http://schemas.openxmlformats.org/officeDocument/2006/relationships/customXml" Target="../ink/ink193.xml"/><Relationship Id="rId104" Type="http://schemas.openxmlformats.org/officeDocument/2006/relationships/image" Target="../media/image195.png"/><Relationship Id="rId120" Type="http://schemas.openxmlformats.org/officeDocument/2006/relationships/image" Target="../media/image203.png"/><Relationship Id="rId125" Type="http://schemas.openxmlformats.org/officeDocument/2006/relationships/customXml" Target="../ink/ink207.xml"/><Relationship Id="rId141" Type="http://schemas.openxmlformats.org/officeDocument/2006/relationships/customXml" Target="../ink/ink215.xml"/><Relationship Id="rId146" Type="http://schemas.openxmlformats.org/officeDocument/2006/relationships/image" Target="../media/image216.png"/><Relationship Id="rId167" Type="http://schemas.openxmlformats.org/officeDocument/2006/relationships/customXml" Target="../ink/ink228.xml"/><Relationship Id="rId188" Type="http://schemas.openxmlformats.org/officeDocument/2006/relationships/image" Target="../media/image237.png"/><Relationship Id="rId7" Type="http://schemas.openxmlformats.org/officeDocument/2006/relationships/image" Target="../media/image147.png"/><Relationship Id="rId71" Type="http://schemas.openxmlformats.org/officeDocument/2006/relationships/image" Target="../media/image179.png"/><Relationship Id="rId92" Type="http://schemas.openxmlformats.org/officeDocument/2006/relationships/customXml" Target="../ink/ink190.xml"/><Relationship Id="rId162" Type="http://schemas.openxmlformats.org/officeDocument/2006/relationships/image" Target="../media/image224.png"/><Relationship Id="rId183" Type="http://schemas.openxmlformats.org/officeDocument/2006/relationships/customXml" Target="../ink/ink236.xml"/><Relationship Id="rId2" Type="http://schemas.openxmlformats.org/officeDocument/2006/relationships/customXml" Target="../ink/ink145.xml"/><Relationship Id="rId29" Type="http://schemas.openxmlformats.org/officeDocument/2006/relationships/image" Target="../media/image158.png"/><Relationship Id="rId24" Type="http://schemas.openxmlformats.org/officeDocument/2006/relationships/customXml" Target="../ink/ink156.xml"/><Relationship Id="rId40" Type="http://schemas.openxmlformats.org/officeDocument/2006/relationships/customXml" Target="../ink/ink164.xml"/><Relationship Id="rId45" Type="http://schemas.openxmlformats.org/officeDocument/2006/relationships/image" Target="../media/image166.png"/><Relationship Id="rId66" Type="http://schemas.openxmlformats.org/officeDocument/2006/relationships/customXml" Target="../ink/ink177.xml"/><Relationship Id="rId87" Type="http://schemas.openxmlformats.org/officeDocument/2006/relationships/image" Target="../media/image187.png"/><Relationship Id="rId110" Type="http://schemas.openxmlformats.org/officeDocument/2006/relationships/image" Target="../media/image198.png"/><Relationship Id="rId115" Type="http://schemas.openxmlformats.org/officeDocument/2006/relationships/customXml" Target="../ink/ink202.xml"/><Relationship Id="rId131" Type="http://schemas.openxmlformats.org/officeDocument/2006/relationships/customXml" Target="../ink/ink210.xml"/><Relationship Id="rId136" Type="http://schemas.openxmlformats.org/officeDocument/2006/relationships/image" Target="../media/image211.png"/><Relationship Id="rId157" Type="http://schemas.openxmlformats.org/officeDocument/2006/relationships/customXml" Target="../ink/ink223.xml"/><Relationship Id="rId178" Type="http://schemas.openxmlformats.org/officeDocument/2006/relationships/image" Target="../media/image232.png"/><Relationship Id="rId61" Type="http://schemas.openxmlformats.org/officeDocument/2006/relationships/image" Target="../media/image174.png"/><Relationship Id="rId82" Type="http://schemas.openxmlformats.org/officeDocument/2006/relationships/customXml" Target="../ink/ink185.xml"/><Relationship Id="rId152" Type="http://schemas.openxmlformats.org/officeDocument/2006/relationships/image" Target="../media/image219.png"/><Relationship Id="rId173" Type="http://schemas.openxmlformats.org/officeDocument/2006/relationships/customXml" Target="../ink/ink231.xml"/><Relationship Id="rId194" Type="http://schemas.openxmlformats.org/officeDocument/2006/relationships/image" Target="../media/image240.png"/><Relationship Id="rId199" Type="http://schemas.openxmlformats.org/officeDocument/2006/relationships/customXml" Target="../ink/ink244.xml"/><Relationship Id="rId19" Type="http://schemas.openxmlformats.org/officeDocument/2006/relationships/image" Target="../media/image153.png"/><Relationship Id="rId14" Type="http://schemas.openxmlformats.org/officeDocument/2006/relationships/customXml" Target="../ink/ink151.xml"/><Relationship Id="rId30" Type="http://schemas.openxmlformats.org/officeDocument/2006/relationships/customXml" Target="../ink/ink159.xml"/><Relationship Id="rId35" Type="http://schemas.openxmlformats.org/officeDocument/2006/relationships/image" Target="../media/image161.png"/><Relationship Id="rId56" Type="http://schemas.openxmlformats.org/officeDocument/2006/relationships/customXml" Target="../ink/ink172.xml"/><Relationship Id="rId77" Type="http://schemas.openxmlformats.org/officeDocument/2006/relationships/image" Target="../media/image182.png"/><Relationship Id="rId100" Type="http://schemas.openxmlformats.org/officeDocument/2006/relationships/image" Target="../media/image193.png"/><Relationship Id="rId105" Type="http://schemas.openxmlformats.org/officeDocument/2006/relationships/customXml" Target="../ink/ink197.xml"/><Relationship Id="rId126" Type="http://schemas.openxmlformats.org/officeDocument/2006/relationships/image" Target="../media/image206.png"/><Relationship Id="rId147" Type="http://schemas.openxmlformats.org/officeDocument/2006/relationships/customXml" Target="../ink/ink218.xml"/><Relationship Id="rId168" Type="http://schemas.openxmlformats.org/officeDocument/2006/relationships/image" Target="../media/image227.png"/><Relationship Id="rId8" Type="http://schemas.openxmlformats.org/officeDocument/2006/relationships/customXml" Target="../ink/ink148.xml"/><Relationship Id="rId51" Type="http://schemas.openxmlformats.org/officeDocument/2006/relationships/image" Target="../media/image169.png"/><Relationship Id="rId72" Type="http://schemas.openxmlformats.org/officeDocument/2006/relationships/customXml" Target="../ink/ink180.xml"/><Relationship Id="rId93" Type="http://schemas.openxmlformats.org/officeDocument/2006/relationships/image" Target="../media/image190.png"/><Relationship Id="rId98" Type="http://schemas.openxmlformats.org/officeDocument/2006/relationships/image" Target="../media/image192.png"/><Relationship Id="rId121" Type="http://schemas.openxmlformats.org/officeDocument/2006/relationships/customXml" Target="../ink/ink205.xml"/><Relationship Id="rId142" Type="http://schemas.openxmlformats.org/officeDocument/2006/relationships/image" Target="../media/image214.png"/><Relationship Id="rId163" Type="http://schemas.openxmlformats.org/officeDocument/2006/relationships/customXml" Target="../ink/ink226.xml"/><Relationship Id="rId184" Type="http://schemas.openxmlformats.org/officeDocument/2006/relationships/image" Target="../media/image235.png"/><Relationship Id="rId189" Type="http://schemas.openxmlformats.org/officeDocument/2006/relationships/customXml" Target="../ink/ink239.xml"/><Relationship Id="rId3" Type="http://schemas.openxmlformats.org/officeDocument/2006/relationships/image" Target="../media/image145.png"/><Relationship Id="rId25" Type="http://schemas.openxmlformats.org/officeDocument/2006/relationships/image" Target="../media/image156.png"/><Relationship Id="rId46" Type="http://schemas.openxmlformats.org/officeDocument/2006/relationships/customXml" Target="../ink/ink167.xml"/><Relationship Id="rId67" Type="http://schemas.openxmlformats.org/officeDocument/2006/relationships/image" Target="../media/image177.png"/><Relationship Id="rId116" Type="http://schemas.openxmlformats.org/officeDocument/2006/relationships/image" Target="../media/image201.png"/><Relationship Id="rId137" Type="http://schemas.openxmlformats.org/officeDocument/2006/relationships/customXml" Target="../ink/ink213.xml"/><Relationship Id="rId158" Type="http://schemas.openxmlformats.org/officeDocument/2006/relationships/image" Target="../media/image222.png"/><Relationship Id="rId20" Type="http://schemas.openxmlformats.org/officeDocument/2006/relationships/customXml" Target="../ink/ink154.xml"/><Relationship Id="rId41" Type="http://schemas.openxmlformats.org/officeDocument/2006/relationships/image" Target="../media/image164.png"/><Relationship Id="rId62" Type="http://schemas.openxmlformats.org/officeDocument/2006/relationships/customXml" Target="../ink/ink175.xml"/><Relationship Id="rId83" Type="http://schemas.openxmlformats.org/officeDocument/2006/relationships/image" Target="../media/image185.png"/><Relationship Id="rId88" Type="http://schemas.openxmlformats.org/officeDocument/2006/relationships/customXml" Target="../ink/ink188.xml"/><Relationship Id="rId111" Type="http://schemas.openxmlformats.org/officeDocument/2006/relationships/customXml" Target="../ink/ink200.xml"/><Relationship Id="rId132" Type="http://schemas.openxmlformats.org/officeDocument/2006/relationships/image" Target="../media/image209.png"/><Relationship Id="rId153" Type="http://schemas.openxmlformats.org/officeDocument/2006/relationships/customXml" Target="../ink/ink221.xml"/><Relationship Id="rId174" Type="http://schemas.openxmlformats.org/officeDocument/2006/relationships/image" Target="../media/image230.png"/><Relationship Id="rId179" Type="http://schemas.openxmlformats.org/officeDocument/2006/relationships/customXml" Target="../ink/ink234.xml"/><Relationship Id="rId195" Type="http://schemas.openxmlformats.org/officeDocument/2006/relationships/customXml" Target="../ink/ink242.xml"/><Relationship Id="rId190" Type="http://schemas.openxmlformats.org/officeDocument/2006/relationships/image" Target="../media/image238.png"/><Relationship Id="rId15" Type="http://schemas.openxmlformats.org/officeDocument/2006/relationships/image" Target="../media/image151.png"/><Relationship Id="rId36" Type="http://schemas.openxmlformats.org/officeDocument/2006/relationships/customXml" Target="../ink/ink162.xml"/><Relationship Id="rId57" Type="http://schemas.openxmlformats.org/officeDocument/2006/relationships/image" Target="../media/image172.png"/><Relationship Id="rId106" Type="http://schemas.openxmlformats.org/officeDocument/2006/relationships/image" Target="../media/image196.png"/><Relationship Id="rId127" Type="http://schemas.openxmlformats.org/officeDocument/2006/relationships/customXml" Target="../ink/ink208.xml"/><Relationship Id="rId10" Type="http://schemas.openxmlformats.org/officeDocument/2006/relationships/customXml" Target="../ink/ink149.xml"/><Relationship Id="rId31" Type="http://schemas.openxmlformats.org/officeDocument/2006/relationships/image" Target="../media/image159.png"/><Relationship Id="rId52" Type="http://schemas.openxmlformats.org/officeDocument/2006/relationships/customXml" Target="../ink/ink170.xml"/><Relationship Id="rId73" Type="http://schemas.openxmlformats.org/officeDocument/2006/relationships/image" Target="../media/image180.png"/><Relationship Id="rId78" Type="http://schemas.openxmlformats.org/officeDocument/2006/relationships/customXml" Target="../ink/ink183.xml"/><Relationship Id="rId94" Type="http://schemas.openxmlformats.org/officeDocument/2006/relationships/customXml" Target="../ink/ink191.xml"/><Relationship Id="rId99" Type="http://schemas.openxmlformats.org/officeDocument/2006/relationships/customXml" Target="../ink/ink194.xml"/><Relationship Id="rId101" Type="http://schemas.openxmlformats.org/officeDocument/2006/relationships/customXml" Target="../ink/ink195.xml"/><Relationship Id="rId122" Type="http://schemas.openxmlformats.org/officeDocument/2006/relationships/image" Target="../media/image204.png"/><Relationship Id="rId143" Type="http://schemas.openxmlformats.org/officeDocument/2006/relationships/customXml" Target="../ink/ink216.xml"/><Relationship Id="rId148" Type="http://schemas.openxmlformats.org/officeDocument/2006/relationships/image" Target="../media/image217.png"/><Relationship Id="rId164" Type="http://schemas.openxmlformats.org/officeDocument/2006/relationships/image" Target="../media/image225.png"/><Relationship Id="rId169" Type="http://schemas.openxmlformats.org/officeDocument/2006/relationships/customXml" Target="../ink/ink229.xml"/><Relationship Id="rId185" Type="http://schemas.openxmlformats.org/officeDocument/2006/relationships/customXml" Target="../ink/ink237.xml"/><Relationship Id="rId4" Type="http://schemas.openxmlformats.org/officeDocument/2006/relationships/customXml" Target="../ink/ink146.xml"/><Relationship Id="rId9" Type="http://schemas.openxmlformats.org/officeDocument/2006/relationships/image" Target="../media/image148.png"/><Relationship Id="rId180" Type="http://schemas.openxmlformats.org/officeDocument/2006/relationships/image" Target="../media/image233.png"/><Relationship Id="rId26" Type="http://schemas.openxmlformats.org/officeDocument/2006/relationships/customXml" Target="../ink/ink157.xml"/><Relationship Id="rId47" Type="http://schemas.openxmlformats.org/officeDocument/2006/relationships/image" Target="../media/image167.png"/><Relationship Id="rId68" Type="http://schemas.openxmlformats.org/officeDocument/2006/relationships/customXml" Target="../ink/ink178.xml"/><Relationship Id="rId89" Type="http://schemas.openxmlformats.org/officeDocument/2006/relationships/image" Target="../media/image188.png"/><Relationship Id="rId112" Type="http://schemas.openxmlformats.org/officeDocument/2006/relationships/image" Target="../media/image199.png"/><Relationship Id="rId133" Type="http://schemas.openxmlformats.org/officeDocument/2006/relationships/customXml" Target="../ink/ink211.xml"/><Relationship Id="rId154" Type="http://schemas.openxmlformats.org/officeDocument/2006/relationships/image" Target="../media/image220.png"/><Relationship Id="rId175" Type="http://schemas.openxmlformats.org/officeDocument/2006/relationships/customXml" Target="../ink/ink23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2.png"/><Relationship Id="rId299" Type="http://schemas.openxmlformats.org/officeDocument/2006/relationships/image" Target="../media/image393.png"/><Relationship Id="rId303" Type="http://schemas.openxmlformats.org/officeDocument/2006/relationships/image" Target="../media/image395.png"/><Relationship Id="rId21" Type="http://schemas.openxmlformats.org/officeDocument/2006/relationships/image" Target="../media/image254.png"/><Relationship Id="rId42" Type="http://schemas.openxmlformats.org/officeDocument/2006/relationships/customXml" Target="../ink/ink266.xml"/><Relationship Id="rId63" Type="http://schemas.openxmlformats.org/officeDocument/2006/relationships/image" Target="../media/image275.png"/><Relationship Id="rId84" Type="http://schemas.openxmlformats.org/officeDocument/2006/relationships/customXml" Target="../ink/ink287.xml"/><Relationship Id="rId138" Type="http://schemas.openxmlformats.org/officeDocument/2006/relationships/customXml" Target="../ink/ink314.xml"/><Relationship Id="rId159" Type="http://schemas.openxmlformats.org/officeDocument/2006/relationships/image" Target="../media/image323.png"/><Relationship Id="rId170" Type="http://schemas.openxmlformats.org/officeDocument/2006/relationships/customXml" Target="../ink/ink330.xml"/><Relationship Id="rId191" Type="http://schemas.openxmlformats.org/officeDocument/2006/relationships/image" Target="../media/image339.png"/><Relationship Id="rId205" Type="http://schemas.openxmlformats.org/officeDocument/2006/relationships/image" Target="../media/image346.png"/><Relationship Id="rId226" Type="http://schemas.openxmlformats.org/officeDocument/2006/relationships/customXml" Target="../ink/ink358.xml"/><Relationship Id="rId247" Type="http://schemas.openxmlformats.org/officeDocument/2006/relationships/image" Target="../media/image367.png"/><Relationship Id="rId107" Type="http://schemas.openxmlformats.org/officeDocument/2006/relationships/image" Target="../media/image297.png"/><Relationship Id="rId268" Type="http://schemas.openxmlformats.org/officeDocument/2006/relationships/customXml" Target="../ink/ink379.xml"/><Relationship Id="rId289" Type="http://schemas.openxmlformats.org/officeDocument/2006/relationships/image" Target="../media/image388.png"/><Relationship Id="rId11" Type="http://schemas.openxmlformats.org/officeDocument/2006/relationships/image" Target="../media/image249.png"/><Relationship Id="rId32" Type="http://schemas.openxmlformats.org/officeDocument/2006/relationships/customXml" Target="../ink/ink261.xml"/><Relationship Id="rId53" Type="http://schemas.openxmlformats.org/officeDocument/2006/relationships/image" Target="../media/image270.png"/><Relationship Id="rId74" Type="http://schemas.openxmlformats.org/officeDocument/2006/relationships/customXml" Target="../ink/ink282.xml"/><Relationship Id="rId128" Type="http://schemas.openxmlformats.org/officeDocument/2006/relationships/customXml" Target="../ink/ink309.xml"/><Relationship Id="rId149" Type="http://schemas.openxmlformats.org/officeDocument/2006/relationships/image" Target="../media/image318.png"/><Relationship Id="rId314" Type="http://schemas.openxmlformats.org/officeDocument/2006/relationships/customXml" Target="../ink/ink402.xml"/><Relationship Id="rId5" Type="http://schemas.openxmlformats.org/officeDocument/2006/relationships/image" Target="../media/image246.png"/><Relationship Id="rId95" Type="http://schemas.openxmlformats.org/officeDocument/2006/relationships/image" Target="../media/image291.png"/><Relationship Id="rId160" Type="http://schemas.openxmlformats.org/officeDocument/2006/relationships/customXml" Target="../ink/ink325.xml"/><Relationship Id="rId181" Type="http://schemas.openxmlformats.org/officeDocument/2006/relationships/image" Target="../media/image334.png"/><Relationship Id="rId216" Type="http://schemas.openxmlformats.org/officeDocument/2006/relationships/customXml" Target="../ink/ink353.xml"/><Relationship Id="rId237" Type="http://schemas.openxmlformats.org/officeDocument/2006/relationships/image" Target="../media/image362.png"/><Relationship Id="rId258" Type="http://schemas.openxmlformats.org/officeDocument/2006/relationships/customXml" Target="../ink/ink374.xml"/><Relationship Id="rId279" Type="http://schemas.openxmlformats.org/officeDocument/2006/relationships/image" Target="../media/image383.png"/><Relationship Id="rId22" Type="http://schemas.openxmlformats.org/officeDocument/2006/relationships/customXml" Target="../ink/ink256.xml"/><Relationship Id="rId43" Type="http://schemas.openxmlformats.org/officeDocument/2006/relationships/image" Target="../media/image265.png"/><Relationship Id="rId64" Type="http://schemas.openxmlformats.org/officeDocument/2006/relationships/customXml" Target="../ink/ink277.xml"/><Relationship Id="rId118" Type="http://schemas.openxmlformats.org/officeDocument/2006/relationships/customXml" Target="../ink/ink304.xml"/><Relationship Id="rId139" Type="http://schemas.openxmlformats.org/officeDocument/2006/relationships/image" Target="../media/image313.png"/><Relationship Id="rId290" Type="http://schemas.openxmlformats.org/officeDocument/2006/relationships/customXml" Target="../ink/ink390.xml"/><Relationship Id="rId304" Type="http://schemas.openxmlformats.org/officeDocument/2006/relationships/customXml" Target="../ink/ink397.xml"/><Relationship Id="rId85" Type="http://schemas.openxmlformats.org/officeDocument/2006/relationships/image" Target="../media/image286.png"/><Relationship Id="rId150" Type="http://schemas.openxmlformats.org/officeDocument/2006/relationships/customXml" Target="../ink/ink320.xml"/><Relationship Id="rId171" Type="http://schemas.openxmlformats.org/officeDocument/2006/relationships/image" Target="../media/image329.png"/><Relationship Id="rId192" Type="http://schemas.openxmlformats.org/officeDocument/2006/relationships/customXml" Target="../ink/ink341.xml"/><Relationship Id="rId206" Type="http://schemas.openxmlformats.org/officeDocument/2006/relationships/customXml" Target="../ink/ink348.xml"/><Relationship Id="rId227" Type="http://schemas.openxmlformats.org/officeDocument/2006/relationships/image" Target="../media/image357.png"/><Relationship Id="rId248" Type="http://schemas.openxmlformats.org/officeDocument/2006/relationships/customXml" Target="../ink/ink369.xml"/><Relationship Id="rId269" Type="http://schemas.openxmlformats.org/officeDocument/2006/relationships/image" Target="../media/image378.png"/><Relationship Id="rId12" Type="http://schemas.openxmlformats.org/officeDocument/2006/relationships/customXml" Target="../ink/ink251.xml"/><Relationship Id="rId33" Type="http://schemas.openxmlformats.org/officeDocument/2006/relationships/image" Target="../media/image260.png"/><Relationship Id="rId108" Type="http://schemas.openxmlformats.org/officeDocument/2006/relationships/customXml" Target="../ink/ink299.xml"/><Relationship Id="rId129" Type="http://schemas.openxmlformats.org/officeDocument/2006/relationships/image" Target="../media/image308.png"/><Relationship Id="rId280" Type="http://schemas.openxmlformats.org/officeDocument/2006/relationships/customXml" Target="../ink/ink385.xml"/><Relationship Id="rId315" Type="http://schemas.openxmlformats.org/officeDocument/2006/relationships/image" Target="../media/image401.png"/><Relationship Id="rId54" Type="http://schemas.openxmlformats.org/officeDocument/2006/relationships/customXml" Target="../ink/ink272.xml"/><Relationship Id="rId75" Type="http://schemas.openxmlformats.org/officeDocument/2006/relationships/image" Target="../media/image281.png"/><Relationship Id="rId96" Type="http://schemas.openxmlformats.org/officeDocument/2006/relationships/customXml" Target="../ink/ink293.xml"/><Relationship Id="rId140" Type="http://schemas.openxmlformats.org/officeDocument/2006/relationships/customXml" Target="../ink/ink315.xml"/><Relationship Id="rId161" Type="http://schemas.openxmlformats.org/officeDocument/2006/relationships/image" Target="../media/image324.png"/><Relationship Id="rId182" Type="http://schemas.openxmlformats.org/officeDocument/2006/relationships/customXml" Target="../ink/ink336.xml"/><Relationship Id="rId217" Type="http://schemas.openxmlformats.org/officeDocument/2006/relationships/image" Target="../media/image352.png"/><Relationship Id="rId6" Type="http://schemas.openxmlformats.org/officeDocument/2006/relationships/customXml" Target="../ink/ink248.xml"/><Relationship Id="rId238" Type="http://schemas.openxmlformats.org/officeDocument/2006/relationships/customXml" Target="../ink/ink364.xml"/><Relationship Id="rId259" Type="http://schemas.openxmlformats.org/officeDocument/2006/relationships/image" Target="../media/image373.png"/><Relationship Id="rId23" Type="http://schemas.openxmlformats.org/officeDocument/2006/relationships/image" Target="../media/image255.png"/><Relationship Id="rId119" Type="http://schemas.openxmlformats.org/officeDocument/2006/relationships/image" Target="../media/image303.png"/><Relationship Id="rId270" Type="http://schemas.openxmlformats.org/officeDocument/2006/relationships/customXml" Target="../ink/ink380.xml"/><Relationship Id="rId291" Type="http://schemas.openxmlformats.org/officeDocument/2006/relationships/image" Target="../media/image389.png"/><Relationship Id="rId305" Type="http://schemas.openxmlformats.org/officeDocument/2006/relationships/image" Target="../media/image396.png"/><Relationship Id="rId44" Type="http://schemas.openxmlformats.org/officeDocument/2006/relationships/customXml" Target="../ink/ink267.xml"/><Relationship Id="rId65" Type="http://schemas.openxmlformats.org/officeDocument/2006/relationships/image" Target="../media/image276.png"/><Relationship Id="rId86" Type="http://schemas.openxmlformats.org/officeDocument/2006/relationships/customXml" Target="../ink/ink288.xml"/><Relationship Id="rId130" Type="http://schemas.openxmlformats.org/officeDocument/2006/relationships/customXml" Target="../ink/ink310.xml"/><Relationship Id="rId151" Type="http://schemas.openxmlformats.org/officeDocument/2006/relationships/image" Target="../media/image319.png"/><Relationship Id="rId172" Type="http://schemas.openxmlformats.org/officeDocument/2006/relationships/customXml" Target="../ink/ink331.xml"/><Relationship Id="rId193" Type="http://schemas.openxmlformats.org/officeDocument/2006/relationships/image" Target="../media/image340.png"/><Relationship Id="rId207" Type="http://schemas.openxmlformats.org/officeDocument/2006/relationships/image" Target="../media/image347.png"/><Relationship Id="rId228" Type="http://schemas.openxmlformats.org/officeDocument/2006/relationships/customXml" Target="../ink/ink359.xml"/><Relationship Id="rId249" Type="http://schemas.openxmlformats.org/officeDocument/2006/relationships/image" Target="../media/image368.png"/><Relationship Id="rId13" Type="http://schemas.openxmlformats.org/officeDocument/2006/relationships/image" Target="../media/image250.png"/><Relationship Id="rId109" Type="http://schemas.openxmlformats.org/officeDocument/2006/relationships/image" Target="../media/image298.png"/><Relationship Id="rId260" Type="http://schemas.openxmlformats.org/officeDocument/2006/relationships/customXml" Target="../ink/ink375.xml"/><Relationship Id="rId281" Type="http://schemas.openxmlformats.org/officeDocument/2006/relationships/image" Target="../media/image384.png"/><Relationship Id="rId316" Type="http://schemas.openxmlformats.org/officeDocument/2006/relationships/customXml" Target="../ink/ink403.xml"/><Relationship Id="rId34" Type="http://schemas.openxmlformats.org/officeDocument/2006/relationships/customXml" Target="../ink/ink262.xml"/><Relationship Id="rId55" Type="http://schemas.openxmlformats.org/officeDocument/2006/relationships/image" Target="../media/image271.png"/><Relationship Id="rId76" Type="http://schemas.openxmlformats.org/officeDocument/2006/relationships/customXml" Target="../ink/ink283.xml"/><Relationship Id="rId97" Type="http://schemas.openxmlformats.org/officeDocument/2006/relationships/image" Target="../media/image292.png"/><Relationship Id="rId120" Type="http://schemas.openxmlformats.org/officeDocument/2006/relationships/customXml" Target="../ink/ink305.xml"/><Relationship Id="rId141" Type="http://schemas.openxmlformats.org/officeDocument/2006/relationships/image" Target="../media/image314.png"/><Relationship Id="rId7" Type="http://schemas.openxmlformats.org/officeDocument/2006/relationships/image" Target="../media/image247.png"/><Relationship Id="rId162" Type="http://schemas.openxmlformats.org/officeDocument/2006/relationships/customXml" Target="../ink/ink326.xml"/><Relationship Id="rId183" Type="http://schemas.openxmlformats.org/officeDocument/2006/relationships/image" Target="../media/image335.png"/><Relationship Id="rId218" Type="http://schemas.openxmlformats.org/officeDocument/2006/relationships/customXml" Target="../ink/ink354.xml"/><Relationship Id="rId239" Type="http://schemas.openxmlformats.org/officeDocument/2006/relationships/image" Target="../media/image363.png"/><Relationship Id="rId250" Type="http://schemas.openxmlformats.org/officeDocument/2006/relationships/customXml" Target="../ink/ink370.xml"/><Relationship Id="rId271" Type="http://schemas.openxmlformats.org/officeDocument/2006/relationships/image" Target="../media/image379.png"/><Relationship Id="rId292" Type="http://schemas.openxmlformats.org/officeDocument/2006/relationships/customXml" Target="../ink/ink391.xml"/><Relationship Id="rId306" Type="http://schemas.openxmlformats.org/officeDocument/2006/relationships/customXml" Target="../ink/ink398.xml"/><Relationship Id="rId24" Type="http://schemas.openxmlformats.org/officeDocument/2006/relationships/customXml" Target="../ink/ink257.xml"/><Relationship Id="rId45" Type="http://schemas.openxmlformats.org/officeDocument/2006/relationships/image" Target="../media/image266.png"/><Relationship Id="rId66" Type="http://schemas.openxmlformats.org/officeDocument/2006/relationships/customXml" Target="../ink/ink278.xml"/><Relationship Id="rId87" Type="http://schemas.openxmlformats.org/officeDocument/2006/relationships/image" Target="../media/image287.png"/><Relationship Id="rId110" Type="http://schemas.openxmlformats.org/officeDocument/2006/relationships/customXml" Target="../ink/ink300.xml"/><Relationship Id="rId131" Type="http://schemas.openxmlformats.org/officeDocument/2006/relationships/image" Target="../media/image309.png"/><Relationship Id="rId152" Type="http://schemas.openxmlformats.org/officeDocument/2006/relationships/customXml" Target="../ink/ink321.xml"/><Relationship Id="rId173" Type="http://schemas.openxmlformats.org/officeDocument/2006/relationships/image" Target="../media/image330.png"/><Relationship Id="rId194" Type="http://schemas.openxmlformats.org/officeDocument/2006/relationships/customXml" Target="../ink/ink342.xml"/><Relationship Id="rId208" Type="http://schemas.openxmlformats.org/officeDocument/2006/relationships/customXml" Target="../ink/ink349.xml"/><Relationship Id="rId229" Type="http://schemas.openxmlformats.org/officeDocument/2006/relationships/image" Target="../media/image358.png"/><Relationship Id="rId19" Type="http://schemas.openxmlformats.org/officeDocument/2006/relationships/image" Target="../media/image253.png"/><Relationship Id="rId224" Type="http://schemas.openxmlformats.org/officeDocument/2006/relationships/customXml" Target="../ink/ink357.xml"/><Relationship Id="rId240" Type="http://schemas.openxmlformats.org/officeDocument/2006/relationships/customXml" Target="../ink/ink365.xml"/><Relationship Id="rId245" Type="http://schemas.openxmlformats.org/officeDocument/2006/relationships/image" Target="../media/image366.png"/><Relationship Id="rId261" Type="http://schemas.openxmlformats.org/officeDocument/2006/relationships/image" Target="../media/image374.png"/><Relationship Id="rId266" Type="http://schemas.openxmlformats.org/officeDocument/2006/relationships/customXml" Target="../ink/ink378.xml"/><Relationship Id="rId287" Type="http://schemas.openxmlformats.org/officeDocument/2006/relationships/image" Target="../media/image387.png"/><Relationship Id="rId14" Type="http://schemas.openxmlformats.org/officeDocument/2006/relationships/customXml" Target="../ink/ink252.xml"/><Relationship Id="rId30" Type="http://schemas.openxmlformats.org/officeDocument/2006/relationships/customXml" Target="../ink/ink260.xml"/><Relationship Id="rId35" Type="http://schemas.openxmlformats.org/officeDocument/2006/relationships/image" Target="../media/image261.png"/><Relationship Id="rId56" Type="http://schemas.openxmlformats.org/officeDocument/2006/relationships/customXml" Target="../ink/ink273.xml"/><Relationship Id="rId77" Type="http://schemas.openxmlformats.org/officeDocument/2006/relationships/image" Target="../media/image282.png"/><Relationship Id="rId100" Type="http://schemas.openxmlformats.org/officeDocument/2006/relationships/customXml" Target="../ink/ink295.xml"/><Relationship Id="rId105" Type="http://schemas.openxmlformats.org/officeDocument/2006/relationships/image" Target="../media/image296.png"/><Relationship Id="rId126" Type="http://schemas.openxmlformats.org/officeDocument/2006/relationships/customXml" Target="../ink/ink308.xml"/><Relationship Id="rId147" Type="http://schemas.openxmlformats.org/officeDocument/2006/relationships/image" Target="../media/image317.png"/><Relationship Id="rId168" Type="http://schemas.openxmlformats.org/officeDocument/2006/relationships/customXml" Target="../ink/ink329.xml"/><Relationship Id="rId282" Type="http://schemas.openxmlformats.org/officeDocument/2006/relationships/customXml" Target="../ink/ink386.xml"/><Relationship Id="rId312" Type="http://schemas.openxmlformats.org/officeDocument/2006/relationships/customXml" Target="../ink/ink401.xml"/><Relationship Id="rId317" Type="http://schemas.openxmlformats.org/officeDocument/2006/relationships/image" Target="../media/image402.png"/><Relationship Id="rId8" Type="http://schemas.openxmlformats.org/officeDocument/2006/relationships/customXml" Target="../ink/ink249.xml"/><Relationship Id="rId51" Type="http://schemas.openxmlformats.org/officeDocument/2006/relationships/image" Target="../media/image269.png"/><Relationship Id="rId72" Type="http://schemas.openxmlformats.org/officeDocument/2006/relationships/customXml" Target="../ink/ink281.xml"/><Relationship Id="rId93" Type="http://schemas.openxmlformats.org/officeDocument/2006/relationships/image" Target="../media/image290.png"/><Relationship Id="rId98" Type="http://schemas.openxmlformats.org/officeDocument/2006/relationships/customXml" Target="../ink/ink294.xml"/><Relationship Id="rId121" Type="http://schemas.openxmlformats.org/officeDocument/2006/relationships/image" Target="../media/image304.png"/><Relationship Id="rId142" Type="http://schemas.openxmlformats.org/officeDocument/2006/relationships/customXml" Target="../ink/ink316.xml"/><Relationship Id="rId163" Type="http://schemas.openxmlformats.org/officeDocument/2006/relationships/image" Target="../media/image325.png"/><Relationship Id="rId184" Type="http://schemas.openxmlformats.org/officeDocument/2006/relationships/customXml" Target="../ink/ink337.xml"/><Relationship Id="rId189" Type="http://schemas.openxmlformats.org/officeDocument/2006/relationships/image" Target="../media/image338.png"/><Relationship Id="rId219" Type="http://schemas.openxmlformats.org/officeDocument/2006/relationships/image" Target="../media/image353.png"/><Relationship Id="rId3" Type="http://schemas.openxmlformats.org/officeDocument/2006/relationships/image" Target="../media/image245.png"/><Relationship Id="rId214" Type="http://schemas.openxmlformats.org/officeDocument/2006/relationships/customXml" Target="../ink/ink352.xml"/><Relationship Id="rId230" Type="http://schemas.openxmlformats.org/officeDocument/2006/relationships/customXml" Target="../ink/ink360.xml"/><Relationship Id="rId235" Type="http://schemas.openxmlformats.org/officeDocument/2006/relationships/image" Target="../media/image361.png"/><Relationship Id="rId251" Type="http://schemas.openxmlformats.org/officeDocument/2006/relationships/image" Target="../media/image369.png"/><Relationship Id="rId256" Type="http://schemas.openxmlformats.org/officeDocument/2006/relationships/customXml" Target="../ink/ink373.xml"/><Relationship Id="rId277" Type="http://schemas.openxmlformats.org/officeDocument/2006/relationships/image" Target="../media/image382.png"/><Relationship Id="rId298" Type="http://schemas.openxmlformats.org/officeDocument/2006/relationships/customXml" Target="../ink/ink394.xml"/><Relationship Id="rId25" Type="http://schemas.openxmlformats.org/officeDocument/2006/relationships/image" Target="../media/image256.png"/><Relationship Id="rId46" Type="http://schemas.openxmlformats.org/officeDocument/2006/relationships/customXml" Target="../ink/ink268.xml"/><Relationship Id="rId67" Type="http://schemas.openxmlformats.org/officeDocument/2006/relationships/image" Target="../media/image277.png"/><Relationship Id="rId116" Type="http://schemas.openxmlformats.org/officeDocument/2006/relationships/customXml" Target="../ink/ink303.xml"/><Relationship Id="rId137" Type="http://schemas.openxmlformats.org/officeDocument/2006/relationships/image" Target="../media/image312.png"/><Relationship Id="rId158" Type="http://schemas.openxmlformats.org/officeDocument/2006/relationships/customXml" Target="../ink/ink324.xml"/><Relationship Id="rId272" Type="http://schemas.openxmlformats.org/officeDocument/2006/relationships/customXml" Target="../ink/ink381.xml"/><Relationship Id="rId293" Type="http://schemas.openxmlformats.org/officeDocument/2006/relationships/image" Target="../media/image390.png"/><Relationship Id="rId302" Type="http://schemas.openxmlformats.org/officeDocument/2006/relationships/customXml" Target="../ink/ink396.xml"/><Relationship Id="rId307" Type="http://schemas.openxmlformats.org/officeDocument/2006/relationships/image" Target="../media/image397.png"/><Relationship Id="rId20" Type="http://schemas.openxmlformats.org/officeDocument/2006/relationships/customXml" Target="../ink/ink255.xml"/><Relationship Id="rId41" Type="http://schemas.openxmlformats.org/officeDocument/2006/relationships/image" Target="../media/image264.png"/><Relationship Id="rId62" Type="http://schemas.openxmlformats.org/officeDocument/2006/relationships/customXml" Target="../ink/ink276.xml"/><Relationship Id="rId83" Type="http://schemas.openxmlformats.org/officeDocument/2006/relationships/image" Target="../media/image285.png"/><Relationship Id="rId88" Type="http://schemas.openxmlformats.org/officeDocument/2006/relationships/customXml" Target="../ink/ink289.xml"/><Relationship Id="rId111" Type="http://schemas.openxmlformats.org/officeDocument/2006/relationships/image" Target="../media/image299.png"/><Relationship Id="rId132" Type="http://schemas.openxmlformats.org/officeDocument/2006/relationships/customXml" Target="../ink/ink311.xml"/><Relationship Id="rId153" Type="http://schemas.openxmlformats.org/officeDocument/2006/relationships/image" Target="../media/image320.png"/><Relationship Id="rId174" Type="http://schemas.openxmlformats.org/officeDocument/2006/relationships/customXml" Target="../ink/ink332.xml"/><Relationship Id="rId179" Type="http://schemas.openxmlformats.org/officeDocument/2006/relationships/image" Target="../media/image333.png"/><Relationship Id="rId195" Type="http://schemas.openxmlformats.org/officeDocument/2006/relationships/image" Target="../media/image341.png"/><Relationship Id="rId209" Type="http://schemas.openxmlformats.org/officeDocument/2006/relationships/image" Target="../media/image348.png"/><Relationship Id="rId190" Type="http://schemas.openxmlformats.org/officeDocument/2006/relationships/customXml" Target="../ink/ink340.xml"/><Relationship Id="rId204" Type="http://schemas.openxmlformats.org/officeDocument/2006/relationships/customXml" Target="../ink/ink347.xml"/><Relationship Id="rId220" Type="http://schemas.openxmlformats.org/officeDocument/2006/relationships/customXml" Target="../ink/ink355.xml"/><Relationship Id="rId225" Type="http://schemas.openxmlformats.org/officeDocument/2006/relationships/image" Target="../media/image356.png"/><Relationship Id="rId241" Type="http://schemas.openxmlformats.org/officeDocument/2006/relationships/image" Target="../media/image364.png"/><Relationship Id="rId246" Type="http://schemas.openxmlformats.org/officeDocument/2006/relationships/customXml" Target="../ink/ink368.xml"/><Relationship Id="rId267" Type="http://schemas.openxmlformats.org/officeDocument/2006/relationships/image" Target="../media/image377.png"/><Relationship Id="rId288" Type="http://schemas.openxmlformats.org/officeDocument/2006/relationships/customXml" Target="../ink/ink389.xml"/><Relationship Id="rId15" Type="http://schemas.openxmlformats.org/officeDocument/2006/relationships/image" Target="../media/image251.png"/><Relationship Id="rId36" Type="http://schemas.openxmlformats.org/officeDocument/2006/relationships/customXml" Target="../ink/ink263.xml"/><Relationship Id="rId57" Type="http://schemas.openxmlformats.org/officeDocument/2006/relationships/image" Target="../media/image272.png"/><Relationship Id="rId106" Type="http://schemas.openxmlformats.org/officeDocument/2006/relationships/customXml" Target="../ink/ink298.xml"/><Relationship Id="rId127" Type="http://schemas.openxmlformats.org/officeDocument/2006/relationships/image" Target="../media/image307.png"/><Relationship Id="rId262" Type="http://schemas.openxmlformats.org/officeDocument/2006/relationships/customXml" Target="../ink/ink376.xml"/><Relationship Id="rId283" Type="http://schemas.openxmlformats.org/officeDocument/2006/relationships/image" Target="../media/image385.png"/><Relationship Id="rId313" Type="http://schemas.openxmlformats.org/officeDocument/2006/relationships/image" Target="../media/image400.png"/><Relationship Id="rId318" Type="http://schemas.openxmlformats.org/officeDocument/2006/relationships/customXml" Target="../ink/ink404.xml"/><Relationship Id="rId10" Type="http://schemas.openxmlformats.org/officeDocument/2006/relationships/customXml" Target="../ink/ink250.xml"/><Relationship Id="rId31" Type="http://schemas.openxmlformats.org/officeDocument/2006/relationships/image" Target="../media/image259.png"/><Relationship Id="rId52" Type="http://schemas.openxmlformats.org/officeDocument/2006/relationships/customXml" Target="../ink/ink271.xml"/><Relationship Id="rId73" Type="http://schemas.openxmlformats.org/officeDocument/2006/relationships/image" Target="../media/image280.png"/><Relationship Id="rId78" Type="http://schemas.openxmlformats.org/officeDocument/2006/relationships/customXml" Target="../ink/ink284.xml"/><Relationship Id="rId94" Type="http://schemas.openxmlformats.org/officeDocument/2006/relationships/customXml" Target="../ink/ink292.xml"/><Relationship Id="rId99" Type="http://schemas.openxmlformats.org/officeDocument/2006/relationships/image" Target="../media/image293.png"/><Relationship Id="rId101" Type="http://schemas.openxmlformats.org/officeDocument/2006/relationships/image" Target="../media/image294.png"/><Relationship Id="rId122" Type="http://schemas.openxmlformats.org/officeDocument/2006/relationships/customXml" Target="../ink/ink306.xml"/><Relationship Id="rId143" Type="http://schemas.openxmlformats.org/officeDocument/2006/relationships/image" Target="../media/image315.png"/><Relationship Id="rId148" Type="http://schemas.openxmlformats.org/officeDocument/2006/relationships/customXml" Target="../ink/ink319.xml"/><Relationship Id="rId164" Type="http://schemas.openxmlformats.org/officeDocument/2006/relationships/customXml" Target="../ink/ink327.xml"/><Relationship Id="rId169" Type="http://schemas.openxmlformats.org/officeDocument/2006/relationships/image" Target="../media/image328.png"/><Relationship Id="rId185" Type="http://schemas.openxmlformats.org/officeDocument/2006/relationships/image" Target="../media/image336.png"/><Relationship Id="rId4" Type="http://schemas.openxmlformats.org/officeDocument/2006/relationships/customXml" Target="../ink/ink247.xml"/><Relationship Id="rId9" Type="http://schemas.openxmlformats.org/officeDocument/2006/relationships/image" Target="../media/image248.png"/><Relationship Id="rId180" Type="http://schemas.openxmlformats.org/officeDocument/2006/relationships/customXml" Target="../ink/ink335.xml"/><Relationship Id="rId210" Type="http://schemas.openxmlformats.org/officeDocument/2006/relationships/customXml" Target="../ink/ink350.xml"/><Relationship Id="rId215" Type="http://schemas.openxmlformats.org/officeDocument/2006/relationships/image" Target="../media/image351.png"/><Relationship Id="rId236" Type="http://schemas.openxmlformats.org/officeDocument/2006/relationships/customXml" Target="../ink/ink363.xml"/><Relationship Id="rId257" Type="http://schemas.openxmlformats.org/officeDocument/2006/relationships/image" Target="../media/image372.png"/><Relationship Id="rId278" Type="http://schemas.openxmlformats.org/officeDocument/2006/relationships/customXml" Target="../ink/ink384.xml"/><Relationship Id="rId26" Type="http://schemas.openxmlformats.org/officeDocument/2006/relationships/customXml" Target="../ink/ink258.xml"/><Relationship Id="rId231" Type="http://schemas.openxmlformats.org/officeDocument/2006/relationships/image" Target="../media/image359.png"/><Relationship Id="rId252" Type="http://schemas.openxmlformats.org/officeDocument/2006/relationships/customXml" Target="../ink/ink371.xml"/><Relationship Id="rId273" Type="http://schemas.openxmlformats.org/officeDocument/2006/relationships/image" Target="../media/image380.png"/><Relationship Id="rId294" Type="http://schemas.openxmlformats.org/officeDocument/2006/relationships/customXml" Target="../ink/ink392.xml"/><Relationship Id="rId308" Type="http://schemas.openxmlformats.org/officeDocument/2006/relationships/customXml" Target="../ink/ink399.xml"/><Relationship Id="rId47" Type="http://schemas.openxmlformats.org/officeDocument/2006/relationships/image" Target="../media/image267.png"/><Relationship Id="rId68" Type="http://schemas.openxmlformats.org/officeDocument/2006/relationships/customXml" Target="../ink/ink279.xml"/><Relationship Id="rId89" Type="http://schemas.openxmlformats.org/officeDocument/2006/relationships/image" Target="../media/image288.png"/><Relationship Id="rId112" Type="http://schemas.openxmlformats.org/officeDocument/2006/relationships/customXml" Target="../ink/ink301.xml"/><Relationship Id="rId133" Type="http://schemas.openxmlformats.org/officeDocument/2006/relationships/image" Target="../media/image310.png"/><Relationship Id="rId154" Type="http://schemas.openxmlformats.org/officeDocument/2006/relationships/customXml" Target="../ink/ink322.xml"/><Relationship Id="rId175" Type="http://schemas.openxmlformats.org/officeDocument/2006/relationships/image" Target="../media/image331.png"/><Relationship Id="rId196" Type="http://schemas.openxmlformats.org/officeDocument/2006/relationships/customXml" Target="../ink/ink343.xml"/><Relationship Id="rId200" Type="http://schemas.openxmlformats.org/officeDocument/2006/relationships/customXml" Target="../ink/ink345.xml"/><Relationship Id="rId16" Type="http://schemas.openxmlformats.org/officeDocument/2006/relationships/customXml" Target="../ink/ink253.xml"/><Relationship Id="rId221" Type="http://schemas.openxmlformats.org/officeDocument/2006/relationships/image" Target="../media/image354.png"/><Relationship Id="rId242" Type="http://schemas.openxmlformats.org/officeDocument/2006/relationships/customXml" Target="../ink/ink366.xml"/><Relationship Id="rId263" Type="http://schemas.openxmlformats.org/officeDocument/2006/relationships/image" Target="../media/image375.png"/><Relationship Id="rId284" Type="http://schemas.openxmlformats.org/officeDocument/2006/relationships/customXml" Target="../ink/ink387.xml"/><Relationship Id="rId319" Type="http://schemas.openxmlformats.org/officeDocument/2006/relationships/image" Target="../media/image403.png"/><Relationship Id="rId37" Type="http://schemas.openxmlformats.org/officeDocument/2006/relationships/image" Target="../media/image262.png"/><Relationship Id="rId58" Type="http://schemas.openxmlformats.org/officeDocument/2006/relationships/customXml" Target="../ink/ink274.xml"/><Relationship Id="rId79" Type="http://schemas.openxmlformats.org/officeDocument/2006/relationships/image" Target="../media/image283.png"/><Relationship Id="rId102" Type="http://schemas.openxmlformats.org/officeDocument/2006/relationships/customXml" Target="../ink/ink296.xml"/><Relationship Id="rId123" Type="http://schemas.openxmlformats.org/officeDocument/2006/relationships/image" Target="../media/image305.png"/><Relationship Id="rId144" Type="http://schemas.openxmlformats.org/officeDocument/2006/relationships/customXml" Target="../ink/ink317.xml"/><Relationship Id="rId90" Type="http://schemas.openxmlformats.org/officeDocument/2006/relationships/customXml" Target="../ink/ink290.xml"/><Relationship Id="rId165" Type="http://schemas.openxmlformats.org/officeDocument/2006/relationships/image" Target="../media/image326.png"/><Relationship Id="rId186" Type="http://schemas.openxmlformats.org/officeDocument/2006/relationships/customXml" Target="../ink/ink338.xml"/><Relationship Id="rId211" Type="http://schemas.openxmlformats.org/officeDocument/2006/relationships/image" Target="../media/image349.png"/><Relationship Id="rId232" Type="http://schemas.openxmlformats.org/officeDocument/2006/relationships/customXml" Target="../ink/ink361.xml"/><Relationship Id="rId253" Type="http://schemas.openxmlformats.org/officeDocument/2006/relationships/image" Target="../media/image370.png"/><Relationship Id="rId274" Type="http://schemas.openxmlformats.org/officeDocument/2006/relationships/customXml" Target="../ink/ink382.xml"/><Relationship Id="rId295" Type="http://schemas.openxmlformats.org/officeDocument/2006/relationships/image" Target="../media/image391.png"/><Relationship Id="rId309" Type="http://schemas.openxmlformats.org/officeDocument/2006/relationships/image" Target="../media/image398.png"/><Relationship Id="rId27" Type="http://schemas.openxmlformats.org/officeDocument/2006/relationships/image" Target="../media/image257.png"/><Relationship Id="rId48" Type="http://schemas.openxmlformats.org/officeDocument/2006/relationships/customXml" Target="../ink/ink269.xml"/><Relationship Id="rId69" Type="http://schemas.openxmlformats.org/officeDocument/2006/relationships/image" Target="../media/image278.png"/><Relationship Id="rId113" Type="http://schemas.openxmlformats.org/officeDocument/2006/relationships/image" Target="../media/image300.png"/><Relationship Id="rId134" Type="http://schemas.openxmlformats.org/officeDocument/2006/relationships/customXml" Target="../ink/ink312.xml"/><Relationship Id="rId80" Type="http://schemas.openxmlformats.org/officeDocument/2006/relationships/customXml" Target="../ink/ink285.xml"/><Relationship Id="rId155" Type="http://schemas.openxmlformats.org/officeDocument/2006/relationships/image" Target="../media/image321.png"/><Relationship Id="rId176" Type="http://schemas.openxmlformats.org/officeDocument/2006/relationships/customXml" Target="../ink/ink333.xml"/><Relationship Id="rId197" Type="http://schemas.openxmlformats.org/officeDocument/2006/relationships/image" Target="../media/image342.png"/><Relationship Id="rId201" Type="http://schemas.openxmlformats.org/officeDocument/2006/relationships/image" Target="../media/image344.png"/><Relationship Id="rId222" Type="http://schemas.openxmlformats.org/officeDocument/2006/relationships/customXml" Target="../ink/ink356.xml"/><Relationship Id="rId243" Type="http://schemas.openxmlformats.org/officeDocument/2006/relationships/image" Target="../media/image365.png"/><Relationship Id="rId264" Type="http://schemas.openxmlformats.org/officeDocument/2006/relationships/customXml" Target="../ink/ink377.xml"/><Relationship Id="rId285" Type="http://schemas.openxmlformats.org/officeDocument/2006/relationships/image" Target="../media/image386.png"/><Relationship Id="rId17" Type="http://schemas.openxmlformats.org/officeDocument/2006/relationships/image" Target="../media/image252.png"/><Relationship Id="rId38" Type="http://schemas.openxmlformats.org/officeDocument/2006/relationships/customXml" Target="../ink/ink264.xml"/><Relationship Id="rId59" Type="http://schemas.openxmlformats.org/officeDocument/2006/relationships/image" Target="../media/image273.png"/><Relationship Id="rId103" Type="http://schemas.openxmlformats.org/officeDocument/2006/relationships/image" Target="../media/image295.png"/><Relationship Id="rId124" Type="http://schemas.openxmlformats.org/officeDocument/2006/relationships/customXml" Target="../ink/ink307.xml"/><Relationship Id="rId310" Type="http://schemas.openxmlformats.org/officeDocument/2006/relationships/customXml" Target="../ink/ink400.xml"/><Relationship Id="rId70" Type="http://schemas.openxmlformats.org/officeDocument/2006/relationships/customXml" Target="../ink/ink280.xml"/><Relationship Id="rId91" Type="http://schemas.openxmlformats.org/officeDocument/2006/relationships/image" Target="../media/image289.png"/><Relationship Id="rId145" Type="http://schemas.openxmlformats.org/officeDocument/2006/relationships/image" Target="../media/image316.png"/><Relationship Id="rId166" Type="http://schemas.openxmlformats.org/officeDocument/2006/relationships/customXml" Target="../ink/ink328.xml"/><Relationship Id="rId187" Type="http://schemas.openxmlformats.org/officeDocument/2006/relationships/image" Target="../media/image33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51.xml"/><Relationship Id="rId233" Type="http://schemas.openxmlformats.org/officeDocument/2006/relationships/image" Target="../media/image360.png"/><Relationship Id="rId254" Type="http://schemas.openxmlformats.org/officeDocument/2006/relationships/customXml" Target="../ink/ink372.xml"/><Relationship Id="rId28" Type="http://schemas.openxmlformats.org/officeDocument/2006/relationships/customXml" Target="../ink/ink259.xml"/><Relationship Id="rId49" Type="http://schemas.openxmlformats.org/officeDocument/2006/relationships/image" Target="../media/image268.png"/><Relationship Id="rId114" Type="http://schemas.openxmlformats.org/officeDocument/2006/relationships/customXml" Target="../ink/ink302.xml"/><Relationship Id="rId275" Type="http://schemas.openxmlformats.org/officeDocument/2006/relationships/image" Target="../media/image381.png"/><Relationship Id="rId296" Type="http://schemas.openxmlformats.org/officeDocument/2006/relationships/customXml" Target="../ink/ink393.xml"/><Relationship Id="rId300" Type="http://schemas.openxmlformats.org/officeDocument/2006/relationships/customXml" Target="../ink/ink395.xml"/><Relationship Id="rId60" Type="http://schemas.openxmlformats.org/officeDocument/2006/relationships/customXml" Target="../ink/ink275.xml"/><Relationship Id="rId81" Type="http://schemas.openxmlformats.org/officeDocument/2006/relationships/image" Target="../media/image284.png"/><Relationship Id="rId135" Type="http://schemas.openxmlformats.org/officeDocument/2006/relationships/image" Target="../media/image311.png"/><Relationship Id="rId156" Type="http://schemas.openxmlformats.org/officeDocument/2006/relationships/customXml" Target="../ink/ink323.xml"/><Relationship Id="rId177" Type="http://schemas.openxmlformats.org/officeDocument/2006/relationships/image" Target="../media/image332.png"/><Relationship Id="rId198" Type="http://schemas.openxmlformats.org/officeDocument/2006/relationships/customXml" Target="../ink/ink344.xml"/><Relationship Id="rId202" Type="http://schemas.openxmlformats.org/officeDocument/2006/relationships/customXml" Target="../ink/ink346.xml"/><Relationship Id="rId223" Type="http://schemas.openxmlformats.org/officeDocument/2006/relationships/image" Target="../media/image355.png"/><Relationship Id="rId244" Type="http://schemas.openxmlformats.org/officeDocument/2006/relationships/customXml" Target="../ink/ink367.xml"/><Relationship Id="rId18" Type="http://schemas.openxmlformats.org/officeDocument/2006/relationships/customXml" Target="../ink/ink254.xml"/><Relationship Id="rId39" Type="http://schemas.openxmlformats.org/officeDocument/2006/relationships/image" Target="../media/image263.png"/><Relationship Id="rId265" Type="http://schemas.openxmlformats.org/officeDocument/2006/relationships/image" Target="../media/image376.png"/><Relationship Id="rId286" Type="http://schemas.openxmlformats.org/officeDocument/2006/relationships/customXml" Target="../ink/ink388.xml"/><Relationship Id="rId50" Type="http://schemas.openxmlformats.org/officeDocument/2006/relationships/customXml" Target="../ink/ink270.xml"/><Relationship Id="rId104" Type="http://schemas.openxmlformats.org/officeDocument/2006/relationships/customXml" Target="../ink/ink297.xml"/><Relationship Id="rId125" Type="http://schemas.openxmlformats.org/officeDocument/2006/relationships/image" Target="../media/image306.png"/><Relationship Id="rId146" Type="http://schemas.openxmlformats.org/officeDocument/2006/relationships/customXml" Target="../ink/ink318.xml"/><Relationship Id="rId167" Type="http://schemas.openxmlformats.org/officeDocument/2006/relationships/image" Target="../media/image327.png"/><Relationship Id="rId188" Type="http://schemas.openxmlformats.org/officeDocument/2006/relationships/customXml" Target="../ink/ink339.xml"/><Relationship Id="rId311" Type="http://schemas.openxmlformats.org/officeDocument/2006/relationships/image" Target="../media/image399.png"/><Relationship Id="rId71" Type="http://schemas.openxmlformats.org/officeDocument/2006/relationships/image" Target="../media/image279.png"/><Relationship Id="rId92" Type="http://schemas.openxmlformats.org/officeDocument/2006/relationships/customXml" Target="../ink/ink291.xml"/><Relationship Id="rId213" Type="http://schemas.openxmlformats.org/officeDocument/2006/relationships/image" Target="../media/image350.png"/><Relationship Id="rId234" Type="http://schemas.openxmlformats.org/officeDocument/2006/relationships/customXml" Target="../ink/ink362.xml"/><Relationship Id="rId2" Type="http://schemas.openxmlformats.org/officeDocument/2006/relationships/customXml" Target="../ink/ink246.xml"/><Relationship Id="rId29" Type="http://schemas.openxmlformats.org/officeDocument/2006/relationships/image" Target="../media/image258.png"/><Relationship Id="rId255" Type="http://schemas.openxmlformats.org/officeDocument/2006/relationships/image" Target="../media/image371.png"/><Relationship Id="rId276" Type="http://schemas.openxmlformats.org/officeDocument/2006/relationships/customXml" Target="../ink/ink383.xml"/><Relationship Id="rId297" Type="http://schemas.openxmlformats.org/officeDocument/2006/relationships/image" Target="../media/image392.png"/><Relationship Id="rId40" Type="http://schemas.openxmlformats.org/officeDocument/2006/relationships/customXml" Target="../ink/ink265.xml"/><Relationship Id="rId115" Type="http://schemas.openxmlformats.org/officeDocument/2006/relationships/image" Target="../media/image301.png"/><Relationship Id="rId136" Type="http://schemas.openxmlformats.org/officeDocument/2006/relationships/customXml" Target="../ink/ink313.xml"/><Relationship Id="rId157" Type="http://schemas.openxmlformats.org/officeDocument/2006/relationships/image" Target="../media/image322.png"/><Relationship Id="rId178" Type="http://schemas.openxmlformats.org/officeDocument/2006/relationships/customXml" Target="../ink/ink334.xml"/><Relationship Id="rId301" Type="http://schemas.openxmlformats.org/officeDocument/2006/relationships/image" Target="../media/image394.png"/><Relationship Id="rId61" Type="http://schemas.openxmlformats.org/officeDocument/2006/relationships/image" Target="../media/image274.png"/><Relationship Id="rId82" Type="http://schemas.openxmlformats.org/officeDocument/2006/relationships/customXml" Target="../ink/ink286.xml"/><Relationship Id="rId199" Type="http://schemas.openxmlformats.org/officeDocument/2006/relationships/image" Target="../media/image343.png"/><Relationship Id="rId203" Type="http://schemas.openxmlformats.org/officeDocument/2006/relationships/image" Target="../media/image345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1.png"/><Relationship Id="rId299" Type="http://schemas.openxmlformats.org/officeDocument/2006/relationships/image" Target="../media/image552.png"/><Relationship Id="rId21" Type="http://schemas.openxmlformats.org/officeDocument/2006/relationships/image" Target="../media/image413.png"/><Relationship Id="rId63" Type="http://schemas.openxmlformats.org/officeDocument/2006/relationships/image" Target="../media/image434.png"/><Relationship Id="rId159" Type="http://schemas.openxmlformats.org/officeDocument/2006/relationships/image" Target="../media/image482.png"/><Relationship Id="rId324" Type="http://schemas.openxmlformats.org/officeDocument/2006/relationships/customXml" Target="../ink/ink566.xml"/><Relationship Id="rId366" Type="http://schemas.openxmlformats.org/officeDocument/2006/relationships/customXml" Target="../ink/ink587.xml"/><Relationship Id="rId170" Type="http://schemas.openxmlformats.org/officeDocument/2006/relationships/customXml" Target="../ink/ink489.xml"/><Relationship Id="rId226" Type="http://schemas.openxmlformats.org/officeDocument/2006/relationships/customXml" Target="../ink/ink517.xml"/><Relationship Id="rId433" Type="http://schemas.openxmlformats.org/officeDocument/2006/relationships/image" Target="../media/image619.png"/><Relationship Id="rId268" Type="http://schemas.openxmlformats.org/officeDocument/2006/relationships/customXml" Target="../ink/ink538.xml"/><Relationship Id="rId475" Type="http://schemas.openxmlformats.org/officeDocument/2006/relationships/image" Target="../media/image640.png"/><Relationship Id="rId32" Type="http://schemas.openxmlformats.org/officeDocument/2006/relationships/customXml" Target="../ink/ink420.xml"/><Relationship Id="rId74" Type="http://schemas.openxmlformats.org/officeDocument/2006/relationships/customXml" Target="../ink/ink441.xml"/><Relationship Id="rId128" Type="http://schemas.openxmlformats.org/officeDocument/2006/relationships/customXml" Target="../ink/ink468.xml"/><Relationship Id="rId335" Type="http://schemas.openxmlformats.org/officeDocument/2006/relationships/image" Target="../media/image570.png"/><Relationship Id="rId377" Type="http://schemas.openxmlformats.org/officeDocument/2006/relationships/image" Target="../media/image591.png"/><Relationship Id="rId500" Type="http://schemas.openxmlformats.org/officeDocument/2006/relationships/customXml" Target="../ink/ink654.xml"/><Relationship Id="rId5" Type="http://schemas.openxmlformats.org/officeDocument/2006/relationships/image" Target="../media/image405.png"/><Relationship Id="rId181" Type="http://schemas.openxmlformats.org/officeDocument/2006/relationships/image" Target="../media/image493.png"/><Relationship Id="rId237" Type="http://schemas.openxmlformats.org/officeDocument/2006/relationships/image" Target="../media/image521.png"/><Relationship Id="rId402" Type="http://schemas.openxmlformats.org/officeDocument/2006/relationships/customXml" Target="../ink/ink605.xml"/><Relationship Id="rId279" Type="http://schemas.openxmlformats.org/officeDocument/2006/relationships/image" Target="../media/image542.png"/><Relationship Id="rId444" Type="http://schemas.openxmlformats.org/officeDocument/2006/relationships/customXml" Target="../ink/ink626.xml"/><Relationship Id="rId486" Type="http://schemas.openxmlformats.org/officeDocument/2006/relationships/customXml" Target="../ink/ink647.xml"/><Relationship Id="rId43" Type="http://schemas.openxmlformats.org/officeDocument/2006/relationships/image" Target="../media/image424.png"/><Relationship Id="rId139" Type="http://schemas.openxmlformats.org/officeDocument/2006/relationships/image" Target="../media/image472.png"/><Relationship Id="rId290" Type="http://schemas.openxmlformats.org/officeDocument/2006/relationships/customXml" Target="../ink/ink549.xml"/><Relationship Id="rId304" Type="http://schemas.openxmlformats.org/officeDocument/2006/relationships/customXml" Target="../ink/ink556.xml"/><Relationship Id="rId346" Type="http://schemas.openxmlformats.org/officeDocument/2006/relationships/customXml" Target="../ink/ink577.xml"/><Relationship Id="rId388" Type="http://schemas.openxmlformats.org/officeDocument/2006/relationships/customXml" Target="../ink/ink598.xml"/><Relationship Id="rId85" Type="http://schemas.openxmlformats.org/officeDocument/2006/relationships/image" Target="../media/image445.png"/><Relationship Id="rId150" Type="http://schemas.openxmlformats.org/officeDocument/2006/relationships/customXml" Target="../ink/ink479.xml"/><Relationship Id="rId192" Type="http://schemas.openxmlformats.org/officeDocument/2006/relationships/customXml" Target="../ink/ink500.xml"/><Relationship Id="rId206" Type="http://schemas.openxmlformats.org/officeDocument/2006/relationships/customXml" Target="../ink/ink507.xml"/><Relationship Id="rId413" Type="http://schemas.openxmlformats.org/officeDocument/2006/relationships/image" Target="../media/image609.png"/><Relationship Id="rId248" Type="http://schemas.openxmlformats.org/officeDocument/2006/relationships/customXml" Target="../ink/ink528.xml"/><Relationship Id="rId455" Type="http://schemas.openxmlformats.org/officeDocument/2006/relationships/image" Target="../media/image630.png"/><Relationship Id="rId497" Type="http://schemas.openxmlformats.org/officeDocument/2006/relationships/image" Target="../media/image651.png"/><Relationship Id="rId12" Type="http://schemas.openxmlformats.org/officeDocument/2006/relationships/customXml" Target="../ink/ink410.xml"/><Relationship Id="rId108" Type="http://schemas.openxmlformats.org/officeDocument/2006/relationships/customXml" Target="../ink/ink458.xml"/><Relationship Id="rId315" Type="http://schemas.openxmlformats.org/officeDocument/2006/relationships/image" Target="../media/image560.png"/><Relationship Id="rId357" Type="http://schemas.openxmlformats.org/officeDocument/2006/relationships/image" Target="../media/image581.png"/><Relationship Id="rId54" Type="http://schemas.openxmlformats.org/officeDocument/2006/relationships/customXml" Target="../ink/ink431.xml"/><Relationship Id="rId96" Type="http://schemas.openxmlformats.org/officeDocument/2006/relationships/customXml" Target="../ink/ink452.xml"/><Relationship Id="rId161" Type="http://schemas.openxmlformats.org/officeDocument/2006/relationships/image" Target="../media/image483.png"/><Relationship Id="rId217" Type="http://schemas.openxmlformats.org/officeDocument/2006/relationships/image" Target="../media/image511.png"/><Relationship Id="rId399" Type="http://schemas.openxmlformats.org/officeDocument/2006/relationships/image" Target="../media/image602.png"/><Relationship Id="rId259" Type="http://schemas.openxmlformats.org/officeDocument/2006/relationships/image" Target="../media/image532.png"/><Relationship Id="rId424" Type="http://schemas.openxmlformats.org/officeDocument/2006/relationships/customXml" Target="../ink/ink616.xml"/><Relationship Id="rId466" Type="http://schemas.openxmlformats.org/officeDocument/2006/relationships/customXml" Target="../ink/ink637.xml"/><Relationship Id="rId23" Type="http://schemas.openxmlformats.org/officeDocument/2006/relationships/image" Target="../media/image414.png"/><Relationship Id="rId119" Type="http://schemas.openxmlformats.org/officeDocument/2006/relationships/image" Target="../media/image462.png"/><Relationship Id="rId270" Type="http://schemas.openxmlformats.org/officeDocument/2006/relationships/customXml" Target="../ink/ink539.xml"/><Relationship Id="rId326" Type="http://schemas.openxmlformats.org/officeDocument/2006/relationships/customXml" Target="../ink/ink567.xml"/><Relationship Id="rId65" Type="http://schemas.openxmlformats.org/officeDocument/2006/relationships/image" Target="../media/image435.png"/><Relationship Id="rId130" Type="http://schemas.openxmlformats.org/officeDocument/2006/relationships/customXml" Target="../ink/ink469.xml"/><Relationship Id="rId368" Type="http://schemas.openxmlformats.org/officeDocument/2006/relationships/customXml" Target="../ink/ink588.xml"/><Relationship Id="rId172" Type="http://schemas.openxmlformats.org/officeDocument/2006/relationships/customXml" Target="../ink/ink490.xml"/><Relationship Id="rId228" Type="http://schemas.openxmlformats.org/officeDocument/2006/relationships/customXml" Target="../ink/ink518.xml"/><Relationship Id="rId435" Type="http://schemas.openxmlformats.org/officeDocument/2006/relationships/image" Target="../media/image620.png"/><Relationship Id="rId477" Type="http://schemas.openxmlformats.org/officeDocument/2006/relationships/image" Target="../media/image641.png"/><Relationship Id="rId281" Type="http://schemas.openxmlformats.org/officeDocument/2006/relationships/image" Target="../media/image543.png"/><Relationship Id="rId337" Type="http://schemas.openxmlformats.org/officeDocument/2006/relationships/image" Target="../media/image571.png"/><Relationship Id="rId34" Type="http://schemas.openxmlformats.org/officeDocument/2006/relationships/customXml" Target="../ink/ink421.xml"/><Relationship Id="rId76" Type="http://schemas.openxmlformats.org/officeDocument/2006/relationships/customXml" Target="../ink/ink442.xml"/><Relationship Id="rId141" Type="http://schemas.openxmlformats.org/officeDocument/2006/relationships/image" Target="../media/image473.png"/><Relationship Id="rId379" Type="http://schemas.openxmlformats.org/officeDocument/2006/relationships/image" Target="../media/image592.png"/><Relationship Id="rId7" Type="http://schemas.openxmlformats.org/officeDocument/2006/relationships/image" Target="../media/image406.png"/><Relationship Id="rId183" Type="http://schemas.openxmlformats.org/officeDocument/2006/relationships/image" Target="../media/image494.png"/><Relationship Id="rId239" Type="http://schemas.openxmlformats.org/officeDocument/2006/relationships/image" Target="../media/image522.png"/><Relationship Id="rId390" Type="http://schemas.openxmlformats.org/officeDocument/2006/relationships/customXml" Target="../ink/ink599.xml"/><Relationship Id="rId404" Type="http://schemas.openxmlformats.org/officeDocument/2006/relationships/customXml" Target="../ink/ink606.xml"/><Relationship Id="rId446" Type="http://schemas.openxmlformats.org/officeDocument/2006/relationships/customXml" Target="../ink/ink627.xml"/><Relationship Id="rId250" Type="http://schemas.openxmlformats.org/officeDocument/2006/relationships/customXml" Target="../ink/ink529.xml"/><Relationship Id="rId292" Type="http://schemas.openxmlformats.org/officeDocument/2006/relationships/customXml" Target="../ink/ink550.xml"/><Relationship Id="rId306" Type="http://schemas.openxmlformats.org/officeDocument/2006/relationships/customXml" Target="../ink/ink557.xml"/><Relationship Id="rId488" Type="http://schemas.openxmlformats.org/officeDocument/2006/relationships/customXml" Target="../ink/ink648.xml"/><Relationship Id="rId24" Type="http://schemas.openxmlformats.org/officeDocument/2006/relationships/customXml" Target="../ink/ink416.xml"/><Relationship Id="rId45" Type="http://schemas.openxmlformats.org/officeDocument/2006/relationships/image" Target="../media/image425.png"/><Relationship Id="rId66" Type="http://schemas.openxmlformats.org/officeDocument/2006/relationships/customXml" Target="../ink/ink437.xml"/><Relationship Id="rId87" Type="http://schemas.openxmlformats.org/officeDocument/2006/relationships/image" Target="../media/image446.png"/><Relationship Id="rId110" Type="http://schemas.openxmlformats.org/officeDocument/2006/relationships/customXml" Target="../ink/ink459.xml"/><Relationship Id="rId131" Type="http://schemas.openxmlformats.org/officeDocument/2006/relationships/image" Target="../media/image468.png"/><Relationship Id="rId327" Type="http://schemas.openxmlformats.org/officeDocument/2006/relationships/image" Target="../media/image566.png"/><Relationship Id="rId348" Type="http://schemas.openxmlformats.org/officeDocument/2006/relationships/customXml" Target="../ink/ink578.xml"/><Relationship Id="rId369" Type="http://schemas.openxmlformats.org/officeDocument/2006/relationships/image" Target="../media/image587.png"/><Relationship Id="rId152" Type="http://schemas.openxmlformats.org/officeDocument/2006/relationships/customXml" Target="../ink/ink480.xml"/><Relationship Id="rId173" Type="http://schemas.openxmlformats.org/officeDocument/2006/relationships/image" Target="../media/image489.png"/><Relationship Id="rId194" Type="http://schemas.openxmlformats.org/officeDocument/2006/relationships/customXml" Target="../ink/ink501.xml"/><Relationship Id="rId208" Type="http://schemas.openxmlformats.org/officeDocument/2006/relationships/customXml" Target="../ink/ink508.xml"/><Relationship Id="rId229" Type="http://schemas.openxmlformats.org/officeDocument/2006/relationships/image" Target="../media/image517.png"/><Relationship Id="rId380" Type="http://schemas.openxmlformats.org/officeDocument/2006/relationships/customXml" Target="../ink/ink594.xml"/><Relationship Id="rId415" Type="http://schemas.openxmlformats.org/officeDocument/2006/relationships/image" Target="../media/image610.png"/><Relationship Id="rId436" Type="http://schemas.openxmlformats.org/officeDocument/2006/relationships/customXml" Target="../ink/ink622.xml"/><Relationship Id="rId457" Type="http://schemas.openxmlformats.org/officeDocument/2006/relationships/image" Target="../media/image631.png"/><Relationship Id="rId240" Type="http://schemas.openxmlformats.org/officeDocument/2006/relationships/customXml" Target="../ink/ink524.xml"/><Relationship Id="rId261" Type="http://schemas.openxmlformats.org/officeDocument/2006/relationships/image" Target="../media/image533.png"/><Relationship Id="rId478" Type="http://schemas.openxmlformats.org/officeDocument/2006/relationships/customXml" Target="../ink/ink643.xml"/><Relationship Id="rId499" Type="http://schemas.openxmlformats.org/officeDocument/2006/relationships/image" Target="../media/image652.png"/><Relationship Id="rId14" Type="http://schemas.openxmlformats.org/officeDocument/2006/relationships/customXml" Target="../ink/ink411.xml"/><Relationship Id="rId35" Type="http://schemas.openxmlformats.org/officeDocument/2006/relationships/image" Target="../media/image420.png"/><Relationship Id="rId56" Type="http://schemas.openxmlformats.org/officeDocument/2006/relationships/customXml" Target="../ink/ink432.xml"/><Relationship Id="rId77" Type="http://schemas.openxmlformats.org/officeDocument/2006/relationships/image" Target="../media/image441.png"/><Relationship Id="rId100" Type="http://schemas.openxmlformats.org/officeDocument/2006/relationships/customXml" Target="../ink/ink454.xml"/><Relationship Id="rId282" Type="http://schemas.openxmlformats.org/officeDocument/2006/relationships/customXml" Target="../ink/ink545.xml"/><Relationship Id="rId317" Type="http://schemas.openxmlformats.org/officeDocument/2006/relationships/image" Target="../media/image561.png"/><Relationship Id="rId338" Type="http://schemas.openxmlformats.org/officeDocument/2006/relationships/customXml" Target="../ink/ink573.xml"/><Relationship Id="rId359" Type="http://schemas.openxmlformats.org/officeDocument/2006/relationships/image" Target="../media/image582.png"/><Relationship Id="rId8" Type="http://schemas.openxmlformats.org/officeDocument/2006/relationships/customXml" Target="../ink/ink408.xml"/><Relationship Id="rId98" Type="http://schemas.openxmlformats.org/officeDocument/2006/relationships/customXml" Target="../ink/ink453.xml"/><Relationship Id="rId121" Type="http://schemas.openxmlformats.org/officeDocument/2006/relationships/image" Target="../media/image463.png"/><Relationship Id="rId142" Type="http://schemas.openxmlformats.org/officeDocument/2006/relationships/customXml" Target="../ink/ink475.xml"/><Relationship Id="rId163" Type="http://schemas.openxmlformats.org/officeDocument/2006/relationships/image" Target="../media/image484.png"/><Relationship Id="rId184" Type="http://schemas.openxmlformats.org/officeDocument/2006/relationships/customXml" Target="../ink/ink496.xml"/><Relationship Id="rId219" Type="http://schemas.openxmlformats.org/officeDocument/2006/relationships/image" Target="../media/image512.png"/><Relationship Id="rId370" Type="http://schemas.openxmlformats.org/officeDocument/2006/relationships/customXml" Target="../ink/ink589.xml"/><Relationship Id="rId391" Type="http://schemas.openxmlformats.org/officeDocument/2006/relationships/image" Target="../media/image598.png"/><Relationship Id="rId405" Type="http://schemas.openxmlformats.org/officeDocument/2006/relationships/image" Target="../media/image605.png"/><Relationship Id="rId426" Type="http://schemas.openxmlformats.org/officeDocument/2006/relationships/customXml" Target="../ink/ink617.xml"/><Relationship Id="rId447" Type="http://schemas.openxmlformats.org/officeDocument/2006/relationships/image" Target="../media/image626.png"/><Relationship Id="rId230" Type="http://schemas.openxmlformats.org/officeDocument/2006/relationships/customXml" Target="../ink/ink519.xml"/><Relationship Id="rId251" Type="http://schemas.openxmlformats.org/officeDocument/2006/relationships/image" Target="../media/image528.png"/><Relationship Id="rId468" Type="http://schemas.openxmlformats.org/officeDocument/2006/relationships/customXml" Target="../ink/ink638.xml"/><Relationship Id="rId489" Type="http://schemas.openxmlformats.org/officeDocument/2006/relationships/image" Target="../media/image647.png"/><Relationship Id="rId25" Type="http://schemas.openxmlformats.org/officeDocument/2006/relationships/image" Target="../media/image415.png"/><Relationship Id="rId46" Type="http://schemas.openxmlformats.org/officeDocument/2006/relationships/customXml" Target="../ink/ink427.xml"/><Relationship Id="rId67" Type="http://schemas.openxmlformats.org/officeDocument/2006/relationships/image" Target="../media/image436.png"/><Relationship Id="rId272" Type="http://schemas.openxmlformats.org/officeDocument/2006/relationships/customXml" Target="../ink/ink540.xml"/><Relationship Id="rId293" Type="http://schemas.openxmlformats.org/officeDocument/2006/relationships/image" Target="../media/image549.png"/><Relationship Id="rId307" Type="http://schemas.openxmlformats.org/officeDocument/2006/relationships/image" Target="../media/image556.png"/><Relationship Id="rId328" Type="http://schemas.openxmlformats.org/officeDocument/2006/relationships/customXml" Target="../ink/ink568.xml"/><Relationship Id="rId349" Type="http://schemas.openxmlformats.org/officeDocument/2006/relationships/image" Target="../media/image577.png"/><Relationship Id="rId88" Type="http://schemas.openxmlformats.org/officeDocument/2006/relationships/customXml" Target="../ink/ink448.xml"/><Relationship Id="rId111" Type="http://schemas.openxmlformats.org/officeDocument/2006/relationships/image" Target="../media/image458.png"/><Relationship Id="rId132" Type="http://schemas.openxmlformats.org/officeDocument/2006/relationships/customXml" Target="../ink/ink470.xml"/><Relationship Id="rId153" Type="http://schemas.openxmlformats.org/officeDocument/2006/relationships/image" Target="../media/image479.png"/><Relationship Id="rId174" Type="http://schemas.openxmlformats.org/officeDocument/2006/relationships/customXml" Target="../ink/ink491.xml"/><Relationship Id="rId195" Type="http://schemas.openxmlformats.org/officeDocument/2006/relationships/image" Target="../media/image500.png"/><Relationship Id="rId209" Type="http://schemas.openxmlformats.org/officeDocument/2006/relationships/image" Target="../media/image507.png"/><Relationship Id="rId360" Type="http://schemas.openxmlformats.org/officeDocument/2006/relationships/customXml" Target="../ink/ink584.xml"/><Relationship Id="rId381" Type="http://schemas.openxmlformats.org/officeDocument/2006/relationships/image" Target="../media/image593.png"/><Relationship Id="rId416" Type="http://schemas.openxmlformats.org/officeDocument/2006/relationships/customXml" Target="../ink/ink612.xml"/><Relationship Id="rId220" Type="http://schemas.openxmlformats.org/officeDocument/2006/relationships/customXml" Target="../ink/ink514.xml"/><Relationship Id="rId241" Type="http://schemas.openxmlformats.org/officeDocument/2006/relationships/image" Target="../media/image523.png"/><Relationship Id="rId437" Type="http://schemas.openxmlformats.org/officeDocument/2006/relationships/image" Target="../media/image621.png"/><Relationship Id="rId458" Type="http://schemas.openxmlformats.org/officeDocument/2006/relationships/customXml" Target="../ink/ink633.xml"/><Relationship Id="rId479" Type="http://schemas.openxmlformats.org/officeDocument/2006/relationships/image" Target="../media/image642.png"/><Relationship Id="rId15" Type="http://schemas.openxmlformats.org/officeDocument/2006/relationships/image" Target="../media/image410.png"/><Relationship Id="rId36" Type="http://schemas.openxmlformats.org/officeDocument/2006/relationships/customXml" Target="../ink/ink422.xml"/><Relationship Id="rId57" Type="http://schemas.openxmlformats.org/officeDocument/2006/relationships/image" Target="../media/image431.png"/><Relationship Id="rId262" Type="http://schemas.openxmlformats.org/officeDocument/2006/relationships/customXml" Target="../ink/ink535.xml"/><Relationship Id="rId283" Type="http://schemas.openxmlformats.org/officeDocument/2006/relationships/image" Target="../media/image544.png"/><Relationship Id="rId318" Type="http://schemas.openxmlformats.org/officeDocument/2006/relationships/customXml" Target="../ink/ink563.xml"/><Relationship Id="rId339" Type="http://schemas.openxmlformats.org/officeDocument/2006/relationships/image" Target="../media/image572.png"/><Relationship Id="rId490" Type="http://schemas.openxmlformats.org/officeDocument/2006/relationships/customXml" Target="../ink/ink649.xml"/><Relationship Id="rId78" Type="http://schemas.openxmlformats.org/officeDocument/2006/relationships/customXml" Target="../ink/ink443.xml"/><Relationship Id="rId99" Type="http://schemas.openxmlformats.org/officeDocument/2006/relationships/image" Target="../media/image452.png"/><Relationship Id="rId101" Type="http://schemas.openxmlformats.org/officeDocument/2006/relationships/image" Target="../media/image453.png"/><Relationship Id="rId122" Type="http://schemas.openxmlformats.org/officeDocument/2006/relationships/customXml" Target="../ink/ink465.xml"/><Relationship Id="rId143" Type="http://schemas.openxmlformats.org/officeDocument/2006/relationships/image" Target="../media/image474.png"/><Relationship Id="rId164" Type="http://schemas.openxmlformats.org/officeDocument/2006/relationships/customXml" Target="../ink/ink486.xml"/><Relationship Id="rId185" Type="http://schemas.openxmlformats.org/officeDocument/2006/relationships/image" Target="../media/image495.png"/><Relationship Id="rId350" Type="http://schemas.openxmlformats.org/officeDocument/2006/relationships/customXml" Target="../ink/ink579.xml"/><Relationship Id="rId371" Type="http://schemas.openxmlformats.org/officeDocument/2006/relationships/image" Target="../media/image588.png"/><Relationship Id="rId406" Type="http://schemas.openxmlformats.org/officeDocument/2006/relationships/customXml" Target="../ink/ink607.xml"/><Relationship Id="rId9" Type="http://schemas.openxmlformats.org/officeDocument/2006/relationships/image" Target="../media/image407.png"/><Relationship Id="rId210" Type="http://schemas.openxmlformats.org/officeDocument/2006/relationships/customXml" Target="../ink/ink509.xml"/><Relationship Id="rId392" Type="http://schemas.openxmlformats.org/officeDocument/2006/relationships/customXml" Target="../ink/ink600.xml"/><Relationship Id="rId427" Type="http://schemas.openxmlformats.org/officeDocument/2006/relationships/image" Target="../media/image616.png"/><Relationship Id="rId448" Type="http://schemas.openxmlformats.org/officeDocument/2006/relationships/customXml" Target="../ink/ink628.xml"/><Relationship Id="rId469" Type="http://schemas.openxmlformats.org/officeDocument/2006/relationships/image" Target="../media/image637.png"/><Relationship Id="rId26" Type="http://schemas.openxmlformats.org/officeDocument/2006/relationships/customXml" Target="../ink/ink417.xml"/><Relationship Id="rId231" Type="http://schemas.openxmlformats.org/officeDocument/2006/relationships/image" Target="../media/image518.png"/><Relationship Id="rId252" Type="http://schemas.openxmlformats.org/officeDocument/2006/relationships/customXml" Target="../ink/ink530.xml"/><Relationship Id="rId273" Type="http://schemas.openxmlformats.org/officeDocument/2006/relationships/image" Target="../media/image539.png"/><Relationship Id="rId294" Type="http://schemas.openxmlformats.org/officeDocument/2006/relationships/customXml" Target="../ink/ink551.xml"/><Relationship Id="rId308" Type="http://schemas.openxmlformats.org/officeDocument/2006/relationships/customXml" Target="../ink/ink558.xml"/><Relationship Id="rId329" Type="http://schemas.openxmlformats.org/officeDocument/2006/relationships/image" Target="../media/image567.png"/><Relationship Id="rId480" Type="http://schemas.openxmlformats.org/officeDocument/2006/relationships/customXml" Target="../ink/ink644.xml"/><Relationship Id="rId47" Type="http://schemas.openxmlformats.org/officeDocument/2006/relationships/image" Target="../media/image426.png"/><Relationship Id="rId68" Type="http://schemas.openxmlformats.org/officeDocument/2006/relationships/customXml" Target="../ink/ink438.xml"/><Relationship Id="rId89" Type="http://schemas.openxmlformats.org/officeDocument/2006/relationships/image" Target="../media/image447.png"/><Relationship Id="rId112" Type="http://schemas.openxmlformats.org/officeDocument/2006/relationships/customXml" Target="../ink/ink460.xml"/><Relationship Id="rId133" Type="http://schemas.openxmlformats.org/officeDocument/2006/relationships/image" Target="../media/image469.png"/><Relationship Id="rId154" Type="http://schemas.openxmlformats.org/officeDocument/2006/relationships/customXml" Target="../ink/ink481.xml"/><Relationship Id="rId175" Type="http://schemas.openxmlformats.org/officeDocument/2006/relationships/image" Target="../media/image490.png"/><Relationship Id="rId340" Type="http://schemas.openxmlformats.org/officeDocument/2006/relationships/customXml" Target="../ink/ink574.xml"/><Relationship Id="rId361" Type="http://schemas.openxmlformats.org/officeDocument/2006/relationships/image" Target="../media/image583.png"/><Relationship Id="rId196" Type="http://schemas.openxmlformats.org/officeDocument/2006/relationships/customXml" Target="../ink/ink502.xml"/><Relationship Id="rId200" Type="http://schemas.openxmlformats.org/officeDocument/2006/relationships/customXml" Target="../ink/ink504.xml"/><Relationship Id="rId382" Type="http://schemas.openxmlformats.org/officeDocument/2006/relationships/customXml" Target="../ink/ink595.xml"/><Relationship Id="rId417" Type="http://schemas.openxmlformats.org/officeDocument/2006/relationships/image" Target="../media/image611.png"/><Relationship Id="rId438" Type="http://schemas.openxmlformats.org/officeDocument/2006/relationships/customXml" Target="../ink/ink623.xml"/><Relationship Id="rId459" Type="http://schemas.openxmlformats.org/officeDocument/2006/relationships/image" Target="../media/image632.png"/><Relationship Id="rId16" Type="http://schemas.openxmlformats.org/officeDocument/2006/relationships/customXml" Target="../ink/ink412.xml"/><Relationship Id="rId221" Type="http://schemas.openxmlformats.org/officeDocument/2006/relationships/image" Target="../media/image513.png"/><Relationship Id="rId242" Type="http://schemas.openxmlformats.org/officeDocument/2006/relationships/customXml" Target="../ink/ink525.xml"/><Relationship Id="rId263" Type="http://schemas.openxmlformats.org/officeDocument/2006/relationships/image" Target="../media/image534.png"/><Relationship Id="rId284" Type="http://schemas.openxmlformats.org/officeDocument/2006/relationships/customXml" Target="../ink/ink546.xml"/><Relationship Id="rId319" Type="http://schemas.openxmlformats.org/officeDocument/2006/relationships/image" Target="../media/image562.png"/><Relationship Id="rId470" Type="http://schemas.openxmlformats.org/officeDocument/2006/relationships/customXml" Target="../ink/ink639.xml"/><Relationship Id="rId491" Type="http://schemas.openxmlformats.org/officeDocument/2006/relationships/image" Target="../media/image648.png"/><Relationship Id="rId37" Type="http://schemas.openxmlformats.org/officeDocument/2006/relationships/image" Target="../media/image421.png"/><Relationship Id="rId58" Type="http://schemas.openxmlformats.org/officeDocument/2006/relationships/customXml" Target="../ink/ink433.xml"/><Relationship Id="rId79" Type="http://schemas.openxmlformats.org/officeDocument/2006/relationships/image" Target="../media/image442.png"/><Relationship Id="rId102" Type="http://schemas.openxmlformats.org/officeDocument/2006/relationships/customXml" Target="../ink/ink455.xml"/><Relationship Id="rId123" Type="http://schemas.openxmlformats.org/officeDocument/2006/relationships/image" Target="../media/image464.png"/><Relationship Id="rId144" Type="http://schemas.openxmlformats.org/officeDocument/2006/relationships/customXml" Target="../ink/ink476.xml"/><Relationship Id="rId330" Type="http://schemas.openxmlformats.org/officeDocument/2006/relationships/customXml" Target="../ink/ink569.xml"/><Relationship Id="rId90" Type="http://schemas.openxmlformats.org/officeDocument/2006/relationships/customXml" Target="../ink/ink449.xml"/><Relationship Id="rId165" Type="http://schemas.openxmlformats.org/officeDocument/2006/relationships/image" Target="../media/image485.png"/><Relationship Id="rId186" Type="http://schemas.openxmlformats.org/officeDocument/2006/relationships/customXml" Target="../ink/ink497.xml"/><Relationship Id="rId351" Type="http://schemas.openxmlformats.org/officeDocument/2006/relationships/image" Target="../media/image578.png"/><Relationship Id="rId372" Type="http://schemas.openxmlformats.org/officeDocument/2006/relationships/customXml" Target="../ink/ink590.xml"/><Relationship Id="rId393" Type="http://schemas.openxmlformats.org/officeDocument/2006/relationships/image" Target="../media/image599.png"/><Relationship Id="rId407" Type="http://schemas.openxmlformats.org/officeDocument/2006/relationships/image" Target="../media/image606.png"/><Relationship Id="rId428" Type="http://schemas.openxmlformats.org/officeDocument/2006/relationships/customXml" Target="../ink/ink618.xml"/><Relationship Id="rId449" Type="http://schemas.openxmlformats.org/officeDocument/2006/relationships/image" Target="../media/image627.png"/><Relationship Id="rId211" Type="http://schemas.openxmlformats.org/officeDocument/2006/relationships/image" Target="../media/image508.png"/><Relationship Id="rId232" Type="http://schemas.openxmlformats.org/officeDocument/2006/relationships/customXml" Target="../ink/ink520.xml"/><Relationship Id="rId253" Type="http://schemas.openxmlformats.org/officeDocument/2006/relationships/image" Target="../media/image529.png"/><Relationship Id="rId274" Type="http://schemas.openxmlformats.org/officeDocument/2006/relationships/customXml" Target="../ink/ink541.xml"/><Relationship Id="rId295" Type="http://schemas.openxmlformats.org/officeDocument/2006/relationships/image" Target="../media/image550.png"/><Relationship Id="rId309" Type="http://schemas.openxmlformats.org/officeDocument/2006/relationships/image" Target="../media/image557.png"/><Relationship Id="rId460" Type="http://schemas.openxmlformats.org/officeDocument/2006/relationships/customXml" Target="../ink/ink634.xml"/><Relationship Id="rId481" Type="http://schemas.openxmlformats.org/officeDocument/2006/relationships/image" Target="../media/image643.png"/><Relationship Id="rId27" Type="http://schemas.openxmlformats.org/officeDocument/2006/relationships/image" Target="../media/image416.png"/><Relationship Id="rId48" Type="http://schemas.openxmlformats.org/officeDocument/2006/relationships/customXml" Target="../ink/ink428.xml"/><Relationship Id="rId69" Type="http://schemas.openxmlformats.org/officeDocument/2006/relationships/image" Target="../media/image437.png"/><Relationship Id="rId113" Type="http://schemas.openxmlformats.org/officeDocument/2006/relationships/image" Target="../media/image459.png"/><Relationship Id="rId134" Type="http://schemas.openxmlformats.org/officeDocument/2006/relationships/customXml" Target="../ink/ink471.xml"/><Relationship Id="rId320" Type="http://schemas.openxmlformats.org/officeDocument/2006/relationships/customXml" Target="../ink/ink564.xml"/><Relationship Id="rId80" Type="http://schemas.openxmlformats.org/officeDocument/2006/relationships/customXml" Target="../ink/ink444.xml"/><Relationship Id="rId155" Type="http://schemas.openxmlformats.org/officeDocument/2006/relationships/image" Target="../media/image480.png"/><Relationship Id="rId176" Type="http://schemas.openxmlformats.org/officeDocument/2006/relationships/customXml" Target="../ink/ink492.xml"/><Relationship Id="rId197" Type="http://schemas.openxmlformats.org/officeDocument/2006/relationships/image" Target="../media/image501.png"/><Relationship Id="rId341" Type="http://schemas.openxmlformats.org/officeDocument/2006/relationships/image" Target="../media/image573.png"/><Relationship Id="rId362" Type="http://schemas.openxmlformats.org/officeDocument/2006/relationships/customXml" Target="../ink/ink585.xml"/><Relationship Id="rId383" Type="http://schemas.openxmlformats.org/officeDocument/2006/relationships/image" Target="../media/image594.png"/><Relationship Id="rId418" Type="http://schemas.openxmlformats.org/officeDocument/2006/relationships/customXml" Target="../ink/ink613.xml"/><Relationship Id="rId439" Type="http://schemas.openxmlformats.org/officeDocument/2006/relationships/image" Target="../media/image622.png"/><Relationship Id="rId201" Type="http://schemas.openxmlformats.org/officeDocument/2006/relationships/image" Target="../media/image503.png"/><Relationship Id="rId222" Type="http://schemas.openxmlformats.org/officeDocument/2006/relationships/customXml" Target="../ink/ink515.xml"/><Relationship Id="rId243" Type="http://schemas.openxmlformats.org/officeDocument/2006/relationships/image" Target="../media/image524.png"/><Relationship Id="rId264" Type="http://schemas.openxmlformats.org/officeDocument/2006/relationships/customXml" Target="../ink/ink536.xml"/><Relationship Id="rId285" Type="http://schemas.openxmlformats.org/officeDocument/2006/relationships/image" Target="../media/image545.png"/><Relationship Id="rId450" Type="http://schemas.openxmlformats.org/officeDocument/2006/relationships/customXml" Target="../ink/ink629.xml"/><Relationship Id="rId471" Type="http://schemas.openxmlformats.org/officeDocument/2006/relationships/image" Target="../media/image638.png"/><Relationship Id="rId17" Type="http://schemas.openxmlformats.org/officeDocument/2006/relationships/image" Target="../media/image411.png"/><Relationship Id="rId38" Type="http://schemas.openxmlformats.org/officeDocument/2006/relationships/customXml" Target="../ink/ink423.xml"/><Relationship Id="rId59" Type="http://schemas.openxmlformats.org/officeDocument/2006/relationships/image" Target="../media/image432.png"/><Relationship Id="rId103" Type="http://schemas.openxmlformats.org/officeDocument/2006/relationships/image" Target="../media/image454.png"/><Relationship Id="rId124" Type="http://schemas.openxmlformats.org/officeDocument/2006/relationships/customXml" Target="../ink/ink466.xml"/><Relationship Id="rId310" Type="http://schemas.openxmlformats.org/officeDocument/2006/relationships/customXml" Target="../ink/ink559.xml"/><Relationship Id="rId492" Type="http://schemas.openxmlformats.org/officeDocument/2006/relationships/customXml" Target="../ink/ink650.xml"/><Relationship Id="rId70" Type="http://schemas.openxmlformats.org/officeDocument/2006/relationships/customXml" Target="../ink/ink439.xml"/><Relationship Id="rId91" Type="http://schemas.openxmlformats.org/officeDocument/2006/relationships/image" Target="../media/image448.png"/><Relationship Id="rId145" Type="http://schemas.openxmlformats.org/officeDocument/2006/relationships/image" Target="../media/image475.png"/><Relationship Id="rId166" Type="http://schemas.openxmlformats.org/officeDocument/2006/relationships/customXml" Target="../ink/ink487.xml"/><Relationship Id="rId187" Type="http://schemas.openxmlformats.org/officeDocument/2006/relationships/image" Target="../media/image496.png"/><Relationship Id="rId331" Type="http://schemas.openxmlformats.org/officeDocument/2006/relationships/image" Target="../media/image568.png"/><Relationship Id="rId352" Type="http://schemas.openxmlformats.org/officeDocument/2006/relationships/customXml" Target="../ink/ink580.xml"/><Relationship Id="rId373" Type="http://schemas.openxmlformats.org/officeDocument/2006/relationships/image" Target="../media/image589.png"/><Relationship Id="rId394" Type="http://schemas.openxmlformats.org/officeDocument/2006/relationships/customXml" Target="../ink/ink601.xml"/><Relationship Id="rId408" Type="http://schemas.openxmlformats.org/officeDocument/2006/relationships/customXml" Target="../ink/ink608.xml"/><Relationship Id="rId429" Type="http://schemas.openxmlformats.org/officeDocument/2006/relationships/image" Target="../media/image61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10.xml"/><Relationship Id="rId233" Type="http://schemas.openxmlformats.org/officeDocument/2006/relationships/image" Target="../media/image519.png"/><Relationship Id="rId254" Type="http://schemas.openxmlformats.org/officeDocument/2006/relationships/customXml" Target="../ink/ink531.xml"/><Relationship Id="rId440" Type="http://schemas.openxmlformats.org/officeDocument/2006/relationships/customXml" Target="../ink/ink624.xml"/><Relationship Id="rId28" Type="http://schemas.openxmlformats.org/officeDocument/2006/relationships/customXml" Target="../ink/ink418.xml"/><Relationship Id="rId49" Type="http://schemas.openxmlformats.org/officeDocument/2006/relationships/image" Target="../media/image427.png"/><Relationship Id="rId114" Type="http://schemas.openxmlformats.org/officeDocument/2006/relationships/customXml" Target="../ink/ink461.xml"/><Relationship Id="rId275" Type="http://schemas.openxmlformats.org/officeDocument/2006/relationships/image" Target="../media/image540.png"/><Relationship Id="rId296" Type="http://schemas.openxmlformats.org/officeDocument/2006/relationships/customXml" Target="../ink/ink552.xml"/><Relationship Id="rId300" Type="http://schemas.openxmlformats.org/officeDocument/2006/relationships/customXml" Target="../ink/ink554.xml"/><Relationship Id="rId461" Type="http://schemas.openxmlformats.org/officeDocument/2006/relationships/image" Target="../media/image633.png"/><Relationship Id="rId482" Type="http://schemas.openxmlformats.org/officeDocument/2006/relationships/customXml" Target="../ink/ink645.xml"/><Relationship Id="rId60" Type="http://schemas.openxmlformats.org/officeDocument/2006/relationships/customXml" Target="../ink/ink434.xml"/><Relationship Id="rId81" Type="http://schemas.openxmlformats.org/officeDocument/2006/relationships/image" Target="../media/image443.png"/><Relationship Id="rId135" Type="http://schemas.openxmlformats.org/officeDocument/2006/relationships/image" Target="../media/image470.png"/><Relationship Id="rId156" Type="http://schemas.openxmlformats.org/officeDocument/2006/relationships/customXml" Target="../ink/ink482.xml"/><Relationship Id="rId177" Type="http://schemas.openxmlformats.org/officeDocument/2006/relationships/image" Target="../media/image491.png"/><Relationship Id="rId198" Type="http://schemas.openxmlformats.org/officeDocument/2006/relationships/customXml" Target="../ink/ink503.xml"/><Relationship Id="rId321" Type="http://schemas.openxmlformats.org/officeDocument/2006/relationships/image" Target="../media/image563.png"/><Relationship Id="rId342" Type="http://schemas.openxmlformats.org/officeDocument/2006/relationships/customXml" Target="../ink/ink575.xml"/><Relationship Id="rId363" Type="http://schemas.openxmlformats.org/officeDocument/2006/relationships/image" Target="../media/image584.png"/><Relationship Id="rId384" Type="http://schemas.openxmlformats.org/officeDocument/2006/relationships/customXml" Target="../ink/ink596.xml"/><Relationship Id="rId419" Type="http://schemas.openxmlformats.org/officeDocument/2006/relationships/image" Target="../media/image612.png"/><Relationship Id="rId202" Type="http://schemas.openxmlformats.org/officeDocument/2006/relationships/customXml" Target="../ink/ink505.xml"/><Relationship Id="rId223" Type="http://schemas.openxmlformats.org/officeDocument/2006/relationships/image" Target="../media/image514.png"/><Relationship Id="rId244" Type="http://schemas.openxmlformats.org/officeDocument/2006/relationships/customXml" Target="../ink/ink526.xml"/><Relationship Id="rId430" Type="http://schemas.openxmlformats.org/officeDocument/2006/relationships/customXml" Target="../ink/ink619.xml"/><Relationship Id="rId18" Type="http://schemas.openxmlformats.org/officeDocument/2006/relationships/customXml" Target="../ink/ink413.xml"/><Relationship Id="rId39" Type="http://schemas.openxmlformats.org/officeDocument/2006/relationships/image" Target="../media/image422.png"/><Relationship Id="rId265" Type="http://schemas.openxmlformats.org/officeDocument/2006/relationships/image" Target="../media/image535.png"/><Relationship Id="rId286" Type="http://schemas.openxmlformats.org/officeDocument/2006/relationships/customXml" Target="../ink/ink547.xml"/><Relationship Id="rId451" Type="http://schemas.openxmlformats.org/officeDocument/2006/relationships/image" Target="../media/image628.png"/><Relationship Id="rId472" Type="http://schemas.openxmlformats.org/officeDocument/2006/relationships/customXml" Target="../ink/ink640.xml"/><Relationship Id="rId493" Type="http://schemas.openxmlformats.org/officeDocument/2006/relationships/image" Target="../media/image649.png"/><Relationship Id="rId50" Type="http://schemas.openxmlformats.org/officeDocument/2006/relationships/customXml" Target="../ink/ink429.xml"/><Relationship Id="rId104" Type="http://schemas.openxmlformats.org/officeDocument/2006/relationships/customXml" Target="../ink/ink456.xml"/><Relationship Id="rId125" Type="http://schemas.openxmlformats.org/officeDocument/2006/relationships/image" Target="../media/image465.png"/><Relationship Id="rId146" Type="http://schemas.openxmlformats.org/officeDocument/2006/relationships/customXml" Target="../ink/ink477.xml"/><Relationship Id="rId167" Type="http://schemas.openxmlformats.org/officeDocument/2006/relationships/image" Target="../media/image486.png"/><Relationship Id="rId188" Type="http://schemas.openxmlformats.org/officeDocument/2006/relationships/customXml" Target="../ink/ink498.xml"/><Relationship Id="rId311" Type="http://schemas.openxmlformats.org/officeDocument/2006/relationships/image" Target="../media/image558.png"/><Relationship Id="rId332" Type="http://schemas.openxmlformats.org/officeDocument/2006/relationships/customXml" Target="../ink/ink570.xml"/><Relationship Id="rId353" Type="http://schemas.openxmlformats.org/officeDocument/2006/relationships/image" Target="../media/image579.png"/><Relationship Id="rId374" Type="http://schemas.openxmlformats.org/officeDocument/2006/relationships/customXml" Target="../ink/ink591.xml"/><Relationship Id="rId395" Type="http://schemas.openxmlformats.org/officeDocument/2006/relationships/image" Target="../media/image600.png"/><Relationship Id="rId409" Type="http://schemas.openxmlformats.org/officeDocument/2006/relationships/image" Target="../media/image607.png"/><Relationship Id="rId71" Type="http://schemas.openxmlformats.org/officeDocument/2006/relationships/image" Target="../media/image438.png"/><Relationship Id="rId92" Type="http://schemas.openxmlformats.org/officeDocument/2006/relationships/customXml" Target="../ink/ink450.xml"/><Relationship Id="rId213" Type="http://schemas.openxmlformats.org/officeDocument/2006/relationships/image" Target="../media/image509.png"/><Relationship Id="rId234" Type="http://schemas.openxmlformats.org/officeDocument/2006/relationships/customXml" Target="../ink/ink521.xml"/><Relationship Id="rId420" Type="http://schemas.openxmlformats.org/officeDocument/2006/relationships/customXml" Target="../ink/ink614.xml"/><Relationship Id="rId2" Type="http://schemas.openxmlformats.org/officeDocument/2006/relationships/customXml" Target="../ink/ink405.xml"/><Relationship Id="rId29" Type="http://schemas.openxmlformats.org/officeDocument/2006/relationships/image" Target="../media/image417.png"/><Relationship Id="rId255" Type="http://schemas.openxmlformats.org/officeDocument/2006/relationships/image" Target="../media/image530.png"/><Relationship Id="rId276" Type="http://schemas.openxmlformats.org/officeDocument/2006/relationships/customXml" Target="../ink/ink542.xml"/><Relationship Id="rId297" Type="http://schemas.openxmlformats.org/officeDocument/2006/relationships/image" Target="../media/image551.png"/><Relationship Id="rId441" Type="http://schemas.openxmlformats.org/officeDocument/2006/relationships/image" Target="../media/image623.png"/><Relationship Id="rId462" Type="http://schemas.openxmlformats.org/officeDocument/2006/relationships/customXml" Target="../ink/ink635.xml"/><Relationship Id="rId483" Type="http://schemas.openxmlformats.org/officeDocument/2006/relationships/image" Target="../media/image644.png"/><Relationship Id="rId40" Type="http://schemas.openxmlformats.org/officeDocument/2006/relationships/customXml" Target="../ink/ink424.xml"/><Relationship Id="rId115" Type="http://schemas.openxmlformats.org/officeDocument/2006/relationships/image" Target="../media/image460.png"/><Relationship Id="rId136" Type="http://schemas.openxmlformats.org/officeDocument/2006/relationships/customXml" Target="../ink/ink472.xml"/><Relationship Id="rId157" Type="http://schemas.openxmlformats.org/officeDocument/2006/relationships/image" Target="../media/image481.png"/><Relationship Id="rId178" Type="http://schemas.openxmlformats.org/officeDocument/2006/relationships/customXml" Target="../ink/ink493.xml"/><Relationship Id="rId301" Type="http://schemas.openxmlformats.org/officeDocument/2006/relationships/image" Target="../media/image553.png"/><Relationship Id="rId322" Type="http://schemas.openxmlformats.org/officeDocument/2006/relationships/customXml" Target="../ink/ink565.xml"/><Relationship Id="rId343" Type="http://schemas.openxmlformats.org/officeDocument/2006/relationships/image" Target="../media/image574.png"/><Relationship Id="rId364" Type="http://schemas.openxmlformats.org/officeDocument/2006/relationships/customXml" Target="../ink/ink586.xml"/><Relationship Id="rId61" Type="http://schemas.openxmlformats.org/officeDocument/2006/relationships/image" Target="../media/image433.png"/><Relationship Id="rId82" Type="http://schemas.openxmlformats.org/officeDocument/2006/relationships/customXml" Target="../ink/ink445.xml"/><Relationship Id="rId199" Type="http://schemas.openxmlformats.org/officeDocument/2006/relationships/image" Target="../media/image502.png"/><Relationship Id="rId203" Type="http://schemas.openxmlformats.org/officeDocument/2006/relationships/image" Target="../media/image504.png"/><Relationship Id="rId385" Type="http://schemas.openxmlformats.org/officeDocument/2006/relationships/image" Target="../media/image595.png"/><Relationship Id="rId19" Type="http://schemas.openxmlformats.org/officeDocument/2006/relationships/image" Target="../media/image412.png"/><Relationship Id="rId224" Type="http://schemas.openxmlformats.org/officeDocument/2006/relationships/customXml" Target="../ink/ink516.xml"/><Relationship Id="rId245" Type="http://schemas.openxmlformats.org/officeDocument/2006/relationships/image" Target="../media/image525.png"/><Relationship Id="rId266" Type="http://schemas.openxmlformats.org/officeDocument/2006/relationships/customXml" Target="../ink/ink537.xml"/><Relationship Id="rId287" Type="http://schemas.openxmlformats.org/officeDocument/2006/relationships/image" Target="../media/image546.png"/><Relationship Id="rId410" Type="http://schemas.openxmlformats.org/officeDocument/2006/relationships/customXml" Target="../ink/ink609.xml"/><Relationship Id="rId431" Type="http://schemas.openxmlformats.org/officeDocument/2006/relationships/image" Target="../media/image618.png"/><Relationship Id="rId452" Type="http://schemas.openxmlformats.org/officeDocument/2006/relationships/customXml" Target="../ink/ink630.xml"/><Relationship Id="rId473" Type="http://schemas.openxmlformats.org/officeDocument/2006/relationships/image" Target="../media/image639.png"/><Relationship Id="rId494" Type="http://schemas.openxmlformats.org/officeDocument/2006/relationships/customXml" Target="../ink/ink651.xml"/><Relationship Id="rId30" Type="http://schemas.openxmlformats.org/officeDocument/2006/relationships/customXml" Target="../ink/ink419.xml"/><Relationship Id="rId105" Type="http://schemas.openxmlformats.org/officeDocument/2006/relationships/image" Target="../media/image455.png"/><Relationship Id="rId126" Type="http://schemas.openxmlformats.org/officeDocument/2006/relationships/customXml" Target="../ink/ink467.xml"/><Relationship Id="rId147" Type="http://schemas.openxmlformats.org/officeDocument/2006/relationships/image" Target="../media/image476.png"/><Relationship Id="rId168" Type="http://schemas.openxmlformats.org/officeDocument/2006/relationships/customXml" Target="../ink/ink488.xml"/><Relationship Id="rId312" Type="http://schemas.openxmlformats.org/officeDocument/2006/relationships/customXml" Target="../ink/ink560.xml"/><Relationship Id="rId333" Type="http://schemas.openxmlformats.org/officeDocument/2006/relationships/image" Target="../media/image569.png"/><Relationship Id="rId354" Type="http://schemas.openxmlformats.org/officeDocument/2006/relationships/customXml" Target="../ink/ink581.xml"/><Relationship Id="rId51" Type="http://schemas.openxmlformats.org/officeDocument/2006/relationships/image" Target="../media/image428.png"/><Relationship Id="rId72" Type="http://schemas.openxmlformats.org/officeDocument/2006/relationships/customXml" Target="../ink/ink440.xml"/><Relationship Id="rId93" Type="http://schemas.openxmlformats.org/officeDocument/2006/relationships/image" Target="../media/image449.png"/><Relationship Id="rId189" Type="http://schemas.openxmlformats.org/officeDocument/2006/relationships/image" Target="../media/image497.png"/><Relationship Id="rId375" Type="http://schemas.openxmlformats.org/officeDocument/2006/relationships/image" Target="../media/image590.png"/><Relationship Id="rId396" Type="http://schemas.openxmlformats.org/officeDocument/2006/relationships/customXml" Target="../ink/ink602.xml"/><Relationship Id="rId3" Type="http://schemas.openxmlformats.org/officeDocument/2006/relationships/image" Target="../media/image404.png"/><Relationship Id="rId214" Type="http://schemas.openxmlformats.org/officeDocument/2006/relationships/customXml" Target="../ink/ink511.xml"/><Relationship Id="rId235" Type="http://schemas.openxmlformats.org/officeDocument/2006/relationships/image" Target="../media/image520.png"/><Relationship Id="rId256" Type="http://schemas.openxmlformats.org/officeDocument/2006/relationships/customXml" Target="../ink/ink532.xml"/><Relationship Id="rId277" Type="http://schemas.openxmlformats.org/officeDocument/2006/relationships/image" Target="../media/image541.png"/><Relationship Id="rId298" Type="http://schemas.openxmlformats.org/officeDocument/2006/relationships/customXml" Target="../ink/ink553.xml"/><Relationship Id="rId400" Type="http://schemas.openxmlformats.org/officeDocument/2006/relationships/customXml" Target="../ink/ink604.xml"/><Relationship Id="rId421" Type="http://schemas.openxmlformats.org/officeDocument/2006/relationships/image" Target="../media/image613.png"/><Relationship Id="rId442" Type="http://schemas.openxmlformats.org/officeDocument/2006/relationships/customXml" Target="../ink/ink625.xml"/><Relationship Id="rId463" Type="http://schemas.openxmlformats.org/officeDocument/2006/relationships/image" Target="../media/image634.png"/><Relationship Id="rId484" Type="http://schemas.openxmlformats.org/officeDocument/2006/relationships/customXml" Target="../ink/ink646.xml"/><Relationship Id="rId116" Type="http://schemas.openxmlformats.org/officeDocument/2006/relationships/customXml" Target="../ink/ink462.xml"/><Relationship Id="rId137" Type="http://schemas.openxmlformats.org/officeDocument/2006/relationships/image" Target="../media/image471.png"/><Relationship Id="rId158" Type="http://schemas.openxmlformats.org/officeDocument/2006/relationships/customXml" Target="../ink/ink483.xml"/><Relationship Id="rId302" Type="http://schemas.openxmlformats.org/officeDocument/2006/relationships/customXml" Target="../ink/ink555.xml"/><Relationship Id="rId323" Type="http://schemas.openxmlformats.org/officeDocument/2006/relationships/image" Target="../media/image564.png"/><Relationship Id="rId344" Type="http://schemas.openxmlformats.org/officeDocument/2006/relationships/customXml" Target="../ink/ink576.xml"/><Relationship Id="rId20" Type="http://schemas.openxmlformats.org/officeDocument/2006/relationships/customXml" Target="../ink/ink414.xml"/><Relationship Id="rId41" Type="http://schemas.openxmlformats.org/officeDocument/2006/relationships/image" Target="../media/image423.png"/><Relationship Id="rId62" Type="http://schemas.openxmlformats.org/officeDocument/2006/relationships/customXml" Target="../ink/ink435.xml"/><Relationship Id="rId83" Type="http://schemas.openxmlformats.org/officeDocument/2006/relationships/image" Target="../media/image444.png"/><Relationship Id="rId179" Type="http://schemas.openxmlformats.org/officeDocument/2006/relationships/image" Target="../media/image492.png"/><Relationship Id="rId365" Type="http://schemas.openxmlformats.org/officeDocument/2006/relationships/image" Target="../media/image585.png"/><Relationship Id="rId386" Type="http://schemas.openxmlformats.org/officeDocument/2006/relationships/customXml" Target="../ink/ink597.xml"/><Relationship Id="rId190" Type="http://schemas.openxmlformats.org/officeDocument/2006/relationships/customXml" Target="../ink/ink499.xml"/><Relationship Id="rId204" Type="http://schemas.openxmlformats.org/officeDocument/2006/relationships/customXml" Target="../ink/ink506.xml"/><Relationship Id="rId225" Type="http://schemas.openxmlformats.org/officeDocument/2006/relationships/image" Target="../media/image515.png"/><Relationship Id="rId246" Type="http://schemas.openxmlformats.org/officeDocument/2006/relationships/customXml" Target="../ink/ink527.xml"/><Relationship Id="rId267" Type="http://schemas.openxmlformats.org/officeDocument/2006/relationships/image" Target="../media/image536.png"/><Relationship Id="rId288" Type="http://schemas.openxmlformats.org/officeDocument/2006/relationships/customXml" Target="../ink/ink548.xml"/><Relationship Id="rId411" Type="http://schemas.openxmlformats.org/officeDocument/2006/relationships/image" Target="../media/image608.png"/><Relationship Id="rId432" Type="http://schemas.openxmlformats.org/officeDocument/2006/relationships/customXml" Target="../ink/ink620.xml"/><Relationship Id="rId453" Type="http://schemas.openxmlformats.org/officeDocument/2006/relationships/image" Target="../media/image629.png"/><Relationship Id="rId474" Type="http://schemas.openxmlformats.org/officeDocument/2006/relationships/customXml" Target="../ink/ink641.xml"/><Relationship Id="rId106" Type="http://schemas.openxmlformats.org/officeDocument/2006/relationships/customXml" Target="../ink/ink457.xml"/><Relationship Id="rId127" Type="http://schemas.openxmlformats.org/officeDocument/2006/relationships/image" Target="../media/image466.png"/><Relationship Id="rId313" Type="http://schemas.openxmlformats.org/officeDocument/2006/relationships/image" Target="../media/image559.png"/><Relationship Id="rId495" Type="http://schemas.openxmlformats.org/officeDocument/2006/relationships/image" Target="../media/image650.png"/><Relationship Id="rId10" Type="http://schemas.openxmlformats.org/officeDocument/2006/relationships/customXml" Target="../ink/ink409.xml"/><Relationship Id="rId31" Type="http://schemas.openxmlformats.org/officeDocument/2006/relationships/image" Target="../media/image418.png"/><Relationship Id="rId52" Type="http://schemas.openxmlformats.org/officeDocument/2006/relationships/customXml" Target="../ink/ink430.xml"/><Relationship Id="rId73" Type="http://schemas.openxmlformats.org/officeDocument/2006/relationships/image" Target="../media/image439.png"/><Relationship Id="rId94" Type="http://schemas.openxmlformats.org/officeDocument/2006/relationships/customXml" Target="../ink/ink451.xml"/><Relationship Id="rId148" Type="http://schemas.openxmlformats.org/officeDocument/2006/relationships/customXml" Target="../ink/ink478.xml"/><Relationship Id="rId169" Type="http://schemas.openxmlformats.org/officeDocument/2006/relationships/image" Target="../media/image487.png"/><Relationship Id="rId334" Type="http://schemas.openxmlformats.org/officeDocument/2006/relationships/customXml" Target="../ink/ink571.xml"/><Relationship Id="rId355" Type="http://schemas.openxmlformats.org/officeDocument/2006/relationships/image" Target="../media/image580.png"/><Relationship Id="rId376" Type="http://schemas.openxmlformats.org/officeDocument/2006/relationships/customXml" Target="../ink/ink592.xml"/><Relationship Id="rId397" Type="http://schemas.openxmlformats.org/officeDocument/2006/relationships/image" Target="../media/image601.png"/><Relationship Id="rId4" Type="http://schemas.openxmlformats.org/officeDocument/2006/relationships/customXml" Target="../ink/ink406.xml"/><Relationship Id="rId180" Type="http://schemas.openxmlformats.org/officeDocument/2006/relationships/customXml" Target="../ink/ink494.xml"/><Relationship Id="rId215" Type="http://schemas.openxmlformats.org/officeDocument/2006/relationships/image" Target="../media/image510.png"/><Relationship Id="rId236" Type="http://schemas.openxmlformats.org/officeDocument/2006/relationships/customXml" Target="../ink/ink522.xml"/><Relationship Id="rId257" Type="http://schemas.openxmlformats.org/officeDocument/2006/relationships/image" Target="../media/image531.png"/><Relationship Id="rId278" Type="http://schemas.openxmlformats.org/officeDocument/2006/relationships/customXml" Target="../ink/ink543.xml"/><Relationship Id="rId401" Type="http://schemas.openxmlformats.org/officeDocument/2006/relationships/image" Target="../media/image603.png"/><Relationship Id="rId422" Type="http://schemas.openxmlformats.org/officeDocument/2006/relationships/customXml" Target="../ink/ink615.xml"/><Relationship Id="rId443" Type="http://schemas.openxmlformats.org/officeDocument/2006/relationships/image" Target="../media/image624.png"/><Relationship Id="rId464" Type="http://schemas.openxmlformats.org/officeDocument/2006/relationships/customXml" Target="../ink/ink636.xml"/><Relationship Id="rId303" Type="http://schemas.openxmlformats.org/officeDocument/2006/relationships/image" Target="../media/image554.png"/><Relationship Id="rId485" Type="http://schemas.openxmlformats.org/officeDocument/2006/relationships/image" Target="../media/image645.png"/><Relationship Id="rId42" Type="http://schemas.openxmlformats.org/officeDocument/2006/relationships/customXml" Target="../ink/ink425.xml"/><Relationship Id="rId84" Type="http://schemas.openxmlformats.org/officeDocument/2006/relationships/customXml" Target="../ink/ink446.xml"/><Relationship Id="rId138" Type="http://schemas.openxmlformats.org/officeDocument/2006/relationships/customXml" Target="../ink/ink473.xml"/><Relationship Id="rId345" Type="http://schemas.openxmlformats.org/officeDocument/2006/relationships/image" Target="../media/image575.png"/><Relationship Id="rId387" Type="http://schemas.openxmlformats.org/officeDocument/2006/relationships/image" Target="../media/image596.png"/><Relationship Id="rId191" Type="http://schemas.openxmlformats.org/officeDocument/2006/relationships/image" Target="../media/image498.png"/><Relationship Id="rId205" Type="http://schemas.openxmlformats.org/officeDocument/2006/relationships/image" Target="../media/image505.png"/><Relationship Id="rId247" Type="http://schemas.openxmlformats.org/officeDocument/2006/relationships/image" Target="../media/image526.png"/><Relationship Id="rId412" Type="http://schemas.openxmlformats.org/officeDocument/2006/relationships/customXml" Target="../ink/ink610.xml"/><Relationship Id="rId107" Type="http://schemas.openxmlformats.org/officeDocument/2006/relationships/image" Target="../media/image456.png"/><Relationship Id="rId289" Type="http://schemas.openxmlformats.org/officeDocument/2006/relationships/image" Target="../media/image547.png"/><Relationship Id="rId454" Type="http://schemas.openxmlformats.org/officeDocument/2006/relationships/customXml" Target="../ink/ink631.xml"/><Relationship Id="rId496" Type="http://schemas.openxmlformats.org/officeDocument/2006/relationships/customXml" Target="../ink/ink652.xml"/><Relationship Id="rId11" Type="http://schemas.openxmlformats.org/officeDocument/2006/relationships/image" Target="../media/image408.png"/><Relationship Id="rId53" Type="http://schemas.openxmlformats.org/officeDocument/2006/relationships/image" Target="../media/image429.png"/><Relationship Id="rId149" Type="http://schemas.openxmlformats.org/officeDocument/2006/relationships/image" Target="../media/image477.png"/><Relationship Id="rId314" Type="http://schemas.openxmlformats.org/officeDocument/2006/relationships/customXml" Target="../ink/ink561.xml"/><Relationship Id="rId356" Type="http://schemas.openxmlformats.org/officeDocument/2006/relationships/customXml" Target="../ink/ink582.xml"/><Relationship Id="rId398" Type="http://schemas.openxmlformats.org/officeDocument/2006/relationships/customXml" Target="../ink/ink603.xml"/><Relationship Id="rId95" Type="http://schemas.openxmlformats.org/officeDocument/2006/relationships/image" Target="../media/image450.png"/><Relationship Id="rId160" Type="http://schemas.openxmlformats.org/officeDocument/2006/relationships/customXml" Target="../ink/ink484.xml"/><Relationship Id="rId216" Type="http://schemas.openxmlformats.org/officeDocument/2006/relationships/customXml" Target="../ink/ink512.xml"/><Relationship Id="rId423" Type="http://schemas.openxmlformats.org/officeDocument/2006/relationships/image" Target="../media/image614.png"/><Relationship Id="rId258" Type="http://schemas.openxmlformats.org/officeDocument/2006/relationships/customXml" Target="../ink/ink533.xml"/><Relationship Id="rId465" Type="http://schemas.openxmlformats.org/officeDocument/2006/relationships/image" Target="../media/image635.png"/><Relationship Id="rId22" Type="http://schemas.openxmlformats.org/officeDocument/2006/relationships/customXml" Target="../ink/ink415.xml"/><Relationship Id="rId64" Type="http://schemas.openxmlformats.org/officeDocument/2006/relationships/customXml" Target="../ink/ink436.xml"/><Relationship Id="rId118" Type="http://schemas.openxmlformats.org/officeDocument/2006/relationships/customXml" Target="../ink/ink463.xml"/><Relationship Id="rId325" Type="http://schemas.openxmlformats.org/officeDocument/2006/relationships/image" Target="../media/image565.png"/><Relationship Id="rId367" Type="http://schemas.openxmlformats.org/officeDocument/2006/relationships/image" Target="../media/image586.png"/><Relationship Id="rId171" Type="http://schemas.openxmlformats.org/officeDocument/2006/relationships/image" Target="../media/image488.png"/><Relationship Id="rId227" Type="http://schemas.openxmlformats.org/officeDocument/2006/relationships/image" Target="../media/image516.png"/><Relationship Id="rId269" Type="http://schemas.openxmlformats.org/officeDocument/2006/relationships/image" Target="../media/image537.png"/><Relationship Id="rId434" Type="http://schemas.openxmlformats.org/officeDocument/2006/relationships/customXml" Target="../ink/ink621.xml"/><Relationship Id="rId476" Type="http://schemas.openxmlformats.org/officeDocument/2006/relationships/customXml" Target="../ink/ink642.xml"/><Relationship Id="rId33" Type="http://schemas.openxmlformats.org/officeDocument/2006/relationships/image" Target="../media/image419.png"/><Relationship Id="rId129" Type="http://schemas.openxmlformats.org/officeDocument/2006/relationships/image" Target="../media/image467.png"/><Relationship Id="rId280" Type="http://schemas.openxmlformats.org/officeDocument/2006/relationships/customXml" Target="../ink/ink544.xml"/><Relationship Id="rId336" Type="http://schemas.openxmlformats.org/officeDocument/2006/relationships/customXml" Target="../ink/ink572.xml"/><Relationship Id="rId501" Type="http://schemas.openxmlformats.org/officeDocument/2006/relationships/image" Target="../media/image653.png"/><Relationship Id="rId75" Type="http://schemas.openxmlformats.org/officeDocument/2006/relationships/image" Target="../media/image440.png"/><Relationship Id="rId140" Type="http://schemas.openxmlformats.org/officeDocument/2006/relationships/customXml" Target="../ink/ink474.xml"/><Relationship Id="rId182" Type="http://schemas.openxmlformats.org/officeDocument/2006/relationships/customXml" Target="../ink/ink495.xml"/><Relationship Id="rId378" Type="http://schemas.openxmlformats.org/officeDocument/2006/relationships/customXml" Target="../ink/ink593.xml"/><Relationship Id="rId403" Type="http://schemas.openxmlformats.org/officeDocument/2006/relationships/image" Target="../media/image604.png"/><Relationship Id="rId6" Type="http://schemas.openxmlformats.org/officeDocument/2006/relationships/customXml" Target="../ink/ink407.xml"/><Relationship Id="rId238" Type="http://schemas.openxmlformats.org/officeDocument/2006/relationships/customXml" Target="../ink/ink523.xml"/><Relationship Id="rId445" Type="http://schemas.openxmlformats.org/officeDocument/2006/relationships/image" Target="../media/image625.png"/><Relationship Id="rId487" Type="http://schemas.openxmlformats.org/officeDocument/2006/relationships/image" Target="../media/image646.png"/><Relationship Id="rId291" Type="http://schemas.openxmlformats.org/officeDocument/2006/relationships/image" Target="../media/image548.png"/><Relationship Id="rId305" Type="http://schemas.openxmlformats.org/officeDocument/2006/relationships/image" Target="../media/image555.png"/><Relationship Id="rId347" Type="http://schemas.openxmlformats.org/officeDocument/2006/relationships/image" Target="../media/image576.png"/><Relationship Id="rId44" Type="http://schemas.openxmlformats.org/officeDocument/2006/relationships/customXml" Target="../ink/ink426.xml"/><Relationship Id="rId86" Type="http://schemas.openxmlformats.org/officeDocument/2006/relationships/customXml" Target="../ink/ink447.xml"/><Relationship Id="rId151" Type="http://schemas.openxmlformats.org/officeDocument/2006/relationships/image" Target="../media/image478.png"/><Relationship Id="rId389" Type="http://schemas.openxmlformats.org/officeDocument/2006/relationships/image" Target="../media/image597.png"/><Relationship Id="rId193" Type="http://schemas.openxmlformats.org/officeDocument/2006/relationships/image" Target="../media/image499.png"/><Relationship Id="rId207" Type="http://schemas.openxmlformats.org/officeDocument/2006/relationships/image" Target="../media/image506.png"/><Relationship Id="rId249" Type="http://schemas.openxmlformats.org/officeDocument/2006/relationships/image" Target="../media/image527.png"/><Relationship Id="rId414" Type="http://schemas.openxmlformats.org/officeDocument/2006/relationships/customXml" Target="../ink/ink611.xml"/><Relationship Id="rId456" Type="http://schemas.openxmlformats.org/officeDocument/2006/relationships/customXml" Target="../ink/ink632.xml"/><Relationship Id="rId498" Type="http://schemas.openxmlformats.org/officeDocument/2006/relationships/customXml" Target="../ink/ink653.xml"/><Relationship Id="rId13" Type="http://schemas.openxmlformats.org/officeDocument/2006/relationships/image" Target="../media/image409.png"/><Relationship Id="rId109" Type="http://schemas.openxmlformats.org/officeDocument/2006/relationships/image" Target="../media/image457.png"/><Relationship Id="rId260" Type="http://schemas.openxmlformats.org/officeDocument/2006/relationships/customXml" Target="../ink/ink534.xml"/><Relationship Id="rId316" Type="http://schemas.openxmlformats.org/officeDocument/2006/relationships/customXml" Target="../ink/ink562.xml"/><Relationship Id="rId55" Type="http://schemas.openxmlformats.org/officeDocument/2006/relationships/image" Target="../media/image430.png"/><Relationship Id="rId97" Type="http://schemas.openxmlformats.org/officeDocument/2006/relationships/image" Target="../media/image451.png"/><Relationship Id="rId120" Type="http://schemas.openxmlformats.org/officeDocument/2006/relationships/customXml" Target="../ink/ink464.xml"/><Relationship Id="rId358" Type="http://schemas.openxmlformats.org/officeDocument/2006/relationships/customXml" Target="../ink/ink583.xml"/><Relationship Id="rId162" Type="http://schemas.openxmlformats.org/officeDocument/2006/relationships/customXml" Target="../ink/ink485.xml"/><Relationship Id="rId218" Type="http://schemas.openxmlformats.org/officeDocument/2006/relationships/customXml" Target="../ink/ink513.xml"/><Relationship Id="rId425" Type="http://schemas.openxmlformats.org/officeDocument/2006/relationships/image" Target="../media/image615.png"/><Relationship Id="rId467" Type="http://schemas.openxmlformats.org/officeDocument/2006/relationships/image" Target="../media/image636.png"/><Relationship Id="rId271" Type="http://schemas.openxmlformats.org/officeDocument/2006/relationships/image" Target="../media/image538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1.png"/><Relationship Id="rId299" Type="http://schemas.openxmlformats.org/officeDocument/2006/relationships/image" Target="../media/image802.png"/><Relationship Id="rId21" Type="http://schemas.openxmlformats.org/officeDocument/2006/relationships/image" Target="../media/image663.png"/><Relationship Id="rId63" Type="http://schemas.openxmlformats.org/officeDocument/2006/relationships/image" Target="../media/image684.png"/><Relationship Id="rId159" Type="http://schemas.openxmlformats.org/officeDocument/2006/relationships/image" Target="../media/image732.png"/><Relationship Id="rId324" Type="http://schemas.openxmlformats.org/officeDocument/2006/relationships/customXml" Target="../ink/ink816.xml"/><Relationship Id="rId366" Type="http://schemas.openxmlformats.org/officeDocument/2006/relationships/customXml" Target="../ink/ink837.xml"/><Relationship Id="rId170" Type="http://schemas.openxmlformats.org/officeDocument/2006/relationships/customXml" Target="../ink/ink739.xml"/><Relationship Id="rId226" Type="http://schemas.openxmlformats.org/officeDocument/2006/relationships/customXml" Target="../ink/ink767.xml"/><Relationship Id="rId268" Type="http://schemas.openxmlformats.org/officeDocument/2006/relationships/customXml" Target="../ink/ink788.xml"/><Relationship Id="rId11" Type="http://schemas.openxmlformats.org/officeDocument/2006/relationships/image" Target="../media/image658.png"/><Relationship Id="rId32" Type="http://schemas.openxmlformats.org/officeDocument/2006/relationships/customXml" Target="../ink/ink670.xml"/><Relationship Id="rId53" Type="http://schemas.openxmlformats.org/officeDocument/2006/relationships/image" Target="../media/image679.png"/><Relationship Id="rId74" Type="http://schemas.openxmlformats.org/officeDocument/2006/relationships/customXml" Target="../ink/ink691.xml"/><Relationship Id="rId128" Type="http://schemas.openxmlformats.org/officeDocument/2006/relationships/customXml" Target="../ink/ink718.xml"/><Relationship Id="rId149" Type="http://schemas.openxmlformats.org/officeDocument/2006/relationships/image" Target="../media/image727.png"/><Relationship Id="rId314" Type="http://schemas.openxmlformats.org/officeDocument/2006/relationships/customXml" Target="../ink/ink811.xml"/><Relationship Id="rId335" Type="http://schemas.openxmlformats.org/officeDocument/2006/relationships/image" Target="../media/image820.png"/><Relationship Id="rId356" Type="http://schemas.openxmlformats.org/officeDocument/2006/relationships/customXml" Target="../ink/ink832.xml"/><Relationship Id="rId377" Type="http://schemas.openxmlformats.org/officeDocument/2006/relationships/image" Target="../media/image841.png"/><Relationship Id="rId398" Type="http://schemas.openxmlformats.org/officeDocument/2006/relationships/customXml" Target="../ink/ink853.xml"/><Relationship Id="rId5" Type="http://schemas.openxmlformats.org/officeDocument/2006/relationships/image" Target="../media/image655.png"/><Relationship Id="rId95" Type="http://schemas.openxmlformats.org/officeDocument/2006/relationships/image" Target="../media/image700.png"/><Relationship Id="rId160" Type="http://schemas.openxmlformats.org/officeDocument/2006/relationships/customXml" Target="../ink/ink734.xml"/><Relationship Id="rId181" Type="http://schemas.openxmlformats.org/officeDocument/2006/relationships/image" Target="../media/image743.png"/><Relationship Id="rId216" Type="http://schemas.openxmlformats.org/officeDocument/2006/relationships/customXml" Target="../ink/ink762.xml"/><Relationship Id="rId237" Type="http://schemas.openxmlformats.org/officeDocument/2006/relationships/image" Target="../media/image771.png"/><Relationship Id="rId402" Type="http://schemas.openxmlformats.org/officeDocument/2006/relationships/customXml" Target="../ink/ink855.xml"/><Relationship Id="rId258" Type="http://schemas.openxmlformats.org/officeDocument/2006/relationships/customXml" Target="../ink/ink783.xml"/><Relationship Id="rId279" Type="http://schemas.openxmlformats.org/officeDocument/2006/relationships/image" Target="../media/image792.png"/><Relationship Id="rId22" Type="http://schemas.openxmlformats.org/officeDocument/2006/relationships/customXml" Target="../ink/ink665.xml"/><Relationship Id="rId43" Type="http://schemas.openxmlformats.org/officeDocument/2006/relationships/image" Target="../media/image674.png"/><Relationship Id="rId64" Type="http://schemas.openxmlformats.org/officeDocument/2006/relationships/customXml" Target="../ink/ink686.xml"/><Relationship Id="rId118" Type="http://schemas.openxmlformats.org/officeDocument/2006/relationships/customXml" Target="../ink/ink713.xml"/><Relationship Id="rId139" Type="http://schemas.openxmlformats.org/officeDocument/2006/relationships/image" Target="../media/image722.png"/><Relationship Id="rId290" Type="http://schemas.openxmlformats.org/officeDocument/2006/relationships/customXml" Target="../ink/ink799.xml"/><Relationship Id="rId304" Type="http://schemas.openxmlformats.org/officeDocument/2006/relationships/customXml" Target="../ink/ink806.xml"/><Relationship Id="rId325" Type="http://schemas.openxmlformats.org/officeDocument/2006/relationships/image" Target="../media/image815.png"/><Relationship Id="rId346" Type="http://schemas.openxmlformats.org/officeDocument/2006/relationships/customXml" Target="../ink/ink827.xml"/><Relationship Id="rId367" Type="http://schemas.openxmlformats.org/officeDocument/2006/relationships/image" Target="../media/image836.png"/><Relationship Id="rId388" Type="http://schemas.openxmlformats.org/officeDocument/2006/relationships/customXml" Target="../ink/ink848.xml"/><Relationship Id="rId85" Type="http://schemas.openxmlformats.org/officeDocument/2006/relationships/image" Target="../media/image695.png"/><Relationship Id="rId150" Type="http://schemas.openxmlformats.org/officeDocument/2006/relationships/customXml" Target="../ink/ink729.xml"/><Relationship Id="rId171" Type="http://schemas.openxmlformats.org/officeDocument/2006/relationships/image" Target="../media/image738.png"/><Relationship Id="rId192" Type="http://schemas.openxmlformats.org/officeDocument/2006/relationships/customXml" Target="../ink/ink750.xml"/><Relationship Id="rId206" Type="http://schemas.openxmlformats.org/officeDocument/2006/relationships/customXml" Target="../ink/ink757.xml"/><Relationship Id="rId227" Type="http://schemas.openxmlformats.org/officeDocument/2006/relationships/image" Target="../media/image766.png"/><Relationship Id="rId248" Type="http://schemas.openxmlformats.org/officeDocument/2006/relationships/customXml" Target="../ink/ink778.xml"/><Relationship Id="rId269" Type="http://schemas.openxmlformats.org/officeDocument/2006/relationships/image" Target="../media/image787.png"/><Relationship Id="rId12" Type="http://schemas.openxmlformats.org/officeDocument/2006/relationships/customXml" Target="../ink/ink660.xml"/><Relationship Id="rId33" Type="http://schemas.openxmlformats.org/officeDocument/2006/relationships/image" Target="../media/image669.png"/><Relationship Id="rId108" Type="http://schemas.openxmlformats.org/officeDocument/2006/relationships/customXml" Target="../ink/ink708.xml"/><Relationship Id="rId129" Type="http://schemas.openxmlformats.org/officeDocument/2006/relationships/image" Target="../media/image717.png"/><Relationship Id="rId280" Type="http://schemas.openxmlformats.org/officeDocument/2006/relationships/customXml" Target="../ink/ink794.xml"/><Relationship Id="rId315" Type="http://schemas.openxmlformats.org/officeDocument/2006/relationships/image" Target="../media/image810.png"/><Relationship Id="rId336" Type="http://schemas.openxmlformats.org/officeDocument/2006/relationships/customXml" Target="../ink/ink822.xml"/><Relationship Id="rId357" Type="http://schemas.openxmlformats.org/officeDocument/2006/relationships/image" Target="../media/image831.png"/><Relationship Id="rId54" Type="http://schemas.openxmlformats.org/officeDocument/2006/relationships/customXml" Target="../ink/ink681.xml"/><Relationship Id="rId75" Type="http://schemas.openxmlformats.org/officeDocument/2006/relationships/image" Target="../media/image690.png"/><Relationship Id="rId96" Type="http://schemas.openxmlformats.org/officeDocument/2006/relationships/customXml" Target="../ink/ink702.xml"/><Relationship Id="rId140" Type="http://schemas.openxmlformats.org/officeDocument/2006/relationships/customXml" Target="../ink/ink724.xml"/><Relationship Id="rId161" Type="http://schemas.openxmlformats.org/officeDocument/2006/relationships/image" Target="../media/image733.png"/><Relationship Id="rId182" Type="http://schemas.openxmlformats.org/officeDocument/2006/relationships/customXml" Target="../ink/ink745.xml"/><Relationship Id="rId217" Type="http://schemas.openxmlformats.org/officeDocument/2006/relationships/image" Target="../media/image761.png"/><Relationship Id="rId378" Type="http://schemas.openxmlformats.org/officeDocument/2006/relationships/customXml" Target="../ink/ink843.xml"/><Relationship Id="rId399" Type="http://schemas.openxmlformats.org/officeDocument/2006/relationships/image" Target="../media/image852.png"/><Relationship Id="rId403" Type="http://schemas.openxmlformats.org/officeDocument/2006/relationships/image" Target="../media/image854.png"/><Relationship Id="rId6" Type="http://schemas.openxmlformats.org/officeDocument/2006/relationships/customXml" Target="../ink/ink657.xml"/><Relationship Id="rId238" Type="http://schemas.openxmlformats.org/officeDocument/2006/relationships/customXml" Target="../ink/ink773.xml"/><Relationship Id="rId259" Type="http://schemas.openxmlformats.org/officeDocument/2006/relationships/image" Target="../media/image782.png"/><Relationship Id="rId23" Type="http://schemas.openxmlformats.org/officeDocument/2006/relationships/image" Target="../media/image664.png"/><Relationship Id="rId119" Type="http://schemas.openxmlformats.org/officeDocument/2006/relationships/image" Target="../media/image712.png"/><Relationship Id="rId270" Type="http://schemas.openxmlformats.org/officeDocument/2006/relationships/customXml" Target="../ink/ink789.xml"/><Relationship Id="rId291" Type="http://schemas.openxmlformats.org/officeDocument/2006/relationships/image" Target="../media/image798.png"/><Relationship Id="rId305" Type="http://schemas.openxmlformats.org/officeDocument/2006/relationships/image" Target="../media/image805.png"/><Relationship Id="rId326" Type="http://schemas.openxmlformats.org/officeDocument/2006/relationships/customXml" Target="../ink/ink817.xml"/><Relationship Id="rId347" Type="http://schemas.openxmlformats.org/officeDocument/2006/relationships/image" Target="../media/image826.png"/><Relationship Id="rId44" Type="http://schemas.openxmlformats.org/officeDocument/2006/relationships/customXml" Target="../ink/ink676.xml"/><Relationship Id="rId65" Type="http://schemas.openxmlformats.org/officeDocument/2006/relationships/image" Target="../media/image685.png"/><Relationship Id="rId86" Type="http://schemas.openxmlformats.org/officeDocument/2006/relationships/customXml" Target="../ink/ink697.xml"/><Relationship Id="rId130" Type="http://schemas.openxmlformats.org/officeDocument/2006/relationships/customXml" Target="../ink/ink719.xml"/><Relationship Id="rId151" Type="http://schemas.openxmlformats.org/officeDocument/2006/relationships/image" Target="../media/image728.png"/><Relationship Id="rId368" Type="http://schemas.openxmlformats.org/officeDocument/2006/relationships/customXml" Target="../ink/ink838.xml"/><Relationship Id="rId389" Type="http://schemas.openxmlformats.org/officeDocument/2006/relationships/image" Target="../media/image847.png"/><Relationship Id="rId172" Type="http://schemas.openxmlformats.org/officeDocument/2006/relationships/customXml" Target="../ink/ink740.xml"/><Relationship Id="rId193" Type="http://schemas.openxmlformats.org/officeDocument/2006/relationships/image" Target="../media/image749.png"/><Relationship Id="rId207" Type="http://schemas.openxmlformats.org/officeDocument/2006/relationships/image" Target="../media/image756.png"/><Relationship Id="rId228" Type="http://schemas.openxmlformats.org/officeDocument/2006/relationships/customXml" Target="../ink/ink768.xml"/><Relationship Id="rId249" Type="http://schemas.openxmlformats.org/officeDocument/2006/relationships/image" Target="../media/image777.png"/><Relationship Id="rId13" Type="http://schemas.openxmlformats.org/officeDocument/2006/relationships/image" Target="../media/image659.png"/><Relationship Id="rId109" Type="http://schemas.openxmlformats.org/officeDocument/2006/relationships/image" Target="../media/image707.png"/><Relationship Id="rId260" Type="http://schemas.openxmlformats.org/officeDocument/2006/relationships/customXml" Target="../ink/ink784.xml"/><Relationship Id="rId281" Type="http://schemas.openxmlformats.org/officeDocument/2006/relationships/image" Target="../media/image793.png"/><Relationship Id="rId316" Type="http://schemas.openxmlformats.org/officeDocument/2006/relationships/customXml" Target="../ink/ink812.xml"/><Relationship Id="rId337" Type="http://schemas.openxmlformats.org/officeDocument/2006/relationships/image" Target="../media/image821.png"/><Relationship Id="rId34" Type="http://schemas.openxmlformats.org/officeDocument/2006/relationships/customXml" Target="../ink/ink671.xml"/><Relationship Id="rId55" Type="http://schemas.openxmlformats.org/officeDocument/2006/relationships/image" Target="../media/image680.png"/><Relationship Id="rId76" Type="http://schemas.openxmlformats.org/officeDocument/2006/relationships/customXml" Target="../ink/ink692.xml"/><Relationship Id="rId97" Type="http://schemas.openxmlformats.org/officeDocument/2006/relationships/image" Target="../media/image701.png"/><Relationship Id="rId120" Type="http://schemas.openxmlformats.org/officeDocument/2006/relationships/customXml" Target="../ink/ink714.xml"/><Relationship Id="rId141" Type="http://schemas.openxmlformats.org/officeDocument/2006/relationships/image" Target="../media/image723.png"/><Relationship Id="rId358" Type="http://schemas.openxmlformats.org/officeDocument/2006/relationships/customXml" Target="../ink/ink833.xml"/><Relationship Id="rId379" Type="http://schemas.openxmlformats.org/officeDocument/2006/relationships/image" Target="../media/image842.png"/><Relationship Id="rId7" Type="http://schemas.openxmlformats.org/officeDocument/2006/relationships/image" Target="../media/image656.png"/><Relationship Id="rId162" Type="http://schemas.openxmlformats.org/officeDocument/2006/relationships/customXml" Target="../ink/ink735.xml"/><Relationship Id="rId183" Type="http://schemas.openxmlformats.org/officeDocument/2006/relationships/image" Target="../media/image744.png"/><Relationship Id="rId218" Type="http://schemas.openxmlformats.org/officeDocument/2006/relationships/customXml" Target="../ink/ink763.xml"/><Relationship Id="rId239" Type="http://schemas.openxmlformats.org/officeDocument/2006/relationships/image" Target="../media/image772.png"/><Relationship Id="rId390" Type="http://schemas.openxmlformats.org/officeDocument/2006/relationships/customXml" Target="../ink/ink849.xml"/><Relationship Id="rId404" Type="http://schemas.openxmlformats.org/officeDocument/2006/relationships/customXml" Target="../ink/ink856.xml"/><Relationship Id="rId250" Type="http://schemas.openxmlformats.org/officeDocument/2006/relationships/customXml" Target="../ink/ink779.xml"/><Relationship Id="rId271" Type="http://schemas.openxmlformats.org/officeDocument/2006/relationships/image" Target="../media/image788.png"/><Relationship Id="rId292" Type="http://schemas.openxmlformats.org/officeDocument/2006/relationships/customXml" Target="../ink/ink800.xml"/><Relationship Id="rId306" Type="http://schemas.openxmlformats.org/officeDocument/2006/relationships/customXml" Target="../ink/ink807.xml"/><Relationship Id="rId24" Type="http://schemas.openxmlformats.org/officeDocument/2006/relationships/customXml" Target="../ink/ink666.xml"/><Relationship Id="rId45" Type="http://schemas.openxmlformats.org/officeDocument/2006/relationships/image" Target="../media/image675.png"/><Relationship Id="rId66" Type="http://schemas.openxmlformats.org/officeDocument/2006/relationships/customXml" Target="../ink/ink687.xml"/><Relationship Id="rId87" Type="http://schemas.openxmlformats.org/officeDocument/2006/relationships/image" Target="../media/image696.png"/><Relationship Id="rId110" Type="http://schemas.openxmlformats.org/officeDocument/2006/relationships/customXml" Target="../ink/ink709.xml"/><Relationship Id="rId131" Type="http://schemas.openxmlformats.org/officeDocument/2006/relationships/image" Target="../media/image718.png"/><Relationship Id="rId327" Type="http://schemas.openxmlformats.org/officeDocument/2006/relationships/image" Target="../media/image816.png"/><Relationship Id="rId348" Type="http://schemas.openxmlformats.org/officeDocument/2006/relationships/customXml" Target="../ink/ink828.xml"/><Relationship Id="rId369" Type="http://schemas.openxmlformats.org/officeDocument/2006/relationships/image" Target="../media/image837.png"/><Relationship Id="rId152" Type="http://schemas.openxmlformats.org/officeDocument/2006/relationships/customXml" Target="../ink/ink730.xml"/><Relationship Id="rId173" Type="http://schemas.openxmlformats.org/officeDocument/2006/relationships/image" Target="../media/image739.png"/><Relationship Id="rId194" Type="http://schemas.openxmlformats.org/officeDocument/2006/relationships/customXml" Target="../ink/ink751.xml"/><Relationship Id="rId208" Type="http://schemas.openxmlformats.org/officeDocument/2006/relationships/customXml" Target="../ink/ink758.xml"/><Relationship Id="rId229" Type="http://schemas.openxmlformats.org/officeDocument/2006/relationships/image" Target="../media/image767.png"/><Relationship Id="rId380" Type="http://schemas.openxmlformats.org/officeDocument/2006/relationships/customXml" Target="../ink/ink844.xml"/><Relationship Id="rId240" Type="http://schemas.openxmlformats.org/officeDocument/2006/relationships/customXml" Target="../ink/ink774.xml"/><Relationship Id="rId261" Type="http://schemas.openxmlformats.org/officeDocument/2006/relationships/image" Target="../media/image783.png"/><Relationship Id="rId14" Type="http://schemas.openxmlformats.org/officeDocument/2006/relationships/customXml" Target="../ink/ink661.xml"/><Relationship Id="rId35" Type="http://schemas.openxmlformats.org/officeDocument/2006/relationships/image" Target="../media/image670.png"/><Relationship Id="rId56" Type="http://schemas.openxmlformats.org/officeDocument/2006/relationships/customXml" Target="../ink/ink682.xml"/><Relationship Id="rId77" Type="http://schemas.openxmlformats.org/officeDocument/2006/relationships/image" Target="../media/image691.png"/><Relationship Id="rId100" Type="http://schemas.openxmlformats.org/officeDocument/2006/relationships/customXml" Target="../ink/ink704.xml"/><Relationship Id="rId282" Type="http://schemas.openxmlformats.org/officeDocument/2006/relationships/customXml" Target="../ink/ink795.xml"/><Relationship Id="rId317" Type="http://schemas.openxmlformats.org/officeDocument/2006/relationships/image" Target="../media/image811.png"/><Relationship Id="rId338" Type="http://schemas.openxmlformats.org/officeDocument/2006/relationships/customXml" Target="../ink/ink823.xml"/><Relationship Id="rId359" Type="http://schemas.openxmlformats.org/officeDocument/2006/relationships/image" Target="../media/image832.png"/><Relationship Id="rId8" Type="http://schemas.openxmlformats.org/officeDocument/2006/relationships/customXml" Target="../ink/ink658.xml"/><Relationship Id="rId98" Type="http://schemas.openxmlformats.org/officeDocument/2006/relationships/customXml" Target="../ink/ink703.xml"/><Relationship Id="rId121" Type="http://schemas.openxmlformats.org/officeDocument/2006/relationships/image" Target="../media/image713.png"/><Relationship Id="rId142" Type="http://schemas.openxmlformats.org/officeDocument/2006/relationships/customXml" Target="../ink/ink725.xml"/><Relationship Id="rId163" Type="http://schemas.openxmlformats.org/officeDocument/2006/relationships/image" Target="../media/image734.png"/><Relationship Id="rId184" Type="http://schemas.openxmlformats.org/officeDocument/2006/relationships/customXml" Target="../ink/ink746.xml"/><Relationship Id="rId219" Type="http://schemas.openxmlformats.org/officeDocument/2006/relationships/image" Target="../media/image762.png"/><Relationship Id="rId370" Type="http://schemas.openxmlformats.org/officeDocument/2006/relationships/customXml" Target="../ink/ink839.xml"/><Relationship Id="rId391" Type="http://schemas.openxmlformats.org/officeDocument/2006/relationships/image" Target="../media/image848.png"/><Relationship Id="rId405" Type="http://schemas.openxmlformats.org/officeDocument/2006/relationships/image" Target="../media/image855.png"/><Relationship Id="rId230" Type="http://schemas.openxmlformats.org/officeDocument/2006/relationships/customXml" Target="../ink/ink769.xml"/><Relationship Id="rId251" Type="http://schemas.openxmlformats.org/officeDocument/2006/relationships/image" Target="../media/image778.png"/><Relationship Id="rId25" Type="http://schemas.openxmlformats.org/officeDocument/2006/relationships/image" Target="../media/image665.png"/><Relationship Id="rId46" Type="http://schemas.openxmlformats.org/officeDocument/2006/relationships/customXml" Target="../ink/ink677.xml"/><Relationship Id="rId67" Type="http://schemas.openxmlformats.org/officeDocument/2006/relationships/image" Target="../media/image686.png"/><Relationship Id="rId272" Type="http://schemas.openxmlformats.org/officeDocument/2006/relationships/customXml" Target="../ink/ink790.xml"/><Relationship Id="rId293" Type="http://schemas.openxmlformats.org/officeDocument/2006/relationships/image" Target="../media/image799.png"/><Relationship Id="rId307" Type="http://schemas.openxmlformats.org/officeDocument/2006/relationships/image" Target="../media/image806.png"/><Relationship Id="rId328" Type="http://schemas.openxmlformats.org/officeDocument/2006/relationships/customXml" Target="../ink/ink818.xml"/><Relationship Id="rId349" Type="http://schemas.openxmlformats.org/officeDocument/2006/relationships/image" Target="../media/image827.png"/><Relationship Id="rId88" Type="http://schemas.openxmlformats.org/officeDocument/2006/relationships/customXml" Target="../ink/ink698.xml"/><Relationship Id="rId111" Type="http://schemas.openxmlformats.org/officeDocument/2006/relationships/image" Target="../media/image708.png"/><Relationship Id="rId132" Type="http://schemas.openxmlformats.org/officeDocument/2006/relationships/customXml" Target="../ink/ink720.xml"/><Relationship Id="rId153" Type="http://schemas.openxmlformats.org/officeDocument/2006/relationships/image" Target="../media/image729.png"/><Relationship Id="rId174" Type="http://schemas.openxmlformats.org/officeDocument/2006/relationships/customXml" Target="../ink/ink741.xml"/><Relationship Id="rId195" Type="http://schemas.openxmlformats.org/officeDocument/2006/relationships/image" Target="../media/image750.png"/><Relationship Id="rId209" Type="http://schemas.openxmlformats.org/officeDocument/2006/relationships/image" Target="../media/image757.png"/><Relationship Id="rId360" Type="http://schemas.openxmlformats.org/officeDocument/2006/relationships/customXml" Target="../ink/ink834.xml"/><Relationship Id="rId381" Type="http://schemas.openxmlformats.org/officeDocument/2006/relationships/image" Target="../media/image843.png"/><Relationship Id="rId220" Type="http://schemas.openxmlformats.org/officeDocument/2006/relationships/customXml" Target="../ink/ink764.xml"/><Relationship Id="rId241" Type="http://schemas.openxmlformats.org/officeDocument/2006/relationships/image" Target="../media/image773.png"/><Relationship Id="rId15" Type="http://schemas.openxmlformats.org/officeDocument/2006/relationships/image" Target="../media/image660.png"/><Relationship Id="rId36" Type="http://schemas.openxmlformats.org/officeDocument/2006/relationships/customXml" Target="../ink/ink672.xml"/><Relationship Id="rId57" Type="http://schemas.openxmlformats.org/officeDocument/2006/relationships/image" Target="../media/image681.png"/><Relationship Id="rId262" Type="http://schemas.openxmlformats.org/officeDocument/2006/relationships/customXml" Target="../ink/ink785.xml"/><Relationship Id="rId283" Type="http://schemas.openxmlformats.org/officeDocument/2006/relationships/image" Target="../media/image794.png"/><Relationship Id="rId318" Type="http://schemas.openxmlformats.org/officeDocument/2006/relationships/customXml" Target="../ink/ink813.xml"/><Relationship Id="rId339" Type="http://schemas.openxmlformats.org/officeDocument/2006/relationships/image" Target="../media/image822.png"/><Relationship Id="rId78" Type="http://schemas.openxmlformats.org/officeDocument/2006/relationships/customXml" Target="../ink/ink693.xml"/><Relationship Id="rId99" Type="http://schemas.openxmlformats.org/officeDocument/2006/relationships/image" Target="../media/image702.png"/><Relationship Id="rId101" Type="http://schemas.openxmlformats.org/officeDocument/2006/relationships/image" Target="../media/image703.png"/><Relationship Id="rId122" Type="http://schemas.openxmlformats.org/officeDocument/2006/relationships/customXml" Target="../ink/ink715.xml"/><Relationship Id="rId143" Type="http://schemas.openxmlformats.org/officeDocument/2006/relationships/image" Target="../media/image724.png"/><Relationship Id="rId164" Type="http://schemas.openxmlformats.org/officeDocument/2006/relationships/customXml" Target="../ink/ink736.xml"/><Relationship Id="rId185" Type="http://schemas.openxmlformats.org/officeDocument/2006/relationships/image" Target="../media/image745.png"/><Relationship Id="rId350" Type="http://schemas.openxmlformats.org/officeDocument/2006/relationships/customXml" Target="../ink/ink829.xml"/><Relationship Id="rId371" Type="http://schemas.openxmlformats.org/officeDocument/2006/relationships/image" Target="../media/image838.png"/><Relationship Id="rId9" Type="http://schemas.openxmlformats.org/officeDocument/2006/relationships/image" Target="../media/image657.png"/><Relationship Id="rId210" Type="http://schemas.openxmlformats.org/officeDocument/2006/relationships/customXml" Target="../ink/ink759.xml"/><Relationship Id="rId392" Type="http://schemas.openxmlformats.org/officeDocument/2006/relationships/customXml" Target="../ink/ink850.xml"/><Relationship Id="rId26" Type="http://schemas.openxmlformats.org/officeDocument/2006/relationships/customXml" Target="../ink/ink667.xml"/><Relationship Id="rId231" Type="http://schemas.openxmlformats.org/officeDocument/2006/relationships/image" Target="../media/image768.png"/><Relationship Id="rId252" Type="http://schemas.openxmlformats.org/officeDocument/2006/relationships/customXml" Target="../ink/ink780.xml"/><Relationship Id="rId273" Type="http://schemas.openxmlformats.org/officeDocument/2006/relationships/image" Target="../media/image789.png"/><Relationship Id="rId294" Type="http://schemas.openxmlformats.org/officeDocument/2006/relationships/customXml" Target="../ink/ink801.xml"/><Relationship Id="rId308" Type="http://schemas.openxmlformats.org/officeDocument/2006/relationships/customXml" Target="../ink/ink808.xml"/><Relationship Id="rId329" Type="http://schemas.openxmlformats.org/officeDocument/2006/relationships/image" Target="../media/image817.png"/><Relationship Id="rId47" Type="http://schemas.openxmlformats.org/officeDocument/2006/relationships/image" Target="../media/image676.png"/><Relationship Id="rId68" Type="http://schemas.openxmlformats.org/officeDocument/2006/relationships/customXml" Target="../ink/ink688.xml"/><Relationship Id="rId89" Type="http://schemas.openxmlformats.org/officeDocument/2006/relationships/image" Target="../media/image697.png"/><Relationship Id="rId112" Type="http://schemas.openxmlformats.org/officeDocument/2006/relationships/customXml" Target="../ink/ink710.xml"/><Relationship Id="rId133" Type="http://schemas.openxmlformats.org/officeDocument/2006/relationships/image" Target="../media/image719.png"/><Relationship Id="rId154" Type="http://schemas.openxmlformats.org/officeDocument/2006/relationships/customXml" Target="../ink/ink731.xml"/><Relationship Id="rId175" Type="http://schemas.openxmlformats.org/officeDocument/2006/relationships/image" Target="../media/image740.png"/><Relationship Id="rId340" Type="http://schemas.openxmlformats.org/officeDocument/2006/relationships/customXml" Target="../ink/ink824.xml"/><Relationship Id="rId361" Type="http://schemas.openxmlformats.org/officeDocument/2006/relationships/image" Target="../media/image833.png"/><Relationship Id="rId196" Type="http://schemas.openxmlformats.org/officeDocument/2006/relationships/customXml" Target="../ink/ink752.xml"/><Relationship Id="rId200" Type="http://schemas.openxmlformats.org/officeDocument/2006/relationships/customXml" Target="../ink/ink754.xml"/><Relationship Id="rId382" Type="http://schemas.openxmlformats.org/officeDocument/2006/relationships/customXml" Target="../ink/ink845.xml"/><Relationship Id="rId16" Type="http://schemas.openxmlformats.org/officeDocument/2006/relationships/customXml" Target="../ink/ink662.xml"/><Relationship Id="rId221" Type="http://schemas.openxmlformats.org/officeDocument/2006/relationships/image" Target="../media/image763.png"/><Relationship Id="rId242" Type="http://schemas.openxmlformats.org/officeDocument/2006/relationships/customXml" Target="../ink/ink775.xml"/><Relationship Id="rId263" Type="http://schemas.openxmlformats.org/officeDocument/2006/relationships/image" Target="../media/image784.png"/><Relationship Id="rId284" Type="http://schemas.openxmlformats.org/officeDocument/2006/relationships/customXml" Target="../ink/ink796.xml"/><Relationship Id="rId319" Type="http://schemas.openxmlformats.org/officeDocument/2006/relationships/image" Target="../media/image812.png"/><Relationship Id="rId37" Type="http://schemas.openxmlformats.org/officeDocument/2006/relationships/image" Target="../media/image671.png"/><Relationship Id="rId58" Type="http://schemas.openxmlformats.org/officeDocument/2006/relationships/customXml" Target="../ink/ink683.xml"/><Relationship Id="rId79" Type="http://schemas.openxmlformats.org/officeDocument/2006/relationships/image" Target="../media/image692.png"/><Relationship Id="rId102" Type="http://schemas.openxmlformats.org/officeDocument/2006/relationships/customXml" Target="../ink/ink705.xml"/><Relationship Id="rId123" Type="http://schemas.openxmlformats.org/officeDocument/2006/relationships/image" Target="../media/image714.png"/><Relationship Id="rId144" Type="http://schemas.openxmlformats.org/officeDocument/2006/relationships/customXml" Target="../ink/ink726.xml"/><Relationship Id="rId330" Type="http://schemas.openxmlformats.org/officeDocument/2006/relationships/customXml" Target="../ink/ink819.xml"/><Relationship Id="rId90" Type="http://schemas.openxmlformats.org/officeDocument/2006/relationships/customXml" Target="../ink/ink699.xml"/><Relationship Id="rId165" Type="http://schemas.openxmlformats.org/officeDocument/2006/relationships/image" Target="../media/image735.png"/><Relationship Id="rId186" Type="http://schemas.openxmlformats.org/officeDocument/2006/relationships/customXml" Target="../ink/ink747.xml"/><Relationship Id="rId351" Type="http://schemas.openxmlformats.org/officeDocument/2006/relationships/image" Target="../media/image828.png"/><Relationship Id="rId372" Type="http://schemas.openxmlformats.org/officeDocument/2006/relationships/customXml" Target="../ink/ink840.xml"/><Relationship Id="rId393" Type="http://schemas.openxmlformats.org/officeDocument/2006/relationships/image" Target="../media/image849.png"/><Relationship Id="rId211" Type="http://schemas.openxmlformats.org/officeDocument/2006/relationships/image" Target="../media/image758.png"/><Relationship Id="rId232" Type="http://schemas.openxmlformats.org/officeDocument/2006/relationships/customXml" Target="../ink/ink770.xml"/><Relationship Id="rId253" Type="http://schemas.openxmlformats.org/officeDocument/2006/relationships/image" Target="../media/image779.png"/><Relationship Id="rId274" Type="http://schemas.openxmlformats.org/officeDocument/2006/relationships/customXml" Target="../ink/ink791.xml"/><Relationship Id="rId295" Type="http://schemas.openxmlformats.org/officeDocument/2006/relationships/image" Target="../media/image800.png"/><Relationship Id="rId309" Type="http://schemas.openxmlformats.org/officeDocument/2006/relationships/image" Target="../media/image807.png"/><Relationship Id="rId27" Type="http://schemas.openxmlformats.org/officeDocument/2006/relationships/image" Target="../media/image666.png"/><Relationship Id="rId48" Type="http://schemas.openxmlformats.org/officeDocument/2006/relationships/customXml" Target="../ink/ink678.xml"/><Relationship Id="rId69" Type="http://schemas.openxmlformats.org/officeDocument/2006/relationships/image" Target="../media/image687.png"/><Relationship Id="rId113" Type="http://schemas.openxmlformats.org/officeDocument/2006/relationships/image" Target="../media/image709.png"/><Relationship Id="rId134" Type="http://schemas.openxmlformats.org/officeDocument/2006/relationships/customXml" Target="../ink/ink721.xml"/><Relationship Id="rId320" Type="http://schemas.openxmlformats.org/officeDocument/2006/relationships/customXml" Target="../ink/ink814.xml"/><Relationship Id="rId80" Type="http://schemas.openxmlformats.org/officeDocument/2006/relationships/customXml" Target="../ink/ink694.xml"/><Relationship Id="rId155" Type="http://schemas.openxmlformats.org/officeDocument/2006/relationships/image" Target="../media/image730.png"/><Relationship Id="rId176" Type="http://schemas.openxmlformats.org/officeDocument/2006/relationships/customXml" Target="../ink/ink742.xml"/><Relationship Id="rId197" Type="http://schemas.openxmlformats.org/officeDocument/2006/relationships/image" Target="../media/image751.png"/><Relationship Id="rId341" Type="http://schemas.openxmlformats.org/officeDocument/2006/relationships/image" Target="../media/image823.png"/><Relationship Id="rId362" Type="http://schemas.openxmlformats.org/officeDocument/2006/relationships/customXml" Target="../ink/ink835.xml"/><Relationship Id="rId383" Type="http://schemas.openxmlformats.org/officeDocument/2006/relationships/image" Target="../media/image844.png"/><Relationship Id="rId201" Type="http://schemas.openxmlformats.org/officeDocument/2006/relationships/image" Target="../media/image753.png"/><Relationship Id="rId222" Type="http://schemas.openxmlformats.org/officeDocument/2006/relationships/customXml" Target="../ink/ink765.xml"/><Relationship Id="rId243" Type="http://schemas.openxmlformats.org/officeDocument/2006/relationships/image" Target="../media/image774.png"/><Relationship Id="rId264" Type="http://schemas.openxmlformats.org/officeDocument/2006/relationships/customXml" Target="../ink/ink786.xml"/><Relationship Id="rId285" Type="http://schemas.openxmlformats.org/officeDocument/2006/relationships/image" Target="../media/image795.png"/><Relationship Id="rId17" Type="http://schemas.openxmlformats.org/officeDocument/2006/relationships/image" Target="../media/image661.png"/><Relationship Id="rId38" Type="http://schemas.openxmlformats.org/officeDocument/2006/relationships/customXml" Target="../ink/ink673.xml"/><Relationship Id="rId59" Type="http://schemas.openxmlformats.org/officeDocument/2006/relationships/image" Target="../media/image682.png"/><Relationship Id="rId103" Type="http://schemas.openxmlformats.org/officeDocument/2006/relationships/image" Target="../media/image704.png"/><Relationship Id="rId124" Type="http://schemas.openxmlformats.org/officeDocument/2006/relationships/customXml" Target="../ink/ink716.xml"/><Relationship Id="rId310" Type="http://schemas.openxmlformats.org/officeDocument/2006/relationships/customXml" Target="../ink/ink809.xml"/><Relationship Id="rId70" Type="http://schemas.openxmlformats.org/officeDocument/2006/relationships/customXml" Target="../ink/ink689.xml"/><Relationship Id="rId91" Type="http://schemas.openxmlformats.org/officeDocument/2006/relationships/image" Target="../media/image698.png"/><Relationship Id="rId145" Type="http://schemas.openxmlformats.org/officeDocument/2006/relationships/image" Target="../media/image725.png"/><Relationship Id="rId166" Type="http://schemas.openxmlformats.org/officeDocument/2006/relationships/customXml" Target="../ink/ink737.xml"/><Relationship Id="rId187" Type="http://schemas.openxmlformats.org/officeDocument/2006/relationships/image" Target="../media/image746.png"/><Relationship Id="rId331" Type="http://schemas.openxmlformats.org/officeDocument/2006/relationships/image" Target="../media/image818.png"/><Relationship Id="rId352" Type="http://schemas.openxmlformats.org/officeDocument/2006/relationships/customXml" Target="../ink/ink830.xml"/><Relationship Id="rId373" Type="http://schemas.openxmlformats.org/officeDocument/2006/relationships/image" Target="../media/image839.png"/><Relationship Id="rId394" Type="http://schemas.openxmlformats.org/officeDocument/2006/relationships/customXml" Target="../ink/ink85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60.xml"/><Relationship Id="rId233" Type="http://schemas.openxmlformats.org/officeDocument/2006/relationships/image" Target="../media/image769.png"/><Relationship Id="rId254" Type="http://schemas.openxmlformats.org/officeDocument/2006/relationships/customXml" Target="../ink/ink781.xml"/><Relationship Id="rId28" Type="http://schemas.openxmlformats.org/officeDocument/2006/relationships/customXml" Target="../ink/ink668.xml"/><Relationship Id="rId49" Type="http://schemas.openxmlformats.org/officeDocument/2006/relationships/image" Target="../media/image677.png"/><Relationship Id="rId114" Type="http://schemas.openxmlformats.org/officeDocument/2006/relationships/customXml" Target="../ink/ink711.xml"/><Relationship Id="rId275" Type="http://schemas.openxmlformats.org/officeDocument/2006/relationships/image" Target="../media/image790.png"/><Relationship Id="rId296" Type="http://schemas.openxmlformats.org/officeDocument/2006/relationships/customXml" Target="../ink/ink802.xml"/><Relationship Id="rId300" Type="http://schemas.openxmlformats.org/officeDocument/2006/relationships/customXml" Target="../ink/ink804.xml"/><Relationship Id="rId60" Type="http://schemas.openxmlformats.org/officeDocument/2006/relationships/customXml" Target="../ink/ink684.xml"/><Relationship Id="rId81" Type="http://schemas.openxmlformats.org/officeDocument/2006/relationships/image" Target="../media/image693.png"/><Relationship Id="rId135" Type="http://schemas.openxmlformats.org/officeDocument/2006/relationships/image" Target="../media/image720.png"/><Relationship Id="rId156" Type="http://schemas.openxmlformats.org/officeDocument/2006/relationships/customXml" Target="../ink/ink732.xml"/><Relationship Id="rId177" Type="http://schemas.openxmlformats.org/officeDocument/2006/relationships/image" Target="../media/image741.png"/><Relationship Id="rId198" Type="http://schemas.openxmlformats.org/officeDocument/2006/relationships/customXml" Target="../ink/ink753.xml"/><Relationship Id="rId321" Type="http://schemas.openxmlformats.org/officeDocument/2006/relationships/image" Target="../media/image813.png"/><Relationship Id="rId342" Type="http://schemas.openxmlformats.org/officeDocument/2006/relationships/customXml" Target="../ink/ink825.xml"/><Relationship Id="rId363" Type="http://schemas.openxmlformats.org/officeDocument/2006/relationships/image" Target="../media/image834.png"/><Relationship Id="rId384" Type="http://schemas.openxmlformats.org/officeDocument/2006/relationships/customXml" Target="../ink/ink846.xml"/><Relationship Id="rId202" Type="http://schemas.openxmlformats.org/officeDocument/2006/relationships/customXml" Target="../ink/ink755.xml"/><Relationship Id="rId223" Type="http://schemas.openxmlformats.org/officeDocument/2006/relationships/image" Target="../media/image764.png"/><Relationship Id="rId244" Type="http://schemas.openxmlformats.org/officeDocument/2006/relationships/customXml" Target="../ink/ink776.xml"/><Relationship Id="rId18" Type="http://schemas.openxmlformats.org/officeDocument/2006/relationships/customXml" Target="../ink/ink663.xml"/><Relationship Id="rId39" Type="http://schemas.openxmlformats.org/officeDocument/2006/relationships/image" Target="../media/image672.png"/><Relationship Id="rId265" Type="http://schemas.openxmlformats.org/officeDocument/2006/relationships/image" Target="../media/image785.png"/><Relationship Id="rId286" Type="http://schemas.openxmlformats.org/officeDocument/2006/relationships/customXml" Target="../ink/ink797.xml"/><Relationship Id="rId50" Type="http://schemas.openxmlformats.org/officeDocument/2006/relationships/customXml" Target="../ink/ink679.xml"/><Relationship Id="rId104" Type="http://schemas.openxmlformats.org/officeDocument/2006/relationships/customXml" Target="../ink/ink706.xml"/><Relationship Id="rId125" Type="http://schemas.openxmlformats.org/officeDocument/2006/relationships/image" Target="../media/image715.png"/><Relationship Id="rId146" Type="http://schemas.openxmlformats.org/officeDocument/2006/relationships/customXml" Target="../ink/ink727.xml"/><Relationship Id="rId167" Type="http://schemas.openxmlformats.org/officeDocument/2006/relationships/image" Target="../media/image736.png"/><Relationship Id="rId188" Type="http://schemas.openxmlformats.org/officeDocument/2006/relationships/customXml" Target="../ink/ink748.xml"/><Relationship Id="rId311" Type="http://schemas.openxmlformats.org/officeDocument/2006/relationships/image" Target="../media/image808.png"/><Relationship Id="rId332" Type="http://schemas.openxmlformats.org/officeDocument/2006/relationships/customXml" Target="../ink/ink820.xml"/><Relationship Id="rId353" Type="http://schemas.openxmlformats.org/officeDocument/2006/relationships/image" Target="../media/image829.png"/><Relationship Id="rId374" Type="http://schemas.openxmlformats.org/officeDocument/2006/relationships/customXml" Target="../ink/ink841.xml"/><Relationship Id="rId395" Type="http://schemas.openxmlformats.org/officeDocument/2006/relationships/image" Target="../media/image850.png"/><Relationship Id="rId71" Type="http://schemas.openxmlformats.org/officeDocument/2006/relationships/image" Target="../media/image688.png"/><Relationship Id="rId92" Type="http://schemas.openxmlformats.org/officeDocument/2006/relationships/customXml" Target="../ink/ink700.xml"/><Relationship Id="rId213" Type="http://schemas.openxmlformats.org/officeDocument/2006/relationships/image" Target="../media/image759.png"/><Relationship Id="rId234" Type="http://schemas.openxmlformats.org/officeDocument/2006/relationships/customXml" Target="../ink/ink771.xml"/><Relationship Id="rId2" Type="http://schemas.openxmlformats.org/officeDocument/2006/relationships/customXml" Target="../ink/ink655.xml"/><Relationship Id="rId29" Type="http://schemas.openxmlformats.org/officeDocument/2006/relationships/image" Target="../media/image667.png"/><Relationship Id="rId255" Type="http://schemas.openxmlformats.org/officeDocument/2006/relationships/image" Target="../media/image780.png"/><Relationship Id="rId276" Type="http://schemas.openxmlformats.org/officeDocument/2006/relationships/customXml" Target="../ink/ink792.xml"/><Relationship Id="rId297" Type="http://schemas.openxmlformats.org/officeDocument/2006/relationships/image" Target="../media/image801.png"/><Relationship Id="rId40" Type="http://schemas.openxmlformats.org/officeDocument/2006/relationships/customXml" Target="../ink/ink674.xml"/><Relationship Id="rId115" Type="http://schemas.openxmlformats.org/officeDocument/2006/relationships/image" Target="../media/image710.png"/><Relationship Id="rId136" Type="http://schemas.openxmlformats.org/officeDocument/2006/relationships/customXml" Target="../ink/ink722.xml"/><Relationship Id="rId157" Type="http://schemas.openxmlformats.org/officeDocument/2006/relationships/image" Target="../media/image731.png"/><Relationship Id="rId178" Type="http://schemas.openxmlformats.org/officeDocument/2006/relationships/customXml" Target="../ink/ink743.xml"/><Relationship Id="rId301" Type="http://schemas.openxmlformats.org/officeDocument/2006/relationships/image" Target="../media/image803.png"/><Relationship Id="rId322" Type="http://schemas.openxmlformats.org/officeDocument/2006/relationships/customXml" Target="../ink/ink815.xml"/><Relationship Id="rId343" Type="http://schemas.openxmlformats.org/officeDocument/2006/relationships/image" Target="../media/image824.png"/><Relationship Id="rId364" Type="http://schemas.openxmlformats.org/officeDocument/2006/relationships/customXml" Target="../ink/ink836.xml"/><Relationship Id="rId61" Type="http://schemas.openxmlformats.org/officeDocument/2006/relationships/image" Target="../media/image683.png"/><Relationship Id="rId82" Type="http://schemas.openxmlformats.org/officeDocument/2006/relationships/customXml" Target="../ink/ink695.xml"/><Relationship Id="rId199" Type="http://schemas.openxmlformats.org/officeDocument/2006/relationships/image" Target="../media/image752.png"/><Relationship Id="rId203" Type="http://schemas.openxmlformats.org/officeDocument/2006/relationships/image" Target="../media/image754.png"/><Relationship Id="rId385" Type="http://schemas.openxmlformats.org/officeDocument/2006/relationships/image" Target="../media/image845.png"/><Relationship Id="rId19" Type="http://schemas.openxmlformats.org/officeDocument/2006/relationships/image" Target="../media/image662.png"/><Relationship Id="rId224" Type="http://schemas.openxmlformats.org/officeDocument/2006/relationships/customXml" Target="../ink/ink766.xml"/><Relationship Id="rId245" Type="http://schemas.openxmlformats.org/officeDocument/2006/relationships/image" Target="../media/image775.png"/><Relationship Id="rId266" Type="http://schemas.openxmlformats.org/officeDocument/2006/relationships/customXml" Target="../ink/ink787.xml"/><Relationship Id="rId287" Type="http://schemas.openxmlformats.org/officeDocument/2006/relationships/image" Target="../media/image796.png"/><Relationship Id="rId30" Type="http://schemas.openxmlformats.org/officeDocument/2006/relationships/customXml" Target="../ink/ink669.xml"/><Relationship Id="rId105" Type="http://schemas.openxmlformats.org/officeDocument/2006/relationships/image" Target="../media/image705.png"/><Relationship Id="rId126" Type="http://schemas.openxmlformats.org/officeDocument/2006/relationships/customXml" Target="../ink/ink717.xml"/><Relationship Id="rId147" Type="http://schemas.openxmlformats.org/officeDocument/2006/relationships/image" Target="../media/image726.png"/><Relationship Id="rId168" Type="http://schemas.openxmlformats.org/officeDocument/2006/relationships/customXml" Target="../ink/ink738.xml"/><Relationship Id="rId312" Type="http://schemas.openxmlformats.org/officeDocument/2006/relationships/customXml" Target="../ink/ink810.xml"/><Relationship Id="rId333" Type="http://schemas.openxmlformats.org/officeDocument/2006/relationships/image" Target="../media/image819.png"/><Relationship Id="rId354" Type="http://schemas.openxmlformats.org/officeDocument/2006/relationships/customXml" Target="../ink/ink831.xml"/><Relationship Id="rId51" Type="http://schemas.openxmlformats.org/officeDocument/2006/relationships/image" Target="../media/image678.png"/><Relationship Id="rId72" Type="http://schemas.openxmlformats.org/officeDocument/2006/relationships/customXml" Target="../ink/ink690.xml"/><Relationship Id="rId93" Type="http://schemas.openxmlformats.org/officeDocument/2006/relationships/image" Target="../media/image699.png"/><Relationship Id="rId189" Type="http://schemas.openxmlformats.org/officeDocument/2006/relationships/image" Target="../media/image747.png"/><Relationship Id="rId375" Type="http://schemas.openxmlformats.org/officeDocument/2006/relationships/image" Target="../media/image840.png"/><Relationship Id="rId396" Type="http://schemas.openxmlformats.org/officeDocument/2006/relationships/customXml" Target="../ink/ink852.xml"/><Relationship Id="rId3" Type="http://schemas.openxmlformats.org/officeDocument/2006/relationships/image" Target="../media/image654.png"/><Relationship Id="rId214" Type="http://schemas.openxmlformats.org/officeDocument/2006/relationships/customXml" Target="../ink/ink761.xml"/><Relationship Id="rId235" Type="http://schemas.openxmlformats.org/officeDocument/2006/relationships/image" Target="../media/image770.png"/><Relationship Id="rId256" Type="http://schemas.openxmlformats.org/officeDocument/2006/relationships/customXml" Target="../ink/ink782.xml"/><Relationship Id="rId277" Type="http://schemas.openxmlformats.org/officeDocument/2006/relationships/image" Target="../media/image791.png"/><Relationship Id="rId298" Type="http://schemas.openxmlformats.org/officeDocument/2006/relationships/customXml" Target="../ink/ink803.xml"/><Relationship Id="rId400" Type="http://schemas.openxmlformats.org/officeDocument/2006/relationships/customXml" Target="../ink/ink854.xml"/><Relationship Id="rId116" Type="http://schemas.openxmlformats.org/officeDocument/2006/relationships/customXml" Target="../ink/ink712.xml"/><Relationship Id="rId137" Type="http://schemas.openxmlformats.org/officeDocument/2006/relationships/image" Target="../media/image721.png"/><Relationship Id="rId158" Type="http://schemas.openxmlformats.org/officeDocument/2006/relationships/customXml" Target="../ink/ink733.xml"/><Relationship Id="rId302" Type="http://schemas.openxmlformats.org/officeDocument/2006/relationships/customXml" Target="../ink/ink805.xml"/><Relationship Id="rId323" Type="http://schemas.openxmlformats.org/officeDocument/2006/relationships/image" Target="../media/image814.png"/><Relationship Id="rId344" Type="http://schemas.openxmlformats.org/officeDocument/2006/relationships/customXml" Target="../ink/ink826.xml"/><Relationship Id="rId20" Type="http://schemas.openxmlformats.org/officeDocument/2006/relationships/customXml" Target="../ink/ink664.xml"/><Relationship Id="rId41" Type="http://schemas.openxmlformats.org/officeDocument/2006/relationships/image" Target="../media/image673.png"/><Relationship Id="rId62" Type="http://schemas.openxmlformats.org/officeDocument/2006/relationships/customXml" Target="../ink/ink685.xml"/><Relationship Id="rId83" Type="http://schemas.openxmlformats.org/officeDocument/2006/relationships/image" Target="../media/image694.png"/><Relationship Id="rId179" Type="http://schemas.openxmlformats.org/officeDocument/2006/relationships/image" Target="../media/image742.png"/><Relationship Id="rId365" Type="http://schemas.openxmlformats.org/officeDocument/2006/relationships/image" Target="../media/image835.png"/><Relationship Id="rId386" Type="http://schemas.openxmlformats.org/officeDocument/2006/relationships/customXml" Target="../ink/ink847.xml"/><Relationship Id="rId190" Type="http://schemas.openxmlformats.org/officeDocument/2006/relationships/customXml" Target="../ink/ink749.xml"/><Relationship Id="rId204" Type="http://schemas.openxmlformats.org/officeDocument/2006/relationships/customXml" Target="../ink/ink756.xml"/><Relationship Id="rId225" Type="http://schemas.openxmlformats.org/officeDocument/2006/relationships/image" Target="../media/image765.png"/><Relationship Id="rId246" Type="http://schemas.openxmlformats.org/officeDocument/2006/relationships/customXml" Target="../ink/ink777.xml"/><Relationship Id="rId267" Type="http://schemas.openxmlformats.org/officeDocument/2006/relationships/image" Target="../media/image786.png"/><Relationship Id="rId288" Type="http://schemas.openxmlformats.org/officeDocument/2006/relationships/customXml" Target="../ink/ink798.xml"/><Relationship Id="rId106" Type="http://schemas.openxmlformats.org/officeDocument/2006/relationships/customXml" Target="../ink/ink707.xml"/><Relationship Id="rId127" Type="http://schemas.openxmlformats.org/officeDocument/2006/relationships/image" Target="../media/image716.png"/><Relationship Id="rId313" Type="http://schemas.openxmlformats.org/officeDocument/2006/relationships/image" Target="../media/image809.png"/><Relationship Id="rId10" Type="http://schemas.openxmlformats.org/officeDocument/2006/relationships/customXml" Target="../ink/ink659.xml"/><Relationship Id="rId31" Type="http://schemas.openxmlformats.org/officeDocument/2006/relationships/image" Target="../media/image668.png"/><Relationship Id="rId52" Type="http://schemas.openxmlformats.org/officeDocument/2006/relationships/customXml" Target="../ink/ink680.xml"/><Relationship Id="rId73" Type="http://schemas.openxmlformats.org/officeDocument/2006/relationships/image" Target="../media/image689.png"/><Relationship Id="rId94" Type="http://schemas.openxmlformats.org/officeDocument/2006/relationships/customXml" Target="../ink/ink701.xml"/><Relationship Id="rId148" Type="http://schemas.openxmlformats.org/officeDocument/2006/relationships/customXml" Target="../ink/ink728.xml"/><Relationship Id="rId169" Type="http://schemas.openxmlformats.org/officeDocument/2006/relationships/image" Target="../media/image737.png"/><Relationship Id="rId334" Type="http://schemas.openxmlformats.org/officeDocument/2006/relationships/customXml" Target="../ink/ink821.xml"/><Relationship Id="rId355" Type="http://schemas.openxmlformats.org/officeDocument/2006/relationships/image" Target="../media/image830.png"/><Relationship Id="rId376" Type="http://schemas.openxmlformats.org/officeDocument/2006/relationships/customXml" Target="../ink/ink842.xml"/><Relationship Id="rId397" Type="http://schemas.openxmlformats.org/officeDocument/2006/relationships/image" Target="../media/image851.png"/><Relationship Id="rId4" Type="http://schemas.openxmlformats.org/officeDocument/2006/relationships/customXml" Target="../ink/ink656.xml"/><Relationship Id="rId180" Type="http://schemas.openxmlformats.org/officeDocument/2006/relationships/customXml" Target="../ink/ink744.xml"/><Relationship Id="rId215" Type="http://schemas.openxmlformats.org/officeDocument/2006/relationships/image" Target="../media/image760.png"/><Relationship Id="rId236" Type="http://schemas.openxmlformats.org/officeDocument/2006/relationships/customXml" Target="../ink/ink772.xml"/><Relationship Id="rId257" Type="http://schemas.openxmlformats.org/officeDocument/2006/relationships/image" Target="../media/image781.png"/><Relationship Id="rId278" Type="http://schemas.openxmlformats.org/officeDocument/2006/relationships/customXml" Target="../ink/ink793.xml"/><Relationship Id="rId401" Type="http://schemas.openxmlformats.org/officeDocument/2006/relationships/image" Target="../media/image853.png"/><Relationship Id="rId303" Type="http://schemas.openxmlformats.org/officeDocument/2006/relationships/image" Target="../media/image804.png"/><Relationship Id="rId42" Type="http://schemas.openxmlformats.org/officeDocument/2006/relationships/customXml" Target="../ink/ink675.xml"/><Relationship Id="rId84" Type="http://schemas.openxmlformats.org/officeDocument/2006/relationships/customXml" Target="../ink/ink696.xml"/><Relationship Id="rId138" Type="http://schemas.openxmlformats.org/officeDocument/2006/relationships/customXml" Target="../ink/ink723.xml"/><Relationship Id="rId345" Type="http://schemas.openxmlformats.org/officeDocument/2006/relationships/image" Target="../media/image825.png"/><Relationship Id="rId387" Type="http://schemas.openxmlformats.org/officeDocument/2006/relationships/image" Target="../media/image846.png"/><Relationship Id="rId191" Type="http://schemas.openxmlformats.org/officeDocument/2006/relationships/image" Target="../media/image748.png"/><Relationship Id="rId205" Type="http://schemas.openxmlformats.org/officeDocument/2006/relationships/image" Target="../media/image755.png"/><Relationship Id="rId247" Type="http://schemas.openxmlformats.org/officeDocument/2006/relationships/image" Target="../media/image776.png"/><Relationship Id="rId107" Type="http://schemas.openxmlformats.org/officeDocument/2006/relationships/image" Target="../media/image706.png"/><Relationship Id="rId289" Type="http://schemas.openxmlformats.org/officeDocument/2006/relationships/image" Target="../media/image797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2.png"/><Relationship Id="rId21" Type="http://schemas.openxmlformats.org/officeDocument/2006/relationships/image" Target="../media/image179.png"/><Relationship Id="rId42" Type="http://schemas.openxmlformats.org/officeDocument/2006/relationships/customXml" Target="../ink/ink877.xml"/><Relationship Id="rId63" Type="http://schemas.openxmlformats.org/officeDocument/2006/relationships/image" Target="../media/image885.png"/><Relationship Id="rId84" Type="http://schemas.openxmlformats.org/officeDocument/2006/relationships/customXml" Target="../ink/ink898.xml"/><Relationship Id="rId138" Type="http://schemas.openxmlformats.org/officeDocument/2006/relationships/customXml" Target="../ink/ink925.xml"/><Relationship Id="rId159" Type="http://schemas.openxmlformats.org/officeDocument/2006/relationships/image" Target="../media/image933.png"/><Relationship Id="rId170" Type="http://schemas.openxmlformats.org/officeDocument/2006/relationships/customXml" Target="../ink/ink941.xml"/><Relationship Id="rId191" Type="http://schemas.openxmlformats.org/officeDocument/2006/relationships/image" Target="../media/image949.png"/><Relationship Id="rId205" Type="http://schemas.openxmlformats.org/officeDocument/2006/relationships/image" Target="../media/image956.png"/><Relationship Id="rId107" Type="http://schemas.openxmlformats.org/officeDocument/2006/relationships/image" Target="../media/image907.png"/><Relationship Id="rId11" Type="http://schemas.openxmlformats.org/officeDocument/2006/relationships/image" Target="../media/image860.png"/><Relationship Id="rId32" Type="http://schemas.openxmlformats.org/officeDocument/2006/relationships/customXml" Target="../ink/ink872.xml"/><Relationship Id="rId53" Type="http://schemas.openxmlformats.org/officeDocument/2006/relationships/image" Target="../media/image880.png"/><Relationship Id="rId74" Type="http://schemas.openxmlformats.org/officeDocument/2006/relationships/customXml" Target="../ink/ink893.xml"/><Relationship Id="rId128" Type="http://schemas.openxmlformats.org/officeDocument/2006/relationships/customXml" Target="../ink/ink920.xml"/><Relationship Id="rId149" Type="http://schemas.openxmlformats.org/officeDocument/2006/relationships/image" Target="../media/image928.png"/><Relationship Id="rId5" Type="http://schemas.openxmlformats.org/officeDocument/2006/relationships/image" Target="../media/image857.png"/><Relationship Id="rId95" Type="http://schemas.openxmlformats.org/officeDocument/2006/relationships/image" Target="../media/image901.png"/><Relationship Id="rId160" Type="http://schemas.openxmlformats.org/officeDocument/2006/relationships/customXml" Target="../ink/ink936.xml"/><Relationship Id="rId181" Type="http://schemas.openxmlformats.org/officeDocument/2006/relationships/image" Target="../media/image944.png"/><Relationship Id="rId216" Type="http://schemas.openxmlformats.org/officeDocument/2006/relationships/customXml" Target="../ink/ink964.xml"/><Relationship Id="rId211" Type="http://schemas.openxmlformats.org/officeDocument/2006/relationships/image" Target="../media/image959.png"/><Relationship Id="rId22" Type="http://schemas.openxmlformats.org/officeDocument/2006/relationships/customXml" Target="../ink/ink867.xml"/><Relationship Id="rId27" Type="http://schemas.openxmlformats.org/officeDocument/2006/relationships/image" Target="../media/image867.png"/><Relationship Id="rId43" Type="http://schemas.openxmlformats.org/officeDocument/2006/relationships/image" Target="../media/image875.png"/><Relationship Id="rId48" Type="http://schemas.openxmlformats.org/officeDocument/2006/relationships/customXml" Target="../ink/ink880.xml"/><Relationship Id="rId64" Type="http://schemas.openxmlformats.org/officeDocument/2006/relationships/customXml" Target="../ink/ink888.xml"/><Relationship Id="rId69" Type="http://schemas.openxmlformats.org/officeDocument/2006/relationships/image" Target="../media/image888.png"/><Relationship Id="rId113" Type="http://schemas.openxmlformats.org/officeDocument/2006/relationships/image" Target="../media/image910.png"/><Relationship Id="rId118" Type="http://schemas.openxmlformats.org/officeDocument/2006/relationships/customXml" Target="../ink/ink915.xml"/><Relationship Id="rId134" Type="http://schemas.openxmlformats.org/officeDocument/2006/relationships/customXml" Target="../ink/ink923.xml"/><Relationship Id="rId139" Type="http://schemas.openxmlformats.org/officeDocument/2006/relationships/image" Target="../media/image923.png"/><Relationship Id="rId80" Type="http://schemas.openxmlformats.org/officeDocument/2006/relationships/customXml" Target="../ink/ink896.xml"/><Relationship Id="rId85" Type="http://schemas.openxmlformats.org/officeDocument/2006/relationships/image" Target="../media/image896.png"/><Relationship Id="rId150" Type="http://schemas.openxmlformats.org/officeDocument/2006/relationships/customXml" Target="../ink/ink931.xml"/><Relationship Id="rId155" Type="http://schemas.openxmlformats.org/officeDocument/2006/relationships/image" Target="../media/image931.png"/><Relationship Id="rId171" Type="http://schemas.openxmlformats.org/officeDocument/2006/relationships/image" Target="../media/image939.png"/><Relationship Id="rId176" Type="http://schemas.openxmlformats.org/officeDocument/2006/relationships/customXml" Target="../ink/ink944.xml"/><Relationship Id="rId192" Type="http://schemas.openxmlformats.org/officeDocument/2006/relationships/customXml" Target="../ink/ink952.xml"/><Relationship Id="rId197" Type="http://schemas.openxmlformats.org/officeDocument/2006/relationships/image" Target="../media/image952.png"/><Relationship Id="rId206" Type="http://schemas.openxmlformats.org/officeDocument/2006/relationships/customXml" Target="../ink/ink959.xml"/><Relationship Id="rId201" Type="http://schemas.openxmlformats.org/officeDocument/2006/relationships/image" Target="../media/image954.png"/><Relationship Id="rId222" Type="http://schemas.openxmlformats.org/officeDocument/2006/relationships/customXml" Target="../ink/ink967.xml"/><Relationship Id="rId12" Type="http://schemas.openxmlformats.org/officeDocument/2006/relationships/customXml" Target="../ink/ink862.xml"/><Relationship Id="rId17" Type="http://schemas.openxmlformats.org/officeDocument/2006/relationships/image" Target="../media/image863.png"/><Relationship Id="rId33" Type="http://schemas.openxmlformats.org/officeDocument/2006/relationships/image" Target="../media/image870.png"/><Relationship Id="rId38" Type="http://schemas.openxmlformats.org/officeDocument/2006/relationships/customXml" Target="../ink/ink875.xml"/><Relationship Id="rId59" Type="http://schemas.openxmlformats.org/officeDocument/2006/relationships/image" Target="../media/image883.png"/><Relationship Id="rId103" Type="http://schemas.openxmlformats.org/officeDocument/2006/relationships/image" Target="../media/image905.png"/><Relationship Id="rId108" Type="http://schemas.openxmlformats.org/officeDocument/2006/relationships/customXml" Target="../ink/ink910.xml"/><Relationship Id="rId124" Type="http://schemas.openxmlformats.org/officeDocument/2006/relationships/customXml" Target="../ink/ink918.xml"/><Relationship Id="rId129" Type="http://schemas.openxmlformats.org/officeDocument/2006/relationships/image" Target="../media/image918.png"/><Relationship Id="rId54" Type="http://schemas.openxmlformats.org/officeDocument/2006/relationships/customXml" Target="../ink/ink883.xml"/><Relationship Id="rId70" Type="http://schemas.openxmlformats.org/officeDocument/2006/relationships/customXml" Target="../ink/ink891.xml"/><Relationship Id="rId75" Type="http://schemas.openxmlformats.org/officeDocument/2006/relationships/image" Target="../media/image891.png"/><Relationship Id="rId91" Type="http://schemas.openxmlformats.org/officeDocument/2006/relationships/image" Target="../media/image899.png"/><Relationship Id="rId96" Type="http://schemas.openxmlformats.org/officeDocument/2006/relationships/customXml" Target="../ink/ink904.xml"/><Relationship Id="rId140" Type="http://schemas.openxmlformats.org/officeDocument/2006/relationships/customXml" Target="../ink/ink926.xml"/><Relationship Id="rId145" Type="http://schemas.openxmlformats.org/officeDocument/2006/relationships/image" Target="../media/image926.png"/><Relationship Id="rId161" Type="http://schemas.openxmlformats.org/officeDocument/2006/relationships/image" Target="../media/image934.png"/><Relationship Id="rId166" Type="http://schemas.openxmlformats.org/officeDocument/2006/relationships/customXml" Target="../ink/ink939.xml"/><Relationship Id="rId182" Type="http://schemas.openxmlformats.org/officeDocument/2006/relationships/customXml" Target="../ink/ink947.xml"/><Relationship Id="rId187" Type="http://schemas.openxmlformats.org/officeDocument/2006/relationships/image" Target="../media/image947.png"/><Relationship Id="rId217" Type="http://schemas.openxmlformats.org/officeDocument/2006/relationships/image" Target="../media/image96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59.xml"/><Relationship Id="rId212" Type="http://schemas.openxmlformats.org/officeDocument/2006/relationships/customXml" Target="../ink/ink962.xml"/><Relationship Id="rId23" Type="http://schemas.openxmlformats.org/officeDocument/2006/relationships/image" Target="../media/image865.png"/><Relationship Id="rId28" Type="http://schemas.openxmlformats.org/officeDocument/2006/relationships/customXml" Target="../ink/ink870.xml"/><Relationship Id="rId49" Type="http://schemas.openxmlformats.org/officeDocument/2006/relationships/image" Target="../media/image878.png"/><Relationship Id="rId114" Type="http://schemas.openxmlformats.org/officeDocument/2006/relationships/customXml" Target="../ink/ink913.xml"/><Relationship Id="rId119" Type="http://schemas.openxmlformats.org/officeDocument/2006/relationships/image" Target="../media/image913.png"/><Relationship Id="rId44" Type="http://schemas.openxmlformats.org/officeDocument/2006/relationships/customXml" Target="../ink/ink878.xml"/><Relationship Id="rId60" Type="http://schemas.openxmlformats.org/officeDocument/2006/relationships/customXml" Target="../ink/ink886.xml"/><Relationship Id="rId65" Type="http://schemas.openxmlformats.org/officeDocument/2006/relationships/image" Target="../media/image886.png"/><Relationship Id="rId81" Type="http://schemas.openxmlformats.org/officeDocument/2006/relationships/image" Target="../media/image894.png"/><Relationship Id="rId86" Type="http://schemas.openxmlformats.org/officeDocument/2006/relationships/customXml" Target="../ink/ink899.xml"/><Relationship Id="rId130" Type="http://schemas.openxmlformats.org/officeDocument/2006/relationships/customXml" Target="../ink/ink921.xml"/><Relationship Id="rId135" Type="http://schemas.openxmlformats.org/officeDocument/2006/relationships/image" Target="../media/image921.png"/><Relationship Id="rId151" Type="http://schemas.openxmlformats.org/officeDocument/2006/relationships/image" Target="../media/image929.png"/><Relationship Id="rId156" Type="http://schemas.openxmlformats.org/officeDocument/2006/relationships/customXml" Target="../ink/ink934.xml"/><Relationship Id="rId177" Type="http://schemas.openxmlformats.org/officeDocument/2006/relationships/image" Target="../media/image942.png"/><Relationship Id="rId198" Type="http://schemas.openxmlformats.org/officeDocument/2006/relationships/customXml" Target="../ink/ink955.xml"/><Relationship Id="rId172" Type="http://schemas.openxmlformats.org/officeDocument/2006/relationships/customXml" Target="../ink/ink942.xml"/><Relationship Id="rId193" Type="http://schemas.openxmlformats.org/officeDocument/2006/relationships/image" Target="../media/image950.png"/><Relationship Id="rId202" Type="http://schemas.openxmlformats.org/officeDocument/2006/relationships/customXml" Target="../ink/ink957.xml"/><Relationship Id="rId207" Type="http://schemas.openxmlformats.org/officeDocument/2006/relationships/image" Target="../media/image957.png"/><Relationship Id="rId223" Type="http://schemas.openxmlformats.org/officeDocument/2006/relationships/image" Target="../media/image965.png"/><Relationship Id="rId13" Type="http://schemas.openxmlformats.org/officeDocument/2006/relationships/image" Target="../media/image861.png"/><Relationship Id="rId18" Type="http://schemas.openxmlformats.org/officeDocument/2006/relationships/customXml" Target="../ink/ink865.xml"/><Relationship Id="rId39" Type="http://schemas.openxmlformats.org/officeDocument/2006/relationships/image" Target="../media/image873.png"/><Relationship Id="rId109" Type="http://schemas.openxmlformats.org/officeDocument/2006/relationships/image" Target="../media/image908.png"/><Relationship Id="rId34" Type="http://schemas.openxmlformats.org/officeDocument/2006/relationships/customXml" Target="../ink/ink873.xml"/><Relationship Id="rId50" Type="http://schemas.openxmlformats.org/officeDocument/2006/relationships/customXml" Target="../ink/ink881.xml"/><Relationship Id="rId55" Type="http://schemas.openxmlformats.org/officeDocument/2006/relationships/image" Target="../media/image881.png"/><Relationship Id="rId76" Type="http://schemas.openxmlformats.org/officeDocument/2006/relationships/customXml" Target="../ink/ink894.xml"/><Relationship Id="rId97" Type="http://schemas.openxmlformats.org/officeDocument/2006/relationships/image" Target="../media/image902.png"/><Relationship Id="rId104" Type="http://schemas.openxmlformats.org/officeDocument/2006/relationships/customXml" Target="../ink/ink908.xml"/><Relationship Id="rId120" Type="http://schemas.openxmlformats.org/officeDocument/2006/relationships/customXml" Target="../ink/ink916.xml"/><Relationship Id="rId125" Type="http://schemas.openxmlformats.org/officeDocument/2006/relationships/image" Target="../media/image916.png"/><Relationship Id="rId141" Type="http://schemas.openxmlformats.org/officeDocument/2006/relationships/image" Target="../media/image924.png"/><Relationship Id="rId146" Type="http://schemas.openxmlformats.org/officeDocument/2006/relationships/customXml" Target="../ink/ink929.xml"/><Relationship Id="rId167" Type="http://schemas.openxmlformats.org/officeDocument/2006/relationships/image" Target="../media/image937.png"/><Relationship Id="rId188" Type="http://schemas.openxmlformats.org/officeDocument/2006/relationships/customXml" Target="../ink/ink950.xml"/><Relationship Id="rId7" Type="http://schemas.openxmlformats.org/officeDocument/2006/relationships/image" Target="../media/image858.png"/><Relationship Id="rId71" Type="http://schemas.openxmlformats.org/officeDocument/2006/relationships/image" Target="../media/image889.png"/><Relationship Id="rId92" Type="http://schemas.openxmlformats.org/officeDocument/2006/relationships/customXml" Target="../ink/ink902.xml"/><Relationship Id="rId162" Type="http://schemas.openxmlformats.org/officeDocument/2006/relationships/customXml" Target="../ink/ink937.xml"/><Relationship Id="rId183" Type="http://schemas.openxmlformats.org/officeDocument/2006/relationships/image" Target="../media/image945.png"/><Relationship Id="rId213" Type="http://schemas.openxmlformats.org/officeDocument/2006/relationships/image" Target="../media/image960.png"/><Relationship Id="rId218" Type="http://schemas.openxmlformats.org/officeDocument/2006/relationships/customXml" Target="../ink/ink965.xml"/><Relationship Id="rId2" Type="http://schemas.openxmlformats.org/officeDocument/2006/relationships/customXml" Target="../ink/ink857.xml"/><Relationship Id="rId29" Type="http://schemas.openxmlformats.org/officeDocument/2006/relationships/image" Target="../media/image868.png"/><Relationship Id="rId24" Type="http://schemas.openxmlformats.org/officeDocument/2006/relationships/customXml" Target="../ink/ink868.xml"/><Relationship Id="rId40" Type="http://schemas.openxmlformats.org/officeDocument/2006/relationships/customXml" Target="../ink/ink876.xml"/><Relationship Id="rId45" Type="http://schemas.openxmlformats.org/officeDocument/2006/relationships/image" Target="../media/image876.png"/><Relationship Id="rId66" Type="http://schemas.openxmlformats.org/officeDocument/2006/relationships/customXml" Target="../ink/ink889.xml"/><Relationship Id="rId87" Type="http://schemas.openxmlformats.org/officeDocument/2006/relationships/image" Target="../media/image897.png"/><Relationship Id="rId110" Type="http://schemas.openxmlformats.org/officeDocument/2006/relationships/customXml" Target="../ink/ink911.xml"/><Relationship Id="rId115" Type="http://schemas.openxmlformats.org/officeDocument/2006/relationships/image" Target="../media/image911.png"/><Relationship Id="rId131" Type="http://schemas.openxmlformats.org/officeDocument/2006/relationships/image" Target="../media/image919.png"/><Relationship Id="rId136" Type="http://schemas.openxmlformats.org/officeDocument/2006/relationships/customXml" Target="../ink/ink924.xml"/><Relationship Id="rId157" Type="http://schemas.openxmlformats.org/officeDocument/2006/relationships/image" Target="../media/image932.png"/><Relationship Id="rId178" Type="http://schemas.openxmlformats.org/officeDocument/2006/relationships/customXml" Target="../ink/ink945.xml"/><Relationship Id="rId61" Type="http://schemas.openxmlformats.org/officeDocument/2006/relationships/image" Target="../media/image884.png"/><Relationship Id="rId82" Type="http://schemas.openxmlformats.org/officeDocument/2006/relationships/customXml" Target="../ink/ink897.xml"/><Relationship Id="rId152" Type="http://schemas.openxmlformats.org/officeDocument/2006/relationships/customXml" Target="../ink/ink932.xml"/><Relationship Id="rId173" Type="http://schemas.openxmlformats.org/officeDocument/2006/relationships/image" Target="../media/image940.png"/><Relationship Id="rId194" Type="http://schemas.openxmlformats.org/officeDocument/2006/relationships/customXml" Target="../ink/ink953.xml"/><Relationship Id="rId199" Type="http://schemas.openxmlformats.org/officeDocument/2006/relationships/image" Target="../media/image953.png"/><Relationship Id="rId203" Type="http://schemas.openxmlformats.org/officeDocument/2006/relationships/image" Target="../media/image955.png"/><Relationship Id="rId208" Type="http://schemas.openxmlformats.org/officeDocument/2006/relationships/customXml" Target="../ink/ink960.xml"/><Relationship Id="rId19" Type="http://schemas.openxmlformats.org/officeDocument/2006/relationships/image" Target="../media/image864.png"/><Relationship Id="rId14" Type="http://schemas.openxmlformats.org/officeDocument/2006/relationships/customXml" Target="../ink/ink863.xml"/><Relationship Id="rId30" Type="http://schemas.openxmlformats.org/officeDocument/2006/relationships/customXml" Target="../ink/ink871.xml"/><Relationship Id="rId35" Type="http://schemas.openxmlformats.org/officeDocument/2006/relationships/image" Target="../media/image871.png"/><Relationship Id="rId56" Type="http://schemas.openxmlformats.org/officeDocument/2006/relationships/customXml" Target="../ink/ink884.xml"/><Relationship Id="rId77" Type="http://schemas.openxmlformats.org/officeDocument/2006/relationships/image" Target="../media/image892.png"/><Relationship Id="rId100" Type="http://schemas.openxmlformats.org/officeDocument/2006/relationships/customXml" Target="../ink/ink906.xml"/><Relationship Id="rId105" Type="http://schemas.openxmlformats.org/officeDocument/2006/relationships/image" Target="../media/image906.png"/><Relationship Id="rId126" Type="http://schemas.openxmlformats.org/officeDocument/2006/relationships/customXml" Target="../ink/ink919.xml"/><Relationship Id="rId147" Type="http://schemas.openxmlformats.org/officeDocument/2006/relationships/image" Target="../media/image927.png"/><Relationship Id="rId168" Type="http://schemas.openxmlformats.org/officeDocument/2006/relationships/customXml" Target="../ink/ink940.xml"/><Relationship Id="rId8" Type="http://schemas.openxmlformats.org/officeDocument/2006/relationships/customXml" Target="../ink/ink860.xml"/><Relationship Id="rId51" Type="http://schemas.openxmlformats.org/officeDocument/2006/relationships/image" Target="../media/image879.png"/><Relationship Id="rId72" Type="http://schemas.openxmlformats.org/officeDocument/2006/relationships/customXml" Target="../ink/ink892.xml"/><Relationship Id="rId93" Type="http://schemas.openxmlformats.org/officeDocument/2006/relationships/image" Target="../media/image900.png"/><Relationship Id="rId98" Type="http://schemas.openxmlformats.org/officeDocument/2006/relationships/customXml" Target="../ink/ink905.xml"/><Relationship Id="rId121" Type="http://schemas.openxmlformats.org/officeDocument/2006/relationships/image" Target="../media/image914.png"/><Relationship Id="rId142" Type="http://schemas.openxmlformats.org/officeDocument/2006/relationships/customXml" Target="../ink/ink927.xml"/><Relationship Id="rId163" Type="http://schemas.openxmlformats.org/officeDocument/2006/relationships/image" Target="../media/image935.png"/><Relationship Id="rId184" Type="http://schemas.openxmlformats.org/officeDocument/2006/relationships/customXml" Target="../ink/ink948.xml"/><Relationship Id="rId189" Type="http://schemas.openxmlformats.org/officeDocument/2006/relationships/image" Target="../media/image948.png"/><Relationship Id="rId219" Type="http://schemas.openxmlformats.org/officeDocument/2006/relationships/image" Target="../media/image963.png"/><Relationship Id="rId3" Type="http://schemas.openxmlformats.org/officeDocument/2006/relationships/image" Target="../media/image856.png"/><Relationship Id="rId214" Type="http://schemas.openxmlformats.org/officeDocument/2006/relationships/customXml" Target="../ink/ink963.xml"/><Relationship Id="rId25" Type="http://schemas.openxmlformats.org/officeDocument/2006/relationships/image" Target="../media/image866.png"/><Relationship Id="rId46" Type="http://schemas.openxmlformats.org/officeDocument/2006/relationships/customXml" Target="../ink/ink879.xml"/><Relationship Id="rId67" Type="http://schemas.openxmlformats.org/officeDocument/2006/relationships/image" Target="../media/image887.png"/><Relationship Id="rId116" Type="http://schemas.openxmlformats.org/officeDocument/2006/relationships/customXml" Target="../ink/ink914.xml"/><Relationship Id="rId137" Type="http://schemas.openxmlformats.org/officeDocument/2006/relationships/image" Target="../media/image922.png"/><Relationship Id="rId158" Type="http://schemas.openxmlformats.org/officeDocument/2006/relationships/customXml" Target="../ink/ink935.xml"/><Relationship Id="rId20" Type="http://schemas.openxmlformats.org/officeDocument/2006/relationships/customXml" Target="../ink/ink866.xml"/><Relationship Id="rId41" Type="http://schemas.openxmlformats.org/officeDocument/2006/relationships/image" Target="../media/image874.png"/><Relationship Id="rId62" Type="http://schemas.openxmlformats.org/officeDocument/2006/relationships/customXml" Target="../ink/ink887.xml"/><Relationship Id="rId83" Type="http://schemas.openxmlformats.org/officeDocument/2006/relationships/image" Target="../media/image895.png"/><Relationship Id="rId88" Type="http://schemas.openxmlformats.org/officeDocument/2006/relationships/customXml" Target="../ink/ink900.xml"/><Relationship Id="rId111" Type="http://schemas.openxmlformats.org/officeDocument/2006/relationships/image" Target="../media/image909.png"/><Relationship Id="rId132" Type="http://schemas.openxmlformats.org/officeDocument/2006/relationships/customXml" Target="../ink/ink922.xml"/><Relationship Id="rId153" Type="http://schemas.openxmlformats.org/officeDocument/2006/relationships/image" Target="../media/image930.png"/><Relationship Id="rId174" Type="http://schemas.openxmlformats.org/officeDocument/2006/relationships/customXml" Target="../ink/ink943.xml"/><Relationship Id="rId179" Type="http://schemas.openxmlformats.org/officeDocument/2006/relationships/image" Target="../media/image943.png"/><Relationship Id="rId195" Type="http://schemas.openxmlformats.org/officeDocument/2006/relationships/image" Target="../media/image951.png"/><Relationship Id="rId209" Type="http://schemas.openxmlformats.org/officeDocument/2006/relationships/image" Target="../media/image958.png"/><Relationship Id="rId190" Type="http://schemas.openxmlformats.org/officeDocument/2006/relationships/customXml" Target="../ink/ink951.xml"/><Relationship Id="rId204" Type="http://schemas.openxmlformats.org/officeDocument/2006/relationships/customXml" Target="../ink/ink958.xml"/><Relationship Id="rId220" Type="http://schemas.openxmlformats.org/officeDocument/2006/relationships/customXml" Target="../ink/ink966.xml"/><Relationship Id="rId15" Type="http://schemas.openxmlformats.org/officeDocument/2006/relationships/image" Target="../media/image862.png"/><Relationship Id="rId36" Type="http://schemas.openxmlformats.org/officeDocument/2006/relationships/customXml" Target="../ink/ink874.xml"/><Relationship Id="rId57" Type="http://schemas.openxmlformats.org/officeDocument/2006/relationships/image" Target="../media/image882.png"/><Relationship Id="rId106" Type="http://schemas.openxmlformats.org/officeDocument/2006/relationships/customXml" Target="../ink/ink909.xml"/><Relationship Id="rId127" Type="http://schemas.openxmlformats.org/officeDocument/2006/relationships/image" Target="../media/image917.png"/><Relationship Id="rId10" Type="http://schemas.openxmlformats.org/officeDocument/2006/relationships/customXml" Target="../ink/ink861.xml"/><Relationship Id="rId31" Type="http://schemas.openxmlformats.org/officeDocument/2006/relationships/image" Target="../media/image869.png"/><Relationship Id="rId52" Type="http://schemas.openxmlformats.org/officeDocument/2006/relationships/customXml" Target="../ink/ink882.xml"/><Relationship Id="rId73" Type="http://schemas.openxmlformats.org/officeDocument/2006/relationships/image" Target="../media/image890.png"/><Relationship Id="rId78" Type="http://schemas.openxmlformats.org/officeDocument/2006/relationships/customXml" Target="../ink/ink895.xml"/><Relationship Id="rId94" Type="http://schemas.openxmlformats.org/officeDocument/2006/relationships/customXml" Target="../ink/ink903.xml"/><Relationship Id="rId99" Type="http://schemas.openxmlformats.org/officeDocument/2006/relationships/image" Target="../media/image903.png"/><Relationship Id="rId101" Type="http://schemas.openxmlformats.org/officeDocument/2006/relationships/image" Target="../media/image904.png"/><Relationship Id="rId122" Type="http://schemas.openxmlformats.org/officeDocument/2006/relationships/customXml" Target="../ink/ink917.xml"/><Relationship Id="rId143" Type="http://schemas.openxmlformats.org/officeDocument/2006/relationships/image" Target="../media/image925.png"/><Relationship Id="rId148" Type="http://schemas.openxmlformats.org/officeDocument/2006/relationships/customXml" Target="../ink/ink930.xml"/><Relationship Id="rId164" Type="http://schemas.openxmlformats.org/officeDocument/2006/relationships/customXml" Target="../ink/ink938.xml"/><Relationship Id="rId169" Type="http://schemas.openxmlformats.org/officeDocument/2006/relationships/image" Target="../media/image938.png"/><Relationship Id="rId185" Type="http://schemas.openxmlformats.org/officeDocument/2006/relationships/image" Target="../media/image946.png"/><Relationship Id="rId4" Type="http://schemas.openxmlformats.org/officeDocument/2006/relationships/customXml" Target="../ink/ink858.xml"/><Relationship Id="rId9" Type="http://schemas.openxmlformats.org/officeDocument/2006/relationships/image" Target="../media/image859.png"/><Relationship Id="rId180" Type="http://schemas.openxmlformats.org/officeDocument/2006/relationships/customXml" Target="../ink/ink946.xml"/><Relationship Id="rId210" Type="http://schemas.openxmlformats.org/officeDocument/2006/relationships/customXml" Target="../ink/ink961.xml"/><Relationship Id="rId215" Type="http://schemas.openxmlformats.org/officeDocument/2006/relationships/image" Target="../media/image961.png"/><Relationship Id="rId26" Type="http://schemas.openxmlformats.org/officeDocument/2006/relationships/customXml" Target="../ink/ink869.xml"/><Relationship Id="rId47" Type="http://schemas.openxmlformats.org/officeDocument/2006/relationships/image" Target="../media/image877.png"/><Relationship Id="rId68" Type="http://schemas.openxmlformats.org/officeDocument/2006/relationships/customXml" Target="../ink/ink890.xml"/><Relationship Id="rId89" Type="http://schemas.openxmlformats.org/officeDocument/2006/relationships/image" Target="../media/image898.png"/><Relationship Id="rId112" Type="http://schemas.openxmlformats.org/officeDocument/2006/relationships/customXml" Target="../ink/ink912.xml"/><Relationship Id="rId133" Type="http://schemas.openxmlformats.org/officeDocument/2006/relationships/image" Target="../media/image920.png"/><Relationship Id="rId154" Type="http://schemas.openxmlformats.org/officeDocument/2006/relationships/customXml" Target="../ink/ink933.xml"/><Relationship Id="rId175" Type="http://schemas.openxmlformats.org/officeDocument/2006/relationships/image" Target="../media/image941.png"/><Relationship Id="rId196" Type="http://schemas.openxmlformats.org/officeDocument/2006/relationships/customXml" Target="../ink/ink954.xml"/><Relationship Id="rId200" Type="http://schemas.openxmlformats.org/officeDocument/2006/relationships/customXml" Target="../ink/ink956.xml"/><Relationship Id="rId16" Type="http://schemas.openxmlformats.org/officeDocument/2006/relationships/customXml" Target="../ink/ink864.xml"/><Relationship Id="rId221" Type="http://schemas.openxmlformats.org/officeDocument/2006/relationships/image" Target="../media/image964.png"/><Relationship Id="rId37" Type="http://schemas.openxmlformats.org/officeDocument/2006/relationships/image" Target="../media/image872.png"/><Relationship Id="rId58" Type="http://schemas.openxmlformats.org/officeDocument/2006/relationships/customXml" Target="../ink/ink885.xml"/><Relationship Id="rId79" Type="http://schemas.openxmlformats.org/officeDocument/2006/relationships/image" Target="../media/image893.png"/><Relationship Id="rId102" Type="http://schemas.openxmlformats.org/officeDocument/2006/relationships/customXml" Target="../ink/ink907.xml"/><Relationship Id="rId123" Type="http://schemas.openxmlformats.org/officeDocument/2006/relationships/image" Target="../media/image915.png"/><Relationship Id="rId144" Type="http://schemas.openxmlformats.org/officeDocument/2006/relationships/customXml" Target="../ink/ink928.xml"/><Relationship Id="rId90" Type="http://schemas.openxmlformats.org/officeDocument/2006/relationships/customXml" Target="../ink/ink901.xml"/><Relationship Id="rId165" Type="http://schemas.openxmlformats.org/officeDocument/2006/relationships/image" Target="../media/image936.png"/><Relationship Id="rId186" Type="http://schemas.openxmlformats.org/officeDocument/2006/relationships/customXml" Target="../ink/ink949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22.png"/><Relationship Id="rId299" Type="http://schemas.openxmlformats.org/officeDocument/2006/relationships/image" Target="../media/image1112.png"/><Relationship Id="rId21" Type="http://schemas.openxmlformats.org/officeDocument/2006/relationships/image" Target="../media/image974.png"/><Relationship Id="rId63" Type="http://schemas.openxmlformats.org/officeDocument/2006/relationships/image" Target="../media/image995.png"/><Relationship Id="rId159" Type="http://schemas.openxmlformats.org/officeDocument/2006/relationships/image" Target="../media/image1043.png"/><Relationship Id="rId324" Type="http://schemas.openxmlformats.org/officeDocument/2006/relationships/customXml" Target="../ink/ink1129.xml"/><Relationship Id="rId366" Type="http://schemas.openxmlformats.org/officeDocument/2006/relationships/customXml" Target="../ink/ink1150.xml"/><Relationship Id="rId170" Type="http://schemas.openxmlformats.org/officeDocument/2006/relationships/customXml" Target="../ink/ink1052.xml"/><Relationship Id="rId226" Type="http://schemas.openxmlformats.org/officeDocument/2006/relationships/customXml" Target="../ink/ink1080.xml"/><Relationship Id="rId433" Type="http://schemas.openxmlformats.org/officeDocument/2006/relationships/image" Target="../media/image1179.png"/><Relationship Id="rId268" Type="http://schemas.openxmlformats.org/officeDocument/2006/relationships/customXml" Target="../ink/ink1101.xml"/><Relationship Id="rId32" Type="http://schemas.openxmlformats.org/officeDocument/2006/relationships/customXml" Target="../ink/ink983.xml"/><Relationship Id="rId74" Type="http://schemas.openxmlformats.org/officeDocument/2006/relationships/customXml" Target="../ink/ink1004.xml"/><Relationship Id="rId128" Type="http://schemas.openxmlformats.org/officeDocument/2006/relationships/customXml" Target="../ink/ink1031.xml"/><Relationship Id="rId335" Type="http://schemas.openxmlformats.org/officeDocument/2006/relationships/image" Target="../media/image1130.png"/><Relationship Id="rId377" Type="http://schemas.openxmlformats.org/officeDocument/2006/relationships/image" Target="../media/image1151.png"/><Relationship Id="rId5" Type="http://schemas.openxmlformats.org/officeDocument/2006/relationships/image" Target="../media/image967.png"/><Relationship Id="rId181" Type="http://schemas.openxmlformats.org/officeDocument/2006/relationships/image" Target="../media/image1053.png"/><Relationship Id="rId237" Type="http://schemas.openxmlformats.org/officeDocument/2006/relationships/image" Target="../media/image1081.png"/><Relationship Id="rId402" Type="http://schemas.openxmlformats.org/officeDocument/2006/relationships/customXml" Target="../ink/ink1168.xml"/><Relationship Id="rId279" Type="http://schemas.openxmlformats.org/officeDocument/2006/relationships/image" Target="../media/image1102.png"/><Relationship Id="rId43" Type="http://schemas.openxmlformats.org/officeDocument/2006/relationships/image" Target="../media/image985.png"/><Relationship Id="rId139" Type="http://schemas.openxmlformats.org/officeDocument/2006/relationships/image" Target="../media/image1033.png"/><Relationship Id="rId290" Type="http://schemas.openxmlformats.org/officeDocument/2006/relationships/customXml" Target="../ink/ink1112.xml"/><Relationship Id="rId304" Type="http://schemas.openxmlformats.org/officeDocument/2006/relationships/customXml" Target="../ink/ink1119.xml"/><Relationship Id="rId346" Type="http://schemas.openxmlformats.org/officeDocument/2006/relationships/customXml" Target="../ink/ink1140.xml"/><Relationship Id="rId388" Type="http://schemas.openxmlformats.org/officeDocument/2006/relationships/customXml" Target="../ink/ink1161.xml"/><Relationship Id="rId85" Type="http://schemas.openxmlformats.org/officeDocument/2006/relationships/image" Target="../media/image1006.png"/><Relationship Id="rId150" Type="http://schemas.openxmlformats.org/officeDocument/2006/relationships/customXml" Target="../ink/ink1042.xml"/><Relationship Id="rId192" Type="http://schemas.openxmlformats.org/officeDocument/2006/relationships/customXml" Target="../ink/ink1063.xml"/><Relationship Id="rId206" Type="http://schemas.openxmlformats.org/officeDocument/2006/relationships/customXml" Target="../ink/ink1070.xml"/><Relationship Id="rId413" Type="http://schemas.openxmlformats.org/officeDocument/2006/relationships/image" Target="../media/image1169.png"/><Relationship Id="rId248" Type="http://schemas.openxmlformats.org/officeDocument/2006/relationships/customXml" Target="../ink/ink1091.xml"/><Relationship Id="rId269" Type="http://schemas.openxmlformats.org/officeDocument/2006/relationships/image" Target="../media/image1097.png"/><Relationship Id="rId434" Type="http://schemas.openxmlformats.org/officeDocument/2006/relationships/customXml" Target="../ink/ink1184.xml"/><Relationship Id="rId12" Type="http://schemas.openxmlformats.org/officeDocument/2006/relationships/customXml" Target="../ink/ink973.xml"/><Relationship Id="rId33" Type="http://schemas.openxmlformats.org/officeDocument/2006/relationships/image" Target="../media/image980.png"/><Relationship Id="rId108" Type="http://schemas.openxmlformats.org/officeDocument/2006/relationships/customXml" Target="../ink/ink1021.xml"/><Relationship Id="rId129" Type="http://schemas.openxmlformats.org/officeDocument/2006/relationships/image" Target="../media/image1028.png"/><Relationship Id="rId280" Type="http://schemas.openxmlformats.org/officeDocument/2006/relationships/customXml" Target="../ink/ink1107.xml"/><Relationship Id="rId315" Type="http://schemas.openxmlformats.org/officeDocument/2006/relationships/image" Target="../media/image1120.png"/><Relationship Id="rId336" Type="http://schemas.openxmlformats.org/officeDocument/2006/relationships/customXml" Target="../ink/ink1135.xml"/><Relationship Id="rId357" Type="http://schemas.openxmlformats.org/officeDocument/2006/relationships/image" Target="../media/image1141.png"/><Relationship Id="rId54" Type="http://schemas.openxmlformats.org/officeDocument/2006/relationships/customXml" Target="../ink/ink994.xml"/><Relationship Id="rId75" Type="http://schemas.openxmlformats.org/officeDocument/2006/relationships/image" Target="../media/image1001.png"/><Relationship Id="rId96" Type="http://schemas.openxmlformats.org/officeDocument/2006/relationships/customXml" Target="../ink/ink1015.xml"/><Relationship Id="rId140" Type="http://schemas.openxmlformats.org/officeDocument/2006/relationships/customXml" Target="../ink/ink1037.xml"/><Relationship Id="rId161" Type="http://schemas.openxmlformats.org/officeDocument/2006/relationships/image" Target="../media/image1044.png"/><Relationship Id="rId182" Type="http://schemas.openxmlformats.org/officeDocument/2006/relationships/customXml" Target="../ink/ink1058.xml"/><Relationship Id="rId217" Type="http://schemas.openxmlformats.org/officeDocument/2006/relationships/image" Target="../media/image1071.png"/><Relationship Id="rId378" Type="http://schemas.openxmlformats.org/officeDocument/2006/relationships/customXml" Target="../ink/ink1156.xml"/><Relationship Id="rId399" Type="http://schemas.openxmlformats.org/officeDocument/2006/relationships/image" Target="../media/image1162.png"/><Relationship Id="rId403" Type="http://schemas.openxmlformats.org/officeDocument/2006/relationships/image" Target="../media/image1164.png"/><Relationship Id="rId6" Type="http://schemas.openxmlformats.org/officeDocument/2006/relationships/customXml" Target="../ink/ink970.xml"/><Relationship Id="rId238" Type="http://schemas.openxmlformats.org/officeDocument/2006/relationships/customXml" Target="../ink/ink1086.xml"/><Relationship Id="rId259" Type="http://schemas.openxmlformats.org/officeDocument/2006/relationships/image" Target="../media/image1092.png"/><Relationship Id="rId424" Type="http://schemas.openxmlformats.org/officeDocument/2006/relationships/customXml" Target="../ink/ink1179.xml"/><Relationship Id="rId23" Type="http://schemas.openxmlformats.org/officeDocument/2006/relationships/image" Target="../media/image975.png"/><Relationship Id="rId119" Type="http://schemas.openxmlformats.org/officeDocument/2006/relationships/image" Target="../media/image1023.png"/><Relationship Id="rId270" Type="http://schemas.openxmlformats.org/officeDocument/2006/relationships/customXml" Target="../ink/ink1102.xml"/><Relationship Id="rId291" Type="http://schemas.openxmlformats.org/officeDocument/2006/relationships/image" Target="../media/image1108.png"/><Relationship Id="rId305" Type="http://schemas.openxmlformats.org/officeDocument/2006/relationships/image" Target="../media/image1115.png"/><Relationship Id="rId326" Type="http://schemas.openxmlformats.org/officeDocument/2006/relationships/customXml" Target="../ink/ink1130.xml"/><Relationship Id="rId347" Type="http://schemas.openxmlformats.org/officeDocument/2006/relationships/image" Target="../media/image1136.png"/><Relationship Id="rId44" Type="http://schemas.openxmlformats.org/officeDocument/2006/relationships/customXml" Target="../ink/ink989.xml"/><Relationship Id="rId65" Type="http://schemas.openxmlformats.org/officeDocument/2006/relationships/image" Target="../media/image996.png"/><Relationship Id="rId86" Type="http://schemas.openxmlformats.org/officeDocument/2006/relationships/customXml" Target="../ink/ink1010.xml"/><Relationship Id="rId130" Type="http://schemas.openxmlformats.org/officeDocument/2006/relationships/customXml" Target="../ink/ink1032.xml"/><Relationship Id="rId151" Type="http://schemas.openxmlformats.org/officeDocument/2006/relationships/image" Target="../media/image1039.png"/><Relationship Id="rId368" Type="http://schemas.openxmlformats.org/officeDocument/2006/relationships/customXml" Target="../ink/ink1151.xml"/><Relationship Id="rId389" Type="http://schemas.openxmlformats.org/officeDocument/2006/relationships/image" Target="../media/image1157.png"/><Relationship Id="rId172" Type="http://schemas.openxmlformats.org/officeDocument/2006/relationships/customXml" Target="../ink/ink1053.xml"/><Relationship Id="rId193" Type="http://schemas.openxmlformats.org/officeDocument/2006/relationships/image" Target="../media/image1059.png"/><Relationship Id="rId207" Type="http://schemas.openxmlformats.org/officeDocument/2006/relationships/image" Target="../media/image1066.png"/><Relationship Id="rId228" Type="http://schemas.openxmlformats.org/officeDocument/2006/relationships/customXml" Target="../ink/ink1081.xml"/><Relationship Id="rId249" Type="http://schemas.openxmlformats.org/officeDocument/2006/relationships/image" Target="../media/image1087.png"/><Relationship Id="rId414" Type="http://schemas.openxmlformats.org/officeDocument/2006/relationships/customXml" Target="../ink/ink1174.xml"/><Relationship Id="rId435" Type="http://schemas.openxmlformats.org/officeDocument/2006/relationships/image" Target="../media/image1180.png"/><Relationship Id="rId13" Type="http://schemas.openxmlformats.org/officeDocument/2006/relationships/image" Target="../media/image971.png"/><Relationship Id="rId109" Type="http://schemas.openxmlformats.org/officeDocument/2006/relationships/image" Target="../media/image1018.png"/><Relationship Id="rId260" Type="http://schemas.openxmlformats.org/officeDocument/2006/relationships/customXml" Target="../ink/ink1097.xml"/><Relationship Id="rId281" Type="http://schemas.openxmlformats.org/officeDocument/2006/relationships/image" Target="../media/image1103.png"/><Relationship Id="rId316" Type="http://schemas.openxmlformats.org/officeDocument/2006/relationships/customXml" Target="../ink/ink1125.xml"/><Relationship Id="rId337" Type="http://schemas.openxmlformats.org/officeDocument/2006/relationships/image" Target="../media/image1131.png"/><Relationship Id="rId34" Type="http://schemas.openxmlformats.org/officeDocument/2006/relationships/customXml" Target="../ink/ink984.xml"/><Relationship Id="rId55" Type="http://schemas.openxmlformats.org/officeDocument/2006/relationships/image" Target="../media/image991.png"/><Relationship Id="rId76" Type="http://schemas.openxmlformats.org/officeDocument/2006/relationships/customXml" Target="../ink/ink1005.xml"/><Relationship Id="rId97" Type="http://schemas.openxmlformats.org/officeDocument/2006/relationships/image" Target="../media/image1012.png"/><Relationship Id="rId120" Type="http://schemas.openxmlformats.org/officeDocument/2006/relationships/customXml" Target="../ink/ink1027.xml"/><Relationship Id="rId141" Type="http://schemas.openxmlformats.org/officeDocument/2006/relationships/image" Target="../media/image1034.png"/><Relationship Id="rId358" Type="http://schemas.openxmlformats.org/officeDocument/2006/relationships/customXml" Target="../ink/ink1146.xml"/><Relationship Id="rId379" Type="http://schemas.openxmlformats.org/officeDocument/2006/relationships/image" Target="../media/image1152.png"/><Relationship Id="rId7" Type="http://schemas.openxmlformats.org/officeDocument/2006/relationships/image" Target="../media/image968.png"/><Relationship Id="rId162" Type="http://schemas.openxmlformats.org/officeDocument/2006/relationships/customXml" Target="../ink/ink1048.xml"/><Relationship Id="rId183" Type="http://schemas.openxmlformats.org/officeDocument/2006/relationships/image" Target="../media/image1054.png"/><Relationship Id="rId218" Type="http://schemas.openxmlformats.org/officeDocument/2006/relationships/customXml" Target="../ink/ink1076.xml"/><Relationship Id="rId239" Type="http://schemas.openxmlformats.org/officeDocument/2006/relationships/image" Target="../media/image1082.png"/><Relationship Id="rId390" Type="http://schemas.openxmlformats.org/officeDocument/2006/relationships/customXml" Target="../ink/ink1162.xml"/><Relationship Id="rId404" Type="http://schemas.openxmlformats.org/officeDocument/2006/relationships/customXml" Target="../ink/ink1169.xml"/><Relationship Id="rId425" Type="http://schemas.openxmlformats.org/officeDocument/2006/relationships/image" Target="../media/image1175.png"/><Relationship Id="rId250" Type="http://schemas.openxmlformats.org/officeDocument/2006/relationships/customXml" Target="../ink/ink1092.xml"/><Relationship Id="rId271" Type="http://schemas.openxmlformats.org/officeDocument/2006/relationships/image" Target="../media/image1098.png"/><Relationship Id="rId292" Type="http://schemas.openxmlformats.org/officeDocument/2006/relationships/customXml" Target="../ink/ink1113.xml"/><Relationship Id="rId306" Type="http://schemas.openxmlformats.org/officeDocument/2006/relationships/customXml" Target="../ink/ink1120.xml"/><Relationship Id="rId24" Type="http://schemas.openxmlformats.org/officeDocument/2006/relationships/customXml" Target="../ink/ink979.xml"/><Relationship Id="rId45" Type="http://schemas.openxmlformats.org/officeDocument/2006/relationships/image" Target="../media/image986.png"/><Relationship Id="rId66" Type="http://schemas.openxmlformats.org/officeDocument/2006/relationships/customXml" Target="../ink/ink1000.xml"/><Relationship Id="rId87" Type="http://schemas.openxmlformats.org/officeDocument/2006/relationships/image" Target="../media/image1007.png"/><Relationship Id="rId110" Type="http://schemas.openxmlformats.org/officeDocument/2006/relationships/customXml" Target="../ink/ink1022.xml"/><Relationship Id="rId131" Type="http://schemas.openxmlformats.org/officeDocument/2006/relationships/image" Target="../media/image1029.png"/><Relationship Id="rId327" Type="http://schemas.openxmlformats.org/officeDocument/2006/relationships/image" Target="../media/image1126.png"/><Relationship Id="rId348" Type="http://schemas.openxmlformats.org/officeDocument/2006/relationships/customXml" Target="../ink/ink1141.xml"/><Relationship Id="rId369" Type="http://schemas.openxmlformats.org/officeDocument/2006/relationships/image" Target="../media/image1147.png"/><Relationship Id="rId152" Type="http://schemas.openxmlformats.org/officeDocument/2006/relationships/customXml" Target="../ink/ink1043.xml"/><Relationship Id="rId173" Type="http://schemas.openxmlformats.org/officeDocument/2006/relationships/image" Target="../media/image1049.png"/><Relationship Id="rId194" Type="http://schemas.openxmlformats.org/officeDocument/2006/relationships/customXml" Target="../ink/ink1064.xml"/><Relationship Id="rId208" Type="http://schemas.openxmlformats.org/officeDocument/2006/relationships/customXml" Target="../ink/ink1071.xml"/><Relationship Id="rId229" Type="http://schemas.openxmlformats.org/officeDocument/2006/relationships/image" Target="../media/image1077.png"/><Relationship Id="rId380" Type="http://schemas.openxmlformats.org/officeDocument/2006/relationships/customXml" Target="../ink/ink1157.xml"/><Relationship Id="rId415" Type="http://schemas.openxmlformats.org/officeDocument/2006/relationships/image" Target="../media/image1170.png"/><Relationship Id="rId240" Type="http://schemas.openxmlformats.org/officeDocument/2006/relationships/customXml" Target="../ink/ink1087.xml"/><Relationship Id="rId261" Type="http://schemas.openxmlformats.org/officeDocument/2006/relationships/image" Target="../media/image1093.png"/><Relationship Id="rId14" Type="http://schemas.openxmlformats.org/officeDocument/2006/relationships/customXml" Target="../ink/ink974.xml"/><Relationship Id="rId35" Type="http://schemas.openxmlformats.org/officeDocument/2006/relationships/image" Target="../media/image981.png"/><Relationship Id="rId56" Type="http://schemas.openxmlformats.org/officeDocument/2006/relationships/customXml" Target="../ink/ink995.xml"/><Relationship Id="rId77" Type="http://schemas.openxmlformats.org/officeDocument/2006/relationships/image" Target="../media/image1002.png"/><Relationship Id="rId100" Type="http://schemas.openxmlformats.org/officeDocument/2006/relationships/customXml" Target="../ink/ink1017.xml"/><Relationship Id="rId282" Type="http://schemas.openxmlformats.org/officeDocument/2006/relationships/customXml" Target="../ink/ink1108.xml"/><Relationship Id="rId317" Type="http://schemas.openxmlformats.org/officeDocument/2006/relationships/image" Target="../media/image1121.png"/><Relationship Id="rId338" Type="http://schemas.openxmlformats.org/officeDocument/2006/relationships/customXml" Target="../ink/ink1136.xml"/><Relationship Id="rId359" Type="http://schemas.openxmlformats.org/officeDocument/2006/relationships/image" Target="../media/image1142.png"/><Relationship Id="rId8" Type="http://schemas.openxmlformats.org/officeDocument/2006/relationships/customXml" Target="../ink/ink971.xml"/><Relationship Id="rId98" Type="http://schemas.openxmlformats.org/officeDocument/2006/relationships/customXml" Target="../ink/ink1016.xml"/><Relationship Id="rId121" Type="http://schemas.openxmlformats.org/officeDocument/2006/relationships/image" Target="../media/image1024.png"/><Relationship Id="rId142" Type="http://schemas.openxmlformats.org/officeDocument/2006/relationships/customXml" Target="../ink/ink1038.xml"/><Relationship Id="rId163" Type="http://schemas.openxmlformats.org/officeDocument/2006/relationships/image" Target="../media/image98.png"/><Relationship Id="rId184" Type="http://schemas.openxmlformats.org/officeDocument/2006/relationships/customXml" Target="../ink/ink1059.xml"/><Relationship Id="rId219" Type="http://schemas.openxmlformats.org/officeDocument/2006/relationships/image" Target="../media/image1072.png"/><Relationship Id="rId370" Type="http://schemas.openxmlformats.org/officeDocument/2006/relationships/customXml" Target="../ink/ink1152.xml"/><Relationship Id="rId391" Type="http://schemas.openxmlformats.org/officeDocument/2006/relationships/image" Target="../media/image1158.png"/><Relationship Id="rId405" Type="http://schemas.openxmlformats.org/officeDocument/2006/relationships/image" Target="../media/image1165.png"/><Relationship Id="rId426" Type="http://schemas.openxmlformats.org/officeDocument/2006/relationships/customXml" Target="../ink/ink1180.xml"/><Relationship Id="rId230" Type="http://schemas.openxmlformats.org/officeDocument/2006/relationships/customXml" Target="../ink/ink1082.xml"/><Relationship Id="rId251" Type="http://schemas.openxmlformats.org/officeDocument/2006/relationships/image" Target="../media/image1088.png"/><Relationship Id="rId25" Type="http://schemas.openxmlformats.org/officeDocument/2006/relationships/image" Target="../media/image976.png"/><Relationship Id="rId46" Type="http://schemas.openxmlformats.org/officeDocument/2006/relationships/customXml" Target="../ink/ink990.xml"/><Relationship Id="rId67" Type="http://schemas.openxmlformats.org/officeDocument/2006/relationships/image" Target="../media/image997.png"/><Relationship Id="rId272" Type="http://schemas.openxmlformats.org/officeDocument/2006/relationships/customXml" Target="../ink/ink1103.xml"/><Relationship Id="rId293" Type="http://schemas.openxmlformats.org/officeDocument/2006/relationships/image" Target="../media/image1109.png"/><Relationship Id="rId307" Type="http://schemas.openxmlformats.org/officeDocument/2006/relationships/image" Target="../media/image1116.png"/><Relationship Id="rId328" Type="http://schemas.openxmlformats.org/officeDocument/2006/relationships/customXml" Target="../ink/ink1131.xml"/><Relationship Id="rId349" Type="http://schemas.openxmlformats.org/officeDocument/2006/relationships/image" Target="../media/image1137.png"/><Relationship Id="rId88" Type="http://schemas.openxmlformats.org/officeDocument/2006/relationships/customXml" Target="../ink/ink1011.xml"/><Relationship Id="rId111" Type="http://schemas.openxmlformats.org/officeDocument/2006/relationships/image" Target="../media/image1019.png"/><Relationship Id="rId132" Type="http://schemas.openxmlformats.org/officeDocument/2006/relationships/customXml" Target="../ink/ink1033.xml"/><Relationship Id="rId153" Type="http://schemas.openxmlformats.org/officeDocument/2006/relationships/image" Target="../media/image1040.png"/><Relationship Id="rId174" Type="http://schemas.openxmlformats.org/officeDocument/2006/relationships/customXml" Target="../ink/ink1054.xml"/><Relationship Id="rId195" Type="http://schemas.openxmlformats.org/officeDocument/2006/relationships/image" Target="../media/image1060.png"/><Relationship Id="rId209" Type="http://schemas.openxmlformats.org/officeDocument/2006/relationships/image" Target="../media/image1067.png"/><Relationship Id="rId360" Type="http://schemas.openxmlformats.org/officeDocument/2006/relationships/customXml" Target="../ink/ink1147.xml"/><Relationship Id="rId381" Type="http://schemas.openxmlformats.org/officeDocument/2006/relationships/image" Target="../media/image1153.png"/><Relationship Id="rId416" Type="http://schemas.openxmlformats.org/officeDocument/2006/relationships/customXml" Target="../ink/ink1175.xml"/><Relationship Id="rId220" Type="http://schemas.openxmlformats.org/officeDocument/2006/relationships/customXml" Target="../ink/ink1077.xml"/><Relationship Id="rId241" Type="http://schemas.openxmlformats.org/officeDocument/2006/relationships/image" Target="../media/image1083.png"/><Relationship Id="rId15" Type="http://schemas.openxmlformats.org/officeDocument/2006/relationships/image" Target="../media/image972.png"/><Relationship Id="rId36" Type="http://schemas.openxmlformats.org/officeDocument/2006/relationships/customXml" Target="../ink/ink985.xml"/><Relationship Id="rId57" Type="http://schemas.openxmlformats.org/officeDocument/2006/relationships/image" Target="../media/image992.png"/><Relationship Id="rId262" Type="http://schemas.openxmlformats.org/officeDocument/2006/relationships/customXml" Target="../ink/ink1098.xml"/><Relationship Id="rId283" Type="http://schemas.openxmlformats.org/officeDocument/2006/relationships/image" Target="../media/image1104.png"/><Relationship Id="rId318" Type="http://schemas.openxmlformats.org/officeDocument/2006/relationships/customXml" Target="../ink/ink1126.xml"/><Relationship Id="rId339" Type="http://schemas.openxmlformats.org/officeDocument/2006/relationships/image" Target="../media/image1132.png"/><Relationship Id="rId78" Type="http://schemas.openxmlformats.org/officeDocument/2006/relationships/customXml" Target="../ink/ink1006.xml"/><Relationship Id="rId99" Type="http://schemas.openxmlformats.org/officeDocument/2006/relationships/image" Target="../media/image1013.png"/><Relationship Id="rId101" Type="http://schemas.openxmlformats.org/officeDocument/2006/relationships/image" Target="../media/image1014.png"/><Relationship Id="rId122" Type="http://schemas.openxmlformats.org/officeDocument/2006/relationships/customXml" Target="../ink/ink1028.xml"/><Relationship Id="rId143" Type="http://schemas.openxmlformats.org/officeDocument/2006/relationships/image" Target="../media/image1035.png"/><Relationship Id="rId164" Type="http://schemas.openxmlformats.org/officeDocument/2006/relationships/customXml" Target="../ink/ink1049.xml"/><Relationship Id="rId185" Type="http://schemas.openxmlformats.org/officeDocument/2006/relationships/image" Target="../media/image1055.png"/><Relationship Id="rId350" Type="http://schemas.openxmlformats.org/officeDocument/2006/relationships/customXml" Target="../ink/ink1142.xml"/><Relationship Id="rId371" Type="http://schemas.openxmlformats.org/officeDocument/2006/relationships/image" Target="../media/image1148.png"/><Relationship Id="rId406" Type="http://schemas.openxmlformats.org/officeDocument/2006/relationships/customXml" Target="../ink/ink1170.xml"/><Relationship Id="rId9" Type="http://schemas.openxmlformats.org/officeDocument/2006/relationships/image" Target="../media/image969.png"/><Relationship Id="rId210" Type="http://schemas.openxmlformats.org/officeDocument/2006/relationships/customXml" Target="../ink/ink1072.xml"/><Relationship Id="rId392" Type="http://schemas.openxmlformats.org/officeDocument/2006/relationships/customXml" Target="../ink/ink1163.xml"/><Relationship Id="rId427" Type="http://schemas.openxmlformats.org/officeDocument/2006/relationships/image" Target="../media/image1176.png"/><Relationship Id="rId26" Type="http://schemas.openxmlformats.org/officeDocument/2006/relationships/customXml" Target="../ink/ink980.xml"/><Relationship Id="rId231" Type="http://schemas.openxmlformats.org/officeDocument/2006/relationships/image" Target="../media/image1078.png"/><Relationship Id="rId252" Type="http://schemas.openxmlformats.org/officeDocument/2006/relationships/customXml" Target="../ink/ink1093.xml"/><Relationship Id="rId273" Type="http://schemas.openxmlformats.org/officeDocument/2006/relationships/image" Target="../media/image1099.png"/><Relationship Id="rId294" Type="http://schemas.openxmlformats.org/officeDocument/2006/relationships/customXml" Target="../ink/ink1114.xml"/><Relationship Id="rId308" Type="http://schemas.openxmlformats.org/officeDocument/2006/relationships/customXml" Target="../ink/ink1121.xml"/><Relationship Id="rId329" Type="http://schemas.openxmlformats.org/officeDocument/2006/relationships/image" Target="../media/image1127.png"/><Relationship Id="rId47" Type="http://schemas.openxmlformats.org/officeDocument/2006/relationships/image" Target="../media/image987.png"/><Relationship Id="rId68" Type="http://schemas.openxmlformats.org/officeDocument/2006/relationships/customXml" Target="../ink/ink1001.xml"/><Relationship Id="rId89" Type="http://schemas.openxmlformats.org/officeDocument/2006/relationships/image" Target="../media/image1008.png"/><Relationship Id="rId112" Type="http://schemas.openxmlformats.org/officeDocument/2006/relationships/customXml" Target="../ink/ink1023.xml"/><Relationship Id="rId133" Type="http://schemas.openxmlformats.org/officeDocument/2006/relationships/image" Target="../media/image1030.png"/><Relationship Id="rId154" Type="http://schemas.openxmlformats.org/officeDocument/2006/relationships/customXml" Target="../ink/ink1044.xml"/><Relationship Id="rId175" Type="http://schemas.openxmlformats.org/officeDocument/2006/relationships/image" Target="../media/image1050.png"/><Relationship Id="rId340" Type="http://schemas.openxmlformats.org/officeDocument/2006/relationships/customXml" Target="../ink/ink1137.xml"/><Relationship Id="rId361" Type="http://schemas.openxmlformats.org/officeDocument/2006/relationships/image" Target="../media/image1143.png"/><Relationship Id="rId196" Type="http://schemas.openxmlformats.org/officeDocument/2006/relationships/customXml" Target="../ink/ink1065.xml"/><Relationship Id="rId200" Type="http://schemas.openxmlformats.org/officeDocument/2006/relationships/customXml" Target="../ink/ink1067.xml"/><Relationship Id="rId382" Type="http://schemas.openxmlformats.org/officeDocument/2006/relationships/customXml" Target="../ink/ink1158.xml"/><Relationship Id="rId417" Type="http://schemas.openxmlformats.org/officeDocument/2006/relationships/image" Target="../media/image1171.png"/><Relationship Id="rId16" Type="http://schemas.openxmlformats.org/officeDocument/2006/relationships/customXml" Target="../ink/ink975.xml"/><Relationship Id="rId221" Type="http://schemas.openxmlformats.org/officeDocument/2006/relationships/image" Target="../media/image1073.png"/><Relationship Id="rId242" Type="http://schemas.openxmlformats.org/officeDocument/2006/relationships/customXml" Target="../ink/ink1088.xml"/><Relationship Id="rId263" Type="http://schemas.openxmlformats.org/officeDocument/2006/relationships/image" Target="../media/image1094.png"/><Relationship Id="rId284" Type="http://schemas.openxmlformats.org/officeDocument/2006/relationships/customXml" Target="../ink/ink1109.xml"/><Relationship Id="rId319" Type="http://schemas.openxmlformats.org/officeDocument/2006/relationships/image" Target="../media/image1122.png"/><Relationship Id="rId37" Type="http://schemas.openxmlformats.org/officeDocument/2006/relationships/image" Target="../media/image982.png"/><Relationship Id="rId58" Type="http://schemas.openxmlformats.org/officeDocument/2006/relationships/customXml" Target="../ink/ink996.xml"/><Relationship Id="rId79" Type="http://schemas.openxmlformats.org/officeDocument/2006/relationships/image" Target="../media/image1003.png"/><Relationship Id="rId102" Type="http://schemas.openxmlformats.org/officeDocument/2006/relationships/customXml" Target="../ink/ink1018.xml"/><Relationship Id="rId123" Type="http://schemas.openxmlformats.org/officeDocument/2006/relationships/image" Target="../media/image1025.png"/><Relationship Id="rId144" Type="http://schemas.openxmlformats.org/officeDocument/2006/relationships/customXml" Target="../ink/ink1039.xml"/><Relationship Id="rId330" Type="http://schemas.openxmlformats.org/officeDocument/2006/relationships/customXml" Target="../ink/ink1132.xml"/><Relationship Id="rId90" Type="http://schemas.openxmlformats.org/officeDocument/2006/relationships/customXml" Target="../ink/ink1012.xml"/><Relationship Id="rId165" Type="http://schemas.openxmlformats.org/officeDocument/2006/relationships/image" Target="../media/image1045.png"/><Relationship Id="rId186" Type="http://schemas.openxmlformats.org/officeDocument/2006/relationships/customXml" Target="../ink/ink1060.xml"/><Relationship Id="rId351" Type="http://schemas.openxmlformats.org/officeDocument/2006/relationships/image" Target="../media/image1138.png"/><Relationship Id="rId372" Type="http://schemas.openxmlformats.org/officeDocument/2006/relationships/customXml" Target="../ink/ink1153.xml"/><Relationship Id="rId393" Type="http://schemas.openxmlformats.org/officeDocument/2006/relationships/image" Target="../media/image1159.png"/><Relationship Id="rId407" Type="http://schemas.openxmlformats.org/officeDocument/2006/relationships/image" Target="../media/image1166.png"/><Relationship Id="rId428" Type="http://schemas.openxmlformats.org/officeDocument/2006/relationships/customXml" Target="../ink/ink1181.xml"/><Relationship Id="rId211" Type="http://schemas.openxmlformats.org/officeDocument/2006/relationships/image" Target="../media/image1068.png"/><Relationship Id="rId232" Type="http://schemas.openxmlformats.org/officeDocument/2006/relationships/customXml" Target="../ink/ink1083.xml"/><Relationship Id="rId253" Type="http://schemas.openxmlformats.org/officeDocument/2006/relationships/image" Target="../media/image1089.png"/><Relationship Id="rId274" Type="http://schemas.openxmlformats.org/officeDocument/2006/relationships/customXml" Target="../ink/ink1104.xml"/><Relationship Id="rId295" Type="http://schemas.openxmlformats.org/officeDocument/2006/relationships/image" Target="../media/image1110.png"/><Relationship Id="rId309" Type="http://schemas.openxmlformats.org/officeDocument/2006/relationships/image" Target="../media/image1117.png"/><Relationship Id="rId27" Type="http://schemas.openxmlformats.org/officeDocument/2006/relationships/image" Target="../media/image977.png"/><Relationship Id="rId48" Type="http://schemas.openxmlformats.org/officeDocument/2006/relationships/customXml" Target="../ink/ink991.xml"/><Relationship Id="rId69" Type="http://schemas.openxmlformats.org/officeDocument/2006/relationships/image" Target="../media/image998.png"/><Relationship Id="rId113" Type="http://schemas.openxmlformats.org/officeDocument/2006/relationships/image" Target="../media/image1020.png"/><Relationship Id="rId134" Type="http://schemas.openxmlformats.org/officeDocument/2006/relationships/customXml" Target="../ink/ink1034.xml"/><Relationship Id="rId320" Type="http://schemas.openxmlformats.org/officeDocument/2006/relationships/customXml" Target="../ink/ink1127.xml"/><Relationship Id="rId80" Type="http://schemas.openxmlformats.org/officeDocument/2006/relationships/customXml" Target="../ink/ink1007.xml"/><Relationship Id="rId155" Type="http://schemas.openxmlformats.org/officeDocument/2006/relationships/image" Target="../media/image1041.png"/><Relationship Id="rId176" Type="http://schemas.openxmlformats.org/officeDocument/2006/relationships/customXml" Target="../ink/ink1055.xml"/><Relationship Id="rId197" Type="http://schemas.openxmlformats.org/officeDocument/2006/relationships/image" Target="../media/image1061.png"/><Relationship Id="rId341" Type="http://schemas.openxmlformats.org/officeDocument/2006/relationships/image" Target="../media/image1133.png"/><Relationship Id="rId362" Type="http://schemas.openxmlformats.org/officeDocument/2006/relationships/customXml" Target="../ink/ink1148.xml"/><Relationship Id="rId383" Type="http://schemas.openxmlformats.org/officeDocument/2006/relationships/image" Target="../media/image1154.png"/><Relationship Id="rId418" Type="http://schemas.openxmlformats.org/officeDocument/2006/relationships/customXml" Target="../ink/ink1176.xml"/><Relationship Id="rId201" Type="http://schemas.openxmlformats.org/officeDocument/2006/relationships/image" Target="../media/image1063.png"/><Relationship Id="rId222" Type="http://schemas.openxmlformats.org/officeDocument/2006/relationships/customXml" Target="../ink/ink1078.xml"/><Relationship Id="rId243" Type="http://schemas.openxmlformats.org/officeDocument/2006/relationships/image" Target="../media/image1084.png"/><Relationship Id="rId264" Type="http://schemas.openxmlformats.org/officeDocument/2006/relationships/customXml" Target="../ink/ink1099.xml"/><Relationship Id="rId285" Type="http://schemas.openxmlformats.org/officeDocument/2006/relationships/image" Target="../media/image1105.png"/><Relationship Id="rId17" Type="http://schemas.openxmlformats.org/officeDocument/2006/relationships/image" Target="../media/image973.png"/><Relationship Id="rId38" Type="http://schemas.openxmlformats.org/officeDocument/2006/relationships/customXml" Target="../ink/ink986.xml"/><Relationship Id="rId59" Type="http://schemas.openxmlformats.org/officeDocument/2006/relationships/image" Target="../media/image993.png"/><Relationship Id="rId103" Type="http://schemas.openxmlformats.org/officeDocument/2006/relationships/image" Target="../media/image1015.png"/><Relationship Id="rId124" Type="http://schemas.openxmlformats.org/officeDocument/2006/relationships/customXml" Target="../ink/ink1029.xml"/><Relationship Id="rId310" Type="http://schemas.openxmlformats.org/officeDocument/2006/relationships/customXml" Target="../ink/ink1122.xml"/><Relationship Id="rId70" Type="http://schemas.openxmlformats.org/officeDocument/2006/relationships/customXml" Target="../ink/ink1002.xml"/><Relationship Id="rId91" Type="http://schemas.openxmlformats.org/officeDocument/2006/relationships/image" Target="../media/image1009.png"/><Relationship Id="rId145" Type="http://schemas.openxmlformats.org/officeDocument/2006/relationships/image" Target="../media/image1036.png"/><Relationship Id="rId166" Type="http://schemas.openxmlformats.org/officeDocument/2006/relationships/customXml" Target="../ink/ink1050.xml"/><Relationship Id="rId187" Type="http://schemas.openxmlformats.org/officeDocument/2006/relationships/image" Target="../media/image1056.png"/><Relationship Id="rId331" Type="http://schemas.openxmlformats.org/officeDocument/2006/relationships/image" Target="../media/image1128.png"/><Relationship Id="rId352" Type="http://schemas.openxmlformats.org/officeDocument/2006/relationships/customXml" Target="../ink/ink1143.xml"/><Relationship Id="rId373" Type="http://schemas.openxmlformats.org/officeDocument/2006/relationships/image" Target="../media/image1149.png"/><Relationship Id="rId394" Type="http://schemas.openxmlformats.org/officeDocument/2006/relationships/customXml" Target="../ink/ink1164.xml"/><Relationship Id="rId408" Type="http://schemas.openxmlformats.org/officeDocument/2006/relationships/customXml" Target="../ink/ink1171.xml"/><Relationship Id="rId429" Type="http://schemas.openxmlformats.org/officeDocument/2006/relationships/image" Target="../media/image117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73.xml"/><Relationship Id="rId233" Type="http://schemas.openxmlformats.org/officeDocument/2006/relationships/image" Target="../media/image1079.png"/><Relationship Id="rId254" Type="http://schemas.openxmlformats.org/officeDocument/2006/relationships/customXml" Target="../ink/ink1094.xml"/><Relationship Id="rId28" Type="http://schemas.openxmlformats.org/officeDocument/2006/relationships/customXml" Target="../ink/ink981.xml"/><Relationship Id="rId49" Type="http://schemas.openxmlformats.org/officeDocument/2006/relationships/image" Target="../media/image988.png"/><Relationship Id="rId114" Type="http://schemas.openxmlformats.org/officeDocument/2006/relationships/customXml" Target="../ink/ink1024.xml"/><Relationship Id="rId275" Type="http://schemas.openxmlformats.org/officeDocument/2006/relationships/image" Target="../media/image1100.png"/><Relationship Id="rId296" Type="http://schemas.openxmlformats.org/officeDocument/2006/relationships/customXml" Target="../ink/ink1115.xml"/><Relationship Id="rId300" Type="http://schemas.openxmlformats.org/officeDocument/2006/relationships/customXml" Target="../ink/ink1117.xml"/><Relationship Id="rId60" Type="http://schemas.openxmlformats.org/officeDocument/2006/relationships/customXml" Target="../ink/ink997.xml"/><Relationship Id="rId81" Type="http://schemas.openxmlformats.org/officeDocument/2006/relationships/image" Target="../media/image1004.png"/><Relationship Id="rId135" Type="http://schemas.openxmlformats.org/officeDocument/2006/relationships/image" Target="../media/image1031.png"/><Relationship Id="rId156" Type="http://schemas.openxmlformats.org/officeDocument/2006/relationships/customXml" Target="../ink/ink1045.xml"/><Relationship Id="rId177" Type="http://schemas.openxmlformats.org/officeDocument/2006/relationships/image" Target="../media/image1051.png"/><Relationship Id="rId198" Type="http://schemas.openxmlformats.org/officeDocument/2006/relationships/customXml" Target="../ink/ink1066.xml"/><Relationship Id="rId321" Type="http://schemas.openxmlformats.org/officeDocument/2006/relationships/image" Target="../media/image1123.png"/><Relationship Id="rId342" Type="http://schemas.openxmlformats.org/officeDocument/2006/relationships/customXml" Target="../ink/ink1138.xml"/><Relationship Id="rId363" Type="http://schemas.openxmlformats.org/officeDocument/2006/relationships/image" Target="../media/image1144.png"/><Relationship Id="rId384" Type="http://schemas.openxmlformats.org/officeDocument/2006/relationships/customXml" Target="../ink/ink1159.xml"/><Relationship Id="rId419" Type="http://schemas.openxmlformats.org/officeDocument/2006/relationships/image" Target="../media/image1172.png"/><Relationship Id="rId202" Type="http://schemas.openxmlformats.org/officeDocument/2006/relationships/customXml" Target="../ink/ink1068.xml"/><Relationship Id="rId223" Type="http://schemas.openxmlformats.org/officeDocument/2006/relationships/image" Target="../media/image1074.png"/><Relationship Id="rId244" Type="http://schemas.openxmlformats.org/officeDocument/2006/relationships/customXml" Target="../ink/ink1089.xml"/><Relationship Id="rId430" Type="http://schemas.openxmlformats.org/officeDocument/2006/relationships/customXml" Target="../ink/ink1182.xml"/><Relationship Id="rId18" Type="http://schemas.openxmlformats.org/officeDocument/2006/relationships/customXml" Target="../ink/ink976.xml"/><Relationship Id="rId39" Type="http://schemas.openxmlformats.org/officeDocument/2006/relationships/image" Target="../media/image983.png"/><Relationship Id="rId265" Type="http://schemas.openxmlformats.org/officeDocument/2006/relationships/image" Target="../media/image1095.png"/><Relationship Id="rId286" Type="http://schemas.openxmlformats.org/officeDocument/2006/relationships/customXml" Target="../ink/ink1110.xml"/><Relationship Id="rId50" Type="http://schemas.openxmlformats.org/officeDocument/2006/relationships/customXml" Target="../ink/ink992.xml"/><Relationship Id="rId104" Type="http://schemas.openxmlformats.org/officeDocument/2006/relationships/customXml" Target="../ink/ink1019.xml"/><Relationship Id="rId125" Type="http://schemas.openxmlformats.org/officeDocument/2006/relationships/image" Target="../media/image1026.png"/><Relationship Id="rId146" Type="http://schemas.openxmlformats.org/officeDocument/2006/relationships/customXml" Target="../ink/ink1040.xml"/><Relationship Id="rId167" Type="http://schemas.openxmlformats.org/officeDocument/2006/relationships/image" Target="../media/image1046.png"/><Relationship Id="rId188" Type="http://schemas.openxmlformats.org/officeDocument/2006/relationships/customXml" Target="../ink/ink1061.xml"/><Relationship Id="rId311" Type="http://schemas.openxmlformats.org/officeDocument/2006/relationships/image" Target="../media/image1118.png"/><Relationship Id="rId332" Type="http://schemas.openxmlformats.org/officeDocument/2006/relationships/customXml" Target="../ink/ink1133.xml"/><Relationship Id="rId353" Type="http://schemas.openxmlformats.org/officeDocument/2006/relationships/image" Target="../media/image1139.png"/><Relationship Id="rId374" Type="http://schemas.openxmlformats.org/officeDocument/2006/relationships/customXml" Target="../ink/ink1154.xml"/><Relationship Id="rId395" Type="http://schemas.openxmlformats.org/officeDocument/2006/relationships/image" Target="../media/image1160.png"/><Relationship Id="rId409" Type="http://schemas.openxmlformats.org/officeDocument/2006/relationships/image" Target="../media/image1167.png"/><Relationship Id="rId71" Type="http://schemas.openxmlformats.org/officeDocument/2006/relationships/image" Target="../media/image999.png"/><Relationship Id="rId92" Type="http://schemas.openxmlformats.org/officeDocument/2006/relationships/customXml" Target="../ink/ink1013.xml"/><Relationship Id="rId213" Type="http://schemas.openxmlformats.org/officeDocument/2006/relationships/image" Target="../media/image1069.png"/><Relationship Id="rId234" Type="http://schemas.openxmlformats.org/officeDocument/2006/relationships/customXml" Target="../ink/ink1084.xml"/><Relationship Id="rId420" Type="http://schemas.openxmlformats.org/officeDocument/2006/relationships/customXml" Target="../ink/ink1177.xml"/><Relationship Id="rId2" Type="http://schemas.openxmlformats.org/officeDocument/2006/relationships/customXml" Target="../ink/ink968.xml"/><Relationship Id="rId29" Type="http://schemas.openxmlformats.org/officeDocument/2006/relationships/image" Target="../media/image978.png"/><Relationship Id="rId255" Type="http://schemas.openxmlformats.org/officeDocument/2006/relationships/image" Target="../media/image1090.png"/><Relationship Id="rId276" Type="http://schemas.openxmlformats.org/officeDocument/2006/relationships/customXml" Target="../ink/ink1105.xml"/><Relationship Id="rId297" Type="http://schemas.openxmlformats.org/officeDocument/2006/relationships/image" Target="../media/image1111.png"/><Relationship Id="rId40" Type="http://schemas.openxmlformats.org/officeDocument/2006/relationships/customXml" Target="../ink/ink987.xml"/><Relationship Id="rId115" Type="http://schemas.openxmlformats.org/officeDocument/2006/relationships/image" Target="../media/image1021.png"/><Relationship Id="rId136" Type="http://schemas.openxmlformats.org/officeDocument/2006/relationships/customXml" Target="../ink/ink1035.xml"/><Relationship Id="rId157" Type="http://schemas.openxmlformats.org/officeDocument/2006/relationships/image" Target="../media/image1042.png"/><Relationship Id="rId178" Type="http://schemas.openxmlformats.org/officeDocument/2006/relationships/customXml" Target="../ink/ink1056.xml"/><Relationship Id="rId301" Type="http://schemas.openxmlformats.org/officeDocument/2006/relationships/image" Target="../media/image1113.png"/><Relationship Id="rId322" Type="http://schemas.openxmlformats.org/officeDocument/2006/relationships/customXml" Target="../ink/ink1128.xml"/><Relationship Id="rId343" Type="http://schemas.openxmlformats.org/officeDocument/2006/relationships/image" Target="../media/image1134.png"/><Relationship Id="rId364" Type="http://schemas.openxmlformats.org/officeDocument/2006/relationships/customXml" Target="../ink/ink1149.xml"/><Relationship Id="rId61" Type="http://schemas.openxmlformats.org/officeDocument/2006/relationships/image" Target="../media/image994.png"/><Relationship Id="rId82" Type="http://schemas.openxmlformats.org/officeDocument/2006/relationships/customXml" Target="../ink/ink1008.xml"/><Relationship Id="rId199" Type="http://schemas.openxmlformats.org/officeDocument/2006/relationships/image" Target="../media/image1062.png"/><Relationship Id="rId203" Type="http://schemas.openxmlformats.org/officeDocument/2006/relationships/image" Target="../media/image1064.png"/><Relationship Id="rId385" Type="http://schemas.openxmlformats.org/officeDocument/2006/relationships/image" Target="../media/image1155.png"/><Relationship Id="rId19" Type="http://schemas.openxmlformats.org/officeDocument/2006/relationships/image" Target="../media/image179.png"/><Relationship Id="rId224" Type="http://schemas.openxmlformats.org/officeDocument/2006/relationships/customXml" Target="../ink/ink1079.xml"/><Relationship Id="rId245" Type="http://schemas.openxmlformats.org/officeDocument/2006/relationships/image" Target="../media/image1085.png"/><Relationship Id="rId266" Type="http://schemas.openxmlformats.org/officeDocument/2006/relationships/customXml" Target="../ink/ink1100.xml"/><Relationship Id="rId287" Type="http://schemas.openxmlformats.org/officeDocument/2006/relationships/image" Target="../media/image1106.png"/><Relationship Id="rId410" Type="http://schemas.openxmlformats.org/officeDocument/2006/relationships/customXml" Target="../ink/ink1172.xml"/><Relationship Id="rId431" Type="http://schemas.openxmlformats.org/officeDocument/2006/relationships/image" Target="../media/image1178.png"/><Relationship Id="rId30" Type="http://schemas.openxmlformats.org/officeDocument/2006/relationships/customXml" Target="../ink/ink982.xml"/><Relationship Id="rId105" Type="http://schemas.openxmlformats.org/officeDocument/2006/relationships/image" Target="../media/image1016.png"/><Relationship Id="rId126" Type="http://schemas.openxmlformats.org/officeDocument/2006/relationships/customXml" Target="../ink/ink1030.xml"/><Relationship Id="rId147" Type="http://schemas.openxmlformats.org/officeDocument/2006/relationships/image" Target="../media/image1037.png"/><Relationship Id="rId168" Type="http://schemas.openxmlformats.org/officeDocument/2006/relationships/customXml" Target="../ink/ink1051.xml"/><Relationship Id="rId312" Type="http://schemas.openxmlformats.org/officeDocument/2006/relationships/customXml" Target="../ink/ink1123.xml"/><Relationship Id="rId333" Type="http://schemas.openxmlformats.org/officeDocument/2006/relationships/image" Target="../media/image1129.png"/><Relationship Id="rId354" Type="http://schemas.openxmlformats.org/officeDocument/2006/relationships/customXml" Target="../ink/ink1144.xml"/><Relationship Id="rId51" Type="http://schemas.openxmlformats.org/officeDocument/2006/relationships/image" Target="../media/image989.png"/><Relationship Id="rId72" Type="http://schemas.openxmlformats.org/officeDocument/2006/relationships/customXml" Target="../ink/ink1003.xml"/><Relationship Id="rId93" Type="http://schemas.openxmlformats.org/officeDocument/2006/relationships/image" Target="../media/image1010.png"/><Relationship Id="rId189" Type="http://schemas.openxmlformats.org/officeDocument/2006/relationships/image" Target="../media/image1057.png"/><Relationship Id="rId375" Type="http://schemas.openxmlformats.org/officeDocument/2006/relationships/image" Target="../media/image1150.png"/><Relationship Id="rId396" Type="http://schemas.openxmlformats.org/officeDocument/2006/relationships/customXml" Target="../ink/ink1165.xml"/><Relationship Id="rId3" Type="http://schemas.openxmlformats.org/officeDocument/2006/relationships/image" Target="../media/image966.png"/><Relationship Id="rId214" Type="http://schemas.openxmlformats.org/officeDocument/2006/relationships/customXml" Target="../ink/ink1074.xml"/><Relationship Id="rId235" Type="http://schemas.openxmlformats.org/officeDocument/2006/relationships/image" Target="../media/image1080.png"/><Relationship Id="rId256" Type="http://schemas.openxmlformats.org/officeDocument/2006/relationships/customXml" Target="../ink/ink1095.xml"/><Relationship Id="rId277" Type="http://schemas.openxmlformats.org/officeDocument/2006/relationships/image" Target="../media/image1101.png"/><Relationship Id="rId298" Type="http://schemas.openxmlformats.org/officeDocument/2006/relationships/customXml" Target="../ink/ink1116.xml"/><Relationship Id="rId400" Type="http://schemas.openxmlformats.org/officeDocument/2006/relationships/customXml" Target="../ink/ink1167.xml"/><Relationship Id="rId421" Type="http://schemas.openxmlformats.org/officeDocument/2006/relationships/image" Target="../media/image1173.png"/><Relationship Id="rId116" Type="http://schemas.openxmlformats.org/officeDocument/2006/relationships/customXml" Target="../ink/ink1025.xml"/><Relationship Id="rId137" Type="http://schemas.openxmlformats.org/officeDocument/2006/relationships/image" Target="../media/image1032.png"/><Relationship Id="rId158" Type="http://schemas.openxmlformats.org/officeDocument/2006/relationships/customXml" Target="../ink/ink1046.xml"/><Relationship Id="rId302" Type="http://schemas.openxmlformats.org/officeDocument/2006/relationships/customXml" Target="../ink/ink1118.xml"/><Relationship Id="rId323" Type="http://schemas.openxmlformats.org/officeDocument/2006/relationships/image" Target="../media/image1124.png"/><Relationship Id="rId344" Type="http://schemas.openxmlformats.org/officeDocument/2006/relationships/customXml" Target="../ink/ink1139.xml"/><Relationship Id="rId20" Type="http://schemas.openxmlformats.org/officeDocument/2006/relationships/customXml" Target="../ink/ink977.xml"/><Relationship Id="rId41" Type="http://schemas.openxmlformats.org/officeDocument/2006/relationships/image" Target="../media/image984.png"/><Relationship Id="rId62" Type="http://schemas.openxmlformats.org/officeDocument/2006/relationships/customXml" Target="../ink/ink998.xml"/><Relationship Id="rId83" Type="http://schemas.openxmlformats.org/officeDocument/2006/relationships/image" Target="../media/image1005.png"/><Relationship Id="rId179" Type="http://schemas.openxmlformats.org/officeDocument/2006/relationships/image" Target="../media/image1052.png"/><Relationship Id="rId365" Type="http://schemas.openxmlformats.org/officeDocument/2006/relationships/image" Target="../media/image1145.png"/><Relationship Id="rId386" Type="http://schemas.openxmlformats.org/officeDocument/2006/relationships/customXml" Target="../ink/ink1160.xml"/><Relationship Id="rId190" Type="http://schemas.openxmlformats.org/officeDocument/2006/relationships/customXml" Target="../ink/ink1062.xml"/><Relationship Id="rId204" Type="http://schemas.openxmlformats.org/officeDocument/2006/relationships/customXml" Target="../ink/ink1069.xml"/><Relationship Id="rId225" Type="http://schemas.openxmlformats.org/officeDocument/2006/relationships/image" Target="../media/image1075.png"/><Relationship Id="rId246" Type="http://schemas.openxmlformats.org/officeDocument/2006/relationships/customXml" Target="../ink/ink1090.xml"/><Relationship Id="rId267" Type="http://schemas.openxmlformats.org/officeDocument/2006/relationships/image" Target="../media/image1096.png"/><Relationship Id="rId288" Type="http://schemas.openxmlformats.org/officeDocument/2006/relationships/customXml" Target="../ink/ink1111.xml"/><Relationship Id="rId411" Type="http://schemas.openxmlformats.org/officeDocument/2006/relationships/image" Target="../media/image1168.png"/><Relationship Id="rId432" Type="http://schemas.openxmlformats.org/officeDocument/2006/relationships/customXml" Target="../ink/ink1183.xml"/><Relationship Id="rId106" Type="http://schemas.openxmlformats.org/officeDocument/2006/relationships/customXml" Target="../ink/ink1020.xml"/><Relationship Id="rId127" Type="http://schemas.openxmlformats.org/officeDocument/2006/relationships/image" Target="../media/image1027.png"/><Relationship Id="rId313" Type="http://schemas.openxmlformats.org/officeDocument/2006/relationships/image" Target="../media/image1119.png"/><Relationship Id="rId10" Type="http://schemas.openxmlformats.org/officeDocument/2006/relationships/customXml" Target="../ink/ink972.xml"/><Relationship Id="rId31" Type="http://schemas.openxmlformats.org/officeDocument/2006/relationships/image" Target="../media/image979.png"/><Relationship Id="rId52" Type="http://schemas.openxmlformats.org/officeDocument/2006/relationships/customXml" Target="../ink/ink993.xml"/><Relationship Id="rId73" Type="http://schemas.openxmlformats.org/officeDocument/2006/relationships/image" Target="../media/image1000.png"/><Relationship Id="rId94" Type="http://schemas.openxmlformats.org/officeDocument/2006/relationships/customXml" Target="../ink/ink1014.xml"/><Relationship Id="rId148" Type="http://schemas.openxmlformats.org/officeDocument/2006/relationships/customXml" Target="../ink/ink1041.xml"/><Relationship Id="rId169" Type="http://schemas.openxmlformats.org/officeDocument/2006/relationships/image" Target="../media/image1047.png"/><Relationship Id="rId334" Type="http://schemas.openxmlformats.org/officeDocument/2006/relationships/customXml" Target="../ink/ink1134.xml"/><Relationship Id="rId355" Type="http://schemas.openxmlformats.org/officeDocument/2006/relationships/image" Target="../media/image1140.png"/><Relationship Id="rId376" Type="http://schemas.openxmlformats.org/officeDocument/2006/relationships/customXml" Target="../ink/ink1155.xml"/><Relationship Id="rId397" Type="http://schemas.openxmlformats.org/officeDocument/2006/relationships/image" Target="../media/image1161.png"/><Relationship Id="rId4" Type="http://schemas.openxmlformats.org/officeDocument/2006/relationships/customXml" Target="../ink/ink969.xml"/><Relationship Id="rId180" Type="http://schemas.openxmlformats.org/officeDocument/2006/relationships/customXml" Target="../ink/ink1057.xml"/><Relationship Id="rId215" Type="http://schemas.openxmlformats.org/officeDocument/2006/relationships/image" Target="../media/image1070.png"/><Relationship Id="rId236" Type="http://schemas.openxmlformats.org/officeDocument/2006/relationships/customXml" Target="../ink/ink1085.xml"/><Relationship Id="rId257" Type="http://schemas.openxmlformats.org/officeDocument/2006/relationships/image" Target="../media/image1091.png"/><Relationship Id="rId278" Type="http://schemas.openxmlformats.org/officeDocument/2006/relationships/customXml" Target="../ink/ink1106.xml"/><Relationship Id="rId401" Type="http://schemas.openxmlformats.org/officeDocument/2006/relationships/image" Target="../media/image1163.png"/><Relationship Id="rId422" Type="http://schemas.openxmlformats.org/officeDocument/2006/relationships/customXml" Target="../ink/ink1178.xml"/><Relationship Id="rId303" Type="http://schemas.openxmlformats.org/officeDocument/2006/relationships/image" Target="../media/image1114.png"/><Relationship Id="rId42" Type="http://schemas.openxmlformats.org/officeDocument/2006/relationships/customXml" Target="../ink/ink988.xml"/><Relationship Id="rId84" Type="http://schemas.openxmlformats.org/officeDocument/2006/relationships/customXml" Target="../ink/ink1009.xml"/><Relationship Id="rId138" Type="http://schemas.openxmlformats.org/officeDocument/2006/relationships/customXml" Target="../ink/ink1036.xml"/><Relationship Id="rId345" Type="http://schemas.openxmlformats.org/officeDocument/2006/relationships/image" Target="../media/image1135.png"/><Relationship Id="rId387" Type="http://schemas.openxmlformats.org/officeDocument/2006/relationships/image" Target="../media/image1156.png"/><Relationship Id="rId191" Type="http://schemas.openxmlformats.org/officeDocument/2006/relationships/image" Target="../media/image1058.png"/><Relationship Id="rId205" Type="http://schemas.openxmlformats.org/officeDocument/2006/relationships/image" Target="../media/image1065.png"/><Relationship Id="rId247" Type="http://schemas.openxmlformats.org/officeDocument/2006/relationships/image" Target="../media/image1086.png"/><Relationship Id="rId412" Type="http://schemas.openxmlformats.org/officeDocument/2006/relationships/customXml" Target="../ink/ink1173.xml"/><Relationship Id="rId107" Type="http://schemas.openxmlformats.org/officeDocument/2006/relationships/image" Target="../media/image1017.png"/><Relationship Id="rId289" Type="http://schemas.openxmlformats.org/officeDocument/2006/relationships/image" Target="../media/image1107.png"/><Relationship Id="rId11" Type="http://schemas.openxmlformats.org/officeDocument/2006/relationships/image" Target="../media/image970.png"/><Relationship Id="rId53" Type="http://schemas.openxmlformats.org/officeDocument/2006/relationships/image" Target="../media/image990.png"/><Relationship Id="rId149" Type="http://schemas.openxmlformats.org/officeDocument/2006/relationships/image" Target="../media/image1038.png"/><Relationship Id="rId314" Type="http://schemas.openxmlformats.org/officeDocument/2006/relationships/customXml" Target="../ink/ink1124.xml"/><Relationship Id="rId356" Type="http://schemas.openxmlformats.org/officeDocument/2006/relationships/customXml" Target="../ink/ink1145.xml"/><Relationship Id="rId398" Type="http://schemas.openxmlformats.org/officeDocument/2006/relationships/customXml" Target="../ink/ink1166.xml"/><Relationship Id="rId95" Type="http://schemas.openxmlformats.org/officeDocument/2006/relationships/image" Target="../media/image1011.png"/><Relationship Id="rId160" Type="http://schemas.openxmlformats.org/officeDocument/2006/relationships/customXml" Target="../ink/ink1047.xml"/><Relationship Id="rId216" Type="http://schemas.openxmlformats.org/officeDocument/2006/relationships/customXml" Target="../ink/ink1075.xml"/><Relationship Id="rId423" Type="http://schemas.openxmlformats.org/officeDocument/2006/relationships/image" Target="../media/image1174.png"/><Relationship Id="rId258" Type="http://schemas.openxmlformats.org/officeDocument/2006/relationships/customXml" Target="../ink/ink1096.xml"/><Relationship Id="rId22" Type="http://schemas.openxmlformats.org/officeDocument/2006/relationships/customXml" Target="../ink/ink978.xml"/><Relationship Id="rId64" Type="http://schemas.openxmlformats.org/officeDocument/2006/relationships/customXml" Target="../ink/ink999.xml"/><Relationship Id="rId118" Type="http://schemas.openxmlformats.org/officeDocument/2006/relationships/customXml" Target="../ink/ink1026.xml"/><Relationship Id="rId325" Type="http://schemas.openxmlformats.org/officeDocument/2006/relationships/image" Target="../media/image1125.png"/><Relationship Id="rId367" Type="http://schemas.openxmlformats.org/officeDocument/2006/relationships/image" Target="../media/image1146.png"/><Relationship Id="rId171" Type="http://schemas.openxmlformats.org/officeDocument/2006/relationships/image" Target="../media/image1048.png"/><Relationship Id="rId227" Type="http://schemas.openxmlformats.org/officeDocument/2006/relationships/image" Target="../media/image1076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38.png"/><Relationship Id="rId21" Type="http://schemas.openxmlformats.org/officeDocument/2006/relationships/image" Target="../media/image1190.png"/><Relationship Id="rId42" Type="http://schemas.openxmlformats.org/officeDocument/2006/relationships/customXml" Target="../ink/ink1205.xml"/><Relationship Id="rId63" Type="http://schemas.openxmlformats.org/officeDocument/2006/relationships/image" Target="../media/image1211.png"/><Relationship Id="rId84" Type="http://schemas.openxmlformats.org/officeDocument/2006/relationships/customXml" Target="../ink/ink1226.xml"/><Relationship Id="rId138" Type="http://schemas.openxmlformats.org/officeDocument/2006/relationships/customXml" Target="../ink/ink1253.xml"/><Relationship Id="rId159" Type="http://schemas.openxmlformats.org/officeDocument/2006/relationships/image" Target="../media/image1259.png"/><Relationship Id="rId170" Type="http://schemas.openxmlformats.org/officeDocument/2006/relationships/customXml" Target="../ink/ink1269.xml"/><Relationship Id="rId191" Type="http://schemas.openxmlformats.org/officeDocument/2006/relationships/image" Target="../media/image1275.png"/><Relationship Id="rId205" Type="http://schemas.openxmlformats.org/officeDocument/2006/relationships/image" Target="../media/image1282.png"/><Relationship Id="rId107" Type="http://schemas.openxmlformats.org/officeDocument/2006/relationships/image" Target="../media/image1233.png"/><Relationship Id="rId11" Type="http://schemas.openxmlformats.org/officeDocument/2006/relationships/image" Target="../media/image1185.png"/><Relationship Id="rId32" Type="http://schemas.openxmlformats.org/officeDocument/2006/relationships/customXml" Target="../ink/ink1200.xml"/><Relationship Id="rId53" Type="http://schemas.openxmlformats.org/officeDocument/2006/relationships/image" Target="../media/image1206.png"/><Relationship Id="rId74" Type="http://schemas.openxmlformats.org/officeDocument/2006/relationships/customXml" Target="../ink/ink1221.xml"/><Relationship Id="rId128" Type="http://schemas.openxmlformats.org/officeDocument/2006/relationships/customXml" Target="../ink/ink1248.xml"/><Relationship Id="rId149" Type="http://schemas.openxmlformats.org/officeDocument/2006/relationships/image" Target="../media/image1254.png"/><Relationship Id="rId5" Type="http://schemas.openxmlformats.org/officeDocument/2006/relationships/image" Target="../media/image1182.png"/><Relationship Id="rId95" Type="http://schemas.openxmlformats.org/officeDocument/2006/relationships/image" Target="../media/image1227.png"/><Relationship Id="rId160" Type="http://schemas.openxmlformats.org/officeDocument/2006/relationships/customXml" Target="../ink/ink1264.xml"/><Relationship Id="rId181" Type="http://schemas.openxmlformats.org/officeDocument/2006/relationships/image" Target="../media/image1270.png"/><Relationship Id="rId216" Type="http://schemas.openxmlformats.org/officeDocument/2006/relationships/customXml" Target="../ink/ink1292.xml"/><Relationship Id="rId211" Type="http://schemas.openxmlformats.org/officeDocument/2006/relationships/image" Target="../media/image1285.png"/><Relationship Id="rId22" Type="http://schemas.openxmlformats.org/officeDocument/2006/relationships/customXml" Target="../ink/ink1195.xml"/><Relationship Id="rId27" Type="http://schemas.openxmlformats.org/officeDocument/2006/relationships/image" Target="../media/image1193.png"/><Relationship Id="rId43" Type="http://schemas.openxmlformats.org/officeDocument/2006/relationships/image" Target="../media/image1201.png"/><Relationship Id="rId48" Type="http://schemas.openxmlformats.org/officeDocument/2006/relationships/customXml" Target="../ink/ink1208.xml"/><Relationship Id="rId64" Type="http://schemas.openxmlformats.org/officeDocument/2006/relationships/customXml" Target="../ink/ink1216.xml"/><Relationship Id="rId69" Type="http://schemas.openxmlformats.org/officeDocument/2006/relationships/image" Target="../media/image1214.png"/><Relationship Id="rId113" Type="http://schemas.openxmlformats.org/officeDocument/2006/relationships/image" Target="../media/image1236.png"/><Relationship Id="rId118" Type="http://schemas.openxmlformats.org/officeDocument/2006/relationships/customXml" Target="../ink/ink1243.xml"/><Relationship Id="rId134" Type="http://schemas.openxmlformats.org/officeDocument/2006/relationships/customXml" Target="../ink/ink1251.xml"/><Relationship Id="rId139" Type="http://schemas.openxmlformats.org/officeDocument/2006/relationships/image" Target="../media/image1249.png"/><Relationship Id="rId80" Type="http://schemas.openxmlformats.org/officeDocument/2006/relationships/customXml" Target="../ink/ink1224.xml"/><Relationship Id="rId85" Type="http://schemas.openxmlformats.org/officeDocument/2006/relationships/image" Target="../media/image1222.png"/><Relationship Id="rId150" Type="http://schemas.openxmlformats.org/officeDocument/2006/relationships/customXml" Target="../ink/ink1259.xml"/><Relationship Id="rId155" Type="http://schemas.openxmlformats.org/officeDocument/2006/relationships/image" Target="../media/image1257.png"/><Relationship Id="rId171" Type="http://schemas.openxmlformats.org/officeDocument/2006/relationships/image" Target="../media/image1265.png"/><Relationship Id="rId176" Type="http://schemas.openxmlformats.org/officeDocument/2006/relationships/customXml" Target="../ink/ink1272.xml"/><Relationship Id="rId192" Type="http://schemas.openxmlformats.org/officeDocument/2006/relationships/customXml" Target="../ink/ink1280.xml"/><Relationship Id="rId197" Type="http://schemas.openxmlformats.org/officeDocument/2006/relationships/image" Target="../media/image1278.png"/><Relationship Id="rId206" Type="http://schemas.openxmlformats.org/officeDocument/2006/relationships/customXml" Target="../ink/ink1287.xml"/><Relationship Id="rId201" Type="http://schemas.openxmlformats.org/officeDocument/2006/relationships/image" Target="../media/image1280.png"/><Relationship Id="rId222" Type="http://schemas.openxmlformats.org/officeDocument/2006/relationships/customXml" Target="../ink/ink1295.xml"/><Relationship Id="rId12" Type="http://schemas.openxmlformats.org/officeDocument/2006/relationships/customXml" Target="../ink/ink1190.xml"/><Relationship Id="rId17" Type="http://schemas.openxmlformats.org/officeDocument/2006/relationships/image" Target="../media/image1188.png"/><Relationship Id="rId33" Type="http://schemas.openxmlformats.org/officeDocument/2006/relationships/image" Target="../media/image1196.png"/><Relationship Id="rId38" Type="http://schemas.openxmlformats.org/officeDocument/2006/relationships/customXml" Target="../ink/ink1203.xml"/><Relationship Id="rId59" Type="http://schemas.openxmlformats.org/officeDocument/2006/relationships/image" Target="../media/image1209.png"/><Relationship Id="rId103" Type="http://schemas.openxmlformats.org/officeDocument/2006/relationships/image" Target="../media/image1231.png"/><Relationship Id="rId108" Type="http://schemas.openxmlformats.org/officeDocument/2006/relationships/customXml" Target="../ink/ink1238.xml"/><Relationship Id="rId124" Type="http://schemas.openxmlformats.org/officeDocument/2006/relationships/customXml" Target="../ink/ink1246.xml"/><Relationship Id="rId129" Type="http://schemas.openxmlformats.org/officeDocument/2006/relationships/image" Target="../media/image1244.png"/><Relationship Id="rId54" Type="http://schemas.openxmlformats.org/officeDocument/2006/relationships/customXml" Target="../ink/ink1211.xml"/><Relationship Id="rId70" Type="http://schemas.openxmlformats.org/officeDocument/2006/relationships/customXml" Target="../ink/ink1219.xml"/><Relationship Id="rId75" Type="http://schemas.openxmlformats.org/officeDocument/2006/relationships/image" Target="../media/image1217.png"/><Relationship Id="rId91" Type="http://schemas.openxmlformats.org/officeDocument/2006/relationships/image" Target="../media/image1225.png"/><Relationship Id="rId96" Type="http://schemas.openxmlformats.org/officeDocument/2006/relationships/customXml" Target="../ink/ink1232.xml"/><Relationship Id="rId140" Type="http://schemas.openxmlformats.org/officeDocument/2006/relationships/customXml" Target="../ink/ink1254.xml"/><Relationship Id="rId145" Type="http://schemas.openxmlformats.org/officeDocument/2006/relationships/image" Target="../media/image1252.png"/><Relationship Id="rId161" Type="http://schemas.openxmlformats.org/officeDocument/2006/relationships/image" Target="../media/image1260.png"/><Relationship Id="rId166" Type="http://schemas.openxmlformats.org/officeDocument/2006/relationships/customXml" Target="../ink/ink1267.xml"/><Relationship Id="rId182" Type="http://schemas.openxmlformats.org/officeDocument/2006/relationships/customXml" Target="../ink/ink1275.xml"/><Relationship Id="rId187" Type="http://schemas.openxmlformats.org/officeDocument/2006/relationships/image" Target="../media/image1273.png"/><Relationship Id="rId217" Type="http://schemas.openxmlformats.org/officeDocument/2006/relationships/image" Target="../media/image128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87.xml"/><Relationship Id="rId212" Type="http://schemas.openxmlformats.org/officeDocument/2006/relationships/customXml" Target="../ink/ink1290.xml"/><Relationship Id="rId23" Type="http://schemas.openxmlformats.org/officeDocument/2006/relationships/image" Target="../media/image1191.png"/><Relationship Id="rId28" Type="http://schemas.openxmlformats.org/officeDocument/2006/relationships/customXml" Target="../ink/ink1198.xml"/><Relationship Id="rId49" Type="http://schemas.openxmlformats.org/officeDocument/2006/relationships/image" Target="../media/image1204.png"/><Relationship Id="rId114" Type="http://schemas.openxmlformats.org/officeDocument/2006/relationships/customXml" Target="../ink/ink1241.xml"/><Relationship Id="rId119" Type="http://schemas.openxmlformats.org/officeDocument/2006/relationships/image" Target="../media/image1239.png"/><Relationship Id="rId44" Type="http://schemas.openxmlformats.org/officeDocument/2006/relationships/customXml" Target="../ink/ink1206.xml"/><Relationship Id="rId60" Type="http://schemas.openxmlformats.org/officeDocument/2006/relationships/customXml" Target="../ink/ink1214.xml"/><Relationship Id="rId65" Type="http://schemas.openxmlformats.org/officeDocument/2006/relationships/image" Target="../media/image1212.png"/><Relationship Id="rId81" Type="http://schemas.openxmlformats.org/officeDocument/2006/relationships/image" Target="../media/image1220.png"/><Relationship Id="rId86" Type="http://schemas.openxmlformats.org/officeDocument/2006/relationships/customXml" Target="../ink/ink1227.xml"/><Relationship Id="rId130" Type="http://schemas.openxmlformats.org/officeDocument/2006/relationships/customXml" Target="../ink/ink1249.xml"/><Relationship Id="rId135" Type="http://schemas.openxmlformats.org/officeDocument/2006/relationships/image" Target="../media/image1247.png"/><Relationship Id="rId151" Type="http://schemas.openxmlformats.org/officeDocument/2006/relationships/image" Target="../media/image1255.png"/><Relationship Id="rId156" Type="http://schemas.openxmlformats.org/officeDocument/2006/relationships/customXml" Target="../ink/ink1262.xml"/><Relationship Id="rId177" Type="http://schemas.openxmlformats.org/officeDocument/2006/relationships/image" Target="../media/image1268.png"/><Relationship Id="rId198" Type="http://schemas.openxmlformats.org/officeDocument/2006/relationships/customXml" Target="../ink/ink1283.xml"/><Relationship Id="rId172" Type="http://schemas.openxmlformats.org/officeDocument/2006/relationships/customXml" Target="../ink/ink1270.xml"/><Relationship Id="rId193" Type="http://schemas.openxmlformats.org/officeDocument/2006/relationships/image" Target="../media/image1276.png"/><Relationship Id="rId202" Type="http://schemas.openxmlformats.org/officeDocument/2006/relationships/customXml" Target="../ink/ink1285.xml"/><Relationship Id="rId207" Type="http://schemas.openxmlformats.org/officeDocument/2006/relationships/image" Target="../media/image1283.png"/><Relationship Id="rId223" Type="http://schemas.openxmlformats.org/officeDocument/2006/relationships/image" Target="../media/image1291.png"/><Relationship Id="rId13" Type="http://schemas.openxmlformats.org/officeDocument/2006/relationships/image" Target="../media/image1186.png"/><Relationship Id="rId18" Type="http://schemas.openxmlformats.org/officeDocument/2006/relationships/customXml" Target="../ink/ink1193.xml"/><Relationship Id="rId39" Type="http://schemas.openxmlformats.org/officeDocument/2006/relationships/image" Target="../media/image1199.png"/><Relationship Id="rId109" Type="http://schemas.openxmlformats.org/officeDocument/2006/relationships/image" Target="../media/image1234.png"/><Relationship Id="rId34" Type="http://schemas.openxmlformats.org/officeDocument/2006/relationships/customXml" Target="../ink/ink1201.xml"/><Relationship Id="rId50" Type="http://schemas.openxmlformats.org/officeDocument/2006/relationships/customXml" Target="../ink/ink1209.xml"/><Relationship Id="rId55" Type="http://schemas.openxmlformats.org/officeDocument/2006/relationships/image" Target="../media/image1207.png"/><Relationship Id="rId76" Type="http://schemas.openxmlformats.org/officeDocument/2006/relationships/customXml" Target="../ink/ink1222.xml"/><Relationship Id="rId97" Type="http://schemas.openxmlformats.org/officeDocument/2006/relationships/image" Target="../media/image1228.png"/><Relationship Id="rId104" Type="http://schemas.openxmlformats.org/officeDocument/2006/relationships/customXml" Target="../ink/ink1236.xml"/><Relationship Id="rId120" Type="http://schemas.openxmlformats.org/officeDocument/2006/relationships/customXml" Target="../ink/ink1244.xml"/><Relationship Id="rId125" Type="http://schemas.openxmlformats.org/officeDocument/2006/relationships/image" Target="../media/image1242.png"/><Relationship Id="rId141" Type="http://schemas.openxmlformats.org/officeDocument/2006/relationships/image" Target="../media/image1250.png"/><Relationship Id="rId146" Type="http://schemas.openxmlformats.org/officeDocument/2006/relationships/customXml" Target="../ink/ink1257.xml"/><Relationship Id="rId167" Type="http://schemas.openxmlformats.org/officeDocument/2006/relationships/image" Target="../media/image1263.png"/><Relationship Id="rId188" Type="http://schemas.openxmlformats.org/officeDocument/2006/relationships/customXml" Target="../ink/ink1278.xml"/><Relationship Id="rId7" Type="http://schemas.openxmlformats.org/officeDocument/2006/relationships/image" Target="../media/image1183.png"/><Relationship Id="rId71" Type="http://schemas.openxmlformats.org/officeDocument/2006/relationships/image" Target="../media/image1215.png"/><Relationship Id="rId92" Type="http://schemas.openxmlformats.org/officeDocument/2006/relationships/customXml" Target="../ink/ink1230.xml"/><Relationship Id="rId162" Type="http://schemas.openxmlformats.org/officeDocument/2006/relationships/customXml" Target="../ink/ink1265.xml"/><Relationship Id="rId183" Type="http://schemas.openxmlformats.org/officeDocument/2006/relationships/image" Target="../media/image1271.png"/><Relationship Id="rId213" Type="http://schemas.openxmlformats.org/officeDocument/2006/relationships/image" Target="../media/image1286.png"/><Relationship Id="rId218" Type="http://schemas.openxmlformats.org/officeDocument/2006/relationships/customXml" Target="../ink/ink1293.xml"/><Relationship Id="rId2" Type="http://schemas.openxmlformats.org/officeDocument/2006/relationships/customXml" Target="../ink/ink1185.xml"/><Relationship Id="rId29" Type="http://schemas.openxmlformats.org/officeDocument/2006/relationships/image" Target="../media/image1194.png"/><Relationship Id="rId24" Type="http://schemas.openxmlformats.org/officeDocument/2006/relationships/customXml" Target="../ink/ink1196.xml"/><Relationship Id="rId40" Type="http://schemas.openxmlformats.org/officeDocument/2006/relationships/customXml" Target="../ink/ink1204.xml"/><Relationship Id="rId45" Type="http://schemas.openxmlformats.org/officeDocument/2006/relationships/image" Target="../media/image1202.png"/><Relationship Id="rId66" Type="http://schemas.openxmlformats.org/officeDocument/2006/relationships/customXml" Target="../ink/ink1217.xml"/><Relationship Id="rId87" Type="http://schemas.openxmlformats.org/officeDocument/2006/relationships/image" Target="../media/image1223.png"/><Relationship Id="rId110" Type="http://schemas.openxmlformats.org/officeDocument/2006/relationships/customXml" Target="../ink/ink1239.xml"/><Relationship Id="rId115" Type="http://schemas.openxmlformats.org/officeDocument/2006/relationships/image" Target="../media/image1237.png"/><Relationship Id="rId131" Type="http://schemas.openxmlformats.org/officeDocument/2006/relationships/image" Target="../media/image1245.png"/><Relationship Id="rId136" Type="http://schemas.openxmlformats.org/officeDocument/2006/relationships/customXml" Target="../ink/ink1252.xml"/><Relationship Id="rId157" Type="http://schemas.openxmlformats.org/officeDocument/2006/relationships/image" Target="../media/image1258.png"/><Relationship Id="rId178" Type="http://schemas.openxmlformats.org/officeDocument/2006/relationships/customXml" Target="../ink/ink1273.xml"/><Relationship Id="rId61" Type="http://schemas.openxmlformats.org/officeDocument/2006/relationships/image" Target="../media/image1210.png"/><Relationship Id="rId82" Type="http://schemas.openxmlformats.org/officeDocument/2006/relationships/customXml" Target="../ink/ink1225.xml"/><Relationship Id="rId152" Type="http://schemas.openxmlformats.org/officeDocument/2006/relationships/customXml" Target="../ink/ink1260.xml"/><Relationship Id="rId173" Type="http://schemas.openxmlformats.org/officeDocument/2006/relationships/image" Target="../media/image1266.png"/><Relationship Id="rId194" Type="http://schemas.openxmlformats.org/officeDocument/2006/relationships/customXml" Target="../ink/ink1281.xml"/><Relationship Id="rId199" Type="http://schemas.openxmlformats.org/officeDocument/2006/relationships/image" Target="../media/image1279.png"/><Relationship Id="rId203" Type="http://schemas.openxmlformats.org/officeDocument/2006/relationships/image" Target="../media/image1281.png"/><Relationship Id="rId208" Type="http://schemas.openxmlformats.org/officeDocument/2006/relationships/customXml" Target="../ink/ink1288.xml"/><Relationship Id="rId19" Type="http://schemas.openxmlformats.org/officeDocument/2006/relationships/image" Target="../media/image1189.png"/><Relationship Id="rId14" Type="http://schemas.openxmlformats.org/officeDocument/2006/relationships/customXml" Target="../ink/ink1191.xml"/><Relationship Id="rId30" Type="http://schemas.openxmlformats.org/officeDocument/2006/relationships/customXml" Target="../ink/ink1199.xml"/><Relationship Id="rId35" Type="http://schemas.openxmlformats.org/officeDocument/2006/relationships/image" Target="../media/image1197.png"/><Relationship Id="rId56" Type="http://schemas.openxmlformats.org/officeDocument/2006/relationships/customXml" Target="../ink/ink1212.xml"/><Relationship Id="rId77" Type="http://schemas.openxmlformats.org/officeDocument/2006/relationships/image" Target="../media/image1218.png"/><Relationship Id="rId100" Type="http://schemas.openxmlformats.org/officeDocument/2006/relationships/customXml" Target="../ink/ink1234.xml"/><Relationship Id="rId105" Type="http://schemas.openxmlformats.org/officeDocument/2006/relationships/image" Target="../media/image1232.png"/><Relationship Id="rId126" Type="http://schemas.openxmlformats.org/officeDocument/2006/relationships/customXml" Target="../ink/ink1247.xml"/><Relationship Id="rId147" Type="http://schemas.openxmlformats.org/officeDocument/2006/relationships/image" Target="../media/image1253.png"/><Relationship Id="rId168" Type="http://schemas.openxmlformats.org/officeDocument/2006/relationships/customXml" Target="../ink/ink1268.xml"/><Relationship Id="rId8" Type="http://schemas.openxmlformats.org/officeDocument/2006/relationships/customXml" Target="../ink/ink1188.xml"/><Relationship Id="rId51" Type="http://schemas.openxmlformats.org/officeDocument/2006/relationships/image" Target="../media/image1205.png"/><Relationship Id="rId72" Type="http://schemas.openxmlformats.org/officeDocument/2006/relationships/customXml" Target="../ink/ink1220.xml"/><Relationship Id="rId93" Type="http://schemas.openxmlformats.org/officeDocument/2006/relationships/image" Target="../media/image1226.png"/><Relationship Id="rId98" Type="http://schemas.openxmlformats.org/officeDocument/2006/relationships/customXml" Target="../ink/ink1233.xml"/><Relationship Id="rId121" Type="http://schemas.openxmlformats.org/officeDocument/2006/relationships/image" Target="../media/image1240.png"/><Relationship Id="rId142" Type="http://schemas.openxmlformats.org/officeDocument/2006/relationships/customXml" Target="../ink/ink1255.xml"/><Relationship Id="rId163" Type="http://schemas.openxmlformats.org/officeDocument/2006/relationships/image" Target="../media/image1261.png"/><Relationship Id="rId184" Type="http://schemas.openxmlformats.org/officeDocument/2006/relationships/customXml" Target="../ink/ink1276.xml"/><Relationship Id="rId189" Type="http://schemas.openxmlformats.org/officeDocument/2006/relationships/image" Target="../media/image1274.png"/><Relationship Id="rId219" Type="http://schemas.openxmlformats.org/officeDocument/2006/relationships/image" Target="../media/image1289.png"/><Relationship Id="rId3" Type="http://schemas.openxmlformats.org/officeDocument/2006/relationships/image" Target="../media/image1181.png"/><Relationship Id="rId214" Type="http://schemas.openxmlformats.org/officeDocument/2006/relationships/customXml" Target="../ink/ink1291.xml"/><Relationship Id="rId25" Type="http://schemas.openxmlformats.org/officeDocument/2006/relationships/image" Target="../media/image1192.png"/><Relationship Id="rId46" Type="http://schemas.openxmlformats.org/officeDocument/2006/relationships/customXml" Target="../ink/ink1207.xml"/><Relationship Id="rId67" Type="http://schemas.openxmlformats.org/officeDocument/2006/relationships/image" Target="../media/image1213.png"/><Relationship Id="rId116" Type="http://schemas.openxmlformats.org/officeDocument/2006/relationships/customXml" Target="../ink/ink1242.xml"/><Relationship Id="rId137" Type="http://schemas.openxmlformats.org/officeDocument/2006/relationships/image" Target="../media/image1248.png"/><Relationship Id="rId158" Type="http://schemas.openxmlformats.org/officeDocument/2006/relationships/customXml" Target="../ink/ink1263.xml"/><Relationship Id="rId20" Type="http://schemas.openxmlformats.org/officeDocument/2006/relationships/customXml" Target="../ink/ink1194.xml"/><Relationship Id="rId41" Type="http://schemas.openxmlformats.org/officeDocument/2006/relationships/image" Target="../media/image1200.png"/><Relationship Id="rId62" Type="http://schemas.openxmlformats.org/officeDocument/2006/relationships/customXml" Target="../ink/ink1215.xml"/><Relationship Id="rId83" Type="http://schemas.openxmlformats.org/officeDocument/2006/relationships/image" Target="../media/image1221.png"/><Relationship Id="rId88" Type="http://schemas.openxmlformats.org/officeDocument/2006/relationships/customXml" Target="../ink/ink1228.xml"/><Relationship Id="rId111" Type="http://schemas.openxmlformats.org/officeDocument/2006/relationships/image" Target="../media/image1235.png"/><Relationship Id="rId132" Type="http://schemas.openxmlformats.org/officeDocument/2006/relationships/customXml" Target="../ink/ink1250.xml"/><Relationship Id="rId153" Type="http://schemas.openxmlformats.org/officeDocument/2006/relationships/image" Target="../media/image1256.png"/><Relationship Id="rId174" Type="http://schemas.openxmlformats.org/officeDocument/2006/relationships/customXml" Target="../ink/ink1271.xml"/><Relationship Id="rId179" Type="http://schemas.openxmlformats.org/officeDocument/2006/relationships/image" Target="../media/image1269.png"/><Relationship Id="rId195" Type="http://schemas.openxmlformats.org/officeDocument/2006/relationships/image" Target="../media/image1277.png"/><Relationship Id="rId209" Type="http://schemas.openxmlformats.org/officeDocument/2006/relationships/image" Target="../media/image1284.png"/><Relationship Id="rId190" Type="http://schemas.openxmlformats.org/officeDocument/2006/relationships/customXml" Target="../ink/ink1279.xml"/><Relationship Id="rId204" Type="http://schemas.openxmlformats.org/officeDocument/2006/relationships/customXml" Target="../ink/ink1286.xml"/><Relationship Id="rId220" Type="http://schemas.openxmlformats.org/officeDocument/2006/relationships/customXml" Target="../ink/ink1294.xml"/><Relationship Id="rId15" Type="http://schemas.openxmlformats.org/officeDocument/2006/relationships/image" Target="../media/image1187.png"/><Relationship Id="rId36" Type="http://schemas.openxmlformats.org/officeDocument/2006/relationships/customXml" Target="../ink/ink1202.xml"/><Relationship Id="rId57" Type="http://schemas.openxmlformats.org/officeDocument/2006/relationships/image" Target="../media/image1208.png"/><Relationship Id="rId106" Type="http://schemas.openxmlformats.org/officeDocument/2006/relationships/customXml" Target="../ink/ink1237.xml"/><Relationship Id="rId127" Type="http://schemas.openxmlformats.org/officeDocument/2006/relationships/image" Target="../media/image1243.png"/><Relationship Id="rId10" Type="http://schemas.openxmlformats.org/officeDocument/2006/relationships/customXml" Target="../ink/ink1189.xml"/><Relationship Id="rId31" Type="http://schemas.openxmlformats.org/officeDocument/2006/relationships/image" Target="../media/image1195.png"/><Relationship Id="rId52" Type="http://schemas.openxmlformats.org/officeDocument/2006/relationships/customXml" Target="../ink/ink1210.xml"/><Relationship Id="rId73" Type="http://schemas.openxmlformats.org/officeDocument/2006/relationships/image" Target="../media/image1216.png"/><Relationship Id="rId78" Type="http://schemas.openxmlformats.org/officeDocument/2006/relationships/customXml" Target="../ink/ink1223.xml"/><Relationship Id="rId94" Type="http://schemas.openxmlformats.org/officeDocument/2006/relationships/customXml" Target="../ink/ink1231.xml"/><Relationship Id="rId99" Type="http://schemas.openxmlformats.org/officeDocument/2006/relationships/image" Target="../media/image1229.png"/><Relationship Id="rId101" Type="http://schemas.openxmlformats.org/officeDocument/2006/relationships/image" Target="../media/image1230.png"/><Relationship Id="rId122" Type="http://schemas.openxmlformats.org/officeDocument/2006/relationships/customXml" Target="../ink/ink1245.xml"/><Relationship Id="rId143" Type="http://schemas.openxmlformats.org/officeDocument/2006/relationships/image" Target="../media/image1251.png"/><Relationship Id="rId148" Type="http://schemas.openxmlformats.org/officeDocument/2006/relationships/customXml" Target="../ink/ink1258.xml"/><Relationship Id="rId164" Type="http://schemas.openxmlformats.org/officeDocument/2006/relationships/customXml" Target="../ink/ink1266.xml"/><Relationship Id="rId169" Type="http://schemas.openxmlformats.org/officeDocument/2006/relationships/image" Target="../media/image1264.png"/><Relationship Id="rId185" Type="http://schemas.openxmlformats.org/officeDocument/2006/relationships/image" Target="../media/image1272.png"/><Relationship Id="rId4" Type="http://schemas.openxmlformats.org/officeDocument/2006/relationships/customXml" Target="../ink/ink1186.xml"/><Relationship Id="rId9" Type="http://schemas.openxmlformats.org/officeDocument/2006/relationships/image" Target="../media/image1184.png"/><Relationship Id="rId180" Type="http://schemas.openxmlformats.org/officeDocument/2006/relationships/customXml" Target="../ink/ink1274.xml"/><Relationship Id="rId210" Type="http://schemas.openxmlformats.org/officeDocument/2006/relationships/customXml" Target="../ink/ink1289.xml"/><Relationship Id="rId215" Type="http://schemas.openxmlformats.org/officeDocument/2006/relationships/image" Target="../media/image1287.png"/><Relationship Id="rId26" Type="http://schemas.openxmlformats.org/officeDocument/2006/relationships/customXml" Target="../ink/ink1197.xml"/><Relationship Id="rId47" Type="http://schemas.openxmlformats.org/officeDocument/2006/relationships/image" Target="../media/image1203.png"/><Relationship Id="rId68" Type="http://schemas.openxmlformats.org/officeDocument/2006/relationships/customXml" Target="../ink/ink1218.xml"/><Relationship Id="rId89" Type="http://schemas.openxmlformats.org/officeDocument/2006/relationships/image" Target="../media/image1224.png"/><Relationship Id="rId112" Type="http://schemas.openxmlformats.org/officeDocument/2006/relationships/customXml" Target="../ink/ink1240.xml"/><Relationship Id="rId133" Type="http://schemas.openxmlformats.org/officeDocument/2006/relationships/image" Target="../media/image1246.png"/><Relationship Id="rId154" Type="http://schemas.openxmlformats.org/officeDocument/2006/relationships/customXml" Target="../ink/ink1261.xml"/><Relationship Id="rId175" Type="http://schemas.openxmlformats.org/officeDocument/2006/relationships/image" Target="../media/image1267.png"/><Relationship Id="rId196" Type="http://schemas.openxmlformats.org/officeDocument/2006/relationships/customXml" Target="../ink/ink1282.xml"/><Relationship Id="rId200" Type="http://schemas.openxmlformats.org/officeDocument/2006/relationships/customXml" Target="../ink/ink1284.xml"/><Relationship Id="rId16" Type="http://schemas.openxmlformats.org/officeDocument/2006/relationships/customXml" Target="../ink/ink1192.xml"/><Relationship Id="rId221" Type="http://schemas.openxmlformats.org/officeDocument/2006/relationships/image" Target="../media/image1290.png"/><Relationship Id="rId37" Type="http://schemas.openxmlformats.org/officeDocument/2006/relationships/image" Target="../media/image1198.png"/><Relationship Id="rId58" Type="http://schemas.openxmlformats.org/officeDocument/2006/relationships/customXml" Target="../ink/ink1213.xml"/><Relationship Id="rId79" Type="http://schemas.openxmlformats.org/officeDocument/2006/relationships/image" Target="../media/image1219.png"/><Relationship Id="rId102" Type="http://schemas.openxmlformats.org/officeDocument/2006/relationships/customXml" Target="../ink/ink1235.xml"/><Relationship Id="rId123" Type="http://schemas.openxmlformats.org/officeDocument/2006/relationships/image" Target="../media/image1241.png"/><Relationship Id="rId144" Type="http://schemas.openxmlformats.org/officeDocument/2006/relationships/customXml" Target="../ink/ink1256.xml"/><Relationship Id="rId90" Type="http://schemas.openxmlformats.org/officeDocument/2006/relationships/customXml" Target="../ink/ink1229.xml"/><Relationship Id="rId165" Type="http://schemas.openxmlformats.org/officeDocument/2006/relationships/image" Target="../media/image1262.png"/><Relationship Id="rId186" Type="http://schemas.openxmlformats.org/officeDocument/2006/relationships/customXml" Target="../ink/ink12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C147-EE95-D0C6-3A00-D4109CC6D3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LL3 section 31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B06E90-116D-D534-8534-AADFDB3CBC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Addition of angular momentum</a:t>
            </a:r>
          </a:p>
        </p:txBody>
      </p:sp>
    </p:spTree>
    <p:extLst>
      <p:ext uri="{BB962C8B-B14F-4D97-AF65-F5344CB8AC3E}">
        <p14:creationId xmlns:p14="http://schemas.microsoft.com/office/powerpoint/2010/main" val="204735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4F4D833-E7B5-FC6F-E70C-4278980690B9}"/>
                  </a:ext>
                </a:extLst>
              </p14:cNvPr>
              <p14:cNvContentPartPr/>
              <p14:nvPr/>
            </p14:nvContentPartPr>
            <p14:xfrm>
              <a:off x="1658770" y="367649"/>
              <a:ext cx="8280" cy="1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4F4D833-E7B5-FC6F-E70C-4278980690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9770" y="359009"/>
                <a:ext cx="2592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D04AF72-F7EB-7B65-0BA0-F7DB98314721}"/>
              </a:ext>
            </a:extLst>
          </p:cNvPr>
          <p:cNvGrpSpPr/>
          <p:nvPr/>
        </p:nvGrpSpPr>
        <p:grpSpPr>
          <a:xfrm>
            <a:off x="425770" y="166049"/>
            <a:ext cx="476640" cy="480240"/>
            <a:chOff x="425770" y="166049"/>
            <a:chExt cx="47664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F87ADC0-EB93-F5EF-A404-8079B8F2E76E}"/>
                    </a:ext>
                  </a:extLst>
                </p14:cNvPr>
                <p14:cNvContentPartPr/>
                <p14:nvPr/>
              </p14:nvContentPartPr>
              <p14:xfrm>
                <a:off x="553570" y="283409"/>
                <a:ext cx="225360" cy="238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F87ADC0-EB93-F5EF-A404-8079B8F2E7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4570" y="274769"/>
                  <a:ext cx="243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66E386-E983-9599-E150-116D67F26A04}"/>
                    </a:ext>
                  </a:extLst>
                </p14:cNvPr>
                <p14:cNvContentPartPr/>
                <p14:nvPr/>
              </p14:nvContentPartPr>
              <p14:xfrm>
                <a:off x="425770" y="166049"/>
                <a:ext cx="476640" cy="48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66E386-E983-9599-E150-116D67F26A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6770" y="157049"/>
                  <a:ext cx="49428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DDC078-2668-A0BE-E3BE-59B88E7BF836}"/>
              </a:ext>
            </a:extLst>
          </p:cNvPr>
          <p:cNvGrpSpPr/>
          <p:nvPr/>
        </p:nvGrpSpPr>
        <p:grpSpPr>
          <a:xfrm>
            <a:off x="1302730" y="152729"/>
            <a:ext cx="6738480" cy="627480"/>
            <a:chOff x="1302730" y="152729"/>
            <a:chExt cx="6738480" cy="6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5A3A39B-6D4F-2F96-64C7-4B7168B2FEF3}"/>
                    </a:ext>
                  </a:extLst>
                </p14:cNvPr>
                <p14:cNvContentPartPr/>
                <p14:nvPr/>
              </p14:nvContentPartPr>
              <p14:xfrm>
                <a:off x="1302730" y="253529"/>
                <a:ext cx="1751040" cy="526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5A3A39B-6D4F-2F96-64C7-4B7168B2FEF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94090" y="244529"/>
                  <a:ext cx="176868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B8383C-B00F-CCED-B3C8-80E45BC46A1E}"/>
                    </a:ext>
                  </a:extLst>
                </p14:cNvPr>
                <p14:cNvContentPartPr/>
                <p14:nvPr/>
              </p14:nvContentPartPr>
              <p14:xfrm>
                <a:off x="2876290" y="351449"/>
                <a:ext cx="238320" cy="13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B8383C-B00F-CCED-B3C8-80E45BC46A1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67290" y="342449"/>
                  <a:ext cx="255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6272136-F701-54AC-D331-69972921AF38}"/>
                    </a:ext>
                  </a:extLst>
                </p14:cNvPr>
                <p14:cNvContentPartPr/>
                <p14:nvPr/>
              </p14:nvContentPartPr>
              <p14:xfrm>
                <a:off x="3409090" y="152729"/>
                <a:ext cx="1696680" cy="40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6272136-F701-54AC-D331-69972921AF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00450" y="144089"/>
                  <a:ext cx="17143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AE6F30C-B0D7-B2A1-D89A-3CFCC5B5AC1B}"/>
                    </a:ext>
                  </a:extLst>
                </p14:cNvPr>
                <p14:cNvContentPartPr/>
                <p14:nvPr/>
              </p14:nvContentPartPr>
              <p14:xfrm>
                <a:off x="4387570" y="218969"/>
                <a:ext cx="8640" cy="1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AE6F30C-B0D7-B2A1-D89A-3CFCC5B5AC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78570" y="210329"/>
                  <a:ext cx="26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17D8C17-EF2A-681D-8468-5B939E101F5F}"/>
                    </a:ext>
                  </a:extLst>
                </p14:cNvPr>
                <p14:cNvContentPartPr/>
                <p14:nvPr/>
              </p14:nvContentPartPr>
              <p14:xfrm>
                <a:off x="3895810" y="210329"/>
                <a:ext cx="652320" cy="121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17D8C17-EF2A-681D-8468-5B939E101F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87170" y="201329"/>
                  <a:ext cx="669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2867C8-9FA3-90EC-41B2-D8B6836D18F0}"/>
                    </a:ext>
                  </a:extLst>
                </p14:cNvPr>
                <p14:cNvContentPartPr/>
                <p14:nvPr/>
              </p14:nvContentPartPr>
              <p14:xfrm>
                <a:off x="5494210" y="359729"/>
                <a:ext cx="423720" cy="159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2867C8-9FA3-90EC-41B2-D8B6836D18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85210" y="351089"/>
                  <a:ext cx="441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F88EC14-73CB-E66F-2A9C-51FEE0F51750}"/>
                    </a:ext>
                  </a:extLst>
                </p14:cNvPr>
                <p14:cNvContentPartPr/>
                <p14:nvPr/>
              </p14:nvContentPartPr>
              <p14:xfrm>
                <a:off x="6150130" y="182609"/>
                <a:ext cx="924480" cy="591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F88EC14-73CB-E66F-2A9C-51FEE0F517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41490" y="173969"/>
                  <a:ext cx="94212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61A6BE-4A79-D852-7E01-44B1E4A92173}"/>
                    </a:ext>
                  </a:extLst>
                </p14:cNvPr>
                <p14:cNvContentPartPr/>
                <p14:nvPr/>
              </p14:nvContentPartPr>
              <p14:xfrm>
                <a:off x="7477810" y="294569"/>
                <a:ext cx="563400" cy="14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61A6BE-4A79-D852-7E01-44B1E4A921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69170" y="285569"/>
                  <a:ext cx="58104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4AA789-2C28-E280-79CD-2739C5C10594}"/>
              </a:ext>
            </a:extLst>
          </p:cNvPr>
          <p:cNvGrpSpPr/>
          <p:nvPr/>
        </p:nvGrpSpPr>
        <p:grpSpPr>
          <a:xfrm>
            <a:off x="8370610" y="150209"/>
            <a:ext cx="3340080" cy="528120"/>
            <a:chOff x="8370610" y="150209"/>
            <a:chExt cx="334008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2E8955B-296F-C4D9-E2F2-7CC16A6D443D}"/>
                    </a:ext>
                  </a:extLst>
                </p14:cNvPr>
                <p14:cNvContentPartPr/>
                <p14:nvPr/>
              </p14:nvContentPartPr>
              <p14:xfrm>
                <a:off x="8370610" y="150209"/>
                <a:ext cx="13712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2E8955B-296F-C4D9-E2F2-7CC16A6D44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61970" y="141209"/>
                  <a:ext cx="13888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BB0A09-0CAC-ED61-E862-5D34A16BD5B3}"/>
                    </a:ext>
                  </a:extLst>
                </p14:cNvPr>
                <p14:cNvContentPartPr/>
                <p14:nvPr/>
              </p14:nvContentPartPr>
              <p14:xfrm>
                <a:off x="10001410" y="270089"/>
                <a:ext cx="282960" cy="408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BB0A09-0CAC-ED61-E862-5D34A16BD5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92770" y="261089"/>
                  <a:ext cx="3006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2337E2-5675-D8C6-F743-C55ED3B807ED}"/>
                    </a:ext>
                  </a:extLst>
                </p14:cNvPr>
                <p14:cNvContentPartPr/>
                <p14:nvPr/>
              </p14:nvContentPartPr>
              <p14:xfrm>
                <a:off x="10447450" y="293129"/>
                <a:ext cx="262440" cy="221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2337E2-5675-D8C6-F743-C55ED3B807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38450" y="284489"/>
                  <a:ext cx="280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3E20D2A-0302-ABCB-13BE-64AEA1B26E9E}"/>
                    </a:ext>
                  </a:extLst>
                </p14:cNvPr>
                <p14:cNvContentPartPr/>
                <p14:nvPr/>
              </p14:nvContentPartPr>
              <p14:xfrm>
                <a:off x="11000410" y="262169"/>
                <a:ext cx="110520" cy="258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3E20D2A-0302-ABCB-13BE-64AEA1B26E9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91410" y="253529"/>
                  <a:ext cx="128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BA2501A-DA4C-DC28-9C77-D1E9B943EDB2}"/>
                    </a:ext>
                  </a:extLst>
                </p14:cNvPr>
                <p14:cNvContentPartPr/>
                <p14:nvPr/>
              </p14:nvContentPartPr>
              <p14:xfrm>
                <a:off x="11109130" y="396449"/>
                <a:ext cx="196560" cy="245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BA2501A-DA4C-DC28-9C77-D1E9B943ED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00130" y="387809"/>
                  <a:ext cx="214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8132411-D51D-C7FB-BDD0-767FC1296BF3}"/>
                    </a:ext>
                  </a:extLst>
                </p14:cNvPr>
                <p14:cNvContentPartPr/>
                <p14:nvPr/>
              </p14:nvContentPartPr>
              <p14:xfrm>
                <a:off x="11533930" y="224009"/>
                <a:ext cx="176760" cy="306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8132411-D51D-C7FB-BDD0-767FC1296BF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524930" y="215009"/>
                  <a:ext cx="19440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B55D453-E7CB-E8F3-C2D1-6B443D0F973D}"/>
                  </a:ext>
                </a:extLst>
              </p14:cNvPr>
              <p14:cNvContentPartPr/>
              <p14:nvPr/>
            </p14:nvContentPartPr>
            <p14:xfrm>
              <a:off x="1262050" y="1077929"/>
              <a:ext cx="409680" cy="111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B55D453-E7CB-E8F3-C2D1-6B443D0F973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53050" y="1069289"/>
                <a:ext cx="4273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8C5D772-9FDD-3338-4FB4-0E9E3A0C9FC3}"/>
                  </a:ext>
                </a:extLst>
              </p14:cNvPr>
              <p14:cNvContentPartPr/>
              <p14:nvPr/>
            </p14:nvContentPartPr>
            <p14:xfrm>
              <a:off x="1482730" y="906209"/>
              <a:ext cx="52560" cy="34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8C5D772-9FDD-3338-4FB4-0E9E3A0C9FC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73730" y="897569"/>
                <a:ext cx="70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8214981-10D8-50D1-B207-84A2D04E7053}"/>
                  </a:ext>
                </a:extLst>
              </p14:cNvPr>
              <p14:cNvContentPartPr/>
              <p14:nvPr/>
            </p14:nvContentPartPr>
            <p14:xfrm>
              <a:off x="1827610" y="1088369"/>
              <a:ext cx="1111680" cy="114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8214981-10D8-50D1-B207-84A2D04E705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18970" y="1079369"/>
                <a:ext cx="1129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818D1F8-2874-EEB4-A9E6-6C5D425903A1}"/>
                  </a:ext>
                </a:extLst>
              </p14:cNvPr>
              <p14:cNvContentPartPr/>
              <p14:nvPr/>
            </p14:nvContentPartPr>
            <p14:xfrm>
              <a:off x="3178690" y="774809"/>
              <a:ext cx="727200" cy="407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818D1F8-2874-EEB4-A9E6-6C5D425903A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69690" y="765809"/>
                <a:ext cx="74484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5BE5596-C616-3F09-1895-86B0EB0A0054}"/>
                  </a:ext>
                </a:extLst>
              </p14:cNvPr>
              <p14:cNvContentPartPr/>
              <p14:nvPr/>
            </p14:nvContentPartPr>
            <p14:xfrm>
              <a:off x="3335650" y="905129"/>
              <a:ext cx="393840" cy="30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5BE5596-C616-3F09-1895-86B0EB0A005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26650" y="896489"/>
                <a:ext cx="4114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1CC9D5C-591F-B9AA-0916-2172FB8E115C}"/>
                  </a:ext>
                </a:extLst>
              </p14:cNvPr>
              <p14:cNvContentPartPr/>
              <p14:nvPr/>
            </p14:nvContentPartPr>
            <p14:xfrm>
              <a:off x="4179850" y="835289"/>
              <a:ext cx="1407600" cy="314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1CC9D5C-591F-B9AA-0916-2172FB8E115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71210" y="826649"/>
                <a:ext cx="14252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4CF90DD-E905-60CD-E9FD-D655881AB778}"/>
                  </a:ext>
                </a:extLst>
              </p14:cNvPr>
              <p14:cNvContentPartPr/>
              <p14:nvPr/>
            </p14:nvContentPartPr>
            <p14:xfrm>
              <a:off x="5891290" y="836009"/>
              <a:ext cx="267480" cy="465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4CF90DD-E905-60CD-E9FD-D655881AB77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82650" y="827369"/>
                <a:ext cx="2851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B0B2579-FD5D-DF60-C808-EE16911437D1}"/>
                  </a:ext>
                </a:extLst>
              </p14:cNvPr>
              <p14:cNvContentPartPr/>
              <p14:nvPr/>
            </p14:nvContentPartPr>
            <p14:xfrm>
              <a:off x="6391690" y="834569"/>
              <a:ext cx="919800" cy="273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B0B2579-FD5D-DF60-C808-EE16911437D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383050" y="825569"/>
                <a:ext cx="9374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269676D-04B6-49D1-C87F-615C5DBD04EB}"/>
                  </a:ext>
                </a:extLst>
              </p14:cNvPr>
              <p14:cNvContentPartPr/>
              <p14:nvPr/>
            </p14:nvContentPartPr>
            <p14:xfrm>
              <a:off x="7032490" y="921329"/>
              <a:ext cx="155880" cy="10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269676D-04B6-49D1-C87F-615C5DBD04E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23490" y="912329"/>
                <a:ext cx="1735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8091380-DA4D-4C91-1AAB-9CBC4CEABC00}"/>
                  </a:ext>
                </a:extLst>
              </p14:cNvPr>
              <p14:cNvContentPartPr/>
              <p14:nvPr/>
            </p14:nvContentPartPr>
            <p14:xfrm>
              <a:off x="6596890" y="896849"/>
              <a:ext cx="350280" cy="14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8091380-DA4D-4C91-1AAB-9CBC4CEABC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88250" y="887849"/>
                <a:ext cx="367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055BC1B-5FCC-7CBC-5111-826050613AD4}"/>
                  </a:ext>
                </a:extLst>
              </p14:cNvPr>
              <p14:cNvContentPartPr/>
              <p14:nvPr/>
            </p14:nvContentPartPr>
            <p14:xfrm>
              <a:off x="7729450" y="876329"/>
              <a:ext cx="302400" cy="173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055BC1B-5FCC-7CBC-5111-826050613AD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720810" y="867689"/>
                <a:ext cx="3200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A548F3A-299B-6C6A-401C-6C8F0609FB0A}"/>
                  </a:ext>
                </a:extLst>
              </p14:cNvPr>
              <p14:cNvContentPartPr/>
              <p14:nvPr/>
            </p14:nvContentPartPr>
            <p14:xfrm>
              <a:off x="7845370" y="771209"/>
              <a:ext cx="136080" cy="326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A548F3A-299B-6C6A-401C-6C8F0609FB0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36370" y="762209"/>
                <a:ext cx="15372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CE8F4A2-0703-0236-3DC2-803EAB9CA5E0}"/>
                  </a:ext>
                </a:extLst>
              </p14:cNvPr>
              <p14:cNvContentPartPr/>
              <p14:nvPr/>
            </p14:nvContentPartPr>
            <p14:xfrm>
              <a:off x="7994770" y="1128329"/>
              <a:ext cx="124200" cy="181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CE8F4A2-0703-0236-3DC2-803EAB9CA5E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985770" y="1119689"/>
                <a:ext cx="1418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1A2C8EF-BDA1-1920-0D3D-5048A7FF81CD}"/>
                  </a:ext>
                </a:extLst>
              </p14:cNvPr>
              <p14:cNvContentPartPr/>
              <p14:nvPr/>
            </p14:nvContentPartPr>
            <p14:xfrm>
              <a:off x="8210410" y="1271609"/>
              <a:ext cx="25920" cy="88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1A2C8EF-BDA1-1920-0D3D-5048A7FF81C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201770" y="1262969"/>
                <a:ext cx="435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C9257F9-7F54-AFA5-37E1-26F8445E12FB}"/>
                  </a:ext>
                </a:extLst>
              </p14:cNvPr>
              <p14:cNvContentPartPr/>
              <p14:nvPr/>
            </p14:nvContentPartPr>
            <p14:xfrm>
              <a:off x="8367370" y="1114289"/>
              <a:ext cx="165960" cy="19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C9257F9-7F54-AFA5-37E1-26F8445E12F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358370" y="1105289"/>
                <a:ext cx="1836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CB12B19-AE98-0EC2-C3C0-BFB8EADBB054}"/>
                  </a:ext>
                </a:extLst>
              </p14:cNvPr>
              <p14:cNvContentPartPr/>
              <p14:nvPr/>
            </p14:nvContentPartPr>
            <p14:xfrm>
              <a:off x="8584450" y="1299329"/>
              <a:ext cx="113760" cy="70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CB12B19-AE98-0EC2-C3C0-BFB8EADBB05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575810" y="1290329"/>
                <a:ext cx="1314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20CFB75-E3A8-E195-12EF-8B6419805473}"/>
                  </a:ext>
                </a:extLst>
              </p14:cNvPr>
              <p14:cNvContentPartPr/>
              <p14:nvPr/>
            </p14:nvContentPartPr>
            <p14:xfrm>
              <a:off x="8778850" y="1111409"/>
              <a:ext cx="204480" cy="185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20CFB75-E3A8-E195-12EF-8B641980547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769850" y="1102409"/>
                <a:ext cx="2221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81907BA-F666-A702-59A8-31A16C2BCB25}"/>
                  </a:ext>
                </a:extLst>
              </p14:cNvPr>
              <p14:cNvContentPartPr/>
              <p14:nvPr/>
            </p14:nvContentPartPr>
            <p14:xfrm>
              <a:off x="9062170" y="1306529"/>
              <a:ext cx="14760" cy="84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81907BA-F666-A702-59A8-31A16C2BCB2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053530" y="1297529"/>
                <a:ext cx="324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04DD517-40D3-443C-63AD-48C55AD8B0ED}"/>
                  </a:ext>
                </a:extLst>
              </p14:cNvPr>
              <p14:cNvContentPartPr/>
              <p14:nvPr/>
            </p14:nvContentPartPr>
            <p14:xfrm>
              <a:off x="9195730" y="1128689"/>
              <a:ext cx="157320" cy="178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04DD517-40D3-443C-63AD-48C55AD8B0E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186730" y="1120049"/>
                <a:ext cx="1749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6CD91FF-632B-F5A7-36B7-81B3164C95F2}"/>
                  </a:ext>
                </a:extLst>
              </p14:cNvPr>
              <p14:cNvContentPartPr/>
              <p14:nvPr/>
            </p14:nvContentPartPr>
            <p14:xfrm>
              <a:off x="9389050" y="1335329"/>
              <a:ext cx="132840" cy="105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6CD91FF-632B-F5A7-36B7-81B3164C95F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380410" y="1326329"/>
                <a:ext cx="150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16E7C9A-9E17-3CD8-8015-8158293582CE}"/>
                  </a:ext>
                </a:extLst>
              </p14:cNvPr>
              <p14:cNvContentPartPr/>
              <p14:nvPr/>
            </p14:nvContentPartPr>
            <p14:xfrm>
              <a:off x="9788290" y="1073249"/>
              <a:ext cx="258120" cy="97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16E7C9A-9E17-3CD8-8015-8158293582C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779290" y="1064609"/>
                <a:ext cx="27576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97DBEE1D-770E-CEC0-78CC-812E7829092B}"/>
              </a:ext>
            </a:extLst>
          </p:cNvPr>
          <p:cNvGrpSpPr/>
          <p:nvPr/>
        </p:nvGrpSpPr>
        <p:grpSpPr>
          <a:xfrm>
            <a:off x="10324330" y="838889"/>
            <a:ext cx="984600" cy="705960"/>
            <a:chOff x="10324330" y="838889"/>
            <a:chExt cx="984600" cy="70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5C8234A-C2F7-08B2-18BC-F9DC2E657E48}"/>
                    </a:ext>
                  </a:extLst>
                </p14:cNvPr>
                <p14:cNvContentPartPr/>
                <p14:nvPr/>
              </p14:nvContentPartPr>
              <p14:xfrm>
                <a:off x="10324330" y="911249"/>
                <a:ext cx="441000" cy="185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5C8234A-C2F7-08B2-18BC-F9DC2E657E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15330" y="902249"/>
                  <a:ext cx="458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8FE6234-1F77-EE5F-97C0-A9D09DFF1D02}"/>
                    </a:ext>
                  </a:extLst>
                </p14:cNvPr>
                <p14:cNvContentPartPr/>
                <p14:nvPr/>
              </p14:nvContentPartPr>
              <p14:xfrm>
                <a:off x="10548970" y="838889"/>
                <a:ext cx="45720" cy="403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8FE6234-1F77-EE5F-97C0-A9D09DFF1D0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40330" y="829889"/>
                  <a:ext cx="633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54749AB-29BB-FDFF-9DB3-D1B327345974}"/>
                    </a:ext>
                  </a:extLst>
                </p14:cNvPr>
                <p14:cNvContentPartPr/>
                <p14:nvPr/>
              </p14:nvContentPartPr>
              <p14:xfrm>
                <a:off x="10683970" y="1261889"/>
                <a:ext cx="151920" cy="154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54749AB-29BB-FDFF-9DB3-D1B3273459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75330" y="1253249"/>
                  <a:ext cx="169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8B72EB-213C-136E-5C78-86A0CF21F420}"/>
                    </a:ext>
                  </a:extLst>
                </p14:cNvPr>
                <p14:cNvContentPartPr/>
                <p14:nvPr/>
              </p14:nvContentPartPr>
              <p14:xfrm>
                <a:off x="10862530" y="1394369"/>
                <a:ext cx="32040" cy="141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8B72EB-213C-136E-5C78-86A0CF21F4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853890" y="1385729"/>
                  <a:ext cx="49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C47EBA4-1B98-13F3-C5EE-1CD0A81BCF30}"/>
                    </a:ext>
                  </a:extLst>
                </p14:cNvPr>
                <p14:cNvContentPartPr/>
                <p14:nvPr/>
              </p14:nvContentPartPr>
              <p14:xfrm>
                <a:off x="11008690" y="1253249"/>
                <a:ext cx="110880" cy="186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C47EBA4-1B98-13F3-C5EE-1CD0A81BCF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000050" y="1244609"/>
                  <a:ext cx="128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B69FEDB-9D02-25AB-A029-A0D0DCC1DFFA}"/>
                    </a:ext>
                  </a:extLst>
                </p14:cNvPr>
                <p14:cNvContentPartPr/>
                <p14:nvPr/>
              </p14:nvContentPartPr>
              <p14:xfrm>
                <a:off x="11187610" y="1397969"/>
                <a:ext cx="121320" cy="146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B69FEDB-9D02-25AB-A029-A0D0DCC1DFF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78970" y="1388969"/>
                  <a:ext cx="13896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2FAFF68-B479-8B87-B867-8751A7C03242}"/>
              </a:ext>
            </a:extLst>
          </p:cNvPr>
          <p:cNvGrpSpPr/>
          <p:nvPr/>
        </p:nvGrpSpPr>
        <p:grpSpPr>
          <a:xfrm>
            <a:off x="11397130" y="1210769"/>
            <a:ext cx="528480" cy="235440"/>
            <a:chOff x="11397130" y="1210769"/>
            <a:chExt cx="52848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982F905-9E8E-010F-E979-8E3B4E3C1E53}"/>
                    </a:ext>
                  </a:extLst>
                </p14:cNvPr>
                <p14:cNvContentPartPr/>
                <p14:nvPr/>
              </p14:nvContentPartPr>
              <p14:xfrm>
                <a:off x="11397130" y="1210769"/>
                <a:ext cx="177120" cy="226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982F905-9E8E-010F-E979-8E3B4E3C1E5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388130" y="1202129"/>
                  <a:ext cx="194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7550DCB-A9CA-F9AD-78D3-5F695B237065}"/>
                    </a:ext>
                  </a:extLst>
                </p14:cNvPr>
                <p14:cNvContentPartPr/>
                <p14:nvPr/>
              </p14:nvContentPartPr>
              <p14:xfrm>
                <a:off x="11702050" y="1251089"/>
                <a:ext cx="223560" cy="195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7550DCB-A9CA-F9AD-78D3-5F695B2370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693410" y="1242449"/>
                  <a:ext cx="24120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6EDBD0F-A58C-0225-9ADB-248FB845774D}"/>
              </a:ext>
            </a:extLst>
          </p:cNvPr>
          <p:cNvGrpSpPr/>
          <p:nvPr/>
        </p:nvGrpSpPr>
        <p:grpSpPr>
          <a:xfrm>
            <a:off x="1365370" y="1604249"/>
            <a:ext cx="855720" cy="489240"/>
            <a:chOff x="1365370" y="1604249"/>
            <a:chExt cx="85572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680CC71-4D7E-D91F-FA8E-D98C28D4072D}"/>
                    </a:ext>
                  </a:extLst>
                </p14:cNvPr>
                <p14:cNvContentPartPr/>
                <p14:nvPr/>
              </p14:nvContentPartPr>
              <p14:xfrm>
                <a:off x="1365370" y="1604249"/>
                <a:ext cx="371520" cy="489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680CC71-4D7E-D91F-FA8E-D98C28D4072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56730" y="1595609"/>
                  <a:ext cx="38916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0D0F1D4-C4C0-B3D1-753A-D752DE24A67F}"/>
                    </a:ext>
                  </a:extLst>
                </p14:cNvPr>
                <p14:cNvContentPartPr/>
                <p14:nvPr/>
              </p14:nvContentPartPr>
              <p14:xfrm>
                <a:off x="2058370" y="1610729"/>
                <a:ext cx="162720" cy="325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0D0F1D4-C4C0-B3D1-753A-D752DE24A67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49730" y="1601729"/>
                  <a:ext cx="18036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C82783E-CFAD-9CF5-4891-577DBE1C3114}"/>
              </a:ext>
            </a:extLst>
          </p:cNvPr>
          <p:cNvGrpSpPr/>
          <p:nvPr/>
        </p:nvGrpSpPr>
        <p:grpSpPr>
          <a:xfrm>
            <a:off x="2660650" y="1591289"/>
            <a:ext cx="2878560" cy="497160"/>
            <a:chOff x="2660650" y="1591289"/>
            <a:chExt cx="287856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57A5C71-7AB0-9677-B4D1-BA74FC9B5F7B}"/>
                    </a:ext>
                  </a:extLst>
                </p14:cNvPr>
                <p14:cNvContentPartPr/>
                <p14:nvPr/>
              </p14:nvContentPartPr>
              <p14:xfrm>
                <a:off x="2660650" y="1595609"/>
                <a:ext cx="502560" cy="347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57A5C71-7AB0-9677-B4D1-BA74FC9B5F7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51650" y="1586969"/>
                  <a:ext cx="5202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7921E20-2D0F-FE31-7533-AE43CDCA45DC}"/>
                    </a:ext>
                  </a:extLst>
                </p14:cNvPr>
                <p14:cNvContentPartPr/>
                <p14:nvPr/>
              </p14:nvContentPartPr>
              <p14:xfrm>
                <a:off x="3548050" y="1792169"/>
                <a:ext cx="205920" cy="95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7921E20-2D0F-FE31-7533-AE43CDCA45D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39410" y="1783169"/>
                  <a:ext cx="223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21325DB-99A7-D366-1A93-004D499C555B}"/>
                    </a:ext>
                  </a:extLst>
                </p14:cNvPr>
                <p14:cNvContentPartPr/>
                <p14:nvPr/>
              </p14:nvContentPartPr>
              <p14:xfrm>
                <a:off x="4007410" y="1772369"/>
                <a:ext cx="908640" cy="316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21325DB-99A7-D366-1A93-004D499C555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98770" y="1763729"/>
                  <a:ext cx="9262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ECBD381-EEB0-7D7F-FB8E-60863DECB026}"/>
                    </a:ext>
                  </a:extLst>
                </p14:cNvPr>
                <p14:cNvContentPartPr/>
                <p14:nvPr/>
              </p14:nvContentPartPr>
              <p14:xfrm>
                <a:off x="4412050" y="1591289"/>
                <a:ext cx="63000" cy="6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ECBD381-EEB0-7D7F-FB8E-60863DECB02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03410" y="1582289"/>
                  <a:ext cx="80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BE952AC-CDCC-AC9C-F9F4-D0C2A9606D18}"/>
                    </a:ext>
                  </a:extLst>
                </p14:cNvPr>
                <p14:cNvContentPartPr/>
                <p14:nvPr/>
              </p14:nvContentPartPr>
              <p14:xfrm>
                <a:off x="5008210" y="1605329"/>
                <a:ext cx="333000" cy="271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BE952AC-CDCC-AC9C-F9F4-D0C2A9606D1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99570" y="1596329"/>
                  <a:ext cx="350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7414BA3-59B3-C334-E934-FDAA6B43F5BE}"/>
                    </a:ext>
                  </a:extLst>
                </p14:cNvPr>
                <p14:cNvContentPartPr/>
                <p14:nvPr/>
              </p14:nvContentPartPr>
              <p14:xfrm>
                <a:off x="5485210" y="1863449"/>
                <a:ext cx="54000" cy="28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7414BA3-59B3-C334-E934-FDAA6B43F5B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76210" y="1854449"/>
                  <a:ext cx="716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8F734D4-8439-46CD-69A6-7032AA1EB119}"/>
              </a:ext>
            </a:extLst>
          </p:cNvPr>
          <p:cNvGrpSpPr/>
          <p:nvPr/>
        </p:nvGrpSpPr>
        <p:grpSpPr>
          <a:xfrm>
            <a:off x="1332970" y="2515049"/>
            <a:ext cx="1977120" cy="457200"/>
            <a:chOff x="1332970" y="2515049"/>
            <a:chExt cx="197712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DBEE260-F4F6-12AD-C246-B075708563F9}"/>
                    </a:ext>
                  </a:extLst>
                </p14:cNvPr>
                <p14:cNvContentPartPr/>
                <p14:nvPr/>
              </p14:nvContentPartPr>
              <p14:xfrm>
                <a:off x="1369690" y="2638529"/>
                <a:ext cx="56520" cy="306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DBEE260-F4F6-12AD-C246-B075708563F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61050" y="2629889"/>
                  <a:ext cx="741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AAC88A3-9C3A-AC49-5738-5C127365E0E7}"/>
                    </a:ext>
                  </a:extLst>
                </p14:cNvPr>
                <p14:cNvContentPartPr/>
                <p14:nvPr/>
              </p14:nvContentPartPr>
              <p14:xfrm>
                <a:off x="1332970" y="2598209"/>
                <a:ext cx="276840" cy="108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AAC88A3-9C3A-AC49-5738-5C127365E0E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23970" y="2589209"/>
                  <a:ext cx="294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22CD8EF-AA8F-D0E0-240E-28EC383F2479}"/>
                    </a:ext>
                  </a:extLst>
                </p14:cNvPr>
                <p14:cNvContentPartPr/>
                <p14:nvPr/>
              </p14:nvContentPartPr>
              <p14:xfrm>
                <a:off x="1594330" y="2515049"/>
                <a:ext cx="395280" cy="404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22CD8EF-AA8F-D0E0-240E-28EC383F247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85690" y="2506409"/>
                  <a:ext cx="4129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62CCE09-3489-3A22-B470-94BB515E08BF}"/>
                    </a:ext>
                  </a:extLst>
                </p14:cNvPr>
                <p14:cNvContentPartPr/>
                <p14:nvPr/>
              </p14:nvContentPartPr>
              <p14:xfrm>
                <a:off x="1872610" y="2661569"/>
                <a:ext cx="10080" cy="13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62CCE09-3489-3A22-B470-94BB515E08B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63610" y="2652929"/>
                  <a:ext cx="27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3FEBC62-2B73-3ADE-F456-E8AA7EC6C23C}"/>
                    </a:ext>
                  </a:extLst>
                </p14:cNvPr>
                <p14:cNvContentPartPr/>
                <p14:nvPr/>
              </p14:nvContentPartPr>
              <p14:xfrm>
                <a:off x="2176810" y="2782529"/>
                <a:ext cx="375840" cy="153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3FEBC62-2B73-3ADE-F456-E8AA7EC6C2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68170" y="2773889"/>
                  <a:ext cx="393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9C59FF4-4A6B-9CB5-3ACD-D70E12EDED73}"/>
                    </a:ext>
                  </a:extLst>
                </p14:cNvPr>
                <p14:cNvContentPartPr/>
                <p14:nvPr/>
              </p14:nvContentPartPr>
              <p14:xfrm>
                <a:off x="2377330" y="2657609"/>
                <a:ext cx="16560" cy="23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9C59FF4-4A6B-9CB5-3ACD-D70E12EDED7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68690" y="2648609"/>
                  <a:ext cx="34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3EEA91A-D913-8C49-F840-E809B3EADD6E}"/>
                    </a:ext>
                  </a:extLst>
                </p14:cNvPr>
                <p14:cNvContentPartPr/>
                <p14:nvPr/>
              </p14:nvContentPartPr>
              <p14:xfrm>
                <a:off x="2830930" y="2761289"/>
                <a:ext cx="479160" cy="210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3EEA91A-D913-8C49-F840-E809B3EADD6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22290" y="2752289"/>
                  <a:ext cx="49680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7E8C65E-7A60-5D5B-7EB4-C91F25F52EBA}"/>
              </a:ext>
            </a:extLst>
          </p:cNvPr>
          <p:cNvGrpSpPr/>
          <p:nvPr/>
        </p:nvGrpSpPr>
        <p:grpSpPr>
          <a:xfrm>
            <a:off x="3652810" y="2517929"/>
            <a:ext cx="819360" cy="383040"/>
            <a:chOff x="3652810" y="2517929"/>
            <a:chExt cx="81936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22173DD-988B-7948-A219-66D5BE1BECD1}"/>
                    </a:ext>
                  </a:extLst>
                </p14:cNvPr>
                <p14:cNvContentPartPr/>
                <p14:nvPr/>
              </p14:nvContentPartPr>
              <p14:xfrm>
                <a:off x="3652810" y="2517929"/>
                <a:ext cx="819360" cy="383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22173DD-988B-7948-A219-66D5BE1BECD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43810" y="2509289"/>
                  <a:ext cx="8370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2E1F232-E050-4053-944D-6E1E2D2033AC}"/>
                    </a:ext>
                  </a:extLst>
                </p14:cNvPr>
                <p14:cNvContentPartPr/>
                <p14:nvPr/>
              </p14:nvContentPartPr>
              <p14:xfrm>
                <a:off x="4309810" y="2654369"/>
                <a:ext cx="49320" cy="53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2E1F232-E050-4053-944D-6E1E2D2033A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00810" y="2645729"/>
                  <a:ext cx="66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8D4C93E-01C8-E4E4-837B-D7ACC16FEE14}"/>
                    </a:ext>
                  </a:extLst>
                </p14:cNvPr>
                <p14:cNvContentPartPr/>
                <p14:nvPr/>
              </p14:nvContentPartPr>
              <p14:xfrm>
                <a:off x="4080130" y="2604329"/>
                <a:ext cx="169200" cy="32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8D4C93E-01C8-E4E4-837B-D7ACC16FEE1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71130" y="2595329"/>
                  <a:ext cx="18684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FDF73F6-1595-3B82-30FE-33F47D1316F5}"/>
                  </a:ext>
                </a:extLst>
              </p14:cNvPr>
              <p14:cNvContentPartPr/>
              <p14:nvPr/>
            </p14:nvContentPartPr>
            <p14:xfrm>
              <a:off x="4849090" y="2548169"/>
              <a:ext cx="311040" cy="295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FDF73F6-1595-3B82-30FE-33F47D1316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840090" y="2539169"/>
                <a:ext cx="3286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0610674-C44F-5A37-21B0-752D094EC949}"/>
                  </a:ext>
                </a:extLst>
              </p14:cNvPr>
              <p14:cNvContentPartPr/>
              <p14:nvPr/>
            </p14:nvContentPartPr>
            <p14:xfrm>
              <a:off x="5367130" y="2441249"/>
              <a:ext cx="1281960" cy="373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0610674-C44F-5A37-21B0-752D094EC94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358490" y="2432609"/>
                <a:ext cx="1299600" cy="39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212D9377-06A3-2D8F-6BC0-42299BAD395B}"/>
              </a:ext>
            </a:extLst>
          </p:cNvPr>
          <p:cNvGrpSpPr/>
          <p:nvPr/>
        </p:nvGrpSpPr>
        <p:grpSpPr>
          <a:xfrm>
            <a:off x="7068490" y="2372489"/>
            <a:ext cx="1560600" cy="522720"/>
            <a:chOff x="7068490" y="2372489"/>
            <a:chExt cx="156060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3F0C0F0-4997-B053-5390-8B005263CFC2}"/>
                    </a:ext>
                  </a:extLst>
                </p14:cNvPr>
                <p14:cNvContentPartPr/>
                <p14:nvPr/>
              </p14:nvContentPartPr>
              <p14:xfrm>
                <a:off x="7068490" y="2451689"/>
                <a:ext cx="21960" cy="348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3F0C0F0-4997-B053-5390-8B005263CFC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59850" y="2443049"/>
                  <a:ext cx="396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8D9A799-C989-A823-908B-3B732BA3A386}"/>
                    </a:ext>
                  </a:extLst>
                </p14:cNvPr>
                <p14:cNvContentPartPr/>
                <p14:nvPr/>
              </p14:nvContentPartPr>
              <p14:xfrm>
                <a:off x="7233370" y="2520449"/>
                <a:ext cx="181440" cy="271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8D9A799-C989-A823-908B-3B732BA3A38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24730" y="2511449"/>
                  <a:ext cx="199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6A0FBDA-534D-D619-14AA-4FAA5878519F}"/>
                    </a:ext>
                  </a:extLst>
                </p14:cNvPr>
                <p14:cNvContentPartPr/>
                <p14:nvPr/>
              </p14:nvContentPartPr>
              <p14:xfrm>
                <a:off x="7565290" y="2711969"/>
                <a:ext cx="23040" cy="113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6A0FBDA-534D-D619-14AA-4FAA5878519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56290" y="2703329"/>
                  <a:ext cx="40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C977276-EAF0-1388-6BCE-AC8AE0C1F294}"/>
                    </a:ext>
                  </a:extLst>
                </p14:cNvPr>
                <p14:cNvContentPartPr/>
                <p14:nvPr/>
              </p14:nvContentPartPr>
              <p14:xfrm>
                <a:off x="7702450" y="2647169"/>
                <a:ext cx="160560" cy="6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C977276-EAF0-1388-6BCE-AC8AE0C1F29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93450" y="2638529"/>
                  <a:ext cx="178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694ABD-E873-95C0-2841-8D9816AB43D6}"/>
                    </a:ext>
                  </a:extLst>
                </p14:cNvPr>
                <p14:cNvContentPartPr/>
                <p14:nvPr/>
              </p14:nvContentPartPr>
              <p14:xfrm>
                <a:off x="7972810" y="2501729"/>
                <a:ext cx="145440" cy="275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694ABD-E873-95C0-2841-8D9816AB43D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64170" y="2492729"/>
                  <a:ext cx="163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43AAC4B-BBF5-0820-0032-9354BBEAA29A}"/>
                    </a:ext>
                  </a:extLst>
                </p14:cNvPr>
                <p14:cNvContentPartPr/>
                <p14:nvPr/>
              </p14:nvContentPartPr>
              <p14:xfrm>
                <a:off x="8278810" y="2684969"/>
                <a:ext cx="137880" cy="112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43AAC4B-BBF5-0820-0032-9354BBEAA29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69810" y="2675969"/>
                  <a:ext cx="155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1495FE2-DA49-C1BE-9F2E-B71E60BF66FD}"/>
                    </a:ext>
                  </a:extLst>
                </p14:cNvPr>
                <p14:cNvContentPartPr/>
                <p14:nvPr/>
              </p14:nvContentPartPr>
              <p14:xfrm>
                <a:off x="8577970" y="2372489"/>
                <a:ext cx="51120" cy="522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1495FE2-DA49-C1BE-9F2E-B71E60BF66F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68970" y="2363489"/>
                  <a:ext cx="68760" cy="54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51FEB4C-76AF-6C3C-C318-19454DF6C38D}"/>
                  </a:ext>
                </a:extLst>
              </p14:cNvPr>
              <p14:cNvContentPartPr/>
              <p14:nvPr/>
            </p14:nvContentPartPr>
            <p14:xfrm>
              <a:off x="8832130" y="2784689"/>
              <a:ext cx="33480" cy="309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51FEB4C-76AF-6C3C-C318-19454DF6C38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823490" y="2775689"/>
                <a:ext cx="5112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45CFB2F-DCB6-5A97-BEAE-4D9215845A3E}"/>
              </a:ext>
            </a:extLst>
          </p:cNvPr>
          <p:cNvGrpSpPr/>
          <p:nvPr/>
        </p:nvGrpSpPr>
        <p:grpSpPr>
          <a:xfrm>
            <a:off x="1288690" y="3191849"/>
            <a:ext cx="1375920" cy="489960"/>
            <a:chOff x="1288690" y="3191849"/>
            <a:chExt cx="137592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F85C4E6-C284-A6FF-5519-C0F834770B52}"/>
                    </a:ext>
                  </a:extLst>
                </p14:cNvPr>
                <p14:cNvContentPartPr/>
                <p14:nvPr/>
              </p14:nvContentPartPr>
              <p14:xfrm>
                <a:off x="1288690" y="3341249"/>
                <a:ext cx="114480" cy="266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F85C4E6-C284-A6FF-5519-C0F834770B5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80050" y="3332609"/>
                  <a:ext cx="1321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37FF94F-C4B5-10B5-7774-11E7BBA2E995}"/>
                    </a:ext>
                  </a:extLst>
                </p14:cNvPr>
                <p14:cNvContentPartPr/>
                <p14:nvPr/>
              </p14:nvContentPartPr>
              <p14:xfrm>
                <a:off x="1350610" y="3330089"/>
                <a:ext cx="290160" cy="55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37FF94F-C4B5-10B5-7774-11E7BBA2E99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341610" y="3321449"/>
                  <a:ext cx="307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3F918EC-EDBC-C530-295F-A10BA6CF4499}"/>
                    </a:ext>
                  </a:extLst>
                </p14:cNvPr>
                <p14:cNvContentPartPr/>
                <p14:nvPr/>
              </p14:nvContentPartPr>
              <p14:xfrm>
                <a:off x="1348090" y="3460049"/>
                <a:ext cx="243360" cy="49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3F918EC-EDBC-C530-295F-A10BA6CF44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339090" y="3451409"/>
                  <a:ext cx="261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9AC7017-53DE-5542-4541-2D91D50D43F0}"/>
                    </a:ext>
                  </a:extLst>
                </p14:cNvPr>
                <p14:cNvContentPartPr/>
                <p14:nvPr/>
              </p14:nvContentPartPr>
              <p14:xfrm>
                <a:off x="1475170" y="3191849"/>
                <a:ext cx="1189440" cy="489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9AC7017-53DE-5542-4541-2D91D50D43F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66170" y="3182849"/>
                  <a:ext cx="120708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6556F79-C9F7-E466-2898-9F9CBB0B72E2}"/>
                    </a:ext>
                  </a:extLst>
                </p14:cNvPr>
                <p14:cNvContentPartPr/>
                <p14:nvPr/>
              </p14:nvContentPartPr>
              <p14:xfrm>
                <a:off x="2018410" y="3376529"/>
                <a:ext cx="347760" cy="39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6556F79-C9F7-E466-2898-9F9CBB0B72E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09770" y="3367529"/>
                  <a:ext cx="3654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72C8841-3F7C-F796-42AD-06D2D0A65E6B}"/>
              </a:ext>
            </a:extLst>
          </p:cNvPr>
          <p:cNvGrpSpPr/>
          <p:nvPr/>
        </p:nvGrpSpPr>
        <p:grpSpPr>
          <a:xfrm>
            <a:off x="2907250" y="3254489"/>
            <a:ext cx="2964960" cy="414720"/>
            <a:chOff x="2907250" y="3254489"/>
            <a:chExt cx="296496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2048355-5456-6001-2EB0-000C2E91E153}"/>
                    </a:ext>
                  </a:extLst>
                </p14:cNvPr>
                <p14:cNvContentPartPr/>
                <p14:nvPr/>
              </p14:nvContentPartPr>
              <p14:xfrm>
                <a:off x="2907250" y="3258809"/>
                <a:ext cx="1590480" cy="410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2048355-5456-6001-2EB0-000C2E91E15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98610" y="3250169"/>
                  <a:ext cx="16081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B436F55-3B3B-8006-7ADE-91E7AFD32249}"/>
                    </a:ext>
                  </a:extLst>
                </p14:cNvPr>
                <p14:cNvContentPartPr/>
                <p14:nvPr/>
              </p14:nvContentPartPr>
              <p14:xfrm>
                <a:off x="4765570" y="3410009"/>
                <a:ext cx="524160" cy="145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B436F55-3B3B-8006-7ADE-91E7AFD3224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56930" y="3401369"/>
                  <a:ext cx="541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3EEDF98-ABB4-BD9E-2B48-F4B868DDC250}"/>
                    </a:ext>
                  </a:extLst>
                </p14:cNvPr>
                <p14:cNvContentPartPr/>
                <p14:nvPr/>
              </p14:nvContentPartPr>
              <p14:xfrm>
                <a:off x="4905610" y="3264569"/>
                <a:ext cx="63720" cy="5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3EEDF98-ABB4-BD9E-2B48-F4B868DDC2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96610" y="3255929"/>
                  <a:ext cx="81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A21B545-E468-ADE3-40B1-17D370716D08}"/>
                    </a:ext>
                  </a:extLst>
                </p14:cNvPr>
                <p14:cNvContentPartPr/>
                <p14:nvPr/>
              </p14:nvContentPartPr>
              <p14:xfrm>
                <a:off x="5501410" y="3254489"/>
                <a:ext cx="370800" cy="254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A21B545-E468-ADE3-40B1-17D370716D0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92770" y="3245849"/>
                  <a:ext cx="38844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5DBB98B-9ADB-513F-990B-6EBC6F48745A}"/>
              </a:ext>
            </a:extLst>
          </p:cNvPr>
          <p:cNvGrpSpPr/>
          <p:nvPr/>
        </p:nvGrpSpPr>
        <p:grpSpPr>
          <a:xfrm>
            <a:off x="6283330" y="3066929"/>
            <a:ext cx="4269600" cy="468360"/>
            <a:chOff x="6283330" y="3066929"/>
            <a:chExt cx="426960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C513E2D-32F4-5787-10FF-ADEE8DFE703B}"/>
                    </a:ext>
                  </a:extLst>
                </p14:cNvPr>
                <p14:cNvContentPartPr/>
                <p14:nvPr/>
              </p14:nvContentPartPr>
              <p14:xfrm>
                <a:off x="6283330" y="3216329"/>
                <a:ext cx="763920" cy="316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C513E2D-32F4-5787-10FF-ADEE8DFE703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74330" y="3207689"/>
                  <a:ext cx="7815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4421FA7-896A-475D-BF2B-2AA11DDEC7F2}"/>
                    </a:ext>
                  </a:extLst>
                </p14:cNvPr>
                <p14:cNvContentPartPr/>
                <p14:nvPr/>
              </p14:nvContentPartPr>
              <p14:xfrm>
                <a:off x="7223290" y="3163769"/>
                <a:ext cx="666000" cy="368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4421FA7-896A-475D-BF2B-2AA11DDEC7F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14650" y="3155129"/>
                  <a:ext cx="6836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0BDBE57-8589-474B-8383-A5CF32D73449}"/>
                    </a:ext>
                  </a:extLst>
                </p14:cNvPr>
                <p14:cNvContentPartPr/>
                <p14:nvPr/>
              </p14:nvContentPartPr>
              <p14:xfrm>
                <a:off x="7719370" y="3276089"/>
                <a:ext cx="281160" cy="30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0BDBE57-8589-474B-8383-A5CF32D7344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10370" y="3267089"/>
                  <a:ext cx="298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38AE132-8FD9-76A3-1BBB-835DCCAEE447}"/>
                    </a:ext>
                  </a:extLst>
                </p14:cNvPr>
                <p14:cNvContentPartPr/>
                <p14:nvPr/>
              </p14:nvContentPartPr>
              <p14:xfrm>
                <a:off x="8058490" y="3355289"/>
                <a:ext cx="1550520" cy="180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38AE132-8FD9-76A3-1BBB-835DCCAEE44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49850" y="3346649"/>
                  <a:ext cx="1568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740AF44-B2AD-4F14-A9EB-D7B7EDB9A515}"/>
                    </a:ext>
                  </a:extLst>
                </p14:cNvPr>
                <p14:cNvContentPartPr/>
                <p14:nvPr/>
              </p14:nvContentPartPr>
              <p14:xfrm>
                <a:off x="8345050" y="3185729"/>
                <a:ext cx="23040" cy="50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740AF44-B2AD-4F14-A9EB-D7B7EDB9A51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36410" y="3176729"/>
                  <a:ext cx="40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B3115F7-5C4E-737F-E3A4-9B51724139B2}"/>
                    </a:ext>
                  </a:extLst>
                </p14:cNvPr>
                <p14:cNvContentPartPr/>
                <p14:nvPr/>
              </p14:nvContentPartPr>
              <p14:xfrm>
                <a:off x="9816370" y="3066929"/>
                <a:ext cx="736560" cy="436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B3115F7-5C4E-737F-E3A4-9B51724139B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07730" y="3058289"/>
                  <a:ext cx="7542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E6B10A0-C721-D11D-2AED-B128026132FF}"/>
                    </a:ext>
                  </a:extLst>
                </p14:cNvPr>
                <p14:cNvContentPartPr/>
                <p14:nvPr/>
              </p14:nvContentPartPr>
              <p14:xfrm>
                <a:off x="9822490" y="3257369"/>
                <a:ext cx="396720" cy="25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E6B10A0-C721-D11D-2AED-B128026132F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13490" y="3248729"/>
                  <a:ext cx="4143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C57B7BB-A59F-D058-2605-54EC7668E92A}"/>
              </a:ext>
            </a:extLst>
          </p:cNvPr>
          <p:cNvGrpSpPr/>
          <p:nvPr/>
        </p:nvGrpSpPr>
        <p:grpSpPr>
          <a:xfrm>
            <a:off x="1178890" y="3759569"/>
            <a:ext cx="3173760" cy="507240"/>
            <a:chOff x="1178890" y="3759569"/>
            <a:chExt cx="3173760" cy="50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58B0C0D-6BF5-D696-FAED-74E55399D93A}"/>
                    </a:ext>
                  </a:extLst>
                </p14:cNvPr>
                <p14:cNvContentPartPr/>
                <p14:nvPr/>
              </p14:nvContentPartPr>
              <p14:xfrm>
                <a:off x="1178890" y="3759569"/>
                <a:ext cx="1225080" cy="394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58B0C0D-6BF5-D696-FAED-74E55399D93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70250" y="3750929"/>
                  <a:ext cx="12427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BAD25B0-3AB0-98F7-9840-CA16A5C90C90}"/>
                    </a:ext>
                  </a:extLst>
                </p14:cNvPr>
                <p14:cNvContentPartPr/>
                <p14:nvPr/>
              </p14:nvContentPartPr>
              <p14:xfrm>
                <a:off x="2676850" y="3797369"/>
                <a:ext cx="301320" cy="469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BAD25B0-3AB0-98F7-9840-CA16A5C90C9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67850" y="3788369"/>
                  <a:ext cx="3189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8FB2794-6F94-90EB-A092-E57118205277}"/>
                    </a:ext>
                  </a:extLst>
                </p14:cNvPr>
                <p14:cNvContentPartPr/>
                <p14:nvPr/>
              </p14:nvContentPartPr>
              <p14:xfrm>
                <a:off x="3146650" y="3795569"/>
                <a:ext cx="448200" cy="383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8FB2794-6F94-90EB-A092-E5711820527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37650" y="3786929"/>
                  <a:ext cx="4658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B085295-080E-1714-B9C7-9A8DF5772B3D}"/>
                    </a:ext>
                  </a:extLst>
                </p14:cNvPr>
                <p14:cNvContentPartPr/>
                <p14:nvPr/>
              </p14:nvContentPartPr>
              <p14:xfrm>
                <a:off x="3457330" y="3946049"/>
                <a:ext cx="199080" cy="19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B085295-080E-1714-B9C7-9A8DF5772B3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48690" y="3937049"/>
                  <a:ext cx="216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2A3173F-498C-9BCB-5352-136556BDFBA1}"/>
                    </a:ext>
                  </a:extLst>
                </p14:cNvPr>
                <p14:cNvContentPartPr/>
                <p14:nvPr/>
              </p14:nvContentPartPr>
              <p14:xfrm>
                <a:off x="3692770" y="3777209"/>
                <a:ext cx="659880" cy="374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2A3173F-498C-9BCB-5352-136556BDFBA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84130" y="3768209"/>
                  <a:ext cx="6775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59304D7-AE1C-473C-969E-38271320E561}"/>
                    </a:ext>
                  </a:extLst>
                </p14:cNvPr>
                <p14:cNvContentPartPr/>
                <p14:nvPr/>
              </p14:nvContentPartPr>
              <p14:xfrm>
                <a:off x="3834250" y="3936329"/>
                <a:ext cx="248040" cy="24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59304D7-AE1C-473C-969E-38271320E5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25610" y="3927329"/>
                  <a:ext cx="26568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B3E8F0B-2200-B052-99F6-39D5512DDD24}"/>
                  </a:ext>
                </a:extLst>
              </p14:cNvPr>
              <p14:cNvContentPartPr/>
              <p14:nvPr/>
            </p14:nvContentPartPr>
            <p14:xfrm>
              <a:off x="4410970" y="4196609"/>
              <a:ext cx="28440" cy="345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B3E8F0B-2200-B052-99F6-39D5512DDD2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401970" y="4187969"/>
                <a:ext cx="4608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9B0DFB8-E009-B891-BD8B-4C9B1EB45784}"/>
              </a:ext>
            </a:extLst>
          </p:cNvPr>
          <p:cNvGrpSpPr/>
          <p:nvPr/>
        </p:nvGrpSpPr>
        <p:grpSpPr>
          <a:xfrm>
            <a:off x="1230370" y="4352129"/>
            <a:ext cx="7565760" cy="681480"/>
            <a:chOff x="1230370" y="4352129"/>
            <a:chExt cx="7565760" cy="6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75D19E9-98CB-950A-A10E-90B1530C473F}"/>
                    </a:ext>
                  </a:extLst>
                </p14:cNvPr>
                <p14:cNvContentPartPr/>
                <p14:nvPr/>
              </p14:nvContentPartPr>
              <p14:xfrm>
                <a:off x="1281850" y="4496129"/>
                <a:ext cx="105480" cy="337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75D19E9-98CB-950A-A10E-90B1530C473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273210" y="4487489"/>
                  <a:ext cx="123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0F06896-4CAB-0215-1975-D6DA27C9E437}"/>
                    </a:ext>
                  </a:extLst>
                </p14:cNvPr>
                <p14:cNvContentPartPr/>
                <p14:nvPr/>
              </p14:nvContentPartPr>
              <p14:xfrm>
                <a:off x="1230370" y="4494329"/>
                <a:ext cx="320760" cy="73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0F06896-4CAB-0215-1975-D6DA27C9E43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21730" y="4485329"/>
                  <a:ext cx="338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2AD356A-F8C7-C171-C3A2-CF59B9E87C66}"/>
                    </a:ext>
                  </a:extLst>
                </p14:cNvPr>
                <p14:cNvContentPartPr/>
                <p14:nvPr/>
              </p14:nvContentPartPr>
              <p14:xfrm>
                <a:off x="1485250" y="4401809"/>
                <a:ext cx="597240" cy="419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2AD356A-F8C7-C171-C3A2-CF59B9E87C6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76250" y="4393169"/>
                  <a:ext cx="6148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3BE49F3-C5D7-3C1A-7CB2-14EA1F273E51}"/>
                    </a:ext>
                  </a:extLst>
                </p14:cNvPr>
                <p14:cNvContentPartPr/>
                <p14:nvPr/>
              </p14:nvContentPartPr>
              <p14:xfrm>
                <a:off x="1922650" y="4569569"/>
                <a:ext cx="199440" cy="41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3BE49F3-C5D7-3C1A-7CB2-14EA1F273E5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14010" y="4560929"/>
                  <a:ext cx="217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1B081EB-F510-14C7-282F-D41F547DC17F}"/>
                    </a:ext>
                  </a:extLst>
                </p14:cNvPr>
                <p14:cNvContentPartPr/>
                <p14:nvPr/>
              </p14:nvContentPartPr>
              <p14:xfrm>
                <a:off x="2267170" y="4439969"/>
                <a:ext cx="1329480" cy="428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1B081EB-F510-14C7-282F-D41F547DC17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258170" y="4431329"/>
                  <a:ext cx="13471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42B2BA1-369A-552E-3BBE-038CF6B9E8A6}"/>
                    </a:ext>
                  </a:extLst>
                </p14:cNvPr>
                <p14:cNvContentPartPr/>
                <p14:nvPr/>
              </p14:nvContentPartPr>
              <p14:xfrm>
                <a:off x="3789250" y="4488209"/>
                <a:ext cx="343440" cy="491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42B2BA1-369A-552E-3BBE-038CF6B9E8A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80250" y="4479209"/>
                  <a:ext cx="36108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05AC449-6F5C-9A5C-6A5B-32774F71481D}"/>
                    </a:ext>
                  </a:extLst>
                </p14:cNvPr>
                <p14:cNvContentPartPr/>
                <p14:nvPr/>
              </p14:nvContentPartPr>
              <p14:xfrm>
                <a:off x="4321330" y="4370489"/>
                <a:ext cx="1123200" cy="509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05AC449-6F5C-9A5C-6A5B-32774F71481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312690" y="4361489"/>
                  <a:ext cx="114084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A44608E-0607-E165-5FEB-BEFD2E8C885D}"/>
                    </a:ext>
                  </a:extLst>
                </p14:cNvPr>
                <p14:cNvContentPartPr/>
                <p14:nvPr/>
              </p14:nvContentPartPr>
              <p14:xfrm>
                <a:off x="4943050" y="4545089"/>
                <a:ext cx="343080" cy="32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A44608E-0607-E165-5FEB-BEFD2E8C885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34410" y="4536449"/>
                  <a:ext cx="360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C9764E2-950A-7BFA-D329-5DE6D17FE09C}"/>
                    </a:ext>
                  </a:extLst>
                </p14:cNvPr>
                <p14:cNvContentPartPr/>
                <p14:nvPr/>
              </p14:nvContentPartPr>
              <p14:xfrm>
                <a:off x="4672690" y="4533209"/>
                <a:ext cx="351360" cy="3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C9764E2-950A-7BFA-D329-5DE6D17FE09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64050" y="4524209"/>
                  <a:ext cx="369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D983F5B-26FF-A58D-FF48-2E37237E0A4E}"/>
                    </a:ext>
                  </a:extLst>
                </p14:cNvPr>
                <p14:cNvContentPartPr/>
                <p14:nvPr/>
              </p14:nvContentPartPr>
              <p14:xfrm>
                <a:off x="5656570" y="4352129"/>
                <a:ext cx="1128240" cy="681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D983F5B-26FF-A58D-FF48-2E37237E0A4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47930" y="4343489"/>
                  <a:ext cx="114588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B288CE3-2E7D-7B4E-4359-71ED8D0C611A}"/>
                    </a:ext>
                  </a:extLst>
                </p14:cNvPr>
                <p14:cNvContentPartPr/>
                <p14:nvPr/>
              </p14:nvContentPartPr>
              <p14:xfrm>
                <a:off x="5908930" y="4490009"/>
                <a:ext cx="529560" cy="14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B288CE3-2E7D-7B4E-4359-71ED8D0C611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900290" y="4481369"/>
                  <a:ext cx="547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379130E-5426-6E0B-E069-16E819577FDB}"/>
                    </a:ext>
                  </a:extLst>
                </p14:cNvPr>
                <p14:cNvContentPartPr/>
                <p14:nvPr/>
              </p14:nvContentPartPr>
              <p14:xfrm>
                <a:off x="7031410" y="4458329"/>
                <a:ext cx="1034280" cy="507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379130E-5426-6E0B-E069-16E819577FD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22410" y="4449689"/>
                  <a:ext cx="105192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CF18370-ACDC-C5F2-2764-EFD0D679DBFA}"/>
                    </a:ext>
                  </a:extLst>
                </p14:cNvPr>
                <p14:cNvContentPartPr/>
                <p14:nvPr/>
              </p14:nvContentPartPr>
              <p14:xfrm>
                <a:off x="8324170" y="4380929"/>
                <a:ext cx="471960" cy="368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CF18370-ACDC-C5F2-2764-EFD0D679DBF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15530" y="4371929"/>
                  <a:ext cx="4896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3E5D6EC-5872-B290-872F-D217507BFB6D}"/>
                    </a:ext>
                  </a:extLst>
                </p14:cNvPr>
                <p14:cNvContentPartPr/>
                <p14:nvPr/>
              </p14:nvContentPartPr>
              <p14:xfrm>
                <a:off x="8340370" y="4526009"/>
                <a:ext cx="370440" cy="6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3E5D6EC-5872-B290-872F-D217507BFB6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331370" y="4517009"/>
                  <a:ext cx="3880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AC9907A-B591-5ED1-8C23-3967C5444D90}"/>
              </a:ext>
            </a:extLst>
          </p:cNvPr>
          <p:cNvGrpSpPr/>
          <p:nvPr/>
        </p:nvGrpSpPr>
        <p:grpSpPr>
          <a:xfrm>
            <a:off x="9101050" y="4464809"/>
            <a:ext cx="890640" cy="300960"/>
            <a:chOff x="9101050" y="4464809"/>
            <a:chExt cx="89064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E66D302-EE7E-3937-DF93-0C3707E1155E}"/>
                    </a:ext>
                  </a:extLst>
                </p14:cNvPr>
                <p14:cNvContentPartPr/>
                <p14:nvPr/>
              </p14:nvContentPartPr>
              <p14:xfrm>
                <a:off x="9101050" y="4470569"/>
                <a:ext cx="177120" cy="227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E66D302-EE7E-3937-DF93-0C3707E1155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92410" y="4461929"/>
                  <a:ext cx="194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7D71EDC-B853-E267-EC40-F913A71EA692}"/>
                    </a:ext>
                  </a:extLst>
                </p14:cNvPr>
                <p14:cNvContentPartPr/>
                <p14:nvPr/>
              </p14:nvContentPartPr>
              <p14:xfrm>
                <a:off x="9328570" y="4464809"/>
                <a:ext cx="131760" cy="223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7D71EDC-B853-E267-EC40-F913A71EA69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319930" y="4456169"/>
                  <a:ext cx="1494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DE9B169-79F7-E787-D3FB-354B10B9AD92}"/>
                    </a:ext>
                  </a:extLst>
                </p14:cNvPr>
                <p14:cNvContentPartPr/>
                <p14:nvPr/>
              </p14:nvContentPartPr>
              <p14:xfrm>
                <a:off x="9533050" y="4676849"/>
                <a:ext cx="73440" cy="88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DE9B169-79F7-E787-D3FB-354B10B9AD9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524050" y="4667849"/>
                  <a:ext cx="91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025E1CF-EDC4-34F1-06D2-C8A57BB38EF6}"/>
                    </a:ext>
                  </a:extLst>
                </p14:cNvPr>
                <p14:cNvContentPartPr/>
                <p14:nvPr/>
              </p14:nvContentPartPr>
              <p14:xfrm>
                <a:off x="9772090" y="4481729"/>
                <a:ext cx="34560" cy="181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025E1CF-EDC4-34F1-06D2-C8A57BB38EF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763090" y="4472729"/>
                  <a:ext cx="52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D3E6B4B-7CAC-405C-DA20-F6E07E957985}"/>
                    </a:ext>
                  </a:extLst>
                </p14:cNvPr>
                <p14:cNvContentPartPr/>
                <p14:nvPr/>
              </p14:nvContentPartPr>
              <p14:xfrm>
                <a:off x="9678850" y="4595489"/>
                <a:ext cx="166680" cy="12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D3E6B4B-7CAC-405C-DA20-F6E07E95798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70210" y="4586489"/>
                  <a:ext cx="184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8DF5852-E902-1216-02DF-FF1EA377BABF}"/>
                    </a:ext>
                  </a:extLst>
                </p14:cNvPr>
                <p14:cNvContentPartPr/>
                <p14:nvPr/>
              </p14:nvContentPartPr>
              <p14:xfrm>
                <a:off x="9937330" y="4482089"/>
                <a:ext cx="54360" cy="234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8DF5852-E902-1216-02DF-FF1EA377BAB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28330" y="4473449"/>
                  <a:ext cx="7200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3C639A8-F307-D3E4-4890-EA461249392C}"/>
              </a:ext>
            </a:extLst>
          </p:cNvPr>
          <p:cNvGrpSpPr/>
          <p:nvPr/>
        </p:nvGrpSpPr>
        <p:grpSpPr>
          <a:xfrm>
            <a:off x="10546090" y="4238369"/>
            <a:ext cx="1457640" cy="712800"/>
            <a:chOff x="10546090" y="4238369"/>
            <a:chExt cx="1457640" cy="71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0C99FA7-DF2E-ADA6-1BE6-698E89FECCDC}"/>
                    </a:ext>
                  </a:extLst>
                </p14:cNvPr>
                <p14:cNvContentPartPr/>
                <p14:nvPr/>
              </p14:nvContentPartPr>
              <p14:xfrm>
                <a:off x="10546090" y="4279769"/>
                <a:ext cx="213840" cy="429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0C99FA7-DF2E-ADA6-1BE6-698E89FECCD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37450" y="4270769"/>
                  <a:ext cx="2314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28A5CAE-C06C-9DFF-C061-0EB3BED1AC1F}"/>
                    </a:ext>
                  </a:extLst>
                </p14:cNvPr>
                <p14:cNvContentPartPr/>
                <p14:nvPr/>
              </p14:nvContentPartPr>
              <p14:xfrm>
                <a:off x="10659850" y="4514489"/>
                <a:ext cx="64800" cy="122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28A5CAE-C06C-9DFF-C061-0EB3BED1AC1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51210" y="4505849"/>
                  <a:ext cx="82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35BAF23-F5BD-19B6-1A3B-78667A7E9A6C}"/>
                    </a:ext>
                  </a:extLst>
                </p14:cNvPr>
                <p14:cNvContentPartPr/>
                <p14:nvPr/>
              </p14:nvContentPartPr>
              <p14:xfrm>
                <a:off x="10720690" y="4445729"/>
                <a:ext cx="10080" cy="14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35BAF23-F5BD-19B6-1A3B-78667A7E9A6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12050" y="4437089"/>
                  <a:ext cx="27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2AA11FA-EB70-E2EE-0F57-B8CBB7610596}"/>
                    </a:ext>
                  </a:extLst>
                </p14:cNvPr>
                <p14:cNvContentPartPr/>
                <p14:nvPr/>
              </p14:nvContentPartPr>
              <p14:xfrm>
                <a:off x="10775770" y="4369049"/>
                <a:ext cx="209160" cy="289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2AA11FA-EB70-E2EE-0F57-B8CBB761059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767130" y="4360049"/>
                  <a:ext cx="2268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520E06E-5282-9DAC-01D0-5B96F688E02D}"/>
                    </a:ext>
                  </a:extLst>
                </p14:cNvPr>
                <p14:cNvContentPartPr/>
                <p14:nvPr/>
              </p14:nvContentPartPr>
              <p14:xfrm>
                <a:off x="11055850" y="4429529"/>
                <a:ext cx="162360" cy="263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520E06E-5282-9DAC-01D0-5B96F688E02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46850" y="4420889"/>
                  <a:ext cx="180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F31BCED-702B-8C50-D11B-C78216DA2E51}"/>
                    </a:ext>
                  </a:extLst>
                </p14:cNvPr>
                <p14:cNvContentPartPr/>
                <p14:nvPr/>
              </p14:nvContentPartPr>
              <p14:xfrm>
                <a:off x="11270770" y="4653809"/>
                <a:ext cx="88200" cy="105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F31BCED-702B-8C50-D11B-C78216DA2E5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261770" y="4645169"/>
                  <a:ext cx="105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569B1C1-BFE3-848C-D3A1-48B6D476410D}"/>
                    </a:ext>
                  </a:extLst>
                </p14:cNvPr>
                <p14:cNvContentPartPr/>
                <p14:nvPr/>
              </p14:nvContentPartPr>
              <p14:xfrm>
                <a:off x="11452570" y="4458329"/>
                <a:ext cx="173520" cy="209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569B1C1-BFE3-848C-D3A1-48B6D476410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443930" y="4449689"/>
                  <a:ext cx="191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3FBA001-0586-54AE-8161-97E37C3AC28D}"/>
                    </a:ext>
                  </a:extLst>
                </p14:cNvPr>
                <p14:cNvContentPartPr/>
                <p14:nvPr/>
              </p14:nvContentPartPr>
              <p14:xfrm>
                <a:off x="11669290" y="4413689"/>
                <a:ext cx="125640" cy="265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3FBA001-0586-54AE-8161-97E37C3AC28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660650" y="4404689"/>
                  <a:ext cx="143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7295670-2C28-382F-8155-A122639076BB}"/>
                    </a:ext>
                  </a:extLst>
                </p14:cNvPr>
                <p14:cNvContentPartPr/>
                <p14:nvPr/>
              </p14:nvContentPartPr>
              <p14:xfrm>
                <a:off x="11836330" y="4694489"/>
                <a:ext cx="19440" cy="108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7295670-2C28-382F-8155-A122639076B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827330" y="4685849"/>
                  <a:ext cx="37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A0CE9B6-0AF6-239F-1137-7FA489D758A6}"/>
                    </a:ext>
                  </a:extLst>
                </p14:cNvPr>
                <p14:cNvContentPartPr/>
                <p14:nvPr/>
              </p14:nvContentPartPr>
              <p14:xfrm>
                <a:off x="11827690" y="4238369"/>
                <a:ext cx="176040" cy="712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A0CE9B6-0AF6-239F-1137-7FA489D758A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819050" y="4229369"/>
                  <a:ext cx="193680" cy="73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CDF0E1C-7D1E-4AAC-2773-4BE9F5E59479}"/>
              </a:ext>
            </a:extLst>
          </p:cNvPr>
          <p:cNvGrpSpPr/>
          <p:nvPr/>
        </p:nvGrpSpPr>
        <p:grpSpPr>
          <a:xfrm>
            <a:off x="384730" y="4276529"/>
            <a:ext cx="285120" cy="1436040"/>
            <a:chOff x="384730" y="4276529"/>
            <a:chExt cx="285120" cy="14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188DB60-A48A-F040-8160-15CDE834D3A8}"/>
                    </a:ext>
                  </a:extLst>
                </p14:cNvPr>
                <p14:cNvContentPartPr/>
                <p14:nvPr/>
              </p14:nvContentPartPr>
              <p14:xfrm>
                <a:off x="499930" y="4756409"/>
                <a:ext cx="169920" cy="956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188DB60-A48A-F040-8160-15CDE834D3A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0930" y="4747769"/>
                  <a:ext cx="187560" cy="9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6A330F1-1449-F10B-73F7-8D12AC70E0B4}"/>
                    </a:ext>
                  </a:extLst>
                </p14:cNvPr>
                <p14:cNvContentPartPr/>
                <p14:nvPr/>
              </p14:nvContentPartPr>
              <p14:xfrm>
                <a:off x="423250" y="4412249"/>
                <a:ext cx="133920" cy="222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6A330F1-1449-F10B-73F7-8D12AC70E0B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14250" y="4403249"/>
                  <a:ext cx="151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EDD3962-4B9F-52BC-0D7D-762AD74DF1B5}"/>
                    </a:ext>
                  </a:extLst>
                </p14:cNvPr>
                <p14:cNvContentPartPr/>
                <p14:nvPr/>
              </p14:nvContentPartPr>
              <p14:xfrm>
                <a:off x="654370" y="4529249"/>
                <a:ext cx="6480" cy="141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EDD3962-4B9F-52BC-0D7D-762AD74DF1B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5370" y="4520249"/>
                  <a:ext cx="24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14A94F6-48BC-3A0C-9323-2B1D3ECCFC72}"/>
                    </a:ext>
                  </a:extLst>
                </p14:cNvPr>
                <p14:cNvContentPartPr/>
                <p14:nvPr/>
              </p14:nvContentPartPr>
              <p14:xfrm>
                <a:off x="384730" y="4276529"/>
                <a:ext cx="217440" cy="29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14A94F6-48BC-3A0C-9323-2B1D3ECCFC7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6090" y="4267529"/>
                  <a:ext cx="2350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A919153-3F70-288B-A596-AAC965651B64}"/>
              </a:ext>
            </a:extLst>
          </p:cNvPr>
          <p:cNvGrpSpPr/>
          <p:nvPr/>
        </p:nvGrpSpPr>
        <p:grpSpPr>
          <a:xfrm>
            <a:off x="297610" y="5685929"/>
            <a:ext cx="434160" cy="1014480"/>
            <a:chOff x="297610" y="5685929"/>
            <a:chExt cx="434160" cy="10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608EB19-4772-B680-BFC0-0A030F67C581}"/>
                    </a:ext>
                  </a:extLst>
                </p14:cNvPr>
                <p14:cNvContentPartPr/>
                <p14:nvPr/>
              </p14:nvContentPartPr>
              <p14:xfrm>
                <a:off x="530890" y="5685929"/>
                <a:ext cx="94320" cy="35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608EB19-4772-B680-BFC0-0A030F67C58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1890" y="5676929"/>
                  <a:ext cx="111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B18D320-96CA-7835-8798-F1C29F5A7A4F}"/>
                    </a:ext>
                  </a:extLst>
                </p14:cNvPr>
                <p14:cNvContentPartPr/>
                <p14:nvPr/>
              </p14:nvContentPartPr>
              <p14:xfrm>
                <a:off x="450970" y="5696009"/>
                <a:ext cx="188640" cy="494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B18D320-96CA-7835-8798-F1C29F5A7A4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1970" y="5687369"/>
                  <a:ext cx="2062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A0DB4FC-3FBE-52B8-F22A-C6580938C392}"/>
                    </a:ext>
                  </a:extLst>
                </p14:cNvPr>
                <p14:cNvContentPartPr/>
                <p14:nvPr/>
              </p14:nvContentPartPr>
              <p14:xfrm>
                <a:off x="396610" y="6390449"/>
                <a:ext cx="130320" cy="259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A0DB4FC-3FBE-52B8-F22A-C6580938C39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7610" y="6381809"/>
                  <a:ext cx="1479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FF25797-147D-7EE6-F8E1-4680D03113D9}"/>
                    </a:ext>
                  </a:extLst>
                </p14:cNvPr>
                <p14:cNvContentPartPr/>
                <p14:nvPr/>
              </p14:nvContentPartPr>
              <p14:xfrm>
                <a:off x="620170" y="6592409"/>
                <a:ext cx="111600" cy="108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FF25797-147D-7EE6-F8E1-4680D03113D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1170" y="6583769"/>
                  <a:ext cx="129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77E43D5-AE82-C317-C5FF-BCD3B98F908E}"/>
                    </a:ext>
                  </a:extLst>
                </p14:cNvPr>
                <p14:cNvContentPartPr/>
                <p14:nvPr/>
              </p14:nvContentPartPr>
              <p14:xfrm>
                <a:off x="297610" y="6268769"/>
                <a:ext cx="364680" cy="57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77E43D5-AE82-C317-C5FF-BCD3B98F908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88610" y="6260129"/>
                  <a:ext cx="38232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E7BF1A59-B022-9B02-E58F-4AC97A20805A}"/>
                  </a:ext>
                </a:extLst>
              </p14:cNvPr>
              <p14:cNvContentPartPr/>
              <p14:nvPr/>
            </p14:nvContentPartPr>
            <p14:xfrm>
              <a:off x="7395370" y="5521409"/>
              <a:ext cx="33840" cy="1562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E7BF1A59-B022-9B02-E58F-4AC97A20805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386370" y="5512769"/>
                <a:ext cx="5148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5B69E6B-722B-8034-3470-25A6DBF012C1}"/>
              </a:ext>
            </a:extLst>
          </p:cNvPr>
          <p:cNvGrpSpPr/>
          <p:nvPr/>
        </p:nvGrpSpPr>
        <p:grpSpPr>
          <a:xfrm>
            <a:off x="1248010" y="5150249"/>
            <a:ext cx="7092720" cy="559080"/>
            <a:chOff x="1248010" y="5150249"/>
            <a:chExt cx="7092720" cy="5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5C6F455-7CD5-4F0C-E8A0-C5F5C9ABA0C8}"/>
                    </a:ext>
                  </a:extLst>
                </p14:cNvPr>
                <p14:cNvContentPartPr/>
                <p14:nvPr/>
              </p14:nvContentPartPr>
              <p14:xfrm>
                <a:off x="1248010" y="5229809"/>
                <a:ext cx="223560" cy="313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5C6F455-7CD5-4F0C-E8A0-C5F5C9ABA0C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239370" y="5221169"/>
                  <a:ext cx="2412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1E003AF-E17F-4A86-5029-1C9E87C8B349}"/>
                    </a:ext>
                  </a:extLst>
                </p14:cNvPr>
                <p14:cNvContentPartPr/>
                <p14:nvPr/>
              </p14:nvContentPartPr>
              <p14:xfrm>
                <a:off x="1545730" y="5259689"/>
                <a:ext cx="613080" cy="336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1E003AF-E17F-4A86-5029-1C9E87C8B34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36730" y="5250689"/>
                  <a:ext cx="6307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6546B81-7DD8-139D-7F9D-222994027CBA}"/>
                    </a:ext>
                  </a:extLst>
                </p14:cNvPr>
                <p14:cNvContentPartPr/>
                <p14:nvPr/>
              </p14:nvContentPartPr>
              <p14:xfrm>
                <a:off x="2013730" y="5390729"/>
                <a:ext cx="160200" cy="27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6546B81-7DD8-139D-7F9D-222994027CB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004730" y="5382089"/>
                  <a:ext cx="177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0D31342-57FF-21F1-7AC5-45F3B995287D}"/>
                    </a:ext>
                  </a:extLst>
                </p14:cNvPr>
                <p14:cNvContentPartPr/>
                <p14:nvPr/>
              </p14:nvContentPartPr>
              <p14:xfrm>
                <a:off x="2425930" y="5209649"/>
                <a:ext cx="1320480" cy="499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0D31342-57FF-21F1-7AC5-45F3B995287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416930" y="5200649"/>
                  <a:ext cx="133812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F28AFE8-4B23-A57D-F5E6-3A8D0B090E85}"/>
                    </a:ext>
                  </a:extLst>
                </p14:cNvPr>
                <p14:cNvContentPartPr/>
                <p14:nvPr/>
              </p14:nvContentPartPr>
              <p14:xfrm>
                <a:off x="3156010" y="5219729"/>
                <a:ext cx="76320" cy="23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F28AFE8-4B23-A57D-F5E6-3A8D0B090E8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147370" y="5211089"/>
                  <a:ext cx="93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D6DD585-331C-4CD3-5ACF-64389E5C2C96}"/>
                    </a:ext>
                  </a:extLst>
                </p14:cNvPr>
                <p14:cNvContentPartPr/>
                <p14:nvPr/>
              </p14:nvContentPartPr>
              <p14:xfrm>
                <a:off x="3935050" y="5150249"/>
                <a:ext cx="938520" cy="358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D6DD585-331C-4CD3-5ACF-64389E5C2C9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926050" y="5141249"/>
                  <a:ext cx="9561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97F4A73-70C6-9FCC-410F-DF49935F63E9}"/>
                    </a:ext>
                  </a:extLst>
                </p14:cNvPr>
                <p14:cNvContentPartPr/>
                <p14:nvPr/>
              </p14:nvContentPartPr>
              <p14:xfrm>
                <a:off x="5120890" y="5236289"/>
                <a:ext cx="393840" cy="413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97F4A73-70C6-9FCC-410F-DF49935F63E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111890" y="5227289"/>
                  <a:ext cx="4114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4FF0EE9-1968-55E5-FC64-8BF270A6001B}"/>
                    </a:ext>
                  </a:extLst>
                </p14:cNvPr>
                <p14:cNvContentPartPr/>
                <p14:nvPr/>
              </p14:nvContentPartPr>
              <p14:xfrm>
                <a:off x="5815330" y="5231249"/>
                <a:ext cx="299880" cy="347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4FF0EE9-1968-55E5-FC64-8BF270A6001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06690" y="5222609"/>
                  <a:ext cx="3175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1A818F9-D264-5FBC-00A7-8A7CE2B27E65}"/>
                    </a:ext>
                  </a:extLst>
                </p14:cNvPr>
                <p14:cNvContentPartPr/>
                <p14:nvPr/>
              </p14:nvContentPartPr>
              <p14:xfrm>
                <a:off x="6441370" y="5401889"/>
                <a:ext cx="279720" cy="25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1A818F9-D264-5FBC-00A7-8A7CE2B27E6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32370" y="5393249"/>
                  <a:ext cx="297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73F19AB-CDEC-70C5-80DB-BE3351DB57F0}"/>
                    </a:ext>
                  </a:extLst>
                </p14:cNvPr>
                <p14:cNvContentPartPr/>
                <p14:nvPr/>
              </p14:nvContentPartPr>
              <p14:xfrm>
                <a:off x="6450730" y="5481449"/>
                <a:ext cx="303840" cy="7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73F19AB-CDEC-70C5-80DB-BE3351DB57F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441730" y="5472449"/>
                  <a:ext cx="321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C2D2E15-66E9-DD57-BEAA-9A47CF0C9CB9}"/>
                    </a:ext>
                  </a:extLst>
                </p14:cNvPr>
                <p14:cNvContentPartPr/>
                <p14:nvPr/>
              </p14:nvContentPartPr>
              <p14:xfrm>
                <a:off x="7000810" y="5180129"/>
                <a:ext cx="18720" cy="415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C2D2E15-66E9-DD57-BEAA-9A47CF0C9CB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992170" y="5171489"/>
                  <a:ext cx="363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ADDE16F-CAAA-B3D1-E5CB-75F527EE12A4}"/>
                    </a:ext>
                  </a:extLst>
                </p14:cNvPr>
                <p14:cNvContentPartPr/>
                <p14:nvPr/>
              </p14:nvContentPartPr>
              <p14:xfrm>
                <a:off x="7169290" y="5260049"/>
                <a:ext cx="171000" cy="268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ADDE16F-CAAA-B3D1-E5CB-75F527EE12A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160290" y="5251049"/>
                  <a:ext cx="1886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EA722BF-E301-1A59-9B5B-942806124C28}"/>
                    </a:ext>
                  </a:extLst>
                </p14:cNvPr>
                <p14:cNvContentPartPr/>
                <p14:nvPr/>
              </p14:nvContentPartPr>
              <p14:xfrm>
                <a:off x="7580770" y="5403689"/>
                <a:ext cx="185040" cy="15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EA722BF-E301-1A59-9B5B-942806124C2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571770" y="5395049"/>
                  <a:ext cx="202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D9C3019-691F-D997-8AD8-B4DDFE5E825C}"/>
                    </a:ext>
                  </a:extLst>
                </p14:cNvPr>
                <p14:cNvContentPartPr/>
                <p14:nvPr/>
              </p14:nvContentPartPr>
              <p14:xfrm>
                <a:off x="7813690" y="5254289"/>
                <a:ext cx="151560" cy="305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D9C3019-691F-D997-8AD8-B4DDFE5E825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805050" y="5245649"/>
                  <a:ext cx="1692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478CF7F-B458-5EA0-70A2-A8CB30DFB315}"/>
                    </a:ext>
                  </a:extLst>
                </p14:cNvPr>
                <p14:cNvContentPartPr/>
                <p14:nvPr/>
              </p14:nvContentPartPr>
              <p14:xfrm>
                <a:off x="8030410" y="5474609"/>
                <a:ext cx="118800" cy="123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478CF7F-B458-5EA0-70A2-A8CB30DFB31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021770" y="5465969"/>
                  <a:ext cx="136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372ECDF-E758-77D8-96D3-EEEEAAA886C1}"/>
                    </a:ext>
                  </a:extLst>
                </p14:cNvPr>
                <p14:cNvContentPartPr/>
                <p14:nvPr/>
              </p14:nvContentPartPr>
              <p14:xfrm>
                <a:off x="8289970" y="5194889"/>
                <a:ext cx="50760" cy="458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372ECDF-E758-77D8-96D3-EEEEAAA886C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81330" y="5186249"/>
                  <a:ext cx="68400" cy="47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C14AFFC6-C4F4-0CA5-18E1-E9443D12D716}"/>
                  </a:ext>
                </a:extLst>
              </p14:cNvPr>
              <p14:cNvContentPartPr/>
              <p14:nvPr/>
            </p14:nvContentPartPr>
            <p14:xfrm>
              <a:off x="6043570" y="5867369"/>
              <a:ext cx="126360" cy="2559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C14AFFC6-C4F4-0CA5-18E1-E9443D12D71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034930" y="5858729"/>
                <a:ext cx="144000" cy="27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DE021E5-F3AD-6739-2CE4-8A910AE5DAEA}"/>
              </a:ext>
            </a:extLst>
          </p:cNvPr>
          <p:cNvGrpSpPr/>
          <p:nvPr/>
        </p:nvGrpSpPr>
        <p:grpSpPr>
          <a:xfrm>
            <a:off x="6176410" y="5886089"/>
            <a:ext cx="987120" cy="288360"/>
            <a:chOff x="6176410" y="5886089"/>
            <a:chExt cx="98712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405FBD6-8ABE-4409-CBC2-06AB2369230A}"/>
                    </a:ext>
                  </a:extLst>
                </p14:cNvPr>
                <p14:cNvContentPartPr/>
                <p14:nvPr/>
              </p14:nvContentPartPr>
              <p14:xfrm>
                <a:off x="6176410" y="5886089"/>
                <a:ext cx="987120" cy="288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405FBD6-8ABE-4409-CBC2-06AB2369230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67410" y="5877089"/>
                  <a:ext cx="10047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5761E5E-FABB-44D4-FB18-572150D1DBC7}"/>
                    </a:ext>
                  </a:extLst>
                </p14:cNvPr>
                <p14:cNvContentPartPr/>
                <p14:nvPr/>
              </p14:nvContentPartPr>
              <p14:xfrm>
                <a:off x="6637210" y="5950169"/>
                <a:ext cx="40320" cy="33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5761E5E-FABB-44D4-FB18-572150D1DBC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628570" y="5941529"/>
                  <a:ext cx="5796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68FCA26-9BDE-54F3-DF7B-53E35385C168}"/>
              </a:ext>
            </a:extLst>
          </p:cNvPr>
          <p:cNvGrpSpPr/>
          <p:nvPr/>
        </p:nvGrpSpPr>
        <p:grpSpPr>
          <a:xfrm>
            <a:off x="7380250" y="5806169"/>
            <a:ext cx="2031480" cy="373320"/>
            <a:chOff x="7380250" y="5806169"/>
            <a:chExt cx="203148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3FEF99D-E369-4DB1-624D-363F52955658}"/>
                    </a:ext>
                  </a:extLst>
                </p14:cNvPr>
                <p14:cNvContentPartPr/>
                <p14:nvPr/>
              </p14:nvContentPartPr>
              <p14:xfrm>
                <a:off x="7380250" y="5806169"/>
                <a:ext cx="927360" cy="315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3FEF99D-E369-4DB1-624D-363F5295565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371250" y="5797529"/>
                  <a:ext cx="9450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562C8AA-F97E-66A1-4D5E-4E98922E9ED8}"/>
                    </a:ext>
                  </a:extLst>
                </p14:cNvPr>
                <p14:cNvContentPartPr/>
                <p14:nvPr/>
              </p14:nvContentPartPr>
              <p14:xfrm>
                <a:off x="8597410" y="5839649"/>
                <a:ext cx="317160" cy="339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562C8AA-F97E-66A1-4D5E-4E98922E9ED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588410" y="5830649"/>
                  <a:ext cx="3348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F4859E6-F9AC-79BD-DBE7-F97CAE57F43B}"/>
                    </a:ext>
                  </a:extLst>
                </p14:cNvPr>
                <p14:cNvContentPartPr/>
                <p14:nvPr/>
              </p14:nvContentPartPr>
              <p14:xfrm>
                <a:off x="9178090" y="5824529"/>
                <a:ext cx="233640" cy="277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F4859E6-F9AC-79BD-DBE7-F97CAE57F43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169090" y="5815889"/>
                  <a:ext cx="25128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A3D37009-F686-CE9E-FCBC-15296BD5ADE0}"/>
              </a:ext>
            </a:extLst>
          </p:cNvPr>
          <p:cNvGrpSpPr/>
          <p:nvPr/>
        </p:nvGrpSpPr>
        <p:grpSpPr>
          <a:xfrm>
            <a:off x="2144770" y="6335729"/>
            <a:ext cx="2161440" cy="340200"/>
            <a:chOff x="2144770" y="6335729"/>
            <a:chExt cx="216144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56A6011-2EBE-83C4-44DE-91C2A0C954F4}"/>
                    </a:ext>
                  </a:extLst>
                </p14:cNvPr>
                <p14:cNvContentPartPr/>
                <p14:nvPr/>
              </p14:nvContentPartPr>
              <p14:xfrm>
                <a:off x="2144770" y="6354809"/>
                <a:ext cx="234720" cy="280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56A6011-2EBE-83C4-44DE-91C2A0C954F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135770" y="6346169"/>
                  <a:ext cx="252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8F89A7E-7033-BB44-A0D6-B273A128BBD2}"/>
                    </a:ext>
                  </a:extLst>
                </p14:cNvPr>
                <p14:cNvContentPartPr/>
                <p14:nvPr/>
              </p14:nvContentPartPr>
              <p14:xfrm>
                <a:off x="2493970" y="6452009"/>
                <a:ext cx="175680" cy="35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8F89A7E-7033-BB44-A0D6-B273A128BBD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484970" y="6443369"/>
                  <a:ext cx="193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56C5613-F187-FAF3-888C-E09A3960CDFF}"/>
                    </a:ext>
                  </a:extLst>
                </p14:cNvPr>
                <p14:cNvContentPartPr/>
                <p14:nvPr/>
              </p14:nvContentPartPr>
              <p14:xfrm>
                <a:off x="2487490" y="6538769"/>
                <a:ext cx="220320" cy="45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56C5613-F187-FAF3-888C-E09A3960CDF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478490" y="6530129"/>
                  <a:ext cx="237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0F15318-5440-F114-9ACD-159DC67A640C}"/>
                    </a:ext>
                  </a:extLst>
                </p14:cNvPr>
                <p14:cNvContentPartPr/>
                <p14:nvPr/>
              </p14:nvContentPartPr>
              <p14:xfrm>
                <a:off x="2926330" y="6335729"/>
                <a:ext cx="168480" cy="278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0F15318-5440-F114-9ACD-159DC67A640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917690" y="6327089"/>
                  <a:ext cx="186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B2F19D3-802A-C2ED-4BA7-E6FB84C11BA1}"/>
                    </a:ext>
                  </a:extLst>
                </p14:cNvPr>
                <p14:cNvContentPartPr/>
                <p14:nvPr/>
              </p14:nvContentPartPr>
              <p14:xfrm>
                <a:off x="3164290" y="6570089"/>
                <a:ext cx="16560" cy="84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B2F19D3-802A-C2ED-4BA7-E6FB84C11BA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155650" y="6561449"/>
                  <a:ext cx="34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4B3D3CA-5E2C-C1A3-C584-8FCB21A7213F}"/>
                    </a:ext>
                  </a:extLst>
                </p14:cNvPr>
                <p14:cNvContentPartPr/>
                <p14:nvPr/>
              </p14:nvContentPartPr>
              <p14:xfrm>
                <a:off x="3371650" y="6393689"/>
                <a:ext cx="18360" cy="149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4B3D3CA-5E2C-C1A3-C584-8FCB21A7213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362650" y="6385049"/>
                  <a:ext cx="36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932E933-B2DA-1407-F5F0-8659D1FB8A12}"/>
                    </a:ext>
                  </a:extLst>
                </p14:cNvPr>
                <p14:cNvContentPartPr/>
                <p14:nvPr/>
              </p14:nvContentPartPr>
              <p14:xfrm>
                <a:off x="3304690" y="6446609"/>
                <a:ext cx="178920" cy="12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932E933-B2DA-1407-F5F0-8659D1FB8A1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295690" y="6437609"/>
                  <a:ext cx="19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0461959-21E3-C757-7442-87BF2E489D4C}"/>
                    </a:ext>
                  </a:extLst>
                </p14:cNvPr>
                <p14:cNvContentPartPr/>
                <p14:nvPr/>
              </p14:nvContentPartPr>
              <p14:xfrm>
                <a:off x="3513850" y="6386129"/>
                <a:ext cx="136080" cy="243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0461959-21E3-C757-7442-87BF2E489D4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504850" y="6377129"/>
                  <a:ext cx="153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4D491A7-66B6-62EA-6F55-C9877208A35C}"/>
                    </a:ext>
                  </a:extLst>
                </p14:cNvPr>
                <p14:cNvContentPartPr/>
                <p14:nvPr/>
              </p14:nvContentPartPr>
              <p14:xfrm>
                <a:off x="3743530" y="6576209"/>
                <a:ext cx="159480" cy="81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4D491A7-66B6-62EA-6F55-C9877208A35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734530" y="6567209"/>
                  <a:ext cx="177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B93F7AA-36DE-5934-B141-B3AE1D6A21BB}"/>
                    </a:ext>
                  </a:extLst>
                </p14:cNvPr>
                <p14:cNvContentPartPr/>
                <p14:nvPr/>
              </p14:nvContentPartPr>
              <p14:xfrm>
                <a:off x="4185250" y="6545249"/>
                <a:ext cx="120960" cy="130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B93F7AA-36DE-5934-B141-B3AE1D6A21B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176610" y="6536249"/>
                  <a:ext cx="1386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123D18EF-FB68-1A96-AA5B-980E6113B9F6}"/>
              </a:ext>
            </a:extLst>
          </p:cNvPr>
          <p:cNvGrpSpPr/>
          <p:nvPr/>
        </p:nvGrpSpPr>
        <p:grpSpPr>
          <a:xfrm>
            <a:off x="1194370" y="5815169"/>
            <a:ext cx="1585080" cy="320040"/>
            <a:chOff x="1194370" y="5815169"/>
            <a:chExt cx="15850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2561A6E-F7FC-E55E-8C51-D8A82DD86A0E}"/>
                    </a:ext>
                  </a:extLst>
                </p14:cNvPr>
                <p14:cNvContentPartPr/>
                <p14:nvPr/>
              </p14:nvContentPartPr>
              <p14:xfrm>
                <a:off x="1194370" y="5815169"/>
                <a:ext cx="109440" cy="226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2561A6E-F7FC-E55E-8C51-D8A82DD86A0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85370" y="5806529"/>
                  <a:ext cx="127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43313F7-FDAC-67D3-E604-C3915D5F3ECD}"/>
                    </a:ext>
                  </a:extLst>
                </p14:cNvPr>
                <p14:cNvContentPartPr/>
                <p14:nvPr/>
              </p14:nvContentPartPr>
              <p14:xfrm>
                <a:off x="1413610" y="5835329"/>
                <a:ext cx="169920" cy="212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43313F7-FDAC-67D3-E604-C3915D5F3EC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404610" y="5826329"/>
                  <a:ext cx="187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116AB9D-DDA9-D4C5-C6E5-349013A353C1}"/>
                    </a:ext>
                  </a:extLst>
                </p14:cNvPr>
                <p14:cNvContentPartPr/>
                <p14:nvPr/>
              </p14:nvContentPartPr>
              <p14:xfrm>
                <a:off x="1372570" y="5938649"/>
                <a:ext cx="126720" cy="12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116AB9D-DDA9-D4C5-C6E5-349013A353C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363570" y="5929649"/>
                  <a:ext cx="144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9916A0F-16EF-20D9-FACA-F4E675A19E7A}"/>
                    </a:ext>
                  </a:extLst>
                </p14:cNvPr>
                <p14:cNvContentPartPr/>
                <p14:nvPr/>
              </p14:nvContentPartPr>
              <p14:xfrm>
                <a:off x="1819330" y="5840729"/>
                <a:ext cx="90360" cy="190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9916A0F-16EF-20D9-FACA-F4E675A19E7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810330" y="5832089"/>
                  <a:ext cx="108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E3B48A3-F77C-64A7-FF33-9B05F314CF7C}"/>
                    </a:ext>
                  </a:extLst>
                </p14:cNvPr>
                <p14:cNvContentPartPr/>
                <p14:nvPr/>
              </p14:nvContentPartPr>
              <p14:xfrm>
                <a:off x="1954330" y="5968529"/>
                <a:ext cx="130680" cy="127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E3B48A3-F77C-64A7-FF33-9B05F314CF7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945690" y="5959889"/>
                  <a:ext cx="148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949ED98-DBCD-8D44-565E-6819F3A7E80B}"/>
                    </a:ext>
                  </a:extLst>
                </p14:cNvPr>
                <p14:cNvContentPartPr/>
                <p14:nvPr/>
              </p14:nvContentPartPr>
              <p14:xfrm>
                <a:off x="2220730" y="5862689"/>
                <a:ext cx="164520" cy="152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949ED98-DBCD-8D44-565E-6819F3A7E80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211730" y="5853689"/>
                  <a:ext cx="182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E075A3F-E6D0-A618-8FC1-54729567E9E7}"/>
                    </a:ext>
                  </a:extLst>
                </p14:cNvPr>
                <p14:cNvContentPartPr/>
                <p14:nvPr/>
              </p14:nvContentPartPr>
              <p14:xfrm>
                <a:off x="2491090" y="5832809"/>
                <a:ext cx="133200" cy="2203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E075A3F-E6D0-A618-8FC1-54729567E9E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482450" y="5823809"/>
                  <a:ext cx="150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4561847-C31B-DD38-7406-152CBF879923}"/>
                    </a:ext>
                  </a:extLst>
                </p14:cNvPr>
                <p14:cNvContentPartPr/>
                <p14:nvPr/>
              </p14:nvContentPartPr>
              <p14:xfrm>
                <a:off x="2733730" y="5960249"/>
                <a:ext cx="45720" cy="1749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4561847-C31B-DD38-7406-152CBF87992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725090" y="5951249"/>
                  <a:ext cx="6336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5DAD7F07-FCA8-D1BB-53B6-665D67529DC3}"/>
              </a:ext>
            </a:extLst>
          </p:cNvPr>
          <p:cNvGrpSpPr/>
          <p:nvPr/>
        </p:nvGrpSpPr>
        <p:grpSpPr>
          <a:xfrm>
            <a:off x="3202810" y="5739929"/>
            <a:ext cx="2652840" cy="524520"/>
            <a:chOff x="3202810" y="5739929"/>
            <a:chExt cx="2652840" cy="5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5DD46E6-2472-EBC9-F047-FDE9218C2C33}"/>
                    </a:ext>
                  </a:extLst>
                </p14:cNvPr>
                <p14:cNvContentPartPr/>
                <p14:nvPr/>
              </p14:nvContentPartPr>
              <p14:xfrm>
                <a:off x="3202810" y="5935409"/>
                <a:ext cx="193680" cy="150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5DD46E6-2472-EBC9-F047-FDE9218C2C3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193810" y="5926769"/>
                  <a:ext cx="211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2C6AF2E-B12A-EB4D-962A-455B7E6B29BE}"/>
                    </a:ext>
                  </a:extLst>
                </p14:cNvPr>
                <p14:cNvContentPartPr/>
                <p14:nvPr/>
              </p14:nvContentPartPr>
              <p14:xfrm>
                <a:off x="3443650" y="5977529"/>
                <a:ext cx="193680" cy="126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2C6AF2E-B12A-EB4D-962A-455B7E6B29B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435010" y="5968889"/>
                  <a:ext cx="211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8CCB2E6-C0EB-ABFA-4182-55229F115C6C}"/>
                    </a:ext>
                  </a:extLst>
                </p14:cNvPr>
                <p14:cNvContentPartPr/>
                <p14:nvPr/>
              </p14:nvContentPartPr>
              <p14:xfrm>
                <a:off x="3863770" y="5856929"/>
                <a:ext cx="589320" cy="3409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8CCB2E6-C0EB-ABFA-4182-55229F115C6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855130" y="5848289"/>
                  <a:ext cx="6069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97C2F5A-D4E7-92CE-737E-5E6EFD785234}"/>
                    </a:ext>
                  </a:extLst>
                </p14:cNvPr>
                <p14:cNvContentPartPr/>
                <p14:nvPr/>
              </p14:nvContentPartPr>
              <p14:xfrm>
                <a:off x="4194970" y="5923169"/>
                <a:ext cx="348480" cy="30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97C2F5A-D4E7-92CE-737E-5E6EFD78523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185970" y="5914169"/>
                  <a:ext cx="366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1754B9E-7142-2CFB-DB56-EB9CFF2CD14D}"/>
                    </a:ext>
                  </a:extLst>
                </p14:cNvPr>
                <p14:cNvContentPartPr/>
                <p14:nvPr/>
              </p14:nvContentPartPr>
              <p14:xfrm>
                <a:off x="4677730" y="5739929"/>
                <a:ext cx="171000" cy="4107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1754B9E-7142-2CFB-DB56-EB9CFF2CD14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669090" y="5731289"/>
                  <a:ext cx="1886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B55306D-33B7-C9BC-CF9A-5345EFFF448D}"/>
                    </a:ext>
                  </a:extLst>
                </p14:cNvPr>
                <p14:cNvContentPartPr/>
                <p14:nvPr/>
              </p14:nvContentPartPr>
              <p14:xfrm>
                <a:off x="4841890" y="5885369"/>
                <a:ext cx="133920" cy="2329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B55306D-33B7-C9BC-CF9A-5345EFFF448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832890" y="5876729"/>
                  <a:ext cx="151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293A8FF-148E-7359-0AAD-B787F681BF95}"/>
                    </a:ext>
                  </a:extLst>
                </p14:cNvPr>
                <p14:cNvContentPartPr/>
                <p14:nvPr/>
              </p14:nvContentPartPr>
              <p14:xfrm>
                <a:off x="5059330" y="5905529"/>
                <a:ext cx="79920" cy="216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293A8FF-148E-7359-0AAD-B787F681BF9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050330" y="5896529"/>
                  <a:ext cx="97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85A146E-2C1C-BA80-027F-CDADF746144D}"/>
                    </a:ext>
                  </a:extLst>
                </p14:cNvPr>
                <p14:cNvContentPartPr/>
                <p14:nvPr/>
              </p14:nvContentPartPr>
              <p14:xfrm>
                <a:off x="5193610" y="6072569"/>
                <a:ext cx="128520" cy="94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85A146E-2C1C-BA80-027F-CDADF746144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184970" y="6063569"/>
                  <a:ext cx="146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AE99382-79B8-ECCA-B856-4AC711D81995}"/>
                    </a:ext>
                  </a:extLst>
                </p14:cNvPr>
                <p14:cNvContentPartPr/>
                <p14:nvPr/>
              </p14:nvContentPartPr>
              <p14:xfrm>
                <a:off x="5428330" y="5917049"/>
                <a:ext cx="52200" cy="181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AE99382-79B8-ECCA-B856-4AC711D8199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419330" y="5908409"/>
                  <a:ext cx="69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D98DA07-E822-C70B-E345-D8E22B6CAE57}"/>
                    </a:ext>
                  </a:extLst>
                </p14:cNvPr>
                <p14:cNvContentPartPr/>
                <p14:nvPr/>
              </p14:nvContentPartPr>
              <p14:xfrm>
                <a:off x="5348770" y="6016049"/>
                <a:ext cx="228960" cy="28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D98DA07-E822-C70B-E345-D8E22B6CAE5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339770" y="6007409"/>
                  <a:ext cx="246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A12DFA4-B0BC-DBC7-0E3F-BE67A80061F6}"/>
                    </a:ext>
                  </a:extLst>
                </p14:cNvPr>
                <p14:cNvContentPartPr/>
                <p14:nvPr/>
              </p14:nvContentPartPr>
              <p14:xfrm>
                <a:off x="5609770" y="5863409"/>
                <a:ext cx="26280" cy="2901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A12DFA4-B0BC-DBC7-0E3F-BE67A80061F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600770" y="5854769"/>
                  <a:ext cx="439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5861DD3-99B6-914C-D223-9091B67DF0D8}"/>
                    </a:ext>
                  </a:extLst>
                </p14:cNvPr>
                <p14:cNvContentPartPr/>
                <p14:nvPr/>
              </p14:nvContentPartPr>
              <p14:xfrm>
                <a:off x="5714170" y="5768009"/>
                <a:ext cx="141480" cy="496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5861DD3-99B6-914C-D223-9091B67DF0D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705170" y="5759369"/>
                  <a:ext cx="159120" cy="51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90819CE2-9283-81BF-5D40-CD3BCAB96D62}"/>
              </a:ext>
            </a:extLst>
          </p:cNvPr>
          <p:cNvGrpSpPr/>
          <p:nvPr/>
        </p:nvGrpSpPr>
        <p:grpSpPr>
          <a:xfrm>
            <a:off x="9490570" y="5662529"/>
            <a:ext cx="2557440" cy="1074960"/>
            <a:chOff x="9490570" y="5662529"/>
            <a:chExt cx="2557440" cy="10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A569674-F3B9-5020-F112-C0FF96276B87}"/>
                    </a:ext>
                  </a:extLst>
                </p14:cNvPr>
                <p14:cNvContentPartPr/>
                <p14:nvPr/>
              </p14:nvContentPartPr>
              <p14:xfrm>
                <a:off x="9490570" y="5662529"/>
                <a:ext cx="237960" cy="1004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A569674-F3B9-5020-F112-C0FF96276B8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481570" y="5653889"/>
                  <a:ext cx="255600" cy="10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EE78AAC-D65B-8ECA-76B9-5627EC462177}"/>
                    </a:ext>
                  </a:extLst>
                </p14:cNvPr>
                <p14:cNvContentPartPr/>
                <p14:nvPr/>
              </p14:nvContentPartPr>
              <p14:xfrm>
                <a:off x="9819610" y="5743529"/>
                <a:ext cx="145800" cy="247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EE78AAC-D65B-8ECA-76B9-5627EC46217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810610" y="5734529"/>
                  <a:ext cx="163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33EC105-48CA-18DB-A7E2-012C6026F1FB}"/>
                    </a:ext>
                  </a:extLst>
                </p14:cNvPr>
                <p14:cNvContentPartPr/>
                <p14:nvPr/>
              </p14:nvContentPartPr>
              <p14:xfrm>
                <a:off x="10048930" y="5904089"/>
                <a:ext cx="21600" cy="1317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33EC105-48CA-18DB-A7E2-012C6026F1F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039930" y="5895449"/>
                  <a:ext cx="39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34C95BA-B9D7-0869-88B3-9A5AA1038C7B}"/>
                    </a:ext>
                  </a:extLst>
                </p14:cNvPr>
                <p14:cNvContentPartPr/>
                <p14:nvPr/>
              </p14:nvContentPartPr>
              <p14:xfrm>
                <a:off x="10377610" y="5806529"/>
                <a:ext cx="139320" cy="2419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34C95BA-B9D7-0869-88B3-9A5AA1038C7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368610" y="5797889"/>
                  <a:ext cx="156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55F29FE-5141-901B-88CC-8FBE1C88E6EB}"/>
                    </a:ext>
                  </a:extLst>
                </p14:cNvPr>
                <p14:cNvContentPartPr/>
                <p14:nvPr/>
              </p14:nvContentPartPr>
              <p14:xfrm>
                <a:off x="10570570" y="5682329"/>
                <a:ext cx="21600" cy="2530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55F29FE-5141-901B-88CC-8FBE1C88E6E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561930" y="5673689"/>
                  <a:ext cx="392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D0C3D26-FC04-9BE4-8F3B-8FCBAC00AA21}"/>
                    </a:ext>
                  </a:extLst>
                </p14:cNvPr>
                <p14:cNvContentPartPr/>
                <p14:nvPr/>
              </p14:nvContentPartPr>
              <p14:xfrm>
                <a:off x="10651210" y="5816609"/>
                <a:ext cx="117360" cy="127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D0C3D26-FC04-9BE4-8F3B-8FCBAC00AA2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642570" y="5807969"/>
                  <a:ext cx="135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9B8C958-23C3-0CBD-176F-343CB5551C1F}"/>
                    </a:ext>
                  </a:extLst>
                </p14:cNvPr>
                <p14:cNvContentPartPr/>
                <p14:nvPr/>
              </p14:nvContentPartPr>
              <p14:xfrm>
                <a:off x="10782250" y="5820569"/>
                <a:ext cx="109800" cy="1263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9B8C958-23C3-0CBD-176F-343CB5551C1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773610" y="5811569"/>
                  <a:ext cx="127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37B38B5-1D7A-0642-A5C8-E15D71FE5D9F}"/>
                    </a:ext>
                  </a:extLst>
                </p14:cNvPr>
                <p14:cNvContentPartPr/>
                <p14:nvPr/>
              </p14:nvContentPartPr>
              <p14:xfrm>
                <a:off x="11052610" y="5721209"/>
                <a:ext cx="994680" cy="4042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37B38B5-1D7A-0642-A5C8-E15D71FE5D9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043970" y="5712209"/>
                  <a:ext cx="10123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75C9903-7CDD-00BF-23F8-FDD373F92270}"/>
                    </a:ext>
                  </a:extLst>
                </p14:cNvPr>
                <p14:cNvContentPartPr/>
                <p14:nvPr/>
              </p14:nvContentPartPr>
              <p14:xfrm>
                <a:off x="11547970" y="5831009"/>
                <a:ext cx="19440" cy="248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75C9903-7CDD-00BF-23F8-FDD373F9227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538970" y="5822009"/>
                  <a:ext cx="3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63ACAFE-8DCC-2634-18C7-66BAB49EBD06}"/>
                    </a:ext>
                  </a:extLst>
                </p14:cNvPr>
                <p14:cNvContentPartPr/>
                <p14:nvPr/>
              </p14:nvContentPartPr>
              <p14:xfrm>
                <a:off x="9670570" y="6283529"/>
                <a:ext cx="127800" cy="196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63ACAFE-8DCC-2634-18C7-66BAB49EBD0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661930" y="6274889"/>
                  <a:ext cx="145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08EB336-E044-1DA5-EEFE-D451DA8BCF9E}"/>
                    </a:ext>
                  </a:extLst>
                </p14:cNvPr>
                <p14:cNvContentPartPr/>
                <p14:nvPr/>
              </p14:nvContentPartPr>
              <p14:xfrm>
                <a:off x="9862090" y="6282809"/>
                <a:ext cx="106560" cy="1054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08EB336-E044-1DA5-EEFE-D451DA8BCF9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853450" y="6273809"/>
                  <a:ext cx="124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419E754-68E9-4480-FDEF-86D9D55CB9BD}"/>
                    </a:ext>
                  </a:extLst>
                </p14:cNvPr>
                <p14:cNvContentPartPr/>
                <p14:nvPr/>
              </p14:nvContentPartPr>
              <p14:xfrm>
                <a:off x="10015450" y="6324929"/>
                <a:ext cx="45720" cy="759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419E754-68E9-4480-FDEF-86D9D55CB9B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006450" y="6316289"/>
                  <a:ext cx="63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39C9A5D-3321-546D-74CF-DF94E84EA075}"/>
                    </a:ext>
                  </a:extLst>
                </p14:cNvPr>
                <p14:cNvContentPartPr/>
                <p14:nvPr/>
              </p14:nvContentPartPr>
              <p14:xfrm>
                <a:off x="10057570" y="6350489"/>
                <a:ext cx="144360" cy="2440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39C9A5D-3321-546D-74CF-DF94E84EA07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048570" y="6341489"/>
                  <a:ext cx="162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6EB0BBF-2704-FEC9-1D93-A09C821A0CD5}"/>
                    </a:ext>
                  </a:extLst>
                </p14:cNvPr>
                <p14:cNvContentPartPr/>
                <p14:nvPr/>
              </p14:nvContentPartPr>
              <p14:xfrm>
                <a:off x="10109050" y="6264089"/>
                <a:ext cx="66600" cy="277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6EB0BBF-2704-FEC9-1D93-A09C821A0CD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100050" y="6255089"/>
                  <a:ext cx="84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93EEB87-BBB2-FEA5-AEA6-5A0EB9411F4B}"/>
                    </a:ext>
                  </a:extLst>
                </p14:cNvPr>
                <p14:cNvContentPartPr/>
                <p14:nvPr/>
              </p14:nvContentPartPr>
              <p14:xfrm>
                <a:off x="10257730" y="6354809"/>
                <a:ext cx="121680" cy="72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93EEB87-BBB2-FEA5-AEA6-5A0EB9411F4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249090" y="6346169"/>
                  <a:ext cx="139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92812FF-5B46-B606-5D6D-48998F749EFB}"/>
                    </a:ext>
                  </a:extLst>
                </p14:cNvPr>
                <p14:cNvContentPartPr/>
                <p14:nvPr/>
              </p14:nvContentPartPr>
              <p14:xfrm>
                <a:off x="10415410" y="6364169"/>
                <a:ext cx="129240" cy="673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92812FF-5B46-B606-5D6D-48998F749EF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406410" y="6355529"/>
                  <a:ext cx="146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005CC49-B85B-8F51-8A1D-2246474D938F}"/>
                    </a:ext>
                  </a:extLst>
                </p14:cNvPr>
                <p14:cNvContentPartPr/>
                <p14:nvPr/>
              </p14:nvContentPartPr>
              <p14:xfrm>
                <a:off x="10557250" y="6180929"/>
                <a:ext cx="11160" cy="2574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005CC49-B85B-8F51-8A1D-2246474D938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548250" y="6171929"/>
                  <a:ext cx="288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7111A21-F5B5-7773-CA2E-C8C6F32FD3A8}"/>
                    </a:ext>
                  </a:extLst>
                </p14:cNvPr>
                <p14:cNvContentPartPr/>
                <p14:nvPr/>
              </p14:nvContentPartPr>
              <p14:xfrm>
                <a:off x="10511170" y="6296129"/>
                <a:ext cx="213480" cy="1321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7111A21-F5B5-7773-CA2E-C8C6F32FD3A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502170" y="6287129"/>
                  <a:ext cx="231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0D14F0C-9E60-65BA-ED03-F99BED9BBB97}"/>
                    </a:ext>
                  </a:extLst>
                </p14:cNvPr>
                <p14:cNvContentPartPr/>
                <p14:nvPr/>
              </p14:nvContentPartPr>
              <p14:xfrm>
                <a:off x="10750210" y="6372809"/>
                <a:ext cx="39240" cy="489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0D14F0C-9E60-65BA-ED03-F99BED9BBB9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741570" y="6363809"/>
                  <a:ext cx="56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FD4C9A2-3BED-817C-3552-2B78A5ADF9E7}"/>
                    </a:ext>
                  </a:extLst>
                </p14:cNvPr>
                <p14:cNvContentPartPr/>
                <p14:nvPr/>
              </p14:nvContentPartPr>
              <p14:xfrm>
                <a:off x="10824730" y="6377849"/>
                <a:ext cx="153360" cy="594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FD4C9A2-3BED-817C-3552-2B78A5ADF9E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816090" y="6368849"/>
                  <a:ext cx="171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060FFF7-CFDE-0DE3-625E-32DD3C2482E1}"/>
                    </a:ext>
                  </a:extLst>
                </p14:cNvPr>
                <p14:cNvContentPartPr/>
                <p14:nvPr/>
              </p14:nvContentPartPr>
              <p14:xfrm>
                <a:off x="10942810" y="6376409"/>
                <a:ext cx="111960" cy="871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060FFF7-CFDE-0DE3-625E-32DD3C2482E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933810" y="6367769"/>
                  <a:ext cx="129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D979968-256B-CE83-84D0-07935DBC786D}"/>
                    </a:ext>
                  </a:extLst>
                </p14:cNvPr>
                <p14:cNvContentPartPr/>
                <p14:nvPr/>
              </p14:nvContentPartPr>
              <p14:xfrm>
                <a:off x="11251690" y="6281009"/>
                <a:ext cx="217080" cy="2905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D979968-256B-CE83-84D0-07935DBC786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243050" y="6272009"/>
                  <a:ext cx="2347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A254A36-5173-E177-8692-62F9FD29F92E}"/>
                    </a:ext>
                  </a:extLst>
                </p14:cNvPr>
                <p14:cNvContentPartPr/>
                <p14:nvPr/>
              </p14:nvContentPartPr>
              <p14:xfrm>
                <a:off x="11617450" y="6232409"/>
                <a:ext cx="164160" cy="2966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A254A36-5173-E177-8692-62F9FD29F92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608450" y="6223769"/>
                  <a:ext cx="181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10A49C9-1147-CDD0-C862-33FEF172459C}"/>
                    </a:ext>
                  </a:extLst>
                </p14:cNvPr>
                <p14:cNvContentPartPr/>
                <p14:nvPr/>
              </p14:nvContentPartPr>
              <p14:xfrm>
                <a:off x="11798530" y="6453809"/>
                <a:ext cx="157680" cy="1677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10A49C9-1147-CDD0-C862-33FEF172459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789890" y="6444809"/>
                  <a:ext cx="175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52BF625-B76B-C1C6-9DB9-9057F9667A0C}"/>
                    </a:ext>
                  </a:extLst>
                </p14:cNvPr>
                <p14:cNvContentPartPr/>
                <p14:nvPr/>
              </p14:nvContentPartPr>
              <p14:xfrm>
                <a:off x="11845690" y="6111449"/>
                <a:ext cx="202320" cy="6260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52BF625-B76B-C1C6-9DB9-9057F9667A0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837050" y="6102809"/>
                  <a:ext cx="219960" cy="64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5CFD0DDE-52D9-9715-2143-9CC0E2BCB8B1}"/>
              </a:ext>
            </a:extLst>
          </p:cNvPr>
          <p:cNvGrpSpPr/>
          <p:nvPr/>
        </p:nvGrpSpPr>
        <p:grpSpPr>
          <a:xfrm>
            <a:off x="4801930" y="6355889"/>
            <a:ext cx="3893400" cy="404280"/>
            <a:chOff x="4801930" y="6355889"/>
            <a:chExt cx="389340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1611972-9FA9-15A2-451D-6877662A0D4B}"/>
                    </a:ext>
                  </a:extLst>
                </p14:cNvPr>
                <p14:cNvContentPartPr/>
                <p14:nvPr/>
              </p14:nvContentPartPr>
              <p14:xfrm>
                <a:off x="4801930" y="6396569"/>
                <a:ext cx="130320" cy="227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1611972-9FA9-15A2-451D-6877662A0D4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793290" y="6387929"/>
                  <a:ext cx="147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B852BD0-A0DE-DAE1-467F-17FA4ACDA07C}"/>
                    </a:ext>
                  </a:extLst>
                </p14:cNvPr>
                <p14:cNvContentPartPr/>
                <p14:nvPr/>
              </p14:nvContentPartPr>
              <p14:xfrm>
                <a:off x="5078770" y="6567209"/>
                <a:ext cx="18360" cy="73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B852BD0-A0DE-DAE1-467F-17FA4ACDA07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070130" y="6558209"/>
                  <a:ext cx="36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26F4125-4108-D66B-7EBB-083E11C25CA4}"/>
                    </a:ext>
                  </a:extLst>
                </p14:cNvPr>
                <p14:cNvContentPartPr/>
                <p14:nvPr/>
              </p14:nvContentPartPr>
              <p14:xfrm>
                <a:off x="5325010" y="6398729"/>
                <a:ext cx="20880" cy="158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26F4125-4108-D66B-7EBB-083E11C25CA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316370" y="6390089"/>
                  <a:ext cx="38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3A9CF44-58B3-19C0-CB69-A4297C83B127}"/>
                    </a:ext>
                  </a:extLst>
                </p14:cNvPr>
                <p14:cNvContentPartPr/>
                <p14:nvPr/>
              </p14:nvContentPartPr>
              <p14:xfrm>
                <a:off x="5245810" y="6458129"/>
                <a:ext cx="147600" cy="12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3A9CF44-58B3-19C0-CB69-A4297C83B12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236810" y="6449489"/>
                  <a:ext cx="165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40317EC-92C6-5CEC-63AB-1CDD6295C512}"/>
                    </a:ext>
                  </a:extLst>
                </p14:cNvPr>
                <p14:cNvContentPartPr/>
                <p14:nvPr/>
              </p14:nvContentPartPr>
              <p14:xfrm>
                <a:off x="5510770" y="6355889"/>
                <a:ext cx="102600" cy="230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40317EC-92C6-5CEC-63AB-1CDD6295C51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501770" y="6347249"/>
                  <a:ext cx="120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416A04E-E88B-74A8-CE72-1C486C57B7C6}"/>
                    </a:ext>
                  </a:extLst>
                </p14:cNvPr>
                <p14:cNvContentPartPr/>
                <p14:nvPr/>
              </p14:nvContentPartPr>
              <p14:xfrm>
                <a:off x="5651890" y="6594569"/>
                <a:ext cx="148680" cy="59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416A04E-E88B-74A8-CE72-1C486C57B7C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642890" y="6585569"/>
                  <a:ext cx="166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2AFF89F-61B7-E070-002D-129DACF93318}"/>
                    </a:ext>
                  </a:extLst>
                </p14:cNvPr>
                <p14:cNvContentPartPr/>
                <p14:nvPr/>
              </p14:nvContentPartPr>
              <p14:xfrm>
                <a:off x="5867170" y="6472889"/>
                <a:ext cx="123120" cy="21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2AFF89F-61B7-E070-002D-129DACF9331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858530" y="6463889"/>
                  <a:ext cx="140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A140626-C7F8-3E9F-037A-BF9EE8B4B459}"/>
                    </a:ext>
                  </a:extLst>
                </p14:cNvPr>
                <p14:cNvContentPartPr/>
                <p14:nvPr/>
              </p14:nvContentPartPr>
              <p14:xfrm>
                <a:off x="6049690" y="6390809"/>
                <a:ext cx="57600" cy="239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A140626-C7F8-3E9F-037A-BF9EE8B4B45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040690" y="6381809"/>
                  <a:ext cx="75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B1FB73F-0DEF-BEA2-7DF7-A17F8F94E34F}"/>
                    </a:ext>
                  </a:extLst>
                </p14:cNvPr>
                <p14:cNvContentPartPr/>
                <p14:nvPr/>
              </p14:nvContentPartPr>
              <p14:xfrm>
                <a:off x="6169930" y="6626969"/>
                <a:ext cx="140040" cy="102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B1FB73F-0DEF-BEA2-7DF7-A17F8F94E34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160930" y="6618329"/>
                  <a:ext cx="157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20405E3-EFD8-DC26-F8AA-1CBCD03A5197}"/>
                    </a:ext>
                  </a:extLst>
                </p14:cNvPr>
                <p14:cNvContentPartPr/>
                <p14:nvPr/>
              </p14:nvContentPartPr>
              <p14:xfrm>
                <a:off x="6580690" y="6551009"/>
                <a:ext cx="39240" cy="38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20405E3-EFD8-DC26-F8AA-1CBCD03A519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572050" y="6542009"/>
                  <a:ext cx="56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CE527ED-AADF-4E49-D938-9C5C6192A898}"/>
                    </a:ext>
                  </a:extLst>
                </p14:cNvPr>
                <p14:cNvContentPartPr/>
                <p14:nvPr/>
              </p14:nvContentPartPr>
              <p14:xfrm>
                <a:off x="6745930" y="6576929"/>
                <a:ext cx="25920" cy="38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CE527ED-AADF-4E49-D938-9C5C6192A89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736930" y="6568289"/>
                  <a:ext cx="43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7CE5F39-1C43-50ED-B565-FBDD252D48F9}"/>
                    </a:ext>
                  </a:extLst>
                </p14:cNvPr>
                <p14:cNvContentPartPr/>
                <p14:nvPr/>
              </p14:nvContentPartPr>
              <p14:xfrm>
                <a:off x="6944650" y="6579449"/>
                <a:ext cx="36000" cy="33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7CE5F39-1C43-50ED-B565-FBDD252D48F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936010" y="6570449"/>
                  <a:ext cx="53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25B7E4B-F4A2-D1EF-94F2-A7D31CBA4D53}"/>
                    </a:ext>
                  </a:extLst>
                </p14:cNvPr>
                <p14:cNvContentPartPr/>
                <p14:nvPr/>
              </p14:nvContentPartPr>
              <p14:xfrm>
                <a:off x="7051930" y="6628409"/>
                <a:ext cx="87480" cy="1317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25B7E4B-F4A2-D1EF-94F2-A7D31CBA4D5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043290" y="6619769"/>
                  <a:ext cx="105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8F069C6-4E0E-B1C9-DE2D-5E40B964F6E1}"/>
                    </a:ext>
                  </a:extLst>
                </p14:cNvPr>
                <p14:cNvContentPartPr/>
                <p14:nvPr/>
              </p14:nvContentPartPr>
              <p14:xfrm>
                <a:off x="7416610" y="6360209"/>
                <a:ext cx="61200" cy="315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8F069C6-4E0E-B1C9-DE2D-5E40B964F6E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407610" y="6351569"/>
                  <a:ext cx="788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7955F04-12AE-4BE3-7FB0-4342E32A43F5}"/>
                    </a:ext>
                  </a:extLst>
                </p14:cNvPr>
                <p14:cNvContentPartPr/>
                <p14:nvPr/>
              </p14:nvContentPartPr>
              <p14:xfrm>
                <a:off x="7602370" y="6404849"/>
                <a:ext cx="171360" cy="257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7955F04-12AE-4BE3-7FB0-4342E32A43F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593370" y="6396209"/>
                  <a:ext cx="189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D61FC0D-2CAE-BBF6-BDDD-838905CC56F8}"/>
                    </a:ext>
                  </a:extLst>
                </p14:cNvPr>
                <p14:cNvContentPartPr/>
                <p14:nvPr/>
              </p14:nvContentPartPr>
              <p14:xfrm>
                <a:off x="7837090" y="6607889"/>
                <a:ext cx="24480" cy="72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D61FC0D-2CAE-BBF6-BDDD-838905CC56F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828090" y="6598889"/>
                  <a:ext cx="42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01CD117-B962-F4A3-AA63-E417BF23C276}"/>
                    </a:ext>
                  </a:extLst>
                </p14:cNvPr>
                <p14:cNvContentPartPr/>
                <p14:nvPr/>
              </p14:nvContentPartPr>
              <p14:xfrm>
                <a:off x="7996930" y="6542369"/>
                <a:ext cx="97200" cy="14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01CD117-B962-F4A3-AA63-E417BF23C27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988290" y="6533369"/>
                  <a:ext cx="114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9080CC8-10FD-0F05-7D9D-C2F4207CCA6B}"/>
                    </a:ext>
                  </a:extLst>
                </p14:cNvPr>
                <p14:cNvContentPartPr/>
                <p14:nvPr/>
              </p14:nvContentPartPr>
              <p14:xfrm>
                <a:off x="8207530" y="6402689"/>
                <a:ext cx="152280" cy="255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9080CC8-10FD-0F05-7D9D-C2F4207CCA6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198530" y="6393689"/>
                  <a:ext cx="1699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0173FA5-F06D-4C11-165D-F7CE1610A157}"/>
                    </a:ext>
                  </a:extLst>
                </p14:cNvPr>
                <p14:cNvContentPartPr/>
                <p14:nvPr/>
              </p14:nvContentPartPr>
              <p14:xfrm>
                <a:off x="8411650" y="6610409"/>
                <a:ext cx="149040" cy="72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0173FA5-F06D-4C11-165D-F7CE1610A15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403010" y="6601409"/>
                  <a:ext cx="166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B885CF3-E697-FBB1-48CC-8138493C33C0}"/>
                    </a:ext>
                  </a:extLst>
                </p14:cNvPr>
                <p14:cNvContentPartPr/>
                <p14:nvPr/>
              </p14:nvContentPartPr>
              <p14:xfrm>
                <a:off x="8636290" y="6372449"/>
                <a:ext cx="59040" cy="310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B885CF3-E697-FBB1-48CC-8138493C33C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627650" y="6363809"/>
                  <a:ext cx="766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AF17DDA-61BB-3BA8-813D-DE469EB3AACD}"/>
                    </a:ext>
                  </a:extLst>
                </p14:cNvPr>
                <p14:cNvContentPartPr/>
                <p14:nvPr/>
              </p14:nvContentPartPr>
              <p14:xfrm>
                <a:off x="6264970" y="6621569"/>
                <a:ext cx="56880" cy="370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AF17DDA-61BB-3BA8-813D-DE469EB3AAC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256330" y="6612929"/>
                  <a:ext cx="74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955281C-84CF-A013-E5EE-761CC6FACBDB}"/>
                    </a:ext>
                  </a:extLst>
                </p14:cNvPr>
                <p14:cNvContentPartPr/>
                <p14:nvPr/>
              </p14:nvContentPartPr>
              <p14:xfrm>
                <a:off x="7076410" y="6625169"/>
                <a:ext cx="39240" cy="36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955281C-84CF-A013-E5EE-761CC6FACBD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067410" y="6616529"/>
                  <a:ext cx="56880" cy="5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5402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4AEF667-1167-E0D6-368B-1B4A2D712B44}"/>
              </a:ext>
            </a:extLst>
          </p:cNvPr>
          <p:cNvGrpSpPr/>
          <p:nvPr/>
        </p:nvGrpSpPr>
        <p:grpSpPr>
          <a:xfrm>
            <a:off x="354721" y="318689"/>
            <a:ext cx="842040" cy="334080"/>
            <a:chOff x="354721" y="318689"/>
            <a:chExt cx="84204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B40C6C2-8629-FA06-33C6-3198040D85DA}"/>
                    </a:ext>
                  </a:extLst>
                </p14:cNvPr>
                <p14:cNvContentPartPr/>
                <p14:nvPr/>
              </p14:nvContentPartPr>
              <p14:xfrm>
                <a:off x="368041" y="366929"/>
                <a:ext cx="78480" cy="267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B40C6C2-8629-FA06-33C6-3198040D85D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9041" y="357929"/>
                  <a:ext cx="96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0A0B35A-441F-8412-3996-BFA509E157C4}"/>
                    </a:ext>
                  </a:extLst>
                </p14:cNvPr>
                <p14:cNvContentPartPr/>
                <p14:nvPr/>
              </p14:nvContentPartPr>
              <p14:xfrm>
                <a:off x="354721" y="357929"/>
                <a:ext cx="239040" cy="40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0A0B35A-441F-8412-3996-BFA509E157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5721" y="348929"/>
                  <a:ext cx="256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A728323-5C39-5CD1-D61B-5DEDA912679F}"/>
                    </a:ext>
                  </a:extLst>
                </p14:cNvPr>
                <p14:cNvContentPartPr/>
                <p14:nvPr/>
              </p14:nvContentPartPr>
              <p14:xfrm>
                <a:off x="549841" y="318689"/>
                <a:ext cx="646920" cy="334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A728323-5C39-5CD1-D61B-5DEDA91267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1201" y="309689"/>
                  <a:ext cx="664560" cy="35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3E5DB81-B130-493B-550B-F184041A5B95}"/>
                  </a:ext>
                </a:extLst>
              </p14:cNvPr>
              <p14:cNvContentPartPr/>
              <p14:nvPr/>
            </p14:nvContentPartPr>
            <p14:xfrm>
              <a:off x="1487281" y="489689"/>
              <a:ext cx="543600" cy="138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3E5DB81-B130-493B-550B-F184041A5B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8281" y="481049"/>
                <a:ext cx="561240" cy="15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A16FF8AD-06C9-B2F4-FEE1-21A1FB42E467}"/>
              </a:ext>
            </a:extLst>
          </p:cNvPr>
          <p:cNvGrpSpPr/>
          <p:nvPr/>
        </p:nvGrpSpPr>
        <p:grpSpPr>
          <a:xfrm>
            <a:off x="2399881" y="213569"/>
            <a:ext cx="2558880" cy="571680"/>
            <a:chOff x="2399881" y="213569"/>
            <a:chExt cx="255888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3DC7E02-284A-26E0-A736-769D33FECF9E}"/>
                    </a:ext>
                  </a:extLst>
                </p14:cNvPr>
                <p14:cNvContentPartPr/>
                <p14:nvPr/>
              </p14:nvContentPartPr>
              <p14:xfrm>
                <a:off x="2521561" y="357929"/>
                <a:ext cx="161640" cy="228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3DC7E02-284A-26E0-A736-769D33FECF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12921" y="348929"/>
                  <a:ext cx="179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8378101-6B21-F38F-49EE-78539C6C365B}"/>
                    </a:ext>
                  </a:extLst>
                </p14:cNvPr>
                <p14:cNvContentPartPr/>
                <p14:nvPr/>
              </p14:nvContentPartPr>
              <p14:xfrm>
                <a:off x="2753401" y="366209"/>
                <a:ext cx="135000" cy="239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8378101-6B21-F38F-49EE-78539C6C365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44401" y="357209"/>
                  <a:ext cx="152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7151E85-A617-E83A-1A99-D9FB66032F18}"/>
                    </a:ext>
                  </a:extLst>
                </p14:cNvPr>
                <p14:cNvContentPartPr/>
                <p14:nvPr/>
              </p14:nvContentPartPr>
              <p14:xfrm>
                <a:off x="3006841" y="515969"/>
                <a:ext cx="9000" cy="96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7151E85-A617-E83A-1A99-D9FB66032F1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97841" y="507329"/>
                  <a:ext cx="26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946A8BF-CF6C-9A0B-55AF-45C882F28CAC}"/>
                    </a:ext>
                  </a:extLst>
                </p14:cNvPr>
                <p14:cNvContentPartPr/>
                <p14:nvPr/>
              </p14:nvContentPartPr>
              <p14:xfrm>
                <a:off x="3195121" y="343889"/>
                <a:ext cx="33480" cy="227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946A8BF-CF6C-9A0B-55AF-45C882F28C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86121" y="335249"/>
                  <a:ext cx="51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07E2B4-94EA-DF64-8622-81D8BC9A90E3}"/>
                    </a:ext>
                  </a:extLst>
                </p14:cNvPr>
                <p14:cNvContentPartPr/>
                <p14:nvPr/>
              </p14:nvContentPartPr>
              <p14:xfrm>
                <a:off x="3126361" y="409409"/>
                <a:ext cx="209160" cy="40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07E2B4-94EA-DF64-8622-81D8BC9A90E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17361" y="400769"/>
                  <a:ext cx="226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6DBD530-E853-2337-8024-8EF9988F83BD}"/>
                    </a:ext>
                  </a:extLst>
                </p14:cNvPr>
                <p14:cNvContentPartPr/>
                <p14:nvPr/>
              </p14:nvContentPartPr>
              <p14:xfrm>
                <a:off x="3410041" y="305729"/>
                <a:ext cx="31680" cy="311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6DBD530-E853-2337-8024-8EF9988F83B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01041" y="296729"/>
                  <a:ext cx="493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131DDE-B095-65B0-E377-8698347450AF}"/>
                    </a:ext>
                  </a:extLst>
                </p14:cNvPr>
                <p14:cNvContentPartPr/>
                <p14:nvPr/>
              </p14:nvContentPartPr>
              <p14:xfrm>
                <a:off x="2399881" y="248849"/>
                <a:ext cx="171360" cy="519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131DDE-B095-65B0-E377-8698347450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91241" y="240209"/>
                  <a:ext cx="18900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0C2DE9D-A984-ECF7-BF3C-FA2A0C4BA888}"/>
                    </a:ext>
                  </a:extLst>
                </p14:cNvPr>
                <p14:cNvContentPartPr/>
                <p14:nvPr/>
              </p14:nvContentPartPr>
              <p14:xfrm>
                <a:off x="3554761" y="232289"/>
                <a:ext cx="76680" cy="407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0C2DE9D-A984-ECF7-BF3C-FA2A0C4BA88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46121" y="223649"/>
                  <a:ext cx="943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F576F55-B4BC-452D-D9D2-25CF23241AB0}"/>
                    </a:ext>
                  </a:extLst>
                </p14:cNvPr>
                <p14:cNvContentPartPr/>
                <p14:nvPr/>
              </p14:nvContentPartPr>
              <p14:xfrm>
                <a:off x="3809281" y="357929"/>
                <a:ext cx="137880" cy="227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F576F55-B4BC-452D-D9D2-25CF23241A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00281" y="348929"/>
                  <a:ext cx="155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68D67A7-BAF8-5D93-CC9B-7FB601A8E669}"/>
                    </a:ext>
                  </a:extLst>
                </p14:cNvPr>
                <p14:cNvContentPartPr/>
                <p14:nvPr/>
              </p14:nvContentPartPr>
              <p14:xfrm>
                <a:off x="4080361" y="336329"/>
                <a:ext cx="117000" cy="252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68D67A7-BAF8-5D93-CC9B-7FB601A8E66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71721" y="327329"/>
                  <a:ext cx="134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BF491D6-1AD9-A7BB-40A7-780DEE1CF205}"/>
                    </a:ext>
                  </a:extLst>
                </p14:cNvPr>
                <p14:cNvContentPartPr/>
                <p14:nvPr/>
              </p14:nvContentPartPr>
              <p14:xfrm>
                <a:off x="4324801" y="534329"/>
                <a:ext cx="75600" cy="10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BF491D6-1AD9-A7BB-40A7-780DEE1CF20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15801" y="525329"/>
                  <a:ext cx="93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2080489-08F1-C6C1-614E-F53D4EB22605}"/>
                    </a:ext>
                  </a:extLst>
                </p14:cNvPr>
                <p14:cNvContentPartPr/>
                <p14:nvPr/>
              </p14:nvContentPartPr>
              <p14:xfrm>
                <a:off x="4565641" y="360809"/>
                <a:ext cx="17640" cy="215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2080489-08F1-C6C1-614E-F53D4EB2260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57001" y="351809"/>
                  <a:ext cx="35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8C02486-A50D-5BEC-C5C6-EAF1FE57A3DC}"/>
                    </a:ext>
                  </a:extLst>
                </p14:cNvPr>
                <p14:cNvContentPartPr/>
                <p14:nvPr/>
              </p14:nvContentPartPr>
              <p14:xfrm>
                <a:off x="4460881" y="443609"/>
                <a:ext cx="182880" cy="32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8C02486-A50D-5BEC-C5C6-EAF1FE57A3D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51881" y="434609"/>
                  <a:ext cx="200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A217DB-4C70-2343-25EF-BCE6BA3B5A4F}"/>
                    </a:ext>
                  </a:extLst>
                </p14:cNvPr>
                <p14:cNvContentPartPr/>
                <p14:nvPr/>
              </p14:nvContentPartPr>
              <p14:xfrm>
                <a:off x="4762561" y="332009"/>
                <a:ext cx="32760" cy="263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A217DB-4C70-2343-25EF-BCE6BA3B5A4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53561" y="323009"/>
                  <a:ext cx="504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0E1BA3A-D8D9-8AEC-D0A7-9F60CF644EAC}"/>
                    </a:ext>
                  </a:extLst>
                </p14:cNvPr>
                <p14:cNvContentPartPr/>
                <p14:nvPr/>
              </p14:nvContentPartPr>
              <p14:xfrm>
                <a:off x="3708121" y="213569"/>
                <a:ext cx="131760" cy="571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0E1BA3A-D8D9-8AEC-D0A7-9F60CF644EA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99481" y="204929"/>
                  <a:ext cx="14940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37BE70B-AC9C-1887-7488-508E82A562B7}"/>
                    </a:ext>
                  </a:extLst>
                </p14:cNvPr>
                <p14:cNvContentPartPr/>
                <p14:nvPr/>
              </p14:nvContentPartPr>
              <p14:xfrm>
                <a:off x="4865881" y="269729"/>
                <a:ext cx="92880" cy="478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37BE70B-AC9C-1887-7488-508E82A562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57241" y="260729"/>
                  <a:ext cx="110520" cy="49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B41F2C6-18DB-9EF3-8EFA-A30B7DA740DA}"/>
              </a:ext>
            </a:extLst>
          </p:cNvPr>
          <p:cNvGrpSpPr/>
          <p:nvPr/>
        </p:nvGrpSpPr>
        <p:grpSpPr>
          <a:xfrm>
            <a:off x="5048761" y="269369"/>
            <a:ext cx="1465920" cy="493200"/>
            <a:chOff x="6539978" y="269369"/>
            <a:chExt cx="146592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C36D3BF-019F-1132-A1A6-66AB842907BF}"/>
                    </a:ext>
                  </a:extLst>
                </p14:cNvPr>
                <p14:cNvContentPartPr/>
                <p14:nvPr/>
              </p14:nvContentPartPr>
              <p14:xfrm>
                <a:off x="6539978" y="269369"/>
                <a:ext cx="1465920" cy="493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C36D3BF-019F-1132-A1A6-66AB842907B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31338" y="260369"/>
                  <a:ext cx="14835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4967F39-A944-9849-4942-0A56FEEC23E9}"/>
                    </a:ext>
                  </a:extLst>
                </p14:cNvPr>
                <p14:cNvContentPartPr/>
                <p14:nvPr/>
              </p14:nvContentPartPr>
              <p14:xfrm>
                <a:off x="7353578" y="345329"/>
                <a:ext cx="42120" cy="2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4967F39-A944-9849-4942-0A56FEEC23E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44938" y="336329"/>
                  <a:ext cx="5976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2A597F-D270-F654-F778-B2C3A1950B12}"/>
              </a:ext>
            </a:extLst>
          </p:cNvPr>
          <p:cNvGrpSpPr/>
          <p:nvPr/>
        </p:nvGrpSpPr>
        <p:grpSpPr>
          <a:xfrm>
            <a:off x="9032747" y="260009"/>
            <a:ext cx="1730520" cy="374040"/>
            <a:chOff x="9032747" y="260009"/>
            <a:chExt cx="173052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CB0F98E-6906-4FBA-20D4-CACE8BB51182}"/>
                    </a:ext>
                  </a:extLst>
                </p14:cNvPr>
                <p14:cNvContentPartPr/>
                <p14:nvPr/>
              </p14:nvContentPartPr>
              <p14:xfrm>
                <a:off x="9032747" y="260009"/>
                <a:ext cx="1059120" cy="288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CB0F98E-6906-4FBA-20D4-CACE8BB5118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23747" y="251009"/>
                  <a:ext cx="10767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7879ED-3848-39E1-3B86-A0F67CFAD607}"/>
                    </a:ext>
                  </a:extLst>
                </p14:cNvPr>
                <p14:cNvContentPartPr/>
                <p14:nvPr/>
              </p14:nvContentPartPr>
              <p14:xfrm>
                <a:off x="10414427" y="273329"/>
                <a:ext cx="348840" cy="360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7879ED-3848-39E1-3B86-A0F67CFAD6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05427" y="264689"/>
                  <a:ext cx="366480" cy="37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4EFFA-6694-C5D5-7A8A-F9EC23B693E6}"/>
              </a:ext>
            </a:extLst>
          </p:cNvPr>
          <p:cNvGrpSpPr/>
          <p:nvPr/>
        </p:nvGrpSpPr>
        <p:grpSpPr>
          <a:xfrm>
            <a:off x="11076827" y="259649"/>
            <a:ext cx="898920" cy="388080"/>
            <a:chOff x="11076827" y="259649"/>
            <a:chExt cx="89892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69F54C1-AECB-311B-571D-21719C14865F}"/>
                    </a:ext>
                  </a:extLst>
                </p14:cNvPr>
                <p14:cNvContentPartPr/>
                <p14:nvPr/>
              </p14:nvContentPartPr>
              <p14:xfrm>
                <a:off x="11076827" y="259649"/>
                <a:ext cx="332640" cy="273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69F54C1-AECB-311B-571D-21719C14865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67827" y="250649"/>
                  <a:ext cx="3502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8773EBD-E44E-D6F8-96CE-9BEA83542AE3}"/>
                    </a:ext>
                  </a:extLst>
                </p14:cNvPr>
                <p14:cNvContentPartPr/>
                <p14:nvPr/>
              </p14:nvContentPartPr>
              <p14:xfrm>
                <a:off x="11384267" y="520649"/>
                <a:ext cx="144360" cy="127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8773EBD-E44E-D6F8-96CE-9BEA83542A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75627" y="512009"/>
                  <a:ext cx="162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B6353AB-FE6C-947E-18B6-80B642F6D3E3}"/>
                    </a:ext>
                  </a:extLst>
                </p14:cNvPr>
                <p14:cNvContentPartPr/>
                <p14:nvPr/>
              </p14:nvContentPartPr>
              <p14:xfrm>
                <a:off x="11752907" y="265409"/>
                <a:ext cx="222840" cy="281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B6353AB-FE6C-947E-18B6-80B642F6D3E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743907" y="256769"/>
                  <a:ext cx="24048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25FE1DB-92C7-F667-5CBF-81F9131EFBF9}"/>
              </a:ext>
            </a:extLst>
          </p:cNvPr>
          <p:cNvGrpSpPr/>
          <p:nvPr/>
        </p:nvGrpSpPr>
        <p:grpSpPr>
          <a:xfrm>
            <a:off x="6747085" y="198913"/>
            <a:ext cx="1890720" cy="529560"/>
            <a:chOff x="6747085" y="198913"/>
            <a:chExt cx="189072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E557C1C-1220-B1BD-1CE9-A03F65B448BC}"/>
                    </a:ext>
                  </a:extLst>
                </p14:cNvPr>
                <p14:cNvContentPartPr/>
                <p14:nvPr/>
              </p14:nvContentPartPr>
              <p14:xfrm>
                <a:off x="6747085" y="320233"/>
                <a:ext cx="888840" cy="408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E557C1C-1220-B1BD-1CE9-A03F65B448B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38445" y="311233"/>
                  <a:ext cx="9064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17412B3-6029-AFFF-B2D5-02979CA4FF75}"/>
                    </a:ext>
                  </a:extLst>
                </p14:cNvPr>
                <p14:cNvContentPartPr/>
                <p14:nvPr/>
              </p14:nvContentPartPr>
              <p14:xfrm>
                <a:off x="7189885" y="210073"/>
                <a:ext cx="90360" cy="20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17412B3-6029-AFFF-B2D5-02979CA4FF7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81245" y="201073"/>
                  <a:ext cx="108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0B31D79-E643-197A-A71F-CC62F0ADE256}"/>
                    </a:ext>
                  </a:extLst>
                </p14:cNvPr>
                <p14:cNvContentPartPr/>
                <p14:nvPr/>
              </p14:nvContentPartPr>
              <p14:xfrm>
                <a:off x="7979725" y="198913"/>
                <a:ext cx="658080" cy="512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0B31D79-E643-197A-A71F-CC62F0ADE25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70725" y="190273"/>
                  <a:ext cx="675720" cy="53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3042FD9-4A8A-799F-9C8A-E463CB8925F3}"/>
                  </a:ext>
                </a:extLst>
              </p14:cNvPr>
              <p14:cNvContentPartPr/>
              <p14:nvPr/>
            </p14:nvContentPartPr>
            <p14:xfrm>
              <a:off x="1407565" y="995233"/>
              <a:ext cx="850320" cy="369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3042FD9-4A8A-799F-9C8A-E463CB8925F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398925" y="986593"/>
                <a:ext cx="867960" cy="38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CFCBB60-DC60-EDAF-8159-641BAE967DEE}"/>
              </a:ext>
            </a:extLst>
          </p:cNvPr>
          <p:cNvGrpSpPr/>
          <p:nvPr/>
        </p:nvGrpSpPr>
        <p:grpSpPr>
          <a:xfrm>
            <a:off x="2616805" y="1028713"/>
            <a:ext cx="2407680" cy="644040"/>
            <a:chOff x="2616805" y="1028713"/>
            <a:chExt cx="2407680" cy="64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A09970C-993F-D02E-4D1A-9DA3267F659A}"/>
                    </a:ext>
                  </a:extLst>
                </p14:cNvPr>
                <p14:cNvContentPartPr/>
                <p14:nvPr/>
              </p14:nvContentPartPr>
              <p14:xfrm>
                <a:off x="2709325" y="1153633"/>
                <a:ext cx="187920" cy="245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A09970C-993F-D02E-4D1A-9DA3267F659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00685" y="1144633"/>
                  <a:ext cx="205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7C0D3BB-A241-0882-DC64-1888579D1104}"/>
                    </a:ext>
                  </a:extLst>
                </p14:cNvPr>
                <p14:cNvContentPartPr/>
                <p14:nvPr/>
              </p14:nvContentPartPr>
              <p14:xfrm>
                <a:off x="2967445" y="1152193"/>
                <a:ext cx="151920" cy="280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7C0D3BB-A241-0882-DC64-1888579D110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58805" y="1143193"/>
                  <a:ext cx="169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D4E5645-8BAE-7D4F-3536-9A81FB37C52A}"/>
                    </a:ext>
                  </a:extLst>
                </p14:cNvPr>
                <p14:cNvContentPartPr/>
                <p14:nvPr/>
              </p14:nvContentPartPr>
              <p14:xfrm>
                <a:off x="3197845" y="1335433"/>
                <a:ext cx="14400" cy="127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D4E5645-8BAE-7D4F-3536-9A81FB37C52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89205" y="1326433"/>
                  <a:ext cx="32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16109F6-0780-E9A5-3572-D24C03C025A4}"/>
                    </a:ext>
                  </a:extLst>
                </p14:cNvPr>
                <p14:cNvContentPartPr/>
                <p14:nvPr/>
              </p14:nvContentPartPr>
              <p14:xfrm>
                <a:off x="3355885" y="1185673"/>
                <a:ext cx="23400" cy="223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16109F6-0780-E9A5-3572-D24C03C025A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46885" y="1176673"/>
                  <a:ext cx="410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1C14E66-6BDE-4070-4CE6-9385EE9F2560}"/>
                    </a:ext>
                  </a:extLst>
                </p14:cNvPr>
                <p14:cNvContentPartPr/>
                <p14:nvPr/>
              </p14:nvContentPartPr>
              <p14:xfrm>
                <a:off x="3251485" y="1132393"/>
                <a:ext cx="305640" cy="254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1C14E66-6BDE-4070-4CE6-9385EE9F256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42845" y="1123753"/>
                  <a:ext cx="3232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0371451-5574-BD43-FDF9-3141890950DC}"/>
                    </a:ext>
                  </a:extLst>
                </p14:cNvPr>
                <p14:cNvContentPartPr/>
                <p14:nvPr/>
              </p14:nvContentPartPr>
              <p14:xfrm>
                <a:off x="2616805" y="1029433"/>
                <a:ext cx="198000" cy="643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0371451-5574-BD43-FDF9-3141890950D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07805" y="1020793"/>
                  <a:ext cx="21564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01D29BB-DED0-D04F-BB55-8E4FC2124FB0}"/>
                    </a:ext>
                  </a:extLst>
                </p14:cNvPr>
                <p14:cNvContentPartPr/>
                <p14:nvPr/>
              </p14:nvContentPartPr>
              <p14:xfrm>
                <a:off x="3603205" y="1054993"/>
                <a:ext cx="118440" cy="531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01D29BB-DED0-D04F-BB55-8E4FC2124FB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94205" y="1046353"/>
                  <a:ext cx="13608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D58B91E-BEA0-20D3-95A7-BC47A33EE100}"/>
                    </a:ext>
                  </a:extLst>
                </p14:cNvPr>
                <p14:cNvContentPartPr/>
                <p14:nvPr/>
              </p14:nvContentPartPr>
              <p14:xfrm>
                <a:off x="3782125" y="1078033"/>
                <a:ext cx="205200" cy="451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D58B91E-BEA0-20D3-95A7-BC47A33EE1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73485" y="1069393"/>
                  <a:ext cx="2228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07CB040-32EB-6165-F78B-2C49505A136B}"/>
                    </a:ext>
                  </a:extLst>
                </p14:cNvPr>
                <p14:cNvContentPartPr/>
                <p14:nvPr/>
              </p14:nvContentPartPr>
              <p14:xfrm>
                <a:off x="4019725" y="1184233"/>
                <a:ext cx="195120" cy="302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07CB040-32EB-6165-F78B-2C49505A136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10725" y="1175593"/>
                  <a:ext cx="2127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7152B28-3749-9840-89E8-B53B25204CBA}"/>
                    </a:ext>
                  </a:extLst>
                </p14:cNvPr>
                <p14:cNvContentPartPr/>
                <p14:nvPr/>
              </p14:nvContentPartPr>
              <p14:xfrm>
                <a:off x="4281085" y="1375393"/>
                <a:ext cx="163080" cy="137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7152B28-3749-9840-89E8-B53B25204CB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72445" y="1366753"/>
                  <a:ext cx="180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992CA27-8880-C0F5-1783-1B49280A3314}"/>
                    </a:ext>
                  </a:extLst>
                </p14:cNvPr>
                <p14:cNvContentPartPr/>
                <p14:nvPr/>
              </p14:nvContentPartPr>
              <p14:xfrm>
                <a:off x="4566565" y="1180273"/>
                <a:ext cx="23040" cy="285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992CA27-8880-C0F5-1783-1B49280A331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57565" y="1171273"/>
                  <a:ext cx="406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17C8D9A-0329-E427-CDEE-BA84708796DC}"/>
                    </a:ext>
                  </a:extLst>
                </p14:cNvPr>
                <p14:cNvContentPartPr/>
                <p14:nvPr/>
              </p14:nvContentPartPr>
              <p14:xfrm>
                <a:off x="4485205" y="1297993"/>
                <a:ext cx="213480" cy="35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17C8D9A-0329-E427-CDEE-BA84708796D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76205" y="1289353"/>
                  <a:ext cx="231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430DD10-8897-86DA-7B28-8833144673C2}"/>
                    </a:ext>
                  </a:extLst>
                </p14:cNvPr>
                <p14:cNvContentPartPr/>
                <p14:nvPr/>
              </p14:nvContentPartPr>
              <p14:xfrm>
                <a:off x="4787245" y="1092793"/>
                <a:ext cx="32400" cy="398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430DD10-8897-86DA-7B28-8833144673C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78245" y="1084153"/>
                  <a:ext cx="500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66C6119-AB01-8C22-4BB4-BB163FDF02E6}"/>
                    </a:ext>
                  </a:extLst>
                </p14:cNvPr>
                <p14:cNvContentPartPr/>
                <p14:nvPr/>
              </p14:nvContentPartPr>
              <p14:xfrm>
                <a:off x="4818925" y="1028713"/>
                <a:ext cx="205560" cy="600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66C6119-AB01-8C22-4BB4-BB163FDF02E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10285" y="1019713"/>
                  <a:ext cx="223200" cy="61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F03E406-DC40-72C6-DBE7-848824A6CB71}"/>
                  </a:ext>
                </a:extLst>
              </p14:cNvPr>
              <p14:cNvContentPartPr/>
              <p14:nvPr/>
            </p14:nvContentPartPr>
            <p14:xfrm>
              <a:off x="5321485" y="985873"/>
              <a:ext cx="1284120" cy="496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F03E406-DC40-72C6-DBE7-848824A6CB7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312485" y="976873"/>
                <a:ext cx="130176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58B8D6C-6371-BB57-CE24-17CB3D6028F4}"/>
                  </a:ext>
                </a:extLst>
              </p14:cNvPr>
              <p14:cNvContentPartPr/>
              <p14:nvPr/>
            </p14:nvContentPartPr>
            <p14:xfrm>
              <a:off x="6130045" y="1150033"/>
              <a:ext cx="342720" cy="14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58B8D6C-6371-BB57-CE24-17CB3D6028F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121405" y="1141393"/>
                <a:ext cx="3603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17ADBEE-9C2B-DB39-B82B-BA8319BCA7B6}"/>
                  </a:ext>
                </a:extLst>
              </p14:cNvPr>
              <p14:cNvContentPartPr/>
              <p14:nvPr/>
            </p14:nvContentPartPr>
            <p14:xfrm>
              <a:off x="5621005" y="1165153"/>
              <a:ext cx="385560" cy="29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17ADBEE-9C2B-DB39-B82B-BA8319BCA7B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12005" y="1156513"/>
                <a:ext cx="40320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D6A7ABE7-933C-6AC7-DB6E-5E9A84EE053D}"/>
              </a:ext>
            </a:extLst>
          </p:cNvPr>
          <p:cNvGrpSpPr/>
          <p:nvPr/>
        </p:nvGrpSpPr>
        <p:grpSpPr>
          <a:xfrm>
            <a:off x="6995845" y="935113"/>
            <a:ext cx="2420640" cy="721080"/>
            <a:chOff x="6995845" y="935113"/>
            <a:chExt cx="2420640" cy="72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0BEECF-3AC0-8996-9DFE-F491E5E786C5}"/>
                    </a:ext>
                  </a:extLst>
                </p14:cNvPr>
                <p14:cNvContentPartPr/>
                <p14:nvPr/>
              </p14:nvContentPartPr>
              <p14:xfrm>
                <a:off x="6995845" y="989833"/>
                <a:ext cx="533880" cy="223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0BEECF-3AC0-8996-9DFE-F491E5E786C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86845" y="981193"/>
                  <a:ext cx="551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B65F9C6-200F-F4D7-5E1B-7B0219A43C8D}"/>
                    </a:ext>
                  </a:extLst>
                </p14:cNvPr>
                <p14:cNvContentPartPr/>
                <p14:nvPr/>
              </p14:nvContentPartPr>
              <p14:xfrm>
                <a:off x="7304005" y="935113"/>
                <a:ext cx="19800" cy="447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B65F9C6-200F-F4D7-5E1B-7B0219A43C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95005" y="926473"/>
                  <a:ext cx="374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17D8E8B-EC78-82C1-6682-7EE525570DFD}"/>
                    </a:ext>
                  </a:extLst>
                </p14:cNvPr>
                <p14:cNvContentPartPr/>
                <p14:nvPr/>
              </p14:nvContentPartPr>
              <p14:xfrm>
                <a:off x="7428565" y="1336153"/>
                <a:ext cx="211320" cy="194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17D8E8B-EC78-82C1-6682-7EE525570DF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19925" y="1327153"/>
                  <a:ext cx="228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DE067A3-D27B-F4FB-3E5D-B9BFC25D5FA8}"/>
                    </a:ext>
                  </a:extLst>
                </p14:cNvPr>
                <p14:cNvContentPartPr/>
                <p14:nvPr/>
              </p14:nvContentPartPr>
              <p14:xfrm>
                <a:off x="7692085" y="1504633"/>
                <a:ext cx="20520" cy="151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DE067A3-D27B-F4FB-3E5D-B9BFC25D5F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83445" y="1495633"/>
                  <a:ext cx="38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2CBEC10-1C44-F5A5-3220-8630D6C13352}"/>
                    </a:ext>
                  </a:extLst>
                </p14:cNvPr>
                <p14:cNvContentPartPr/>
                <p14:nvPr/>
              </p14:nvContentPartPr>
              <p14:xfrm>
                <a:off x="7887205" y="1329673"/>
                <a:ext cx="145440" cy="208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2CBEC10-1C44-F5A5-3220-8630D6C1335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78565" y="1320673"/>
                  <a:ext cx="163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3B5155E-25BC-D064-F4A8-1A3525E876EA}"/>
                    </a:ext>
                  </a:extLst>
                </p14:cNvPr>
                <p14:cNvContentPartPr/>
                <p14:nvPr/>
              </p14:nvContentPartPr>
              <p14:xfrm>
                <a:off x="8134885" y="1484473"/>
                <a:ext cx="108000" cy="126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3B5155E-25BC-D064-F4A8-1A3525E876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25885" y="1475473"/>
                  <a:ext cx="125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736AD94-FAEF-A3B9-A3BF-206723EF50AA}"/>
                    </a:ext>
                  </a:extLst>
                </p14:cNvPr>
                <p14:cNvContentPartPr/>
                <p14:nvPr/>
              </p14:nvContentPartPr>
              <p14:xfrm>
                <a:off x="8414245" y="1319593"/>
                <a:ext cx="288720" cy="209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736AD94-FAEF-A3B9-A3BF-206723EF50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05245" y="1310953"/>
                  <a:ext cx="306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4A065A4-1F2E-7735-24F6-EE20651AFB42}"/>
                    </a:ext>
                  </a:extLst>
                </p14:cNvPr>
                <p14:cNvContentPartPr/>
                <p14:nvPr/>
              </p14:nvContentPartPr>
              <p14:xfrm>
                <a:off x="8763445" y="1493833"/>
                <a:ext cx="17280" cy="140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4A065A4-1F2E-7735-24F6-EE20651AFB4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54445" y="1484833"/>
                  <a:ext cx="34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081FECA-A6E5-EA0C-C4D3-81F4D17A6B75}"/>
                    </a:ext>
                  </a:extLst>
                </p14:cNvPr>
                <p14:cNvContentPartPr/>
                <p14:nvPr/>
              </p14:nvContentPartPr>
              <p14:xfrm>
                <a:off x="8936965" y="1276393"/>
                <a:ext cx="244080" cy="229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081FECA-A6E5-EA0C-C4D3-81F4D17A6B7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28325" y="1267753"/>
                  <a:ext cx="261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4C28E3D-3A71-357B-2673-31A7A10C039B}"/>
                    </a:ext>
                  </a:extLst>
                </p14:cNvPr>
                <p14:cNvContentPartPr/>
                <p14:nvPr/>
              </p14:nvContentPartPr>
              <p14:xfrm>
                <a:off x="9257365" y="1465753"/>
                <a:ext cx="159120" cy="139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4C28E3D-3A71-357B-2673-31A7A10C039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48365" y="1456753"/>
                  <a:ext cx="17676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1DB5AE-9C73-2EEA-1019-F7DA59A0941B}"/>
              </a:ext>
            </a:extLst>
          </p:cNvPr>
          <p:cNvGrpSpPr/>
          <p:nvPr/>
        </p:nvGrpSpPr>
        <p:grpSpPr>
          <a:xfrm>
            <a:off x="1251325" y="1918993"/>
            <a:ext cx="912960" cy="597960"/>
            <a:chOff x="1251325" y="1918993"/>
            <a:chExt cx="91296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44250DF-C848-E418-46B6-03602A2CBA3D}"/>
                    </a:ext>
                  </a:extLst>
                </p14:cNvPr>
                <p14:cNvContentPartPr/>
                <p14:nvPr/>
              </p14:nvContentPartPr>
              <p14:xfrm>
                <a:off x="1251325" y="1918993"/>
                <a:ext cx="890640" cy="597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44250DF-C848-E418-46B6-03602A2CBA3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42685" y="1909993"/>
                  <a:ext cx="90828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F0A70A8-23FD-CB89-A017-17B7BFA411A3}"/>
                    </a:ext>
                  </a:extLst>
                </p14:cNvPr>
                <p14:cNvContentPartPr/>
                <p14:nvPr/>
              </p14:nvContentPartPr>
              <p14:xfrm>
                <a:off x="1964485" y="2009713"/>
                <a:ext cx="199800" cy="41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F0A70A8-23FD-CB89-A017-17B7BFA411A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55485" y="2001073"/>
                  <a:ext cx="217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D8FD47C-2AEE-F927-D190-B18C46D64C83}"/>
                    </a:ext>
                  </a:extLst>
                </p14:cNvPr>
                <p14:cNvContentPartPr/>
                <p14:nvPr/>
              </p14:nvContentPartPr>
              <p14:xfrm>
                <a:off x="1385245" y="1933033"/>
                <a:ext cx="74160" cy="25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D8FD47C-2AEE-F927-D190-B18C46D64C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76605" y="1924393"/>
                  <a:ext cx="918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17B00E8-14C7-26ED-8AD1-5DC3535CE405}"/>
              </a:ext>
            </a:extLst>
          </p:cNvPr>
          <p:cNvGrpSpPr/>
          <p:nvPr/>
        </p:nvGrpSpPr>
        <p:grpSpPr>
          <a:xfrm>
            <a:off x="2487565" y="1821793"/>
            <a:ext cx="3041640" cy="471600"/>
            <a:chOff x="2487565" y="1821793"/>
            <a:chExt cx="304164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28159D8-1E86-3ABA-0564-1DCBF2CA8DF8}"/>
                    </a:ext>
                  </a:extLst>
                </p14:cNvPr>
                <p14:cNvContentPartPr/>
                <p14:nvPr/>
              </p14:nvContentPartPr>
              <p14:xfrm>
                <a:off x="2487565" y="2072713"/>
                <a:ext cx="429120" cy="177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28159D8-1E86-3ABA-0564-1DCBF2CA8DF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78925" y="2064073"/>
                  <a:ext cx="446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249F184-8FEC-4DD3-5EE8-BCD9EE042E5E}"/>
                    </a:ext>
                  </a:extLst>
                </p14:cNvPr>
                <p14:cNvContentPartPr/>
                <p14:nvPr/>
              </p14:nvContentPartPr>
              <p14:xfrm>
                <a:off x="3184165" y="1821793"/>
                <a:ext cx="1029600" cy="471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249F184-8FEC-4DD3-5EE8-BCD9EE042E5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175165" y="1812793"/>
                  <a:ext cx="10472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F1D7074-4E23-4830-8077-F1CEB684CA63}"/>
                    </a:ext>
                  </a:extLst>
                </p14:cNvPr>
                <p14:cNvContentPartPr/>
                <p14:nvPr/>
              </p14:nvContentPartPr>
              <p14:xfrm>
                <a:off x="3202885" y="2065873"/>
                <a:ext cx="516600" cy="82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F1D7074-4E23-4830-8077-F1CEB684CA6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94245" y="2057233"/>
                  <a:ext cx="534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DBD46A5-C940-1315-C110-61AB5055DD6B}"/>
                    </a:ext>
                  </a:extLst>
                </p14:cNvPr>
                <p14:cNvContentPartPr/>
                <p14:nvPr/>
              </p14:nvContentPartPr>
              <p14:xfrm>
                <a:off x="4458205" y="2058673"/>
                <a:ext cx="1071000" cy="189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DBD46A5-C940-1315-C110-61AB5055DD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49565" y="2050033"/>
                  <a:ext cx="108864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C7E40CD-B36C-9083-6F5F-0B5EFB3C917D}"/>
              </a:ext>
            </a:extLst>
          </p:cNvPr>
          <p:cNvGrpSpPr/>
          <p:nvPr/>
        </p:nvGrpSpPr>
        <p:grpSpPr>
          <a:xfrm>
            <a:off x="5883445" y="1877233"/>
            <a:ext cx="4023000" cy="689760"/>
            <a:chOff x="5883445" y="1877233"/>
            <a:chExt cx="402300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7996D91-CC83-27D1-E6BB-4D9D3BDC40F4}"/>
                    </a:ext>
                  </a:extLst>
                </p14:cNvPr>
                <p14:cNvContentPartPr/>
                <p14:nvPr/>
              </p14:nvContentPartPr>
              <p14:xfrm>
                <a:off x="5935645" y="2025913"/>
                <a:ext cx="189720" cy="247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7996D91-CC83-27D1-E6BB-4D9D3BDC40F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26645" y="2016913"/>
                  <a:ext cx="207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DA79831-08C1-ABEA-F026-1F03BD368531}"/>
                    </a:ext>
                  </a:extLst>
                </p14:cNvPr>
                <p14:cNvContentPartPr/>
                <p14:nvPr/>
              </p14:nvContentPartPr>
              <p14:xfrm>
                <a:off x="6228685" y="2002513"/>
                <a:ext cx="145440" cy="250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DA79831-08C1-ABEA-F026-1F03BD36853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19685" y="1993873"/>
                  <a:ext cx="163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176EF82-88B9-6EC6-8287-E149B6E8C6D7}"/>
                    </a:ext>
                  </a:extLst>
                </p14:cNvPr>
                <p14:cNvContentPartPr/>
                <p14:nvPr/>
              </p14:nvContentPartPr>
              <p14:xfrm>
                <a:off x="6435325" y="2188273"/>
                <a:ext cx="32760" cy="83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176EF82-88B9-6EC6-8287-E149B6E8C6D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26685" y="2179273"/>
                  <a:ext cx="50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72E0C49-01E5-17C8-E124-8FB89BF5FC6F}"/>
                    </a:ext>
                  </a:extLst>
                </p14:cNvPr>
                <p14:cNvContentPartPr/>
                <p14:nvPr/>
              </p14:nvContentPartPr>
              <p14:xfrm>
                <a:off x="6681925" y="1984153"/>
                <a:ext cx="63360" cy="249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72E0C49-01E5-17C8-E124-8FB89BF5FC6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73285" y="1975153"/>
                  <a:ext cx="81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21E8133-ABE2-29C5-374D-4A7F321A73C9}"/>
                    </a:ext>
                  </a:extLst>
                </p14:cNvPr>
                <p14:cNvContentPartPr/>
                <p14:nvPr/>
              </p14:nvContentPartPr>
              <p14:xfrm>
                <a:off x="6616045" y="2112673"/>
                <a:ext cx="226800" cy="35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21E8133-ABE2-29C5-374D-4A7F321A73C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07045" y="2103673"/>
                  <a:ext cx="244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46C0DF8-AE97-0335-9BF1-4B8719461A4F}"/>
                    </a:ext>
                  </a:extLst>
                </p14:cNvPr>
                <p14:cNvContentPartPr/>
                <p14:nvPr/>
              </p14:nvContentPartPr>
              <p14:xfrm>
                <a:off x="6929245" y="1974433"/>
                <a:ext cx="47520" cy="244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46C0DF8-AE97-0335-9BF1-4B8719461A4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20605" y="1965793"/>
                  <a:ext cx="65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882E993-9941-025A-F983-2753BC0C830F}"/>
                    </a:ext>
                  </a:extLst>
                </p14:cNvPr>
                <p14:cNvContentPartPr/>
                <p14:nvPr/>
              </p14:nvContentPartPr>
              <p14:xfrm>
                <a:off x="5883445" y="1877233"/>
                <a:ext cx="202680" cy="689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882E993-9941-025A-F983-2753BC0C830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74805" y="1868593"/>
                  <a:ext cx="22032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60C1E5C-A4EF-637F-0608-07FA5BEE47FA}"/>
                    </a:ext>
                  </a:extLst>
                </p14:cNvPr>
                <p14:cNvContentPartPr/>
                <p14:nvPr/>
              </p14:nvContentPartPr>
              <p14:xfrm>
                <a:off x="7048405" y="1910713"/>
                <a:ext cx="105120" cy="463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60C1E5C-A4EF-637F-0608-07FA5BEE47F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39405" y="1902073"/>
                  <a:ext cx="1227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B9F837B-D6E0-1486-465B-A0BFAE9041B2}"/>
                    </a:ext>
                  </a:extLst>
                </p14:cNvPr>
                <p14:cNvContentPartPr/>
                <p14:nvPr/>
              </p14:nvContentPartPr>
              <p14:xfrm>
                <a:off x="7189525" y="1933393"/>
                <a:ext cx="199080" cy="450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B9F837B-D6E0-1486-465B-A0BFAE9041B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80525" y="1924753"/>
                  <a:ext cx="21672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E412F13-47C2-EC16-778E-BD424883059B}"/>
                    </a:ext>
                  </a:extLst>
                </p14:cNvPr>
                <p14:cNvContentPartPr/>
                <p14:nvPr/>
              </p14:nvContentPartPr>
              <p14:xfrm>
                <a:off x="7392565" y="2044633"/>
                <a:ext cx="118800" cy="248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E412F13-47C2-EC16-778E-BD424883059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83925" y="2035993"/>
                  <a:ext cx="136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CB572A4-CAD8-83DD-378F-D865B030BDB3}"/>
                    </a:ext>
                  </a:extLst>
                </p14:cNvPr>
                <p14:cNvContentPartPr/>
                <p14:nvPr/>
              </p14:nvContentPartPr>
              <p14:xfrm>
                <a:off x="7620445" y="2015473"/>
                <a:ext cx="138960" cy="245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CB572A4-CAD8-83DD-378F-D865B030BDB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611445" y="2006473"/>
                  <a:ext cx="156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2A8DB6E-3115-3F29-56FA-EAFC2109E7B3}"/>
                    </a:ext>
                  </a:extLst>
                </p14:cNvPr>
                <p14:cNvContentPartPr/>
                <p14:nvPr/>
              </p14:nvContentPartPr>
              <p14:xfrm>
                <a:off x="7854085" y="2213833"/>
                <a:ext cx="126360" cy="113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2A8DB6E-3115-3F29-56FA-EAFC2109E7B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45085" y="2204833"/>
                  <a:ext cx="144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5AC2BA6-2DA4-4624-45F8-23DDA42A6482}"/>
                    </a:ext>
                  </a:extLst>
                </p14:cNvPr>
                <p14:cNvContentPartPr/>
                <p14:nvPr/>
              </p14:nvContentPartPr>
              <p14:xfrm>
                <a:off x="8143525" y="2029153"/>
                <a:ext cx="33840" cy="250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5AC2BA6-2DA4-4624-45F8-23DDA42A648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34525" y="2020153"/>
                  <a:ext cx="51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172B432-FF23-DD4E-2A2F-169C10F1D2D6}"/>
                    </a:ext>
                  </a:extLst>
                </p14:cNvPr>
                <p14:cNvContentPartPr/>
                <p14:nvPr/>
              </p14:nvContentPartPr>
              <p14:xfrm>
                <a:off x="8056765" y="2147953"/>
                <a:ext cx="209880" cy="41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172B432-FF23-DD4E-2A2F-169C10F1D2D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47765" y="2139313"/>
                  <a:ext cx="227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DBB6E6D-041D-AA56-C95E-9ABD4A80D244}"/>
                    </a:ext>
                  </a:extLst>
                </p14:cNvPr>
                <p14:cNvContentPartPr/>
                <p14:nvPr/>
              </p14:nvContentPartPr>
              <p14:xfrm>
                <a:off x="8344045" y="1965793"/>
                <a:ext cx="52920" cy="347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DBB6E6D-041D-AA56-C95E-9ABD4A80D24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35405" y="1957153"/>
                  <a:ext cx="705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8DAE571-4A2E-2C4B-E1B2-3A2FE39CC064}"/>
                    </a:ext>
                  </a:extLst>
                </p14:cNvPr>
                <p14:cNvContentPartPr/>
                <p14:nvPr/>
              </p14:nvContentPartPr>
              <p14:xfrm>
                <a:off x="8402005" y="1879753"/>
                <a:ext cx="178920" cy="525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8DAE571-4A2E-2C4B-E1B2-3A2FE39CC06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93365" y="1870753"/>
                  <a:ext cx="19656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6A4C5B3-0179-AF80-FC2E-B79E2D56EEE8}"/>
                    </a:ext>
                  </a:extLst>
                </p14:cNvPr>
                <p14:cNvContentPartPr/>
                <p14:nvPr/>
              </p14:nvContentPartPr>
              <p14:xfrm>
                <a:off x="8729245" y="1945993"/>
                <a:ext cx="1177200" cy="347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6A4C5B3-0179-AF80-FC2E-B79E2D56EEE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20605" y="1937353"/>
                  <a:ext cx="11948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D98E3F0-9D0F-595F-F476-C4491BBA41A6}"/>
                    </a:ext>
                  </a:extLst>
                </p14:cNvPr>
                <p14:cNvContentPartPr/>
                <p14:nvPr/>
              </p14:nvContentPartPr>
              <p14:xfrm>
                <a:off x="9429085" y="2057233"/>
                <a:ext cx="351720" cy="26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D98E3F0-9D0F-595F-F476-C4491BBA41A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20445" y="2048233"/>
                  <a:ext cx="369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B5DB60D-D3FE-688F-6C75-51011F170BC7}"/>
                    </a:ext>
                  </a:extLst>
                </p14:cNvPr>
                <p14:cNvContentPartPr/>
                <p14:nvPr/>
              </p14:nvContentPartPr>
              <p14:xfrm>
                <a:off x="8979805" y="2044993"/>
                <a:ext cx="366480" cy="12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B5DB60D-D3FE-688F-6C75-51011F170BC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71165" y="2036353"/>
                  <a:ext cx="3841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A732204-4B45-E2D3-6FCD-25136D4153B9}"/>
              </a:ext>
            </a:extLst>
          </p:cNvPr>
          <p:cNvGrpSpPr/>
          <p:nvPr/>
        </p:nvGrpSpPr>
        <p:grpSpPr>
          <a:xfrm>
            <a:off x="10258885" y="1819273"/>
            <a:ext cx="1849680" cy="719280"/>
            <a:chOff x="10258885" y="1819273"/>
            <a:chExt cx="1849680" cy="71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6029B0F-3001-7F4D-D5B1-161B33926081}"/>
                    </a:ext>
                  </a:extLst>
                </p14:cNvPr>
                <p14:cNvContentPartPr/>
                <p14:nvPr/>
              </p14:nvContentPartPr>
              <p14:xfrm>
                <a:off x="10258885" y="1978393"/>
                <a:ext cx="340200" cy="174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6029B0F-3001-7F4D-D5B1-161B3392608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250245" y="1969753"/>
                  <a:ext cx="357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CDC85DE-DD23-ECDD-2EE8-87841773B4B5}"/>
                    </a:ext>
                  </a:extLst>
                </p14:cNvPr>
                <p14:cNvContentPartPr/>
                <p14:nvPr/>
              </p14:nvContentPartPr>
              <p14:xfrm>
                <a:off x="10267525" y="1819273"/>
                <a:ext cx="288000" cy="437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CDC85DE-DD23-ECDD-2EE8-87841773B4B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258885" y="1810273"/>
                  <a:ext cx="3056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1032E33-2651-445B-9A4D-7307947A88D2}"/>
                    </a:ext>
                  </a:extLst>
                </p14:cNvPr>
                <p14:cNvContentPartPr/>
                <p14:nvPr/>
              </p14:nvContentPartPr>
              <p14:xfrm>
                <a:off x="10429525" y="2244793"/>
                <a:ext cx="136080" cy="208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1032E33-2651-445B-9A4D-7307947A88D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20525" y="2235793"/>
                  <a:ext cx="153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9235E40-A22B-855A-3889-4AA587C84C32}"/>
                    </a:ext>
                  </a:extLst>
                </p14:cNvPr>
                <p14:cNvContentPartPr/>
                <p14:nvPr/>
              </p14:nvContentPartPr>
              <p14:xfrm>
                <a:off x="10724005" y="2396713"/>
                <a:ext cx="17280" cy="111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9235E40-A22B-855A-3889-4AA587C84C3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15365" y="2387713"/>
                  <a:ext cx="34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2AF717A-A722-6029-8D65-59EEBB09E5FB}"/>
                    </a:ext>
                  </a:extLst>
                </p14:cNvPr>
                <p14:cNvContentPartPr/>
                <p14:nvPr/>
              </p14:nvContentPartPr>
              <p14:xfrm>
                <a:off x="10875565" y="2233993"/>
                <a:ext cx="165240" cy="215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2AF717A-A722-6029-8D65-59EEBB09E5F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66565" y="2224993"/>
                  <a:ext cx="182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CBC4CF1-96CC-77F4-7158-5CE4588E32F0}"/>
                    </a:ext>
                  </a:extLst>
                </p14:cNvPr>
                <p14:cNvContentPartPr/>
                <p14:nvPr/>
              </p14:nvContentPartPr>
              <p14:xfrm>
                <a:off x="11102725" y="2379433"/>
                <a:ext cx="171360" cy="117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CBC4CF1-96CC-77F4-7158-5CE4588E32F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94085" y="2370433"/>
                  <a:ext cx="189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7B46F71-14ED-9EC9-2BF6-14B58643D7CA}"/>
                    </a:ext>
                  </a:extLst>
                </p14:cNvPr>
                <p14:cNvContentPartPr/>
                <p14:nvPr/>
              </p14:nvContentPartPr>
              <p14:xfrm>
                <a:off x="11319805" y="2155153"/>
                <a:ext cx="239040" cy="247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7B46F71-14ED-9EC9-2BF6-14B58643D7C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11165" y="2146153"/>
                  <a:ext cx="256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175FFCC-6DC1-F009-0195-6F9AF28FE924}"/>
                    </a:ext>
                  </a:extLst>
                </p14:cNvPr>
                <p14:cNvContentPartPr/>
                <p14:nvPr/>
              </p14:nvContentPartPr>
              <p14:xfrm>
                <a:off x="11609245" y="2325073"/>
                <a:ext cx="27360" cy="144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175FFCC-6DC1-F009-0195-6F9AF28FE92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600605" y="2316433"/>
                  <a:ext cx="45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D04F9BD-1FF8-FFC7-A558-A3EEB152C142}"/>
                    </a:ext>
                  </a:extLst>
                </p14:cNvPr>
                <p14:cNvContentPartPr/>
                <p14:nvPr/>
              </p14:nvContentPartPr>
              <p14:xfrm>
                <a:off x="11786005" y="2187913"/>
                <a:ext cx="183960" cy="223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D04F9BD-1FF8-FFC7-A558-A3EEB152C14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777365" y="2179273"/>
                  <a:ext cx="201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E8DACBF-E238-F76A-95D4-21304D073E61}"/>
                    </a:ext>
                  </a:extLst>
                </p14:cNvPr>
                <p14:cNvContentPartPr/>
                <p14:nvPr/>
              </p14:nvContentPartPr>
              <p14:xfrm>
                <a:off x="11990485" y="2431273"/>
                <a:ext cx="118080" cy="107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E8DACBF-E238-F76A-95D4-21304D073E6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981845" y="2422633"/>
                  <a:ext cx="13572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6EF2E9C-1A43-9D49-5399-C8E6C4E8BCC8}"/>
              </a:ext>
            </a:extLst>
          </p:cNvPr>
          <p:cNvGrpSpPr/>
          <p:nvPr/>
        </p:nvGrpSpPr>
        <p:grpSpPr>
          <a:xfrm>
            <a:off x="389485" y="2790553"/>
            <a:ext cx="7340040" cy="1415160"/>
            <a:chOff x="389485" y="2790553"/>
            <a:chExt cx="7340040" cy="14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7032F6A-0548-A294-5B1D-4FF252DA2E45}"/>
                    </a:ext>
                  </a:extLst>
                </p14:cNvPr>
                <p14:cNvContentPartPr/>
                <p14:nvPr/>
              </p14:nvContentPartPr>
              <p14:xfrm>
                <a:off x="460405" y="3003673"/>
                <a:ext cx="98640" cy="286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7032F6A-0548-A294-5B1D-4FF252DA2E4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1765" y="2994673"/>
                  <a:ext cx="1162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C602590-68B7-E0FB-5762-3C4E43B01770}"/>
                    </a:ext>
                  </a:extLst>
                </p14:cNvPr>
                <p14:cNvContentPartPr/>
                <p14:nvPr/>
              </p14:nvContentPartPr>
              <p14:xfrm>
                <a:off x="595765" y="3026353"/>
                <a:ext cx="152640" cy="407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C602590-68B7-E0FB-5762-3C4E43B0177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7125" y="3017353"/>
                  <a:ext cx="1702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3747E9D-F35B-8C4F-4103-5D8877780C34}"/>
                    </a:ext>
                  </a:extLst>
                </p14:cNvPr>
                <p14:cNvContentPartPr/>
                <p14:nvPr/>
              </p14:nvContentPartPr>
              <p14:xfrm>
                <a:off x="1106605" y="3095833"/>
                <a:ext cx="458640" cy="162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3747E9D-F35B-8C4F-4103-5D8877780C3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7605" y="3086833"/>
                  <a:ext cx="476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9CA5BD3-D8E5-84AD-CDD8-FBB9E834DF90}"/>
                    </a:ext>
                  </a:extLst>
                </p14:cNvPr>
                <p14:cNvContentPartPr/>
                <p14:nvPr/>
              </p14:nvContentPartPr>
              <p14:xfrm>
                <a:off x="1703125" y="3079273"/>
                <a:ext cx="1121760" cy="359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9CA5BD3-D8E5-84AD-CDD8-FBB9E834DF9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94125" y="3070273"/>
                  <a:ext cx="11394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0928CBB-FC18-DCF0-74C9-32C86526DFE8}"/>
                    </a:ext>
                  </a:extLst>
                </p14:cNvPr>
                <p14:cNvContentPartPr/>
                <p14:nvPr/>
              </p14:nvContentPartPr>
              <p14:xfrm>
                <a:off x="1949365" y="2953273"/>
                <a:ext cx="46440" cy="41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0928CBB-FC18-DCF0-74C9-32C86526DFE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40365" y="2944633"/>
                  <a:ext cx="64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35A2711-880A-8F76-8B74-BDD90114CF49}"/>
                    </a:ext>
                  </a:extLst>
                </p14:cNvPr>
                <p14:cNvContentPartPr/>
                <p14:nvPr/>
              </p14:nvContentPartPr>
              <p14:xfrm>
                <a:off x="3128005" y="2853553"/>
                <a:ext cx="572400" cy="410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35A2711-880A-8F76-8B74-BDD90114CF4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19365" y="2844913"/>
                  <a:ext cx="5900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180F7CB-18D9-B544-6DAD-FF241EDA7F49}"/>
                    </a:ext>
                  </a:extLst>
                </p14:cNvPr>
                <p14:cNvContentPartPr/>
                <p14:nvPr/>
              </p14:nvContentPartPr>
              <p14:xfrm>
                <a:off x="3149965" y="3010513"/>
                <a:ext cx="337680" cy="27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180F7CB-18D9-B544-6DAD-FF241EDA7F4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41325" y="3001873"/>
                  <a:ext cx="355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E14B1D4-36A6-1B86-E731-7C6C2B4B5C33}"/>
                    </a:ext>
                  </a:extLst>
                </p14:cNvPr>
                <p14:cNvContentPartPr/>
                <p14:nvPr/>
              </p14:nvContentPartPr>
              <p14:xfrm>
                <a:off x="3967885" y="3001153"/>
                <a:ext cx="153000" cy="241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E14B1D4-36A6-1B86-E731-7C6C2B4B5C3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58885" y="2992513"/>
                  <a:ext cx="170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37A946E-C1DF-624E-DF3C-D14171DC8E91}"/>
                    </a:ext>
                  </a:extLst>
                </p14:cNvPr>
                <p14:cNvContentPartPr/>
                <p14:nvPr/>
              </p14:nvContentPartPr>
              <p14:xfrm>
                <a:off x="3808045" y="2934913"/>
                <a:ext cx="162000" cy="480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37A946E-C1DF-624E-DF3C-D14171DC8E9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99045" y="2925913"/>
                  <a:ext cx="17964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ACD7DF9-9FA2-0135-5B44-52FCA4ABAF5A}"/>
                    </a:ext>
                  </a:extLst>
                </p14:cNvPr>
                <p14:cNvContentPartPr/>
                <p14:nvPr/>
              </p14:nvContentPartPr>
              <p14:xfrm>
                <a:off x="4266685" y="2993233"/>
                <a:ext cx="159840" cy="240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ACD7DF9-9FA2-0135-5B44-52FCA4ABAF5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57685" y="2984593"/>
                  <a:ext cx="177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988EA86-A494-F152-97C3-0B4F1DCA8F30}"/>
                    </a:ext>
                  </a:extLst>
                </p14:cNvPr>
                <p14:cNvContentPartPr/>
                <p14:nvPr/>
              </p14:nvContentPartPr>
              <p14:xfrm>
                <a:off x="4604365" y="2988553"/>
                <a:ext cx="34200" cy="200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988EA86-A494-F152-97C3-0B4F1DCA8F3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595725" y="2979553"/>
                  <a:ext cx="51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C99FC60-6184-19C2-487D-327F2FE4B3AB}"/>
                    </a:ext>
                  </a:extLst>
                </p14:cNvPr>
                <p14:cNvContentPartPr/>
                <p14:nvPr/>
              </p14:nvContentPartPr>
              <p14:xfrm>
                <a:off x="4546765" y="3104473"/>
                <a:ext cx="153360" cy="18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C99FC60-6184-19C2-487D-327F2FE4B3A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37765" y="3095473"/>
                  <a:ext cx="171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B139CDF-494B-24DF-C2D7-2E5B172168E4}"/>
                    </a:ext>
                  </a:extLst>
                </p14:cNvPr>
                <p14:cNvContentPartPr/>
                <p14:nvPr/>
              </p14:nvContentPartPr>
              <p14:xfrm>
                <a:off x="4807405" y="2975953"/>
                <a:ext cx="11880" cy="253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B139CDF-494B-24DF-C2D7-2E5B172168E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98765" y="2966953"/>
                  <a:ext cx="29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9633121-9DAE-379A-69A0-494B90585EEF}"/>
                    </a:ext>
                  </a:extLst>
                </p14:cNvPr>
                <p14:cNvContentPartPr/>
                <p14:nvPr/>
              </p14:nvContentPartPr>
              <p14:xfrm>
                <a:off x="4868245" y="2823313"/>
                <a:ext cx="148680" cy="558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9633121-9DAE-379A-69A0-494B90585EE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859245" y="2814313"/>
                  <a:ext cx="16632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AD6B5F9-E23D-87B4-4C38-59FF839FE9AE}"/>
                    </a:ext>
                  </a:extLst>
                </p14:cNvPr>
                <p14:cNvContentPartPr/>
                <p14:nvPr/>
              </p14:nvContentPartPr>
              <p14:xfrm>
                <a:off x="5348845" y="3002953"/>
                <a:ext cx="173880" cy="220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AD6B5F9-E23D-87B4-4C38-59FF839FE9A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39845" y="2993953"/>
                  <a:ext cx="191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B81264D-F62E-50EC-FC8B-FAB10952E47D}"/>
                    </a:ext>
                  </a:extLst>
                </p14:cNvPr>
                <p14:cNvContentPartPr/>
                <p14:nvPr/>
              </p14:nvContentPartPr>
              <p14:xfrm>
                <a:off x="5572045" y="2797393"/>
                <a:ext cx="825840" cy="409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B81264D-F62E-50EC-FC8B-FAB10952E47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63045" y="2788753"/>
                  <a:ext cx="84348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564EA4E-D970-2E32-C055-D04FFE73829D}"/>
                    </a:ext>
                  </a:extLst>
                </p14:cNvPr>
                <p14:cNvContentPartPr/>
                <p14:nvPr/>
              </p14:nvContentPartPr>
              <p14:xfrm>
                <a:off x="6764725" y="2862553"/>
                <a:ext cx="316080" cy="437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564EA4E-D970-2E32-C055-D04FFE73829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755725" y="2853913"/>
                  <a:ext cx="3337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98B22B0-EC81-23B1-3038-F39E560E745E}"/>
                    </a:ext>
                  </a:extLst>
                </p14:cNvPr>
                <p14:cNvContentPartPr/>
                <p14:nvPr/>
              </p14:nvContentPartPr>
              <p14:xfrm>
                <a:off x="7297885" y="2790553"/>
                <a:ext cx="277560" cy="375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98B22B0-EC81-23B1-3038-F39E560E745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89245" y="2781553"/>
                  <a:ext cx="2952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700B187-C6F7-B52D-CC92-12D6922F3FF5}"/>
                    </a:ext>
                  </a:extLst>
                </p14:cNvPr>
                <p14:cNvContentPartPr/>
                <p14:nvPr/>
              </p14:nvContentPartPr>
              <p14:xfrm>
                <a:off x="7649245" y="3162073"/>
                <a:ext cx="80280" cy="171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700B187-C6F7-B52D-CC92-12D6922F3FF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40605" y="3153433"/>
                  <a:ext cx="97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E91F5BD-B94D-67B4-5E43-882A6B14DA3A}"/>
                    </a:ext>
                  </a:extLst>
                </p14:cNvPr>
                <p14:cNvContentPartPr/>
                <p14:nvPr/>
              </p14:nvContentPartPr>
              <p14:xfrm>
                <a:off x="413605" y="3755353"/>
                <a:ext cx="218520" cy="247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E91F5BD-B94D-67B4-5E43-882A6B14DA3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04965" y="3746713"/>
                  <a:ext cx="236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7848DBA-BA71-57C2-6312-950BF2779D94}"/>
                    </a:ext>
                  </a:extLst>
                </p14:cNvPr>
                <p14:cNvContentPartPr/>
                <p14:nvPr/>
              </p14:nvContentPartPr>
              <p14:xfrm>
                <a:off x="389485" y="3812953"/>
                <a:ext cx="260280" cy="118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7848DBA-BA71-57C2-6312-950BF2779D9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0485" y="3804313"/>
                  <a:ext cx="277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19DF44C-DE35-1292-080F-58E18B454746}"/>
                    </a:ext>
                  </a:extLst>
                </p14:cNvPr>
                <p14:cNvContentPartPr/>
                <p14:nvPr/>
              </p14:nvContentPartPr>
              <p14:xfrm>
                <a:off x="712765" y="3716113"/>
                <a:ext cx="506160" cy="309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19DF44C-DE35-1292-080F-58E18B45474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4125" y="3707113"/>
                  <a:ext cx="5238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E25B934-127A-6459-457E-786D9F8709FD}"/>
                    </a:ext>
                  </a:extLst>
                </p14:cNvPr>
                <p14:cNvContentPartPr/>
                <p14:nvPr/>
              </p14:nvContentPartPr>
              <p14:xfrm>
                <a:off x="1561285" y="3603073"/>
                <a:ext cx="750960" cy="546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E25B934-127A-6459-457E-786D9F8709F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552285" y="3594073"/>
                  <a:ext cx="76860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4027EC4-AD2D-645C-2B69-CADF3A8BF583}"/>
                    </a:ext>
                  </a:extLst>
                </p14:cNvPr>
                <p14:cNvContentPartPr/>
                <p14:nvPr/>
              </p14:nvContentPartPr>
              <p14:xfrm>
                <a:off x="2730205" y="3780553"/>
                <a:ext cx="666720" cy="172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4027EC4-AD2D-645C-2B69-CADF3A8BF58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721565" y="3771553"/>
                  <a:ext cx="684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087B8A9-6A4B-6A8B-76C0-2450608D00E5}"/>
                    </a:ext>
                  </a:extLst>
                </p14:cNvPr>
                <p14:cNvContentPartPr/>
                <p14:nvPr/>
              </p14:nvContentPartPr>
              <p14:xfrm>
                <a:off x="3561445" y="3514873"/>
                <a:ext cx="991080" cy="398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087B8A9-6A4B-6A8B-76C0-2450608D00E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552445" y="3505873"/>
                  <a:ext cx="10087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E385DEB-A34B-F1CF-9DFF-0C0799B47279}"/>
                    </a:ext>
                  </a:extLst>
                </p14:cNvPr>
                <p14:cNvContentPartPr/>
                <p14:nvPr/>
              </p14:nvContentPartPr>
              <p14:xfrm>
                <a:off x="4269205" y="3652393"/>
                <a:ext cx="221760" cy="38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E385DEB-A34B-F1CF-9DFF-0C0799B4727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60205" y="3643753"/>
                  <a:ext cx="239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28DF01E-F760-773B-E4E2-62FF02ED0910}"/>
                    </a:ext>
                  </a:extLst>
                </p14:cNvPr>
                <p14:cNvContentPartPr/>
                <p14:nvPr/>
              </p14:nvContentPartPr>
              <p14:xfrm>
                <a:off x="3794005" y="3614593"/>
                <a:ext cx="461520" cy="85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28DF01E-F760-773B-E4E2-62FF02ED091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85005" y="3605953"/>
                  <a:ext cx="479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61D4F03-A878-AD0A-C36E-3F269251B3F8}"/>
                    </a:ext>
                  </a:extLst>
                </p14:cNvPr>
                <p14:cNvContentPartPr/>
                <p14:nvPr/>
              </p14:nvContentPartPr>
              <p14:xfrm>
                <a:off x="4843045" y="3529993"/>
                <a:ext cx="1475280" cy="675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61D4F03-A878-AD0A-C36E-3F269251B3F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834045" y="3520993"/>
                  <a:ext cx="1492920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07B2CB9-8F56-AAFC-9DF5-5BA109D915DA}"/>
                    </a:ext>
                  </a:extLst>
                </p14:cNvPr>
                <p14:cNvContentPartPr/>
                <p14:nvPr/>
              </p14:nvContentPartPr>
              <p14:xfrm>
                <a:off x="6469165" y="3515233"/>
                <a:ext cx="577440" cy="345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07B2CB9-8F56-AAFC-9DF5-5BA109D915D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60525" y="3506593"/>
                  <a:ext cx="5950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BB161C3-B866-72A9-DD7C-7029CDFE28A7}"/>
                    </a:ext>
                  </a:extLst>
                </p14:cNvPr>
                <p14:cNvContentPartPr/>
                <p14:nvPr/>
              </p14:nvContentPartPr>
              <p14:xfrm>
                <a:off x="6611005" y="3585793"/>
                <a:ext cx="386640" cy="51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BB161C3-B866-72A9-DD7C-7029CDFE28A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02005" y="3576793"/>
                  <a:ext cx="40428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186D54B-C6F7-9453-CDD1-20784F3BACAE}"/>
                  </a:ext>
                </a:extLst>
              </p14:cNvPr>
              <p14:cNvContentPartPr/>
              <p14:nvPr/>
            </p14:nvContentPartPr>
            <p14:xfrm>
              <a:off x="7384645" y="3525673"/>
              <a:ext cx="846000" cy="3373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186D54B-C6F7-9453-CDD1-20784F3BACA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376005" y="3517033"/>
                <a:ext cx="863640" cy="35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6046512-3935-6661-B3C6-17B5D6E8C172}"/>
              </a:ext>
            </a:extLst>
          </p:cNvPr>
          <p:cNvGrpSpPr/>
          <p:nvPr/>
        </p:nvGrpSpPr>
        <p:grpSpPr>
          <a:xfrm>
            <a:off x="8435125" y="3450793"/>
            <a:ext cx="3399480" cy="565200"/>
            <a:chOff x="8435125" y="3450793"/>
            <a:chExt cx="339948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7550E09-D134-15B4-33FB-C12DE8230BC7}"/>
                    </a:ext>
                  </a:extLst>
                </p14:cNvPr>
                <p14:cNvContentPartPr/>
                <p14:nvPr/>
              </p14:nvContentPartPr>
              <p14:xfrm>
                <a:off x="8435125" y="3452233"/>
                <a:ext cx="1400040" cy="563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7550E09-D134-15B4-33FB-C12DE8230BC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426125" y="3443593"/>
                  <a:ext cx="141768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F0110F1-08C4-E0B8-1768-7D491CE4E22C}"/>
                    </a:ext>
                  </a:extLst>
                </p14:cNvPr>
                <p14:cNvContentPartPr/>
                <p14:nvPr/>
              </p14:nvContentPartPr>
              <p14:xfrm>
                <a:off x="9291565" y="3534313"/>
                <a:ext cx="65160" cy="11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F0110F1-08C4-E0B8-1768-7D491CE4E22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82565" y="3525313"/>
                  <a:ext cx="82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0A2919D-7919-DE91-7D2F-A75F0C9D85CD}"/>
                    </a:ext>
                  </a:extLst>
                </p14:cNvPr>
                <p14:cNvContentPartPr/>
                <p14:nvPr/>
              </p14:nvContentPartPr>
              <p14:xfrm>
                <a:off x="10062325" y="3479233"/>
                <a:ext cx="1182960" cy="316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0A2919D-7919-DE91-7D2F-A75F0C9D85C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53325" y="3470233"/>
                  <a:ext cx="12006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7E35A2E-6166-91A2-8B26-8D67C8C12BAD}"/>
                    </a:ext>
                  </a:extLst>
                </p14:cNvPr>
                <p14:cNvContentPartPr/>
                <p14:nvPr/>
              </p14:nvContentPartPr>
              <p14:xfrm>
                <a:off x="11556325" y="3450793"/>
                <a:ext cx="278280" cy="317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7E35A2E-6166-91A2-8B26-8D67C8C12BA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547325" y="3442153"/>
                  <a:ext cx="295920" cy="33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4DC47029-3EDC-9B07-9225-F2825C35EC2E}"/>
                  </a:ext>
                </a:extLst>
              </p14:cNvPr>
              <p14:cNvContentPartPr/>
              <p14:nvPr/>
            </p14:nvContentPartPr>
            <p14:xfrm>
              <a:off x="1681885" y="4572553"/>
              <a:ext cx="727560" cy="3682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4DC47029-3EDC-9B07-9225-F2825C35EC2E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673245" y="4563553"/>
                <a:ext cx="745200" cy="38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DCAB8C5-A7F4-4EA6-DA15-E0D12FF7B845}"/>
              </a:ext>
            </a:extLst>
          </p:cNvPr>
          <p:cNvGrpSpPr/>
          <p:nvPr/>
        </p:nvGrpSpPr>
        <p:grpSpPr>
          <a:xfrm>
            <a:off x="2649205" y="4580833"/>
            <a:ext cx="1652040" cy="594000"/>
            <a:chOff x="2649205" y="4580833"/>
            <a:chExt cx="165204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56E09AC-2231-15F0-30AE-7083C53DE8A1}"/>
                    </a:ext>
                  </a:extLst>
                </p14:cNvPr>
                <p14:cNvContentPartPr/>
                <p14:nvPr/>
              </p14:nvContentPartPr>
              <p14:xfrm>
                <a:off x="2649205" y="4592713"/>
                <a:ext cx="916560" cy="370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56E09AC-2231-15F0-30AE-7083C53DE8A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40205" y="4584073"/>
                  <a:ext cx="9342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3F4CDD1-7E4A-252E-F01A-1A3753EF79D8}"/>
                    </a:ext>
                  </a:extLst>
                </p14:cNvPr>
                <p14:cNvContentPartPr/>
                <p14:nvPr/>
              </p14:nvContentPartPr>
              <p14:xfrm>
                <a:off x="3944485" y="4580833"/>
                <a:ext cx="356760" cy="594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3F4CDD1-7E4A-252E-F01A-1A3753EF79D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35845" y="4572193"/>
                  <a:ext cx="374400" cy="61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991B280-A5BF-85B4-DF29-6E481CDA4CC0}"/>
                  </a:ext>
                </a:extLst>
              </p14:cNvPr>
              <p14:cNvContentPartPr/>
              <p14:nvPr/>
            </p14:nvContentPartPr>
            <p14:xfrm>
              <a:off x="4547485" y="4616473"/>
              <a:ext cx="209160" cy="2847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991B280-A5BF-85B4-DF29-6E481CDA4CC0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538845" y="4607473"/>
                <a:ext cx="226800" cy="3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9324AF-7C54-202C-03E8-973DF93F5494}"/>
              </a:ext>
            </a:extLst>
          </p:cNvPr>
          <p:cNvGrpSpPr/>
          <p:nvPr/>
        </p:nvGrpSpPr>
        <p:grpSpPr>
          <a:xfrm>
            <a:off x="5192605" y="4519633"/>
            <a:ext cx="5395680" cy="542160"/>
            <a:chOff x="5192605" y="4519633"/>
            <a:chExt cx="539568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4C10E39-4414-7A1A-FE20-FBDD295EDEFB}"/>
                    </a:ext>
                  </a:extLst>
                </p14:cNvPr>
                <p14:cNvContentPartPr/>
                <p14:nvPr/>
              </p14:nvContentPartPr>
              <p14:xfrm>
                <a:off x="5192605" y="4642393"/>
                <a:ext cx="1718280" cy="419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4C10E39-4414-7A1A-FE20-FBDD295EDEF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183965" y="4633753"/>
                  <a:ext cx="17359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0E89007-1AB9-1306-792F-001D13A83266}"/>
                    </a:ext>
                  </a:extLst>
                </p14:cNvPr>
                <p14:cNvContentPartPr/>
                <p14:nvPr/>
              </p14:nvContentPartPr>
              <p14:xfrm>
                <a:off x="7099525" y="4599553"/>
                <a:ext cx="483840" cy="302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0E89007-1AB9-1306-792F-001D13A8326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090885" y="4590913"/>
                  <a:ext cx="5014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0700769-1833-6A49-AD93-23A8B5BDC1EC}"/>
                    </a:ext>
                  </a:extLst>
                </p14:cNvPr>
                <p14:cNvContentPartPr/>
                <p14:nvPr/>
              </p14:nvContentPartPr>
              <p14:xfrm>
                <a:off x="7109245" y="4727353"/>
                <a:ext cx="293760" cy="11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0700769-1833-6A49-AD93-23A8B5BDC1E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00605" y="4718713"/>
                  <a:ext cx="311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6B698DE-9ACD-4FB5-3F34-E68BC5145F6B}"/>
                    </a:ext>
                  </a:extLst>
                </p14:cNvPr>
                <p14:cNvContentPartPr/>
                <p14:nvPr/>
              </p14:nvContentPartPr>
              <p14:xfrm>
                <a:off x="7847605" y="4752553"/>
                <a:ext cx="664200" cy="139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6B698DE-9ACD-4FB5-3F34-E68BC5145F6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38965" y="4743553"/>
                  <a:ext cx="681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C05EC9F-C03F-9666-1C2C-3429849FC904}"/>
                    </a:ext>
                  </a:extLst>
                </p14:cNvPr>
                <p14:cNvContentPartPr/>
                <p14:nvPr/>
              </p14:nvContentPartPr>
              <p14:xfrm>
                <a:off x="8779285" y="4519633"/>
                <a:ext cx="1809000" cy="521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C05EC9F-C03F-9666-1C2C-3429849FC90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770645" y="4510993"/>
                  <a:ext cx="1826640" cy="53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C9BFA3F-D90A-725A-0AD7-F8107ED98D8A}"/>
              </a:ext>
            </a:extLst>
          </p:cNvPr>
          <p:cNvGrpSpPr/>
          <p:nvPr/>
        </p:nvGrpSpPr>
        <p:grpSpPr>
          <a:xfrm>
            <a:off x="1612045" y="5158273"/>
            <a:ext cx="1631160" cy="577080"/>
            <a:chOff x="1612045" y="5158273"/>
            <a:chExt cx="163116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0465292-F1F4-DDD7-390D-366541095573}"/>
                    </a:ext>
                  </a:extLst>
                </p14:cNvPr>
                <p14:cNvContentPartPr/>
                <p14:nvPr/>
              </p14:nvContentPartPr>
              <p14:xfrm>
                <a:off x="1612045" y="5269873"/>
                <a:ext cx="335520" cy="465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0465292-F1F4-DDD7-390D-3665410955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603405" y="5261233"/>
                  <a:ext cx="3531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83A5A02-8DC9-7454-9B3C-B4FCCDFDA818}"/>
                    </a:ext>
                  </a:extLst>
                </p14:cNvPr>
                <p14:cNvContentPartPr/>
                <p14:nvPr/>
              </p14:nvContentPartPr>
              <p14:xfrm>
                <a:off x="2074645" y="5158273"/>
                <a:ext cx="1168560" cy="395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83A5A02-8DC9-7454-9B3C-B4FCCDFDA81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065645" y="5149633"/>
                  <a:ext cx="11862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3FC92DF-BF1B-395F-2573-BFE4FF5CC486}"/>
                    </a:ext>
                  </a:extLst>
                </p14:cNvPr>
                <p14:cNvContentPartPr/>
                <p14:nvPr/>
              </p14:nvContentPartPr>
              <p14:xfrm>
                <a:off x="2688445" y="5288593"/>
                <a:ext cx="385200" cy="20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3FC92DF-BF1B-395F-2573-BFE4FF5CC48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679805" y="5279593"/>
                  <a:ext cx="402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D00019D-D053-0E11-A1D8-4A624EE749F7}"/>
                    </a:ext>
                  </a:extLst>
                </p14:cNvPr>
                <p14:cNvContentPartPr/>
                <p14:nvPr/>
              </p14:nvContentPartPr>
              <p14:xfrm>
                <a:off x="2221885" y="5296513"/>
                <a:ext cx="525240" cy="28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D00019D-D053-0E11-A1D8-4A624EE749F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212885" y="5287513"/>
                  <a:ext cx="5428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1B974EE-BC15-9BE7-8141-62A6EDF5A2E5}"/>
              </a:ext>
            </a:extLst>
          </p:cNvPr>
          <p:cNvGrpSpPr/>
          <p:nvPr/>
        </p:nvGrpSpPr>
        <p:grpSpPr>
          <a:xfrm>
            <a:off x="3571885" y="5138113"/>
            <a:ext cx="4728960" cy="622080"/>
            <a:chOff x="3571885" y="5138113"/>
            <a:chExt cx="472896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78B88DB-16EE-9491-1E68-7BEC6E7DF6EE}"/>
                    </a:ext>
                  </a:extLst>
                </p14:cNvPr>
                <p14:cNvContentPartPr/>
                <p14:nvPr/>
              </p14:nvContentPartPr>
              <p14:xfrm>
                <a:off x="3571885" y="5210113"/>
                <a:ext cx="1006560" cy="484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78B88DB-16EE-9491-1E68-7BEC6E7DF6E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562885" y="5201473"/>
                  <a:ext cx="102420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98E1B1D-E0E2-DD10-4FAE-3B00D5C27878}"/>
                    </a:ext>
                  </a:extLst>
                </p14:cNvPr>
                <p14:cNvContentPartPr/>
                <p14:nvPr/>
              </p14:nvContentPartPr>
              <p14:xfrm>
                <a:off x="4316725" y="5328553"/>
                <a:ext cx="8640" cy="51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98E1B1D-E0E2-DD10-4FAE-3B00D5C2787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08085" y="5319553"/>
                  <a:ext cx="26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AE37EA5-8649-C490-9721-A3B265D92AAF}"/>
                    </a:ext>
                  </a:extLst>
                </p14:cNvPr>
                <p14:cNvContentPartPr/>
                <p14:nvPr/>
              </p14:nvContentPartPr>
              <p14:xfrm>
                <a:off x="4977685" y="5290753"/>
                <a:ext cx="138960" cy="252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AE37EA5-8649-C490-9721-A3B265D92AA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969045" y="5282113"/>
                  <a:ext cx="156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5AE0A65-CEDF-C051-A09D-A6A725E4DA69}"/>
                    </a:ext>
                  </a:extLst>
                </p14:cNvPr>
                <p14:cNvContentPartPr/>
                <p14:nvPr/>
              </p14:nvContentPartPr>
              <p14:xfrm>
                <a:off x="5209525" y="5306953"/>
                <a:ext cx="134280" cy="264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5AE0A65-CEDF-C051-A09D-A6A725E4DA6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200525" y="5298313"/>
                  <a:ext cx="151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803F212-6F1C-8955-5968-1C15CA51E3E7}"/>
                    </a:ext>
                  </a:extLst>
                </p14:cNvPr>
                <p14:cNvContentPartPr/>
                <p14:nvPr/>
              </p14:nvContentPartPr>
              <p14:xfrm>
                <a:off x="5509045" y="5327113"/>
                <a:ext cx="49320" cy="213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803F212-6F1C-8955-5968-1C15CA51E3E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500045" y="5318113"/>
                  <a:ext cx="66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031307A-D47C-8725-B4EC-6CD4B16FABC5}"/>
                    </a:ext>
                  </a:extLst>
                </p14:cNvPr>
                <p14:cNvContentPartPr/>
                <p14:nvPr/>
              </p14:nvContentPartPr>
              <p14:xfrm>
                <a:off x="5371525" y="5458873"/>
                <a:ext cx="234720" cy="26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031307A-D47C-8725-B4EC-6CD4B16FABC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362885" y="5449873"/>
                  <a:ext cx="252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16CE8F8-2D19-898D-87D4-50741041F0DE}"/>
                    </a:ext>
                  </a:extLst>
                </p14:cNvPr>
                <p14:cNvContentPartPr/>
                <p14:nvPr/>
              </p14:nvContentPartPr>
              <p14:xfrm>
                <a:off x="5692645" y="5296873"/>
                <a:ext cx="57240" cy="275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16CE8F8-2D19-898D-87D4-50741041F0D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684005" y="5287873"/>
                  <a:ext cx="748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BD3580E-CBD5-E3CD-412F-973CA39ED7EC}"/>
                    </a:ext>
                  </a:extLst>
                </p14:cNvPr>
                <p14:cNvContentPartPr/>
                <p14:nvPr/>
              </p14:nvContentPartPr>
              <p14:xfrm>
                <a:off x="4865005" y="5181313"/>
                <a:ext cx="170640" cy="556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BD3580E-CBD5-E3CD-412F-973CA39ED7E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856005" y="5172313"/>
                  <a:ext cx="18828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F303369-33DD-26B7-E508-2BC2C485D64F}"/>
                    </a:ext>
                  </a:extLst>
                </p14:cNvPr>
                <p14:cNvContentPartPr/>
                <p14:nvPr/>
              </p14:nvContentPartPr>
              <p14:xfrm>
                <a:off x="5753845" y="5138113"/>
                <a:ext cx="190800" cy="622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F303369-33DD-26B7-E508-2BC2C485D64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744845" y="5129113"/>
                  <a:ext cx="20844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2BE4994-156B-F126-D5BC-947708A93B9D}"/>
                    </a:ext>
                  </a:extLst>
                </p14:cNvPr>
                <p14:cNvContentPartPr/>
                <p14:nvPr/>
              </p14:nvContentPartPr>
              <p14:xfrm>
                <a:off x="6174685" y="5301553"/>
                <a:ext cx="1936440" cy="298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2BE4994-156B-F126-D5BC-947708A93B9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166045" y="5292913"/>
                  <a:ext cx="19540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6B15A3F-02AF-4E18-3B60-CE15B05D5DC6}"/>
                    </a:ext>
                  </a:extLst>
                </p14:cNvPr>
                <p14:cNvContentPartPr/>
                <p14:nvPr/>
              </p14:nvContentPartPr>
              <p14:xfrm>
                <a:off x="8239285" y="5579473"/>
                <a:ext cx="61560" cy="178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6B15A3F-02AF-4E18-3B60-CE15B05D5DC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30285" y="5570833"/>
                  <a:ext cx="79200" cy="19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180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974DBC4-07FE-7FCE-C53A-7450F5DC9E12}"/>
              </a:ext>
            </a:extLst>
          </p:cNvPr>
          <p:cNvGrpSpPr/>
          <p:nvPr/>
        </p:nvGrpSpPr>
        <p:grpSpPr>
          <a:xfrm>
            <a:off x="565165" y="172633"/>
            <a:ext cx="3767040" cy="537840"/>
            <a:chOff x="565165" y="172633"/>
            <a:chExt cx="376704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FA5E04D-1885-B5F3-6E85-6114A494FB56}"/>
                    </a:ext>
                  </a:extLst>
                </p14:cNvPr>
                <p14:cNvContentPartPr/>
                <p14:nvPr/>
              </p14:nvContentPartPr>
              <p14:xfrm>
                <a:off x="714925" y="231673"/>
                <a:ext cx="243000" cy="207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FA5E04D-1885-B5F3-6E85-6114A494FB5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6285" y="222673"/>
                  <a:ext cx="260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D546683-3831-1A30-E2CC-EFEA89F2F7F9}"/>
                    </a:ext>
                  </a:extLst>
                </p14:cNvPr>
                <p14:cNvContentPartPr/>
                <p14:nvPr/>
              </p14:nvContentPartPr>
              <p14:xfrm>
                <a:off x="710245" y="435793"/>
                <a:ext cx="210960" cy="135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D546683-3831-1A30-E2CC-EFEA89F2F7F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1245" y="427153"/>
                  <a:ext cx="228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03E89B2-9997-2933-9226-97502BB3CCE2}"/>
                    </a:ext>
                  </a:extLst>
                </p14:cNvPr>
                <p14:cNvContentPartPr/>
                <p14:nvPr/>
              </p14:nvContentPartPr>
              <p14:xfrm>
                <a:off x="565165" y="172633"/>
                <a:ext cx="498600" cy="537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03E89B2-9997-2933-9226-97502BB3CC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6165" y="163633"/>
                  <a:ext cx="51624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33FB259-5091-A3CA-FC92-A7C6B4A378AB}"/>
                    </a:ext>
                  </a:extLst>
                </p14:cNvPr>
                <p14:cNvContentPartPr/>
                <p14:nvPr/>
              </p14:nvContentPartPr>
              <p14:xfrm>
                <a:off x="1396045" y="224473"/>
                <a:ext cx="252000" cy="353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33FB259-5091-A3CA-FC92-A7C6B4A378A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87045" y="215473"/>
                  <a:ext cx="2696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8A54E8E-A532-B659-8810-61165B56124B}"/>
                    </a:ext>
                  </a:extLst>
                </p14:cNvPr>
                <p14:cNvContentPartPr/>
                <p14:nvPr/>
              </p14:nvContentPartPr>
              <p14:xfrm>
                <a:off x="1676845" y="215113"/>
                <a:ext cx="1027440" cy="344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8A54E8E-A532-B659-8810-61165B56124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68205" y="206473"/>
                  <a:ext cx="10450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9EBCD0-3996-C54A-0370-3F0E6F835128}"/>
                    </a:ext>
                  </a:extLst>
                </p14:cNvPr>
                <p14:cNvContentPartPr/>
                <p14:nvPr/>
              </p14:nvContentPartPr>
              <p14:xfrm>
                <a:off x="2902285" y="192433"/>
                <a:ext cx="1429920" cy="361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9EBCD0-3996-C54A-0370-3F0E6F8351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93645" y="183793"/>
                  <a:ext cx="1447560" cy="37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1E7EDB3-597A-B288-45FB-96ECFF068BD8}"/>
              </a:ext>
            </a:extLst>
          </p:cNvPr>
          <p:cNvGrpSpPr/>
          <p:nvPr/>
        </p:nvGrpSpPr>
        <p:grpSpPr>
          <a:xfrm>
            <a:off x="6189805" y="189913"/>
            <a:ext cx="496080" cy="1678320"/>
            <a:chOff x="6189805" y="189913"/>
            <a:chExt cx="496080" cy="167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B7EF5E-A40F-77E7-D25F-B1127F925ADC}"/>
                    </a:ext>
                  </a:extLst>
                </p14:cNvPr>
                <p14:cNvContentPartPr/>
                <p14:nvPr/>
              </p14:nvContentPartPr>
              <p14:xfrm>
                <a:off x="6189805" y="334273"/>
                <a:ext cx="183600" cy="1533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B7EF5E-A40F-77E7-D25F-B1127F925AD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81165" y="325273"/>
                  <a:ext cx="201240" cy="15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7C56A37-BA6B-CEC8-7111-88B31B213685}"/>
                    </a:ext>
                  </a:extLst>
                </p14:cNvPr>
                <p14:cNvContentPartPr/>
                <p14:nvPr/>
              </p14:nvContentPartPr>
              <p14:xfrm>
                <a:off x="6543325" y="266593"/>
                <a:ext cx="115920" cy="193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7C56A37-BA6B-CEC8-7111-88B31B2136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34325" y="257593"/>
                  <a:ext cx="133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EC8F34B-0627-89DB-2085-62D34BF3B80A}"/>
                    </a:ext>
                  </a:extLst>
                </p14:cNvPr>
                <p14:cNvContentPartPr/>
                <p14:nvPr/>
              </p14:nvContentPartPr>
              <p14:xfrm>
                <a:off x="6470605" y="189913"/>
                <a:ext cx="215280" cy="9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EC8F34B-0627-89DB-2085-62D34BF3B8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61605" y="181273"/>
                  <a:ext cx="2329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43C6615-546B-D23A-8715-2E9FF7A177B3}"/>
              </a:ext>
            </a:extLst>
          </p:cNvPr>
          <p:cNvGrpSpPr/>
          <p:nvPr/>
        </p:nvGrpSpPr>
        <p:grpSpPr>
          <a:xfrm>
            <a:off x="2418085" y="1144273"/>
            <a:ext cx="1984320" cy="776880"/>
            <a:chOff x="2418085" y="1144273"/>
            <a:chExt cx="198432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2A8C73-5D52-9D09-3C4A-E7B9317F5ACA}"/>
                    </a:ext>
                  </a:extLst>
                </p14:cNvPr>
                <p14:cNvContentPartPr/>
                <p14:nvPr/>
              </p14:nvContentPartPr>
              <p14:xfrm>
                <a:off x="2544085" y="1196473"/>
                <a:ext cx="179640" cy="278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2A8C73-5D52-9D09-3C4A-E7B9317F5AC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35085" y="1187833"/>
                  <a:ext cx="1972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C9B3E9-924E-EB4C-87A6-B4045A85E28C}"/>
                    </a:ext>
                  </a:extLst>
                </p14:cNvPr>
                <p14:cNvContentPartPr/>
                <p14:nvPr/>
              </p14:nvContentPartPr>
              <p14:xfrm>
                <a:off x="2818405" y="1245433"/>
                <a:ext cx="166680" cy="8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C9B3E9-924E-EB4C-87A6-B4045A85E2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09405" y="1236793"/>
                  <a:ext cx="184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0C54B78-DA85-B96A-6D42-76C907E92044}"/>
                    </a:ext>
                  </a:extLst>
                </p14:cNvPr>
                <p14:cNvContentPartPr/>
                <p14:nvPr/>
              </p14:nvContentPartPr>
              <p14:xfrm>
                <a:off x="2843605" y="1332553"/>
                <a:ext cx="165240" cy="45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0C54B78-DA85-B96A-6D42-76C907E9204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34605" y="1323553"/>
                  <a:ext cx="182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960635A-6CDB-C460-4315-F64BED3181A9}"/>
                    </a:ext>
                  </a:extLst>
                </p14:cNvPr>
                <p14:cNvContentPartPr/>
                <p14:nvPr/>
              </p14:nvContentPartPr>
              <p14:xfrm>
                <a:off x="3108925" y="1165513"/>
                <a:ext cx="126360" cy="231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960635A-6CDB-C460-4315-F64BED3181A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99925" y="1156873"/>
                  <a:ext cx="1440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B4FA28E-32C7-59AF-7593-4B45A404628C}"/>
                    </a:ext>
                  </a:extLst>
                </p14:cNvPr>
                <p14:cNvContentPartPr/>
                <p14:nvPr/>
              </p14:nvContentPartPr>
              <p14:xfrm>
                <a:off x="3352285" y="1353073"/>
                <a:ext cx="15120" cy="107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B4FA28E-32C7-59AF-7593-4B45A40462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43645" y="1344433"/>
                  <a:ext cx="32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B5FBD81-4788-8955-23D6-E88AF59902BD}"/>
                    </a:ext>
                  </a:extLst>
                </p14:cNvPr>
                <p14:cNvContentPartPr/>
                <p14:nvPr/>
              </p14:nvContentPartPr>
              <p14:xfrm>
                <a:off x="3540565" y="1184593"/>
                <a:ext cx="12600" cy="172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B5FBD81-4788-8955-23D6-E88AF59902B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31925" y="1175953"/>
                  <a:ext cx="30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A48E0D1-ED69-1CAD-D469-3A1FB57B5075}"/>
                    </a:ext>
                  </a:extLst>
                </p14:cNvPr>
                <p14:cNvContentPartPr/>
                <p14:nvPr/>
              </p14:nvContentPartPr>
              <p14:xfrm>
                <a:off x="3485485" y="1236073"/>
                <a:ext cx="165240" cy="1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A48E0D1-ED69-1CAD-D469-3A1FB57B507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76845" y="1227073"/>
                  <a:ext cx="182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1EDED3-013A-CDC5-2548-16A973999D91}"/>
                    </a:ext>
                  </a:extLst>
                </p14:cNvPr>
                <p14:cNvContentPartPr/>
                <p14:nvPr/>
              </p14:nvContentPartPr>
              <p14:xfrm>
                <a:off x="3747205" y="1144273"/>
                <a:ext cx="119160" cy="262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1EDED3-013A-CDC5-2548-16A973999D9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38205" y="1135633"/>
                  <a:ext cx="1368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0884AC4-E344-7874-EE0A-8AC939211FDA}"/>
                    </a:ext>
                  </a:extLst>
                </p14:cNvPr>
                <p14:cNvContentPartPr/>
                <p14:nvPr/>
              </p14:nvContentPartPr>
              <p14:xfrm>
                <a:off x="3957445" y="1371073"/>
                <a:ext cx="131400" cy="103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0884AC4-E344-7874-EE0A-8AC939211FD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48805" y="1362433"/>
                  <a:ext cx="149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8030815-4837-7187-B386-770E10019051}"/>
                    </a:ext>
                  </a:extLst>
                </p14:cNvPr>
                <p14:cNvContentPartPr/>
                <p14:nvPr/>
              </p14:nvContentPartPr>
              <p14:xfrm>
                <a:off x="2418085" y="1558273"/>
                <a:ext cx="978840" cy="362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8030815-4837-7187-B386-770E100190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09085" y="1549633"/>
                  <a:ext cx="9964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BF09A69-64CF-1370-65D8-CB38B25277CE}"/>
                    </a:ext>
                  </a:extLst>
                </p14:cNvPr>
                <p14:cNvContentPartPr/>
                <p14:nvPr/>
              </p14:nvContentPartPr>
              <p14:xfrm>
                <a:off x="3258325" y="1655833"/>
                <a:ext cx="157680" cy="50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BF09A69-64CF-1370-65D8-CB38B25277C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49325" y="1646833"/>
                  <a:ext cx="175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E20BAF2-4AA9-55BE-B5F7-F9A370886644}"/>
                    </a:ext>
                  </a:extLst>
                </p14:cNvPr>
                <p14:cNvContentPartPr/>
                <p14:nvPr/>
              </p14:nvContentPartPr>
              <p14:xfrm>
                <a:off x="2926765" y="1616593"/>
                <a:ext cx="206640" cy="54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E20BAF2-4AA9-55BE-B5F7-F9A37088664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17765" y="1607593"/>
                  <a:ext cx="224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1D123E1-190E-E0E4-B20D-6AB77AA0FE74}"/>
                    </a:ext>
                  </a:extLst>
                </p14:cNvPr>
                <p14:cNvContentPartPr/>
                <p14:nvPr/>
              </p14:nvContentPartPr>
              <p14:xfrm>
                <a:off x="3574045" y="1659073"/>
                <a:ext cx="184320" cy="18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1D123E1-190E-E0E4-B20D-6AB77AA0FE7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65045" y="1650073"/>
                  <a:ext cx="201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92CD2D9-783D-FF19-E428-C19F5EEF074A}"/>
                    </a:ext>
                  </a:extLst>
                </p14:cNvPr>
                <p14:cNvContentPartPr/>
                <p14:nvPr/>
              </p14:nvContentPartPr>
              <p14:xfrm>
                <a:off x="3746485" y="1579153"/>
                <a:ext cx="655920" cy="285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92CD2D9-783D-FF19-E428-C19F5EEF074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37485" y="1570153"/>
                  <a:ext cx="67356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090EFA-B019-8BFE-4F62-C42ED7BF0E1B}"/>
              </a:ext>
            </a:extLst>
          </p:cNvPr>
          <p:cNvGrpSpPr/>
          <p:nvPr/>
        </p:nvGrpSpPr>
        <p:grpSpPr>
          <a:xfrm>
            <a:off x="7171165" y="718393"/>
            <a:ext cx="1880280" cy="492840"/>
            <a:chOff x="7171165" y="718393"/>
            <a:chExt cx="188028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54B808-02AB-C330-55D1-B55C8AB3A1B1}"/>
                    </a:ext>
                  </a:extLst>
                </p14:cNvPr>
                <p14:cNvContentPartPr/>
                <p14:nvPr/>
              </p14:nvContentPartPr>
              <p14:xfrm>
                <a:off x="7171165" y="871753"/>
                <a:ext cx="169920" cy="266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54B808-02AB-C330-55D1-B55C8AB3A1B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62165" y="862753"/>
                  <a:ext cx="1875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D0CBD93-2621-9743-15C0-B9D1A47E5345}"/>
                    </a:ext>
                  </a:extLst>
                </p14:cNvPr>
                <p14:cNvContentPartPr/>
                <p14:nvPr/>
              </p14:nvContentPartPr>
              <p14:xfrm>
                <a:off x="7423165" y="747193"/>
                <a:ext cx="170640" cy="398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D0CBD93-2621-9743-15C0-B9D1A47E53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14165" y="738553"/>
                  <a:ext cx="1882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882A608-5B88-BED9-A451-67621E93156C}"/>
                    </a:ext>
                  </a:extLst>
                </p14:cNvPr>
                <p14:cNvContentPartPr/>
                <p14:nvPr/>
              </p14:nvContentPartPr>
              <p14:xfrm>
                <a:off x="7621165" y="837553"/>
                <a:ext cx="109080" cy="204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882A608-5B88-BED9-A451-67621E93156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12525" y="828913"/>
                  <a:ext cx="126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1E638A7-A8B4-3679-4D7F-78AA247352A7}"/>
                    </a:ext>
                  </a:extLst>
                </p14:cNvPr>
                <p14:cNvContentPartPr/>
                <p14:nvPr/>
              </p14:nvContentPartPr>
              <p14:xfrm>
                <a:off x="7808005" y="1045633"/>
                <a:ext cx="19440" cy="144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1E638A7-A8B4-3679-4D7F-78AA247352A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99005" y="1036993"/>
                  <a:ext cx="37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E9913A-C4EF-B776-FEAE-DC0DD46F857A}"/>
                    </a:ext>
                  </a:extLst>
                </p14:cNvPr>
                <p14:cNvContentPartPr/>
                <p14:nvPr/>
              </p14:nvContentPartPr>
              <p14:xfrm>
                <a:off x="7963885" y="877513"/>
                <a:ext cx="15120" cy="125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E9913A-C4EF-B776-FEAE-DC0DD46F85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55245" y="868873"/>
                  <a:ext cx="32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1112123-4B98-6ADC-6E32-00EF5DF6C2F5}"/>
                    </a:ext>
                  </a:extLst>
                </p14:cNvPr>
                <p14:cNvContentPartPr/>
                <p14:nvPr/>
              </p14:nvContentPartPr>
              <p14:xfrm>
                <a:off x="7905205" y="945913"/>
                <a:ext cx="154800" cy="9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1112123-4B98-6ADC-6E32-00EF5DF6C2F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96205" y="937273"/>
                  <a:ext cx="172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05FF54B-5DFF-0DD3-C210-B05D8FB0DAB5}"/>
                    </a:ext>
                  </a:extLst>
                </p14:cNvPr>
                <p14:cNvContentPartPr/>
                <p14:nvPr/>
              </p14:nvContentPartPr>
              <p14:xfrm>
                <a:off x="8116885" y="842593"/>
                <a:ext cx="105840" cy="211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05FF54B-5DFF-0DD3-C210-B05D8FB0DAB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07885" y="833593"/>
                  <a:ext cx="123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8B22A4A-7A9D-8BB6-3BDF-316C966F3D58}"/>
                    </a:ext>
                  </a:extLst>
                </p14:cNvPr>
                <p14:cNvContentPartPr/>
                <p14:nvPr/>
              </p14:nvContentPartPr>
              <p14:xfrm>
                <a:off x="8291845" y="1036993"/>
                <a:ext cx="102240" cy="135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8B22A4A-7A9D-8BB6-3BDF-316C966F3D5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83205" y="1028353"/>
                  <a:ext cx="119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DE1E3D0-1689-EE5D-E754-0DFFB9C86CF2}"/>
                    </a:ext>
                  </a:extLst>
                </p14:cNvPr>
                <p14:cNvContentPartPr/>
                <p14:nvPr/>
              </p14:nvContentPartPr>
              <p14:xfrm>
                <a:off x="8394805" y="718393"/>
                <a:ext cx="109080" cy="492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DE1E3D0-1689-EE5D-E754-0DFFB9C86CF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85805" y="709393"/>
                  <a:ext cx="12672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3FABC61-0E2F-D558-3FE2-DBEC6A4CF7E9}"/>
                    </a:ext>
                  </a:extLst>
                </p14:cNvPr>
                <p14:cNvContentPartPr/>
                <p14:nvPr/>
              </p14:nvContentPartPr>
              <p14:xfrm>
                <a:off x="8746525" y="853753"/>
                <a:ext cx="44280" cy="183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3FABC61-0E2F-D558-3FE2-DBEC6A4CF7E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37525" y="844753"/>
                  <a:ext cx="61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984813E-CD62-4057-BF44-1A99DE296518}"/>
                    </a:ext>
                  </a:extLst>
                </p14:cNvPr>
                <p14:cNvContentPartPr/>
                <p14:nvPr/>
              </p14:nvContentPartPr>
              <p14:xfrm>
                <a:off x="8700445" y="952393"/>
                <a:ext cx="203760" cy="15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984813E-CD62-4057-BF44-1A99DE29651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91445" y="943393"/>
                  <a:ext cx="221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1DA852-E76D-6C3D-C5B9-9885D6CEE5DD}"/>
                    </a:ext>
                  </a:extLst>
                </p14:cNvPr>
                <p14:cNvContentPartPr/>
                <p14:nvPr/>
              </p14:nvContentPartPr>
              <p14:xfrm>
                <a:off x="8996725" y="780673"/>
                <a:ext cx="54720" cy="351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1DA852-E76D-6C3D-C5B9-9885D6CEE5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88085" y="771673"/>
                  <a:ext cx="7236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711562A-01A3-B19E-3C26-549F14CCF6EF}"/>
              </a:ext>
            </a:extLst>
          </p:cNvPr>
          <p:cNvGrpSpPr/>
          <p:nvPr/>
        </p:nvGrpSpPr>
        <p:grpSpPr>
          <a:xfrm>
            <a:off x="7140205" y="1465033"/>
            <a:ext cx="1628640" cy="457920"/>
            <a:chOff x="7140205" y="1465033"/>
            <a:chExt cx="162864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3F07FA8-D200-C386-521E-F7FE8A22FC0F}"/>
                    </a:ext>
                  </a:extLst>
                </p14:cNvPr>
                <p14:cNvContentPartPr/>
                <p14:nvPr/>
              </p14:nvContentPartPr>
              <p14:xfrm>
                <a:off x="7152085" y="1492753"/>
                <a:ext cx="512640" cy="389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3F07FA8-D200-C386-521E-F7FE8A22FC0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43445" y="1483753"/>
                  <a:ext cx="5302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100F05A-EDDC-EB8F-BFA7-8E235B9A9C35}"/>
                    </a:ext>
                  </a:extLst>
                </p14:cNvPr>
                <p14:cNvContentPartPr/>
                <p14:nvPr/>
              </p14:nvContentPartPr>
              <p14:xfrm>
                <a:off x="7636285" y="1465033"/>
                <a:ext cx="13680" cy="1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100F05A-EDDC-EB8F-BFA7-8E235B9A9C3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27285" y="1456033"/>
                  <a:ext cx="31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9CC00E6-6209-21F6-ED75-4845FAFB64F4}"/>
                    </a:ext>
                  </a:extLst>
                </p14:cNvPr>
                <p14:cNvContentPartPr/>
                <p14:nvPr/>
              </p14:nvContentPartPr>
              <p14:xfrm>
                <a:off x="7724485" y="1476193"/>
                <a:ext cx="423720" cy="222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9CC00E6-6209-21F6-ED75-4845FAFB64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15485" y="1467193"/>
                  <a:ext cx="441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176CAB5-63A5-ED9C-EFD3-090826156FA6}"/>
                    </a:ext>
                  </a:extLst>
                </p14:cNvPr>
                <p14:cNvContentPartPr/>
                <p14:nvPr/>
              </p14:nvContentPartPr>
              <p14:xfrm>
                <a:off x="8042725" y="1537753"/>
                <a:ext cx="196920" cy="169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176CAB5-63A5-ED9C-EFD3-090826156FA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33725" y="1529113"/>
                  <a:ext cx="214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8CDCEAE-BFB6-9ED8-F868-FAD1E8C62FD1}"/>
                    </a:ext>
                  </a:extLst>
                </p14:cNvPr>
                <p14:cNvContentPartPr/>
                <p14:nvPr/>
              </p14:nvContentPartPr>
              <p14:xfrm>
                <a:off x="8333965" y="1619833"/>
                <a:ext cx="45720" cy="76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8CDCEAE-BFB6-9ED8-F868-FAD1E8C62F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25325" y="1610833"/>
                  <a:ext cx="63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EB8B626-404D-06B8-E14A-53ED7CCCAA19}"/>
                    </a:ext>
                  </a:extLst>
                </p14:cNvPr>
                <p14:cNvContentPartPr/>
                <p14:nvPr/>
              </p14:nvContentPartPr>
              <p14:xfrm>
                <a:off x="8462845" y="1638913"/>
                <a:ext cx="122040" cy="65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EB8B626-404D-06B8-E14A-53ED7CCCAA1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54205" y="1629913"/>
                  <a:ext cx="139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F900122-2B37-ECD1-F4CA-9B842A7F3375}"/>
                    </a:ext>
                  </a:extLst>
                </p14:cNvPr>
                <p14:cNvContentPartPr/>
                <p14:nvPr/>
              </p14:nvContentPartPr>
              <p14:xfrm>
                <a:off x="8630605" y="1575913"/>
                <a:ext cx="138240" cy="162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F900122-2B37-ECD1-F4CA-9B842A7F33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21605" y="1567273"/>
                  <a:ext cx="155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13B59CC-752B-E2C0-8E72-3EA831EB0068}"/>
                    </a:ext>
                  </a:extLst>
                </p14:cNvPr>
                <p14:cNvContentPartPr/>
                <p14:nvPr/>
              </p14:nvContentPartPr>
              <p14:xfrm>
                <a:off x="7140205" y="1505353"/>
                <a:ext cx="24480" cy="417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13B59CC-752B-E2C0-8E72-3EA831EB006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31565" y="1496353"/>
                  <a:ext cx="42120" cy="43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9685746-E875-E710-7DD6-B09CA2C41BC3}"/>
              </a:ext>
            </a:extLst>
          </p:cNvPr>
          <p:cNvGrpSpPr/>
          <p:nvPr/>
        </p:nvGrpSpPr>
        <p:grpSpPr>
          <a:xfrm>
            <a:off x="9155125" y="1226353"/>
            <a:ext cx="2049480" cy="478440"/>
            <a:chOff x="9155125" y="1226353"/>
            <a:chExt cx="204948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CA595B2-DDD6-FCD0-A7AF-4480402E16F0}"/>
                    </a:ext>
                  </a:extLst>
                </p14:cNvPr>
                <p14:cNvContentPartPr/>
                <p14:nvPr/>
              </p14:nvContentPartPr>
              <p14:xfrm>
                <a:off x="9155125" y="1363513"/>
                <a:ext cx="594000" cy="341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CA595B2-DDD6-FCD0-A7AF-4480402E16F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46485" y="1354873"/>
                  <a:ext cx="6116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871E627-4C32-FAD0-B7F2-580D421EE5A7}"/>
                    </a:ext>
                  </a:extLst>
                </p14:cNvPr>
                <p14:cNvContentPartPr/>
                <p14:nvPr/>
              </p14:nvContentPartPr>
              <p14:xfrm>
                <a:off x="9981325" y="1226353"/>
                <a:ext cx="1223280" cy="47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871E627-4C32-FAD0-B7F2-580D421EE5A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72325" y="1217713"/>
                  <a:ext cx="124092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E4550D8-7A7D-7F7E-D886-9BDA268F6A71}"/>
                    </a:ext>
                  </a:extLst>
                </p14:cNvPr>
                <p14:cNvContentPartPr/>
                <p14:nvPr/>
              </p14:nvContentPartPr>
              <p14:xfrm>
                <a:off x="10578925" y="1427233"/>
                <a:ext cx="345960" cy="17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E4550D8-7A7D-7F7E-D886-9BDA268F6A7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70285" y="1418233"/>
                  <a:ext cx="363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2C75284-A780-EE3A-69B0-6FBE5CB409B6}"/>
                    </a:ext>
                  </a:extLst>
                </p14:cNvPr>
                <p14:cNvContentPartPr/>
                <p14:nvPr/>
              </p14:nvContentPartPr>
              <p14:xfrm>
                <a:off x="10246645" y="1416433"/>
                <a:ext cx="407520" cy="7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2C75284-A780-EE3A-69B0-6FBE5CB409B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38005" y="1407433"/>
                  <a:ext cx="42516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2BDA374-B15F-066F-5166-6E8F9A7951B8}"/>
                  </a:ext>
                </a:extLst>
              </p14:cNvPr>
              <p14:cNvContentPartPr/>
              <p14:nvPr/>
            </p14:nvContentPartPr>
            <p14:xfrm>
              <a:off x="891685" y="3789193"/>
              <a:ext cx="12600" cy="842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2BDA374-B15F-066F-5166-6E8F9A7951B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83045" y="3780193"/>
                <a:ext cx="30240" cy="8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A5DD515-60B0-95FB-A5F2-9292E32DD2C3}"/>
                  </a:ext>
                </a:extLst>
              </p14:cNvPr>
              <p14:cNvContentPartPr/>
              <p14:nvPr/>
            </p14:nvContentPartPr>
            <p14:xfrm>
              <a:off x="869725" y="3743113"/>
              <a:ext cx="127440" cy="140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A5DD515-60B0-95FB-A5F2-9292E32DD2C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61085" y="3734113"/>
                <a:ext cx="1450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C349F35-46CB-0254-CA6F-70F2F4A3D55C}"/>
                  </a:ext>
                </a:extLst>
              </p14:cNvPr>
              <p14:cNvContentPartPr/>
              <p14:nvPr/>
            </p14:nvContentPartPr>
            <p14:xfrm>
              <a:off x="578485" y="3351793"/>
              <a:ext cx="111240" cy="297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C349F35-46CB-0254-CA6F-70F2F4A3D55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69485" y="3342793"/>
                <a:ext cx="1288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58D57F1-3F9A-75BA-EC46-3E043D30D9EF}"/>
                  </a:ext>
                </a:extLst>
              </p14:cNvPr>
              <p14:cNvContentPartPr/>
              <p14:nvPr/>
            </p14:nvContentPartPr>
            <p14:xfrm>
              <a:off x="825085" y="3519193"/>
              <a:ext cx="19080" cy="1587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58D57F1-3F9A-75BA-EC46-3E043D30D9E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6445" y="3510193"/>
                <a:ext cx="367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999A8C9-D8AE-C872-68F6-11A9FA152D74}"/>
                  </a:ext>
                </a:extLst>
              </p14:cNvPr>
              <p14:cNvContentPartPr/>
              <p14:nvPr/>
            </p14:nvContentPartPr>
            <p14:xfrm>
              <a:off x="487765" y="3241993"/>
              <a:ext cx="228960" cy="6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999A8C9-D8AE-C872-68F6-11A9FA152D7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9125" y="3233353"/>
                <a:ext cx="2466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16084DCD-722A-C865-B04B-95512E0F8062}"/>
              </a:ext>
            </a:extLst>
          </p:cNvPr>
          <p:cNvGrpSpPr/>
          <p:nvPr/>
        </p:nvGrpSpPr>
        <p:grpSpPr>
          <a:xfrm>
            <a:off x="778645" y="4742473"/>
            <a:ext cx="375480" cy="884520"/>
            <a:chOff x="778645" y="4742473"/>
            <a:chExt cx="375480" cy="88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9756715-BC09-57A8-D5EC-166FDC03F8B1}"/>
                    </a:ext>
                  </a:extLst>
                </p14:cNvPr>
                <p14:cNvContentPartPr/>
                <p14:nvPr/>
              </p14:nvContentPartPr>
              <p14:xfrm>
                <a:off x="803845" y="4742473"/>
                <a:ext cx="175320" cy="424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9756715-BC09-57A8-D5EC-166FDC03F8B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4845" y="4733833"/>
                  <a:ext cx="1929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4741BE4-6C2B-3570-F824-876D1F451263}"/>
                    </a:ext>
                  </a:extLst>
                </p14:cNvPr>
                <p14:cNvContentPartPr/>
                <p14:nvPr/>
              </p14:nvContentPartPr>
              <p14:xfrm>
                <a:off x="778645" y="5281753"/>
                <a:ext cx="130680" cy="257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4741BE4-6C2B-3570-F824-876D1F45126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9645" y="5272753"/>
                  <a:ext cx="148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00EFBFD-9AE7-6E5B-CC44-54E393B52590}"/>
                    </a:ext>
                  </a:extLst>
                </p14:cNvPr>
                <p14:cNvContentPartPr/>
                <p14:nvPr/>
              </p14:nvContentPartPr>
              <p14:xfrm>
                <a:off x="1002565" y="5520073"/>
                <a:ext cx="151560" cy="106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00EFBFD-9AE7-6E5B-CC44-54E393B5259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3925" y="5511433"/>
                  <a:ext cx="16920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E865B5E-675C-8598-BB27-3A9BA8EAF015}"/>
              </a:ext>
            </a:extLst>
          </p:cNvPr>
          <p:cNvGrpSpPr/>
          <p:nvPr/>
        </p:nvGrpSpPr>
        <p:grpSpPr>
          <a:xfrm>
            <a:off x="2148445" y="3834553"/>
            <a:ext cx="1778400" cy="442080"/>
            <a:chOff x="2148445" y="3834553"/>
            <a:chExt cx="177840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62A8061-5B15-5F9E-F26A-8315142262E9}"/>
                    </a:ext>
                  </a:extLst>
                </p14:cNvPr>
                <p14:cNvContentPartPr/>
                <p14:nvPr/>
              </p14:nvContentPartPr>
              <p14:xfrm>
                <a:off x="2148445" y="3902953"/>
                <a:ext cx="94320" cy="332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62A8061-5B15-5F9E-F26A-8315142262E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39445" y="3893953"/>
                  <a:ext cx="1119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CD60E57-E7C2-6782-2904-FE5F1A012278}"/>
                    </a:ext>
                  </a:extLst>
                </p14:cNvPr>
                <p14:cNvContentPartPr/>
                <p14:nvPr/>
              </p14:nvContentPartPr>
              <p14:xfrm>
                <a:off x="2373445" y="3995833"/>
                <a:ext cx="122040" cy="23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CD60E57-E7C2-6782-2904-FE5F1A01227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64445" y="3987193"/>
                  <a:ext cx="139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34BEF15-F6D8-9FF2-15F7-50B59B96AA6F}"/>
                    </a:ext>
                  </a:extLst>
                </p14:cNvPr>
                <p14:cNvContentPartPr/>
                <p14:nvPr/>
              </p14:nvContentPartPr>
              <p14:xfrm>
                <a:off x="2329525" y="4079353"/>
                <a:ext cx="189000" cy="14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34BEF15-F6D8-9FF2-15F7-50B59B96AA6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20525" y="4070353"/>
                  <a:ext cx="206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2D2056E-55A5-7C1E-1FE4-5687A87427FE}"/>
                    </a:ext>
                  </a:extLst>
                </p14:cNvPr>
                <p14:cNvContentPartPr/>
                <p14:nvPr/>
              </p14:nvContentPartPr>
              <p14:xfrm>
                <a:off x="2653165" y="3878473"/>
                <a:ext cx="49320" cy="345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2D2056E-55A5-7C1E-1FE4-5687A87427F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44525" y="3869473"/>
                  <a:ext cx="669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491BDC0-9965-C7DA-50FA-F14F6F640A8E}"/>
                    </a:ext>
                  </a:extLst>
                </p14:cNvPr>
                <p14:cNvContentPartPr/>
                <p14:nvPr/>
              </p14:nvContentPartPr>
              <p14:xfrm>
                <a:off x="2783485" y="3968473"/>
                <a:ext cx="150480" cy="251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491BDC0-9965-C7DA-50FA-F14F6F640A8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74485" y="3959833"/>
                  <a:ext cx="1681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5344B88-0392-18FF-888F-181D512E2085}"/>
                    </a:ext>
                  </a:extLst>
                </p14:cNvPr>
                <p14:cNvContentPartPr/>
                <p14:nvPr/>
              </p14:nvContentPartPr>
              <p14:xfrm>
                <a:off x="3020365" y="4183753"/>
                <a:ext cx="14040" cy="92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5344B88-0392-18FF-888F-181D512E208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11725" y="4174753"/>
                  <a:ext cx="31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644A49F-BD67-70AF-58E5-3480DFFAA075}"/>
                    </a:ext>
                  </a:extLst>
                </p14:cNvPr>
                <p14:cNvContentPartPr/>
                <p14:nvPr/>
              </p14:nvContentPartPr>
              <p14:xfrm>
                <a:off x="3134485" y="4063873"/>
                <a:ext cx="141480" cy="5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644A49F-BD67-70AF-58E5-3480DFFAA07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25845" y="4054873"/>
                  <a:ext cx="159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FE2D800-8130-FF54-9D6D-C8280BE58624}"/>
                    </a:ext>
                  </a:extLst>
                </p14:cNvPr>
                <p14:cNvContentPartPr/>
                <p14:nvPr/>
              </p14:nvContentPartPr>
              <p14:xfrm>
                <a:off x="3382885" y="3909793"/>
                <a:ext cx="123120" cy="311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FE2D800-8130-FF54-9D6D-C8280BE5862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73885" y="3900793"/>
                  <a:ext cx="1407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A9E582C-22A3-B1FF-5843-F611EBEAC195}"/>
                    </a:ext>
                  </a:extLst>
                </p14:cNvPr>
                <p14:cNvContentPartPr/>
                <p14:nvPr/>
              </p14:nvContentPartPr>
              <p14:xfrm>
                <a:off x="3608605" y="4132993"/>
                <a:ext cx="137520" cy="115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A9E582C-22A3-B1FF-5843-F611EBEAC19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99965" y="4123993"/>
                  <a:ext cx="155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AFAEFBA-97C7-0583-8400-9CF100E9BADA}"/>
                    </a:ext>
                  </a:extLst>
                </p14:cNvPr>
                <p14:cNvContentPartPr/>
                <p14:nvPr/>
              </p14:nvContentPartPr>
              <p14:xfrm>
                <a:off x="3841885" y="3834553"/>
                <a:ext cx="84960" cy="440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AFAEFBA-97C7-0583-8400-9CF100E9BAD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32885" y="3825913"/>
                  <a:ext cx="102600" cy="45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2E405D-7170-046D-E3FA-5EF648F18E9B}"/>
              </a:ext>
            </a:extLst>
          </p:cNvPr>
          <p:cNvGrpSpPr/>
          <p:nvPr/>
        </p:nvGrpSpPr>
        <p:grpSpPr>
          <a:xfrm>
            <a:off x="1949365" y="4486873"/>
            <a:ext cx="2033640" cy="410040"/>
            <a:chOff x="1949365" y="4486873"/>
            <a:chExt cx="203364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BF1A308-EFC8-B550-A988-C14FAACACEFA}"/>
                    </a:ext>
                  </a:extLst>
                </p14:cNvPr>
                <p14:cNvContentPartPr/>
                <p14:nvPr/>
              </p14:nvContentPartPr>
              <p14:xfrm>
                <a:off x="1949365" y="4554553"/>
                <a:ext cx="897840" cy="342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BF1A308-EFC8-B550-A988-C14FAACACEF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40365" y="4545913"/>
                  <a:ext cx="9154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84AF0B6-F3E4-CE6C-F963-DA87D691CC32}"/>
                    </a:ext>
                  </a:extLst>
                </p14:cNvPr>
                <p14:cNvContentPartPr/>
                <p14:nvPr/>
              </p14:nvContentPartPr>
              <p14:xfrm>
                <a:off x="3003445" y="4486873"/>
                <a:ext cx="979560" cy="297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84AF0B6-F3E4-CE6C-F963-DA87D691CC3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94445" y="4478233"/>
                  <a:ext cx="99720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39DBDAD-279F-67E2-DEF2-C203A230E3B4}"/>
                  </a:ext>
                </a:extLst>
              </p14:cNvPr>
              <p14:cNvContentPartPr/>
              <p14:nvPr/>
            </p14:nvContentPartPr>
            <p14:xfrm>
              <a:off x="6136525" y="1826473"/>
              <a:ext cx="65520" cy="986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39DBDAD-279F-67E2-DEF2-C203A230E3B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27525" y="1817833"/>
                <a:ext cx="8316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F64CBE98-C670-CA68-EFB1-E3ADD2FBA77E}"/>
              </a:ext>
            </a:extLst>
          </p:cNvPr>
          <p:cNvGrpSpPr/>
          <p:nvPr/>
        </p:nvGrpSpPr>
        <p:grpSpPr>
          <a:xfrm>
            <a:off x="515125" y="879313"/>
            <a:ext cx="1197720" cy="1101960"/>
            <a:chOff x="515125" y="879313"/>
            <a:chExt cx="1197720" cy="11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E28B06-FD33-F1C3-3C86-97BCD7C0AC10}"/>
                    </a:ext>
                  </a:extLst>
                </p14:cNvPr>
                <p14:cNvContentPartPr/>
                <p14:nvPr/>
              </p14:nvContentPartPr>
              <p14:xfrm>
                <a:off x="941725" y="1028353"/>
                <a:ext cx="98280" cy="872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E28B06-FD33-F1C3-3C86-97BCD7C0AC1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3085" y="1019713"/>
                  <a:ext cx="115920" cy="89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42E6FB7-529A-3ADA-F052-E251D6D0D7B9}"/>
                    </a:ext>
                  </a:extLst>
                </p14:cNvPr>
                <p14:cNvContentPartPr/>
                <p14:nvPr/>
              </p14:nvContentPartPr>
              <p14:xfrm>
                <a:off x="938485" y="936553"/>
                <a:ext cx="161640" cy="200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42E6FB7-529A-3ADA-F052-E251D6D0D7B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9485" y="927553"/>
                  <a:ext cx="179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AFE007-FC54-511A-0381-7E6A95CF5CBD}"/>
                    </a:ext>
                  </a:extLst>
                </p14:cNvPr>
                <p14:cNvContentPartPr/>
                <p14:nvPr/>
              </p14:nvContentPartPr>
              <p14:xfrm>
                <a:off x="1101205" y="1274233"/>
                <a:ext cx="81720" cy="662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AFE007-FC54-511A-0381-7E6A95CF5CB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2205" y="1265233"/>
                  <a:ext cx="9936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F98FE6D-5685-AA4D-0B59-3E078C9E3F4D}"/>
                    </a:ext>
                  </a:extLst>
                </p14:cNvPr>
                <p14:cNvContentPartPr/>
                <p14:nvPr/>
              </p14:nvContentPartPr>
              <p14:xfrm>
                <a:off x="1101565" y="1304113"/>
                <a:ext cx="137880" cy="140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F98FE6D-5685-AA4D-0B59-3E078C9E3F4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92925" y="1295473"/>
                  <a:ext cx="155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9EB7C3-C231-F9E6-6B17-6A23DDEBC08D}"/>
                    </a:ext>
                  </a:extLst>
                </p14:cNvPr>
                <p14:cNvContentPartPr/>
                <p14:nvPr/>
              </p14:nvContentPartPr>
              <p14:xfrm>
                <a:off x="606205" y="909553"/>
                <a:ext cx="76320" cy="228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9EB7C3-C231-F9E6-6B17-6A23DDEBC08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7565" y="900553"/>
                  <a:ext cx="93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CCBBEF6-0526-E893-FDF9-2BC8F161257C}"/>
                    </a:ext>
                  </a:extLst>
                </p14:cNvPr>
                <p14:cNvContentPartPr/>
                <p14:nvPr/>
              </p14:nvContentPartPr>
              <p14:xfrm>
                <a:off x="808165" y="997393"/>
                <a:ext cx="14040" cy="185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CCBBEF6-0526-E893-FDF9-2BC8F161257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9165" y="988393"/>
                  <a:ext cx="31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19B19C5-58BA-601C-794F-348DF03B774A}"/>
                    </a:ext>
                  </a:extLst>
                </p14:cNvPr>
                <p14:cNvContentPartPr/>
                <p14:nvPr/>
              </p14:nvContentPartPr>
              <p14:xfrm>
                <a:off x="515125" y="879313"/>
                <a:ext cx="211680" cy="16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19B19C5-58BA-601C-794F-348DF03B774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6125" y="870673"/>
                  <a:ext cx="229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D202427-4CE6-1CEB-3555-32497EBFCC95}"/>
                    </a:ext>
                  </a:extLst>
                </p14:cNvPr>
                <p14:cNvContentPartPr/>
                <p14:nvPr/>
              </p14:nvContentPartPr>
              <p14:xfrm>
                <a:off x="1378405" y="1246873"/>
                <a:ext cx="111240" cy="212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D202427-4CE6-1CEB-3555-32497EBFCC9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369405" y="1237873"/>
                  <a:ext cx="128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D488E37-6F23-FB87-8FC8-045ACCA62DC1}"/>
                    </a:ext>
                  </a:extLst>
                </p14:cNvPr>
                <p14:cNvContentPartPr/>
                <p14:nvPr/>
              </p14:nvContentPartPr>
              <p14:xfrm>
                <a:off x="1608085" y="1416793"/>
                <a:ext cx="104760" cy="82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D488E37-6F23-FB87-8FC8-045ACCA62DC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99445" y="1407793"/>
                  <a:ext cx="122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9E45841-368E-553B-6FC9-06039DA608B6}"/>
                    </a:ext>
                  </a:extLst>
                </p14:cNvPr>
                <p14:cNvContentPartPr/>
                <p14:nvPr/>
              </p14:nvContentPartPr>
              <p14:xfrm>
                <a:off x="1375885" y="1200073"/>
                <a:ext cx="189000" cy="13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9E45841-368E-553B-6FC9-06039DA608B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367245" y="1191073"/>
                  <a:ext cx="206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023915F-8F9D-360C-2BD1-2B62461DB777}"/>
                    </a:ext>
                  </a:extLst>
                </p14:cNvPr>
                <p14:cNvContentPartPr/>
                <p14:nvPr/>
              </p14:nvContentPartPr>
              <p14:xfrm>
                <a:off x="964405" y="1938793"/>
                <a:ext cx="71280" cy="42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023915F-8F9D-360C-2BD1-2B62461DB77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5765" y="1929793"/>
                  <a:ext cx="8892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387B0CF-BED6-E57A-AB28-AD9C92DC7F77}"/>
                  </a:ext>
                </a:extLst>
              </p14:cNvPr>
              <p14:cNvContentPartPr/>
              <p14:nvPr/>
            </p14:nvContentPartPr>
            <p14:xfrm>
              <a:off x="873685" y="4639513"/>
              <a:ext cx="47880" cy="92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387B0CF-BED6-E57A-AB28-AD9C92DC7F7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64685" y="4630873"/>
                <a:ext cx="655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DF50C56-D99B-B46B-1BB1-A3B5B7ACECBC}"/>
                  </a:ext>
                </a:extLst>
              </p14:cNvPr>
              <p14:cNvContentPartPr/>
              <p14:nvPr/>
            </p14:nvContentPartPr>
            <p14:xfrm>
              <a:off x="845605" y="4671913"/>
              <a:ext cx="64800" cy="83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DF50C56-D99B-B46B-1BB1-A3B5B7ACECB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36605" y="4662913"/>
                <a:ext cx="8244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0194A99-3F2D-59E1-6710-8373262CFBB8}"/>
              </a:ext>
            </a:extLst>
          </p:cNvPr>
          <p:cNvGrpSpPr/>
          <p:nvPr/>
        </p:nvGrpSpPr>
        <p:grpSpPr>
          <a:xfrm>
            <a:off x="5755645" y="3614233"/>
            <a:ext cx="245880" cy="372960"/>
            <a:chOff x="5755645" y="3614233"/>
            <a:chExt cx="24588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F04E19D-017E-9B10-33AB-B2930BBBAA11}"/>
                    </a:ext>
                  </a:extLst>
                </p14:cNvPr>
                <p14:cNvContentPartPr/>
                <p14:nvPr/>
              </p14:nvContentPartPr>
              <p14:xfrm>
                <a:off x="5812165" y="3743473"/>
                <a:ext cx="147960" cy="243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F04E19D-017E-9B10-33AB-B2930BBBAA1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03525" y="3734473"/>
                  <a:ext cx="165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7FAA841-F74F-A943-953B-CF57EC8CA21B}"/>
                    </a:ext>
                  </a:extLst>
                </p14:cNvPr>
                <p14:cNvContentPartPr/>
                <p14:nvPr/>
              </p14:nvContentPartPr>
              <p14:xfrm>
                <a:off x="5755645" y="3614233"/>
                <a:ext cx="245880" cy="43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7FAA841-F74F-A943-953B-CF57EC8CA21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46645" y="3605233"/>
                  <a:ext cx="26352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E5BB3CE-9323-325D-5FFB-1C1CACDF6AD1}"/>
              </a:ext>
            </a:extLst>
          </p:cNvPr>
          <p:cNvGrpSpPr/>
          <p:nvPr/>
        </p:nvGrpSpPr>
        <p:grpSpPr>
          <a:xfrm>
            <a:off x="6494005" y="4086553"/>
            <a:ext cx="4273200" cy="1188000"/>
            <a:chOff x="6494005" y="4086553"/>
            <a:chExt cx="4273200" cy="11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6E1758A-4B5E-D3C0-11AD-98DD5AEB5BEC}"/>
                    </a:ext>
                  </a:extLst>
                </p14:cNvPr>
                <p14:cNvContentPartPr/>
                <p14:nvPr/>
              </p14:nvContentPartPr>
              <p14:xfrm>
                <a:off x="6665365" y="4197073"/>
                <a:ext cx="190800" cy="223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6E1758A-4B5E-D3C0-11AD-98DD5AEB5BE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56365" y="4188433"/>
                  <a:ext cx="208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9AA6D76-AA6D-0F05-B49D-006332C69776}"/>
                    </a:ext>
                  </a:extLst>
                </p14:cNvPr>
                <p14:cNvContentPartPr/>
                <p14:nvPr/>
              </p14:nvContentPartPr>
              <p14:xfrm>
                <a:off x="6936085" y="4123633"/>
                <a:ext cx="51840" cy="358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9AA6D76-AA6D-0F05-B49D-006332C6977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27085" y="4114633"/>
                  <a:ext cx="694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4E9DDBA-3E03-7053-E377-A4FCFB88BF27}"/>
                    </a:ext>
                  </a:extLst>
                </p14:cNvPr>
                <p14:cNvContentPartPr/>
                <p14:nvPr/>
              </p14:nvContentPartPr>
              <p14:xfrm>
                <a:off x="7095925" y="4221913"/>
                <a:ext cx="102600" cy="249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4E9DDBA-3E03-7053-E377-A4FCFB88BF2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86925" y="4213273"/>
                  <a:ext cx="1202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DBCB6F9-DA6E-4DA7-7141-D43A98C5C3A5}"/>
                    </a:ext>
                  </a:extLst>
                </p14:cNvPr>
                <p14:cNvContentPartPr/>
                <p14:nvPr/>
              </p14:nvContentPartPr>
              <p14:xfrm>
                <a:off x="7363405" y="4402273"/>
                <a:ext cx="13680" cy="124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DBCB6F9-DA6E-4DA7-7141-D43A98C5C3A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354765" y="4393273"/>
                  <a:ext cx="31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1DA03B2-39DB-3412-5021-C9FE755B935F}"/>
                    </a:ext>
                  </a:extLst>
                </p14:cNvPr>
                <p14:cNvContentPartPr/>
                <p14:nvPr/>
              </p14:nvContentPartPr>
              <p14:xfrm>
                <a:off x="7460605" y="4305073"/>
                <a:ext cx="143280" cy="31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1DA03B2-39DB-3412-5021-C9FE755B935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51605" y="4296433"/>
                  <a:ext cx="160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AF196CC-49E0-8DC0-AD12-DB0985EC28F8}"/>
                    </a:ext>
                  </a:extLst>
                </p14:cNvPr>
                <p14:cNvContentPartPr/>
                <p14:nvPr/>
              </p14:nvContentPartPr>
              <p14:xfrm>
                <a:off x="7683085" y="4230913"/>
                <a:ext cx="181440" cy="256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AF196CC-49E0-8DC0-AD12-DB0985EC28F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74445" y="4221913"/>
                  <a:ext cx="1990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A66AE93-9F69-C96C-4278-0C964C6CDA9E}"/>
                    </a:ext>
                  </a:extLst>
                </p14:cNvPr>
                <p14:cNvContentPartPr/>
                <p14:nvPr/>
              </p14:nvContentPartPr>
              <p14:xfrm>
                <a:off x="7903765" y="4379593"/>
                <a:ext cx="100440" cy="130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A66AE93-9F69-C96C-4278-0C964C6CDA9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94765" y="4370953"/>
                  <a:ext cx="118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8CE13DB-959C-93CC-E332-242135A8E70B}"/>
                    </a:ext>
                  </a:extLst>
                </p14:cNvPr>
                <p14:cNvContentPartPr/>
                <p14:nvPr/>
              </p14:nvContentPartPr>
              <p14:xfrm>
                <a:off x="8150365" y="4108513"/>
                <a:ext cx="29880" cy="381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8CE13DB-959C-93CC-E332-242135A8E70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141725" y="4099873"/>
                  <a:ext cx="475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C21228F-B5CE-ECA6-2783-1FBD6F853BEE}"/>
                    </a:ext>
                  </a:extLst>
                </p14:cNvPr>
                <p14:cNvContentPartPr/>
                <p14:nvPr/>
              </p14:nvContentPartPr>
              <p14:xfrm>
                <a:off x="8490925" y="4175113"/>
                <a:ext cx="36360" cy="190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C21228F-B5CE-ECA6-2783-1FBD6F853BE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481925" y="4166113"/>
                  <a:ext cx="54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F1DFE7C-51BC-E0A5-0BDE-C3BA54BF1DFB}"/>
                    </a:ext>
                  </a:extLst>
                </p14:cNvPr>
                <p14:cNvContentPartPr/>
                <p14:nvPr/>
              </p14:nvContentPartPr>
              <p14:xfrm>
                <a:off x="8409205" y="4276993"/>
                <a:ext cx="252360" cy="16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F1DFE7C-51BC-E0A5-0BDE-C3BA54BF1DF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00565" y="4268353"/>
                  <a:ext cx="270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497589D-1789-EB65-78F7-A1727D232775}"/>
                    </a:ext>
                  </a:extLst>
                </p14:cNvPr>
                <p14:cNvContentPartPr/>
                <p14:nvPr/>
              </p14:nvContentPartPr>
              <p14:xfrm>
                <a:off x="8828245" y="4086553"/>
                <a:ext cx="53640" cy="350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497589D-1789-EB65-78F7-A1727D23277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19245" y="4077913"/>
                  <a:ext cx="712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07A8BAB-833A-1556-7342-3E5F9CC32922}"/>
                    </a:ext>
                  </a:extLst>
                </p14:cNvPr>
                <p14:cNvContentPartPr/>
                <p14:nvPr/>
              </p14:nvContentPartPr>
              <p14:xfrm>
                <a:off x="6494005" y="4806193"/>
                <a:ext cx="1795320" cy="468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07A8BAB-833A-1556-7342-3E5F9CC3292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85005" y="4797553"/>
                  <a:ext cx="18129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E9BE694-9637-B9DB-A4C8-2B1CE9BC6D08}"/>
                    </a:ext>
                  </a:extLst>
                </p14:cNvPr>
                <p14:cNvContentPartPr/>
                <p14:nvPr/>
              </p14:nvContentPartPr>
              <p14:xfrm>
                <a:off x="7121485" y="4731673"/>
                <a:ext cx="31320" cy="18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E9BE694-9637-B9DB-A4C8-2B1CE9BC6D0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12485" y="4723033"/>
                  <a:ext cx="48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3F9B60A-C54B-D4E8-6A28-25F974B48E35}"/>
                    </a:ext>
                  </a:extLst>
                </p14:cNvPr>
                <p14:cNvContentPartPr/>
                <p14:nvPr/>
              </p14:nvContentPartPr>
              <p14:xfrm>
                <a:off x="8558965" y="4733473"/>
                <a:ext cx="710640" cy="329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3F9B60A-C54B-D4E8-6A28-25F974B48E3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50325" y="4724833"/>
                  <a:ext cx="7282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AF6A43A-278A-A785-5B69-6DB3CC2D2DB2}"/>
                    </a:ext>
                  </a:extLst>
                </p14:cNvPr>
                <p14:cNvContentPartPr/>
                <p14:nvPr/>
              </p14:nvContentPartPr>
              <p14:xfrm>
                <a:off x="9501085" y="4615753"/>
                <a:ext cx="1266120" cy="450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AF6A43A-278A-A785-5B69-6DB3CC2D2DB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92085" y="4606753"/>
                  <a:ext cx="12837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B109FF4-8C01-97E7-06AF-B6D223732261}"/>
                    </a:ext>
                  </a:extLst>
                </p14:cNvPr>
                <p14:cNvContentPartPr/>
                <p14:nvPr/>
              </p14:nvContentPartPr>
              <p14:xfrm>
                <a:off x="10202365" y="4762633"/>
                <a:ext cx="439200" cy="13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B109FF4-8C01-97E7-06AF-B6D22373226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193725" y="4753993"/>
                  <a:ext cx="456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8DAF0DB-5FD2-5865-C724-5656F34B5095}"/>
                    </a:ext>
                  </a:extLst>
                </p14:cNvPr>
                <p14:cNvContentPartPr/>
                <p14:nvPr/>
              </p14:nvContentPartPr>
              <p14:xfrm>
                <a:off x="9716725" y="4784593"/>
                <a:ext cx="351720" cy="20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8DAF0DB-5FD2-5865-C724-5656F34B509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708085" y="4775953"/>
                  <a:ext cx="3693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3CC5F5B-8728-3082-0CA7-A4ACB685926A}"/>
              </a:ext>
            </a:extLst>
          </p:cNvPr>
          <p:cNvGrpSpPr/>
          <p:nvPr/>
        </p:nvGrpSpPr>
        <p:grpSpPr>
          <a:xfrm>
            <a:off x="5578165" y="4105273"/>
            <a:ext cx="191160" cy="481680"/>
            <a:chOff x="5578165" y="4105273"/>
            <a:chExt cx="19116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5576D55-0C2C-A02F-0F72-6AABA42D5D1B}"/>
                    </a:ext>
                  </a:extLst>
                </p14:cNvPr>
                <p14:cNvContentPartPr/>
                <p14:nvPr/>
              </p14:nvContentPartPr>
              <p14:xfrm>
                <a:off x="5603005" y="4105273"/>
                <a:ext cx="166320" cy="429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5576D55-0C2C-A02F-0F72-6AABA42D5D1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94365" y="4096273"/>
                  <a:ext cx="1839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7A2BAB0-913A-5A85-C216-EC574AD72B37}"/>
                    </a:ext>
                  </a:extLst>
                </p14:cNvPr>
                <p14:cNvContentPartPr/>
                <p14:nvPr/>
              </p14:nvContentPartPr>
              <p14:xfrm>
                <a:off x="5578165" y="4515673"/>
                <a:ext cx="47160" cy="41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7A2BAB0-913A-5A85-C216-EC574AD72B3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69165" y="4507033"/>
                  <a:ext cx="64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E47597A-2BFF-12E0-D173-50B7058AE55C}"/>
                    </a:ext>
                  </a:extLst>
                </p14:cNvPr>
                <p14:cNvContentPartPr/>
                <p14:nvPr/>
              </p14:nvContentPartPr>
              <p14:xfrm>
                <a:off x="5594365" y="4507393"/>
                <a:ext cx="79920" cy="79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E47597A-2BFF-12E0-D173-50B7058AE55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85725" y="4498753"/>
                  <a:ext cx="9756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92E5A7A-0E11-41CF-8844-E06B6BFFC739}"/>
                  </a:ext>
                </a:extLst>
              </p14:cNvPr>
              <p14:cNvContentPartPr/>
              <p14:nvPr/>
            </p14:nvContentPartPr>
            <p14:xfrm>
              <a:off x="3650725" y="5826433"/>
              <a:ext cx="1085400" cy="4244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92E5A7A-0E11-41CF-8844-E06B6BFFC73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641725" y="5817433"/>
                <a:ext cx="110304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505A18DD-43E9-6985-ADBB-D8F61BF8A9C2}"/>
                  </a:ext>
                </a:extLst>
              </p14:cNvPr>
              <p14:cNvContentPartPr/>
              <p14:nvPr/>
            </p14:nvContentPartPr>
            <p14:xfrm>
              <a:off x="4814245" y="6225313"/>
              <a:ext cx="33840" cy="1054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505A18DD-43E9-6985-ADBB-D8F61BF8A9C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805245" y="6216673"/>
                <a:ext cx="514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556AB147-C8C5-3F24-5C3A-4C7CFCBA73A0}"/>
                  </a:ext>
                </a:extLst>
              </p14:cNvPr>
              <p14:cNvContentPartPr/>
              <p14:nvPr/>
            </p14:nvContentPartPr>
            <p14:xfrm>
              <a:off x="5146165" y="5944513"/>
              <a:ext cx="197640" cy="2743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556AB147-C8C5-3F24-5C3A-4C7CFCBA73A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137165" y="5935873"/>
                <a:ext cx="2152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3FD8BCF9-B281-E08E-9129-D6395105EADB}"/>
                  </a:ext>
                </a:extLst>
              </p14:cNvPr>
              <p14:cNvContentPartPr/>
              <p14:nvPr/>
            </p14:nvContentPartPr>
            <p14:xfrm>
              <a:off x="5412205" y="6111193"/>
              <a:ext cx="161640" cy="1598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3FD8BCF9-B281-E08E-9129-D6395105EAD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403565" y="6102193"/>
                <a:ext cx="179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6AE26901-2980-434E-FCD8-FF4B1737CE13}"/>
                  </a:ext>
                </a:extLst>
              </p14:cNvPr>
              <p14:cNvContentPartPr/>
              <p14:nvPr/>
            </p14:nvContentPartPr>
            <p14:xfrm>
              <a:off x="5113765" y="5785393"/>
              <a:ext cx="349560" cy="248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6AE26901-2980-434E-FCD8-FF4B1737CE1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104765" y="5776393"/>
                <a:ext cx="36720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54FBA55-2B78-8170-D1F2-3F79833FFC5B}"/>
              </a:ext>
            </a:extLst>
          </p:cNvPr>
          <p:cNvGrpSpPr/>
          <p:nvPr/>
        </p:nvGrpSpPr>
        <p:grpSpPr>
          <a:xfrm>
            <a:off x="5960125" y="5900953"/>
            <a:ext cx="945720" cy="351360"/>
            <a:chOff x="5960125" y="5900953"/>
            <a:chExt cx="94572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6507D4C-9744-1804-0EAB-B3087B4CF371}"/>
                    </a:ext>
                  </a:extLst>
                </p14:cNvPr>
                <p14:cNvContentPartPr/>
                <p14:nvPr/>
              </p14:nvContentPartPr>
              <p14:xfrm>
                <a:off x="5969125" y="5900953"/>
                <a:ext cx="155160" cy="2800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6507D4C-9744-1804-0EAB-B3087B4CF37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60485" y="5891953"/>
                  <a:ext cx="1728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2F9487A-6884-AD89-FB91-1E9C82EEB518}"/>
                    </a:ext>
                  </a:extLst>
                </p14:cNvPr>
                <p14:cNvContentPartPr/>
                <p14:nvPr/>
              </p14:nvContentPartPr>
              <p14:xfrm>
                <a:off x="5960125" y="6004993"/>
                <a:ext cx="239760" cy="29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2F9487A-6884-AD89-FB91-1E9C82EEB51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951485" y="5996353"/>
                  <a:ext cx="257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906A9C1-B9CA-D6EA-4972-51D2DE37EE49}"/>
                    </a:ext>
                  </a:extLst>
                </p14:cNvPr>
                <p14:cNvContentPartPr/>
                <p14:nvPr/>
              </p14:nvContentPartPr>
              <p14:xfrm>
                <a:off x="6211405" y="5916073"/>
                <a:ext cx="694440" cy="336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906A9C1-B9CA-D6EA-4972-51D2DE37EE4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02405" y="5907433"/>
                  <a:ext cx="712080" cy="35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8237BFE-141A-B9B1-23F7-3D61AE09FEBE}"/>
              </a:ext>
            </a:extLst>
          </p:cNvPr>
          <p:cNvGrpSpPr/>
          <p:nvPr/>
        </p:nvGrpSpPr>
        <p:grpSpPr>
          <a:xfrm>
            <a:off x="7355125" y="5961073"/>
            <a:ext cx="930600" cy="287640"/>
            <a:chOff x="7355125" y="5961073"/>
            <a:chExt cx="93060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D9F5292-6319-A2A1-4E3F-11A280C7940B}"/>
                    </a:ext>
                  </a:extLst>
                </p14:cNvPr>
                <p14:cNvContentPartPr/>
                <p14:nvPr/>
              </p14:nvContentPartPr>
              <p14:xfrm>
                <a:off x="7355125" y="5965753"/>
                <a:ext cx="187560" cy="244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D9F5292-6319-A2A1-4E3F-11A280C7940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46485" y="5957113"/>
                  <a:ext cx="205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58D2971-EB44-E052-02F3-B3EF0294B0B3}"/>
                    </a:ext>
                  </a:extLst>
                </p14:cNvPr>
                <p14:cNvContentPartPr/>
                <p14:nvPr/>
              </p14:nvContentPartPr>
              <p14:xfrm>
                <a:off x="7652125" y="5961073"/>
                <a:ext cx="137520" cy="241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58D2971-EB44-E052-02F3-B3EF0294B0B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43125" y="5952073"/>
                  <a:ext cx="155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94E2F5B-496C-2772-2709-3DA969EA4777}"/>
                    </a:ext>
                  </a:extLst>
                </p14:cNvPr>
                <p14:cNvContentPartPr/>
                <p14:nvPr/>
              </p14:nvContentPartPr>
              <p14:xfrm>
                <a:off x="7884685" y="6098233"/>
                <a:ext cx="93960" cy="150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94E2F5B-496C-2772-2709-3DA969EA477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76045" y="6089233"/>
                  <a:ext cx="111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DED5D80-71E9-DDAC-C23A-89EC96B4F893}"/>
                    </a:ext>
                  </a:extLst>
                </p14:cNvPr>
                <p14:cNvContentPartPr/>
                <p14:nvPr/>
              </p14:nvContentPartPr>
              <p14:xfrm>
                <a:off x="7969645" y="6059353"/>
                <a:ext cx="179280" cy="8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DED5D80-71E9-DDAC-C23A-89EC96B4F89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961005" y="6050713"/>
                  <a:ext cx="196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C4155A0-4A59-60EF-0E66-CEF00CBA7CF2}"/>
                    </a:ext>
                  </a:extLst>
                </p14:cNvPr>
                <p14:cNvContentPartPr/>
                <p14:nvPr/>
              </p14:nvContentPartPr>
              <p14:xfrm>
                <a:off x="8063605" y="6013993"/>
                <a:ext cx="29160" cy="173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C4155A0-4A59-60EF-0E66-CEF00CBA7CF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54605" y="6004993"/>
                  <a:ext cx="46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FDC0E20-18BD-8621-2114-00E239CA37B6}"/>
                    </a:ext>
                  </a:extLst>
                </p14:cNvPr>
                <p14:cNvContentPartPr/>
                <p14:nvPr/>
              </p14:nvContentPartPr>
              <p14:xfrm>
                <a:off x="8264125" y="5970433"/>
                <a:ext cx="21600" cy="262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FDC0E20-18BD-8621-2114-00E239CA37B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255125" y="5961793"/>
                  <a:ext cx="3924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224BA42-F8C6-4A54-FDC1-D7B44D95475F}"/>
              </a:ext>
            </a:extLst>
          </p:cNvPr>
          <p:cNvGrpSpPr/>
          <p:nvPr/>
        </p:nvGrpSpPr>
        <p:grpSpPr>
          <a:xfrm>
            <a:off x="8692885" y="5837593"/>
            <a:ext cx="1934280" cy="413280"/>
            <a:chOff x="8692885" y="5837593"/>
            <a:chExt cx="193428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43862B0-D6C1-14A5-7728-E772175E8D44}"/>
                    </a:ext>
                  </a:extLst>
                </p14:cNvPr>
                <p14:cNvContentPartPr/>
                <p14:nvPr/>
              </p14:nvContentPartPr>
              <p14:xfrm>
                <a:off x="8692885" y="5837593"/>
                <a:ext cx="1934280" cy="413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43862B0-D6C1-14A5-7728-E772175E8D4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683885" y="5828953"/>
                  <a:ext cx="19519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49D882B-F22B-69DF-83A6-23729D2A4019}"/>
                    </a:ext>
                  </a:extLst>
                </p14:cNvPr>
                <p14:cNvContentPartPr/>
                <p14:nvPr/>
              </p14:nvContentPartPr>
              <p14:xfrm>
                <a:off x="10238725" y="5977993"/>
                <a:ext cx="49320" cy="23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49D882B-F22B-69DF-83A6-23729D2A401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229725" y="5968993"/>
                  <a:ext cx="66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7988AD0-086A-9E8D-5721-27D015CF60DD}"/>
                    </a:ext>
                  </a:extLst>
                </p14:cNvPr>
                <p14:cNvContentPartPr/>
                <p14:nvPr/>
              </p14:nvContentPartPr>
              <p14:xfrm>
                <a:off x="9444925" y="6024433"/>
                <a:ext cx="279000" cy="4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7988AD0-086A-9E8D-5721-27D015CF60D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436285" y="6015793"/>
                  <a:ext cx="2966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A2B2813-3278-CF33-A68E-598A80F7ACB5}"/>
              </a:ext>
            </a:extLst>
          </p:cNvPr>
          <p:cNvGrpSpPr/>
          <p:nvPr/>
        </p:nvGrpSpPr>
        <p:grpSpPr>
          <a:xfrm>
            <a:off x="583165" y="5841913"/>
            <a:ext cx="3359160" cy="912960"/>
            <a:chOff x="583165" y="5841913"/>
            <a:chExt cx="3359160" cy="91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0F3C642-ABC2-BF0B-DA2D-E8A4AA606627}"/>
                    </a:ext>
                  </a:extLst>
                </p14:cNvPr>
                <p14:cNvContentPartPr/>
                <p14:nvPr/>
              </p14:nvContentPartPr>
              <p14:xfrm>
                <a:off x="583165" y="5952793"/>
                <a:ext cx="1144800" cy="352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0F3C642-ABC2-BF0B-DA2D-E8A4AA60662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4525" y="5944153"/>
                  <a:ext cx="11624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6019A36-F185-3C0B-9F22-CDFC659E7EA2}"/>
                    </a:ext>
                  </a:extLst>
                </p14:cNvPr>
                <p14:cNvContentPartPr/>
                <p14:nvPr/>
              </p14:nvContentPartPr>
              <p14:xfrm>
                <a:off x="866125" y="5950273"/>
                <a:ext cx="458640" cy="77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6019A36-F185-3C0B-9F22-CDFC659E7EA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7125" y="5941633"/>
                  <a:ext cx="476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71F0967-6244-1D59-7C5B-A158AA0EB4F2}"/>
                    </a:ext>
                  </a:extLst>
                </p14:cNvPr>
                <p14:cNvContentPartPr/>
                <p14:nvPr/>
              </p14:nvContentPartPr>
              <p14:xfrm>
                <a:off x="1951165" y="5841913"/>
                <a:ext cx="736560" cy="451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71F0967-6244-1D59-7C5B-A158AA0EB4F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942165" y="5833273"/>
                  <a:ext cx="75420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F6FF775-810F-68C8-0EDA-D4D19FA15D7F}"/>
                    </a:ext>
                  </a:extLst>
                </p14:cNvPr>
                <p14:cNvContentPartPr/>
                <p14:nvPr/>
              </p14:nvContentPartPr>
              <p14:xfrm>
                <a:off x="1961245" y="6042793"/>
                <a:ext cx="325800" cy="7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F6FF775-810F-68C8-0EDA-D4D19FA15D7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952245" y="6034153"/>
                  <a:ext cx="343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CD42FDA-3C5B-58D2-610B-14D6E3612517}"/>
                    </a:ext>
                  </a:extLst>
                </p14:cNvPr>
                <p14:cNvContentPartPr/>
                <p14:nvPr/>
              </p14:nvContentPartPr>
              <p14:xfrm>
                <a:off x="2643805" y="6117673"/>
                <a:ext cx="201240" cy="166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CD42FDA-3C5B-58D2-610B-14D6E361251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634805" y="6108673"/>
                  <a:ext cx="218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2FB2CFE-3D69-B41F-03A2-7D23AEF2843B}"/>
                    </a:ext>
                  </a:extLst>
                </p14:cNvPr>
                <p14:cNvContentPartPr/>
                <p14:nvPr/>
              </p14:nvContentPartPr>
              <p14:xfrm>
                <a:off x="3053125" y="6074833"/>
                <a:ext cx="427680" cy="182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2FB2CFE-3D69-B41F-03A2-7D23AEF2843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044485" y="6066193"/>
                  <a:ext cx="445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03BDC38-C080-BCE3-D507-D3321C2B0BED}"/>
                    </a:ext>
                  </a:extLst>
                </p14:cNvPr>
                <p14:cNvContentPartPr/>
                <p14:nvPr/>
              </p14:nvContentPartPr>
              <p14:xfrm>
                <a:off x="3295405" y="6098593"/>
                <a:ext cx="200520" cy="183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03BDC38-C080-BCE3-D507-D3321C2B0BE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86765" y="6089593"/>
                  <a:ext cx="218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16D6F15-DDD2-AEA2-4171-ACC4EABF68B8}"/>
                    </a:ext>
                  </a:extLst>
                </p14:cNvPr>
                <p14:cNvContentPartPr/>
                <p14:nvPr/>
              </p14:nvContentPartPr>
              <p14:xfrm>
                <a:off x="3476845" y="5885473"/>
                <a:ext cx="465480" cy="26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16D6F15-DDD2-AEA2-4171-ACC4EABF68B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67845" y="5876473"/>
                  <a:ext cx="483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781F92E-2060-1638-98ED-241A0A3719EC}"/>
                    </a:ext>
                  </a:extLst>
                </p14:cNvPr>
                <p14:cNvContentPartPr/>
                <p14:nvPr/>
              </p14:nvContentPartPr>
              <p14:xfrm>
                <a:off x="654085" y="6518353"/>
                <a:ext cx="866520" cy="236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781F92E-2060-1638-98ED-241A0A3719E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45445" y="6509353"/>
                  <a:ext cx="8841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6E9D657-39A4-EDCD-75B4-D720A18ACD72}"/>
                    </a:ext>
                  </a:extLst>
                </p14:cNvPr>
                <p14:cNvContentPartPr/>
                <p14:nvPr/>
              </p14:nvContentPartPr>
              <p14:xfrm>
                <a:off x="952885" y="6364993"/>
                <a:ext cx="254160" cy="141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6E9D657-39A4-EDCD-75B4-D720A18ACD7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4245" y="6356353"/>
                  <a:ext cx="271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D3B2EEF-7951-DE67-D0DD-49092D95D0E5}"/>
                    </a:ext>
                  </a:extLst>
                </p14:cNvPr>
                <p14:cNvContentPartPr/>
                <p14:nvPr/>
              </p14:nvContentPartPr>
              <p14:xfrm>
                <a:off x="1961245" y="6403513"/>
                <a:ext cx="191160" cy="264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D3B2EEF-7951-DE67-D0DD-49092D95D0E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952245" y="6394873"/>
                  <a:ext cx="2088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237CE9D-8D65-81F9-5416-915E43646202}"/>
                    </a:ext>
                  </a:extLst>
                </p14:cNvPr>
                <p14:cNvContentPartPr/>
                <p14:nvPr/>
              </p14:nvContentPartPr>
              <p14:xfrm>
                <a:off x="1750285" y="6466873"/>
                <a:ext cx="235080" cy="173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237CE9D-8D65-81F9-5416-915E4364620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741645" y="6458233"/>
                  <a:ext cx="252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18B3E6D-AD71-9A85-1B5D-775FD129B01C}"/>
                    </a:ext>
                  </a:extLst>
                </p14:cNvPr>
                <p14:cNvContentPartPr/>
                <p14:nvPr/>
              </p14:nvContentPartPr>
              <p14:xfrm>
                <a:off x="2213965" y="6588913"/>
                <a:ext cx="154800" cy="137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18B3E6D-AD71-9A85-1B5D-775FD129B01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04965" y="6580273"/>
                  <a:ext cx="172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783CFD9-A228-29A6-6D39-7324DE5E0352}"/>
                    </a:ext>
                  </a:extLst>
                </p14:cNvPr>
                <p14:cNvContentPartPr/>
                <p14:nvPr/>
              </p14:nvContentPartPr>
              <p14:xfrm>
                <a:off x="2545165" y="6497113"/>
                <a:ext cx="60120" cy="123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783CFD9-A228-29A6-6D39-7324DE5E035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36525" y="6488473"/>
                  <a:ext cx="77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0DD3E5D-39ED-7961-35E2-6BA5F2C4E9BB}"/>
                    </a:ext>
                  </a:extLst>
                </p14:cNvPr>
                <p14:cNvContentPartPr/>
                <p14:nvPr/>
              </p14:nvContentPartPr>
              <p14:xfrm>
                <a:off x="2460565" y="6556513"/>
                <a:ext cx="238680" cy="15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0DD3E5D-39ED-7961-35E2-6BA5F2C4E9B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51925" y="6547873"/>
                  <a:ext cx="256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43D8ED4-2B76-B349-5872-D72B1BF55CE1}"/>
                    </a:ext>
                  </a:extLst>
                </p14:cNvPr>
                <p14:cNvContentPartPr/>
                <p14:nvPr/>
              </p14:nvContentPartPr>
              <p14:xfrm>
                <a:off x="2778445" y="6449233"/>
                <a:ext cx="22680" cy="195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43D8ED4-2B76-B349-5872-D72B1BF55CE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69805" y="6440593"/>
                  <a:ext cx="4032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64D3F1E-98D6-62A6-E113-C3D8BA9C88B4}"/>
              </a:ext>
            </a:extLst>
          </p:cNvPr>
          <p:cNvGrpSpPr/>
          <p:nvPr/>
        </p:nvGrpSpPr>
        <p:grpSpPr>
          <a:xfrm>
            <a:off x="3129445" y="6452833"/>
            <a:ext cx="3359160" cy="390600"/>
            <a:chOff x="3129445" y="6452833"/>
            <a:chExt cx="335916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F69CB60-5399-EE12-52A7-6D96D2541DE9}"/>
                    </a:ext>
                  </a:extLst>
                </p14:cNvPr>
                <p14:cNvContentPartPr/>
                <p14:nvPr/>
              </p14:nvContentPartPr>
              <p14:xfrm>
                <a:off x="3129445" y="6473713"/>
                <a:ext cx="1507680" cy="312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F69CB60-5399-EE12-52A7-6D96D2541DE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120445" y="6464713"/>
                  <a:ext cx="15253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F9A6D13-60C4-F079-7B35-19B902C1310A}"/>
                    </a:ext>
                  </a:extLst>
                </p14:cNvPr>
                <p14:cNvContentPartPr/>
                <p14:nvPr/>
              </p14:nvContentPartPr>
              <p14:xfrm>
                <a:off x="4804885" y="6452833"/>
                <a:ext cx="1078560" cy="295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F9A6D13-60C4-F079-7B35-19B902C1310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96245" y="6444193"/>
                  <a:ext cx="10962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7D8A305-655A-1C46-5D20-F9316F789B8D}"/>
                    </a:ext>
                  </a:extLst>
                </p14:cNvPr>
                <p14:cNvContentPartPr/>
                <p14:nvPr/>
              </p14:nvContentPartPr>
              <p14:xfrm>
                <a:off x="6167845" y="6499273"/>
                <a:ext cx="320760" cy="344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7D8A305-655A-1C46-5D20-F9316F789B8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158845" y="6490273"/>
                  <a:ext cx="338400" cy="36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E5E6466-B574-263B-E216-80937E8B99F7}"/>
                  </a:ext>
                </a:extLst>
              </p14:cNvPr>
              <p14:cNvContentPartPr/>
              <p14:nvPr/>
            </p14:nvContentPartPr>
            <p14:xfrm>
              <a:off x="6848965" y="6502873"/>
              <a:ext cx="273600" cy="2790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E5E6466-B574-263B-E216-80937E8B99F7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839965" y="6493873"/>
                <a:ext cx="29124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5DE5FC4-A2A0-AD4A-DAA7-E1D2BD8FB3BC}"/>
              </a:ext>
            </a:extLst>
          </p:cNvPr>
          <p:cNvGrpSpPr/>
          <p:nvPr/>
        </p:nvGrpSpPr>
        <p:grpSpPr>
          <a:xfrm>
            <a:off x="7201765" y="6343393"/>
            <a:ext cx="4881240" cy="473400"/>
            <a:chOff x="7201765" y="6343393"/>
            <a:chExt cx="488124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638C660-C338-1D08-6B69-BD6AB9E8B525}"/>
                    </a:ext>
                  </a:extLst>
                </p14:cNvPr>
                <p14:cNvContentPartPr/>
                <p14:nvPr/>
              </p14:nvContentPartPr>
              <p14:xfrm>
                <a:off x="7201765" y="6720673"/>
                <a:ext cx="149760" cy="96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638C660-C338-1D08-6B69-BD6AB9E8B52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193125" y="6711673"/>
                  <a:ext cx="167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64B5187-8210-AAC4-F56B-31CF775BCB87}"/>
                    </a:ext>
                  </a:extLst>
                </p14:cNvPr>
                <p14:cNvContentPartPr/>
                <p14:nvPr/>
              </p14:nvContentPartPr>
              <p14:xfrm>
                <a:off x="7625485" y="6496033"/>
                <a:ext cx="811440" cy="260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64B5187-8210-AAC4-F56B-31CF775BCB8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616485" y="6487033"/>
                  <a:ext cx="829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09EF4FD-9066-8FB0-3D02-EC0E1766ED33}"/>
                    </a:ext>
                  </a:extLst>
                </p14:cNvPr>
                <p14:cNvContentPartPr/>
                <p14:nvPr/>
              </p14:nvContentPartPr>
              <p14:xfrm>
                <a:off x="8607205" y="6488113"/>
                <a:ext cx="253440" cy="309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09EF4FD-9066-8FB0-3D02-EC0E1766ED3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598205" y="6479113"/>
                  <a:ext cx="2710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58931A2-E6B2-66CC-ED92-C84FBA70D3F1}"/>
                    </a:ext>
                  </a:extLst>
                </p14:cNvPr>
                <p14:cNvContentPartPr/>
                <p14:nvPr/>
              </p14:nvContentPartPr>
              <p14:xfrm>
                <a:off x="8968285" y="6416833"/>
                <a:ext cx="510840" cy="324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58931A2-E6B2-66CC-ED92-C84FBA70D3F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959285" y="6408193"/>
                  <a:ext cx="5284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7E22791-36CD-F638-7C2E-EF1915EC5390}"/>
                    </a:ext>
                  </a:extLst>
                </p14:cNvPr>
                <p14:cNvContentPartPr/>
                <p14:nvPr/>
              </p14:nvContentPartPr>
              <p14:xfrm>
                <a:off x="9448165" y="6524113"/>
                <a:ext cx="24120" cy="32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7E22791-36CD-F638-7C2E-EF1915EC539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39165" y="6515473"/>
                  <a:ext cx="41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FAE5EAF-98C6-85F7-6431-16C68EA78B35}"/>
                    </a:ext>
                  </a:extLst>
                </p14:cNvPr>
                <p14:cNvContentPartPr/>
                <p14:nvPr/>
              </p14:nvContentPartPr>
              <p14:xfrm>
                <a:off x="9536725" y="6593593"/>
                <a:ext cx="141480" cy="147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FAE5EAF-98C6-85F7-6431-16C68EA78B3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528085" y="6584953"/>
                  <a:ext cx="159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C7D7B16-FA71-AB9F-51EA-8564B9207DA6}"/>
                    </a:ext>
                  </a:extLst>
                </p14:cNvPr>
                <p14:cNvContentPartPr/>
                <p14:nvPr/>
              </p14:nvContentPartPr>
              <p14:xfrm>
                <a:off x="9715645" y="6404593"/>
                <a:ext cx="87120" cy="320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C7D7B16-FA71-AB9F-51EA-8564B9207DA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707005" y="6395953"/>
                  <a:ext cx="1047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D52AF38-2622-D5D3-3AB2-83DE2956E5E5}"/>
                    </a:ext>
                  </a:extLst>
                </p14:cNvPr>
                <p14:cNvContentPartPr/>
                <p14:nvPr/>
              </p14:nvContentPartPr>
              <p14:xfrm>
                <a:off x="9959725" y="6379033"/>
                <a:ext cx="449280" cy="372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D52AF38-2622-D5D3-3AB2-83DE2956E5E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950725" y="6370033"/>
                  <a:ext cx="4669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DAC4BE3-68F8-4099-DFF1-51BE1B51746D}"/>
                    </a:ext>
                  </a:extLst>
                </p14:cNvPr>
                <p14:cNvContentPartPr/>
                <p14:nvPr/>
              </p14:nvContentPartPr>
              <p14:xfrm>
                <a:off x="10587925" y="6484153"/>
                <a:ext cx="166320" cy="197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DAC4BE3-68F8-4099-DFF1-51BE1B51746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79285" y="6475513"/>
                  <a:ext cx="183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60F0CEF-2984-D2B2-B9F6-7E5936334364}"/>
                    </a:ext>
                  </a:extLst>
                </p14:cNvPr>
                <p14:cNvContentPartPr/>
                <p14:nvPr/>
              </p14:nvContentPartPr>
              <p14:xfrm>
                <a:off x="10798885" y="6468313"/>
                <a:ext cx="88560" cy="213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60F0CEF-2984-D2B2-B9F6-7E593633436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89885" y="6459313"/>
                  <a:ext cx="106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D9ABAE6-8EC6-BFD0-68C5-3F388FDBD4C2}"/>
                    </a:ext>
                  </a:extLst>
                </p14:cNvPr>
                <p14:cNvContentPartPr/>
                <p14:nvPr/>
              </p14:nvContentPartPr>
              <p14:xfrm>
                <a:off x="11006605" y="6505393"/>
                <a:ext cx="30960" cy="155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D9ABAE6-8EC6-BFD0-68C5-3F388FDBD4C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997605" y="6496753"/>
                  <a:ext cx="48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95DE509-2770-F60B-81BC-0E9997A4952C}"/>
                    </a:ext>
                  </a:extLst>
                </p14:cNvPr>
                <p14:cNvContentPartPr/>
                <p14:nvPr/>
              </p14:nvContentPartPr>
              <p14:xfrm>
                <a:off x="10915165" y="6581713"/>
                <a:ext cx="169200" cy="16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95DE509-2770-F60B-81BC-0E9997A4952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906165" y="6573073"/>
                  <a:ext cx="186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6F77B8E-8528-5A61-0C3B-6618EC6B3550}"/>
                    </a:ext>
                  </a:extLst>
                </p14:cNvPr>
                <p14:cNvContentPartPr/>
                <p14:nvPr/>
              </p14:nvContentPartPr>
              <p14:xfrm>
                <a:off x="11144845" y="6445633"/>
                <a:ext cx="67680" cy="263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6F77B8E-8528-5A61-0C3B-6618EC6B355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135845" y="6436633"/>
                  <a:ext cx="85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5C90AFE-7100-173C-3335-DD4A1952625C}"/>
                    </a:ext>
                  </a:extLst>
                </p14:cNvPr>
                <p14:cNvContentPartPr/>
                <p14:nvPr/>
              </p14:nvContentPartPr>
              <p14:xfrm>
                <a:off x="11348965" y="6343393"/>
                <a:ext cx="734040" cy="381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5C90AFE-7100-173C-3335-DD4A1952625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339965" y="6334393"/>
                  <a:ext cx="7516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EB50493-C63E-6D29-0A52-56EEBBAB1970}"/>
                    </a:ext>
                  </a:extLst>
                </p14:cNvPr>
                <p14:cNvContentPartPr/>
                <p14:nvPr/>
              </p14:nvContentPartPr>
              <p14:xfrm>
                <a:off x="11798245" y="6513673"/>
                <a:ext cx="182880" cy="30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EB50493-C63E-6D29-0A52-56EEBBAB197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789245" y="6504673"/>
                  <a:ext cx="200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4CF7158-C75C-0A10-9F0E-37E630D09089}"/>
                    </a:ext>
                  </a:extLst>
                </p14:cNvPr>
                <p14:cNvContentPartPr/>
                <p14:nvPr/>
              </p14:nvContentPartPr>
              <p14:xfrm>
                <a:off x="11542645" y="6442393"/>
                <a:ext cx="172800" cy="38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4CF7158-C75C-0A10-9F0E-37E630D0908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534005" y="6433753"/>
                  <a:ext cx="190440" cy="5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244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542684C-BB57-E0B9-C593-D059C1534D1C}"/>
              </a:ext>
            </a:extLst>
          </p:cNvPr>
          <p:cNvGrpSpPr/>
          <p:nvPr/>
        </p:nvGrpSpPr>
        <p:grpSpPr>
          <a:xfrm>
            <a:off x="401725" y="159673"/>
            <a:ext cx="524880" cy="492120"/>
            <a:chOff x="401725" y="159673"/>
            <a:chExt cx="52488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D4DD02A-C929-A0BF-1D4F-10829D5CD91D}"/>
                    </a:ext>
                  </a:extLst>
                </p14:cNvPr>
                <p14:cNvContentPartPr/>
                <p14:nvPr/>
              </p14:nvContentPartPr>
              <p14:xfrm>
                <a:off x="595045" y="197113"/>
                <a:ext cx="119160" cy="309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D4DD02A-C929-A0BF-1D4F-10829D5CD9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6045" y="188113"/>
                  <a:ext cx="1368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F42D53F-6106-AC39-E31C-E90BA3A22A1E}"/>
                    </a:ext>
                  </a:extLst>
                </p14:cNvPr>
                <p14:cNvContentPartPr/>
                <p14:nvPr/>
              </p14:nvContentPartPr>
              <p14:xfrm>
                <a:off x="401725" y="159673"/>
                <a:ext cx="524880" cy="492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F42D53F-6106-AC39-E31C-E90BA3A22A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3085" y="150673"/>
                  <a:ext cx="542520" cy="50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711EA7-0D0C-598B-95FE-243F59FB753B}"/>
              </a:ext>
            </a:extLst>
          </p:cNvPr>
          <p:cNvGrpSpPr/>
          <p:nvPr/>
        </p:nvGrpSpPr>
        <p:grpSpPr>
          <a:xfrm>
            <a:off x="1104294" y="103181"/>
            <a:ext cx="10416751" cy="1873052"/>
            <a:chOff x="1104294" y="103181"/>
            <a:chExt cx="10416751" cy="18730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5D53F8B-8267-DF5F-BF65-4E0C264CD4CC}"/>
                    </a:ext>
                  </a:extLst>
                </p14:cNvPr>
                <p14:cNvContentPartPr/>
                <p14:nvPr/>
              </p14:nvContentPartPr>
              <p14:xfrm>
                <a:off x="1104294" y="286543"/>
                <a:ext cx="235009" cy="257813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5D53F8B-8267-DF5F-BF65-4E0C264CD4C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5643" y="277541"/>
                  <a:ext cx="252671" cy="275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A4B06F6-22ED-C263-AB61-CDDBE9A41C43}"/>
                    </a:ext>
                  </a:extLst>
                </p14:cNvPr>
                <p14:cNvContentPartPr/>
                <p14:nvPr/>
              </p14:nvContentPartPr>
              <p14:xfrm>
                <a:off x="1113076" y="205841"/>
                <a:ext cx="280676" cy="11248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4B06F6-22ED-C263-AB61-CDDBE9A41C4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4080" y="196828"/>
                  <a:ext cx="298308" cy="130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533DC6E-4E09-7393-15DD-73A5226BFA26}"/>
                    </a:ext>
                  </a:extLst>
                </p14:cNvPr>
                <p14:cNvContentPartPr/>
                <p14:nvPr/>
              </p14:nvContentPartPr>
              <p14:xfrm>
                <a:off x="1407804" y="429375"/>
                <a:ext cx="331963" cy="138548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533DC6E-4E09-7393-15DD-73A5226BFA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8803" y="420716"/>
                  <a:ext cx="349605" cy="156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7A9876-72D8-E879-D349-61F14885C914}"/>
                    </a:ext>
                  </a:extLst>
                </p14:cNvPr>
                <p14:cNvContentPartPr/>
                <p14:nvPr/>
              </p14:nvContentPartPr>
              <p14:xfrm>
                <a:off x="1799236" y="103181"/>
                <a:ext cx="1120845" cy="488131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7A9876-72D8-E879-D349-61F14885C9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90235" y="94182"/>
                  <a:ext cx="1138488" cy="505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30ACFE-29CE-9E14-9594-15F4D4ED9C39}"/>
                    </a:ext>
                  </a:extLst>
                </p14:cNvPr>
                <p14:cNvContentPartPr/>
                <p14:nvPr/>
              </p14:nvContentPartPr>
              <p14:xfrm>
                <a:off x="2395555" y="197010"/>
                <a:ext cx="358597" cy="77074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30ACFE-29CE-9E14-9594-15F4D4ED9C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86563" y="188366"/>
                  <a:ext cx="376221" cy="94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D5ADD27-8036-F14C-BACC-D3772E33E99C}"/>
                    </a:ext>
                  </a:extLst>
                </p14:cNvPr>
                <p14:cNvContentPartPr/>
                <p14:nvPr/>
              </p14:nvContentPartPr>
              <p14:xfrm>
                <a:off x="1958571" y="189191"/>
                <a:ext cx="468485" cy="96062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D5ADD27-8036-F14C-BACC-D3772E33E99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49929" y="180556"/>
                  <a:ext cx="486130" cy="113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33E165E-F55F-C6DA-11D6-A17AD7221CFB}"/>
                    </a:ext>
                  </a:extLst>
                </p14:cNvPr>
                <p14:cNvContentPartPr/>
                <p14:nvPr/>
              </p14:nvContentPartPr>
              <p14:xfrm>
                <a:off x="4122379" y="205841"/>
                <a:ext cx="849444" cy="416792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33E165E-F55F-C6DA-11D6-A17AD7221C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13737" y="196835"/>
                  <a:ext cx="867088" cy="434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D051AD0-36E7-C91B-52D6-691AECB539D7}"/>
                    </a:ext>
                  </a:extLst>
                </p14:cNvPr>
                <p14:cNvContentPartPr/>
                <p14:nvPr/>
              </p14:nvContentPartPr>
              <p14:xfrm>
                <a:off x="4573843" y="390290"/>
                <a:ext cx="253763" cy="9062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D051AD0-36E7-C91B-52D6-691AECB539D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64844" y="381228"/>
                  <a:ext cx="271400" cy="26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30AF722-0482-A71D-6F53-27AB0919E9F8}"/>
                    </a:ext>
                  </a:extLst>
                </p14:cNvPr>
                <p14:cNvContentPartPr/>
                <p14:nvPr/>
              </p14:nvContentPartPr>
              <p14:xfrm>
                <a:off x="4473148" y="326220"/>
                <a:ext cx="15860" cy="7119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30AF722-0482-A71D-6F53-27AB0919E9F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64137" y="317321"/>
                  <a:ext cx="33522" cy="245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16C84F6-8E7D-C664-16EC-31A518383D20}"/>
                    </a:ext>
                  </a:extLst>
                </p14:cNvPr>
                <p14:cNvContentPartPr/>
                <p14:nvPr/>
              </p14:nvContentPartPr>
              <p14:xfrm>
                <a:off x="5044285" y="140953"/>
                <a:ext cx="1292760" cy="735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16C84F6-8E7D-C664-16EC-31A518383D2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35285" y="131953"/>
                  <a:ext cx="1310400" cy="75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CAF5EB-53A6-ACC7-E921-301E0D1585FD}"/>
                    </a:ext>
                  </a:extLst>
                </p14:cNvPr>
                <p14:cNvContentPartPr/>
                <p14:nvPr/>
              </p14:nvContentPartPr>
              <p14:xfrm>
                <a:off x="6062005" y="340033"/>
                <a:ext cx="189720" cy="18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CAF5EB-53A6-ACC7-E921-301E0D1585F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53365" y="331393"/>
                  <a:ext cx="207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06A1216-DB1C-B840-6177-161DF7782284}"/>
                    </a:ext>
                  </a:extLst>
                </p14:cNvPr>
                <p14:cNvContentPartPr/>
                <p14:nvPr/>
              </p14:nvContentPartPr>
              <p14:xfrm>
                <a:off x="5599045" y="310153"/>
                <a:ext cx="320760" cy="88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06A1216-DB1C-B840-6177-161DF778228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90045" y="301153"/>
                  <a:ext cx="338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3FCC2D1-F0CE-D0F7-BE98-1B342CAF2CCE}"/>
                    </a:ext>
                  </a:extLst>
                </p14:cNvPr>
                <p14:cNvContentPartPr/>
                <p14:nvPr/>
              </p14:nvContentPartPr>
              <p14:xfrm>
                <a:off x="6605245" y="193873"/>
                <a:ext cx="1319760" cy="375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3FCC2D1-F0CE-D0F7-BE98-1B342CAF2CC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96245" y="185233"/>
                  <a:ext cx="1337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0F3FA7F-8187-F5AA-466F-07400BAD9D94}"/>
                    </a:ext>
                  </a:extLst>
                </p14:cNvPr>
                <p14:cNvContentPartPr/>
                <p14:nvPr/>
              </p14:nvContentPartPr>
              <p14:xfrm>
                <a:off x="8247925" y="259393"/>
                <a:ext cx="272520" cy="493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0F3FA7F-8187-F5AA-466F-07400BAD9D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38925" y="250753"/>
                  <a:ext cx="2901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1D001D-BCA3-EF7F-1927-E4351B11FE9B}"/>
                    </a:ext>
                  </a:extLst>
                </p14:cNvPr>
                <p14:cNvContentPartPr/>
                <p14:nvPr/>
              </p14:nvContentPartPr>
              <p14:xfrm>
                <a:off x="8954965" y="242113"/>
                <a:ext cx="197280" cy="312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1D001D-BCA3-EF7F-1927-E4351B11FE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46325" y="233113"/>
                  <a:ext cx="2149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ADCE489-644B-6EE2-EDCA-8F0E07482ED9}"/>
                    </a:ext>
                  </a:extLst>
                </p14:cNvPr>
                <p14:cNvContentPartPr/>
                <p14:nvPr/>
              </p14:nvContentPartPr>
              <p14:xfrm>
                <a:off x="9288325" y="509953"/>
                <a:ext cx="22320" cy="180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ADCE489-644B-6EE2-EDCA-8F0E07482ED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79325" y="501313"/>
                  <a:ext cx="39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9A38859-B2BC-F4E8-5153-A4C261695BD5}"/>
                    </a:ext>
                  </a:extLst>
                </p14:cNvPr>
                <p14:cNvContentPartPr/>
                <p14:nvPr/>
              </p14:nvContentPartPr>
              <p14:xfrm>
                <a:off x="9536725" y="511753"/>
                <a:ext cx="143640" cy="20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9A38859-B2BC-F4E8-5153-A4C261695BD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528085" y="502753"/>
                  <a:ext cx="161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22F221E-F83B-4F06-ABA5-E184F8356F1F}"/>
                    </a:ext>
                  </a:extLst>
                </p14:cNvPr>
                <p14:cNvContentPartPr/>
                <p14:nvPr/>
              </p14:nvContentPartPr>
              <p14:xfrm>
                <a:off x="9928045" y="241033"/>
                <a:ext cx="181440" cy="327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22F221E-F83B-4F06-ABA5-E184F8356F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919045" y="232393"/>
                  <a:ext cx="1990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EF94387-3B9C-BF56-2347-CA44E5FC7492}"/>
                    </a:ext>
                  </a:extLst>
                </p14:cNvPr>
                <p14:cNvContentPartPr/>
                <p14:nvPr/>
              </p14:nvContentPartPr>
              <p14:xfrm>
                <a:off x="10217845" y="491593"/>
                <a:ext cx="92520" cy="181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EF94387-3B9C-BF56-2347-CA44E5FC74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08845" y="482953"/>
                  <a:ext cx="110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3112ED-5A81-B675-0BD2-4B35EC04D4B7}"/>
                    </a:ext>
                  </a:extLst>
                </p14:cNvPr>
                <p14:cNvContentPartPr/>
                <p14:nvPr/>
              </p14:nvContentPartPr>
              <p14:xfrm>
                <a:off x="10708165" y="161113"/>
                <a:ext cx="315360" cy="455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3112ED-5A81-B675-0BD2-4B35EC04D4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99525" y="152113"/>
                  <a:ext cx="3330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F4A5DA-E8DD-644F-5D50-7CEA7BB08256}"/>
                    </a:ext>
                  </a:extLst>
                </p14:cNvPr>
                <p14:cNvContentPartPr/>
                <p14:nvPr/>
              </p14:nvContentPartPr>
              <p14:xfrm>
                <a:off x="11266525" y="252193"/>
                <a:ext cx="254520" cy="370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F4A5DA-E8DD-644F-5D50-7CEA7BB0825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57525" y="243553"/>
                  <a:ext cx="2721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4A3411F-C8C1-626D-2C01-B8FBFA5970DF}"/>
                    </a:ext>
                  </a:extLst>
                </p14:cNvPr>
                <p14:cNvContentPartPr/>
                <p14:nvPr/>
              </p14:nvContentPartPr>
              <p14:xfrm>
                <a:off x="1397125" y="892993"/>
                <a:ext cx="567720" cy="437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4A3411F-C8C1-626D-2C01-B8FBFA5970D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88125" y="883993"/>
                  <a:ext cx="5853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DCFF06D-F248-F083-1991-39332CB804DC}"/>
                    </a:ext>
                  </a:extLst>
                </p14:cNvPr>
                <p14:cNvContentPartPr/>
                <p14:nvPr/>
              </p14:nvContentPartPr>
              <p14:xfrm>
                <a:off x="1488205" y="1039513"/>
                <a:ext cx="401760" cy="77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DCFF06D-F248-F083-1991-39332CB804D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79205" y="1030873"/>
                  <a:ext cx="419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D21D61A-26E8-45C4-A3ED-09B8701B97BD}"/>
                    </a:ext>
                  </a:extLst>
                </p14:cNvPr>
                <p14:cNvContentPartPr/>
                <p14:nvPr/>
              </p14:nvContentPartPr>
              <p14:xfrm>
                <a:off x="2213965" y="818113"/>
                <a:ext cx="1593000" cy="635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D21D61A-26E8-45C4-A3ED-09B8701B97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04965" y="809113"/>
                  <a:ext cx="161064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C0909B0-3F89-A7C6-E90F-BDEA3FC6D1DA}"/>
                    </a:ext>
                  </a:extLst>
                </p14:cNvPr>
                <p14:cNvContentPartPr/>
                <p14:nvPr/>
              </p14:nvContentPartPr>
              <p14:xfrm>
                <a:off x="3485485" y="909913"/>
                <a:ext cx="26280" cy="3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C0909B0-3F89-A7C6-E90F-BDEA3FC6D1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76845" y="900913"/>
                  <a:ext cx="43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23FB2E6-FC71-FB3D-397E-DE6D151C1CB7}"/>
                    </a:ext>
                  </a:extLst>
                </p14:cNvPr>
                <p14:cNvContentPartPr/>
                <p14:nvPr/>
              </p14:nvContentPartPr>
              <p14:xfrm>
                <a:off x="4374325" y="778873"/>
                <a:ext cx="2136960" cy="717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23FB2E6-FC71-FB3D-397E-DE6D151C1CB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65685" y="769873"/>
                  <a:ext cx="2154600" cy="73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D92BF69-AA84-7A0B-7352-5A200F56EA58}"/>
                    </a:ext>
                  </a:extLst>
                </p14:cNvPr>
                <p14:cNvContentPartPr/>
                <p14:nvPr/>
              </p14:nvContentPartPr>
              <p14:xfrm>
                <a:off x="6261805" y="956353"/>
                <a:ext cx="32400" cy="6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D92BF69-AA84-7A0B-7352-5A200F56EA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52805" y="947353"/>
                  <a:ext cx="50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8398A1-F8B6-76F9-A5EF-7C7DA82B9DE2}"/>
                    </a:ext>
                  </a:extLst>
                </p14:cNvPr>
                <p14:cNvContentPartPr/>
                <p14:nvPr/>
              </p14:nvContentPartPr>
              <p14:xfrm>
                <a:off x="5904325" y="936913"/>
                <a:ext cx="384840" cy="30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8398A1-F8B6-76F9-A5EF-7C7DA82B9D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95325" y="927913"/>
                  <a:ext cx="402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5F81153-8ACB-CAEE-7584-282B61A12B93}"/>
                    </a:ext>
                  </a:extLst>
                </p14:cNvPr>
                <p14:cNvContentPartPr/>
                <p14:nvPr/>
              </p14:nvContentPartPr>
              <p14:xfrm>
                <a:off x="5643685" y="947353"/>
                <a:ext cx="434520" cy="4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5F81153-8ACB-CAEE-7584-282B61A12B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34685" y="938713"/>
                  <a:ext cx="452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124F943-8046-1866-8B7F-32BC0979F9F2}"/>
                    </a:ext>
                  </a:extLst>
                </p14:cNvPr>
                <p14:cNvContentPartPr/>
                <p14:nvPr/>
              </p14:nvContentPartPr>
              <p14:xfrm>
                <a:off x="6901525" y="823153"/>
                <a:ext cx="949680" cy="453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124F943-8046-1866-8B7F-32BC0979F9F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92885" y="814153"/>
                  <a:ext cx="96732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B1C3824-BF1B-C2E6-28DA-A65C2F372BAC}"/>
                    </a:ext>
                  </a:extLst>
                </p14:cNvPr>
                <p14:cNvContentPartPr/>
                <p14:nvPr/>
              </p14:nvContentPartPr>
              <p14:xfrm>
                <a:off x="8185645" y="950953"/>
                <a:ext cx="830160" cy="302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B1C3824-BF1B-C2E6-28DA-A65C2F372BA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77005" y="942313"/>
                  <a:ext cx="8478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B2D702A-7AAB-5DF0-7E05-254E0F933121}"/>
                    </a:ext>
                  </a:extLst>
                </p14:cNvPr>
                <p14:cNvContentPartPr/>
                <p14:nvPr/>
              </p14:nvContentPartPr>
              <p14:xfrm>
                <a:off x="9300205" y="885793"/>
                <a:ext cx="1503720" cy="495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B2D702A-7AAB-5DF0-7E05-254E0F93312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91565" y="876793"/>
                  <a:ext cx="152136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9829076-E3CF-7CC3-DADF-62CDD3DE9AE2}"/>
                    </a:ext>
                  </a:extLst>
                </p14:cNvPr>
                <p14:cNvContentPartPr/>
                <p14:nvPr/>
              </p14:nvContentPartPr>
              <p14:xfrm>
                <a:off x="10393525" y="982273"/>
                <a:ext cx="331920" cy="50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9829076-E3CF-7CC3-DADF-62CDD3DE9AE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84525" y="973273"/>
                  <a:ext cx="349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B508EAD-16AC-F993-42D3-B72404616F7A}"/>
                    </a:ext>
                  </a:extLst>
                </p14:cNvPr>
                <p14:cNvContentPartPr/>
                <p14:nvPr/>
              </p14:nvContentPartPr>
              <p14:xfrm>
                <a:off x="10025245" y="1006033"/>
                <a:ext cx="45000" cy="6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B508EAD-16AC-F993-42D3-B72404616F7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16605" y="997393"/>
                  <a:ext cx="62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E47532F-5276-487F-675F-FEA15B78FE5D}"/>
                    </a:ext>
                  </a:extLst>
                </p14:cNvPr>
                <p14:cNvContentPartPr/>
                <p14:nvPr/>
              </p14:nvContentPartPr>
              <p14:xfrm>
                <a:off x="1490725" y="1508953"/>
                <a:ext cx="1425960" cy="467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E47532F-5276-487F-675F-FEA15B78FE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82085" y="1499953"/>
                  <a:ext cx="1443600" cy="48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D6ABF97-D659-BDAC-D8AD-278D95178C4C}"/>
              </a:ext>
            </a:extLst>
          </p:cNvPr>
          <p:cNvGrpSpPr/>
          <p:nvPr/>
        </p:nvGrpSpPr>
        <p:grpSpPr>
          <a:xfrm>
            <a:off x="2756485" y="2277913"/>
            <a:ext cx="1383120" cy="574560"/>
            <a:chOff x="2756485" y="2277913"/>
            <a:chExt cx="138312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43D7C2E-4576-F67A-17DA-56BB8D28318D}"/>
                    </a:ext>
                  </a:extLst>
                </p14:cNvPr>
                <p14:cNvContentPartPr/>
                <p14:nvPr/>
              </p14:nvContentPartPr>
              <p14:xfrm>
                <a:off x="2826685" y="2448193"/>
                <a:ext cx="199080" cy="302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43D7C2E-4576-F67A-17DA-56BB8D28318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18045" y="2439553"/>
                  <a:ext cx="2167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66819D1-66FF-63FB-A710-80FD6249E3B1}"/>
                    </a:ext>
                  </a:extLst>
                </p14:cNvPr>
                <p14:cNvContentPartPr/>
                <p14:nvPr/>
              </p14:nvContentPartPr>
              <p14:xfrm>
                <a:off x="3173005" y="2674633"/>
                <a:ext cx="10440" cy="143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66819D1-66FF-63FB-A710-80FD6249E3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64365" y="2665633"/>
                  <a:ext cx="28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5ADA418-D3B6-AA81-4F89-E5C295612BA8}"/>
                    </a:ext>
                  </a:extLst>
                </p14:cNvPr>
                <p14:cNvContentPartPr/>
                <p14:nvPr/>
              </p14:nvContentPartPr>
              <p14:xfrm>
                <a:off x="3470365" y="2558713"/>
                <a:ext cx="21600" cy="68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5ADA418-D3B6-AA81-4F89-E5C295612BA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61725" y="2549713"/>
                  <a:ext cx="39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7098061-7406-DA0F-2AF8-001EB7C3195A}"/>
                    </a:ext>
                  </a:extLst>
                </p14:cNvPr>
                <p14:cNvContentPartPr/>
                <p14:nvPr/>
              </p14:nvContentPartPr>
              <p14:xfrm>
                <a:off x="3696805" y="2476633"/>
                <a:ext cx="168840" cy="28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7098061-7406-DA0F-2AF8-001EB7C3195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87805" y="2467633"/>
                  <a:ext cx="1864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6C863C3-C012-3259-372F-09DA4C1BF2FC}"/>
                    </a:ext>
                  </a:extLst>
                </p14:cNvPr>
                <p14:cNvContentPartPr/>
                <p14:nvPr/>
              </p14:nvContentPartPr>
              <p14:xfrm>
                <a:off x="4006765" y="2719993"/>
                <a:ext cx="132840" cy="132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6C863C3-C012-3259-372F-09DA4C1BF2F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98125" y="2710993"/>
                  <a:ext cx="150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7A80D62-F9DC-6318-055D-0291353EAE29}"/>
                    </a:ext>
                  </a:extLst>
                </p14:cNvPr>
                <p14:cNvContentPartPr/>
                <p14:nvPr/>
              </p14:nvContentPartPr>
              <p14:xfrm>
                <a:off x="3644965" y="2303833"/>
                <a:ext cx="371880" cy="25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7A80D62-F9DC-6318-055D-0291353EAE2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36325" y="2295193"/>
                  <a:ext cx="389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655BCA1-7F5C-8CF7-CDAF-52349B8D62D7}"/>
                    </a:ext>
                  </a:extLst>
                </p14:cNvPr>
                <p14:cNvContentPartPr/>
                <p14:nvPr/>
              </p14:nvContentPartPr>
              <p14:xfrm>
                <a:off x="2756485" y="2277913"/>
                <a:ext cx="414000" cy="21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655BCA1-7F5C-8CF7-CDAF-52349B8D62D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47485" y="2269273"/>
                  <a:ext cx="4316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23C09E0-922D-CB5E-642C-8D7E08719750}"/>
              </a:ext>
            </a:extLst>
          </p:cNvPr>
          <p:cNvGrpSpPr/>
          <p:nvPr/>
        </p:nvGrpSpPr>
        <p:grpSpPr>
          <a:xfrm>
            <a:off x="2820925" y="3187633"/>
            <a:ext cx="653040" cy="406080"/>
            <a:chOff x="2820925" y="3187633"/>
            <a:chExt cx="65304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3E1E1E0-ABCD-B38B-D967-106D54628F98}"/>
                    </a:ext>
                  </a:extLst>
                </p14:cNvPr>
                <p14:cNvContentPartPr/>
                <p14:nvPr/>
              </p14:nvContentPartPr>
              <p14:xfrm>
                <a:off x="2955565" y="3270793"/>
                <a:ext cx="249120" cy="322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3E1E1E0-ABCD-B38B-D967-106D54628F9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46565" y="3261793"/>
                  <a:ext cx="266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C827B1A-FB05-CC6B-DED4-E8D749154D05}"/>
                    </a:ext>
                  </a:extLst>
                </p14:cNvPr>
                <p14:cNvContentPartPr/>
                <p14:nvPr/>
              </p14:nvContentPartPr>
              <p14:xfrm>
                <a:off x="2820925" y="3187633"/>
                <a:ext cx="336600" cy="43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C827B1A-FB05-CC6B-DED4-E8D749154D0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11925" y="3178633"/>
                  <a:ext cx="354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3A34807-7409-6C0A-1AD5-7F5936663BD6}"/>
                    </a:ext>
                  </a:extLst>
                </p14:cNvPr>
                <p14:cNvContentPartPr/>
                <p14:nvPr/>
              </p14:nvContentPartPr>
              <p14:xfrm>
                <a:off x="3455965" y="3413713"/>
                <a:ext cx="18000" cy="39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3A34807-7409-6C0A-1AD5-7F5936663BD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47325" y="3404713"/>
                  <a:ext cx="3564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357C9B0-AE0E-86B5-4FE6-CD4B2AD49C95}"/>
              </a:ext>
            </a:extLst>
          </p:cNvPr>
          <p:cNvGrpSpPr/>
          <p:nvPr/>
        </p:nvGrpSpPr>
        <p:grpSpPr>
          <a:xfrm>
            <a:off x="3698245" y="3169633"/>
            <a:ext cx="366840" cy="471240"/>
            <a:chOff x="3698245" y="3169633"/>
            <a:chExt cx="36684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FB76C8E-D0B1-4C86-8BBD-5DD957FDCF0A}"/>
                    </a:ext>
                  </a:extLst>
                </p14:cNvPr>
                <p14:cNvContentPartPr/>
                <p14:nvPr/>
              </p14:nvContentPartPr>
              <p14:xfrm>
                <a:off x="3749365" y="3251713"/>
                <a:ext cx="194760" cy="346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FB76C8E-D0B1-4C86-8BBD-5DD957FDCF0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40365" y="3242713"/>
                  <a:ext cx="212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452ABFE-495C-7CD2-C4CE-151F9B60E038}"/>
                    </a:ext>
                  </a:extLst>
                </p14:cNvPr>
                <p14:cNvContentPartPr/>
                <p14:nvPr/>
              </p14:nvContentPartPr>
              <p14:xfrm>
                <a:off x="4062205" y="3469513"/>
                <a:ext cx="2880" cy="171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452ABFE-495C-7CD2-C4CE-151F9B60E03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53205" y="3460513"/>
                  <a:ext cx="20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C11EA3E-783A-C4F2-ADAF-BA1D13CE4EC7}"/>
                    </a:ext>
                  </a:extLst>
                </p14:cNvPr>
                <p14:cNvContentPartPr/>
                <p14:nvPr/>
              </p14:nvContentPartPr>
              <p14:xfrm>
                <a:off x="3698245" y="3169633"/>
                <a:ext cx="266040" cy="19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C11EA3E-783A-C4F2-ADAF-BA1D13CE4EC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89245" y="3160993"/>
                  <a:ext cx="2836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1E014E7-D162-400F-DAD8-9B67B5DB75C5}"/>
              </a:ext>
            </a:extLst>
          </p:cNvPr>
          <p:cNvGrpSpPr/>
          <p:nvPr/>
        </p:nvGrpSpPr>
        <p:grpSpPr>
          <a:xfrm>
            <a:off x="2922445" y="3857593"/>
            <a:ext cx="1348200" cy="557280"/>
            <a:chOff x="2922445" y="3857593"/>
            <a:chExt cx="1348200" cy="5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86E77D0-7FB1-D309-B335-5B0D975CCB23}"/>
                    </a:ext>
                  </a:extLst>
                </p14:cNvPr>
                <p14:cNvContentPartPr/>
                <p14:nvPr/>
              </p14:nvContentPartPr>
              <p14:xfrm>
                <a:off x="2959165" y="4017073"/>
                <a:ext cx="289080" cy="318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86E77D0-7FB1-D309-B335-5B0D975CCB2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50525" y="4008433"/>
                  <a:ext cx="306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93540C9-2560-37B0-5220-9CCF35630E08}"/>
                    </a:ext>
                  </a:extLst>
                </p14:cNvPr>
                <p14:cNvContentPartPr/>
                <p14:nvPr/>
              </p14:nvContentPartPr>
              <p14:xfrm>
                <a:off x="2922445" y="3857593"/>
                <a:ext cx="317880" cy="49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93540C9-2560-37B0-5220-9CCF35630E0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13805" y="3848593"/>
                  <a:ext cx="335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0972998-76F3-946F-18F1-7D2A10507B38}"/>
                    </a:ext>
                  </a:extLst>
                </p14:cNvPr>
                <p14:cNvContentPartPr/>
                <p14:nvPr/>
              </p14:nvContentPartPr>
              <p14:xfrm>
                <a:off x="3518965" y="4143073"/>
                <a:ext cx="36720" cy="46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0972998-76F3-946F-18F1-7D2A10507B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09965" y="4134433"/>
                  <a:ext cx="54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5298A24-6437-D81B-4E02-A4D65659935D}"/>
                    </a:ext>
                  </a:extLst>
                </p14:cNvPr>
                <p14:cNvContentPartPr/>
                <p14:nvPr/>
              </p14:nvContentPartPr>
              <p14:xfrm>
                <a:off x="3787885" y="3967033"/>
                <a:ext cx="191880" cy="318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5298A24-6437-D81B-4E02-A4D65659935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79245" y="3958393"/>
                  <a:ext cx="2095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908D15F-4850-7AD7-4A27-1FAD4661534D}"/>
                    </a:ext>
                  </a:extLst>
                </p14:cNvPr>
                <p14:cNvContentPartPr/>
                <p14:nvPr/>
              </p14:nvContentPartPr>
              <p14:xfrm>
                <a:off x="4067605" y="4272673"/>
                <a:ext cx="203040" cy="142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908D15F-4850-7AD7-4A27-1FAD4661534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58965" y="4264033"/>
                  <a:ext cx="220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1BB8DB3-7294-80DF-4F81-160B1DED2E98}"/>
                    </a:ext>
                  </a:extLst>
                </p14:cNvPr>
                <p14:cNvContentPartPr/>
                <p14:nvPr/>
              </p14:nvContentPartPr>
              <p14:xfrm>
                <a:off x="3714805" y="3861553"/>
                <a:ext cx="358920" cy="32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1BB8DB3-7294-80DF-4F81-160B1DED2E9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05805" y="3852913"/>
                  <a:ext cx="37656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99AC060-34FE-71E3-D1BE-64294510A241}"/>
                  </a:ext>
                </a:extLst>
              </p14:cNvPr>
              <p14:cNvContentPartPr/>
              <p14:nvPr/>
            </p14:nvContentPartPr>
            <p14:xfrm>
              <a:off x="5033845" y="2499673"/>
              <a:ext cx="1657440" cy="1969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99AC060-34FE-71E3-D1BE-64294510A24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024845" y="2490673"/>
                <a:ext cx="167508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D51CD37C-5158-6907-EE48-249537BBB260}"/>
              </a:ext>
            </a:extLst>
          </p:cNvPr>
          <p:cNvGrpSpPr/>
          <p:nvPr/>
        </p:nvGrpSpPr>
        <p:grpSpPr>
          <a:xfrm>
            <a:off x="7207165" y="2131393"/>
            <a:ext cx="2482920" cy="495720"/>
            <a:chOff x="7207165" y="2131393"/>
            <a:chExt cx="248292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5E3A149-E806-DB08-3B89-9363F8AB2422}"/>
                    </a:ext>
                  </a:extLst>
                </p14:cNvPr>
                <p14:cNvContentPartPr/>
                <p14:nvPr/>
              </p14:nvContentPartPr>
              <p14:xfrm>
                <a:off x="7291765" y="2329033"/>
                <a:ext cx="276120" cy="273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5E3A149-E806-DB08-3B89-9363F8AB242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83125" y="2320393"/>
                  <a:ext cx="2937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794E092-A63F-6F73-E690-FBB50302E61D}"/>
                    </a:ext>
                  </a:extLst>
                </p14:cNvPr>
                <p14:cNvContentPartPr/>
                <p14:nvPr/>
              </p14:nvContentPartPr>
              <p14:xfrm>
                <a:off x="7207165" y="2245873"/>
                <a:ext cx="272520" cy="5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794E092-A63F-6F73-E690-FBB50302E61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98165" y="2237233"/>
                  <a:ext cx="290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C9A8F38-5525-CBEB-3D85-D96808E643B5}"/>
                    </a:ext>
                  </a:extLst>
                </p14:cNvPr>
                <p14:cNvContentPartPr/>
                <p14:nvPr/>
              </p14:nvContentPartPr>
              <p14:xfrm>
                <a:off x="7886125" y="2433073"/>
                <a:ext cx="221040" cy="11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C9A8F38-5525-CBEB-3D85-D96808E643B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77485" y="2424433"/>
                  <a:ext cx="238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3B87E57-D6B3-7332-CEF9-297542848A9F}"/>
                    </a:ext>
                  </a:extLst>
                </p14:cNvPr>
                <p14:cNvContentPartPr/>
                <p14:nvPr/>
              </p14:nvContentPartPr>
              <p14:xfrm>
                <a:off x="7872805" y="2510833"/>
                <a:ext cx="183960" cy="7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3B87E57-D6B3-7332-CEF9-297542848A9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64165" y="2502193"/>
                  <a:ext cx="201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9C7B6A6-47AB-7295-1CCA-D34DEDCA8E72}"/>
                    </a:ext>
                  </a:extLst>
                </p14:cNvPr>
                <p14:cNvContentPartPr/>
                <p14:nvPr/>
              </p14:nvContentPartPr>
              <p14:xfrm>
                <a:off x="8344045" y="2263513"/>
                <a:ext cx="171360" cy="316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9C7B6A6-47AB-7295-1CCA-D34DEDCA8E7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35405" y="2254873"/>
                  <a:ext cx="1890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8431DEB-4B57-9CBA-F8A7-D0C913E2409D}"/>
                    </a:ext>
                  </a:extLst>
                </p14:cNvPr>
                <p14:cNvContentPartPr/>
                <p14:nvPr/>
              </p14:nvContentPartPr>
              <p14:xfrm>
                <a:off x="8656525" y="2498593"/>
                <a:ext cx="16200" cy="128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8431DEB-4B57-9CBA-F8A7-D0C913E2409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47525" y="2489953"/>
                  <a:ext cx="33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F4F9CB0-12D4-BE08-CB92-C35F13713A23}"/>
                    </a:ext>
                  </a:extLst>
                </p14:cNvPr>
                <p14:cNvContentPartPr/>
                <p14:nvPr/>
              </p14:nvContentPartPr>
              <p14:xfrm>
                <a:off x="8227045" y="2150833"/>
                <a:ext cx="282960" cy="15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F4F9CB0-12D4-BE08-CB92-C35F13713A2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18405" y="2142193"/>
                  <a:ext cx="30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8B0AB82-C2B0-7548-EEF1-A58DA44D6AE8}"/>
                    </a:ext>
                  </a:extLst>
                </p14:cNvPr>
                <p14:cNvContentPartPr/>
                <p14:nvPr/>
              </p14:nvContentPartPr>
              <p14:xfrm>
                <a:off x="8940925" y="2291953"/>
                <a:ext cx="17280" cy="216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8B0AB82-C2B0-7548-EEF1-A58DA44D6A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932285" y="2282953"/>
                  <a:ext cx="34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5DB2A1C-5B1E-183F-CFEC-A4D16A918B6B}"/>
                    </a:ext>
                  </a:extLst>
                </p14:cNvPr>
                <p14:cNvContentPartPr/>
                <p14:nvPr/>
              </p14:nvContentPartPr>
              <p14:xfrm>
                <a:off x="8865325" y="2412553"/>
                <a:ext cx="181080" cy="27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5DB2A1C-5B1E-183F-CFEC-A4D16A918B6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56685" y="2403913"/>
                  <a:ext cx="19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585DBE0-0E4A-B77C-439B-30DB51F68848}"/>
                    </a:ext>
                  </a:extLst>
                </p14:cNvPr>
                <p14:cNvContentPartPr/>
                <p14:nvPr/>
              </p14:nvContentPartPr>
              <p14:xfrm>
                <a:off x="9224605" y="2253433"/>
                <a:ext cx="217080" cy="267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585DBE0-0E4A-B77C-439B-30DB51F6884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15965" y="2244793"/>
                  <a:ext cx="2347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A8C0F67-0096-DC91-E92D-A8435617B5F5}"/>
                    </a:ext>
                  </a:extLst>
                </p14:cNvPr>
                <p14:cNvContentPartPr/>
                <p14:nvPr/>
              </p14:nvContentPartPr>
              <p14:xfrm>
                <a:off x="9520885" y="2486713"/>
                <a:ext cx="169200" cy="138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A8C0F67-0096-DC91-E92D-A8435617B5F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12245" y="2478073"/>
                  <a:ext cx="186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D1FC137-B190-A15A-961E-457CED6463F8}"/>
                    </a:ext>
                  </a:extLst>
                </p14:cNvPr>
                <p14:cNvContentPartPr/>
                <p14:nvPr/>
              </p14:nvContentPartPr>
              <p14:xfrm>
                <a:off x="9190765" y="2131393"/>
                <a:ext cx="257760" cy="31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D1FC137-B190-A15A-961E-457CED6463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81765" y="2122393"/>
                  <a:ext cx="27540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3CBBE24-223A-76F4-3986-D27D7F2CE0C2}"/>
                  </a:ext>
                </a:extLst>
              </p14:cNvPr>
              <p14:cNvContentPartPr/>
              <p14:nvPr/>
            </p14:nvContentPartPr>
            <p14:xfrm>
              <a:off x="7205005" y="3034993"/>
              <a:ext cx="217080" cy="349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3CBBE24-223A-76F4-3986-D27D7F2CE0C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196365" y="3026353"/>
                <a:ext cx="23472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2159F0C-0CF6-45AE-0712-35D967B28D1A}"/>
                  </a:ext>
                </a:extLst>
              </p14:cNvPr>
              <p14:cNvContentPartPr/>
              <p14:nvPr/>
            </p14:nvContentPartPr>
            <p14:xfrm>
              <a:off x="7313365" y="2061553"/>
              <a:ext cx="164520" cy="101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2159F0C-0CF6-45AE-0712-35D967B28D1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304725" y="2052553"/>
                <a:ext cx="1821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2661900-CBA6-2546-925C-2F72C209B056}"/>
                  </a:ext>
                </a:extLst>
              </p14:cNvPr>
              <p14:cNvContentPartPr/>
              <p14:nvPr/>
            </p14:nvContentPartPr>
            <p14:xfrm>
              <a:off x="8354845" y="1997113"/>
              <a:ext cx="109080" cy="72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2661900-CBA6-2546-925C-2F72C209B05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346205" y="1988113"/>
                <a:ext cx="1267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C07228C-A614-D8A6-C9CA-984798767468}"/>
                  </a:ext>
                </a:extLst>
              </p14:cNvPr>
              <p14:cNvContentPartPr/>
              <p14:nvPr/>
            </p14:nvContentPartPr>
            <p14:xfrm>
              <a:off x="9206245" y="1992073"/>
              <a:ext cx="160200" cy="101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C07228C-A614-D8A6-C9CA-98479876746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197605" y="1983433"/>
                <a:ext cx="17784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094BB1E-34F6-18A3-C47E-9573F48B936A}"/>
              </a:ext>
            </a:extLst>
          </p:cNvPr>
          <p:cNvGrpSpPr/>
          <p:nvPr/>
        </p:nvGrpSpPr>
        <p:grpSpPr>
          <a:xfrm>
            <a:off x="7124365" y="2737633"/>
            <a:ext cx="4561920" cy="712440"/>
            <a:chOff x="7124365" y="2737633"/>
            <a:chExt cx="4561920" cy="71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E38A48D-4734-E91F-DDC9-18A61F687B5B}"/>
                    </a:ext>
                  </a:extLst>
                </p14:cNvPr>
                <p14:cNvContentPartPr/>
                <p14:nvPr/>
              </p14:nvContentPartPr>
              <p14:xfrm>
                <a:off x="7124365" y="2992873"/>
                <a:ext cx="304560" cy="19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E38A48D-4734-E91F-DDC9-18A61F687B5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15365" y="2984233"/>
                  <a:ext cx="322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05B1FE8-C1B1-E018-BFBF-FF5717674FDD}"/>
                    </a:ext>
                  </a:extLst>
                </p14:cNvPr>
                <p14:cNvContentPartPr/>
                <p14:nvPr/>
              </p14:nvContentPartPr>
              <p14:xfrm>
                <a:off x="7176205" y="2818273"/>
                <a:ext cx="155160" cy="124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05B1FE8-C1B1-E018-BFBF-FF5717674FD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67205" y="2809633"/>
                  <a:ext cx="172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DB7FA01-7656-A17F-8192-B8A39FD374C3}"/>
                    </a:ext>
                  </a:extLst>
                </p14:cNvPr>
                <p14:cNvContentPartPr/>
                <p14:nvPr/>
              </p14:nvContentPartPr>
              <p14:xfrm>
                <a:off x="7530085" y="2934553"/>
                <a:ext cx="118440" cy="87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DB7FA01-7656-A17F-8192-B8A39FD374C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21085" y="2925553"/>
                  <a:ext cx="136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FE66BED-0339-90B3-D35F-489FDAD9EF83}"/>
                    </a:ext>
                  </a:extLst>
                </p14:cNvPr>
                <p14:cNvContentPartPr/>
                <p14:nvPr/>
              </p14:nvContentPartPr>
              <p14:xfrm>
                <a:off x="7838965" y="3105913"/>
                <a:ext cx="185040" cy="35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FE66BED-0339-90B3-D35F-489FDAD9EF8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30325" y="3096913"/>
                  <a:ext cx="202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77AFBE8-E7CA-EBD5-10CB-C0EEC9CBD720}"/>
                    </a:ext>
                  </a:extLst>
                </p14:cNvPr>
                <p14:cNvContentPartPr/>
                <p14:nvPr/>
              </p14:nvContentPartPr>
              <p14:xfrm>
                <a:off x="7797925" y="3231553"/>
                <a:ext cx="211320" cy="14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77AFBE8-E7CA-EBD5-10CB-C0EEC9CBD72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88925" y="3222553"/>
                  <a:ext cx="228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08B9FBE-836D-D3F7-A7C8-473B750CAED9}"/>
                    </a:ext>
                  </a:extLst>
                </p14:cNvPr>
                <p14:cNvContentPartPr/>
                <p14:nvPr/>
              </p14:nvContentPartPr>
              <p14:xfrm>
                <a:off x="8295085" y="3032113"/>
                <a:ext cx="169200" cy="317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08B9FBE-836D-D3F7-A7C8-473B750CAED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86085" y="3023113"/>
                  <a:ext cx="1868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1E4030A-86B2-0F65-0B0D-E8D8D093CD91}"/>
                    </a:ext>
                  </a:extLst>
                </p14:cNvPr>
                <p14:cNvContentPartPr/>
                <p14:nvPr/>
              </p14:nvContentPartPr>
              <p14:xfrm>
                <a:off x="8551765" y="3298153"/>
                <a:ext cx="41400" cy="151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1E4030A-86B2-0F65-0B0D-E8D8D093CD9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43125" y="3289513"/>
                  <a:ext cx="59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AE42ED8-DE79-A7E6-097D-3CB1F98024BC}"/>
                    </a:ext>
                  </a:extLst>
                </p14:cNvPr>
                <p14:cNvContentPartPr/>
                <p14:nvPr/>
              </p14:nvContentPartPr>
              <p14:xfrm>
                <a:off x="8187445" y="2972713"/>
                <a:ext cx="267480" cy="29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AE42ED8-DE79-A7E6-097D-3CB1F98024B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78805" y="2963713"/>
                  <a:ext cx="285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3B42332-DC46-0D26-52DF-869F41016406}"/>
                    </a:ext>
                  </a:extLst>
                </p14:cNvPr>
                <p14:cNvContentPartPr/>
                <p14:nvPr/>
              </p14:nvContentPartPr>
              <p14:xfrm>
                <a:off x="8295085" y="2816473"/>
                <a:ext cx="155160" cy="146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3B42332-DC46-0D26-52DF-869F4101640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86445" y="2807473"/>
                  <a:ext cx="172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8EA0773-8860-4E61-BBC4-6AAA977AB2C6}"/>
                    </a:ext>
                  </a:extLst>
                </p14:cNvPr>
                <p14:cNvContentPartPr/>
                <p14:nvPr/>
              </p14:nvContentPartPr>
              <p14:xfrm>
                <a:off x="8589925" y="2880193"/>
                <a:ext cx="146520" cy="111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8EA0773-8860-4E61-BBC4-6AAA977AB2C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81285" y="2871553"/>
                  <a:ext cx="164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C92193E-60C8-0DB0-F1F7-74161A4E5380}"/>
                    </a:ext>
                  </a:extLst>
                </p14:cNvPr>
                <p14:cNvContentPartPr/>
                <p14:nvPr/>
              </p14:nvContentPartPr>
              <p14:xfrm>
                <a:off x="9019765" y="3039673"/>
                <a:ext cx="21240" cy="229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C92193E-60C8-0DB0-F1F7-74161A4E538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011125" y="3030673"/>
                  <a:ext cx="38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5B6C0FD-0E6C-B62E-E341-D8584B74F353}"/>
                    </a:ext>
                  </a:extLst>
                </p14:cNvPr>
                <p14:cNvContentPartPr/>
                <p14:nvPr/>
              </p14:nvContentPartPr>
              <p14:xfrm>
                <a:off x="8942005" y="3205633"/>
                <a:ext cx="187920" cy="11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5B6C0FD-0E6C-B62E-E341-D8584B74F35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33365" y="3196993"/>
                  <a:ext cx="205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0C556F2-95DC-01BE-EDB7-0D3B619086EB}"/>
                    </a:ext>
                  </a:extLst>
                </p14:cNvPr>
                <p14:cNvContentPartPr/>
                <p14:nvPr/>
              </p14:nvContentPartPr>
              <p14:xfrm>
                <a:off x="9294805" y="3031753"/>
                <a:ext cx="221760" cy="286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0C556F2-95DC-01BE-EDB7-0D3B619086E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286165" y="3022753"/>
                  <a:ext cx="2394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309EEC7-E43B-D756-532A-CDED04C49E9E}"/>
                    </a:ext>
                  </a:extLst>
                </p14:cNvPr>
                <p14:cNvContentPartPr/>
                <p14:nvPr/>
              </p14:nvContentPartPr>
              <p14:xfrm>
                <a:off x="9601165" y="3277633"/>
                <a:ext cx="119520" cy="110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309EEC7-E43B-D756-532A-CDED04C49E9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592525" y="3268633"/>
                  <a:ext cx="137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37D854D-8EA6-AD81-18EB-3C50827D82EC}"/>
                    </a:ext>
                  </a:extLst>
                </p14:cNvPr>
                <p14:cNvContentPartPr/>
                <p14:nvPr/>
              </p14:nvContentPartPr>
              <p14:xfrm>
                <a:off x="9257725" y="2957593"/>
                <a:ext cx="291600" cy="11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37D854D-8EA6-AD81-18EB-3C50827D82E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248725" y="2948593"/>
                  <a:ext cx="309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2B3A3DF-1B95-F8AE-68D5-F12FCC14E59F}"/>
                    </a:ext>
                  </a:extLst>
                </p14:cNvPr>
                <p14:cNvContentPartPr/>
                <p14:nvPr/>
              </p14:nvContentPartPr>
              <p14:xfrm>
                <a:off x="9369685" y="2806033"/>
                <a:ext cx="102960" cy="91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2B3A3DF-1B95-F8AE-68D5-F12FCC14E59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360685" y="2797393"/>
                  <a:ext cx="120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BBA4C88-5616-FC6E-5A3B-545459C1C424}"/>
                    </a:ext>
                  </a:extLst>
                </p14:cNvPr>
                <p14:cNvContentPartPr/>
                <p14:nvPr/>
              </p14:nvContentPartPr>
              <p14:xfrm>
                <a:off x="9686485" y="2880193"/>
                <a:ext cx="94320" cy="110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BBA4C88-5616-FC6E-5A3B-545459C1C42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677485" y="2871193"/>
                  <a:ext cx="111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0D43A34-9065-666F-6CF8-5AF6531DCFB4}"/>
                    </a:ext>
                  </a:extLst>
                </p14:cNvPr>
                <p14:cNvContentPartPr/>
                <p14:nvPr/>
              </p14:nvContentPartPr>
              <p14:xfrm>
                <a:off x="10058725" y="3052993"/>
                <a:ext cx="74880" cy="263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0D43A34-9065-666F-6CF8-5AF6531DCFB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050085" y="3043993"/>
                  <a:ext cx="925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6C878D0-E988-ADF2-2BDF-351158FE2089}"/>
                    </a:ext>
                  </a:extLst>
                </p14:cNvPr>
                <p14:cNvContentPartPr/>
                <p14:nvPr/>
              </p14:nvContentPartPr>
              <p14:xfrm>
                <a:off x="9987445" y="3241633"/>
                <a:ext cx="266040" cy="16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6C878D0-E988-ADF2-2BDF-351158FE208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978805" y="3232633"/>
                  <a:ext cx="283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E1168EE-F8BE-EF56-3553-A62AE5885A25}"/>
                    </a:ext>
                  </a:extLst>
                </p14:cNvPr>
                <p14:cNvContentPartPr/>
                <p14:nvPr/>
              </p14:nvContentPartPr>
              <p14:xfrm>
                <a:off x="10463365" y="3047233"/>
                <a:ext cx="165240" cy="264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E1168EE-F8BE-EF56-3553-A62AE5885A2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54725" y="3038233"/>
                  <a:ext cx="182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BE5915F-1E18-AAFA-DF7C-B26DEDC30D36}"/>
                    </a:ext>
                  </a:extLst>
                </p14:cNvPr>
                <p14:cNvContentPartPr/>
                <p14:nvPr/>
              </p14:nvContentPartPr>
              <p14:xfrm>
                <a:off x="10748845" y="3060913"/>
                <a:ext cx="147240" cy="252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BE5915F-1E18-AAFA-DF7C-B26DEDC30D3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39845" y="3051913"/>
                  <a:ext cx="164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2B2AC7A-3669-026F-C222-B68650482201}"/>
                    </a:ext>
                  </a:extLst>
                </p14:cNvPr>
                <p14:cNvContentPartPr/>
                <p14:nvPr/>
              </p14:nvContentPartPr>
              <p14:xfrm>
                <a:off x="10963765" y="3290593"/>
                <a:ext cx="41400" cy="112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2B2AC7A-3669-026F-C222-B6865048220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54765" y="3281953"/>
                  <a:ext cx="59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4729F2A-201B-731E-6BEE-38E5FFC3E3F5}"/>
                    </a:ext>
                  </a:extLst>
                </p14:cNvPr>
                <p14:cNvContentPartPr/>
                <p14:nvPr/>
              </p14:nvContentPartPr>
              <p14:xfrm>
                <a:off x="10703125" y="2979553"/>
                <a:ext cx="201960" cy="31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4729F2A-201B-731E-6BEE-38E5FFC3E3F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94125" y="2970913"/>
                  <a:ext cx="219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DD597B1-56AA-A762-0EA3-C1EEC73F5808}"/>
                    </a:ext>
                  </a:extLst>
                </p14:cNvPr>
                <p14:cNvContentPartPr/>
                <p14:nvPr/>
              </p14:nvContentPartPr>
              <p14:xfrm>
                <a:off x="10766845" y="2809993"/>
                <a:ext cx="158400" cy="147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DD597B1-56AA-A762-0EA3-C1EEC73F580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57845" y="2801353"/>
                  <a:ext cx="176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00E7415-B12B-648E-CF2D-FE9AAA315EF5}"/>
                    </a:ext>
                  </a:extLst>
                </p14:cNvPr>
                <p14:cNvContentPartPr/>
                <p14:nvPr/>
              </p14:nvContentPartPr>
              <p14:xfrm>
                <a:off x="11120365" y="3162073"/>
                <a:ext cx="61920" cy="38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00E7415-B12B-648E-CF2D-FE9AAA315EF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11365" y="3153073"/>
                  <a:ext cx="79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5CB95E2-D4A8-8078-5CA7-AEE08D2E51B3}"/>
                    </a:ext>
                  </a:extLst>
                </p14:cNvPr>
                <p14:cNvContentPartPr/>
                <p14:nvPr/>
              </p14:nvContentPartPr>
              <p14:xfrm>
                <a:off x="11317645" y="3036793"/>
                <a:ext cx="196200" cy="272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5CB95E2-D4A8-8078-5CA7-AEE08D2E51B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309005" y="3028153"/>
                  <a:ext cx="2138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3F4D364-8839-D5F5-9671-30ED1B759380}"/>
                    </a:ext>
                  </a:extLst>
                </p14:cNvPr>
                <p14:cNvContentPartPr/>
                <p14:nvPr/>
              </p14:nvContentPartPr>
              <p14:xfrm>
                <a:off x="11566765" y="3285193"/>
                <a:ext cx="119520" cy="98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3F4D364-8839-D5F5-9671-30ED1B75938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558125" y="3276193"/>
                  <a:ext cx="137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8A4058C-25FD-D7C9-5054-699CEE52A6E3}"/>
                    </a:ext>
                  </a:extLst>
                </p14:cNvPr>
                <p14:cNvContentPartPr/>
                <p14:nvPr/>
              </p14:nvContentPartPr>
              <p14:xfrm>
                <a:off x="11266885" y="2957593"/>
                <a:ext cx="187920" cy="7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8A4058C-25FD-D7C9-5054-699CEE52A6E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258245" y="2948953"/>
                  <a:ext cx="20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CB455D5-ECC7-7610-2367-4964A93D7900}"/>
                    </a:ext>
                  </a:extLst>
                </p14:cNvPr>
                <p14:cNvContentPartPr/>
                <p14:nvPr/>
              </p14:nvContentPartPr>
              <p14:xfrm>
                <a:off x="11313325" y="2737633"/>
                <a:ext cx="262440" cy="162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CB455D5-ECC7-7610-2367-4964A93D790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304685" y="2728993"/>
                  <a:ext cx="28008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B11B4D3-54AD-4413-1EF8-447C228730F3}"/>
              </a:ext>
            </a:extLst>
          </p:cNvPr>
          <p:cNvGrpSpPr/>
          <p:nvPr/>
        </p:nvGrpSpPr>
        <p:grpSpPr>
          <a:xfrm>
            <a:off x="10302445" y="3407953"/>
            <a:ext cx="246240" cy="540000"/>
            <a:chOff x="10302445" y="3407953"/>
            <a:chExt cx="24624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FA9E615-6C90-FC06-E614-BA085E0F6BD9}"/>
                    </a:ext>
                  </a:extLst>
                </p14:cNvPr>
                <p14:cNvContentPartPr/>
                <p14:nvPr/>
              </p14:nvContentPartPr>
              <p14:xfrm>
                <a:off x="10363645" y="3513433"/>
                <a:ext cx="185040" cy="434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FA9E615-6C90-FC06-E614-BA085E0F6BD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55005" y="3504433"/>
                  <a:ext cx="2026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C36C670-8576-250A-495E-9550C66CC525}"/>
                    </a:ext>
                  </a:extLst>
                </p14:cNvPr>
                <p14:cNvContentPartPr/>
                <p14:nvPr/>
              </p14:nvContentPartPr>
              <p14:xfrm>
                <a:off x="10302445" y="3407953"/>
                <a:ext cx="193320" cy="137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C36C670-8576-250A-495E-9550C66CC52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93445" y="3398953"/>
                  <a:ext cx="2109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00A908B-C044-E21A-25E3-03DD812648E7}"/>
              </a:ext>
            </a:extLst>
          </p:cNvPr>
          <p:cNvGrpSpPr/>
          <p:nvPr/>
        </p:nvGrpSpPr>
        <p:grpSpPr>
          <a:xfrm>
            <a:off x="8270245" y="4014553"/>
            <a:ext cx="3218400" cy="1473120"/>
            <a:chOff x="8270245" y="4014553"/>
            <a:chExt cx="3218400" cy="14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7B83501-5093-D21B-404C-715D6205D3F9}"/>
                    </a:ext>
                  </a:extLst>
                </p14:cNvPr>
                <p14:cNvContentPartPr/>
                <p14:nvPr/>
              </p14:nvContentPartPr>
              <p14:xfrm>
                <a:off x="10231165" y="4191313"/>
                <a:ext cx="129960" cy="280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7B83501-5093-D21B-404C-715D6205D3F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22525" y="4182673"/>
                  <a:ext cx="147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27E6065-C47E-D16E-73D9-806DB785F9C7}"/>
                    </a:ext>
                  </a:extLst>
                </p14:cNvPr>
                <p14:cNvContentPartPr/>
                <p14:nvPr/>
              </p14:nvContentPartPr>
              <p14:xfrm>
                <a:off x="10454725" y="4429993"/>
                <a:ext cx="77040" cy="92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27E6065-C47E-D16E-73D9-806DB785F9C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445725" y="4421353"/>
                  <a:ext cx="94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4EEC3ED-2BC1-2ADA-99AB-EFCE929DC9CB}"/>
                    </a:ext>
                  </a:extLst>
                </p14:cNvPr>
                <p14:cNvContentPartPr/>
                <p14:nvPr/>
              </p14:nvContentPartPr>
              <p14:xfrm>
                <a:off x="10821565" y="4014553"/>
                <a:ext cx="667080" cy="453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4EEC3ED-2BC1-2ADA-99AB-EFCE929DC9C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812925" y="4005553"/>
                  <a:ext cx="6847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CA07E78-6293-A3D4-106F-5D20F3961EAA}"/>
                    </a:ext>
                  </a:extLst>
                </p14:cNvPr>
                <p14:cNvContentPartPr/>
                <p14:nvPr/>
              </p14:nvContentPartPr>
              <p14:xfrm>
                <a:off x="11112085" y="4238473"/>
                <a:ext cx="288000" cy="44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CA07E78-6293-A3D4-106F-5D20F3961EA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103445" y="4229473"/>
                  <a:ext cx="305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699D410-EE36-4AF2-B936-25E0814F15DC}"/>
                    </a:ext>
                  </a:extLst>
                </p14:cNvPr>
                <p14:cNvContentPartPr/>
                <p14:nvPr/>
              </p14:nvContentPartPr>
              <p14:xfrm>
                <a:off x="8354125" y="4170793"/>
                <a:ext cx="133560" cy="224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699D410-EE36-4AF2-B936-25E0814F15D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45125" y="4161793"/>
                  <a:ext cx="151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172717B-A5F8-D18F-FC1D-5221EEF53437}"/>
                    </a:ext>
                  </a:extLst>
                </p14:cNvPr>
                <p14:cNvContentPartPr/>
                <p14:nvPr/>
              </p14:nvContentPartPr>
              <p14:xfrm>
                <a:off x="8592805" y="4250713"/>
                <a:ext cx="26280" cy="92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172717B-A5F8-D18F-FC1D-5221EEF5343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84165" y="4242073"/>
                  <a:ext cx="43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D6290CD-6C09-8779-5D42-78B72D5FA0C2}"/>
                    </a:ext>
                  </a:extLst>
                </p14:cNvPr>
                <p14:cNvContentPartPr/>
                <p14:nvPr/>
              </p14:nvContentPartPr>
              <p14:xfrm>
                <a:off x="8630605" y="4170433"/>
                <a:ext cx="2160" cy="12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D6290CD-6C09-8779-5D42-78B72D5FA0C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21605" y="4161793"/>
                  <a:ext cx="19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721D1A9-FDB8-C752-BC1D-189AEA1F2ECC}"/>
                    </a:ext>
                  </a:extLst>
                </p14:cNvPr>
                <p14:cNvContentPartPr/>
                <p14:nvPr/>
              </p14:nvContentPartPr>
              <p14:xfrm>
                <a:off x="8703685" y="4262593"/>
                <a:ext cx="101160" cy="144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721D1A9-FDB8-C752-BC1D-189AEA1F2EC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694685" y="4253593"/>
                  <a:ext cx="118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0B28DF1-B3A3-1E68-0717-C9FEAABBAD28}"/>
                    </a:ext>
                  </a:extLst>
                </p14:cNvPr>
                <p14:cNvContentPartPr/>
                <p14:nvPr/>
              </p14:nvContentPartPr>
              <p14:xfrm>
                <a:off x="8898445" y="4249633"/>
                <a:ext cx="118800" cy="138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0B28DF1-B3A3-1E68-0717-C9FEAABBAD2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89805" y="4240633"/>
                  <a:ext cx="136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500E94B-5B98-C25A-CA7A-9D402DCBEEA9}"/>
                    </a:ext>
                  </a:extLst>
                </p14:cNvPr>
                <p14:cNvContentPartPr/>
                <p14:nvPr/>
              </p14:nvContentPartPr>
              <p14:xfrm>
                <a:off x="9061525" y="4275913"/>
                <a:ext cx="124560" cy="106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500E94B-5B98-C25A-CA7A-9D402DCBEEA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52885" y="4266913"/>
                  <a:ext cx="142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4B9D9A8-4A68-EB3D-839D-E76707DF5C23}"/>
                    </a:ext>
                  </a:extLst>
                </p14:cNvPr>
                <p14:cNvContentPartPr/>
                <p14:nvPr/>
              </p14:nvContentPartPr>
              <p14:xfrm>
                <a:off x="9465085" y="4099873"/>
                <a:ext cx="154080" cy="304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4B9D9A8-4A68-EB3D-839D-E76707DF5C2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456085" y="4090873"/>
                  <a:ext cx="1717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549ED04-EE03-AC34-FB71-86A5DD35E300}"/>
                    </a:ext>
                  </a:extLst>
                </p14:cNvPr>
                <p14:cNvContentPartPr/>
                <p14:nvPr/>
              </p14:nvContentPartPr>
              <p14:xfrm>
                <a:off x="9728965" y="4336033"/>
                <a:ext cx="7200" cy="145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549ED04-EE03-AC34-FB71-86A5DD35E30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719965" y="4327033"/>
                  <a:ext cx="24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05F5E00-C870-6CE3-62FF-D55A1EA26ADD}"/>
                    </a:ext>
                  </a:extLst>
                </p14:cNvPr>
                <p14:cNvContentPartPr/>
                <p14:nvPr/>
              </p14:nvContentPartPr>
              <p14:xfrm>
                <a:off x="9935245" y="4435033"/>
                <a:ext cx="53280" cy="131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05F5E00-C870-6CE3-62FF-D55A1EA26AD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26605" y="4426393"/>
                  <a:ext cx="70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61A0A21-8D09-51F3-B244-958FC0AB21E6}"/>
                    </a:ext>
                  </a:extLst>
                </p14:cNvPr>
                <p14:cNvContentPartPr/>
                <p14:nvPr/>
              </p14:nvContentPartPr>
              <p14:xfrm>
                <a:off x="8270245" y="4609273"/>
                <a:ext cx="481320" cy="402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61A0A21-8D09-51F3-B244-958FC0AB21E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61245" y="4600633"/>
                  <a:ext cx="4989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EFC2EA7-30F8-F82C-8C17-506BF9B2903F}"/>
                    </a:ext>
                  </a:extLst>
                </p14:cNvPr>
                <p14:cNvContentPartPr/>
                <p14:nvPr/>
              </p14:nvContentPartPr>
              <p14:xfrm>
                <a:off x="8765245" y="4735993"/>
                <a:ext cx="171720" cy="129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EFC2EA7-30F8-F82C-8C17-506BF9B2903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56605" y="4727353"/>
                  <a:ext cx="189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2432EE1-89D8-D865-421B-DA4C6773DA16}"/>
                    </a:ext>
                  </a:extLst>
                </p14:cNvPr>
                <p14:cNvContentPartPr/>
                <p14:nvPr/>
              </p14:nvContentPartPr>
              <p14:xfrm>
                <a:off x="8978005" y="4792153"/>
                <a:ext cx="5400" cy="45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2432EE1-89D8-D865-421B-DA4C6773DA1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969005" y="4783513"/>
                  <a:ext cx="23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1D27085-29FA-1855-EB63-D64F1E1C8FC1}"/>
                    </a:ext>
                  </a:extLst>
                </p14:cNvPr>
                <p14:cNvContentPartPr/>
                <p14:nvPr/>
              </p14:nvContentPartPr>
              <p14:xfrm>
                <a:off x="9094285" y="4586593"/>
                <a:ext cx="224280" cy="310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1D27085-29FA-1855-EB63-D64F1E1C8FC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85645" y="4577593"/>
                  <a:ext cx="2419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9970AE0-70B6-1C32-0687-8F377D0DDF1B}"/>
                    </a:ext>
                  </a:extLst>
                </p14:cNvPr>
                <p14:cNvContentPartPr/>
                <p14:nvPr/>
              </p14:nvContentPartPr>
              <p14:xfrm>
                <a:off x="8991685" y="4775953"/>
                <a:ext cx="12240" cy="69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9970AE0-70B6-1C32-0687-8F377D0DDF1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83045" y="4766953"/>
                  <a:ext cx="29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1D3F1BF-9788-AD78-EB5D-6BB961DE272A}"/>
                    </a:ext>
                  </a:extLst>
                </p14:cNvPr>
                <p14:cNvContentPartPr/>
                <p14:nvPr/>
              </p14:nvContentPartPr>
              <p14:xfrm>
                <a:off x="8978005" y="4648873"/>
                <a:ext cx="9000" cy="28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1D3F1BF-9788-AD78-EB5D-6BB961DE272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969005" y="4639873"/>
                  <a:ext cx="26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156FA9F-41DD-0676-77EF-0C08107D6D65}"/>
                    </a:ext>
                  </a:extLst>
                </p14:cNvPr>
                <p14:cNvContentPartPr/>
                <p14:nvPr/>
              </p14:nvContentPartPr>
              <p14:xfrm>
                <a:off x="9586405" y="4702873"/>
                <a:ext cx="146520" cy="275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156FA9F-41DD-0676-77EF-0C08107D6D6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77765" y="4693873"/>
                  <a:ext cx="164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630AC30-3C14-C6AC-06BF-CEB150D07B97}"/>
                    </a:ext>
                  </a:extLst>
                </p14:cNvPr>
                <p14:cNvContentPartPr/>
                <p14:nvPr/>
              </p14:nvContentPartPr>
              <p14:xfrm>
                <a:off x="9816445" y="4944073"/>
                <a:ext cx="40680" cy="83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630AC30-3C14-C6AC-06BF-CEB150D07B9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807445" y="4935073"/>
                  <a:ext cx="58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756E758-CD14-D49D-7A28-9AF41CA0D4CA}"/>
                    </a:ext>
                  </a:extLst>
                </p14:cNvPr>
                <p14:cNvContentPartPr/>
                <p14:nvPr/>
              </p14:nvContentPartPr>
              <p14:xfrm>
                <a:off x="9510445" y="4643113"/>
                <a:ext cx="198360" cy="36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756E758-CD14-D49D-7A28-9AF41CA0D4C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501805" y="4634113"/>
                  <a:ext cx="216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211C772-260E-02ED-179F-208888AC9A74}"/>
                    </a:ext>
                  </a:extLst>
                </p14:cNvPr>
                <p14:cNvContentPartPr/>
                <p14:nvPr/>
              </p14:nvContentPartPr>
              <p14:xfrm>
                <a:off x="9578125" y="4517113"/>
                <a:ext cx="103680" cy="96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211C772-260E-02ED-179F-208888AC9A7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569485" y="4508113"/>
                  <a:ext cx="121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642EA75-A254-145A-C52F-89D2B0C33385}"/>
                    </a:ext>
                  </a:extLst>
                </p14:cNvPr>
                <p14:cNvContentPartPr/>
                <p14:nvPr/>
              </p14:nvContentPartPr>
              <p14:xfrm>
                <a:off x="10197685" y="4710433"/>
                <a:ext cx="552960" cy="281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642EA75-A254-145A-C52F-89D2B0C3338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88685" y="4701433"/>
                  <a:ext cx="5706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7FE773C-F0CA-205D-6FCC-F182E63D33DA}"/>
                    </a:ext>
                  </a:extLst>
                </p14:cNvPr>
                <p14:cNvContentPartPr/>
                <p14:nvPr/>
              </p14:nvContentPartPr>
              <p14:xfrm>
                <a:off x="11018485" y="4715113"/>
                <a:ext cx="192600" cy="285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7FE773C-F0CA-205D-6FCC-F182E63D33D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009485" y="4706473"/>
                  <a:ext cx="2102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2D5F277-1433-743F-26D9-F92FD832EEBF}"/>
                    </a:ext>
                  </a:extLst>
                </p14:cNvPr>
                <p14:cNvContentPartPr/>
                <p14:nvPr/>
              </p14:nvContentPartPr>
              <p14:xfrm>
                <a:off x="11307925" y="4992313"/>
                <a:ext cx="95040" cy="82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2D5F277-1433-743F-26D9-F92FD832EEB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98925" y="4983313"/>
                  <a:ext cx="112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BB363E1-3700-32C3-AD11-1A6323415170}"/>
                    </a:ext>
                  </a:extLst>
                </p14:cNvPr>
                <p14:cNvContentPartPr/>
                <p14:nvPr/>
              </p14:nvContentPartPr>
              <p14:xfrm>
                <a:off x="10965205" y="4671913"/>
                <a:ext cx="246240" cy="29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BB363E1-3700-32C3-AD11-1A632341517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56205" y="4663273"/>
                  <a:ext cx="263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4352122-6E02-66F1-BA9E-D93A1FBEF6EF}"/>
                    </a:ext>
                  </a:extLst>
                </p14:cNvPr>
                <p14:cNvContentPartPr/>
                <p14:nvPr/>
              </p14:nvContentPartPr>
              <p14:xfrm>
                <a:off x="11031445" y="4522513"/>
                <a:ext cx="184680" cy="109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4352122-6E02-66F1-BA9E-D93A1FBEF6E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022805" y="4513513"/>
                  <a:ext cx="202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27FB1D4-468A-BE46-F50E-26D1F197F1A2}"/>
                    </a:ext>
                  </a:extLst>
                </p14:cNvPr>
                <p14:cNvContentPartPr/>
                <p14:nvPr/>
              </p14:nvContentPartPr>
              <p14:xfrm>
                <a:off x="8297965" y="5153593"/>
                <a:ext cx="1640880" cy="334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27FB1D4-468A-BE46-F50E-26D1F197F1A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88965" y="5144953"/>
                  <a:ext cx="16585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A9ECE40-377B-5DCD-C658-69BC01D726B3}"/>
                    </a:ext>
                  </a:extLst>
                </p14:cNvPr>
                <p14:cNvContentPartPr/>
                <p14:nvPr/>
              </p14:nvContentPartPr>
              <p14:xfrm>
                <a:off x="9519805" y="5157193"/>
                <a:ext cx="391680" cy="31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A9ECE40-377B-5DCD-C658-69BC01D726B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511165" y="5148553"/>
                  <a:ext cx="40932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807E083F-3569-62EF-75FB-A95531C36176}"/>
              </a:ext>
            </a:extLst>
          </p:cNvPr>
          <p:cNvGrpSpPr/>
          <p:nvPr/>
        </p:nvGrpSpPr>
        <p:grpSpPr>
          <a:xfrm>
            <a:off x="6843205" y="5409193"/>
            <a:ext cx="1703880" cy="650880"/>
            <a:chOff x="6843205" y="5409193"/>
            <a:chExt cx="170388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D0FD70A-13E8-2B41-4F44-3DEE03594691}"/>
                    </a:ext>
                  </a:extLst>
                </p14:cNvPr>
                <p14:cNvContentPartPr/>
                <p14:nvPr/>
              </p14:nvContentPartPr>
              <p14:xfrm>
                <a:off x="6843205" y="5751193"/>
                <a:ext cx="127440" cy="268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D0FD70A-13E8-2B41-4F44-3DEE0359469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834205" y="5742553"/>
                  <a:ext cx="1450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664B701-6144-73B3-489D-74301E703148}"/>
                    </a:ext>
                  </a:extLst>
                </p14:cNvPr>
                <p14:cNvContentPartPr/>
                <p14:nvPr/>
              </p14:nvContentPartPr>
              <p14:xfrm>
                <a:off x="7125805" y="5767033"/>
                <a:ext cx="123120" cy="250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664B701-6144-73B3-489D-74301E70314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16805" y="5758033"/>
                  <a:ext cx="140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3963E55-92D7-D0F4-4559-4D9EEDCC0185}"/>
                    </a:ext>
                  </a:extLst>
                </p14:cNvPr>
                <p14:cNvContentPartPr/>
                <p14:nvPr/>
              </p14:nvContentPartPr>
              <p14:xfrm>
                <a:off x="7354765" y="5967193"/>
                <a:ext cx="14400" cy="92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3963E55-92D7-D0F4-4559-4D9EEDCC018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46125" y="5958553"/>
                  <a:ext cx="32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F66F96B-D33C-02AC-F316-DB4B1B730040}"/>
                    </a:ext>
                  </a:extLst>
                </p14:cNvPr>
                <p14:cNvContentPartPr/>
                <p14:nvPr/>
              </p14:nvContentPartPr>
              <p14:xfrm>
                <a:off x="7036525" y="5621233"/>
                <a:ext cx="226800" cy="29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F66F96B-D33C-02AC-F316-DB4B1B73004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027525" y="5612233"/>
                  <a:ext cx="244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3BA9C27-760A-97FA-7A8A-4526E949DA12}"/>
                    </a:ext>
                  </a:extLst>
                </p14:cNvPr>
                <p14:cNvContentPartPr/>
                <p14:nvPr/>
              </p14:nvContentPartPr>
              <p14:xfrm>
                <a:off x="7134085" y="5409193"/>
                <a:ext cx="122400" cy="87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3BA9C27-760A-97FA-7A8A-4526E949DA1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125445" y="5400553"/>
                  <a:ext cx="140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642A3C8-739C-BE5A-ACEE-CD80BFFA0E15}"/>
                    </a:ext>
                  </a:extLst>
                </p14:cNvPr>
                <p14:cNvContentPartPr/>
                <p14:nvPr/>
              </p14:nvContentPartPr>
              <p14:xfrm>
                <a:off x="7592725" y="5820673"/>
                <a:ext cx="22680" cy="24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642A3C8-739C-BE5A-ACEE-CD80BFFA0E1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583725" y="5812033"/>
                  <a:ext cx="40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4194DA5-D5DB-C6F5-E08F-4C222E808936}"/>
                    </a:ext>
                  </a:extLst>
                </p14:cNvPr>
                <p14:cNvContentPartPr/>
                <p14:nvPr/>
              </p14:nvContentPartPr>
              <p14:xfrm>
                <a:off x="7765165" y="5769553"/>
                <a:ext cx="156240" cy="255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4194DA5-D5DB-C6F5-E08F-4C222E80893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756525" y="5760553"/>
                  <a:ext cx="1738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8715DB2-96FC-B5D5-E89F-A46183F04387}"/>
                    </a:ext>
                  </a:extLst>
                </p14:cNvPr>
                <p14:cNvContentPartPr/>
                <p14:nvPr/>
              </p14:nvContentPartPr>
              <p14:xfrm>
                <a:off x="7989805" y="5963953"/>
                <a:ext cx="141840" cy="85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8715DB2-96FC-B5D5-E89F-A46183F0438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981165" y="5955313"/>
                  <a:ext cx="159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08A8A05-253D-4457-1C42-3B2AC660B569}"/>
                    </a:ext>
                  </a:extLst>
                </p14:cNvPr>
                <p14:cNvContentPartPr/>
                <p14:nvPr/>
              </p14:nvContentPartPr>
              <p14:xfrm>
                <a:off x="7662565" y="5669833"/>
                <a:ext cx="213840" cy="20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08A8A05-253D-4457-1C42-3B2AC660B56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53925" y="5660833"/>
                  <a:ext cx="231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1E4E2AF-7D24-A6CB-E438-743B3A09527C}"/>
                    </a:ext>
                  </a:extLst>
                </p14:cNvPr>
                <p14:cNvContentPartPr/>
                <p14:nvPr/>
              </p14:nvContentPartPr>
              <p14:xfrm>
                <a:off x="7706485" y="5493433"/>
                <a:ext cx="147600" cy="72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1E4E2AF-7D24-A6CB-E438-743B3A09527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97845" y="5484793"/>
                  <a:ext cx="165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9C184E2-065C-7785-4376-0F9B473F2C07}"/>
                    </a:ext>
                  </a:extLst>
                </p14:cNvPr>
                <p14:cNvContentPartPr/>
                <p14:nvPr/>
              </p14:nvContentPartPr>
              <p14:xfrm>
                <a:off x="8337565" y="5812393"/>
                <a:ext cx="174960" cy="14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9C184E2-065C-7785-4376-0F9B473F2C0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328925" y="5803393"/>
                  <a:ext cx="192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192D85E-FCA2-5483-6432-1E48EC8EB698}"/>
                    </a:ext>
                  </a:extLst>
                </p14:cNvPr>
                <p14:cNvContentPartPr/>
                <p14:nvPr/>
              </p14:nvContentPartPr>
              <p14:xfrm>
                <a:off x="8342965" y="5903113"/>
                <a:ext cx="204120" cy="8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192D85E-FCA2-5483-6432-1E48EC8EB69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334325" y="5894473"/>
                  <a:ext cx="2217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1BF2268-A1D0-99A1-72CF-78881CEF861A}"/>
              </a:ext>
            </a:extLst>
          </p:cNvPr>
          <p:cNvGrpSpPr/>
          <p:nvPr/>
        </p:nvGrpSpPr>
        <p:grpSpPr>
          <a:xfrm>
            <a:off x="8771007" y="5339478"/>
            <a:ext cx="2182680" cy="804240"/>
            <a:chOff x="8771007" y="5339478"/>
            <a:chExt cx="2182680" cy="80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6B00CC1-0A65-ACFD-44A0-8D464F0778E5}"/>
                    </a:ext>
                  </a:extLst>
                </p14:cNvPr>
                <p14:cNvContentPartPr/>
                <p14:nvPr/>
              </p14:nvContentPartPr>
              <p14:xfrm>
                <a:off x="8834367" y="5747358"/>
                <a:ext cx="186120" cy="303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6B00CC1-0A65-ACFD-44A0-8D464F0778E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825367" y="5738358"/>
                  <a:ext cx="203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ADB991C-6D32-3690-B9CD-7C3F55066CCE}"/>
                    </a:ext>
                  </a:extLst>
                </p14:cNvPr>
                <p14:cNvContentPartPr/>
                <p14:nvPr/>
              </p14:nvContentPartPr>
              <p14:xfrm>
                <a:off x="8771007" y="5705598"/>
                <a:ext cx="171720" cy="12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ADB991C-6D32-3690-B9CD-7C3F55066CC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62367" y="5696958"/>
                  <a:ext cx="189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3343FA6-9DD3-01E0-8147-B22255742643}"/>
                    </a:ext>
                  </a:extLst>
                </p14:cNvPr>
                <p14:cNvContentPartPr/>
                <p14:nvPr/>
              </p14:nvContentPartPr>
              <p14:xfrm>
                <a:off x="8839047" y="5572398"/>
                <a:ext cx="64800" cy="61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3343FA6-9DD3-01E0-8147-B2225574264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30407" y="5563758"/>
                  <a:ext cx="82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E119B84-AF3E-8B23-C962-6AC160F97836}"/>
                    </a:ext>
                  </a:extLst>
                </p14:cNvPr>
                <p14:cNvContentPartPr/>
                <p14:nvPr/>
              </p14:nvContentPartPr>
              <p14:xfrm>
                <a:off x="9077367" y="5636478"/>
                <a:ext cx="100800" cy="115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E119B84-AF3E-8B23-C962-6AC160F9783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068727" y="5627838"/>
                  <a:ext cx="118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E7E9372-EA45-AD1C-5E95-F6F379FB3626}"/>
                    </a:ext>
                  </a:extLst>
                </p14:cNvPr>
                <p14:cNvContentPartPr/>
                <p14:nvPr/>
              </p14:nvContentPartPr>
              <p14:xfrm>
                <a:off x="9361407" y="5852478"/>
                <a:ext cx="183960" cy="56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E7E9372-EA45-AD1C-5E95-F6F379FB362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52407" y="5843478"/>
                  <a:ext cx="201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6421304-ECCE-6955-193F-C34F2FC6201E}"/>
                    </a:ext>
                  </a:extLst>
                </p14:cNvPr>
                <p14:cNvContentPartPr/>
                <p14:nvPr/>
              </p14:nvContentPartPr>
              <p14:xfrm>
                <a:off x="9667047" y="5736558"/>
                <a:ext cx="174600" cy="270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6421304-ECCE-6955-193F-C34F2FC6201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658407" y="5727558"/>
                  <a:ext cx="1922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7B33732-3A59-4D4A-135A-748F65FFD4EA}"/>
                    </a:ext>
                  </a:extLst>
                </p14:cNvPr>
                <p14:cNvContentPartPr/>
                <p14:nvPr/>
              </p14:nvContentPartPr>
              <p14:xfrm>
                <a:off x="9911487" y="5978838"/>
                <a:ext cx="62640" cy="81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7B33732-3A59-4D4A-135A-748F65FFD4E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902847" y="5969838"/>
                  <a:ext cx="80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41F9390-DA2C-536B-C5FC-6D950F4A5989}"/>
                    </a:ext>
                  </a:extLst>
                </p14:cNvPr>
                <p14:cNvContentPartPr/>
                <p14:nvPr/>
              </p14:nvContentPartPr>
              <p14:xfrm>
                <a:off x="9728967" y="5550798"/>
                <a:ext cx="96120" cy="95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41F9390-DA2C-536B-C5FC-6D950F4A598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719967" y="5542158"/>
                  <a:ext cx="113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5A32027-F058-53EB-39E0-F45DBE678844}"/>
                    </a:ext>
                  </a:extLst>
                </p14:cNvPr>
                <p14:cNvContentPartPr/>
                <p14:nvPr/>
              </p14:nvContentPartPr>
              <p14:xfrm>
                <a:off x="9629247" y="5669238"/>
                <a:ext cx="244800" cy="27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5A32027-F058-53EB-39E0-F45DBE67884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620247" y="5660598"/>
                  <a:ext cx="262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4887D34-1C55-1FC4-54A8-4CC575F72FF9}"/>
                    </a:ext>
                  </a:extLst>
                </p14:cNvPr>
                <p14:cNvContentPartPr/>
                <p14:nvPr/>
              </p14:nvContentPartPr>
              <p14:xfrm>
                <a:off x="9955047" y="5583558"/>
                <a:ext cx="115560" cy="150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4887D34-1C55-1FC4-54A8-4CC575F72FF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946407" y="5574918"/>
                  <a:ext cx="133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09BE4E7-262E-14D1-E045-F16C0DF7C633}"/>
                    </a:ext>
                  </a:extLst>
                </p14:cNvPr>
                <p14:cNvContentPartPr/>
                <p14:nvPr/>
              </p14:nvContentPartPr>
              <p14:xfrm>
                <a:off x="10249167" y="5912958"/>
                <a:ext cx="152280" cy="11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09BE4E7-262E-14D1-E045-F16C0DF7C63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240167" y="5903958"/>
                  <a:ext cx="169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1D88138-0949-E0D5-6653-B313BE293DB7}"/>
                    </a:ext>
                  </a:extLst>
                </p14:cNvPr>
                <p14:cNvContentPartPr/>
                <p14:nvPr/>
              </p14:nvContentPartPr>
              <p14:xfrm>
                <a:off x="10525287" y="5741958"/>
                <a:ext cx="183240" cy="295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1D88138-0949-E0D5-6653-B313BE293DB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516287" y="5733318"/>
                  <a:ext cx="200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6388C34-EAE1-D1EB-3FC2-8C46E29D6CD7}"/>
                    </a:ext>
                  </a:extLst>
                </p14:cNvPr>
                <p14:cNvContentPartPr/>
                <p14:nvPr/>
              </p14:nvContentPartPr>
              <p14:xfrm>
                <a:off x="10818327" y="5998998"/>
                <a:ext cx="135360" cy="144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6388C34-EAE1-D1EB-3FC2-8C46E29D6CD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09687" y="5989998"/>
                  <a:ext cx="153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5B1ED7D-C16F-CFCF-0ADB-B2D1AE8345AD}"/>
                    </a:ext>
                  </a:extLst>
                </p14:cNvPr>
                <p14:cNvContentPartPr/>
                <p14:nvPr/>
              </p14:nvContentPartPr>
              <p14:xfrm>
                <a:off x="10478127" y="5663118"/>
                <a:ext cx="276480" cy="41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5B1ED7D-C16F-CFCF-0ADB-B2D1AE8345A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469127" y="5654118"/>
                  <a:ext cx="294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3281CC8-E950-AED5-DEFA-242AB4D690E7}"/>
                    </a:ext>
                  </a:extLst>
                </p14:cNvPr>
                <p14:cNvContentPartPr/>
                <p14:nvPr/>
              </p14:nvContentPartPr>
              <p14:xfrm>
                <a:off x="10543647" y="5502198"/>
                <a:ext cx="135360" cy="86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3281CC8-E950-AED5-DEFA-242AB4D690E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535007" y="5493558"/>
                  <a:ext cx="153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171A831-35BB-7F41-604C-E35ED06023DC}"/>
                    </a:ext>
                  </a:extLst>
                </p14:cNvPr>
                <p14:cNvContentPartPr/>
                <p14:nvPr/>
              </p14:nvContentPartPr>
              <p14:xfrm>
                <a:off x="10715367" y="5339478"/>
                <a:ext cx="94320" cy="166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171A831-35BB-7F41-604C-E35ED06023D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706727" y="5330478"/>
                  <a:ext cx="11196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A492B5F6-0941-3273-B2F3-9BAD2CD5453F}"/>
                  </a:ext>
                </a:extLst>
              </p14:cNvPr>
              <p14:cNvContentPartPr/>
              <p14:nvPr/>
            </p14:nvContentPartPr>
            <p14:xfrm>
              <a:off x="1057647" y="6155238"/>
              <a:ext cx="648360" cy="1450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A492B5F6-0941-3273-B2F3-9BAD2CD5453F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48647" y="6146238"/>
                <a:ext cx="66600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E01DE09-02BC-8FB2-8772-D22E6FF8F80F}"/>
              </a:ext>
            </a:extLst>
          </p:cNvPr>
          <p:cNvGrpSpPr/>
          <p:nvPr/>
        </p:nvGrpSpPr>
        <p:grpSpPr>
          <a:xfrm>
            <a:off x="1934247" y="5913318"/>
            <a:ext cx="1106640" cy="515520"/>
            <a:chOff x="1934247" y="5913318"/>
            <a:chExt cx="110664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446C445-4357-7590-1AD9-A2344C40A074}"/>
                    </a:ext>
                  </a:extLst>
                </p14:cNvPr>
                <p14:cNvContentPartPr/>
                <p14:nvPr/>
              </p14:nvContentPartPr>
              <p14:xfrm>
                <a:off x="1934247" y="5913318"/>
                <a:ext cx="1106640" cy="515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446C445-4357-7590-1AD9-A2344C40A07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25607" y="5904318"/>
                  <a:ext cx="112428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426A76B-233A-EAC5-F636-B38177981398}"/>
                    </a:ext>
                  </a:extLst>
                </p14:cNvPr>
                <p14:cNvContentPartPr/>
                <p14:nvPr/>
              </p14:nvContentPartPr>
              <p14:xfrm>
                <a:off x="2722647" y="5987118"/>
                <a:ext cx="293040" cy="18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426A76B-233A-EAC5-F636-B3817798139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713647" y="5978478"/>
                  <a:ext cx="3106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E2104D55-603D-57EB-FE8F-905323300226}"/>
              </a:ext>
            </a:extLst>
          </p:cNvPr>
          <p:cNvGrpSpPr/>
          <p:nvPr/>
        </p:nvGrpSpPr>
        <p:grpSpPr>
          <a:xfrm>
            <a:off x="3277407" y="5951478"/>
            <a:ext cx="2585520" cy="445320"/>
            <a:chOff x="3277407" y="5951478"/>
            <a:chExt cx="258552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2EAB80C-6B92-46DA-F5F4-BC5B8CFAFF37}"/>
                    </a:ext>
                  </a:extLst>
                </p14:cNvPr>
                <p14:cNvContentPartPr/>
                <p14:nvPr/>
              </p14:nvContentPartPr>
              <p14:xfrm>
                <a:off x="3277407" y="6179718"/>
                <a:ext cx="275760" cy="94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2EAB80C-6B92-46DA-F5F4-BC5B8CFAFF3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268407" y="6171078"/>
                  <a:ext cx="293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92FBE32-405E-A95C-3B88-FA22E3DBBD8E}"/>
                    </a:ext>
                  </a:extLst>
                </p14:cNvPr>
                <p14:cNvContentPartPr/>
                <p14:nvPr/>
              </p14:nvContentPartPr>
              <p14:xfrm>
                <a:off x="3699687" y="5989638"/>
                <a:ext cx="586800" cy="315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92FBE32-405E-A95C-3B88-FA22E3DBBD8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690687" y="5980998"/>
                  <a:ext cx="6044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A542C2A-FE68-8F4B-4122-C6CC329DA6BD}"/>
                    </a:ext>
                  </a:extLst>
                </p14:cNvPr>
                <p14:cNvContentPartPr/>
                <p14:nvPr/>
              </p14:nvContentPartPr>
              <p14:xfrm>
                <a:off x="4042047" y="6077478"/>
                <a:ext cx="60840" cy="24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A542C2A-FE68-8F4B-4122-C6CC329DA6B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033407" y="6068478"/>
                  <a:ext cx="78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78A8811-6C4C-32F5-B86B-14E9734DB3B5}"/>
                    </a:ext>
                  </a:extLst>
                </p14:cNvPr>
                <p14:cNvContentPartPr/>
                <p14:nvPr/>
              </p14:nvContentPartPr>
              <p14:xfrm>
                <a:off x="4431927" y="5951478"/>
                <a:ext cx="881280" cy="411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78A8811-6C4C-32F5-B86B-14E9734DB3B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422927" y="5942478"/>
                  <a:ext cx="8989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F96AE39-6B9C-D1BC-AA50-1B3D0E66C43E}"/>
                    </a:ext>
                  </a:extLst>
                </p14:cNvPr>
                <p14:cNvContentPartPr/>
                <p14:nvPr/>
              </p14:nvContentPartPr>
              <p14:xfrm>
                <a:off x="4840527" y="6137958"/>
                <a:ext cx="217080" cy="31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F96AE39-6B9C-D1BC-AA50-1B3D0E66C43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831887" y="6128958"/>
                  <a:ext cx="234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974ADD6-DD54-9010-86E6-7E2E8EEDF2B6}"/>
                    </a:ext>
                  </a:extLst>
                </p14:cNvPr>
                <p14:cNvContentPartPr/>
                <p14:nvPr/>
              </p14:nvContentPartPr>
              <p14:xfrm>
                <a:off x="4560447" y="6028878"/>
                <a:ext cx="327240" cy="86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974ADD6-DD54-9010-86E6-7E2E8EEDF2B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551807" y="6019878"/>
                  <a:ext cx="344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38C1CBB-915E-98F1-4C0A-DC5DFEF1687B}"/>
                    </a:ext>
                  </a:extLst>
                </p14:cNvPr>
                <p14:cNvContentPartPr/>
                <p14:nvPr/>
              </p14:nvContentPartPr>
              <p14:xfrm>
                <a:off x="5446767" y="6067398"/>
                <a:ext cx="416160" cy="329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38C1CBB-915E-98F1-4C0A-DC5DFEF1687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437767" y="6058398"/>
                  <a:ext cx="4338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F5273C2-4E39-2837-3EE5-7D321A78440C}"/>
                    </a:ext>
                  </a:extLst>
                </p14:cNvPr>
                <p14:cNvContentPartPr/>
                <p14:nvPr/>
              </p14:nvContentPartPr>
              <p14:xfrm>
                <a:off x="5552607" y="6171438"/>
                <a:ext cx="253440" cy="23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F5273C2-4E39-2837-3EE5-7D321A78440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543607" y="6162798"/>
                  <a:ext cx="2710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8411EC0A-1452-B1D6-85FD-FC62D9EF93E4}"/>
              </a:ext>
            </a:extLst>
          </p:cNvPr>
          <p:cNvGrpSpPr/>
          <p:nvPr/>
        </p:nvGrpSpPr>
        <p:grpSpPr>
          <a:xfrm>
            <a:off x="6107007" y="6068118"/>
            <a:ext cx="2500920" cy="396720"/>
            <a:chOff x="6107007" y="6068118"/>
            <a:chExt cx="250092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9251557-5148-47A9-3D8B-CE443CDCF4A9}"/>
                    </a:ext>
                  </a:extLst>
                </p14:cNvPr>
                <p14:cNvContentPartPr/>
                <p14:nvPr/>
              </p14:nvContentPartPr>
              <p14:xfrm>
                <a:off x="6107007" y="6068118"/>
                <a:ext cx="415800" cy="393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9251557-5148-47A9-3D8B-CE443CDCF4A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98007" y="6059478"/>
                  <a:ext cx="4334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0C2F01A-0A15-16E2-D2BC-2E66919BB18B}"/>
                    </a:ext>
                  </a:extLst>
                </p14:cNvPr>
                <p14:cNvContentPartPr/>
                <p14:nvPr/>
              </p14:nvContentPartPr>
              <p14:xfrm>
                <a:off x="6372327" y="6188718"/>
                <a:ext cx="226080" cy="39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0C2F01A-0A15-16E2-D2BC-2E66919BB18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363327" y="6180078"/>
                  <a:ext cx="243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6198EB2-A881-7CE1-CC5B-B69A8C9DE2B6}"/>
                    </a:ext>
                  </a:extLst>
                </p14:cNvPr>
                <p14:cNvContentPartPr/>
                <p14:nvPr/>
              </p14:nvContentPartPr>
              <p14:xfrm>
                <a:off x="6708567" y="6229758"/>
                <a:ext cx="787680" cy="235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6198EB2-A881-7CE1-CC5B-B69A8C9DE2B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699567" y="6220758"/>
                  <a:ext cx="8053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01BAD86-85BE-6385-60D4-705E04668882}"/>
                    </a:ext>
                  </a:extLst>
                </p14:cNvPr>
                <p14:cNvContentPartPr/>
                <p14:nvPr/>
              </p14:nvContentPartPr>
              <p14:xfrm>
                <a:off x="6902247" y="6177198"/>
                <a:ext cx="61560" cy="187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01BAD86-85BE-6385-60D4-705E0466888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893607" y="6168198"/>
                  <a:ext cx="79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3DB09A3-5DBD-80C7-1B38-1D87B0EB4A78}"/>
                    </a:ext>
                  </a:extLst>
                </p14:cNvPr>
                <p14:cNvContentPartPr/>
                <p14:nvPr/>
              </p14:nvContentPartPr>
              <p14:xfrm>
                <a:off x="7512447" y="6148038"/>
                <a:ext cx="1095480" cy="269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3DB09A3-5DBD-80C7-1B38-1D87B0EB4A7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503447" y="6139038"/>
                  <a:ext cx="111312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9AB01F8D-2194-27B9-FF21-CE5A5644EBAF}"/>
              </a:ext>
            </a:extLst>
          </p:cNvPr>
          <p:cNvGrpSpPr/>
          <p:nvPr/>
        </p:nvGrpSpPr>
        <p:grpSpPr>
          <a:xfrm>
            <a:off x="3063567" y="138098"/>
            <a:ext cx="918477" cy="596880"/>
            <a:chOff x="3063567" y="138098"/>
            <a:chExt cx="918477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732EA59-DEA6-8645-5482-987745A07F11}"/>
                    </a:ext>
                  </a:extLst>
                </p14:cNvPr>
                <p14:cNvContentPartPr/>
                <p14:nvPr/>
              </p14:nvContentPartPr>
              <p14:xfrm>
                <a:off x="3063567" y="146378"/>
                <a:ext cx="253800" cy="141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732EA59-DEA6-8645-5482-987745A07F1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054567" y="137378"/>
                  <a:ext cx="271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D93BFD9-A2B6-63A8-D4C9-560F04A648C0}"/>
                    </a:ext>
                  </a:extLst>
                </p14:cNvPr>
                <p14:cNvContentPartPr/>
                <p14:nvPr/>
              </p14:nvContentPartPr>
              <p14:xfrm>
                <a:off x="3170127" y="138098"/>
                <a:ext cx="59400" cy="368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D93BFD9-A2B6-63A8-D4C9-560F04A648C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161487" y="129458"/>
                  <a:ext cx="770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E27F563-99F1-A19A-999B-86D06897E0E2}"/>
                    </a:ext>
                  </a:extLst>
                </p14:cNvPr>
                <p14:cNvContentPartPr/>
                <p14:nvPr/>
              </p14:nvContentPartPr>
              <p14:xfrm>
                <a:off x="3186687" y="503858"/>
                <a:ext cx="109080" cy="161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E27F563-99F1-A19A-999B-86D06897E0E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177687" y="494858"/>
                  <a:ext cx="126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95C3765-63C5-1AEC-26EB-87DBE8C693AF}"/>
                    </a:ext>
                  </a:extLst>
                </p14:cNvPr>
                <p14:cNvContentPartPr/>
                <p14:nvPr/>
              </p14:nvContentPartPr>
              <p14:xfrm>
                <a:off x="3334287" y="647498"/>
                <a:ext cx="14400" cy="84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95C3765-63C5-1AEC-26EB-87DBE8C693A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325647" y="638858"/>
                  <a:ext cx="32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CB4F04D-6B53-BD8C-CC5F-EE90F01426DC}"/>
                    </a:ext>
                  </a:extLst>
                </p14:cNvPr>
                <p14:cNvContentPartPr/>
                <p14:nvPr/>
              </p14:nvContentPartPr>
              <p14:xfrm>
                <a:off x="3402687" y="479018"/>
                <a:ext cx="91800" cy="179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CB4F04D-6B53-BD8C-CC5F-EE90F01426D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393687" y="470378"/>
                  <a:ext cx="109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189D9D1-EFDF-304F-C8F5-F065CD772E18}"/>
                    </a:ext>
                  </a:extLst>
                </p14:cNvPr>
                <p14:cNvContentPartPr/>
                <p14:nvPr/>
              </p14:nvContentPartPr>
              <p14:xfrm>
                <a:off x="3524367" y="665138"/>
                <a:ext cx="75960" cy="69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189D9D1-EFDF-304F-C8F5-F065CD772E1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515367" y="656138"/>
                  <a:ext cx="93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138CFC3-5133-CD6E-CE48-BB4032B0BFA6}"/>
                    </a:ext>
                  </a:extLst>
                </p14:cNvPr>
                <p14:cNvContentPartPr/>
                <p14:nvPr/>
              </p14:nvContentPartPr>
              <p14:xfrm>
                <a:off x="3697284" y="477921"/>
                <a:ext cx="72720" cy="150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138CFC3-5133-CD6E-CE48-BB4032B0BFA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688284" y="469281"/>
                  <a:ext cx="90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58B6FEF-8FE6-284E-E777-EF77A28867BB}"/>
                    </a:ext>
                  </a:extLst>
                </p14:cNvPr>
                <p14:cNvContentPartPr/>
                <p14:nvPr/>
              </p14:nvContentPartPr>
              <p14:xfrm>
                <a:off x="3865044" y="497721"/>
                <a:ext cx="117000" cy="137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58B6FEF-8FE6-284E-E777-EF77A28867B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56404" y="489081"/>
                  <a:ext cx="134640" cy="15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947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D1E08EA-ED54-A179-7559-C71E4D8B7527}"/>
              </a:ext>
            </a:extLst>
          </p:cNvPr>
          <p:cNvGrpSpPr/>
          <p:nvPr/>
        </p:nvGrpSpPr>
        <p:grpSpPr>
          <a:xfrm>
            <a:off x="1581447" y="317478"/>
            <a:ext cx="1213920" cy="544680"/>
            <a:chOff x="1581447" y="317478"/>
            <a:chExt cx="121392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D24B7BE-368E-07DA-0987-000EC6539AA0}"/>
                    </a:ext>
                  </a:extLst>
                </p14:cNvPr>
                <p14:cNvContentPartPr/>
                <p14:nvPr/>
              </p14:nvContentPartPr>
              <p14:xfrm>
                <a:off x="1581447" y="574518"/>
                <a:ext cx="197280" cy="255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D24B7BE-368E-07DA-0987-000EC6539AA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72807" y="565518"/>
                  <a:ext cx="214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F658003-9807-C58F-C778-DECAB1D988D8}"/>
                    </a:ext>
                  </a:extLst>
                </p14:cNvPr>
                <p14:cNvContentPartPr/>
                <p14:nvPr/>
              </p14:nvContentPartPr>
              <p14:xfrm>
                <a:off x="1952247" y="572358"/>
                <a:ext cx="140760" cy="241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F658003-9807-C58F-C778-DECAB1D988D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43607" y="563358"/>
                  <a:ext cx="158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775160C-7934-92AB-7D53-E3BC58D7ED90}"/>
                    </a:ext>
                  </a:extLst>
                </p14:cNvPr>
                <p14:cNvContentPartPr/>
                <p14:nvPr/>
              </p14:nvContentPartPr>
              <p14:xfrm>
                <a:off x="2160327" y="779718"/>
                <a:ext cx="1080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775160C-7934-92AB-7D53-E3BC58D7ED9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51687" y="770718"/>
                  <a:ext cx="28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656FD55-0894-0536-9FAC-4719129DC262}"/>
                    </a:ext>
                  </a:extLst>
                </p14:cNvPr>
                <p14:cNvContentPartPr/>
                <p14:nvPr/>
              </p14:nvContentPartPr>
              <p14:xfrm>
                <a:off x="1887807" y="489198"/>
                <a:ext cx="227520" cy="11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656FD55-0894-0536-9FAC-4719129DC2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79167" y="480558"/>
                  <a:ext cx="245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4BA9CAB-167C-8DA4-A040-855C70121C3D}"/>
                    </a:ext>
                  </a:extLst>
                </p14:cNvPr>
                <p14:cNvContentPartPr/>
                <p14:nvPr/>
              </p14:nvContentPartPr>
              <p14:xfrm>
                <a:off x="2311887" y="650478"/>
                <a:ext cx="14760" cy="41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4BA9CAB-167C-8DA4-A040-855C70121C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03247" y="641478"/>
                  <a:ext cx="32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30117CC-7C1C-50CC-A527-4C5D7EB1DB3A}"/>
                    </a:ext>
                  </a:extLst>
                </p14:cNvPr>
                <p14:cNvContentPartPr/>
                <p14:nvPr/>
              </p14:nvContentPartPr>
              <p14:xfrm>
                <a:off x="2435727" y="543918"/>
                <a:ext cx="164520" cy="255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30117CC-7C1C-50CC-A527-4C5D7EB1DB3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26727" y="535278"/>
                  <a:ext cx="1821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5E38733-C4B5-4CFA-C3B6-8EE06DC0D8CD}"/>
                    </a:ext>
                  </a:extLst>
                </p14:cNvPr>
                <p14:cNvContentPartPr/>
                <p14:nvPr/>
              </p14:nvContentPartPr>
              <p14:xfrm>
                <a:off x="2666127" y="782238"/>
                <a:ext cx="129240" cy="77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5E38733-C4B5-4CFA-C3B6-8EE06DC0D8C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57127" y="773238"/>
                  <a:ext cx="146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FBC1D8B-BBB4-1A86-E6B1-5582E9BC05CE}"/>
                    </a:ext>
                  </a:extLst>
                </p14:cNvPr>
                <p14:cNvContentPartPr/>
                <p14:nvPr/>
              </p14:nvContentPartPr>
              <p14:xfrm>
                <a:off x="2423847" y="469038"/>
                <a:ext cx="199440" cy="15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FBC1D8B-BBB4-1A86-E6B1-5582E9BC05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15207" y="460398"/>
                  <a:ext cx="21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F1592C7-2691-29CB-0607-EA45B2914E3D}"/>
                    </a:ext>
                  </a:extLst>
                </p14:cNvPr>
                <p14:cNvContentPartPr/>
                <p14:nvPr/>
              </p14:nvContentPartPr>
              <p14:xfrm>
                <a:off x="1973847" y="339078"/>
                <a:ext cx="132840" cy="50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F1592C7-2691-29CB-0607-EA45B2914E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64847" y="330078"/>
                  <a:ext cx="150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EF8546-9F0A-D858-D066-2F80D7679020}"/>
                    </a:ext>
                  </a:extLst>
                </p14:cNvPr>
                <p14:cNvContentPartPr/>
                <p14:nvPr/>
              </p14:nvContentPartPr>
              <p14:xfrm>
                <a:off x="2484687" y="317478"/>
                <a:ext cx="91440" cy="54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EF8546-9F0A-D858-D066-2F80D76790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75687" y="308838"/>
                  <a:ext cx="10908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CC02D5-F8DE-307A-B3E1-B9F91F646BED}"/>
              </a:ext>
            </a:extLst>
          </p:cNvPr>
          <p:cNvGrpSpPr/>
          <p:nvPr/>
        </p:nvGrpSpPr>
        <p:grpSpPr>
          <a:xfrm>
            <a:off x="3082647" y="421158"/>
            <a:ext cx="1135800" cy="611640"/>
            <a:chOff x="3082647" y="421158"/>
            <a:chExt cx="113580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965DA74-B0C3-BF6B-C719-C967ADE35EC7}"/>
                    </a:ext>
                  </a:extLst>
                </p14:cNvPr>
                <p14:cNvContentPartPr/>
                <p14:nvPr/>
              </p14:nvContentPartPr>
              <p14:xfrm>
                <a:off x="3082647" y="478758"/>
                <a:ext cx="325800" cy="125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965DA74-B0C3-BF6B-C719-C967ADE35E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73647" y="469758"/>
                  <a:ext cx="343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EBBDC50-B561-CB60-DF27-31BB1EAE077B}"/>
                    </a:ext>
                  </a:extLst>
                </p14:cNvPr>
                <p14:cNvContentPartPr/>
                <p14:nvPr/>
              </p14:nvContentPartPr>
              <p14:xfrm>
                <a:off x="3252927" y="421158"/>
                <a:ext cx="29520" cy="368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EBBDC50-B561-CB60-DF27-31BB1EAE077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43927" y="412158"/>
                  <a:ext cx="471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ECB2239-DB15-BCAE-DF2E-0ADE36F9A33E}"/>
                    </a:ext>
                  </a:extLst>
                </p14:cNvPr>
                <p14:cNvContentPartPr/>
                <p14:nvPr/>
              </p14:nvContentPartPr>
              <p14:xfrm>
                <a:off x="3344367" y="803478"/>
                <a:ext cx="111600" cy="170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ECB2239-DB15-BCAE-DF2E-0ADE36F9A33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35727" y="794478"/>
                  <a:ext cx="129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4BF786A-7F63-24B2-2BE5-36630459B010}"/>
                    </a:ext>
                  </a:extLst>
                </p14:cNvPr>
                <p14:cNvContentPartPr/>
                <p14:nvPr/>
              </p14:nvContentPartPr>
              <p14:xfrm>
                <a:off x="3524367" y="955038"/>
                <a:ext cx="13680" cy="61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4BF786A-7F63-24B2-2BE5-36630459B01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15367" y="946038"/>
                  <a:ext cx="31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A0A4DED-60FD-2388-3BCB-6E366F4FCD04}"/>
                    </a:ext>
                  </a:extLst>
                </p14:cNvPr>
                <p14:cNvContentPartPr/>
                <p14:nvPr/>
              </p14:nvContentPartPr>
              <p14:xfrm>
                <a:off x="3590247" y="809238"/>
                <a:ext cx="124920" cy="173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A0A4DED-60FD-2388-3BCB-6E366F4FCD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81607" y="800598"/>
                  <a:ext cx="142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587FBAB-0427-0FFE-AA43-D246D991ED30}"/>
                    </a:ext>
                  </a:extLst>
                </p14:cNvPr>
                <p14:cNvContentPartPr/>
                <p14:nvPr/>
              </p14:nvContentPartPr>
              <p14:xfrm>
                <a:off x="3780687" y="962958"/>
                <a:ext cx="64800" cy="69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587FBAB-0427-0FFE-AA43-D246D991ED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72047" y="953958"/>
                  <a:ext cx="82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8956363-50EC-4199-FDCB-11CDB51DD0E2}"/>
                    </a:ext>
                  </a:extLst>
                </p14:cNvPr>
                <p14:cNvContentPartPr/>
                <p14:nvPr/>
              </p14:nvContentPartPr>
              <p14:xfrm>
                <a:off x="3888327" y="785478"/>
                <a:ext cx="106200" cy="183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8956363-50EC-4199-FDCB-11CDB51DD0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79327" y="776478"/>
                  <a:ext cx="123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EE1C6D0-E9B8-4013-1571-40E8F585585A}"/>
                    </a:ext>
                  </a:extLst>
                </p14:cNvPr>
                <p14:cNvContentPartPr/>
                <p14:nvPr/>
              </p14:nvContentPartPr>
              <p14:xfrm>
                <a:off x="4036647" y="817158"/>
                <a:ext cx="181800" cy="181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EE1C6D0-E9B8-4013-1571-40E8F585585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27647" y="808518"/>
                  <a:ext cx="19944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CA42FC-139E-3430-556B-D9978B923B37}"/>
              </a:ext>
            </a:extLst>
          </p:cNvPr>
          <p:cNvGrpSpPr/>
          <p:nvPr/>
        </p:nvGrpSpPr>
        <p:grpSpPr>
          <a:xfrm>
            <a:off x="5543607" y="332598"/>
            <a:ext cx="606240" cy="498960"/>
            <a:chOff x="5543607" y="332598"/>
            <a:chExt cx="60624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A60C9BC-6B76-722E-330C-E30DF718FD78}"/>
                    </a:ext>
                  </a:extLst>
                </p14:cNvPr>
                <p14:cNvContentPartPr/>
                <p14:nvPr/>
              </p14:nvContentPartPr>
              <p14:xfrm>
                <a:off x="5543607" y="660918"/>
                <a:ext cx="115560" cy="10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A60C9BC-6B76-722E-330C-E30DF718FD7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34607" y="652278"/>
                  <a:ext cx="133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7EABD95-9CE3-BD43-C4F3-9EB53FD6F4A0}"/>
                    </a:ext>
                  </a:extLst>
                </p14:cNvPr>
                <p14:cNvContentPartPr/>
                <p14:nvPr/>
              </p14:nvContentPartPr>
              <p14:xfrm>
                <a:off x="5839527" y="537438"/>
                <a:ext cx="114120" cy="237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7EABD95-9CE3-BD43-C4F3-9EB53FD6F4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30887" y="528438"/>
                  <a:ext cx="1317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327907F-CB92-516B-BB86-CF2426AD45AA}"/>
                    </a:ext>
                  </a:extLst>
                </p14:cNvPr>
                <p14:cNvContentPartPr/>
                <p14:nvPr/>
              </p14:nvContentPartPr>
              <p14:xfrm>
                <a:off x="6080727" y="748758"/>
                <a:ext cx="6840" cy="82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327907F-CB92-516B-BB86-CF2426AD45A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72087" y="740118"/>
                  <a:ext cx="24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3507AAD-4B99-027E-0B69-03BB5584D2A9}"/>
                    </a:ext>
                  </a:extLst>
                </p14:cNvPr>
                <p14:cNvContentPartPr/>
                <p14:nvPr/>
              </p14:nvContentPartPr>
              <p14:xfrm>
                <a:off x="5784447" y="494238"/>
                <a:ext cx="129240" cy="9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3507AAD-4B99-027E-0B69-03BB5584D2A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75447" y="485238"/>
                  <a:ext cx="146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5614375-E1D1-CD2B-E161-AF23EC0CADA5}"/>
                    </a:ext>
                  </a:extLst>
                </p14:cNvPr>
                <p14:cNvContentPartPr/>
                <p14:nvPr/>
              </p14:nvContentPartPr>
              <p14:xfrm>
                <a:off x="5825127" y="332598"/>
                <a:ext cx="73080" cy="94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5614375-E1D1-CD2B-E161-AF23EC0CAD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16487" y="323958"/>
                  <a:ext cx="90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7EF72C0-D4AC-52DA-8137-D49142BEF6AD}"/>
                    </a:ext>
                  </a:extLst>
                </p14:cNvPr>
                <p14:cNvContentPartPr/>
                <p14:nvPr/>
              </p14:nvContentPartPr>
              <p14:xfrm>
                <a:off x="6085767" y="383718"/>
                <a:ext cx="64080" cy="120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7EF72C0-D4AC-52DA-8137-D49142BEF6A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76767" y="375078"/>
                  <a:ext cx="817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6A9C38-E565-FA26-5428-274856E4D475}"/>
              </a:ext>
            </a:extLst>
          </p:cNvPr>
          <p:cNvGrpSpPr/>
          <p:nvPr/>
        </p:nvGrpSpPr>
        <p:grpSpPr>
          <a:xfrm>
            <a:off x="4449207" y="289758"/>
            <a:ext cx="897840" cy="754200"/>
            <a:chOff x="4449207" y="289758"/>
            <a:chExt cx="897840" cy="75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0516929-E6E6-E5F3-500F-10C9A10CEB95}"/>
                    </a:ext>
                  </a:extLst>
                </p14:cNvPr>
                <p14:cNvContentPartPr/>
                <p14:nvPr/>
              </p14:nvContentPartPr>
              <p14:xfrm>
                <a:off x="4454967" y="639678"/>
                <a:ext cx="163440" cy="23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0516929-E6E6-E5F3-500F-10C9A10CEB9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46327" y="631038"/>
                  <a:ext cx="181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428AE17-0D2E-B832-8B16-8C5788B1337D}"/>
                    </a:ext>
                  </a:extLst>
                </p14:cNvPr>
                <p14:cNvContentPartPr/>
                <p14:nvPr/>
              </p14:nvContentPartPr>
              <p14:xfrm>
                <a:off x="4449207" y="759198"/>
                <a:ext cx="232560" cy="24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428AE17-0D2E-B832-8B16-8C5788B1337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40207" y="750558"/>
                  <a:ext cx="250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643D4DC-5D8F-FA56-6377-A6803B39DE95}"/>
                    </a:ext>
                  </a:extLst>
                </p14:cNvPr>
                <p14:cNvContentPartPr/>
                <p14:nvPr/>
              </p14:nvContentPartPr>
              <p14:xfrm>
                <a:off x="4990287" y="564438"/>
                <a:ext cx="170280" cy="249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643D4DC-5D8F-FA56-6377-A6803B39DE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81287" y="555798"/>
                  <a:ext cx="1879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55DE73C-1548-630F-4838-CE717CDC78E2}"/>
                    </a:ext>
                  </a:extLst>
                </p14:cNvPr>
                <p14:cNvContentPartPr/>
                <p14:nvPr/>
              </p14:nvContentPartPr>
              <p14:xfrm>
                <a:off x="4916127" y="521238"/>
                <a:ext cx="155520" cy="9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55DE73C-1548-630F-4838-CE717CDC78E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07127" y="512238"/>
                  <a:ext cx="173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F07E289-589C-789F-F3D6-83BEBAED73D5}"/>
                    </a:ext>
                  </a:extLst>
                </p14:cNvPr>
                <p14:cNvContentPartPr/>
                <p14:nvPr/>
              </p14:nvContentPartPr>
              <p14:xfrm>
                <a:off x="4958607" y="344838"/>
                <a:ext cx="105120" cy="105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F07E289-589C-789F-F3D6-83BEBAED73D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49607" y="336198"/>
                  <a:ext cx="122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22000FF-D0F2-126B-6D39-5FA2AB10FBFD}"/>
                    </a:ext>
                  </a:extLst>
                </p14:cNvPr>
                <p14:cNvContentPartPr/>
                <p14:nvPr/>
              </p14:nvContentPartPr>
              <p14:xfrm>
                <a:off x="5216367" y="409638"/>
                <a:ext cx="130680" cy="111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22000FF-D0F2-126B-6D39-5FA2AB10FBF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07367" y="400998"/>
                  <a:ext cx="148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8BB2CF7-ADCC-E968-D074-4446CD643BE9}"/>
                    </a:ext>
                  </a:extLst>
                </p14:cNvPr>
                <p14:cNvContentPartPr/>
                <p14:nvPr/>
              </p14:nvContentPartPr>
              <p14:xfrm>
                <a:off x="4746927" y="289758"/>
                <a:ext cx="206280" cy="754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8BB2CF7-ADCC-E968-D074-4446CD643BE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38287" y="281118"/>
                  <a:ext cx="223920" cy="77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8CADEB5-50CF-75C3-8932-A8B92865460F}"/>
              </a:ext>
            </a:extLst>
          </p:cNvPr>
          <p:cNvGrpSpPr/>
          <p:nvPr/>
        </p:nvGrpSpPr>
        <p:grpSpPr>
          <a:xfrm>
            <a:off x="6378447" y="237198"/>
            <a:ext cx="2440440" cy="793080"/>
            <a:chOff x="6378447" y="237198"/>
            <a:chExt cx="2440440" cy="79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47CC9B8-7C60-05C8-FA79-DE2F14D82E1D}"/>
                    </a:ext>
                  </a:extLst>
                </p14:cNvPr>
                <p14:cNvContentPartPr/>
                <p14:nvPr/>
              </p14:nvContentPartPr>
              <p14:xfrm>
                <a:off x="6378447" y="614118"/>
                <a:ext cx="142560" cy="13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47CC9B8-7C60-05C8-FA79-DE2F14D82E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69447" y="605118"/>
                  <a:ext cx="160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E5E8488-3AF3-0B22-D484-DB795136B737}"/>
                    </a:ext>
                  </a:extLst>
                </p14:cNvPr>
                <p14:cNvContentPartPr/>
                <p14:nvPr/>
              </p14:nvContentPartPr>
              <p14:xfrm>
                <a:off x="6653487" y="525558"/>
                <a:ext cx="141840" cy="239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E5E8488-3AF3-0B22-D484-DB795136B73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44487" y="516558"/>
                  <a:ext cx="1594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EA48124-BC14-AE06-404A-E392A23E9705}"/>
                    </a:ext>
                  </a:extLst>
                </p14:cNvPr>
                <p14:cNvContentPartPr/>
                <p14:nvPr/>
              </p14:nvContentPartPr>
              <p14:xfrm>
                <a:off x="6865527" y="739398"/>
                <a:ext cx="118080" cy="5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EA48124-BC14-AE06-404A-E392A23E97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56527" y="730758"/>
                  <a:ext cx="135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C0F0838-C612-B94D-4B4A-1B4FC007C88F}"/>
                    </a:ext>
                  </a:extLst>
                </p14:cNvPr>
                <p14:cNvContentPartPr/>
                <p14:nvPr/>
              </p14:nvContentPartPr>
              <p14:xfrm>
                <a:off x="6561327" y="454998"/>
                <a:ext cx="222120" cy="23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C0F0838-C612-B94D-4B4A-1B4FC007C8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52687" y="446358"/>
                  <a:ext cx="239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8500BED-01E6-898A-334E-6838F91F6A7F}"/>
                    </a:ext>
                  </a:extLst>
                </p14:cNvPr>
                <p14:cNvContentPartPr/>
                <p14:nvPr/>
              </p14:nvContentPartPr>
              <p14:xfrm>
                <a:off x="6614607" y="291558"/>
                <a:ext cx="126360" cy="83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8500BED-01E6-898A-334E-6838F91F6A7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05607" y="282558"/>
                  <a:ext cx="144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2619402-7D10-7E0E-B699-5B0E037EFABF}"/>
                    </a:ext>
                  </a:extLst>
                </p14:cNvPr>
                <p14:cNvContentPartPr/>
                <p14:nvPr/>
              </p14:nvContentPartPr>
              <p14:xfrm>
                <a:off x="6867687" y="324678"/>
                <a:ext cx="123120" cy="87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2619402-7D10-7E0E-B699-5B0E037EFA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58687" y="315678"/>
                  <a:ext cx="140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12CC6B3-D015-3685-8C40-6E3BBB53C71E}"/>
                    </a:ext>
                  </a:extLst>
                </p14:cNvPr>
                <p14:cNvContentPartPr/>
                <p14:nvPr/>
              </p14:nvContentPartPr>
              <p14:xfrm>
                <a:off x="7136247" y="237198"/>
                <a:ext cx="181080" cy="793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12CC6B3-D015-3685-8C40-6E3BBB53C71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27607" y="228198"/>
                  <a:ext cx="198720" cy="81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712A7C-A648-9684-FFB4-FE1F85C3EBDC}"/>
                    </a:ext>
                  </a:extLst>
                </p14:cNvPr>
                <p14:cNvContentPartPr/>
                <p14:nvPr/>
              </p14:nvContentPartPr>
              <p14:xfrm>
                <a:off x="7414887" y="465438"/>
                <a:ext cx="413280" cy="114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712A7C-A648-9684-FFB4-FE1F85C3EB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05887" y="456438"/>
                  <a:ext cx="430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C940F6D-112C-A64A-15D2-E01DA764797E}"/>
                    </a:ext>
                  </a:extLst>
                </p14:cNvPr>
                <p14:cNvContentPartPr/>
                <p14:nvPr/>
              </p14:nvContentPartPr>
              <p14:xfrm>
                <a:off x="7670487" y="366438"/>
                <a:ext cx="15480" cy="423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C940F6D-112C-A64A-15D2-E01DA764797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61847" y="357798"/>
                  <a:ext cx="331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7D8013C-BF4D-C2DE-6201-5135058F0958}"/>
                    </a:ext>
                  </a:extLst>
                </p14:cNvPr>
                <p14:cNvContentPartPr/>
                <p14:nvPr/>
              </p14:nvContentPartPr>
              <p14:xfrm>
                <a:off x="7791807" y="768918"/>
                <a:ext cx="119880" cy="19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7D8013C-BF4D-C2DE-6201-5135058F095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83167" y="759918"/>
                  <a:ext cx="137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947646A-3332-A16B-F71B-036A848078A0}"/>
                    </a:ext>
                  </a:extLst>
                </p14:cNvPr>
                <p14:cNvContentPartPr/>
                <p14:nvPr/>
              </p14:nvContentPartPr>
              <p14:xfrm>
                <a:off x="7975047" y="952158"/>
                <a:ext cx="4680" cy="71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947646A-3332-A16B-F71B-036A848078A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66047" y="943158"/>
                  <a:ext cx="22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25D8CD6-7135-33EE-C296-BBD2DC948D60}"/>
                    </a:ext>
                  </a:extLst>
                </p14:cNvPr>
                <p14:cNvContentPartPr/>
                <p14:nvPr/>
              </p14:nvContentPartPr>
              <p14:xfrm>
                <a:off x="8112567" y="793038"/>
                <a:ext cx="76680" cy="192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25D8CD6-7135-33EE-C296-BBD2DC948D6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03567" y="784038"/>
                  <a:ext cx="94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C6A803E-67C3-447D-A7A4-93486CA2A136}"/>
                    </a:ext>
                  </a:extLst>
                </p14:cNvPr>
                <p14:cNvContentPartPr/>
                <p14:nvPr/>
              </p14:nvContentPartPr>
              <p14:xfrm>
                <a:off x="8247207" y="945678"/>
                <a:ext cx="117720" cy="60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C6A803E-67C3-447D-A7A4-93486CA2A13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38207" y="937038"/>
                  <a:ext cx="135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CEE9EF7-872A-CB06-F533-C7E2E06ADC21}"/>
                    </a:ext>
                  </a:extLst>
                </p14:cNvPr>
                <p14:cNvContentPartPr/>
                <p14:nvPr/>
              </p14:nvContentPartPr>
              <p14:xfrm>
                <a:off x="8420727" y="779718"/>
                <a:ext cx="71640" cy="185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CEE9EF7-872A-CB06-F533-C7E2E06ADC2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11727" y="770718"/>
                  <a:ext cx="892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44AFC23-9845-BCEC-E963-E8991C487590}"/>
                    </a:ext>
                  </a:extLst>
                </p14:cNvPr>
                <p14:cNvContentPartPr/>
                <p14:nvPr/>
              </p14:nvContentPartPr>
              <p14:xfrm>
                <a:off x="8625567" y="808518"/>
                <a:ext cx="193320" cy="174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44AFC23-9845-BCEC-E963-E8991C48759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16567" y="799518"/>
                  <a:ext cx="210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26B9F7B-4C1B-92D2-DD32-DD7F1A9C1C1B}"/>
                    </a:ext>
                  </a:extLst>
                </p14:cNvPr>
                <p14:cNvContentPartPr/>
                <p14:nvPr/>
              </p14:nvContentPartPr>
              <p14:xfrm>
                <a:off x="8439807" y="961518"/>
                <a:ext cx="100080" cy="17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26B9F7B-4C1B-92D2-DD32-DD7F1A9C1C1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31167" y="952878"/>
                  <a:ext cx="11772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444C089-1BC8-4D77-39EB-59DD1A54C547}"/>
                  </a:ext>
                </a:extLst>
              </p14:cNvPr>
              <p14:cNvContentPartPr/>
              <p14:nvPr/>
            </p14:nvContentPartPr>
            <p14:xfrm>
              <a:off x="6151647" y="1894638"/>
              <a:ext cx="189000" cy="5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444C089-1BC8-4D77-39EB-59DD1A54C54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143007" y="1885638"/>
                <a:ext cx="20664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8E9A2589-CF86-3D8A-8604-6AF33554BCD0}"/>
              </a:ext>
            </a:extLst>
          </p:cNvPr>
          <p:cNvGrpSpPr/>
          <p:nvPr/>
        </p:nvGrpSpPr>
        <p:grpSpPr>
          <a:xfrm>
            <a:off x="6552327" y="1722558"/>
            <a:ext cx="248040" cy="347400"/>
            <a:chOff x="6552327" y="1722558"/>
            <a:chExt cx="24804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992434E-6752-CB3A-6C82-3BBAB3FDA7E2}"/>
                    </a:ext>
                  </a:extLst>
                </p14:cNvPr>
                <p14:cNvContentPartPr/>
                <p14:nvPr/>
              </p14:nvContentPartPr>
              <p14:xfrm>
                <a:off x="6552327" y="1722558"/>
                <a:ext cx="158400" cy="303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992434E-6752-CB3A-6C82-3BBAB3FDA7E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43327" y="1713558"/>
                  <a:ext cx="176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BAA9BF0-930E-29FC-33CE-5F17752B6087}"/>
                    </a:ext>
                  </a:extLst>
                </p14:cNvPr>
                <p14:cNvContentPartPr/>
                <p14:nvPr/>
              </p14:nvContentPartPr>
              <p14:xfrm>
                <a:off x="6792087" y="1938198"/>
                <a:ext cx="8280" cy="131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BAA9BF0-930E-29FC-33CE-5F17752B608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83087" y="1929198"/>
                  <a:ext cx="2592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5F17B0B-F2B6-A2D6-595C-4D29DE88027E}"/>
              </a:ext>
            </a:extLst>
          </p:cNvPr>
          <p:cNvGrpSpPr/>
          <p:nvPr/>
        </p:nvGrpSpPr>
        <p:grpSpPr>
          <a:xfrm>
            <a:off x="6973887" y="1640838"/>
            <a:ext cx="567360" cy="343800"/>
            <a:chOff x="6973887" y="1640838"/>
            <a:chExt cx="56736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75CE4A9-FCB8-5FC0-1030-6C7DF1AF742D}"/>
                    </a:ext>
                  </a:extLst>
                </p14:cNvPr>
                <p14:cNvContentPartPr/>
                <p14:nvPr/>
              </p14:nvContentPartPr>
              <p14:xfrm>
                <a:off x="6973887" y="1640838"/>
                <a:ext cx="89280" cy="343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75CE4A9-FCB8-5FC0-1030-6C7DF1AF74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65247" y="1632198"/>
                  <a:ext cx="1069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79C5CFA-4CEB-120A-B056-376D09A6DC18}"/>
                    </a:ext>
                  </a:extLst>
                </p14:cNvPr>
                <p14:cNvContentPartPr/>
                <p14:nvPr/>
              </p14:nvContentPartPr>
              <p14:xfrm>
                <a:off x="7084047" y="1703478"/>
                <a:ext cx="171720" cy="241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79C5CFA-4CEB-120A-B056-376D09A6DC1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75407" y="1694478"/>
                  <a:ext cx="189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BCC605D-03E3-D866-82F9-FE4F50AC325E}"/>
                    </a:ext>
                  </a:extLst>
                </p14:cNvPr>
                <p14:cNvContentPartPr/>
                <p14:nvPr/>
              </p14:nvContentPartPr>
              <p14:xfrm>
                <a:off x="7315887" y="1886358"/>
                <a:ext cx="19800" cy="74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BCC605D-03E3-D866-82F9-FE4F50AC325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06887" y="1877718"/>
                  <a:ext cx="37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7663EAB-4564-9520-1BB7-8AC5F992EB2A}"/>
                    </a:ext>
                  </a:extLst>
                </p14:cNvPr>
                <p14:cNvContentPartPr/>
                <p14:nvPr/>
              </p14:nvContentPartPr>
              <p14:xfrm>
                <a:off x="7487247" y="1705278"/>
                <a:ext cx="9000" cy="208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7663EAB-4564-9520-1BB7-8AC5F992EB2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78607" y="1696278"/>
                  <a:ext cx="26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ED2A94D-294B-A9B1-7E10-7700B52399AF}"/>
                    </a:ext>
                  </a:extLst>
                </p14:cNvPr>
                <p14:cNvContentPartPr/>
                <p14:nvPr/>
              </p14:nvContentPartPr>
              <p14:xfrm>
                <a:off x="7443327" y="1827318"/>
                <a:ext cx="97920" cy="16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ED2A94D-294B-A9B1-7E10-7700B52399A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34327" y="1818318"/>
                  <a:ext cx="1155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A5A643D-D442-3E02-8499-4A170EA6FD0F}"/>
              </a:ext>
            </a:extLst>
          </p:cNvPr>
          <p:cNvGrpSpPr/>
          <p:nvPr/>
        </p:nvGrpSpPr>
        <p:grpSpPr>
          <a:xfrm>
            <a:off x="7670487" y="1530318"/>
            <a:ext cx="1874520" cy="557280"/>
            <a:chOff x="7670487" y="1530318"/>
            <a:chExt cx="1874520" cy="5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5ACBED7-4737-ABFE-4646-FE085CC2EB93}"/>
                    </a:ext>
                  </a:extLst>
                </p14:cNvPr>
                <p14:cNvContentPartPr/>
                <p14:nvPr/>
              </p14:nvContentPartPr>
              <p14:xfrm>
                <a:off x="7670487" y="1673598"/>
                <a:ext cx="32400" cy="214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5ACBED7-4737-ABFE-4646-FE085CC2EB9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61487" y="1664958"/>
                  <a:ext cx="50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5AAFFF5-9CE7-7640-A84F-95288921EF7A}"/>
                    </a:ext>
                  </a:extLst>
                </p14:cNvPr>
                <p14:cNvContentPartPr/>
                <p14:nvPr/>
              </p14:nvContentPartPr>
              <p14:xfrm>
                <a:off x="7734207" y="1580718"/>
                <a:ext cx="123120" cy="506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5AAFFF5-9CE7-7640-A84F-95288921EF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25567" y="1572078"/>
                  <a:ext cx="14076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6E9A573-CE3B-BF2E-363E-004E1ED2FB13}"/>
                    </a:ext>
                  </a:extLst>
                </p14:cNvPr>
                <p14:cNvContentPartPr/>
                <p14:nvPr/>
              </p14:nvContentPartPr>
              <p14:xfrm>
                <a:off x="7976127" y="1843518"/>
                <a:ext cx="164520" cy="8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6E9A573-CE3B-BF2E-363E-004E1ED2FB1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67487" y="1834518"/>
                  <a:ext cx="182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5A7104A-B7DE-AC97-1154-0193B5A712FA}"/>
                    </a:ext>
                  </a:extLst>
                </p14:cNvPr>
                <p14:cNvContentPartPr/>
                <p14:nvPr/>
              </p14:nvContentPartPr>
              <p14:xfrm>
                <a:off x="8246127" y="1683318"/>
                <a:ext cx="157680" cy="246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5A7104A-B7DE-AC97-1154-0193B5A712F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37487" y="1674678"/>
                  <a:ext cx="175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EA3F920-4215-CB7D-DE60-6FC39C3C580D}"/>
                    </a:ext>
                  </a:extLst>
                </p14:cNvPr>
                <p14:cNvContentPartPr/>
                <p14:nvPr/>
              </p14:nvContentPartPr>
              <p14:xfrm>
                <a:off x="8452767" y="1871958"/>
                <a:ext cx="108720" cy="91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EA3F920-4215-CB7D-DE60-6FC39C3C580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43767" y="1862958"/>
                  <a:ext cx="126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CFE6715-5BED-DE7F-E19C-1F112E85E909}"/>
                    </a:ext>
                  </a:extLst>
                </p14:cNvPr>
                <p14:cNvContentPartPr/>
                <p14:nvPr/>
              </p14:nvContentPartPr>
              <p14:xfrm>
                <a:off x="8647527" y="1594398"/>
                <a:ext cx="125280" cy="347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CFE6715-5BED-DE7F-E19C-1F112E85E90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38527" y="1585398"/>
                  <a:ext cx="1429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46B91C0-3998-D45D-603F-78E4E924D789}"/>
                    </a:ext>
                  </a:extLst>
                </p14:cNvPr>
                <p14:cNvContentPartPr/>
                <p14:nvPr/>
              </p14:nvContentPartPr>
              <p14:xfrm>
                <a:off x="8810247" y="1679358"/>
                <a:ext cx="98280" cy="219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46B91C0-3998-D45D-603F-78E4E924D78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01607" y="1670718"/>
                  <a:ext cx="115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2DA3ADB-674A-4B8E-D015-E34B5E92B667}"/>
                    </a:ext>
                  </a:extLst>
                </p14:cNvPr>
                <p14:cNvContentPartPr/>
                <p14:nvPr/>
              </p14:nvContentPartPr>
              <p14:xfrm>
                <a:off x="8935887" y="1839198"/>
                <a:ext cx="136440" cy="78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2DA3ADB-674A-4B8E-D015-E34B5E92B66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26887" y="1830198"/>
                  <a:ext cx="154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99C4CC1-B595-93D5-42E9-95B75FBB77DB}"/>
                    </a:ext>
                  </a:extLst>
                </p14:cNvPr>
                <p14:cNvContentPartPr/>
                <p14:nvPr/>
              </p14:nvContentPartPr>
              <p14:xfrm>
                <a:off x="9146847" y="1669998"/>
                <a:ext cx="12240" cy="189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99C4CC1-B595-93D5-42E9-95B75FBB77D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37847" y="1660998"/>
                  <a:ext cx="29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EA33294-F990-BB63-EAC6-8193C0BCAF45}"/>
                    </a:ext>
                  </a:extLst>
                </p14:cNvPr>
                <p14:cNvContentPartPr/>
                <p14:nvPr/>
              </p14:nvContentPartPr>
              <p14:xfrm>
                <a:off x="9090327" y="1754958"/>
                <a:ext cx="133560" cy="18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EA33294-F990-BB63-EAC6-8193C0BCAF4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081327" y="1745958"/>
                  <a:ext cx="151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CA84184-7A03-674F-5BEA-BD355483DC4C}"/>
                    </a:ext>
                  </a:extLst>
                </p14:cNvPr>
                <p14:cNvContentPartPr/>
                <p14:nvPr/>
              </p14:nvContentPartPr>
              <p14:xfrm>
                <a:off x="9341607" y="1645878"/>
                <a:ext cx="14400" cy="221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CA84184-7A03-674F-5BEA-BD355483DC4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32607" y="1636878"/>
                  <a:ext cx="32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940068C-47AC-285F-8823-4648BD6FF080}"/>
                    </a:ext>
                  </a:extLst>
                </p14:cNvPr>
                <p14:cNvContentPartPr/>
                <p14:nvPr/>
              </p14:nvContentPartPr>
              <p14:xfrm>
                <a:off x="9395967" y="1530318"/>
                <a:ext cx="149040" cy="424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940068C-47AC-285F-8823-4648BD6FF0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86967" y="1521678"/>
                  <a:ext cx="166680" cy="44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59DD075-3F9F-66D0-B9B6-51AFFB371497}"/>
              </a:ext>
            </a:extLst>
          </p:cNvPr>
          <p:cNvGrpSpPr/>
          <p:nvPr/>
        </p:nvGrpSpPr>
        <p:grpSpPr>
          <a:xfrm>
            <a:off x="4479807" y="1547238"/>
            <a:ext cx="1476360" cy="816480"/>
            <a:chOff x="4479807" y="1547238"/>
            <a:chExt cx="1476360" cy="81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0E27086-DA0C-13F8-3349-C6DD10C938A6}"/>
                    </a:ext>
                  </a:extLst>
                </p14:cNvPr>
                <p14:cNvContentPartPr/>
                <p14:nvPr/>
              </p14:nvContentPartPr>
              <p14:xfrm>
                <a:off x="4479807" y="1908318"/>
                <a:ext cx="209160" cy="5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0E27086-DA0C-13F8-3349-C6DD10C938A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71167" y="1899678"/>
                  <a:ext cx="226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EA8157D-2AD0-57FD-0FFD-9FB93A1B0E28}"/>
                    </a:ext>
                  </a:extLst>
                </p14:cNvPr>
                <p14:cNvContentPartPr/>
                <p14:nvPr/>
              </p14:nvContentPartPr>
              <p14:xfrm>
                <a:off x="4489527" y="2022438"/>
                <a:ext cx="190800" cy="11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EA8157D-2AD0-57FD-0FFD-9FB93A1B0E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80527" y="2013798"/>
                  <a:ext cx="208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9F90602-C94F-1B86-8806-F6B773E33F09}"/>
                    </a:ext>
                  </a:extLst>
                </p14:cNvPr>
                <p14:cNvContentPartPr/>
                <p14:nvPr/>
              </p14:nvContentPartPr>
              <p14:xfrm>
                <a:off x="4951407" y="1822278"/>
                <a:ext cx="195840" cy="249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9F90602-C94F-1B86-8806-F6B773E33F0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42407" y="1813278"/>
                  <a:ext cx="2134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4E34BE9-7D94-F1F3-2163-57BED33EC31E}"/>
                    </a:ext>
                  </a:extLst>
                </p14:cNvPr>
                <p14:cNvContentPartPr/>
                <p14:nvPr/>
              </p14:nvContentPartPr>
              <p14:xfrm>
                <a:off x="5208807" y="1690158"/>
                <a:ext cx="108000" cy="402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4E34BE9-7D94-F1F3-2163-57BED33EC31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199807" y="1681158"/>
                  <a:ext cx="1256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507A300-4D1A-5D54-E41E-24FD3BD888DF}"/>
                    </a:ext>
                  </a:extLst>
                </p14:cNvPr>
                <p14:cNvContentPartPr/>
                <p14:nvPr/>
              </p14:nvContentPartPr>
              <p14:xfrm>
                <a:off x="5388807" y="1785198"/>
                <a:ext cx="131040" cy="230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507A300-4D1A-5D54-E41E-24FD3BD888D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79807" y="1776558"/>
                  <a:ext cx="148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1686D0F-2CD3-3763-4E94-2E042752C52B}"/>
                    </a:ext>
                  </a:extLst>
                </p14:cNvPr>
                <p14:cNvContentPartPr/>
                <p14:nvPr/>
              </p14:nvContentPartPr>
              <p14:xfrm>
                <a:off x="5627127" y="1760718"/>
                <a:ext cx="12240" cy="220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1686D0F-2CD3-3763-4E94-2E042752C52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18127" y="1751718"/>
                  <a:ext cx="29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CDB915C-6EE0-3F2E-CDA0-D90FB29CE4E4}"/>
                    </a:ext>
                  </a:extLst>
                </p14:cNvPr>
                <p14:cNvContentPartPr/>
                <p14:nvPr/>
              </p14:nvContentPartPr>
              <p14:xfrm>
                <a:off x="5572047" y="1897518"/>
                <a:ext cx="132480" cy="5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CDB915C-6EE0-3F2E-CDA0-D90FB29CE4E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63407" y="1888878"/>
                  <a:ext cx="150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440B589-434F-4541-A2A6-8D210FBB92C6}"/>
                    </a:ext>
                  </a:extLst>
                </p14:cNvPr>
                <p14:cNvContentPartPr/>
                <p14:nvPr/>
              </p14:nvContentPartPr>
              <p14:xfrm>
                <a:off x="5775447" y="1725438"/>
                <a:ext cx="24840" cy="285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440B589-434F-4541-A2A6-8D210FBB92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66447" y="1716438"/>
                  <a:ext cx="42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6994710-9B8E-C019-1C10-E8A26A49F517}"/>
                    </a:ext>
                  </a:extLst>
                </p14:cNvPr>
                <p14:cNvContentPartPr/>
                <p14:nvPr/>
              </p14:nvContentPartPr>
              <p14:xfrm>
                <a:off x="5831247" y="1662078"/>
                <a:ext cx="124920" cy="451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6994710-9B8E-C019-1C10-E8A26A49F51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22607" y="1653078"/>
                  <a:ext cx="1425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C3B89E3-4FCE-3039-30D8-66B2B66B9697}"/>
                    </a:ext>
                  </a:extLst>
                </p14:cNvPr>
                <p14:cNvContentPartPr/>
                <p14:nvPr/>
              </p14:nvContentPartPr>
              <p14:xfrm>
                <a:off x="4791927" y="1547238"/>
                <a:ext cx="250200" cy="816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C3B89E3-4FCE-3039-30D8-66B2B66B969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83287" y="1538598"/>
                  <a:ext cx="267840" cy="83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2D4D4AE-156F-75EE-5FF5-969743DF5C4D}"/>
                  </a:ext>
                </a:extLst>
              </p14:cNvPr>
              <p14:cNvContentPartPr/>
              <p14:nvPr/>
            </p14:nvContentPartPr>
            <p14:xfrm>
              <a:off x="9529527" y="1431318"/>
              <a:ext cx="232920" cy="682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2D4D4AE-156F-75EE-5FF5-969743DF5C4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520887" y="1422678"/>
                <a:ext cx="250560" cy="70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F0B7463-A175-2136-6437-01A81BFCB5AB}"/>
              </a:ext>
            </a:extLst>
          </p:cNvPr>
          <p:cNvGrpSpPr/>
          <p:nvPr/>
        </p:nvGrpSpPr>
        <p:grpSpPr>
          <a:xfrm>
            <a:off x="9865407" y="1528878"/>
            <a:ext cx="1386720" cy="577440"/>
            <a:chOff x="9865407" y="1528878"/>
            <a:chExt cx="138672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719E5E4-A7FC-8364-C24B-05CC1B52F983}"/>
                    </a:ext>
                  </a:extLst>
                </p14:cNvPr>
                <p14:cNvContentPartPr/>
                <p14:nvPr/>
              </p14:nvContentPartPr>
              <p14:xfrm>
                <a:off x="9865407" y="1613478"/>
                <a:ext cx="423720" cy="152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719E5E4-A7FC-8364-C24B-05CC1B52F98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56407" y="1604478"/>
                  <a:ext cx="441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A1F97CF-4A3B-CF6A-72AB-B6EE1E006F33}"/>
                    </a:ext>
                  </a:extLst>
                </p14:cNvPr>
                <p14:cNvContentPartPr/>
                <p14:nvPr/>
              </p14:nvContentPartPr>
              <p14:xfrm>
                <a:off x="10092567" y="1528878"/>
                <a:ext cx="19800" cy="391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A1F97CF-4A3B-CF6A-72AB-B6EE1E006F3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83567" y="1519878"/>
                  <a:ext cx="374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AA2DDE8-0B88-378C-B79A-A244888C5C9F}"/>
                    </a:ext>
                  </a:extLst>
                </p14:cNvPr>
                <p14:cNvContentPartPr/>
                <p14:nvPr/>
              </p14:nvContentPartPr>
              <p14:xfrm>
                <a:off x="10229007" y="1870878"/>
                <a:ext cx="107640" cy="155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AA2DDE8-0B88-378C-B79A-A244888C5C9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20367" y="1861878"/>
                  <a:ext cx="125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C822621-0F04-05E2-0F26-5DB062DF24E1}"/>
                    </a:ext>
                  </a:extLst>
                </p14:cNvPr>
                <p14:cNvContentPartPr/>
                <p14:nvPr/>
              </p14:nvContentPartPr>
              <p14:xfrm>
                <a:off x="10392807" y="1999758"/>
                <a:ext cx="15120" cy="106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C822621-0F04-05E2-0F26-5DB062DF24E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384167" y="1990758"/>
                  <a:ext cx="32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DB8A75A-304D-5287-8717-1592E9909648}"/>
                    </a:ext>
                  </a:extLst>
                </p14:cNvPr>
                <p14:cNvContentPartPr/>
                <p14:nvPr/>
              </p14:nvContentPartPr>
              <p14:xfrm>
                <a:off x="10528527" y="1863678"/>
                <a:ext cx="133200" cy="144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DB8A75A-304D-5287-8717-1592E990964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19527" y="1854678"/>
                  <a:ext cx="150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C25A12B-F5EE-01DC-43B3-E8DEDEB79B15}"/>
                    </a:ext>
                  </a:extLst>
                </p14:cNvPr>
                <p14:cNvContentPartPr/>
                <p14:nvPr/>
              </p14:nvContentPartPr>
              <p14:xfrm>
                <a:off x="10721127" y="1972398"/>
                <a:ext cx="105840" cy="114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C25A12B-F5EE-01DC-43B3-E8DEDEB79B1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712127" y="1963758"/>
                  <a:ext cx="123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EFCDFC3-80B2-B7D4-9F83-945E92C2BDB6}"/>
                    </a:ext>
                  </a:extLst>
                </p14:cNvPr>
                <p14:cNvContentPartPr/>
                <p14:nvPr/>
              </p14:nvContentPartPr>
              <p14:xfrm>
                <a:off x="10906167" y="1827318"/>
                <a:ext cx="83520" cy="132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EFCDFC3-80B2-B7D4-9F83-945E92C2BDB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97527" y="1818318"/>
                  <a:ext cx="101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3480D4A-874C-C90A-9A33-FB8432D7BFEB}"/>
                    </a:ext>
                  </a:extLst>
                </p14:cNvPr>
                <p14:cNvContentPartPr/>
                <p14:nvPr/>
              </p14:nvContentPartPr>
              <p14:xfrm>
                <a:off x="11087967" y="1827318"/>
                <a:ext cx="164160" cy="127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3480D4A-874C-C90A-9A33-FB8432D7BFE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79327" y="1818678"/>
                  <a:ext cx="18180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CC200C-91F4-81FA-FA2B-6053C6CC152B}"/>
              </a:ext>
            </a:extLst>
          </p:cNvPr>
          <p:cNvGrpSpPr/>
          <p:nvPr/>
        </p:nvGrpSpPr>
        <p:grpSpPr>
          <a:xfrm>
            <a:off x="721405" y="2295193"/>
            <a:ext cx="2003040" cy="652320"/>
            <a:chOff x="721405" y="2295193"/>
            <a:chExt cx="200304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68DA79A-6510-DF8E-AF3A-462920C17E19}"/>
                    </a:ext>
                  </a:extLst>
                </p14:cNvPr>
                <p14:cNvContentPartPr/>
                <p14:nvPr/>
              </p14:nvContentPartPr>
              <p14:xfrm>
                <a:off x="721405" y="2551513"/>
                <a:ext cx="911520" cy="396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68DA79A-6510-DF8E-AF3A-462920C17E1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2405" y="2542873"/>
                  <a:ext cx="9291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5E6CEA9-01E6-DDE2-A464-1BAE633B098A}"/>
                    </a:ext>
                  </a:extLst>
                </p14:cNvPr>
                <p14:cNvContentPartPr/>
                <p14:nvPr/>
              </p14:nvContentPartPr>
              <p14:xfrm>
                <a:off x="1080685" y="2457913"/>
                <a:ext cx="31320" cy="17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5E6CEA9-01E6-DDE2-A464-1BAE633B098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1685" y="2449273"/>
                  <a:ext cx="48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BEE8DD9-2539-0141-A8A9-3A66F3A10248}"/>
                    </a:ext>
                  </a:extLst>
                </p14:cNvPr>
                <p14:cNvContentPartPr/>
                <p14:nvPr/>
              </p14:nvContentPartPr>
              <p14:xfrm>
                <a:off x="1719325" y="2295193"/>
                <a:ext cx="1005120" cy="462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BEE8DD9-2539-0141-A8A9-3A66F3A1024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10325" y="2286193"/>
                  <a:ext cx="1022760" cy="47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99A8A2E-6621-56AE-718E-3CD9C425AEFD}"/>
              </a:ext>
            </a:extLst>
          </p:cNvPr>
          <p:cNvGrpSpPr/>
          <p:nvPr/>
        </p:nvGrpSpPr>
        <p:grpSpPr>
          <a:xfrm>
            <a:off x="1932085" y="3089713"/>
            <a:ext cx="1274400" cy="459720"/>
            <a:chOff x="1932085" y="3089713"/>
            <a:chExt cx="127440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A7BE45F-2DF7-8609-4581-C23D8DBB4B8D}"/>
                    </a:ext>
                  </a:extLst>
                </p14:cNvPr>
                <p14:cNvContentPartPr/>
                <p14:nvPr/>
              </p14:nvContentPartPr>
              <p14:xfrm>
                <a:off x="1998325" y="3228673"/>
                <a:ext cx="215640" cy="298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A7BE45F-2DF7-8609-4581-C23D8DBB4B8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89685" y="3220033"/>
                  <a:ext cx="2332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B3D236F-4BE9-FE61-1324-2ADA339BD76C}"/>
                    </a:ext>
                  </a:extLst>
                </p14:cNvPr>
                <p14:cNvContentPartPr/>
                <p14:nvPr/>
              </p14:nvContentPartPr>
              <p14:xfrm>
                <a:off x="2318725" y="3443593"/>
                <a:ext cx="17280" cy="105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B3D236F-4BE9-FE61-1324-2ADA339BD76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09725" y="3434953"/>
                  <a:ext cx="34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4EEC517-5F9A-8B14-D2A7-913246EB93E7}"/>
                    </a:ext>
                  </a:extLst>
                </p14:cNvPr>
                <p14:cNvContentPartPr/>
                <p14:nvPr/>
              </p14:nvContentPartPr>
              <p14:xfrm>
                <a:off x="1932085" y="3145513"/>
                <a:ext cx="313920" cy="25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4EEC517-5F9A-8B14-D2A7-913246EB93E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923445" y="3136873"/>
                  <a:ext cx="331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2FEF86D-73CE-FC44-C0DF-9761A58DE6B7}"/>
                    </a:ext>
                  </a:extLst>
                </p14:cNvPr>
                <p14:cNvContentPartPr/>
                <p14:nvPr/>
              </p14:nvContentPartPr>
              <p14:xfrm>
                <a:off x="2522125" y="3312193"/>
                <a:ext cx="73080" cy="105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2FEF86D-73CE-FC44-C0DF-9761A58DE6B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13125" y="3303193"/>
                  <a:ext cx="90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6035C76-02B6-3ED6-7431-AABD04FD259D}"/>
                    </a:ext>
                  </a:extLst>
                </p14:cNvPr>
                <p14:cNvContentPartPr/>
                <p14:nvPr/>
              </p14:nvContentPartPr>
              <p14:xfrm>
                <a:off x="2776645" y="3204193"/>
                <a:ext cx="188280" cy="303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6035C76-02B6-3ED6-7431-AABD04FD259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67645" y="3195193"/>
                  <a:ext cx="2059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99A77BD-9702-E685-6A28-7C8E83D22B62}"/>
                    </a:ext>
                  </a:extLst>
                </p14:cNvPr>
                <p14:cNvContentPartPr/>
                <p14:nvPr/>
              </p14:nvContentPartPr>
              <p14:xfrm>
                <a:off x="3055285" y="3457993"/>
                <a:ext cx="151200" cy="76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99A77BD-9702-E685-6A28-7C8E83D22B6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46645" y="3448993"/>
                  <a:ext cx="168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1392BE7-162A-DC78-F1D7-B424DB800AFB}"/>
                    </a:ext>
                  </a:extLst>
                </p14:cNvPr>
                <p14:cNvContentPartPr/>
                <p14:nvPr/>
              </p14:nvContentPartPr>
              <p14:xfrm>
                <a:off x="2713645" y="3089713"/>
                <a:ext cx="250920" cy="15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1392BE7-162A-DC78-F1D7-B424DB800AF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05005" y="3081073"/>
                  <a:ext cx="2685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FF6F98F-94CA-BF1F-EDD9-1E444245C287}"/>
              </a:ext>
            </a:extLst>
          </p:cNvPr>
          <p:cNvGrpSpPr/>
          <p:nvPr/>
        </p:nvGrpSpPr>
        <p:grpSpPr>
          <a:xfrm>
            <a:off x="3774565" y="3256393"/>
            <a:ext cx="242640" cy="114840"/>
            <a:chOff x="3774565" y="3256393"/>
            <a:chExt cx="24264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DFF3671-FCA3-1428-3B84-E0460C5E67E3}"/>
                    </a:ext>
                  </a:extLst>
                </p14:cNvPr>
                <p14:cNvContentPartPr/>
                <p14:nvPr/>
              </p14:nvContentPartPr>
              <p14:xfrm>
                <a:off x="3774565" y="3256393"/>
                <a:ext cx="240480" cy="7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DFF3671-FCA3-1428-3B84-E0460C5E67E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765925" y="3247753"/>
                  <a:ext cx="258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75593C9-215B-2BAC-8D1F-6E0F4FA6535A}"/>
                    </a:ext>
                  </a:extLst>
                </p14:cNvPr>
                <p14:cNvContentPartPr/>
                <p14:nvPr/>
              </p14:nvContentPartPr>
              <p14:xfrm>
                <a:off x="3799405" y="3353233"/>
                <a:ext cx="217800" cy="18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75593C9-215B-2BAC-8D1F-6E0F4FA6535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90765" y="3344233"/>
                  <a:ext cx="235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7D4EBFB-04FF-8B63-6E89-D952D1FAE62D}"/>
              </a:ext>
            </a:extLst>
          </p:cNvPr>
          <p:cNvGrpSpPr/>
          <p:nvPr/>
        </p:nvGrpSpPr>
        <p:grpSpPr>
          <a:xfrm>
            <a:off x="4452445" y="3041113"/>
            <a:ext cx="246600" cy="303480"/>
            <a:chOff x="4452445" y="3041113"/>
            <a:chExt cx="24660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52E0E69-E8D7-2142-C934-DFC4F11F6DF5}"/>
                    </a:ext>
                  </a:extLst>
                </p14:cNvPr>
                <p14:cNvContentPartPr/>
                <p14:nvPr/>
              </p14:nvContentPartPr>
              <p14:xfrm>
                <a:off x="4534525" y="3041113"/>
                <a:ext cx="14400" cy="201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52E0E69-E8D7-2142-C934-DFC4F11F6DF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25885" y="3032113"/>
                  <a:ext cx="32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E1D767E-A0D0-2884-4D84-7C5DA1D5CECF}"/>
                    </a:ext>
                  </a:extLst>
                </p14:cNvPr>
                <p14:cNvContentPartPr/>
                <p14:nvPr/>
              </p14:nvContentPartPr>
              <p14:xfrm>
                <a:off x="4452445" y="3308593"/>
                <a:ext cx="246600" cy="36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E1D767E-A0D0-2884-4D84-7C5DA1D5CEC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43445" y="3299593"/>
                  <a:ext cx="26424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E4A8481-1783-7E5D-85C0-93AFA4EBEBB7}"/>
                  </a:ext>
                </a:extLst>
              </p14:cNvPr>
              <p14:cNvContentPartPr/>
              <p14:nvPr/>
            </p14:nvContentPartPr>
            <p14:xfrm>
              <a:off x="4468645" y="3489673"/>
              <a:ext cx="219240" cy="1508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E4A8481-1783-7E5D-85C0-93AFA4EBEBB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460005" y="3480673"/>
                <a:ext cx="23688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9DEA67A-24D3-E07B-09BE-76CD1C74D4CF}"/>
              </a:ext>
            </a:extLst>
          </p:cNvPr>
          <p:cNvGrpSpPr/>
          <p:nvPr/>
        </p:nvGrpSpPr>
        <p:grpSpPr>
          <a:xfrm>
            <a:off x="5132485" y="3022753"/>
            <a:ext cx="909720" cy="396720"/>
            <a:chOff x="5132485" y="3022753"/>
            <a:chExt cx="90972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77091F9-9ADC-4AC6-580C-D1E73517400B}"/>
                    </a:ext>
                  </a:extLst>
                </p14:cNvPr>
                <p14:cNvContentPartPr/>
                <p14:nvPr/>
              </p14:nvContentPartPr>
              <p14:xfrm>
                <a:off x="5132485" y="3127153"/>
                <a:ext cx="186840" cy="263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77091F9-9ADC-4AC6-580C-D1E73517400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23845" y="3118153"/>
                  <a:ext cx="204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0577961-563D-412A-6470-2B635D9F913A}"/>
                    </a:ext>
                  </a:extLst>
                </p14:cNvPr>
                <p14:cNvContentPartPr/>
                <p14:nvPr/>
              </p14:nvContentPartPr>
              <p14:xfrm>
                <a:off x="5393125" y="3022753"/>
                <a:ext cx="116280" cy="396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0577961-563D-412A-6470-2B635D9F913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84125" y="3013753"/>
                  <a:ext cx="1339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A2FB5C0-458F-B5D0-59A8-507FCA56C4DE}"/>
                    </a:ext>
                  </a:extLst>
                </p14:cNvPr>
                <p14:cNvContentPartPr/>
                <p14:nvPr/>
              </p14:nvContentPartPr>
              <p14:xfrm>
                <a:off x="5574925" y="3076033"/>
                <a:ext cx="171720" cy="255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A2FB5C0-458F-B5D0-59A8-507FCA56C4D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566285" y="3067393"/>
                  <a:ext cx="1893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ED8C867-473A-8645-2BC8-F85994FB33A6}"/>
                    </a:ext>
                  </a:extLst>
                </p14:cNvPr>
                <p14:cNvContentPartPr/>
                <p14:nvPr/>
              </p14:nvContentPartPr>
              <p14:xfrm>
                <a:off x="5827285" y="3101233"/>
                <a:ext cx="19080" cy="196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ED8C867-473A-8645-2BC8-F85994FB33A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818645" y="3092233"/>
                  <a:ext cx="36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66A30ED-B2D0-D096-EC03-4710C5C99559}"/>
                    </a:ext>
                  </a:extLst>
                </p14:cNvPr>
                <p14:cNvContentPartPr/>
                <p14:nvPr/>
              </p14:nvContentPartPr>
              <p14:xfrm>
                <a:off x="5781565" y="3223993"/>
                <a:ext cx="145080" cy="17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66A30ED-B2D0-D096-EC03-4710C5C9955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72565" y="3214993"/>
                  <a:ext cx="162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E9A80D8-ECAE-91BD-3641-061C9D4EF48E}"/>
                    </a:ext>
                  </a:extLst>
                </p14:cNvPr>
                <p14:cNvContentPartPr/>
                <p14:nvPr/>
              </p14:nvContentPartPr>
              <p14:xfrm>
                <a:off x="6009085" y="3043633"/>
                <a:ext cx="33120" cy="280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E9A80D8-ECAE-91BD-3641-061C9D4EF48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00445" y="3034633"/>
                  <a:ext cx="50760" cy="29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EDD357A-9DED-3F8C-0CC3-302BADE5A170}"/>
                  </a:ext>
                </a:extLst>
              </p14:cNvPr>
              <p14:cNvContentPartPr/>
              <p14:nvPr/>
            </p14:nvContentPartPr>
            <p14:xfrm>
              <a:off x="4871845" y="2953273"/>
              <a:ext cx="231840" cy="6181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EDD357A-9DED-3F8C-0CC3-302BADE5A17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863205" y="2944273"/>
                <a:ext cx="24948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FE38849E-7F98-71D0-092D-2456F3C8D863}"/>
                  </a:ext>
                </a:extLst>
              </p14:cNvPr>
              <p14:cNvContentPartPr/>
              <p14:nvPr/>
            </p14:nvContentPartPr>
            <p14:xfrm>
              <a:off x="6117085" y="3006193"/>
              <a:ext cx="123840" cy="3960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FE38849E-7F98-71D0-092D-2456F3C8D86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108445" y="2997193"/>
                <a:ext cx="14148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10C6CA8-597F-6670-F03D-18672A1CDE0E}"/>
                  </a:ext>
                </a:extLst>
              </p14:cNvPr>
              <p14:cNvContentPartPr/>
              <p14:nvPr/>
            </p14:nvContentPartPr>
            <p14:xfrm>
              <a:off x="6500845" y="3212833"/>
              <a:ext cx="156600" cy="133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10C6CA8-597F-6670-F03D-18672A1CDE0E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491845" y="3203833"/>
                <a:ext cx="17424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387F797-C386-FF52-2F14-0F77DEC90D8D}"/>
              </a:ext>
            </a:extLst>
          </p:cNvPr>
          <p:cNvGrpSpPr/>
          <p:nvPr/>
        </p:nvGrpSpPr>
        <p:grpSpPr>
          <a:xfrm>
            <a:off x="6855805" y="3029953"/>
            <a:ext cx="288000" cy="430920"/>
            <a:chOff x="6855805" y="3029953"/>
            <a:chExt cx="28800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A090563-517A-14AD-8A05-870BE0BA389B}"/>
                    </a:ext>
                  </a:extLst>
                </p14:cNvPr>
                <p14:cNvContentPartPr/>
                <p14:nvPr/>
              </p14:nvContentPartPr>
              <p14:xfrm>
                <a:off x="6855805" y="3029953"/>
                <a:ext cx="177480" cy="352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A090563-517A-14AD-8A05-870BE0BA389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47165" y="3020953"/>
                  <a:ext cx="1951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DC36F93-5340-0735-4E3C-209B670975D7}"/>
                    </a:ext>
                  </a:extLst>
                </p14:cNvPr>
                <p14:cNvContentPartPr/>
                <p14:nvPr/>
              </p14:nvContentPartPr>
              <p14:xfrm>
                <a:off x="7126885" y="3309313"/>
                <a:ext cx="16920" cy="151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DC36F93-5340-0735-4E3C-209B670975D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18245" y="3300673"/>
                  <a:ext cx="3456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948F5C9-2FC7-AF69-AB3F-B682C4B7AE75}"/>
              </a:ext>
            </a:extLst>
          </p:cNvPr>
          <p:cNvGrpSpPr/>
          <p:nvPr/>
        </p:nvGrpSpPr>
        <p:grpSpPr>
          <a:xfrm>
            <a:off x="7354765" y="2843833"/>
            <a:ext cx="3221640" cy="691560"/>
            <a:chOff x="7354765" y="2843833"/>
            <a:chExt cx="3221640" cy="69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F964673-33E6-712F-EFC8-8AD8BEA57F5F}"/>
                    </a:ext>
                  </a:extLst>
                </p14:cNvPr>
                <p14:cNvContentPartPr/>
                <p14:nvPr/>
              </p14:nvContentPartPr>
              <p14:xfrm>
                <a:off x="7354765" y="3006193"/>
                <a:ext cx="87120" cy="368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F964673-33E6-712F-EFC8-8AD8BEA57F5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46125" y="2997193"/>
                  <a:ext cx="1047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1BB11BA-274A-7207-7961-68F8148B70C8}"/>
                    </a:ext>
                  </a:extLst>
                </p14:cNvPr>
                <p14:cNvContentPartPr/>
                <p14:nvPr/>
              </p14:nvContentPartPr>
              <p14:xfrm>
                <a:off x="7512445" y="3066673"/>
                <a:ext cx="127080" cy="221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1BB11BA-274A-7207-7961-68F8148B70C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03805" y="3057673"/>
                  <a:ext cx="144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0A061DE-E5D4-6837-6F18-54EAAD752F44}"/>
                    </a:ext>
                  </a:extLst>
                </p14:cNvPr>
                <p14:cNvContentPartPr/>
                <p14:nvPr/>
              </p14:nvContentPartPr>
              <p14:xfrm>
                <a:off x="7730965" y="3240913"/>
                <a:ext cx="14400" cy="102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0A061DE-E5D4-6837-6F18-54EAAD752F4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22325" y="3231913"/>
                  <a:ext cx="32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CF9FFF5-804A-2104-086E-F592FBF41E9C}"/>
                    </a:ext>
                  </a:extLst>
                </p14:cNvPr>
                <p14:cNvContentPartPr/>
                <p14:nvPr/>
              </p14:nvContentPartPr>
              <p14:xfrm>
                <a:off x="7926085" y="3014113"/>
                <a:ext cx="40680" cy="255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CF9FFF5-804A-2104-086E-F592FBF41E9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17445" y="3005473"/>
                  <a:ext cx="58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6832552-4B5E-9123-B4E3-4862BF08EF2C}"/>
                    </a:ext>
                  </a:extLst>
                </p14:cNvPr>
                <p14:cNvContentPartPr/>
                <p14:nvPr/>
              </p14:nvContentPartPr>
              <p14:xfrm>
                <a:off x="7864885" y="3190513"/>
                <a:ext cx="142920" cy="10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6832552-4B5E-9123-B4E3-4862BF08EF2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856245" y="3181873"/>
                  <a:ext cx="160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5A1692C-C92F-E925-7871-A8685A36B6B8}"/>
                    </a:ext>
                  </a:extLst>
                </p14:cNvPr>
                <p14:cNvContentPartPr/>
                <p14:nvPr/>
              </p14:nvContentPartPr>
              <p14:xfrm>
                <a:off x="8128765" y="3007273"/>
                <a:ext cx="23400" cy="253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5A1692C-C92F-E925-7871-A8685A36B6B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19765" y="2998633"/>
                  <a:ext cx="41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4BF7FBF-E6B7-E931-719B-658DC3CBDE14}"/>
                    </a:ext>
                  </a:extLst>
                </p14:cNvPr>
                <p14:cNvContentPartPr/>
                <p14:nvPr/>
              </p14:nvContentPartPr>
              <p14:xfrm>
                <a:off x="8223445" y="2898553"/>
                <a:ext cx="166320" cy="459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4BF7FBF-E6B7-E931-719B-658DC3CBDE1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14445" y="2889553"/>
                  <a:ext cx="1839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1346B50-1D43-70CB-2D5F-BA2191C28F8E}"/>
                    </a:ext>
                  </a:extLst>
                </p14:cNvPr>
                <p14:cNvContentPartPr/>
                <p14:nvPr/>
              </p14:nvContentPartPr>
              <p14:xfrm>
                <a:off x="8528365" y="3160993"/>
                <a:ext cx="174240" cy="33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1346B50-1D43-70CB-2D5F-BA2191C28F8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19365" y="3151993"/>
                  <a:ext cx="191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CD55059-B538-3B09-E7DF-B45B0C6D9896}"/>
                    </a:ext>
                  </a:extLst>
                </p14:cNvPr>
                <p14:cNvContentPartPr/>
                <p14:nvPr/>
              </p14:nvContentPartPr>
              <p14:xfrm>
                <a:off x="8821045" y="3007273"/>
                <a:ext cx="182520" cy="304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CD55059-B538-3B09-E7DF-B45B0C6D989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812045" y="2998633"/>
                  <a:ext cx="2001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7B9CE15-7BC2-F07E-13FC-A69157273BFE}"/>
                    </a:ext>
                  </a:extLst>
                </p14:cNvPr>
                <p14:cNvContentPartPr/>
                <p14:nvPr/>
              </p14:nvContentPartPr>
              <p14:xfrm>
                <a:off x="9093205" y="3260353"/>
                <a:ext cx="128520" cy="134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7B9CE15-7BC2-F07E-13FC-A69157273B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084565" y="3251353"/>
                  <a:ext cx="146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2956E8A-93FB-0F6E-551B-9377BEAD56B2}"/>
                    </a:ext>
                  </a:extLst>
                </p14:cNvPr>
                <p14:cNvContentPartPr/>
                <p14:nvPr/>
              </p14:nvContentPartPr>
              <p14:xfrm>
                <a:off x="9367165" y="2935273"/>
                <a:ext cx="98280" cy="382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2956E8A-93FB-0F6E-551B-9377BEAD56B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358525" y="2926633"/>
                  <a:ext cx="1159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140433E-DDE8-29C9-8A05-D6FDB8C655BB}"/>
                    </a:ext>
                  </a:extLst>
                </p14:cNvPr>
                <p14:cNvContentPartPr/>
                <p14:nvPr/>
              </p14:nvContentPartPr>
              <p14:xfrm>
                <a:off x="9553645" y="3015553"/>
                <a:ext cx="157320" cy="247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140433E-DDE8-29C9-8A05-D6FDB8C655B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44645" y="3006553"/>
                  <a:ext cx="1749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08A1670-EF69-0E1E-98EF-6961CA10D3A2}"/>
                    </a:ext>
                  </a:extLst>
                </p14:cNvPr>
                <p14:cNvContentPartPr/>
                <p14:nvPr/>
              </p14:nvContentPartPr>
              <p14:xfrm>
                <a:off x="9771805" y="3209233"/>
                <a:ext cx="189000" cy="70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08A1670-EF69-0E1E-98EF-6961CA10D3A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62805" y="3200233"/>
                  <a:ext cx="206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FEBD93F-3C06-5FA7-EB66-8EA4199D3587}"/>
                    </a:ext>
                  </a:extLst>
                </p14:cNvPr>
                <p14:cNvContentPartPr/>
                <p14:nvPr/>
              </p14:nvContentPartPr>
              <p14:xfrm>
                <a:off x="10052245" y="3007273"/>
                <a:ext cx="7920" cy="257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FEBD93F-3C06-5FA7-EB66-8EA4199D358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043245" y="2998633"/>
                  <a:ext cx="255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8829F20-9D69-535E-AAA0-4839BDAA97E7}"/>
                    </a:ext>
                  </a:extLst>
                </p14:cNvPr>
                <p14:cNvContentPartPr/>
                <p14:nvPr/>
              </p14:nvContentPartPr>
              <p14:xfrm>
                <a:off x="9960085" y="3152713"/>
                <a:ext cx="228960" cy="38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8829F20-9D69-535E-AAA0-4839BDAA97E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951445" y="3144073"/>
                  <a:ext cx="246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1EF41A6-E52D-8F4E-D402-ECA8F73739DB}"/>
                    </a:ext>
                  </a:extLst>
                </p14:cNvPr>
                <p14:cNvContentPartPr/>
                <p14:nvPr/>
              </p14:nvContentPartPr>
              <p14:xfrm>
                <a:off x="10260685" y="3013753"/>
                <a:ext cx="13680" cy="279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1EF41A6-E52D-8F4E-D402-ECA8F73739D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251685" y="3004753"/>
                  <a:ext cx="31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713116C-EA51-D05A-3F85-DDCAF3F342F3}"/>
                    </a:ext>
                  </a:extLst>
                </p14:cNvPr>
                <p14:cNvContentPartPr/>
                <p14:nvPr/>
              </p14:nvContentPartPr>
              <p14:xfrm>
                <a:off x="10284085" y="2925553"/>
                <a:ext cx="129240" cy="477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713116C-EA51-D05A-3F85-DDCAF3F342F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75085" y="2916913"/>
                  <a:ext cx="1468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A323C1B-0863-65F3-671A-6BE86D6F1E5B}"/>
                    </a:ext>
                  </a:extLst>
                </p14:cNvPr>
                <p14:cNvContentPartPr/>
                <p14:nvPr/>
              </p14:nvContentPartPr>
              <p14:xfrm>
                <a:off x="10280845" y="2843833"/>
                <a:ext cx="295560" cy="691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A323C1B-0863-65F3-671A-6BE86D6F1E5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271845" y="2835193"/>
                  <a:ext cx="313200" cy="70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16D3574D-7B47-4B98-9E2C-A514A9956CF2}"/>
                  </a:ext>
                </a:extLst>
              </p14:cNvPr>
              <p14:cNvContentPartPr/>
              <p14:nvPr/>
            </p14:nvContentPartPr>
            <p14:xfrm>
              <a:off x="10014805" y="702193"/>
              <a:ext cx="301320" cy="4960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16D3574D-7B47-4B98-9E2C-A514A9956CF2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006165" y="693193"/>
                <a:ext cx="318960" cy="51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4F513A98-C216-627E-5AED-C71EEFCDFFCD}"/>
              </a:ext>
            </a:extLst>
          </p:cNvPr>
          <p:cNvGrpSpPr/>
          <p:nvPr/>
        </p:nvGrpSpPr>
        <p:grpSpPr>
          <a:xfrm>
            <a:off x="10513765" y="624793"/>
            <a:ext cx="905040" cy="506520"/>
            <a:chOff x="10513765" y="624793"/>
            <a:chExt cx="90504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5763650-C5F5-7D77-67EF-0A0762136F50}"/>
                    </a:ext>
                  </a:extLst>
                </p14:cNvPr>
                <p14:cNvContentPartPr/>
                <p14:nvPr/>
              </p14:nvContentPartPr>
              <p14:xfrm>
                <a:off x="10513765" y="662593"/>
                <a:ext cx="110160" cy="410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5763650-C5F5-7D77-67EF-0A0762136F5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04765" y="653593"/>
                  <a:ext cx="1278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B53FCED-9F36-75DC-8020-D8FD721F0661}"/>
                    </a:ext>
                  </a:extLst>
                </p14:cNvPr>
                <p14:cNvContentPartPr/>
                <p14:nvPr/>
              </p14:nvContentPartPr>
              <p14:xfrm>
                <a:off x="10633645" y="750433"/>
                <a:ext cx="139680" cy="185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B53FCED-9F36-75DC-8020-D8FD721F066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625005" y="741433"/>
                  <a:ext cx="157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2130885-427E-278C-7434-B762E59D419D}"/>
                    </a:ext>
                  </a:extLst>
                </p14:cNvPr>
                <p14:cNvContentPartPr/>
                <p14:nvPr/>
              </p14:nvContentPartPr>
              <p14:xfrm>
                <a:off x="10796725" y="715873"/>
                <a:ext cx="150120" cy="186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2130885-427E-278C-7434-B762E59D419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788085" y="707233"/>
                  <a:ext cx="167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5339F50-9112-BF2D-0D81-B04F2228EAC8}"/>
                    </a:ext>
                  </a:extLst>
                </p14:cNvPr>
                <p14:cNvContentPartPr/>
                <p14:nvPr/>
              </p14:nvContentPartPr>
              <p14:xfrm>
                <a:off x="10980685" y="862753"/>
                <a:ext cx="28080" cy="38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5339F50-9112-BF2D-0D81-B04F2228EAC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971685" y="853753"/>
                  <a:ext cx="45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4F57DC1-EE32-579C-FCEB-371F45FCA2A0}"/>
                    </a:ext>
                  </a:extLst>
                </p14:cNvPr>
                <p14:cNvContentPartPr/>
                <p14:nvPr/>
              </p14:nvContentPartPr>
              <p14:xfrm>
                <a:off x="11075365" y="697873"/>
                <a:ext cx="150840" cy="250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4F57DC1-EE32-579C-FCEB-371F45FCA2A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066365" y="688873"/>
                  <a:ext cx="1684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3425906-DD8C-C773-7523-5F22A848AE84}"/>
                    </a:ext>
                  </a:extLst>
                </p14:cNvPr>
                <p14:cNvContentPartPr/>
                <p14:nvPr/>
              </p14:nvContentPartPr>
              <p14:xfrm>
                <a:off x="11248165" y="624793"/>
                <a:ext cx="170640" cy="506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3425906-DD8C-C773-7523-5F22A848AE8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239165" y="615793"/>
                  <a:ext cx="188280" cy="52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0B73DBC-5AA1-B090-70BB-BBE4DADDD5C4}"/>
              </a:ext>
            </a:extLst>
          </p:cNvPr>
          <p:cNvGrpSpPr/>
          <p:nvPr/>
        </p:nvGrpSpPr>
        <p:grpSpPr>
          <a:xfrm>
            <a:off x="294097" y="4014373"/>
            <a:ext cx="1504800" cy="518040"/>
            <a:chOff x="896725" y="4041553"/>
            <a:chExt cx="150480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AEB0787-8F93-6E25-AADC-958FA0040CF6}"/>
                    </a:ext>
                  </a:extLst>
                </p14:cNvPr>
                <p14:cNvContentPartPr/>
                <p14:nvPr/>
              </p14:nvContentPartPr>
              <p14:xfrm>
                <a:off x="896725" y="4041553"/>
                <a:ext cx="1504800" cy="518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AEB0787-8F93-6E25-AADC-958FA0040CF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88085" y="4032553"/>
                  <a:ext cx="15224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DF6F7D3-3F5C-E052-BD1F-094F161E2186}"/>
                    </a:ext>
                  </a:extLst>
                </p14:cNvPr>
                <p14:cNvContentPartPr/>
                <p14:nvPr/>
              </p14:nvContentPartPr>
              <p14:xfrm>
                <a:off x="1596925" y="4193113"/>
                <a:ext cx="10440" cy="7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DF6F7D3-3F5C-E052-BD1F-094F161E218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87925" y="4184473"/>
                  <a:ext cx="28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9243DF6-6351-3D9A-D392-545A2CE60AF2}"/>
                    </a:ext>
                  </a:extLst>
                </p14:cNvPr>
                <p14:cNvContentPartPr/>
                <p14:nvPr/>
              </p14:nvContentPartPr>
              <p14:xfrm>
                <a:off x="1158805" y="4086913"/>
                <a:ext cx="38160" cy="69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9243DF6-6351-3D9A-D392-545A2CE60AF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49805" y="4077913"/>
                  <a:ext cx="5580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5CFA72D-113A-825C-7DA4-B08D6BD07C92}"/>
              </a:ext>
            </a:extLst>
          </p:cNvPr>
          <p:cNvGrpSpPr/>
          <p:nvPr/>
        </p:nvGrpSpPr>
        <p:grpSpPr>
          <a:xfrm>
            <a:off x="2030365" y="4990513"/>
            <a:ext cx="913680" cy="418320"/>
            <a:chOff x="2030365" y="4990513"/>
            <a:chExt cx="91368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F1ABEED-F869-4F5F-1516-94F1C8D09742}"/>
                    </a:ext>
                  </a:extLst>
                </p14:cNvPr>
                <p14:cNvContentPartPr/>
                <p14:nvPr/>
              </p14:nvContentPartPr>
              <p14:xfrm>
                <a:off x="2127205" y="5132713"/>
                <a:ext cx="234360" cy="247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F1ABEED-F869-4F5F-1516-94F1C8D0974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118565" y="5124073"/>
                  <a:ext cx="2520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279EB0C-9E3B-3ADE-57F3-0A6A1271B0F9}"/>
                    </a:ext>
                  </a:extLst>
                </p14:cNvPr>
                <p14:cNvContentPartPr/>
                <p14:nvPr/>
              </p14:nvContentPartPr>
              <p14:xfrm>
                <a:off x="2509885" y="5318473"/>
                <a:ext cx="47880" cy="36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279EB0C-9E3B-3ADE-57F3-0A6A1271B0F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500885" y="5309833"/>
                  <a:ext cx="65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9C26CD0-8F49-51B2-D632-002CCEBC4918}"/>
                    </a:ext>
                  </a:extLst>
                </p14:cNvPr>
                <p14:cNvContentPartPr/>
                <p14:nvPr/>
              </p14:nvContentPartPr>
              <p14:xfrm>
                <a:off x="2746405" y="5094913"/>
                <a:ext cx="197640" cy="313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9C26CD0-8F49-51B2-D632-002CCEBC491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37405" y="5086273"/>
                  <a:ext cx="2152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78EF672-5B23-E7EA-1FFA-72D70ED91B91}"/>
                    </a:ext>
                  </a:extLst>
                </p14:cNvPr>
                <p14:cNvContentPartPr/>
                <p14:nvPr/>
              </p14:nvContentPartPr>
              <p14:xfrm>
                <a:off x="2696725" y="5016433"/>
                <a:ext cx="160200" cy="15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78EF672-5B23-E7EA-1FFA-72D70ED91B9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687725" y="5007433"/>
                  <a:ext cx="177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9425C65-434D-BAE6-93F5-3A9721CCA0D5}"/>
                    </a:ext>
                  </a:extLst>
                </p14:cNvPr>
                <p14:cNvContentPartPr/>
                <p14:nvPr/>
              </p14:nvContentPartPr>
              <p14:xfrm>
                <a:off x="2030365" y="4990513"/>
                <a:ext cx="244440" cy="47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9425C65-434D-BAE6-93F5-3A9721CCA0D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021725" y="4981513"/>
                  <a:ext cx="26208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9DFB7F9-DA64-F6D2-AFC3-DFDB2489695C}"/>
              </a:ext>
            </a:extLst>
          </p:cNvPr>
          <p:cNvGrpSpPr/>
          <p:nvPr/>
        </p:nvGrpSpPr>
        <p:grpSpPr>
          <a:xfrm>
            <a:off x="3619045" y="5004193"/>
            <a:ext cx="713520" cy="510480"/>
            <a:chOff x="3619045" y="5004193"/>
            <a:chExt cx="71352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D30EF97-DF16-3197-61BC-A7A6D43AF1D7}"/>
                    </a:ext>
                  </a:extLst>
                </p14:cNvPr>
                <p14:cNvContentPartPr/>
                <p14:nvPr/>
              </p14:nvContentPartPr>
              <p14:xfrm>
                <a:off x="3636685" y="5171233"/>
                <a:ext cx="201600" cy="45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D30EF97-DF16-3197-61BC-A7A6D43AF1D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628045" y="5162233"/>
                  <a:ext cx="219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E05B2EC-D419-58DA-FD27-CA0F1F0FB976}"/>
                    </a:ext>
                  </a:extLst>
                </p14:cNvPr>
                <p14:cNvContentPartPr/>
                <p14:nvPr/>
              </p14:nvContentPartPr>
              <p14:xfrm>
                <a:off x="3619045" y="5270593"/>
                <a:ext cx="287280" cy="41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E05B2EC-D419-58DA-FD27-CA0F1F0FB97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610045" y="5261593"/>
                  <a:ext cx="304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3E6576C-82A7-EA60-7888-493622480651}"/>
                    </a:ext>
                  </a:extLst>
                </p14:cNvPr>
                <p14:cNvContentPartPr/>
                <p14:nvPr/>
              </p14:nvContentPartPr>
              <p14:xfrm>
                <a:off x="4246885" y="5004193"/>
                <a:ext cx="6840" cy="247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3E6576C-82A7-EA60-7888-49362248065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237885" y="4995553"/>
                  <a:ext cx="24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1C652F0-DC3E-19AD-3744-F16AE0BB84DE}"/>
                    </a:ext>
                  </a:extLst>
                </p14:cNvPr>
                <p14:cNvContentPartPr/>
                <p14:nvPr/>
              </p14:nvContentPartPr>
              <p14:xfrm>
                <a:off x="4095325" y="5248633"/>
                <a:ext cx="204120" cy="34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1C652F0-DC3E-19AD-3744-F16AE0BB84D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086685" y="5239633"/>
                  <a:ext cx="221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A1FD919-9EFF-7FAA-6095-4751C9814D43}"/>
                    </a:ext>
                  </a:extLst>
                </p14:cNvPr>
                <p14:cNvContentPartPr/>
                <p14:nvPr/>
              </p14:nvContentPartPr>
              <p14:xfrm>
                <a:off x="4115125" y="5352673"/>
                <a:ext cx="217440" cy="162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A1FD919-9EFF-7FAA-6095-4751C9814D4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106125" y="5344033"/>
                  <a:ext cx="23508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50A28414-2C69-C4D4-2A47-6ECE8B2394AA}"/>
                  </a:ext>
                </a:extLst>
              </p14:cNvPr>
              <p14:cNvContentPartPr/>
              <p14:nvPr/>
            </p14:nvContentPartPr>
            <p14:xfrm>
              <a:off x="4565125" y="4870273"/>
              <a:ext cx="224280" cy="7275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50A28414-2C69-C4D4-2A47-6ECE8B2394AA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556485" y="4861633"/>
                <a:ext cx="241920" cy="74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69CA8F03-C866-B336-BE79-15CFA81B80A7}"/>
              </a:ext>
            </a:extLst>
          </p:cNvPr>
          <p:cNvGrpSpPr/>
          <p:nvPr/>
        </p:nvGrpSpPr>
        <p:grpSpPr>
          <a:xfrm>
            <a:off x="4868965" y="4954153"/>
            <a:ext cx="1726560" cy="525960"/>
            <a:chOff x="4868965" y="4954153"/>
            <a:chExt cx="172656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B1DEB71-31D3-F077-1A88-11F1A7B18E47}"/>
                    </a:ext>
                  </a:extLst>
                </p14:cNvPr>
                <p14:cNvContentPartPr/>
                <p14:nvPr/>
              </p14:nvContentPartPr>
              <p14:xfrm>
                <a:off x="4868965" y="5044873"/>
                <a:ext cx="208080" cy="325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B1DEB71-31D3-F077-1A88-11F1A7B18E4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859965" y="5035873"/>
                  <a:ext cx="2257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9C146B4-5299-518F-45E1-F26FBC17B832}"/>
                    </a:ext>
                  </a:extLst>
                </p14:cNvPr>
                <p14:cNvContentPartPr/>
                <p14:nvPr/>
              </p14:nvContentPartPr>
              <p14:xfrm>
                <a:off x="5155525" y="5006353"/>
                <a:ext cx="157680" cy="432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9C146B4-5299-518F-45E1-F26FBC17B83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146885" y="4997353"/>
                  <a:ext cx="1753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B209E7B-1DCF-33B3-CF2B-B4E3EDBFBC69}"/>
                    </a:ext>
                  </a:extLst>
                </p14:cNvPr>
                <p14:cNvContentPartPr/>
                <p14:nvPr/>
              </p14:nvContentPartPr>
              <p14:xfrm>
                <a:off x="5411125" y="5058193"/>
                <a:ext cx="174960" cy="267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B209E7B-1DCF-33B3-CF2B-B4E3EDBFBC6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402485" y="5049553"/>
                  <a:ext cx="192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48786A5-ACF7-A6B6-64E3-C56EC250BF44}"/>
                    </a:ext>
                  </a:extLst>
                </p14:cNvPr>
                <p14:cNvContentPartPr/>
                <p14:nvPr/>
              </p14:nvContentPartPr>
              <p14:xfrm>
                <a:off x="5738725" y="5065393"/>
                <a:ext cx="21240" cy="235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48786A5-ACF7-A6B6-64E3-C56EC250BF4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729725" y="5056753"/>
                  <a:ext cx="38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6FEA8FE-F727-1052-D421-69932FF0691C}"/>
                    </a:ext>
                  </a:extLst>
                </p14:cNvPr>
                <p14:cNvContentPartPr/>
                <p14:nvPr/>
              </p14:nvContentPartPr>
              <p14:xfrm>
                <a:off x="5630725" y="5228473"/>
                <a:ext cx="219240" cy="32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6FEA8FE-F727-1052-D421-69932FF0691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621725" y="5219473"/>
                  <a:ext cx="236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7F0581B-72EA-CD4B-D571-CCCC840F4C23}"/>
                    </a:ext>
                  </a:extLst>
                </p14:cNvPr>
                <p14:cNvContentPartPr/>
                <p14:nvPr/>
              </p14:nvContentPartPr>
              <p14:xfrm>
                <a:off x="5926645" y="5061793"/>
                <a:ext cx="16560" cy="228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7F0581B-72EA-CD4B-D571-CCCC840F4C2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17645" y="5052793"/>
                  <a:ext cx="34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11A3B76-1A65-04B4-FE44-1A64CA1F285F}"/>
                    </a:ext>
                  </a:extLst>
                </p14:cNvPr>
                <p14:cNvContentPartPr/>
                <p14:nvPr/>
              </p14:nvContentPartPr>
              <p14:xfrm>
                <a:off x="6056965" y="4954153"/>
                <a:ext cx="118800" cy="525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11A3B76-1A65-04B4-FE44-1A64CA1F285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047965" y="4945153"/>
                  <a:ext cx="13644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0929768-4B5C-5068-E8DC-00BCF977D74C}"/>
                    </a:ext>
                  </a:extLst>
                </p14:cNvPr>
                <p14:cNvContentPartPr/>
                <p14:nvPr/>
              </p14:nvContentPartPr>
              <p14:xfrm>
                <a:off x="6337405" y="5216953"/>
                <a:ext cx="258120" cy="31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0929768-4B5C-5068-E8DC-00BCF977D74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328405" y="5207953"/>
                  <a:ext cx="27576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D89B84F4-3FF5-4850-5F72-22A873DD3A97}"/>
              </a:ext>
            </a:extLst>
          </p:cNvPr>
          <p:cNvGrpSpPr/>
          <p:nvPr/>
        </p:nvGrpSpPr>
        <p:grpSpPr>
          <a:xfrm>
            <a:off x="6767965" y="4959553"/>
            <a:ext cx="1548720" cy="535680"/>
            <a:chOff x="6767965" y="4959553"/>
            <a:chExt cx="154872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27C89EF-52E4-0EB6-034C-D79969DC8D9B}"/>
                    </a:ext>
                  </a:extLst>
                </p14:cNvPr>
                <p14:cNvContentPartPr/>
                <p14:nvPr/>
              </p14:nvContentPartPr>
              <p14:xfrm>
                <a:off x="6767965" y="5045233"/>
                <a:ext cx="164880" cy="325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27C89EF-52E4-0EB6-034C-D79969DC8D9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59325" y="5036593"/>
                  <a:ext cx="1825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19D2445-01D4-6B2E-1E58-200507B8BDA6}"/>
                    </a:ext>
                  </a:extLst>
                </p14:cNvPr>
                <p14:cNvContentPartPr/>
                <p14:nvPr/>
              </p14:nvContentPartPr>
              <p14:xfrm>
                <a:off x="7096285" y="5317753"/>
                <a:ext cx="12240" cy="153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19D2445-01D4-6B2E-1E58-200507B8BDA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087285" y="5309113"/>
                  <a:ext cx="29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BEEF9BA-B8FF-4E75-E8A2-E4E27D0CB527}"/>
                    </a:ext>
                  </a:extLst>
                </p14:cNvPr>
                <p14:cNvContentPartPr/>
                <p14:nvPr/>
              </p14:nvContentPartPr>
              <p14:xfrm>
                <a:off x="7206085" y="5000233"/>
                <a:ext cx="162720" cy="440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BEEF9BA-B8FF-4E75-E8A2-E4E27D0CB52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197445" y="4991233"/>
                  <a:ext cx="18036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D3501E9-B276-6AFB-942D-DE72639CFE4C}"/>
                    </a:ext>
                  </a:extLst>
                </p14:cNvPr>
                <p14:cNvContentPartPr/>
                <p14:nvPr/>
              </p14:nvContentPartPr>
              <p14:xfrm>
                <a:off x="7423885" y="5068633"/>
                <a:ext cx="200520" cy="283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D3501E9-B276-6AFB-942D-DE72639CFE4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414885" y="5059993"/>
                  <a:ext cx="218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21BEB5C-FA52-2A99-F1EA-AC75EE46C63D}"/>
                    </a:ext>
                  </a:extLst>
                </p14:cNvPr>
                <p14:cNvContentPartPr/>
                <p14:nvPr/>
              </p14:nvContentPartPr>
              <p14:xfrm>
                <a:off x="7687045" y="5310193"/>
                <a:ext cx="5400" cy="145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21BEB5C-FA52-2A99-F1EA-AC75EE46C63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678405" y="5301553"/>
                  <a:ext cx="23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F29EC85-2F6A-1340-6975-14529481F8A1}"/>
                    </a:ext>
                  </a:extLst>
                </p14:cNvPr>
                <p14:cNvContentPartPr/>
                <p14:nvPr/>
              </p14:nvContentPartPr>
              <p14:xfrm>
                <a:off x="7894765" y="5179513"/>
                <a:ext cx="11160" cy="186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F29EC85-2F6A-1340-6975-14529481F8A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886125" y="5170873"/>
                  <a:ext cx="28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A261464-AC83-2B38-3D1B-CF387E56E24C}"/>
                    </a:ext>
                  </a:extLst>
                </p14:cNvPr>
                <p14:cNvContentPartPr/>
                <p14:nvPr/>
              </p14:nvContentPartPr>
              <p14:xfrm>
                <a:off x="7774165" y="5254033"/>
                <a:ext cx="191160" cy="29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A261464-AC83-2B38-3D1B-CF387E56E24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765165" y="5245393"/>
                  <a:ext cx="208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28ECA63-B5D8-DECE-B1AB-F181FE4B04FD}"/>
                    </a:ext>
                  </a:extLst>
                </p14:cNvPr>
                <p14:cNvContentPartPr/>
                <p14:nvPr/>
              </p14:nvContentPartPr>
              <p14:xfrm>
                <a:off x="8083765" y="5098153"/>
                <a:ext cx="32400" cy="262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28ECA63-B5D8-DECE-B1AB-F181FE4B04F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074765" y="5089153"/>
                  <a:ext cx="50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8055CE8-F4DE-AF32-8F4F-9F605C21EAD7}"/>
                    </a:ext>
                  </a:extLst>
                </p14:cNvPr>
                <p14:cNvContentPartPr/>
                <p14:nvPr/>
              </p14:nvContentPartPr>
              <p14:xfrm>
                <a:off x="8169085" y="4959553"/>
                <a:ext cx="147600" cy="535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8055CE8-F4DE-AF32-8F4F-9F605C21EAD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160445" y="4950553"/>
                  <a:ext cx="165240" cy="55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A5033A3-B812-BBBA-E39D-8C77FDA00B9B}"/>
                  </a:ext>
                </a:extLst>
              </p14:cNvPr>
              <p14:cNvContentPartPr/>
              <p14:nvPr/>
            </p14:nvContentPartPr>
            <p14:xfrm>
              <a:off x="6437125" y="5108233"/>
              <a:ext cx="44640" cy="3369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A5033A3-B812-BBBA-E39D-8C77FDA00B9B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428125" y="5099593"/>
                <a:ext cx="6228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0098A31-0E1A-ECC6-759B-315A4F662F90}"/>
                  </a:ext>
                </a:extLst>
              </p14:cNvPr>
              <p14:cNvContentPartPr/>
              <p14:nvPr/>
            </p14:nvContentPartPr>
            <p14:xfrm>
              <a:off x="8557525" y="5208313"/>
              <a:ext cx="289800" cy="385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0098A31-0E1A-ECC6-759B-315A4F662F90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548525" y="5199673"/>
                <a:ext cx="30744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8BF6BF9-5723-F1F8-BA0D-DDE41DAD36EE}"/>
              </a:ext>
            </a:extLst>
          </p:cNvPr>
          <p:cNvGrpSpPr/>
          <p:nvPr/>
        </p:nvGrpSpPr>
        <p:grpSpPr>
          <a:xfrm>
            <a:off x="9078805" y="4992673"/>
            <a:ext cx="425520" cy="403920"/>
            <a:chOff x="9078805" y="4992673"/>
            <a:chExt cx="42552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814071A-DD93-E06A-5D41-D829D2903350}"/>
                    </a:ext>
                  </a:extLst>
                </p14:cNvPr>
                <p14:cNvContentPartPr/>
                <p14:nvPr/>
              </p14:nvContentPartPr>
              <p14:xfrm>
                <a:off x="9078805" y="4992673"/>
                <a:ext cx="194040" cy="322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814071A-DD93-E06A-5D41-D829D290335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069805" y="4984033"/>
                  <a:ext cx="2116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F30055A-C221-6EA4-BABF-959693AA2413}"/>
                    </a:ext>
                  </a:extLst>
                </p14:cNvPr>
                <p14:cNvContentPartPr/>
                <p14:nvPr/>
              </p14:nvContentPartPr>
              <p14:xfrm>
                <a:off x="9322165" y="5263033"/>
                <a:ext cx="182160" cy="133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F30055A-C221-6EA4-BABF-959693AA241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313525" y="5254393"/>
                  <a:ext cx="19980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8F8C076-8F12-4484-EDDA-CDEF691BB190}"/>
              </a:ext>
            </a:extLst>
          </p:cNvPr>
          <p:cNvGrpSpPr/>
          <p:nvPr/>
        </p:nvGrpSpPr>
        <p:grpSpPr>
          <a:xfrm>
            <a:off x="9666325" y="4904113"/>
            <a:ext cx="1201680" cy="594000"/>
            <a:chOff x="9666325" y="4904113"/>
            <a:chExt cx="120168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FAC5E43-500F-08C1-81C3-BABD4AA40F81}"/>
                    </a:ext>
                  </a:extLst>
                </p14:cNvPr>
                <p14:cNvContentPartPr/>
                <p14:nvPr/>
              </p14:nvContentPartPr>
              <p14:xfrm>
                <a:off x="9666325" y="4960273"/>
                <a:ext cx="88920" cy="379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FAC5E43-500F-08C1-81C3-BABD4AA40F8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657325" y="4951633"/>
                  <a:ext cx="1065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AFEBF8A-6545-C56F-8B11-B8EE0D885613}"/>
                    </a:ext>
                  </a:extLst>
                </p14:cNvPr>
                <p14:cNvContentPartPr/>
                <p14:nvPr/>
              </p14:nvContentPartPr>
              <p14:xfrm>
                <a:off x="9875485" y="5022553"/>
                <a:ext cx="136800" cy="269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AFEBF8A-6545-C56F-8B11-B8EE0D88561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866485" y="5013913"/>
                  <a:ext cx="1544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E9E8F9E-94AC-0D0C-CACF-D49F065BB193}"/>
                    </a:ext>
                  </a:extLst>
                </p14:cNvPr>
                <p14:cNvContentPartPr/>
                <p14:nvPr/>
              </p14:nvContentPartPr>
              <p14:xfrm>
                <a:off x="10094365" y="5246833"/>
                <a:ext cx="120240" cy="84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E9E8F9E-94AC-0D0C-CACF-D49F065BB19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085725" y="5238193"/>
                  <a:ext cx="137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854AD8F-CD72-80A4-7ADF-BB6869D78898}"/>
                    </a:ext>
                  </a:extLst>
                </p14:cNvPr>
                <p14:cNvContentPartPr/>
                <p14:nvPr/>
              </p14:nvContentPartPr>
              <p14:xfrm>
                <a:off x="10382725" y="5055313"/>
                <a:ext cx="43200" cy="221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854AD8F-CD72-80A4-7ADF-BB6869D7889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374085" y="5046673"/>
                  <a:ext cx="60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87F5515-3371-E501-A674-44DC9F66C63F}"/>
                    </a:ext>
                  </a:extLst>
                </p14:cNvPr>
                <p14:cNvContentPartPr/>
                <p14:nvPr/>
              </p14:nvContentPartPr>
              <p14:xfrm>
                <a:off x="10253845" y="5184193"/>
                <a:ext cx="229320" cy="24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87F5515-3371-E501-A674-44DC9F66C63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245205" y="5175553"/>
                  <a:ext cx="246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0FFFD32-B47B-30E0-0881-98C2482214A8}"/>
                    </a:ext>
                  </a:extLst>
                </p14:cNvPr>
                <p14:cNvContentPartPr/>
                <p14:nvPr/>
              </p14:nvContentPartPr>
              <p14:xfrm>
                <a:off x="10567045" y="5035513"/>
                <a:ext cx="24120" cy="267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0FFFD32-B47B-30E0-0881-98C2482214A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558405" y="5026513"/>
                  <a:ext cx="41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D9215E9-DD0B-77E5-126D-0685C60C4CDD}"/>
                    </a:ext>
                  </a:extLst>
                </p14:cNvPr>
                <p14:cNvContentPartPr/>
                <p14:nvPr/>
              </p14:nvContentPartPr>
              <p14:xfrm>
                <a:off x="10645165" y="4904113"/>
                <a:ext cx="222840" cy="594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D9215E9-DD0B-77E5-126D-0685C60C4CD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636525" y="4895473"/>
                  <a:ext cx="240480" cy="61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54A4EDF5-4933-CE80-DC50-53AE4503CEA6}"/>
              </a:ext>
            </a:extLst>
          </p:cNvPr>
          <p:cNvGrpSpPr/>
          <p:nvPr/>
        </p:nvGrpSpPr>
        <p:grpSpPr>
          <a:xfrm>
            <a:off x="3048445" y="4058113"/>
            <a:ext cx="958680" cy="434880"/>
            <a:chOff x="3048445" y="4058113"/>
            <a:chExt cx="95868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7FA46F5-3AEA-AD2A-C933-AA2A70D34D20}"/>
                    </a:ext>
                  </a:extLst>
                </p14:cNvPr>
                <p14:cNvContentPartPr/>
                <p14:nvPr/>
              </p14:nvContentPartPr>
              <p14:xfrm>
                <a:off x="3048445" y="4067113"/>
                <a:ext cx="142920" cy="425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7FA46F5-3AEA-AD2A-C933-AA2A70D34D2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039445" y="4058113"/>
                  <a:ext cx="1605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7F49241-537B-0C7E-9B7F-21A35A249D6E}"/>
                    </a:ext>
                  </a:extLst>
                </p14:cNvPr>
                <p14:cNvContentPartPr/>
                <p14:nvPr/>
              </p14:nvContentPartPr>
              <p14:xfrm>
                <a:off x="3295765" y="4182313"/>
                <a:ext cx="173160" cy="218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7F49241-537B-0C7E-9B7F-21A35A249D6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287125" y="4173673"/>
                  <a:ext cx="190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97D5D8C-A36C-BEE3-9793-44D22D09FBA4}"/>
                    </a:ext>
                  </a:extLst>
                </p14:cNvPr>
                <p14:cNvContentPartPr/>
                <p14:nvPr/>
              </p14:nvContentPartPr>
              <p14:xfrm>
                <a:off x="3577285" y="4275553"/>
                <a:ext cx="151920" cy="11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97D5D8C-A36C-BEE3-9793-44D22D09FBA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568645" y="4266553"/>
                  <a:ext cx="169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C5FC657-F5AF-EB30-4ED0-40B8B134DAD4}"/>
                    </a:ext>
                  </a:extLst>
                </p14:cNvPr>
                <p14:cNvContentPartPr/>
                <p14:nvPr/>
              </p14:nvContentPartPr>
              <p14:xfrm>
                <a:off x="3830725" y="4172953"/>
                <a:ext cx="176400" cy="251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C5FC657-F5AF-EB30-4ED0-40B8B134DAD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821725" y="4163953"/>
                  <a:ext cx="1940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0224238-2B08-E985-1139-9547A8CF3A0D}"/>
                    </a:ext>
                  </a:extLst>
                </p14:cNvPr>
                <p14:cNvContentPartPr/>
                <p14:nvPr/>
              </p14:nvContentPartPr>
              <p14:xfrm>
                <a:off x="3774925" y="4091953"/>
                <a:ext cx="196200" cy="15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0224238-2B08-E985-1139-9547A8CF3A0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766285" y="4082953"/>
                  <a:ext cx="213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C9AB403-EBED-645A-73A6-F9D637182799}"/>
                    </a:ext>
                  </a:extLst>
                </p14:cNvPr>
                <p14:cNvContentPartPr/>
                <p14:nvPr/>
              </p14:nvContentPartPr>
              <p14:xfrm>
                <a:off x="3258685" y="4058113"/>
                <a:ext cx="212040" cy="14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C9AB403-EBED-645A-73A6-F9D63718279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249685" y="4049473"/>
                  <a:ext cx="2296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1D30ED28-4960-C672-B62C-C78CDB3DB916}"/>
              </a:ext>
            </a:extLst>
          </p:cNvPr>
          <p:cNvGrpSpPr/>
          <p:nvPr/>
        </p:nvGrpSpPr>
        <p:grpSpPr>
          <a:xfrm>
            <a:off x="5782645" y="3828793"/>
            <a:ext cx="765000" cy="482400"/>
            <a:chOff x="5782645" y="3828793"/>
            <a:chExt cx="76500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7484B68-4B34-C620-42EC-B535852031B6}"/>
                    </a:ext>
                  </a:extLst>
                </p14:cNvPr>
                <p14:cNvContentPartPr/>
                <p14:nvPr/>
              </p14:nvContentPartPr>
              <p14:xfrm>
                <a:off x="5782645" y="4204993"/>
                <a:ext cx="205920" cy="20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7484B68-4B34-C620-42EC-B535852031B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774005" y="4195993"/>
                  <a:ext cx="223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1541C45-B961-64B9-2DE9-6C7C688C0AAB}"/>
                    </a:ext>
                  </a:extLst>
                </p14:cNvPr>
                <p14:cNvContentPartPr/>
                <p14:nvPr/>
              </p14:nvContentPartPr>
              <p14:xfrm>
                <a:off x="5869405" y="4070353"/>
                <a:ext cx="3960" cy="240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1541C45-B961-64B9-2DE9-6C7C688C0AA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860765" y="4061713"/>
                  <a:ext cx="216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62D6AC9-0C46-894E-3458-4E31F04C873C}"/>
                    </a:ext>
                  </a:extLst>
                </p14:cNvPr>
                <p14:cNvContentPartPr/>
                <p14:nvPr/>
              </p14:nvContentPartPr>
              <p14:xfrm>
                <a:off x="6106645" y="4047673"/>
                <a:ext cx="179280" cy="241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62D6AC9-0C46-894E-3458-4E31F04C873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098005" y="4039033"/>
                  <a:ext cx="1969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4155D2A-C8D4-1743-077F-581A0901ED47}"/>
                    </a:ext>
                  </a:extLst>
                </p14:cNvPr>
                <p14:cNvContentPartPr/>
                <p14:nvPr/>
              </p14:nvContentPartPr>
              <p14:xfrm>
                <a:off x="6082885" y="3958393"/>
                <a:ext cx="174240" cy="9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4155D2A-C8D4-1743-077F-581A0901ED4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074245" y="3949393"/>
                  <a:ext cx="191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DC5E3F6-1D22-C13D-7B37-FA37B61632B7}"/>
                    </a:ext>
                  </a:extLst>
                </p14:cNvPr>
                <p14:cNvContentPartPr/>
                <p14:nvPr/>
              </p14:nvContentPartPr>
              <p14:xfrm>
                <a:off x="6387085" y="3828793"/>
                <a:ext cx="160560" cy="1753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DC5E3F6-1D22-C13D-7B37-FA37B61632B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378085" y="3820153"/>
                  <a:ext cx="1782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5CC4B566-DE85-E89D-2D0C-5A68938B341C}"/>
              </a:ext>
            </a:extLst>
          </p:cNvPr>
          <p:cNvGrpSpPr/>
          <p:nvPr/>
        </p:nvGrpSpPr>
        <p:grpSpPr>
          <a:xfrm>
            <a:off x="6790645" y="3917353"/>
            <a:ext cx="1165680" cy="384120"/>
            <a:chOff x="6790645" y="3917353"/>
            <a:chExt cx="116568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22655E8-41B7-2AA0-98D1-9F52C7354218}"/>
                    </a:ext>
                  </a:extLst>
                </p14:cNvPr>
                <p14:cNvContentPartPr/>
                <p14:nvPr/>
              </p14:nvContentPartPr>
              <p14:xfrm>
                <a:off x="6790645" y="4153513"/>
                <a:ext cx="150840" cy="38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22655E8-41B7-2AA0-98D1-9F52C735421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782005" y="4144513"/>
                  <a:ext cx="168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D40F274-5D8E-AB5C-6CE0-8CEA6DFC812A}"/>
                    </a:ext>
                  </a:extLst>
                </p14:cNvPr>
                <p14:cNvContentPartPr/>
                <p14:nvPr/>
              </p14:nvContentPartPr>
              <p14:xfrm>
                <a:off x="7040485" y="4022113"/>
                <a:ext cx="171720" cy="279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D40F274-5D8E-AB5C-6CE0-8CEA6DFC812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031845" y="4013473"/>
                  <a:ext cx="189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322A0E4-CE94-52EE-21EF-DDA78047D106}"/>
                    </a:ext>
                  </a:extLst>
                </p14:cNvPr>
                <p14:cNvContentPartPr/>
                <p14:nvPr/>
              </p14:nvContentPartPr>
              <p14:xfrm>
                <a:off x="7376725" y="4051273"/>
                <a:ext cx="106200" cy="222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322A0E4-CE94-52EE-21EF-DDA78047D10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368085" y="4042633"/>
                  <a:ext cx="123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B3054A9-5EC3-7124-DE8F-E153ADB2012F}"/>
                    </a:ext>
                  </a:extLst>
                </p14:cNvPr>
                <p14:cNvContentPartPr/>
                <p14:nvPr/>
              </p14:nvContentPartPr>
              <p14:xfrm>
                <a:off x="7634125" y="4179433"/>
                <a:ext cx="12240" cy="28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B3054A9-5EC3-7124-DE8F-E153ADB2012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625485" y="4170433"/>
                  <a:ext cx="29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B2B0489-229A-8458-FF77-02364747DFD5}"/>
                    </a:ext>
                  </a:extLst>
                </p14:cNvPr>
                <p14:cNvContentPartPr/>
                <p14:nvPr/>
              </p14:nvContentPartPr>
              <p14:xfrm>
                <a:off x="7810885" y="4011313"/>
                <a:ext cx="145440" cy="234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B2B0489-229A-8458-FF77-02364747DFD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802245" y="4002313"/>
                  <a:ext cx="163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61D869C-DBB2-245A-C669-0974C0C2B6BC}"/>
                    </a:ext>
                  </a:extLst>
                </p14:cNvPr>
                <p14:cNvContentPartPr/>
                <p14:nvPr/>
              </p14:nvContentPartPr>
              <p14:xfrm>
                <a:off x="7404445" y="3969193"/>
                <a:ext cx="126360" cy="12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61D869C-DBB2-245A-C669-0974C0C2B6B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395805" y="3960193"/>
                  <a:ext cx="144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F67EB67-E20B-EDCB-763A-27C1CEFA59BE}"/>
                    </a:ext>
                  </a:extLst>
                </p14:cNvPr>
                <p14:cNvContentPartPr/>
                <p14:nvPr/>
              </p14:nvContentPartPr>
              <p14:xfrm>
                <a:off x="7859125" y="3917353"/>
                <a:ext cx="74160" cy="19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F67EB67-E20B-EDCB-763A-27C1CEFA59B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850125" y="3908713"/>
                  <a:ext cx="918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705466C7-822E-697E-0EED-DF5D39D01E76}"/>
              </a:ext>
            </a:extLst>
          </p:cNvPr>
          <p:cNvGrpSpPr/>
          <p:nvPr/>
        </p:nvGrpSpPr>
        <p:grpSpPr>
          <a:xfrm>
            <a:off x="4281085" y="3976753"/>
            <a:ext cx="1262160" cy="542160"/>
            <a:chOff x="4281085" y="3976753"/>
            <a:chExt cx="126216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129FC04-FF8C-5FA7-41BA-6A8097FF9F42}"/>
                    </a:ext>
                  </a:extLst>
                </p14:cNvPr>
                <p14:cNvContentPartPr/>
                <p14:nvPr/>
              </p14:nvContentPartPr>
              <p14:xfrm>
                <a:off x="4281085" y="3994753"/>
                <a:ext cx="156960" cy="524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129FC04-FF8C-5FA7-41BA-6A8097FF9F4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272085" y="3986113"/>
                  <a:ext cx="17460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9E6EBDC-DE40-FF91-A014-DC1EF8AE443A}"/>
                    </a:ext>
                  </a:extLst>
                </p14:cNvPr>
                <p14:cNvContentPartPr/>
                <p14:nvPr/>
              </p14:nvContentPartPr>
              <p14:xfrm>
                <a:off x="4534885" y="3976753"/>
                <a:ext cx="146520" cy="68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9E6EBDC-DE40-FF91-A014-DC1EF8AE443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526245" y="3968113"/>
                  <a:ext cx="164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745D288-B2E9-89F4-EE40-B4C221DBD868}"/>
                    </a:ext>
                  </a:extLst>
                </p14:cNvPr>
                <p14:cNvContentPartPr/>
                <p14:nvPr/>
              </p14:nvContentPartPr>
              <p14:xfrm>
                <a:off x="4770325" y="4203553"/>
                <a:ext cx="158040" cy="3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745D288-B2E9-89F4-EE40-B4C221DBD86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761685" y="4194913"/>
                  <a:ext cx="175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3C82818-24A7-EDDB-D4FB-8AE9C7248A2D}"/>
                    </a:ext>
                  </a:extLst>
                </p14:cNvPr>
                <p14:cNvContentPartPr/>
                <p14:nvPr/>
              </p14:nvContentPartPr>
              <p14:xfrm>
                <a:off x="4788325" y="4264393"/>
                <a:ext cx="111240" cy="9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3C82818-24A7-EDDB-D4FB-8AE9C7248A2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779325" y="4255393"/>
                  <a:ext cx="128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12E5087-45C6-7DBF-2457-981DB93DA2C6}"/>
                    </a:ext>
                  </a:extLst>
                </p14:cNvPr>
                <p14:cNvContentPartPr/>
                <p14:nvPr/>
              </p14:nvContentPartPr>
              <p14:xfrm>
                <a:off x="5133565" y="4067833"/>
                <a:ext cx="211320" cy="271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12E5087-45C6-7DBF-2457-981DB93DA2C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124565" y="4058833"/>
                  <a:ext cx="2289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EFE0B25-56B6-E4BD-BA8D-26D647EA4259}"/>
                    </a:ext>
                  </a:extLst>
                </p14:cNvPr>
                <p14:cNvContentPartPr/>
                <p14:nvPr/>
              </p14:nvContentPartPr>
              <p14:xfrm>
                <a:off x="5384845" y="3986113"/>
                <a:ext cx="158400" cy="110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EFE0B25-56B6-E4BD-BA8D-26D647EA425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375845" y="3977113"/>
                  <a:ext cx="176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8F8DEC2-7AB5-25CF-FF55-6AC0BD25DD19}"/>
                    </a:ext>
                  </a:extLst>
                </p14:cNvPr>
                <p14:cNvContentPartPr/>
                <p14:nvPr/>
              </p14:nvContentPartPr>
              <p14:xfrm>
                <a:off x="5081725" y="3988633"/>
                <a:ext cx="150120" cy="198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8F8DEC2-7AB5-25CF-FF55-6AC0BD25DD1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072725" y="3979633"/>
                  <a:ext cx="16776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51C4AB4E-3E48-727A-C38A-F851CC840925}"/>
                  </a:ext>
                </a:extLst>
              </p14:cNvPr>
              <p14:cNvContentPartPr/>
              <p14:nvPr/>
            </p14:nvContentPartPr>
            <p14:xfrm>
              <a:off x="3048085" y="5332873"/>
              <a:ext cx="8640" cy="18360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51C4AB4E-3E48-727A-C38A-F851CC840925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3039085" y="5324233"/>
                <a:ext cx="2628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9ED313E3-DECC-48E4-F6EC-58BE180C2399}"/>
              </a:ext>
            </a:extLst>
          </p:cNvPr>
          <p:cNvGrpSpPr/>
          <p:nvPr/>
        </p:nvGrpSpPr>
        <p:grpSpPr>
          <a:xfrm>
            <a:off x="2172565" y="4021753"/>
            <a:ext cx="718920" cy="508680"/>
            <a:chOff x="2172565" y="4021753"/>
            <a:chExt cx="71892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EFFEBFE-C587-B5A9-3B62-DA84D1ACB4C0}"/>
                    </a:ext>
                  </a:extLst>
                </p14:cNvPr>
                <p14:cNvContentPartPr/>
                <p14:nvPr/>
              </p14:nvContentPartPr>
              <p14:xfrm>
                <a:off x="2210365" y="4172953"/>
                <a:ext cx="156600" cy="229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EFFEBFE-C587-B5A9-3B62-DA84D1ACB4C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201725" y="4164313"/>
                  <a:ext cx="1742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C3594F6-3834-8A69-5CE4-ED99C5364191}"/>
                    </a:ext>
                  </a:extLst>
                </p14:cNvPr>
                <p14:cNvContentPartPr/>
                <p14:nvPr/>
              </p14:nvContentPartPr>
              <p14:xfrm>
                <a:off x="2406925" y="4021753"/>
                <a:ext cx="107640" cy="144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C3594F6-3834-8A69-5CE4-ED99C536419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398285" y="4013113"/>
                  <a:ext cx="125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5BA9994-BB19-9BDC-C98E-C93F94168951}"/>
                    </a:ext>
                  </a:extLst>
                </p14:cNvPr>
                <p14:cNvContentPartPr/>
                <p14:nvPr/>
              </p14:nvContentPartPr>
              <p14:xfrm>
                <a:off x="2693485" y="4226953"/>
                <a:ext cx="178920" cy="216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5BA9994-BB19-9BDC-C98E-C93F9416895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684845" y="4218313"/>
                  <a:ext cx="196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E92B7F9-4912-9E6D-145A-AA714FBE8A39}"/>
                    </a:ext>
                  </a:extLst>
                </p14:cNvPr>
                <p14:cNvContentPartPr/>
                <p14:nvPr/>
              </p14:nvContentPartPr>
              <p14:xfrm>
                <a:off x="2684845" y="4274833"/>
                <a:ext cx="206640" cy="532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E92B7F9-4912-9E6D-145A-AA714FBE8A3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676205" y="4266193"/>
                  <a:ext cx="224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CBD26DE-132F-5C62-5D8D-CADA06CB8677}"/>
                    </a:ext>
                  </a:extLst>
                </p14:cNvPr>
                <p14:cNvContentPartPr/>
                <p14:nvPr/>
              </p14:nvContentPartPr>
              <p14:xfrm>
                <a:off x="2172565" y="4044433"/>
                <a:ext cx="104040" cy="262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CBD26DE-132F-5C62-5D8D-CADA06CB867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163925" y="4035793"/>
                  <a:ext cx="121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98DDA5B-08DB-663B-248F-FA07BA86AE81}"/>
                    </a:ext>
                  </a:extLst>
                </p14:cNvPr>
                <p14:cNvContentPartPr/>
                <p14:nvPr/>
              </p14:nvContentPartPr>
              <p14:xfrm>
                <a:off x="2438245" y="4376353"/>
                <a:ext cx="191160" cy="154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98DDA5B-08DB-663B-248F-FA07BA86AE8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429245" y="4367353"/>
                  <a:ext cx="20880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E2633AC7-DB7E-2302-829A-AD70D52AA443}"/>
                  </a:ext>
                </a:extLst>
              </p14:cNvPr>
              <p14:cNvContentPartPr/>
              <p14:nvPr/>
            </p14:nvContentPartPr>
            <p14:xfrm>
              <a:off x="4091725" y="4442953"/>
              <a:ext cx="42840" cy="12240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E2633AC7-DB7E-2302-829A-AD70D52AA443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082725" y="4434313"/>
                <a:ext cx="604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C8F16F46-9A60-1F83-E5C0-21A70685F106}"/>
                  </a:ext>
                </a:extLst>
              </p14:cNvPr>
              <p14:cNvContentPartPr/>
              <p14:nvPr/>
            </p14:nvContentPartPr>
            <p14:xfrm>
              <a:off x="6392485" y="4282753"/>
              <a:ext cx="24120" cy="1515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C8F16F46-9A60-1F83-E5C0-21A70685F106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383845" y="4273753"/>
                <a:ext cx="417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AA0F6681-D0BD-DCA7-FF91-F7E773474C1C}"/>
                  </a:ext>
                </a:extLst>
              </p14:cNvPr>
              <p14:cNvContentPartPr/>
              <p14:nvPr/>
            </p14:nvContentPartPr>
            <p14:xfrm>
              <a:off x="8094205" y="4229113"/>
              <a:ext cx="37440" cy="10692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AA0F6681-D0BD-DCA7-FF91-F7E773474C1C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8085565" y="4220113"/>
                <a:ext cx="550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B6589D15-DC4F-FF1F-135F-BAA87FA59981}"/>
                  </a:ext>
                </a:extLst>
              </p14:cNvPr>
              <p14:cNvContentPartPr/>
              <p14:nvPr/>
            </p14:nvContentPartPr>
            <p14:xfrm>
              <a:off x="10784845" y="4796833"/>
              <a:ext cx="257760" cy="81360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B6589D15-DC4F-FF1F-135F-BAA87FA59981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0776205" y="4787833"/>
                <a:ext cx="275400" cy="83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164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D1401E1-1970-0ED9-CD06-16E4CFD96A2E}"/>
              </a:ext>
            </a:extLst>
          </p:cNvPr>
          <p:cNvGrpSpPr/>
          <p:nvPr/>
        </p:nvGrpSpPr>
        <p:grpSpPr>
          <a:xfrm>
            <a:off x="471565" y="44473"/>
            <a:ext cx="4172400" cy="582480"/>
            <a:chOff x="471565" y="44473"/>
            <a:chExt cx="417240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69AA33A-82B6-7760-A293-AA4DE4C5FA33}"/>
                    </a:ext>
                  </a:extLst>
                </p14:cNvPr>
                <p14:cNvContentPartPr/>
                <p14:nvPr/>
              </p14:nvContentPartPr>
              <p14:xfrm>
                <a:off x="601525" y="227713"/>
                <a:ext cx="17280" cy="253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69AA33A-82B6-7760-A293-AA4DE4C5FA3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2525" y="218713"/>
                  <a:ext cx="34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781E2A7-9599-87F5-CFC6-D232B46F9488}"/>
                    </a:ext>
                  </a:extLst>
                </p14:cNvPr>
                <p14:cNvContentPartPr/>
                <p14:nvPr/>
              </p14:nvContentPartPr>
              <p14:xfrm>
                <a:off x="728965" y="238873"/>
                <a:ext cx="186480" cy="207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781E2A7-9599-87F5-CFC6-D232B46F948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0325" y="229873"/>
                  <a:ext cx="204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3375479-87B8-1AD0-F1B4-9ACF64327FB4}"/>
                    </a:ext>
                  </a:extLst>
                </p14:cNvPr>
                <p14:cNvContentPartPr/>
                <p14:nvPr/>
              </p14:nvContentPartPr>
              <p14:xfrm>
                <a:off x="471565" y="125473"/>
                <a:ext cx="541800" cy="385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3375479-87B8-1AD0-F1B4-9ACF64327FB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2925" y="116833"/>
                  <a:ext cx="5594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74C0274-FE62-3AE0-5A74-434B3A9BFECB}"/>
                    </a:ext>
                  </a:extLst>
                </p14:cNvPr>
                <p14:cNvContentPartPr/>
                <p14:nvPr/>
              </p14:nvContentPartPr>
              <p14:xfrm>
                <a:off x="1320085" y="187393"/>
                <a:ext cx="207360" cy="268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74C0274-FE62-3AE0-5A74-434B3A9BFE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1085" y="178753"/>
                  <a:ext cx="225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7C797AC-018C-49B3-1737-0927FD003330}"/>
                    </a:ext>
                  </a:extLst>
                </p14:cNvPr>
                <p14:cNvContentPartPr/>
                <p14:nvPr/>
              </p14:nvContentPartPr>
              <p14:xfrm>
                <a:off x="1374445" y="362713"/>
                <a:ext cx="191880" cy="44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7C797AC-018C-49B3-1737-0927FD00333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65805" y="354073"/>
                  <a:ext cx="209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A5AAFC9-7D02-E10A-23DD-7DA9ADB927B6}"/>
                    </a:ext>
                  </a:extLst>
                </p14:cNvPr>
                <p14:cNvContentPartPr/>
                <p14:nvPr/>
              </p14:nvContentPartPr>
              <p14:xfrm>
                <a:off x="1670005" y="44473"/>
                <a:ext cx="1094040" cy="438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A5AAFC9-7D02-E10A-23DD-7DA9ADB927B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61005" y="35473"/>
                  <a:ext cx="11116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DA580B-F45D-FA7B-2179-1ED128C943C0}"/>
                    </a:ext>
                  </a:extLst>
                </p14:cNvPr>
                <p14:cNvContentPartPr/>
                <p14:nvPr/>
              </p14:nvContentPartPr>
              <p14:xfrm>
                <a:off x="2421325" y="232753"/>
                <a:ext cx="35640" cy="29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DA580B-F45D-FA7B-2179-1ED128C943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2325" y="223753"/>
                  <a:ext cx="53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9389E3-B2D5-471B-579F-F4C8C8E60B69}"/>
                    </a:ext>
                  </a:extLst>
                </p14:cNvPr>
                <p14:cNvContentPartPr/>
                <p14:nvPr/>
              </p14:nvContentPartPr>
              <p14:xfrm>
                <a:off x="2155645" y="194953"/>
                <a:ext cx="311760" cy="33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9389E3-B2D5-471B-579F-F4C8C8E60B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46645" y="185953"/>
                  <a:ext cx="329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008471-012C-BDA3-1714-C27D8261C9A1}"/>
                    </a:ext>
                  </a:extLst>
                </p14:cNvPr>
                <p14:cNvContentPartPr/>
                <p14:nvPr/>
              </p14:nvContentPartPr>
              <p14:xfrm>
                <a:off x="2957365" y="101713"/>
                <a:ext cx="809280" cy="400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008471-012C-BDA3-1714-C27D8261C9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48365" y="92713"/>
                  <a:ext cx="8269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18AE99D-0996-EE7A-6712-33A512CA8FAF}"/>
                    </a:ext>
                  </a:extLst>
                </p14:cNvPr>
                <p14:cNvContentPartPr/>
                <p14:nvPr/>
              </p14:nvContentPartPr>
              <p14:xfrm>
                <a:off x="4039165" y="135553"/>
                <a:ext cx="604800" cy="491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18AE99D-0996-EE7A-6712-33A512CA8FA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30165" y="126553"/>
                  <a:ext cx="622440" cy="50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D68876-9597-0CC8-5650-EEA1C68D913B}"/>
              </a:ext>
            </a:extLst>
          </p:cNvPr>
          <p:cNvGrpSpPr/>
          <p:nvPr/>
        </p:nvGrpSpPr>
        <p:grpSpPr>
          <a:xfrm>
            <a:off x="5053645" y="144553"/>
            <a:ext cx="1539720" cy="564120"/>
            <a:chOff x="5053645" y="144553"/>
            <a:chExt cx="153972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96CB8C-E1F4-8ACA-A59F-C881E5AFD470}"/>
                    </a:ext>
                  </a:extLst>
                </p14:cNvPr>
                <p14:cNvContentPartPr/>
                <p14:nvPr/>
              </p14:nvContentPartPr>
              <p14:xfrm>
                <a:off x="5053645" y="144553"/>
                <a:ext cx="1539720" cy="56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96CB8C-E1F4-8ACA-A59F-C881E5AFD4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44645" y="135553"/>
                  <a:ext cx="155736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BB61741-CD56-374D-D10D-655F9946C998}"/>
                    </a:ext>
                  </a:extLst>
                </p14:cNvPr>
                <p14:cNvContentPartPr/>
                <p14:nvPr/>
              </p14:nvContentPartPr>
              <p14:xfrm>
                <a:off x="6286645" y="197833"/>
                <a:ext cx="7200" cy="12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BB61741-CD56-374D-D10D-655F9946C9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78005" y="189193"/>
                  <a:ext cx="24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96A4AFB-9CB7-E0AB-6DF4-F8E6AE829432}"/>
                    </a:ext>
                  </a:extLst>
                </p14:cNvPr>
                <p14:cNvContentPartPr/>
                <p14:nvPr/>
              </p14:nvContentPartPr>
              <p14:xfrm>
                <a:off x="6057685" y="209713"/>
                <a:ext cx="235080" cy="18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96A4AFB-9CB7-E0AB-6DF4-F8E6AE8294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49045" y="201073"/>
                  <a:ext cx="252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1CD11B0-78FC-FBEB-D453-AEB46303B7A2}"/>
                    </a:ext>
                  </a:extLst>
                </p14:cNvPr>
                <p14:cNvContentPartPr/>
                <p14:nvPr/>
              </p14:nvContentPartPr>
              <p14:xfrm>
                <a:off x="5917285" y="204313"/>
                <a:ext cx="39240" cy="1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1CD11B0-78FC-FBEB-D453-AEB46303B7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08645" y="195313"/>
                  <a:ext cx="568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F45265-677C-4ED7-DFB4-8311706B8DE1}"/>
              </a:ext>
            </a:extLst>
          </p:cNvPr>
          <p:cNvGrpSpPr/>
          <p:nvPr/>
        </p:nvGrpSpPr>
        <p:grpSpPr>
          <a:xfrm>
            <a:off x="1926970" y="631889"/>
            <a:ext cx="9871920" cy="692280"/>
            <a:chOff x="1926970" y="631889"/>
            <a:chExt cx="9871920" cy="69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2FCC5A-0948-93FC-3D42-0B91DCC4E1AA}"/>
                    </a:ext>
                  </a:extLst>
                </p14:cNvPr>
                <p14:cNvContentPartPr/>
                <p14:nvPr/>
              </p14:nvContentPartPr>
              <p14:xfrm>
                <a:off x="1926970" y="787049"/>
                <a:ext cx="105480" cy="317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2FCC5A-0948-93FC-3D42-0B91DCC4E1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18330" y="778049"/>
                  <a:ext cx="1231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D1C9AD2-770E-997C-836D-BF066D586D22}"/>
                    </a:ext>
                  </a:extLst>
                </p14:cNvPr>
                <p14:cNvContentPartPr/>
                <p14:nvPr/>
              </p14:nvContentPartPr>
              <p14:xfrm>
                <a:off x="1954330" y="726569"/>
                <a:ext cx="307800" cy="112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D1C9AD2-770E-997C-836D-BF066D586D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45330" y="717569"/>
                  <a:ext cx="325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A40A74-D23D-19ED-D615-D09D01CD802B}"/>
                    </a:ext>
                  </a:extLst>
                </p14:cNvPr>
                <p14:cNvContentPartPr/>
                <p14:nvPr/>
              </p14:nvContentPartPr>
              <p14:xfrm>
                <a:off x="1943530" y="892889"/>
                <a:ext cx="231840" cy="54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A40A74-D23D-19ED-D615-D09D01CD802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34890" y="883889"/>
                  <a:ext cx="249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CA9BB7-FDFF-0DC3-4918-8DE8987E0290}"/>
                    </a:ext>
                  </a:extLst>
                </p14:cNvPr>
                <p14:cNvContentPartPr/>
                <p14:nvPr/>
              </p14:nvContentPartPr>
              <p14:xfrm>
                <a:off x="2176810" y="935729"/>
                <a:ext cx="429120" cy="191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CA9BB7-FDFF-0DC3-4918-8DE8987E029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68170" y="927089"/>
                  <a:ext cx="446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B334B87-2B83-3EBB-43F0-4066D09F92C9}"/>
                    </a:ext>
                  </a:extLst>
                </p14:cNvPr>
                <p14:cNvContentPartPr/>
                <p14:nvPr/>
              </p14:nvContentPartPr>
              <p14:xfrm>
                <a:off x="2897530" y="954089"/>
                <a:ext cx="265320" cy="151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B334B87-2B83-3EBB-43F0-4066D09F92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88890" y="945089"/>
                  <a:ext cx="282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D1B3EF9-F714-730D-B990-33EAF94085A8}"/>
                    </a:ext>
                  </a:extLst>
                </p14:cNvPr>
                <p14:cNvContentPartPr/>
                <p14:nvPr/>
              </p14:nvContentPartPr>
              <p14:xfrm>
                <a:off x="3387490" y="736649"/>
                <a:ext cx="1363320" cy="560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1B3EF9-F714-730D-B990-33EAF94085A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78850" y="728009"/>
                  <a:ext cx="138096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522DC4F-54FE-D0AB-B600-B3FFF127F583}"/>
                    </a:ext>
                  </a:extLst>
                </p14:cNvPr>
                <p14:cNvContentPartPr/>
                <p14:nvPr/>
              </p14:nvContentPartPr>
              <p14:xfrm>
                <a:off x="3913090" y="812969"/>
                <a:ext cx="486000" cy="56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522DC4F-54FE-D0AB-B600-B3FFF127F5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04450" y="804329"/>
                  <a:ext cx="503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942742A-1A56-0108-D571-95C7EACD20D7}"/>
                    </a:ext>
                  </a:extLst>
                </p14:cNvPr>
                <p14:cNvContentPartPr/>
                <p14:nvPr/>
              </p14:nvContentPartPr>
              <p14:xfrm>
                <a:off x="4961050" y="865169"/>
                <a:ext cx="1888560" cy="459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942742A-1A56-0108-D571-95C7EACD20D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52410" y="856169"/>
                  <a:ext cx="190620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F33B48A-2321-6347-49CB-295D8E8DBD7C}"/>
                    </a:ext>
                  </a:extLst>
                </p14:cNvPr>
                <p14:cNvContentPartPr/>
                <p14:nvPr/>
              </p14:nvContentPartPr>
              <p14:xfrm>
                <a:off x="6483850" y="821969"/>
                <a:ext cx="23040" cy="12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F33B48A-2321-6347-49CB-295D8E8DBD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75210" y="813329"/>
                  <a:ext cx="40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4E1AA5B-6CC2-FAFF-3B88-868A03FD5BD1}"/>
                    </a:ext>
                  </a:extLst>
                </p14:cNvPr>
                <p14:cNvContentPartPr/>
                <p14:nvPr/>
              </p14:nvContentPartPr>
              <p14:xfrm>
                <a:off x="6103330" y="739529"/>
                <a:ext cx="19440" cy="16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4E1AA5B-6CC2-FAFF-3B88-868A03FD5BD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94690" y="730529"/>
                  <a:ext cx="37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BDE1666-0703-ADE6-ABFC-323F87BDDA93}"/>
                    </a:ext>
                  </a:extLst>
                </p14:cNvPr>
                <p14:cNvContentPartPr/>
                <p14:nvPr/>
              </p14:nvContentPartPr>
              <p14:xfrm>
                <a:off x="7089730" y="659609"/>
                <a:ext cx="825120" cy="413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BDE1666-0703-ADE6-ABFC-323F87BDDA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81090" y="650609"/>
                  <a:ext cx="8427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C353359-86BC-7512-9A32-C66958E79CBD}"/>
                    </a:ext>
                  </a:extLst>
                </p14:cNvPr>
                <p14:cNvContentPartPr/>
                <p14:nvPr/>
              </p14:nvContentPartPr>
              <p14:xfrm>
                <a:off x="7187650" y="784169"/>
                <a:ext cx="440640" cy="43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C353359-86BC-7512-9A32-C66958E79C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79010" y="775529"/>
                  <a:ext cx="458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B84A620-DEE0-C400-4BA6-C4DB40D9FD99}"/>
                    </a:ext>
                  </a:extLst>
                </p14:cNvPr>
                <p14:cNvContentPartPr/>
                <p14:nvPr/>
              </p14:nvContentPartPr>
              <p14:xfrm>
                <a:off x="8066410" y="647369"/>
                <a:ext cx="2221200" cy="630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B84A620-DEE0-C400-4BA6-C4DB40D9FD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57770" y="638729"/>
                  <a:ext cx="223884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61128A0-0A95-9015-EC48-8C71CF3218B1}"/>
                    </a:ext>
                  </a:extLst>
                </p14:cNvPr>
                <p14:cNvContentPartPr/>
                <p14:nvPr/>
              </p14:nvContentPartPr>
              <p14:xfrm>
                <a:off x="10060450" y="836369"/>
                <a:ext cx="243360" cy="8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61128A0-0A95-9015-EC48-8C71CF3218B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51810" y="827729"/>
                  <a:ext cx="261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FD76634-62E3-95D8-CAE7-89B3B6A4A73E}"/>
                    </a:ext>
                  </a:extLst>
                </p14:cNvPr>
                <p14:cNvContentPartPr/>
                <p14:nvPr/>
              </p14:nvContentPartPr>
              <p14:xfrm>
                <a:off x="8299690" y="631889"/>
                <a:ext cx="23040" cy="39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FD76634-62E3-95D8-CAE7-89B3B6A4A73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90690" y="622889"/>
                  <a:ext cx="40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2FA57A2-4172-B5AA-21A5-3CE14C8D8233}"/>
                    </a:ext>
                  </a:extLst>
                </p14:cNvPr>
                <p14:cNvContentPartPr/>
                <p14:nvPr/>
              </p14:nvContentPartPr>
              <p14:xfrm>
                <a:off x="10587850" y="644129"/>
                <a:ext cx="1211040" cy="609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2FA57A2-4172-B5AA-21A5-3CE14C8D82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79210" y="635489"/>
                  <a:ext cx="122868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C41E3AB-173B-DA98-9D52-C6E64EDA5552}"/>
                    </a:ext>
                  </a:extLst>
                </p14:cNvPr>
                <p14:cNvContentPartPr/>
                <p14:nvPr/>
              </p14:nvContentPartPr>
              <p14:xfrm>
                <a:off x="11254930" y="794609"/>
                <a:ext cx="401760" cy="8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C41E3AB-173B-DA98-9D52-C6E64EDA555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45930" y="785609"/>
                  <a:ext cx="4194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FF4D852-2D9A-6766-D349-4A939B5FED28}"/>
              </a:ext>
            </a:extLst>
          </p:cNvPr>
          <p:cNvGrpSpPr/>
          <p:nvPr/>
        </p:nvGrpSpPr>
        <p:grpSpPr>
          <a:xfrm>
            <a:off x="3672610" y="1382849"/>
            <a:ext cx="2796840" cy="679320"/>
            <a:chOff x="3672610" y="1382849"/>
            <a:chExt cx="2796840" cy="67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98EEA02-B8F5-DEBB-7BBC-6F319D07C203}"/>
                    </a:ext>
                  </a:extLst>
                </p14:cNvPr>
                <p14:cNvContentPartPr/>
                <p14:nvPr/>
              </p14:nvContentPartPr>
              <p14:xfrm>
                <a:off x="3672610" y="1541249"/>
                <a:ext cx="542160" cy="215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98EEA02-B8F5-DEBB-7BBC-6F319D07C20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63970" y="1532249"/>
                  <a:ext cx="559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ED326B2-3913-5657-EB3A-6651C0EEA872}"/>
                    </a:ext>
                  </a:extLst>
                </p14:cNvPr>
                <p14:cNvContentPartPr/>
                <p14:nvPr/>
              </p14:nvContentPartPr>
              <p14:xfrm>
                <a:off x="3946210" y="1451969"/>
                <a:ext cx="50040" cy="531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ED326B2-3913-5657-EB3A-6651C0EEA87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37210" y="1442969"/>
                  <a:ext cx="6768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47392AC-653B-5EC6-7AA7-9EC687418E2B}"/>
                    </a:ext>
                  </a:extLst>
                </p14:cNvPr>
                <p14:cNvContentPartPr/>
                <p14:nvPr/>
              </p14:nvContentPartPr>
              <p14:xfrm>
                <a:off x="4536610" y="1671209"/>
                <a:ext cx="259200" cy="29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47392AC-653B-5EC6-7AA7-9EC687418E2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27610" y="1662209"/>
                  <a:ext cx="276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73F7B6E-966E-744A-F592-4E2A571B43C9}"/>
                    </a:ext>
                  </a:extLst>
                </p14:cNvPr>
                <p14:cNvContentPartPr/>
                <p14:nvPr/>
              </p14:nvContentPartPr>
              <p14:xfrm>
                <a:off x="4554250" y="1810169"/>
                <a:ext cx="234720" cy="6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73F7B6E-966E-744A-F592-4E2A571B43C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45610" y="1801169"/>
                  <a:ext cx="252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DC771AD-7567-BB32-0534-EFCE83D6894D}"/>
                    </a:ext>
                  </a:extLst>
                </p14:cNvPr>
                <p14:cNvContentPartPr/>
                <p14:nvPr/>
              </p14:nvContentPartPr>
              <p14:xfrm>
                <a:off x="5096410" y="1534049"/>
                <a:ext cx="541080" cy="178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DC771AD-7567-BB32-0534-EFCE83D6894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87770" y="1525409"/>
                  <a:ext cx="558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1C60ECE-3BA6-079D-10FB-5F2FDB8748EC}"/>
                    </a:ext>
                  </a:extLst>
                </p14:cNvPr>
                <p14:cNvContentPartPr/>
                <p14:nvPr/>
              </p14:nvContentPartPr>
              <p14:xfrm>
                <a:off x="5396650" y="1437209"/>
                <a:ext cx="19080" cy="517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1C60ECE-3BA6-079D-10FB-5F2FDB8748E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87650" y="1428209"/>
                  <a:ext cx="367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3F60866-D072-75F6-7360-AE428550C590}"/>
                    </a:ext>
                  </a:extLst>
                </p14:cNvPr>
                <p14:cNvContentPartPr/>
                <p14:nvPr/>
              </p14:nvContentPartPr>
              <p14:xfrm>
                <a:off x="5608330" y="1913489"/>
                <a:ext cx="6840" cy="145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3F60866-D072-75F6-7360-AE428550C59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99330" y="1904489"/>
                  <a:ext cx="24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D2DA023-45AB-2D2C-7161-BC9279C6BFED}"/>
                    </a:ext>
                  </a:extLst>
                </p14:cNvPr>
                <p14:cNvContentPartPr/>
                <p14:nvPr/>
              </p14:nvContentPartPr>
              <p14:xfrm>
                <a:off x="5901370" y="1477169"/>
                <a:ext cx="459720" cy="188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D2DA023-45AB-2D2C-7161-BC9279C6BFE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92730" y="1468169"/>
                  <a:ext cx="477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78FF610-CC24-8B88-B785-5A301C9C9729}"/>
                    </a:ext>
                  </a:extLst>
                </p14:cNvPr>
                <p14:cNvContentPartPr/>
                <p14:nvPr/>
              </p14:nvContentPartPr>
              <p14:xfrm>
                <a:off x="6136450" y="1382849"/>
                <a:ext cx="43560" cy="573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78FF610-CC24-8B88-B785-5A301C9C97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27450" y="1374209"/>
                  <a:ext cx="6120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2D30C19-1535-E6C5-0BA7-7AFC4D9AD653}"/>
                    </a:ext>
                  </a:extLst>
                </p14:cNvPr>
                <p14:cNvContentPartPr/>
                <p14:nvPr/>
              </p14:nvContentPartPr>
              <p14:xfrm>
                <a:off x="6309970" y="1892249"/>
                <a:ext cx="159480" cy="169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2D30C19-1535-E6C5-0BA7-7AFC4D9AD65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00970" y="1883609"/>
                  <a:ext cx="17712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32BBF9D-E722-21B2-BAE7-782ED50200EB}"/>
              </a:ext>
            </a:extLst>
          </p:cNvPr>
          <p:cNvGrpSpPr/>
          <p:nvPr/>
        </p:nvGrpSpPr>
        <p:grpSpPr>
          <a:xfrm>
            <a:off x="7643050" y="1325969"/>
            <a:ext cx="4430520" cy="722520"/>
            <a:chOff x="7643050" y="1325969"/>
            <a:chExt cx="4430520" cy="72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D0F8E22-117E-98E0-18A9-C4225E7A2A85}"/>
                    </a:ext>
                  </a:extLst>
                </p14:cNvPr>
                <p14:cNvContentPartPr/>
                <p14:nvPr/>
              </p14:nvContentPartPr>
              <p14:xfrm>
                <a:off x="7643050" y="1495169"/>
                <a:ext cx="1743120" cy="553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D0F8E22-117E-98E0-18A9-C4225E7A2A8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34410" y="1486169"/>
                  <a:ext cx="176076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63F0D01-BD0D-B6F4-05E0-596DD6E1C33C}"/>
                    </a:ext>
                  </a:extLst>
                </p14:cNvPr>
                <p14:cNvContentPartPr/>
                <p14:nvPr/>
              </p14:nvContentPartPr>
              <p14:xfrm>
                <a:off x="9144250" y="1574369"/>
                <a:ext cx="262800" cy="40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63F0D01-BD0D-B6F4-05E0-596DD6E1C33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35250" y="1565729"/>
                  <a:ext cx="280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FB97DCC-948E-E0A4-5378-C0CBAF2783B5}"/>
                    </a:ext>
                  </a:extLst>
                </p14:cNvPr>
                <p14:cNvContentPartPr/>
                <p14:nvPr/>
              </p14:nvContentPartPr>
              <p14:xfrm>
                <a:off x="9673810" y="1325969"/>
                <a:ext cx="2399760" cy="612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FB97DCC-948E-E0A4-5378-C0CBAF2783B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64810" y="1317329"/>
                  <a:ext cx="241740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E5D5F58-1219-4478-8C57-88322D8B7150}"/>
                    </a:ext>
                  </a:extLst>
                </p14:cNvPr>
                <p14:cNvContentPartPr/>
                <p14:nvPr/>
              </p14:nvContentPartPr>
              <p14:xfrm>
                <a:off x="11761450" y="1378169"/>
                <a:ext cx="8640" cy="16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E5D5F58-1219-4478-8C57-88322D8B71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752810" y="1369529"/>
                  <a:ext cx="26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FB2361E-1B49-3622-70C6-1D461D562B2C}"/>
                    </a:ext>
                  </a:extLst>
                </p14:cNvPr>
                <p14:cNvContentPartPr/>
                <p14:nvPr/>
              </p14:nvContentPartPr>
              <p14:xfrm>
                <a:off x="11384530" y="1394369"/>
                <a:ext cx="361080" cy="66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FB2361E-1B49-3622-70C6-1D461D562B2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75890" y="1385729"/>
                  <a:ext cx="37872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C906DE2-E008-DE21-3826-782C6B633621}"/>
              </a:ext>
            </a:extLst>
          </p:cNvPr>
          <p:cNvGrpSpPr/>
          <p:nvPr/>
        </p:nvGrpSpPr>
        <p:grpSpPr>
          <a:xfrm>
            <a:off x="1939210" y="2400569"/>
            <a:ext cx="6181560" cy="644400"/>
            <a:chOff x="1939210" y="2400569"/>
            <a:chExt cx="6181560" cy="64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DF3BECF-A889-D159-7C53-90570A556C93}"/>
                    </a:ext>
                  </a:extLst>
                </p14:cNvPr>
                <p14:cNvContentPartPr/>
                <p14:nvPr/>
              </p14:nvContentPartPr>
              <p14:xfrm>
                <a:off x="1939210" y="2710529"/>
                <a:ext cx="47160" cy="299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DF3BECF-A889-D159-7C53-90570A556C9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30570" y="2701529"/>
                  <a:ext cx="648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1A8CDB5-11FF-E600-2657-B183173BAF5B}"/>
                    </a:ext>
                  </a:extLst>
                </p14:cNvPr>
                <p14:cNvContentPartPr/>
                <p14:nvPr/>
              </p14:nvContentPartPr>
              <p14:xfrm>
                <a:off x="2047210" y="2682809"/>
                <a:ext cx="153000" cy="3621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1A8CDB5-11FF-E600-2657-B183173BAF5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38210" y="2674169"/>
                  <a:ext cx="1706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979B187-F41C-F264-6103-2AAB8EDF6114}"/>
                    </a:ext>
                  </a:extLst>
                </p14:cNvPr>
                <p14:cNvContentPartPr/>
                <p14:nvPr/>
              </p14:nvContentPartPr>
              <p14:xfrm>
                <a:off x="2531770" y="2515769"/>
                <a:ext cx="786600" cy="4338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979B187-F41C-F264-6103-2AAB8EDF611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22770" y="2506769"/>
                  <a:ext cx="8042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3D86F25-79E8-7C57-8938-FEF25920D48E}"/>
                    </a:ext>
                  </a:extLst>
                </p14:cNvPr>
                <p14:cNvContentPartPr/>
                <p14:nvPr/>
              </p14:nvContentPartPr>
              <p14:xfrm>
                <a:off x="2901850" y="2665889"/>
                <a:ext cx="332280" cy="46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3D86F25-79E8-7C57-8938-FEF25920D48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93210" y="2657249"/>
                  <a:ext cx="349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B850EDF-E231-FC1C-7902-7E18A1ABB77B}"/>
                    </a:ext>
                  </a:extLst>
                </p14:cNvPr>
                <p14:cNvContentPartPr/>
                <p14:nvPr/>
              </p14:nvContentPartPr>
              <p14:xfrm>
                <a:off x="3580090" y="2541689"/>
                <a:ext cx="918000" cy="493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B850EDF-E231-FC1C-7902-7E18A1ABB77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71450" y="2532689"/>
                  <a:ext cx="9356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A42D15C-7045-0C74-19B6-952CF9F530DD}"/>
                    </a:ext>
                  </a:extLst>
                </p14:cNvPr>
                <p14:cNvContentPartPr/>
                <p14:nvPr/>
              </p14:nvContentPartPr>
              <p14:xfrm>
                <a:off x="4129810" y="2575889"/>
                <a:ext cx="317880" cy="46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A42D15C-7045-0C74-19B6-952CF9F530D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21170" y="2567249"/>
                  <a:ext cx="335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29764A8-F088-71F8-5B6A-E64FFEAFE795}"/>
                    </a:ext>
                  </a:extLst>
                </p14:cNvPr>
                <p14:cNvContentPartPr/>
                <p14:nvPr/>
              </p14:nvContentPartPr>
              <p14:xfrm>
                <a:off x="4917130" y="2543849"/>
                <a:ext cx="754200" cy="293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29764A8-F088-71F8-5B6A-E64FFEAFE79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08490" y="2535209"/>
                  <a:ext cx="7718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16ECDEB-BEF9-A103-68BE-D3926AAFF12D}"/>
                    </a:ext>
                  </a:extLst>
                </p14:cNvPr>
                <p14:cNvContentPartPr/>
                <p14:nvPr/>
              </p14:nvContentPartPr>
              <p14:xfrm>
                <a:off x="5936650" y="2675249"/>
                <a:ext cx="757440" cy="202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16ECDEB-BEF9-A103-68BE-D3926AAFF12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28010" y="2666249"/>
                  <a:ext cx="775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A525CE9-B925-D262-08EB-843B852275CE}"/>
                    </a:ext>
                  </a:extLst>
                </p14:cNvPr>
                <p14:cNvContentPartPr/>
                <p14:nvPr/>
              </p14:nvContentPartPr>
              <p14:xfrm>
                <a:off x="6928450" y="2400569"/>
                <a:ext cx="1192320" cy="582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A525CE9-B925-D262-08EB-843B852275C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19450" y="2391929"/>
                  <a:ext cx="120996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CBFE34F-BDE3-7F07-D7A1-8FB862C4FD74}"/>
                    </a:ext>
                  </a:extLst>
                </p14:cNvPr>
                <p14:cNvContentPartPr/>
                <p14:nvPr/>
              </p14:nvContentPartPr>
              <p14:xfrm>
                <a:off x="7794970" y="2539889"/>
                <a:ext cx="285120" cy="8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CBFE34F-BDE3-7F07-D7A1-8FB862C4FD7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85970" y="2530889"/>
                  <a:ext cx="302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6E05471-49B8-231F-3246-6411CF029DAC}"/>
                    </a:ext>
                  </a:extLst>
                </p14:cNvPr>
                <p14:cNvContentPartPr/>
                <p14:nvPr/>
              </p14:nvContentPartPr>
              <p14:xfrm>
                <a:off x="7605250" y="2551049"/>
                <a:ext cx="27720" cy="7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6E05471-49B8-231F-3246-6411CF029DA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96610" y="254240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DC9E0D5-58DF-5DBA-88E6-F21F14997BE8}"/>
                  </a:ext>
                </a:extLst>
              </p14:cNvPr>
              <p14:cNvContentPartPr/>
              <p14:nvPr/>
            </p14:nvContentPartPr>
            <p14:xfrm>
              <a:off x="7985770" y="2883329"/>
              <a:ext cx="1109160" cy="3866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DC9E0D5-58DF-5DBA-88E6-F21F14997BE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976770" y="2874329"/>
                <a:ext cx="1126800" cy="40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D4381662-63C4-721E-662E-B865EA5530E7}"/>
              </a:ext>
            </a:extLst>
          </p:cNvPr>
          <p:cNvGrpSpPr/>
          <p:nvPr/>
        </p:nvGrpSpPr>
        <p:grpSpPr>
          <a:xfrm>
            <a:off x="9241090" y="2902049"/>
            <a:ext cx="1512000" cy="363960"/>
            <a:chOff x="9241090" y="2902049"/>
            <a:chExt cx="1512000" cy="36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DF7E7E9-B608-66D0-4C2A-2122A50DA7D5}"/>
                    </a:ext>
                  </a:extLst>
                </p14:cNvPr>
                <p14:cNvContentPartPr/>
                <p14:nvPr/>
              </p14:nvContentPartPr>
              <p14:xfrm>
                <a:off x="9241090" y="3065489"/>
                <a:ext cx="1512000" cy="200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DF7E7E9-B608-66D0-4C2A-2122A50DA7D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32450" y="3056849"/>
                  <a:ext cx="1529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4A2EA9B-1B8F-4E6F-2F0F-76E31B3ED19D}"/>
                    </a:ext>
                  </a:extLst>
                </p14:cNvPr>
                <p14:cNvContentPartPr/>
                <p14:nvPr/>
              </p14:nvContentPartPr>
              <p14:xfrm>
                <a:off x="10316410" y="2991329"/>
                <a:ext cx="19440" cy="3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4A2EA9B-1B8F-4E6F-2F0F-76E31B3ED19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07770" y="2982329"/>
                  <a:ext cx="37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7FDE686-0CEB-0177-B412-E3BC87A3B3E5}"/>
                    </a:ext>
                  </a:extLst>
                </p14:cNvPr>
                <p14:cNvContentPartPr/>
                <p14:nvPr/>
              </p14:nvContentPartPr>
              <p14:xfrm>
                <a:off x="9562210" y="2902049"/>
                <a:ext cx="12960" cy="17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7FDE686-0CEB-0177-B412-E3BC87A3B3E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53570" y="2893409"/>
                  <a:ext cx="3060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0628654-02D6-2BBE-026B-9E1B1484CC53}"/>
                  </a:ext>
                </a:extLst>
              </p14:cNvPr>
              <p14:cNvContentPartPr/>
              <p14:nvPr/>
            </p14:nvContentPartPr>
            <p14:xfrm>
              <a:off x="4396210" y="3530969"/>
              <a:ext cx="268560" cy="5065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0628654-02D6-2BBE-026B-9E1B1484CC5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387570" y="3522329"/>
                <a:ext cx="286200" cy="52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AD93C97E-B0E2-A987-6C62-0025F83B35FC}"/>
              </a:ext>
            </a:extLst>
          </p:cNvPr>
          <p:cNvGrpSpPr/>
          <p:nvPr/>
        </p:nvGrpSpPr>
        <p:grpSpPr>
          <a:xfrm>
            <a:off x="3905890" y="2967929"/>
            <a:ext cx="3825720" cy="936000"/>
            <a:chOff x="3905890" y="2967929"/>
            <a:chExt cx="3825720" cy="93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96549BC-0188-9F45-B49A-9613C0B1AE1F}"/>
                    </a:ext>
                  </a:extLst>
                </p14:cNvPr>
                <p14:cNvContentPartPr/>
                <p14:nvPr/>
              </p14:nvContentPartPr>
              <p14:xfrm>
                <a:off x="3905890" y="3031289"/>
                <a:ext cx="167760" cy="422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96549BC-0188-9F45-B49A-9613C0B1AE1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97250" y="3022649"/>
                  <a:ext cx="185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B611FCF-11AD-B45A-1044-B07E960B242B}"/>
                    </a:ext>
                  </a:extLst>
                </p14:cNvPr>
                <p14:cNvContentPartPr/>
                <p14:nvPr/>
              </p14:nvContentPartPr>
              <p14:xfrm>
                <a:off x="4097410" y="3026249"/>
                <a:ext cx="554400" cy="344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B611FCF-11AD-B45A-1044-B07E960B242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88770" y="3017609"/>
                  <a:ext cx="5720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BF70DD3-6A46-C0C1-D3C4-4BCEBAE172B7}"/>
                    </a:ext>
                  </a:extLst>
                </p14:cNvPr>
                <p14:cNvContentPartPr/>
                <p14:nvPr/>
              </p14:nvContentPartPr>
              <p14:xfrm>
                <a:off x="4819930" y="3019769"/>
                <a:ext cx="14400" cy="104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BF70DD3-6A46-C0C1-D3C4-4BCEBAE172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11290" y="3010769"/>
                  <a:ext cx="32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CA309F8-8CF7-D1F5-8496-4B65C5CCAA2B}"/>
                    </a:ext>
                  </a:extLst>
                </p14:cNvPr>
                <p14:cNvContentPartPr/>
                <p14:nvPr/>
              </p14:nvContentPartPr>
              <p14:xfrm>
                <a:off x="4879690" y="3014009"/>
                <a:ext cx="117000" cy="315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CA309F8-8CF7-D1F5-8496-4B65C5CCAA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71050" y="3005009"/>
                  <a:ext cx="1346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3B3A67E-5D26-3013-649C-0D638D2A4C6B}"/>
                    </a:ext>
                  </a:extLst>
                </p14:cNvPr>
                <p14:cNvContentPartPr/>
                <p14:nvPr/>
              </p14:nvContentPartPr>
              <p14:xfrm>
                <a:off x="4839010" y="3218489"/>
                <a:ext cx="173880" cy="3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3B3A67E-5D26-3013-649C-0D638D2A4C6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30370" y="3209849"/>
                  <a:ext cx="191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BC8349C-3269-79C4-7BCD-02C87B76043A}"/>
                    </a:ext>
                  </a:extLst>
                </p14:cNvPr>
                <p14:cNvContentPartPr/>
                <p14:nvPr/>
              </p14:nvContentPartPr>
              <p14:xfrm>
                <a:off x="5239330" y="2967929"/>
                <a:ext cx="1288800" cy="556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BC8349C-3269-79C4-7BCD-02C87B76043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30330" y="2959289"/>
                  <a:ext cx="130644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F32B6B-D364-21C6-DD96-E3FA0790A1EF}"/>
                    </a:ext>
                  </a:extLst>
                </p14:cNvPr>
                <p14:cNvContentPartPr/>
                <p14:nvPr/>
              </p14:nvContentPartPr>
              <p14:xfrm>
                <a:off x="6726490" y="3106169"/>
                <a:ext cx="1005120" cy="388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F32B6B-D364-21C6-DD96-E3FA0790A1E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17850" y="3097169"/>
                  <a:ext cx="10227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FDDB1FA-8E75-5F51-B800-FA72E20FCAD2}"/>
                    </a:ext>
                  </a:extLst>
                </p14:cNvPr>
                <p14:cNvContentPartPr/>
                <p14:nvPr/>
              </p14:nvContentPartPr>
              <p14:xfrm>
                <a:off x="7170010" y="3003929"/>
                <a:ext cx="21240" cy="23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FDDB1FA-8E75-5F51-B800-FA72E20FCAD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61010" y="2994929"/>
                  <a:ext cx="38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AE70D2C-1403-B660-3A40-8068E7DF0700}"/>
                    </a:ext>
                  </a:extLst>
                </p14:cNvPr>
                <p14:cNvContentPartPr/>
                <p14:nvPr/>
              </p14:nvContentPartPr>
              <p14:xfrm>
                <a:off x="4987330" y="3480209"/>
                <a:ext cx="2190600" cy="381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AE70D2C-1403-B660-3A40-8068E7DF070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78690" y="3471209"/>
                  <a:ext cx="22082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5BFC65C-B660-FD16-0769-7B1CC3A0F7C9}"/>
                    </a:ext>
                  </a:extLst>
                </p14:cNvPr>
                <p14:cNvContentPartPr/>
                <p14:nvPr/>
              </p14:nvContentPartPr>
              <p14:xfrm>
                <a:off x="6605170" y="3649769"/>
                <a:ext cx="223560" cy="20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5BFC65C-B660-FD16-0769-7B1CC3A0F7C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96530" y="3640769"/>
                  <a:ext cx="241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1A0E14A-BACD-BE1D-EB9F-B4009CF8B640}"/>
                    </a:ext>
                  </a:extLst>
                </p14:cNvPr>
                <p14:cNvContentPartPr/>
                <p14:nvPr/>
              </p14:nvContentPartPr>
              <p14:xfrm>
                <a:off x="6209890" y="3612689"/>
                <a:ext cx="41040" cy="42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1A0E14A-BACD-BE1D-EB9F-B4009CF8B6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01250" y="3603689"/>
                  <a:ext cx="58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425D940-3A05-7C32-7753-E48E5A95A04E}"/>
                    </a:ext>
                  </a:extLst>
                </p14:cNvPr>
                <p14:cNvContentPartPr/>
                <p14:nvPr/>
              </p14:nvContentPartPr>
              <p14:xfrm>
                <a:off x="7366210" y="3462209"/>
                <a:ext cx="225360" cy="441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425D940-3A05-7C32-7753-E48E5A95A04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57210" y="3453209"/>
                  <a:ext cx="243000" cy="45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09D9E1C-0D96-B50A-F524-A2F0F827BEEA}"/>
              </a:ext>
            </a:extLst>
          </p:cNvPr>
          <p:cNvGrpSpPr/>
          <p:nvPr/>
        </p:nvGrpSpPr>
        <p:grpSpPr>
          <a:xfrm>
            <a:off x="1853530" y="4393889"/>
            <a:ext cx="823680" cy="421920"/>
            <a:chOff x="1853530" y="4393889"/>
            <a:chExt cx="82368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D10C854-4E31-99EF-573E-5EF11DA904D9}"/>
                    </a:ext>
                  </a:extLst>
                </p14:cNvPr>
                <p14:cNvContentPartPr/>
                <p14:nvPr/>
              </p14:nvContentPartPr>
              <p14:xfrm>
                <a:off x="1907170" y="4457249"/>
                <a:ext cx="116280" cy="358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D10C854-4E31-99EF-573E-5EF11DA904D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98530" y="4448249"/>
                  <a:ext cx="1339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A733CEA-5A9E-1132-C170-020A6E4630B6}"/>
                    </a:ext>
                  </a:extLst>
                </p14:cNvPr>
                <p14:cNvContentPartPr/>
                <p14:nvPr/>
              </p14:nvContentPartPr>
              <p14:xfrm>
                <a:off x="1853530" y="4404329"/>
                <a:ext cx="282960" cy="90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A733CEA-5A9E-1132-C170-020A6E4630B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844890" y="4395689"/>
                  <a:ext cx="300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DB3B193-4ADC-D37B-C683-CF97BE0B3B7A}"/>
                    </a:ext>
                  </a:extLst>
                </p14:cNvPr>
                <p14:cNvContentPartPr/>
                <p14:nvPr/>
              </p14:nvContentPartPr>
              <p14:xfrm>
                <a:off x="2107690" y="4393889"/>
                <a:ext cx="569520" cy="393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DB3B193-4ADC-D37B-C683-CF97BE0B3B7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99050" y="4384889"/>
                  <a:ext cx="587160" cy="41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C143BB0-DD04-190A-BE02-3D0ECDF4A78A}"/>
              </a:ext>
            </a:extLst>
          </p:cNvPr>
          <p:cNvGrpSpPr/>
          <p:nvPr/>
        </p:nvGrpSpPr>
        <p:grpSpPr>
          <a:xfrm>
            <a:off x="3134770" y="4191929"/>
            <a:ext cx="5889960" cy="588600"/>
            <a:chOff x="3134770" y="4191929"/>
            <a:chExt cx="5889960" cy="58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6D3A8B5-3AC1-EA13-DD7F-3527337D937B}"/>
                    </a:ext>
                  </a:extLst>
                </p14:cNvPr>
                <p14:cNvContentPartPr/>
                <p14:nvPr/>
              </p14:nvContentPartPr>
              <p14:xfrm>
                <a:off x="3134770" y="4440689"/>
                <a:ext cx="484200" cy="149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6D3A8B5-3AC1-EA13-DD7F-3527337D937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26130" y="4431689"/>
                  <a:ext cx="501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DC12A51-54EE-9418-8DC7-85761B04F8D4}"/>
                    </a:ext>
                  </a:extLst>
                </p14:cNvPr>
                <p14:cNvContentPartPr/>
                <p14:nvPr/>
              </p14:nvContentPartPr>
              <p14:xfrm>
                <a:off x="3389290" y="4323329"/>
                <a:ext cx="17640" cy="406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DC12A51-54EE-9418-8DC7-85761B04F8D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80650" y="4314329"/>
                  <a:ext cx="352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C598781-FE5E-F0E7-DE0B-85606D745428}"/>
                    </a:ext>
                  </a:extLst>
                </p14:cNvPr>
                <p14:cNvContentPartPr/>
                <p14:nvPr/>
              </p14:nvContentPartPr>
              <p14:xfrm>
                <a:off x="4090930" y="4358609"/>
                <a:ext cx="669600" cy="363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C598781-FE5E-F0E7-DE0B-85606D74542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82290" y="4349609"/>
                  <a:ext cx="6872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0B6291C-C174-5034-CAFE-467D8BD32AE3}"/>
                    </a:ext>
                  </a:extLst>
                </p14:cNvPr>
                <p14:cNvContentPartPr/>
                <p14:nvPr/>
              </p14:nvContentPartPr>
              <p14:xfrm>
                <a:off x="5190370" y="4263929"/>
                <a:ext cx="635760" cy="450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0B6291C-C174-5034-CAFE-467D8BD32AE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81370" y="4255289"/>
                  <a:ext cx="6534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678971D-A1BE-A029-6D20-5983B2DF6A18}"/>
                    </a:ext>
                  </a:extLst>
                </p14:cNvPr>
                <p14:cNvContentPartPr/>
                <p14:nvPr/>
              </p14:nvContentPartPr>
              <p14:xfrm>
                <a:off x="5556130" y="4598369"/>
                <a:ext cx="43920" cy="97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678971D-A1BE-A029-6D20-5983B2DF6A1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47490" y="4589369"/>
                  <a:ext cx="61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7C15DEE-2838-5615-67C9-0CE68897C59E}"/>
                    </a:ext>
                  </a:extLst>
                </p14:cNvPr>
                <p14:cNvContentPartPr/>
                <p14:nvPr/>
              </p14:nvContentPartPr>
              <p14:xfrm>
                <a:off x="6215650" y="4496129"/>
                <a:ext cx="885240" cy="213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7C15DEE-2838-5615-67C9-0CE68897C59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06650" y="4487489"/>
                  <a:ext cx="902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F5954A7-FCAB-3410-8D5C-ED6E5A5054CE}"/>
                    </a:ext>
                  </a:extLst>
                </p14:cNvPr>
                <p14:cNvContentPartPr/>
                <p14:nvPr/>
              </p14:nvContentPartPr>
              <p14:xfrm>
                <a:off x="7380610" y="4191929"/>
                <a:ext cx="1492560" cy="588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F5954A7-FCAB-3410-8D5C-ED6E5A5054C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71970" y="4183289"/>
                  <a:ext cx="151020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1284DB1-9113-4CDB-9B12-5F023E7F9EAA}"/>
                    </a:ext>
                  </a:extLst>
                </p14:cNvPr>
                <p14:cNvContentPartPr/>
                <p14:nvPr/>
              </p14:nvContentPartPr>
              <p14:xfrm>
                <a:off x="8359450" y="4274009"/>
                <a:ext cx="351360" cy="78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1284DB1-9113-4CDB-9B12-5F023E7F9EA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50810" y="4265369"/>
                  <a:ext cx="369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BCBC005-007B-8D57-1947-C80970C25635}"/>
                    </a:ext>
                  </a:extLst>
                </p14:cNvPr>
                <p14:cNvContentPartPr/>
                <p14:nvPr/>
              </p14:nvContentPartPr>
              <p14:xfrm>
                <a:off x="8184850" y="4284449"/>
                <a:ext cx="51840" cy="45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BCBC005-007B-8D57-1947-C80970C2563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75850" y="4275449"/>
                  <a:ext cx="69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1ED65EC-B12D-2C56-22EB-F5DF2B505A0B}"/>
                    </a:ext>
                  </a:extLst>
                </p14:cNvPr>
                <p14:cNvContentPartPr/>
                <p14:nvPr/>
              </p14:nvContentPartPr>
              <p14:xfrm>
                <a:off x="9001690" y="4586489"/>
                <a:ext cx="23040" cy="48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1ED65EC-B12D-2C56-22EB-F5DF2B505A0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93050" y="4577489"/>
                  <a:ext cx="4068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5E1FEB2-DB66-3864-C3A4-300954495FC4}"/>
              </a:ext>
            </a:extLst>
          </p:cNvPr>
          <p:cNvGrpSpPr/>
          <p:nvPr/>
        </p:nvGrpSpPr>
        <p:grpSpPr>
          <a:xfrm>
            <a:off x="1817890" y="5131169"/>
            <a:ext cx="1556640" cy="405000"/>
            <a:chOff x="1817890" y="5131169"/>
            <a:chExt cx="155664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E0CA7C1-17FE-1A53-218E-22880AEABC28}"/>
                    </a:ext>
                  </a:extLst>
                </p14:cNvPr>
                <p14:cNvContentPartPr/>
                <p14:nvPr/>
              </p14:nvContentPartPr>
              <p14:xfrm>
                <a:off x="1817890" y="5131169"/>
                <a:ext cx="1556640" cy="4050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E0CA7C1-17FE-1A53-218E-22880AEABC2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09250" y="5122529"/>
                  <a:ext cx="15742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758DFB3-04F0-A209-9859-1C69AD895F14}"/>
                    </a:ext>
                  </a:extLst>
                </p14:cNvPr>
                <p14:cNvContentPartPr/>
                <p14:nvPr/>
              </p14:nvContentPartPr>
              <p14:xfrm>
                <a:off x="2180050" y="5164649"/>
                <a:ext cx="52560" cy="20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758DFB3-04F0-A209-9859-1C69AD895F1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71050" y="5156009"/>
                  <a:ext cx="702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A421065-9247-CFF2-D09D-4CE0370D52FB}"/>
              </a:ext>
            </a:extLst>
          </p:cNvPr>
          <p:cNvGrpSpPr/>
          <p:nvPr/>
        </p:nvGrpSpPr>
        <p:grpSpPr>
          <a:xfrm>
            <a:off x="3656410" y="4944689"/>
            <a:ext cx="5404320" cy="679680"/>
            <a:chOff x="3656410" y="4944689"/>
            <a:chExt cx="5404320" cy="67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B177F63-042D-34C8-1CC8-6C6796FEF8EB}"/>
                    </a:ext>
                  </a:extLst>
                </p14:cNvPr>
                <p14:cNvContentPartPr/>
                <p14:nvPr/>
              </p14:nvContentPartPr>
              <p14:xfrm>
                <a:off x="3656410" y="5126849"/>
                <a:ext cx="405360" cy="497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B177F63-042D-34C8-1CC8-6C6796FEF8E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647770" y="5118209"/>
                  <a:ext cx="42300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37F969F-1EF0-2548-D982-5040FA0480D7}"/>
                    </a:ext>
                  </a:extLst>
                </p14:cNvPr>
                <p14:cNvContentPartPr/>
                <p14:nvPr/>
              </p14:nvContentPartPr>
              <p14:xfrm>
                <a:off x="3825970" y="5128649"/>
                <a:ext cx="23040" cy="25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37F969F-1EF0-2548-D982-5040FA0480D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16970" y="5120009"/>
                  <a:ext cx="40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7DE84B3-0F93-DADB-39F6-B51191CE50A6}"/>
                    </a:ext>
                  </a:extLst>
                </p14:cNvPr>
                <p14:cNvContentPartPr/>
                <p14:nvPr/>
              </p14:nvContentPartPr>
              <p14:xfrm>
                <a:off x="4372090" y="4969529"/>
                <a:ext cx="725040" cy="436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7DE84B3-0F93-DADB-39F6-B51191CE50A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63090" y="4960889"/>
                  <a:ext cx="7426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686F359-F3AE-9560-F340-1540D8926792}"/>
                    </a:ext>
                  </a:extLst>
                </p14:cNvPr>
                <p14:cNvContentPartPr/>
                <p14:nvPr/>
              </p14:nvContentPartPr>
              <p14:xfrm>
                <a:off x="4659730" y="5124689"/>
                <a:ext cx="320760" cy="42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686F359-F3AE-9560-F340-1540D892679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650730" y="5115689"/>
                  <a:ext cx="338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8D57244-53C4-9347-320D-22AEAA08B361}"/>
                    </a:ext>
                  </a:extLst>
                </p14:cNvPr>
                <p14:cNvContentPartPr/>
                <p14:nvPr/>
              </p14:nvContentPartPr>
              <p14:xfrm>
                <a:off x="5400970" y="5045129"/>
                <a:ext cx="421560" cy="164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8D57244-53C4-9347-320D-22AEAA08B36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92330" y="5036489"/>
                  <a:ext cx="439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CF41169-4D14-A7C2-DCCE-48436E6F4145}"/>
                    </a:ext>
                  </a:extLst>
                </p14:cNvPr>
                <p14:cNvContentPartPr/>
                <p14:nvPr/>
              </p14:nvContentPartPr>
              <p14:xfrm>
                <a:off x="5612290" y="4989329"/>
                <a:ext cx="51120" cy="386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CF41169-4D14-A7C2-DCCE-48436E6F414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03650" y="4980689"/>
                  <a:ext cx="687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7E839C4-8747-E2E4-60AA-FE27704A2A95}"/>
                    </a:ext>
                  </a:extLst>
                </p14:cNvPr>
                <p14:cNvContentPartPr/>
                <p14:nvPr/>
              </p14:nvContentPartPr>
              <p14:xfrm>
                <a:off x="5747290" y="5347889"/>
                <a:ext cx="46800" cy="201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7E839C4-8747-E2E4-60AA-FE27704A2A9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38290" y="5338889"/>
                  <a:ext cx="64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27CD53A-ACA8-0AEB-3C6F-9746BF0E8D1B}"/>
                    </a:ext>
                  </a:extLst>
                </p14:cNvPr>
                <p14:cNvContentPartPr/>
                <p14:nvPr/>
              </p14:nvContentPartPr>
              <p14:xfrm>
                <a:off x="6070930" y="4975649"/>
                <a:ext cx="303480" cy="435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27CD53A-ACA8-0AEB-3C6F-9746BF0E8D1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61930" y="4967009"/>
                  <a:ext cx="3211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8FB801D-38BE-3DB8-873F-390E24D09054}"/>
                    </a:ext>
                  </a:extLst>
                </p14:cNvPr>
                <p14:cNvContentPartPr/>
                <p14:nvPr/>
              </p14:nvContentPartPr>
              <p14:xfrm>
                <a:off x="6542530" y="5062409"/>
                <a:ext cx="412920" cy="132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8FB801D-38BE-3DB8-873F-390E24D0905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33530" y="5053769"/>
                  <a:ext cx="430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03B9904-405F-C77A-79C3-ADDC075D76D7}"/>
                    </a:ext>
                  </a:extLst>
                </p14:cNvPr>
                <p14:cNvContentPartPr/>
                <p14:nvPr/>
              </p14:nvContentPartPr>
              <p14:xfrm>
                <a:off x="6771130" y="4944689"/>
                <a:ext cx="22320" cy="4536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03B9904-405F-C77A-79C3-ADDC075D76D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62130" y="4936049"/>
                  <a:ext cx="399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346799F-1D8A-99F3-6414-ADE19D84A7DA}"/>
                    </a:ext>
                  </a:extLst>
                </p14:cNvPr>
                <p14:cNvContentPartPr/>
                <p14:nvPr/>
              </p14:nvContentPartPr>
              <p14:xfrm>
                <a:off x="6875170" y="5328089"/>
                <a:ext cx="203040" cy="114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346799F-1D8A-99F3-6414-ADE19D84A7D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66170" y="5319449"/>
                  <a:ext cx="220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2AB22F1-874D-5E58-B010-8F6913ADF3C6}"/>
                    </a:ext>
                  </a:extLst>
                </p14:cNvPr>
                <p14:cNvContentPartPr/>
                <p14:nvPr/>
              </p14:nvContentPartPr>
              <p14:xfrm>
                <a:off x="7404370" y="5165369"/>
                <a:ext cx="654480" cy="197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2AB22F1-874D-5E58-B010-8F6913ADF3C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95730" y="5156729"/>
                  <a:ext cx="672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A56269D-8BB2-24C3-1488-5F3ACC9E3C41}"/>
                    </a:ext>
                  </a:extLst>
                </p14:cNvPr>
                <p14:cNvContentPartPr/>
                <p14:nvPr/>
              </p14:nvContentPartPr>
              <p14:xfrm>
                <a:off x="8324530" y="4964849"/>
                <a:ext cx="736200" cy="293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A56269D-8BB2-24C3-1488-5F3ACC9E3C4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15890" y="4955849"/>
                  <a:ext cx="753840" cy="31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D7B6C65-66FC-B140-8023-60845D144697}"/>
                  </a:ext>
                </a:extLst>
              </p14:cNvPr>
              <p14:cNvContentPartPr/>
              <p14:nvPr/>
            </p14:nvContentPartPr>
            <p14:xfrm>
              <a:off x="9205090" y="4901129"/>
              <a:ext cx="172800" cy="51300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D7B6C65-66FC-B140-8023-60845D14469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196450" y="4892489"/>
                <a:ext cx="1904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95AC346-EF80-357D-869D-09DA023A84C7}"/>
                  </a:ext>
                </a:extLst>
              </p14:cNvPr>
              <p14:cNvContentPartPr/>
              <p14:nvPr/>
            </p14:nvContentPartPr>
            <p14:xfrm>
              <a:off x="9347290" y="4965209"/>
              <a:ext cx="239040" cy="28080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95AC346-EF80-357D-869D-09DA023A84C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338650" y="4956569"/>
                <a:ext cx="256680" cy="29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8376AB3-7AD7-4A08-535F-1A3DD199F84A}"/>
              </a:ext>
            </a:extLst>
          </p:cNvPr>
          <p:cNvGrpSpPr/>
          <p:nvPr/>
        </p:nvGrpSpPr>
        <p:grpSpPr>
          <a:xfrm>
            <a:off x="9799090" y="4920569"/>
            <a:ext cx="1941120" cy="558360"/>
            <a:chOff x="9799090" y="4920569"/>
            <a:chExt cx="1941120" cy="55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D3C22F2-FB15-09DE-54D5-0547678BE874}"/>
                    </a:ext>
                  </a:extLst>
                </p14:cNvPr>
                <p14:cNvContentPartPr/>
                <p14:nvPr/>
              </p14:nvContentPartPr>
              <p14:xfrm>
                <a:off x="9799090" y="4963769"/>
                <a:ext cx="972000" cy="515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D3C22F2-FB15-09DE-54D5-0547678BE87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790450" y="4955129"/>
                  <a:ext cx="98964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1553A0E-AB0C-01EA-0D47-752B3EF6E24A}"/>
                    </a:ext>
                  </a:extLst>
                </p14:cNvPr>
                <p14:cNvContentPartPr/>
                <p14:nvPr/>
              </p14:nvContentPartPr>
              <p14:xfrm>
                <a:off x="10800250" y="5015969"/>
                <a:ext cx="847440" cy="4028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1553A0E-AB0C-01EA-0D47-752B3EF6E24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791610" y="5006969"/>
                  <a:ext cx="8650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B19B576-477C-9C8B-1334-332E81CB2B6D}"/>
                    </a:ext>
                  </a:extLst>
                </p14:cNvPr>
                <p14:cNvContentPartPr/>
                <p14:nvPr/>
              </p14:nvContentPartPr>
              <p14:xfrm>
                <a:off x="11209570" y="4966289"/>
                <a:ext cx="20160" cy="10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B19B576-477C-9C8B-1334-332E81CB2B6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200570" y="4957289"/>
                  <a:ext cx="3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DA6EA31-0B36-730C-416B-E6661764183C}"/>
                    </a:ext>
                  </a:extLst>
                </p14:cNvPr>
                <p14:cNvContentPartPr/>
                <p14:nvPr/>
              </p14:nvContentPartPr>
              <p14:xfrm>
                <a:off x="11589730" y="4920569"/>
                <a:ext cx="150480" cy="4978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DA6EA31-0B36-730C-416B-E6661764183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581090" y="4911929"/>
                  <a:ext cx="168120" cy="51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FB112AD-404B-5754-67C4-2055D3D86047}"/>
              </a:ext>
            </a:extLst>
          </p:cNvPr>
          <p:cNvGrpSpPr/>
          <p:nvPr/>
        </p:nvGrpSpPr>
        <p:grpSpPr>
          <a:xfrm>
            <a:off x="1837330" y="5677289"/>
            <a:ext cx="385920" cy="361080"/>
            <a:chOff x="1837330" y="5677289"/>
            <a:chExt cx="385920" cy="3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628F527-B920-D8DA-B996-756EC1C8A3F0}"/>
                    </a:ext>
                  </a:extLst>
                </p14:cNvPr>
                <p14:cNvContentPartPr/>
                <p14:nvPr/>
              </p14:nvContentPartPr>
              <p14:xfrm>
                <a:off x="1837330" y="5706089"/>
                <a:ext cx="385920" cy="151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628F527-B920-D8DA-B996-756EC1C8A3F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28690" y="5697449"/>
                  <a:ext cx="403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05EDE56-D4D0-82BC-7430-3AC43BE1E701}"/>
                    </a:ext>
                  </a:extLst>
                </p14:cNvPr>
                <p14:cNvContentPartPr/>
                <p14:nvPr/>
              </p14:nvContentPartPr>
              <p14:xfrm>
                <a:off x="1991410" y="5677289"/>
                <a:ext cx="80640" cy="361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05EDE56-D4D0-82BC-7430-3AC43BE1E70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82770" y="5668289"/>
                  <a:ext cx="98280" cy="37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92C130C-CF59-EBDA-6FAA-6B6F097478DD}"/>
              </a:ext>
            </a:extLst>
          </p:cNvPr>
          <p:cNvGrpSpPr/>
          <p:nvPr/>
        </p:nvGrpSpPr>
        <p:grpSpPr>
          <a:xfrm>
            <a:off x="2554810" y="5760449"/>
            <a:ext cx="1664280" cy="371520"/>
            <a:chOff x="2554810" y="5760449"/>
            <a:chExt cx="1664280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F094CAC-D60A-5687-AEC0-68D86233C159}"/>
                    </a:ext>
                  </a:extLst>
                </p14:cNvPr>
                <p14:cNvContentPartPr/>
                <p14:nvPr/>
              </p14:nvContentPartPr>
              <p14:xfrm>
                <a:off x="2554810" y="5885729"/>
                <a:ext cx="379800" cy="1486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F094CAC-D60A-5687-AEC0-68D86233C15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45810" y="5877089"/>
                  <a:ext cx="397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0F14503-18B1-F13E-F926-135EA0F399AF}"/>
                    </a:ext>
                  </a:extLst>
                </p14:cNvPr>
                <p14:cNvContentPartPr/>
                <p14:nvPr/>
              </p14:nvContentPartPr>
              <p14:xfrm>
                <a:off x="2720770" y="5760449"/>
                <a:ext cx="47520" cy="32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0F14503-18B1-F13E-F926-135EA0F399A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11770" y="5751449"/>
                  <a:ext cx="65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F5EC92B-B917-1BE3-AD94-4481F1B9F228}"/>
                    </a:ext>
                  </a:extLst>
                </p14:cNvPr>
                <p14:cNvContentPartPr/>
                <p14:nvPr/>
              </p14:nvContentPartPr>
              <p14:xfrm>
                <a:off x="3277330" y="5826689"/>
                <a:ext cx="877680" cy="168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F5EC92B-B917-1BE3-AD94-4481F1B9F22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268690" y="5817689"/>
                  <a:ext cx="895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DDAF831-2CB3-D5D8-0690-A024E7E54D2C}"/>
                    </a:ext>
                  </a:extLst>
                </p14:cNvPr>
                <p14:cNvContentPartPr/>
                <p14:nvPr/>
              </p14:nvContentPartPr>
              <p14:xfrm>
                <a:off x="3339970" y="6004169"/>
                <a:ext cx="879120" cy="1278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DDAF831-2CB3-D5D8-0690-A024E7E54D2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30970" y="5995529"/>
                  <a:ext cx="89676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8ADE847-DC11-6054-538D-7CA0B059AF03}"/>
              </a:ext>
            </a:extLst>
          </p:cNvPr>
          <p:cNvGrpSpPr/>
          <p:nvPr/>
        </p:nvGrpSpPr>
        <p:grpSpPr>
          <a:xfrm>
            <a:off x="1806370" y="6134849"/>
            <a:ext cx="8531640" cy="657360"/>
            <a:chOff x="1806370" y="6134849"/>
            <a:chExt cx="8531640" cy="65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07A15B6-6EC7-BD81-38CA-E621D180ACE4}"/>
                    </a:ext>
                  </a:extLst>
                </p14:cNvPr>
                <p14:cNvContentPartPr/>
                <p14:nvPr/>
              </p14:nvContentPartPr>
              <p14:xfrm>
                <a:off x="1806370" y="6306929"/>
                <a:ext cx="117360" cy="2872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07A15B6-6EC7-BD81-38CA-E621D180ACE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97730" y="6298289"/>
                  <a:ext cx="135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A5013EA-12A3-46D3-F0BA-E1744291C307}"/>
                    </a:ext>
                  </a:extLst>
                </p14:cNvPr>
                <p14:cNvContentPartPr/>
                <p14:nvPr/>
              </p14:nvContentPartPr>
              <p14:xfrm>
                <a:off x="1889170" y="6283889"/>
                <a:ext cx="201600" cy="407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A5013EA-12A3-46D3-F0BA-E1744291C30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80170" y="6274889"/>
                  <a:ext cx="2192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27AD718-65B4-CCBE-219D-850E4EEB2F38}"/>
                    </a:ext>
                  </a:extLst>
                </p14:cNvPr>
                <p14:cNvContentPartPr/>
                <p14:nvPr/>
              </p14:nvContentPartPr>
              <p14:xfrm>
                <a:off x="2360050" y="6356969"/>
                <a:ext cx="353160" cy="1389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27AD718-65B4-CCBE-219D-850E4EEB2F3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351050" y="6347969"/>
                  <a:ext cx="370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B79E47B-2E12-6589-B5A9-6F29A82A7E7C}"/>
                    </a:ext>
                  </a:extLst>
                </p14:cNvPr>
                <p14:cNvContentPartPr/>
                <p14:nvPr/>
              </p14:nvContentPartPr>
              <p14:xfrm>
                <a:off x="2546530" y="6251489"/>
                <a:ext cx="49320" cy="384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B79E47B-2E12-6589-B5A9-6F29A82A7E7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537890" y="6242849"/>
                  <a:ext cx="669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0F6D856-4E75-83B8-C376-806953E84455}"/>
                    </a:ext>
                  </a:extLst>
                </p14:cNvPr>
                <p14:cNvContentPartPr/>
                <p14:nvPr/>
              </p14:nvContentPartPr>
              <p14:xfrm>
                <a:off x="2699170" y="6636329"/>
                <a:ext cx="23760" cy="135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0F6D856-4E75-83B8-C376-806953E8445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90170" y="6627329"/>
                  <a:ext cx="41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A15CF2E-0730-C6B6-72F3-89654F31B3BE}"/>
                    </a:ext>
                  </a:extLst>
                </p14:cNvPr>
                <p14:cNvContentPartPr/>
                <p14:nvPr/>
              </p14:nvContentPartPr>
              <p14:xfrm>
                <a:off x="3091570" y="6336089"/>
                <a:ext cx="534600" cy="322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A15CF2E-0730-C6B6-72F3-89654F31B3B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82570" y="6327089"/>
                  <a:ext cx="5522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5C5E826-91E8-368E-FE46-8112F5927BAA}"/>
                    </a:ext>
                  </a:extLst>
                </p14:cNvPr>
                <p14:cNvContentPartPr/>
                <p14:nvPr/>
              </p14:nvContentPartPr>
              <p14:xfrm>
                <a:off x="3763330" y="6521849"/>
                <a:ext cx="99000" cy="1137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5C5E826-91E8-368E-FE46-8112F5927BA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54690" y="6513209"/>
                  <a:ext cx="116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4DFF061-3786-B4ED-0B6A-A45384CDDBA0}"/>
                    </a:ext>
                  </a:extLst>
                </p14:cNvPr>
                <p14:cNvContentPartPr/>
                <p14:nvPr/>
              </p14:nvContentPartPr>
              <p14:xfrm>
                <a:off x="3881050" y="6242129"/>
                <a:ext cx="1045800" cy="5500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4DFF061-3786-B4ED-0B6A-A45384CDDBA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72050" y="6233129"/>
                  <a:ext cx="10634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B45A5F7-9882-07CC-D1AF-93CA8AEC8AD1}"/>
                    </a:ext>
                  </a:extLst>
                </p14:cNvPr>
                <p14:cNvContentPartPr/>
                <p14:nvPr/>
              </p14:nvContentPartPr>
              <p14:xfrm>
                <a:off x="4504210" y="6281369"/>
                <a:ext cx="379080" cy="1342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B45A5F7-9882-07CC-D1AF-93CA8AEC8AD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95210" y="6272369"/>
                  <a:ext cx="396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2EE852D-42A9-A8CB-85AE-3960D50C7362}"/>
                    </a:ext>
                  </a:extLst>
                </p14:cNvPr>
                <p14:cNvContentPartPr/>
                <p14:nvPr/>
              </p14:nvContentPartPr>
              <p14:xfrm>
                <a:off x="5116930" y="6176969"/>
                <a:ext cx="1067400" cy="5252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2EE852D-42A9-A8CB-85AE-3960D50C736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108290" y="6167969"/>
                  <a:ext cx="108504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3E3F372-19DE-037F-86D8-A8C377C70782}"/>
                    </a:ext>
                  </a:extLst>
                </p14:cNvPr>
                <p14:cNvContentPartPr/>
                <p14:nvPr/>
              </p14:nvContentPartPr>
              <p14:xfrm>
                <a:off x="5606530" y="6207929"/>
                <a:ext cx="564840" cy="1252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3E3F372-19DE-037F-86D8-A8C377C7078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597530" y="6198929"/>
                  <a:ext cx="582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368900D-5558-77A3-E41C-681A93689087}"/>
                    </a:ext>
                  </a:extLst>
                </p14:cNvPr>
                <p14:cNvContentPartPr/>
                <p14:nvPr/>
              </p14:nvContentPartPr>
              <p14:xfrm>
                <a:off x="6413650" y="6231329"/>
                <a:ext cx="458280" cy="392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368900D-5558-77A3-E41C-681A9368908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404650" y="6222689"/>
                  <a:ext cx="4759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06DD2C4-0CCA-A0C7-FC5A-2CDFFF9F5CC1}"/>
                    </a:ext>
                  </a:extLst>
                </p14:cNvPr>
                <p14:cNvContentPartPr/>
                <p14:nvPr/>
              </p14:nvContentPartPr>
              <p14:xfrm>
                <a:off x="6388090" y="6295769"/>
                <a:ext cx="555480" cy="68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06DD2C4-0CCA-A0C7-FC5A-2CDFFF9F5CC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79450" y="6286769"/>
                  <a:ext cx="573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AB2E484-EEAF-AEFC-211D-A10D95F20F25}"/>
                    </a:ext>
                  </a:extLst>
                </p14:cNvPr>
                <p14:cNvContentPartPr/>
                <p14:nvPr/>
              </p14:nvContentPartPr>
              <p14:xfrm>
                <a:off x="7103770" y="6234209"/>
                <a:ext cx="477000" cy="181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AB2E484-EEAF-AEFC-211D-A10D95F20F2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95130" y="6225569"/>
                  <a:ext cx="494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9A37B51-0F25-741E-198A-DE6A0A854EE8}"/>
                    </a:ext>
                  </a:extLst>
                </p14:cNvPr>
                <p14:cNvContentPartPr/>
                <p14:nvPr/>
              </p14:nvContentPartPr>
              <p14:xfrm>
                <a:off x="7371610" y="6134849"/>
                <a:ext cx="72000" cy="4435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9A37B51-0F25-741E-198A-DE6A0A854EE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62970" y="6125849"/>
                  <a:ext cx="896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1D3F105-9E31-C4AB-70DC-3E1D5E275FDC}"/>
                    </a:ext>
                  </a:extLst>
                </p14:cNvPr>
                <p14:cNvContentPartPr/>
                <p14:nvPr/>
              </p14:nvContentPartPr>
              <p14:xfrm>
                <a:off x="7500130" y="6610769"/>
                <a:ext cx="124920" cy="781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1D3F105-9E31-C4AB-70DC-3E1D5E275FD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491130" y="6602129"/>
                  <a:ext cx="142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3A90646-F5DB-0F54-7F59-41A11759B892}"/>
                    </a:ext>
                  </a:extLst>
                </p14:cNvPr>
                <p14:cNvContentPartPr/>
                <p14:nvPr/>
              </p14:nvContentPartPr>
              <p14:xfrm>
                <a:off x="7857610" y="6562169"/>
                <a:ext cx="160920" cy="1364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3A90646-F5DB-0F54-7F59-41A11759B89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848970" y="6553169"/>
                  <a:ext cx="178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D016775-FF4B-1886-0B57-F64BBE53DA77}"/>
                    </a:ext>
                  </a:extLst>
                </p14:cNvPr>
                <p14:cNvContentPartPr/>
                <p14:nvPr/>
              </p14:nvContentPartPr>
              <p14:xfrm>
                <a:off x="8178370" y="6197849"/>
                <a:ext cx="468000" cy="2001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D016775-FF4B-1886-0B57-F64BBE53DA7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169370" y="6189209"/>
                  <a:ext cx="485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EE455E0-77F9-380A-2FC5-B564664A0A01}"/>
                    </a:ext>
                  </a:extLst>
                </p14:cNvPr>
                <p14:cNvContentPartPr/>
                <p14:nvPr/>
              </p14:nvContentPartPr>
              <p14:xfrm>
                <a:off x="8423530" y="6151409"/>
                <a:ext cx="82440" cy="4500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EE455E0-77F9-380A-2FC5-B564664A0A0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414530" y="6142769"/>
                  <a:ext cx="1000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FDE6698-5371-338A-1486-F6712F7B8513}"/>
                    </a:ext>
                  </a:extLst>
                </p14:cNvPr>
                <p14:cNvContentPartPr/>
                <p14:nvPr/>
              </p14:nvContentPartPr>
              <p14:xfrm>
                <a:off x="8740330" y="6416729"/>
                <a:ext cx="480600" cy="198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FDE6698-5371-338A-1486-F6712F7B851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731690" y="6408089"/>
                  <a:ext cx="498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9384A66-1628-67D6-CDB7-B97C6BBBE158}"/>
                    </a:ext>
                  </a:extLst>
                </p14:cNvPr>
                <p14:cNvContentPartPr/>
                <p14:nvPr/>
              </p14:nvContentPartPr>
              <p14:xfrm>
                <a:off x="9033010" y="6265169"/>
                <a:ext cx="124920" cy="277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9384A66-1628-67D6-CDB7-B97C6BBBE15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24010" y="6256529"/>
                  <a:ext cx="142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2EB2CFE-B519-EDFF-3E92-A90ED89F3F92}"/>
                    </a:ext>
                  </a:extLst>
                </p14:cNvPr>
                <p14:cNvContentPartPr/>
                <p14:nvPr/>
              </p14:nvContentPartPr>
              <p14:xfrm>
                <a:off x="9498130" y="6198569"/>
                <a:ext cx="698400" cy="4017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2EB2CFE-B519-EDFF-3E92-A90ED89F3F9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489130" y="6189929"/>
                  <a:ext cx="7160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34456AD-5B81-D75F-C916-D74D20BE84BE}"/>
                    </a:ext>
                  </a:extLst>
                </p14:cNvPr>
                <p14:cNvContentPartPr/>
                <p14:nvPr/>
              </p14:nvContentPartPr>
              <p14:xfrm>
                <a:off x="10304170" y="6547049"/>
                <a:ext cx="33840" cy="565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34456AD-5B81-D75F-C916-D74D20BE84B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295170" y="6538049"/>
                  <a:ext cx="51480" cy="7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71980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53C816-578B-234E-1E7E-0027E0E0F969}"/>
                  </a:ext>
                </a:extLst>
              </p14:cNvPr>
              <p14:cNvContentPartPr/>
              <p14:nvPr/>
            </p14:nvContentPartPr>
            <p14:xfrm>
              <a:off x="943090" y="443969"/>
              <a:ext cx="207000" cy="385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53C816-578B-234E-1E7E-0027E0E0F9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4090" y="434969"/>
                <a:ext cx="2246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507144-E20C-DE16-F9F4-6B943F422B3A}"/>
                  </a:ext>
                </a:extLst>
              </p14:cNvPr>
              <p14:cNvContentPartPr/>
              <p14:nvPr/>
            </p14:nvContentPartPr>
            <p14:xfrm>
              <a:off x="1154770" y="443969"/>
              <a:ext cx="762840" cy="46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507144-E20C-DE16-F9F4-6B943F422B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6130" y="434969"/>
                <a:ext cx="78048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47D601-3F10-6B52-AA54-3C5E5426037E}"/>
                  </a:ext>
                </a:extLst>
              </p14:cNvPr>
              <p14:cNvContentPartPr/>
              <p14:nvPr/>
            </p14:nvContentPartPr>
            <p14:xfrm>
              <a:off x="1614490" y="621449"/>
              <a:ext cx="201600" cy="18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47D601-3F10-6B52-AA54-3C5E542603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5850" y="612449"/>
                <a:ext cx="2192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359B359-B13A-FFDD-46E5-6C8AC045E34A}"/>
                  </a:ext>
                </a:extLst>
              </p14:cNvPr>
              <p14:cNvContentPartPr/>
              <p14:nvPr/>
            </p14:nvContentPartPr>
            <p14:xfrm>
              <a:off x="1471210" y="564209"/>
              <a:ext cx="36360" cy="7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359B359-B13A-FFDD-46E5-6C8AC045E3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62570" y="555569"/>
                <a:ext cx="540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FBFF47-3DCE-13F9-C22D-55287B1271DE}"/>
                  </a:ext>
                </a:extLst>
              </p14:cNvPr>
              <p14:cNvContentPartPr/>
              <p14:nvPr/>
            </p14:nvContentPartPr>
            <p14:xfrm>
              <a:off x="2163850" y="458009"/>
              <a:ext cx="272520" cy="52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FBFF47-3DCE-13F9-C22D-55287B1271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54850" y="449009"/>
                <a:ext cx="29016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934F11E-36A3-90F7-D8C8-0BCBD5F847D5}"/>
                  </a:ext>
                </a:extLst>
              </p14:cNvPr>
              <p14:cNvContentPartPr/>
              <p14:nvPr/>
            </p14:nvContentPartPr>
            <p14:xfrm>
              <a:off x="2666050" y="375929"/>
              <a:ext cx="1009800" cy="416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934F11E-36A3-90F7-D8C8-0BCBD5F847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57410" y="367289"/>
                <a:ext cx="1027440" cy="43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225A569E-D844-0B79-6B14-C138FB150D00}"/>
              </a:ext>
            </a:extLst>
          </p:cNvPr>
          <p:cNvGrpSpPr/>
          <p:nvPr/>
        </p:nvGrpSpPr>
        <p:grpSpPr>
          <a:xfrm>
            <a:off x="3849010" y="341369"/>
            <a:ext cx="4293720" cy="684720"/>
            <a:chOff x="3849010" y="341369"/>
            <a:chExt cx="4293720" cy="68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A36A749-252E-AC54-A399-5D43DE0D2305}"/>
                    </a:ext>
                  </a:extLst>
                </p14:cNvPr>
                <p14:cNvContentPartPr/>
                <p14:nvPr/>
              </p14:nvContentPartPr>
              <p14:xfrm>
                <a:off x="3849010" y="366929"/>
                <a:ext cx="1326960" cy="659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A36A749-252E-AC54-A399-5D43DE0D23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40370" y="358289"/>
                  <a:ext cx="134460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5425762-9C04-A27C-EB2F-604C9AFBC439}"/>
                    </a:ext>
                  </a:extLst>
                </p14:cNvPr>
                <p14:cNvContentPartPr/>
                <p14:nvPr/>
              </p14:nvContentPartPr>
              <p14:xfrm>
                <a:off x="4370290" y="446489"/>
                <a:ext cx="475920" cy="114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5425762-9C04-A27C-EB2F-604C9AFBC43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61290" y="437489"/>
                  <a:ext cx="493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DF789B1-BADE-94E6-E314-D3A0B6BD6723}"/>
                    </a:ext>
                  </a:extLst>
                </p14:cNvPr>
                <p14:cNvContentPartPr/>
                <p14:nvPr/>
              </p14:nvContentPartPr>
              <p14:xfrm>
                <a:off x="5594650" y="596249"/>
                <a:ext cx="258120" cy="17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DF789B1-BADE-94E6-E314-D3A0B6BD67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85650" y="587249"/>
                  <a:ext cx="275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4D129F2-0B39-794A-D4DA-2ABBAAE5B421}"/>
                    </a:ext>
                  </a:extLst>
                </p14:cNvPr>
                <p14:cNvContentPartPr/>
                <p14:nvPr/>
              </p14:nvContentPartPr>
              <p14:xfrm>
                <a:off x="5605450" y="660329"/>
                <a:ext cx="289440" cy="65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4D129F2-0B39-794A-D4DA-2ABBAAE5B42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96810" y="651689"/>
                  <a:ext cx="307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71B9FC6-D29C-214F-89D5-CCA14073C6AF}"/>
                    </a:ext>
                  </a:extLst>
                </p14:cNvPr>
                <p14:cNvContentPartPr/>
                <p14:nvPr/>
              </p14:nvContentPartPr>
              <p14:xfrm>
                <a:off x="6318250" y="341369"/>
                <a:ext cx="1278000" cy="496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71B9FC6-D29C-214F-89D5-CCA14073C6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09250" y="332729"/>
                  <a:ext cx="129564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835F04-7C88-1A0D-A9E7-28BD2680D0BD}"/>
                    </a:ext>
                  </a:extLst>
                </p14:cNvPr>
                <p14:cNvContentPartPr/>
                <p14:nvPr/>
              </p14:nvContentPartPr>
              <p14:xfrm>
                <a:off x="7376650" y="424889"/>
                <a:ext cx="196560" cy="17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835F04-7C88-1A0D-A9E7-28BD2680D0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68010" y="416249"/>
                  <a:ext cx="21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B4F274D-E769-0889-00F7-79DAF33CF2BB}"/>
                    </a:ext>
                  </a:extLst>
                </p14:cNvPr>
                <p14:cNvContentPartPr/>
                <p14:nvPr/>
              </p14:nvContentPartPr>
              <p14:xfrm>
                <a:off x="7857610" y="373409"/>
                <a:ext cx="285120" cy="436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B4F274D-E769-0889-00F7-79DAF33CF2B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48610" y="364409"/>
                  <a:ext cx="302760" cy="45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AD7BFC-94D7-AD4B-B196-0C3E016D6777}"/>
              </a:ext>
            </a:extLst>
          </p:cNvPr>
          <p:cNvGrpSpPr/>
          <p:nvPr/>
        </p:nvGrpSpPr>
        <p:grpSpPr>
          <a:xfrm>
            <a:off x="8335690" y="286649"/>
            <a:ext cx="2934360" cy="556560"/>
            <a:chOff x="8335690" y="286649"/>
            <a:chExt cx="2934360" cy="55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E47848-5AF2-D1C6-94DA-D69A0EA8EB64}"/>
                    </a:ext>
                  </a:extLst>
                </p14:cNvPr>
                <p14:cNvContentPartPr/>
                <p14:nvPr/>
              </p14:nvContentPartPr>
              <p14:xfrm>
                <a:off x="8335690" y="339209"/>
                <a:ext cx="1066680" cy="479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E47848-5AF2-D1C6-94DA-D69A0EA8EB6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26690" y="330209"/>
                  <a:ext cx="10843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A5DD3A7-EBAB-149E-9D7C-93E7EC465ACE}"/>
                    </a:ext>
                  </a:extLst>
                </p14:cNvPr>
                <p14:cNvContentPartPr/>
                <p14:nvPr/>
              </p14:nvContentPartPr>
              <p14:xfrm>
                <a:off x="9083050" y="405809"/>
                <a:ext cx="288000" cy="16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A5DD3A7-EBAB-149E-9D7C-93E7EC465AC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74410" y="396809"/>
                  <a:ext cx="305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3568CB-E092-CB6F-DBFB-FBEB99D2C1BB}"/>
                    </a:ext>
                  </a:extLst>
                </p14:cNvPr>
                <p14:cNvContentPartPr/>
                <p14:nvPr/>
              </p14:nvContentPartPr>
              <p14:xfrm>
                <a:off x="8863090" y="286649"/>
                <a:ext cx="69840" cy="27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3568CB-E092-CB6F-DBFB-FBEB99D2C1B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54090" y="278009"/>
                  <a:ext cx="87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CEE635D-9996-22DC-905D-F38B285A6D38}"/>
                    </a:ext>
                  </a:extLst>
                </p14:cNvPr>
                <p14:cNvContentPartPr/>
                <p14:nvPr/>
              </p14:nvContentPartPr>
              <p14:xfrm>
                <a:off x="9613690" y="332369"/>
                <a:ext cx="290160" cy="510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CEE635D-9996-22DC-905D-F38B285A6D3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05050" y="323369"/>
                  <a:ext cx="30780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07ECCF6-C41D-806D-CAFF-6F88BFCF7082}"/>
                    </a:ext>
                  </a:extLst>
                </p14:cNvPr>
                <p14:cNvContentPartPr/>
                <p14:nvPr/>
              </p14:nvContentPartPr>
              <p14:xfrm>
                <a:off x="10140370" y="306089"/>
                <a:ext cx="1129680" cy="507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07ECCF6-C41D-806D-CAFF-6F88BFCF708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31370" y="297449"/>
                  <a:ext cx="114732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03BCBE9-77E5-2B7B-4BC1-BF628A583299}"/>
                    </a:ext>
                  </a:extLst>
                </p14:cNvPr>
                <p14:cNvContentPartPr/>
                <p14:nvPr/>
              </p14:nvContentPartPr>
              <p14:xfrm>
                <a:off x="10830850" y="351449"/>
                <a:ext cx="392040" cy="29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03BCBE9-77E5-2B7B-4BC1-BF628A58329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21850" y="342449"/>
                  <a:ext cx="4096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056308-9871-B54A-9172-5FDE5754D558}"/>
              </a:ext>
            </a:extLst>
          </p:cNvPr>
          <p:cNvGrpSpPr/>
          <p:nvPr/>
        </p:nvGrpSpPr>
        <p:grpSpPr>
          <a:xfrm>
            <a:off x="4366330" y="1319849"/>
            <a:ext cx="271800" cy="448560"/>
            <a:chOff x="4366330" y="1319849"/>
            <a:chExt cx="27180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EC85DD-89CE-FFE4-B329-EF87FC57CEE6}"/>
                    </a:ext>
                  </a:extLst>
                </p14:cNvPr>
                <p14:cNvContentPartPr/>
                <p14:nvPr/>
              </p14:nvContentPartPr>
              <p14:xfrm>
                <a:off x="4445890" y="1336049"/>
                <a:ext cx="11880" cy="432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EC85DD-89CE-FFE4-B329-EF87FC57CEE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36890" y="1327409"/>
                  <a:ext cx="295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50C0A2C-DC2A-F933-5DC3-88A400FFFB5D}"/>
                    </a:ext>
                  </a:extLst>
                </p14:cNvPr>
                <p14:cNvContentPartPr/>
                <p14:nvPr/>
              </p14:nvContentPartPr>
              <p14:xfrm>
                <a:off x="4366330" y="1319849"/>
                <a:ext cx="271800" cy="227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50C0A2C-DC2A-F933-5DC3-88A400FFFB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57330" y="1310849"/>
                  <a:ext cx="28944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CF2D620-2A3B-E4AB-F5B9-244026868461}"/>
              </a:ext>
            </a:extLst>
          </p:cNvPr>
          <p:cNvGrpSpPr/>
          <p:nvPr/>
        </p:nvGrpSpPr>
        <p:grpSpPr>
          <a:xfrm>
            <a:off x="5469010" y="1483649"/>
            <a:ext cx="289800" cy="121320"/>
            <a:chOff x="5469010" y="1483649"/>
            <a:chExt cx="289800" cy="12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E61B115-C0E7-9EED-2FC2-B68ED73603FC}"/>
                    </a:ext>
                  </a:extLst>
                </p14:cNvPr>
                <p14:cNvContentPartPr/>
                <p14:nvPr/>
              </p14:nvContentPartPr>
              <p14:xfrm>
                <a:off x="5469010" y="1483649"/>
                <a:ext cx="258840" cy="40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E61B115-C0E7-9EED-2FC2-B68ED73603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60010" y="1474649"/>
                  <a:ext cx="276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A3DC54B-ED20-4C83-DA69-0F192CE5D82F}"/>
                    </a:ext>
                  </a:extLst>
                </p14:cNvPr>
                <p14:cNvContentPartPr/>
                <p14:nvPr/>
              </p14:nvContentPartPr>
              <p14:xfrm>
                <a:off x="5489890" y="1590929"/>
                <a:ext cx="268920" cy="14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A3DC54B-ED20-4C83-DA69-0F192CE5D82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80890" y="1581929"/>
                  <a:ext cx="2865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935D49B-8AB7-C0C5-7BC3-D6B0E7005009}"/>
              </a:ext>
            </a:extLst>
          </p:cNvPr>
          <p:cNvGrpSpPr/>
          <p:nvPr/>
        </p:nvGrpSpPr>
        <p:grpSpPr>
          <a:xfrm>
            <a:off x="6169210" y="1300049"/>
            <a:ext cx="1026720" cy="692280"/>
            <a:chOff x="6169210" y="1300049"/>
            <a:chExt cx="1026720" cy="69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627D279-AA1A-ACA6-FE30-BB5A17899741}"/>
                    </a:ext>
                  </a:extLst>
                </p14:cNvPr>
                <p14:cNvContentPartPr/>
                <p14:nvPr/>
              </p14:nvContentPartPr>
              <p14:xfrm>
                <a:off x="6239410" y="1322009"/>
                <a:ext cx="27720" cy="456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627D279-AA1A-ACA6-FE30-BB5A178997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30770" y="1313009"/>
                  <a:ext cx="4536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DFE206D-8A51-B509-FC9D-5BC91D04683A}"/>
                    </a:ext>
                  </a:extLst>
                </p14:cNvPr>
                <p14:cNvContentPartPr/>
                <p14:nvPr/>
              </p14:nvContentPartPr>
              <p14:xfrm>
                <a:off x="6169210" y="1339289"/>
                <a:ext cx="322200" cy="219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DFE206D-8A51-B509-FC9D-5BC91D04683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60570" y="1330649"/>
                  <a:ext cx="339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7A10802-72F1-6C31-F2F7-6D95A03B222F}"/>
                    </a:ext>
                  </a:extLst>
                </p14:cNvPr>
                <p14:cNvContentPartPr/>
                <p14:nvPr/>
              </p14:nvContentPartPr>
              <p14:xfrm>
                <a:off x="6391330" y="1796849"/>
                <a:ext cx="18360" cy="195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7A10802-72F1-6C31-F2F7-6D95A03B22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82330" y="1788209"/>
                  <a:ext cx="36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997338-6D15-3F8A-9D34-EBCF43F35FB3}"/>
                    </a:ext>
                  </a:extLst>
                </p14:cNvPr>
                <p14:cNvContentPartPr/>
                <p14:nvPr/>
              </p14:nvContentPartPr>
              <p14:xfrm>
                <a:off x="6846370" y="1341809"/>
                <a:ext cx="21600" cy="444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997338-6D15-3F8A-9D34-EBCF43F35FB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37370" y="1332809"/>
                  <a:ext cx="392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F826D4A-0B1C-B73A-C599-FDAE9056E04F}"/>
                    </a:ext>
                  </a:extLst>
                </p14:cNvPr>
                <p14:cNvContentPartPr/>
                <p14:nvPr/>
              </p14:nvContentPartPr>
              <p14:xfrm>
                <a:off x="6810730" y="1300049"/>
                <a:ext cx="237240" cy="216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F826D4A-0B1C-B73A-C599-FDAE9056E04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01730" y="1291049"/>
                  <a:ext cx="254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4B2F3DC-ACFB-C5D9-9990-AB7CAA8E87ED}"/>
                    </a:ext>
                  </a:extLst>
                </p14:cNvPr>
                <p14:cNvContentPartPr/>
                <p14:nvPr/>
              </p14:nvContentPartPr>
              <p14:xfrm>
                <a:off x="7036090" y="1753289"/>
                <a:ext cx="159840" cy="148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4B2F3DC-ACFB-C5D9-9990-AB7CAA8E87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27450" y="1744649"/>
                  <a:ext cx="17748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CB398A7-DBBD-BDD6-7E3D-C6E87ECB8792}"/>
              </a:ext>
            </a:extLst>
          </p:cNvPr>
          <p:cNvGrpSpPr/>
          <p:nvPr/>
        </p:nvGrpSpPr>
        <p:grpSpPr>
          <a:xfrm>
            <a:off x="1134250" y="2393369"/>
            <a:ext cx="3727800" cy="466920"/>
            <a:chOff x="1134250" y="2393369"/>
            <a:chExt cx="3727800" cy="4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DDC91A1-7E80-81F0-AD4E-D6C055CDC134}"/>
                    </a:ext>
                  </a:extLst>
                </p14:cNvPr>
                <p14:cNvContentPartPr/>
                <p14:nvPr/>
              </p14:nvContentPartPr>
              <p14:xfrm>
                <a:off x="1164130" y="2581289"/>
                <a:ext cx="74520" cy="279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DDC91A1-7E80-81F0-AD4E-D6C055CDC13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55130" y="2572289"/>
                  <a:ext cx="921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4C79CFD-E20E-1EB6-2DC3-660A542A1220}"/>
                    </a:ext>
                  </a:extLst>
                </p14:cNvPr>
                <p14:cNvContentPartPr/>
                <p14:nvPr/>
              </p14:nvContentPartPr>
              <p14:xfrm>
                <a:off x="1134250" y="2567609"/>
                <a:ext cx="259560" cy="48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4C79CFD-E20E-1EB6-2DC3-660A542A12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5610" y="2558609"/>
                  <a:ext cx="277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F8BF140-84CC-8476-B40C-D1BCA677ADF8}"/>
                    </a:ext>
                  </a:extLst>
                </p14:cNvPr>
                <p14:cNvContentPartPr/>
                <p14:nvPr/>
              </p14:nvContentPartPr>
              <p14:xfrm>
                <a:off x="1379050" y="2492369"/>
                <a:ext cx="392400" cy="358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F8BF140-84CC-8476-B40C-D1BCA677ADF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70050" y="2483729"/>
                  <a:ext cx="4100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65FEC6E-818B-C70F-E9E6-791AED5A4109}"/>
                    </a:ext>
                  </a:extLst>
                </p14:cNvPr>
                <p14:cNvContentPartPr/>
                <p14:nvPr/>
              </p14:nvContentPartPr>
              <p14:xfrm>
                <a:off x="1610530" y="2618729"/>
                <a:ext cx="30960" cy="36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65FEC6E-818B-C70F-E9E6-791AED5A410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01890" y="2609729"/>
                  <a:ext cx="48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C1EF836-3310-7767-E790-F72821AF5EDA}"/>
                    </a:ext>
                  </a:extLst>
                </p14:cNvPr>
                <p14:cNvContentPartPr/>
                <p14:nvPr/>
              </p14:nvContentPartPr>
              <p14:xfrm>
                <a:off x="2076730" y="2470049"/>
                <a:ext cx="825480" cy="348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C1EF836-3310-7767-E790-F72821AF5ED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68090" y="2461409"/>
                  <a:ext cx="8431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F07C55E-0603-650E-5E7E-BF7310AF6424}"/>
                    </a:ext>
                  </a:extLst>
                </p14:cNvPr>
                <p14:cNvContentPartPr/>
                <p14:nvPr/>
              </p14:nvContentPartPr>
              <p14:xfrm>
                <a:off x="3218650" y="2682809"/>
                <a:ext cx="774360" cy="122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F07C55E-0603-650E-5E7E-BF7310AF642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10010" y="2673809"/>
                  <a:ext cx="792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73F1850-8B39-5BED-FAEB-269838E2FF38}"/>
                    </a:ext>
                  </a:extLst>
                </p14:cNvPr>
                <p14:cNvContentPartPr/>
                <p14:nvPr/>
              </p14:nvContentPartPr>
              <p14:xfrm>
                <a:off x="4320250" y="2393369"/>
                <a:ext cx="541800" cy="406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73F1850-8B39-5BED-FAEB-269838E2FF3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11610" y="2384729"/>
                  <a:ext cx="559440" cy="42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E527B2F-E682-846E-733C-89E88E7F61B6}"/>
              </a:ext>
            </a:extLst>
          </p:cNvPr>
          <p:cNvGrpSpPr/>
          <p:nvPr/>
        </p:nvGrpSpPr>
        <p:grpSpPr>
          <a:xfrm>
            <a:off x="5151490" y="2179529"/>
            <a:ext cx="5670360" cy="796680"/>
            <a:chOff x="5151490" y="2179529"/>
            <a:chExt cx="5670360" cy="79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8D480BA-E212-8217-9F4F-DDECD58F9884}"/>
                    </a:ext>
                  </a:extLst>
                </p14:cNvPr>
                <p14:cNvContentPartPr/>
                <p14:nvPr/>
              </p14:nvContentPartPr>
              <p14:xfrm>
                <a:off x="5151490" y="2327489"/>
                <a:ext cx="1981800" cy="648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8D480BA-E212-8217-9F4F-DDECD58F98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42490" y="2318849"/>
                  <a:ext cx="199944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BE2DF5B-7AEC-F709-4E74-B16989BDCCC4}"/>
                    </a:ext>
                  </a:extLst>
                </p14:cNvPr>
                <p14:cNvContentPartPr/>
                <p14:nvPr/>
              </p14:nvContentPartPr>
              <p14:xfrm>
                <a:off x="6611290" y="2369969"/>
                <a:ext cx="66600" cy="19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BE2DF5B-7AEC-F709-4E74-B16989BDCC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02290" y="2360969"/>
                  <a:ext cx="84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EE2017F-C9CB-B3A9-437D-31A0C006EB11}"/>
                    </a:ext>
                  </a:extLst>
                </p14:cNvPr>
                <p14:cNvContentPartPr/>
                <p14:nvPr/>
              </p14:nvContentPartPr>
              <p14:xfrm>
                <a:off x="7344610" y="2290409"/>
                <a:ext cx="589680" cy="365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EE2017F-C9CB-B3A9-437D-31A0C006EB1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35610" y="2281769"/>
                  <a:ext cx="6073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BE53647-A706-FF90-58F2-5118DC7E121F}"/>
                    </a:ext>
                  </a:extLst>
                </p14:cNvPr>
                <p14:cNvContentPartPr/>
                <p14:nvPr/>
              </p14:nvContentPartPr>
              <p14:xfrm>
                <a:off x="7406170" y="2304809"/>
                <a:ext cx="411840" cy="33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BE53647-A706-FF90-58F2-5118DC7E121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97170" y="2295809"/>
                  <a:ext cx="429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80BF1AD-8EB6-745D-A634-A04C8510D34F}"/>
                    </a:ext>
                  </a:extLst>
                </p14:cNvPr>
                <p14:cNvContentPartPr/>
                <p14:nvPr/>
              </p14:nvContentPartPr>
              <p14:xfrm>
                <a:off x="8229130" y="2481929"/>
                <a:ext cx="718920" cy="339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80BF1AD-8EB6-745D-A634-A04C8510D34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20490" y="2472929"/>
                  <a:ext cx="7365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5E30F8A-0ED8-7A56-E83A-3B224BFAE883}"/>
                    </a:ext>
                  </a:extLst>
                </p14:cNvPr>
                <p14:cNvContentPartPr/>
                <p14:nvPr/>
              </p14:nvContentPartPr>
              <p14:xfrm>
                <a:off x="9201130" y="2179529"/>
                <a:ext cx="1620720" cy="411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5E30F8A-0ED8-7A56-E83A-3B224BFAE88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92130" y="2170889"/>
                  <a:ext cx="1638360" cy="42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AF8C548-BE15-3477-D487-41C6B4420F3B}"/>
                  </a:ext>
                </a:extLst>
              </p14:cNvPr>
              <p14:cNvContentPartPr/>
              <p14:nvPr/>
            </p14:nvContentPartPr>
            <p14:xfrm>
              <a:off x="2815810" y="3028409"/>
              <a:ext cx="2328120" cy="620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AF8C548-BE15-3477-D487-41C6B4420F3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07170" y="3019769"/>
                <a:ext cx="2345760" cy="63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6154E7AB-C13C-6C0F-006F-B1AEF286276E}"/>
              </a:ext>
            </a:extLst>
          </p:cNvPr>
          <p:cNvGrpSpPr/>
          <p:nvPr/>
        </p:nvGrpSpPr>
        <p:grpSpPr>
          <a:xfrm>
            <a:off x="1193290" y="3071969"/>
            <a:ext cx="2338560" cy="565200"/>
            <a:chOff x="1193290" y="3071969"/>
            <a:chExt cx="2338560" cy="56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E634F77-076D-7335-CDA9-8BE8A5B9C211}"/>
                    </a:ext>
                  </a:extLst>
                </p14:cNvPr>
                <p14:cNvContentPartPr/>
                <p14:nvPr/>
              </p14:nvContentPartPr>
              <p14:xfrm>
                <a:off x="1193290" y="3134969"/>
                <a:ext cx="338040" cy="502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E634F77-076D-7335-CDA9-8BE8A5B9C21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84650" y="3126329"/>
                  <a:ext cx="3556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8CCCB9D-C2BE-13BD-6058-679C68512210}"/>
                    </a:ext>
                  </a:extLst>
                </p14:cNvPr>
                <p14:cNvContentPartPr/>
                <p14:nvPr/>
              </p14:nvContentPartPr>
              <p14:xfrm>
                <a:off x="1796290" y="3278969"/>
                <a:ext cx="749880" cy="222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8CCCB9D-C2BE-13BD-6058-679C6851221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87650" y="3269969"/>
                  <a:ext cx="767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124D98-9F11-CF4C-7473-6CCAFD38035F}"/>
                    </a:ext>
                  </a:extLst>
                </p14:cNvPr>
                <p14:cNvContentPartPr/>
                <p14:nvPr/>
              </p14:nvContentPartPr>
              <p14:xfrm>
                <a:off x="2573890" y="3299129"/>
                <a:ext cx="140400" cy="30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124D98-9F11-CF4C-7473-6CCAFD38035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65250" y="3290489"/>
                  <a:ext cx="158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0DFF741-5279-D666-4DB0-7F01F7C04A55}"/>
                    </a:ext>
                  </a:extLst>
                </p14:cNvPr>
                <p14:cNvContentPartPr/>
                <p14:nvPr/>
              </p14:nvContentPartPr>
              <p14:xfrm>
                <a:off x="2976010" y="3176729"/>
                <a:ext cx="13680" cy="11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0DFF741-5279-D666-4DB0-7F01F7C04A5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67010" y="3168089"/>
                  <a:ext cx="31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DE2C441-990C-B971-7F2C-EC92C248383E}"/>
                    </a:ext>
                  </a:extLst>
                </p14:cNvPr>
                <p14:cNvContentPartPr/>
                <p14:nvPr/>
              </p14:nvContentPartPr>
              <p14:xfrm>
                <a:off x="3346810" y="3071969"/>
                <a:ext cx="185040" cy="36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DE2C441-990C-B971-7F2C-EC92C248383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38170" y="3063329"/>
                  <a:ext cx="20268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B5755F1-751B-388A-DB38-2681AE6DEA24}"/>
                  </a:ext>
                </a:extLst>
              </p14:cNvPr>
              <p14:cNvContentPartPr/>
              <p14:nvPr/>
            </p14:nvContentPartPr>
            <p14:xfrm>
              <a:off x="4462450" y="3064769"/>
              <a:ext cx="316080" cy="824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B5755F1-751B-388A-DB38-2681AE6DEA2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53450" y="3056129"/>
                <a:ext cx="333720" cy="10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EBF6B484-89D6-0523-7E0F-6A5A7E7C43AC}"/>
              </a:ext>
            </a:extLst>
          </p:cNvPr>
          <p:cNvGrpSpPr/>
          <p:nvPr/>
        </p:nvGrpSpPr>
        <p:grpSpPr>
          <a:xfrm>
            <a:off x="5612650" y="2923649"/>
            <a:ext cx="1305000" cy="640440"/>
            <a:chOff x="5612650" y="2923649"/>
            <a:chExt cx="1305000" cy="64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E3B7866-B49D-14B0-F079-A17D4368F646}"/>
                    </a:ext>
                  </a:extLst>
                </p14:cNvPr>
                <p14:cNvContentPartPr/>
                <p14:nvPr/>
              </p14:nvContentPartPr>
              <p14:xfrm>
                <a:off x="5612650" y="2923649"/>
                <a:ext cx="1305000" cy="640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E3B7866-B49D-14B0-F079-A17D4368F6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04010" y="2914649"/>
                  <a:ext cx="132264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DEF2E7C-1899-0E3F-77C8-1DE36DC93C13}"/>
                    </a:ext>
                  </a:extLst>
                </p14:cNvPr>
                <p14:cNvContentPartPr/>
                <p14:nvPr/>
              </p14:nvContentPartPr>
              <p14:xfrm>
                <a:off x="6404290" y="3037409"/>
                <a:ext cx="374040" cy="17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DEF2E7C-1899-0E3F-77C8-1DE36DC93C1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95650" y="3028409"/>
                  <a:ext cx="391680" cy="3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6613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3C5C0F3-A3B5-E3CE-7616-FD0F1D3803DF}"/>
              </a:ext>
            </a:extLst>
          </p:cNvPr>
          <p:cNvGrpSpPr/>
          <p:nvPr/>
        </p:nvGrpSpPr>
        <p:grpSpPr>
          <a:xfrm>
            <a:off x="310930" y="126449"/>
            <a:ext cx="2757960" cy="657360"/>
            <a:chOff x="310930" y="126449"/>
            <a:chExt cx="2757960" cy="65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FCC02DD-383F-AF2D-99E2-CEFC3D33ADC7}"/>
                    </a:ext>
                  </a:extLst>
                </p14:cNvPr>
                <p14:cNvContentPartPr/>
                <p14:nvPr/>
              </p14:nvContentPartPr>
              <p14:xfrm>
                <a:off x="444490" y="207809"/>
                <a:ext cx="22320" cy="3427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FCC02DD-383F-AF2D-99E2-CEFC3D33ADC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5490" y="198809"/>
                  <a:ext cx="399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0D48D5C-4F45-A154-2138-8DAE8648891B}"/>
                    </a:ext>
                  </a:extLst>
                </p14:cNvPr>
                <p14:cNvContentPartPr/>
                <p14:nvPr/>
              </p14:nvContentPartPr>
              <p14:xfrm>
                <a:off x="600370" y="264689"/>
                <a:ext cx="8640" cy="302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0D48D5C-4F45-A154-2138-8DAE8648891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1370" y="255689"/>
                  <a:ext cx="262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44A73FF-6406-71BB-4C3F-DE9A9EE1F00D}"/>
                    </a:ext>
                  </a:extLst>
                </p14:cNvPr>
                <p14:cNvContentPartPr/>
                <p14:nvPr/>
              </p14:nvContentPartPr>
              <p14:xfrm>
                <a:off x="310930" y="160289"/>
                <a:ext cx="522000" cy="491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44A73FF-6406-71BB-4C3F-DE9A9EE1F00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2290" y="151289"/>
                  <a:ext cx="5396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30517B6-6596-F82D-57DE-B913C88FBD65}"/>
                    </a:ext>
                  </a:extLst>
                </p14:cNvPr>
                <p14:cNvContentPartPr/>
                <p14:nvPr/>
              </p14:nvContentPartPr>
              <p14:xfrm>
                <a:off x="1101850" y="126449"/>
                <a:ext cx="1369800" cy="657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30517B6-6596-F82D-57DE-B913C88FBD6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92850" y="117449"/>
                  <a:ext cx="138744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631520-C7F5-C6F2-2906-8AB4FE4BFC2B}"/>
                    </a:ext>
                  </a:extLst>
                </p14:cNvPr>
                <p14:cNvContentPartPr/>
                <p14:nvPr/>
              </p14:nvContentPartPr>
              <p14:xfrm>
                <a:off x="1692970" y="234809"/>
                <a:ext cx="427320" cy="53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631520-C7F5-C6F2-2906-8AB4FE4BFC2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84330" y="225809"/>
                  <a:ext cx="444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A559327-A80A-760B-C182-FA1CD98B7681}"/>
                    </a:ext>
                  </a:extLst>
                </p14:cNvPr>
                <p14:cNvContentPartPr/>
                <p14:nvPr/>
              </p14:nvContentPartPr>
              <p14:xfrm>
                <a:off x="2758210" y="174689"/>
                <a:ext cx="310680" cy="486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A559327-A80A-760B-C182-FA1CD98B768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49570" y="165689"/>
                  <a:ext cx="328320" cy="50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0CA255-693F-A9AA-7B1D-582E225E628A}"/>
              </a:ext>
            </a:extLst>
          </p:cNvPr>
          <p:cNvGrpSpPr/>
          <p:nvPr/>
        </p:nvGrpSpPr>
        <p:grpSpPr>
          <a:xfrm>
            <a:off x="3374170" y="90809"/>
            <a:ext cx="1701720" cy="593280"/>
            <a:chOff x="3374170" y="90809"/>
            <a:chExt cx="1701720" cy="59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5CA0E34-71E4-4287-2BD6-FB9613F64ED2}"/>
                    </a:ext>
                  </a:extLst>
                </p14:cNvPr>
                <p14:cNvContentPartPr/>
                <p14:nvPr/>
              </p14:nvContentPartPr>
              <p14:xfrm>
                <a:off x="3374170" y="90809"/>
                <a:ext cx="1701720" cy="593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5CA0E34-71E4-4287-2BD6-FB9613F64ED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65170" y="82169"/>
                  <a:ext cx="171936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476F108-C19B-4727-8C9B-C97D6691D005}"/>
                    </a:ext>
                  </a:extLst>
                </p14:cNvPr>
                <p14:cNvContentPartPr/>
                <p14:nvPr/>
              </p14:nvContentPartPr>
              <p14:xfrm>
                <a:off x="4368490" y="227609"/>
                <a:ext cx="43920" cy="30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476F108-C19B-4727-8C9B-C97D6691D0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59490" y="218609"/>
                  <a:ext cx="61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2D8D379-D0B3-E3CC-9B37-474877B29166}"/>
                    </a:ext>
                  </a:extLst>
                </p14:cNvPr>
                <p14:cNvContentPartPr/>
                <p14:nvPr/>
              </p14:nvContentPartPr>
              <p14:xfrm>
                <a:off x="4089850" y="223289"/>
                <a:ext cx="311400" cy="50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2D8D379-D0B3-E3CC-9B37-474877B2916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80850" y="214649"/>
                  <a:ext cx="32904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ED4F21-4D7E-37BB-9F42-121E442DF0FA}"/>
              </a:ext>
            </a:extLst>
          </p:cNvPr>
          <p:cNvGrpSpPr/>
          <p:nvPr/>
        </p:nvGrpSpPr>
        <p:grpSpPr>
          <a:xfrm>
            <a:off x="5344810" y="132569"/>
            <a:ext cx="2221200" cy="485280"/>
            <a:chOff x="5344810" y="132569"/>
            <a:chExt cx="2221200" cy="48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7C263C4-FE2D-409C-181E-022034A384CE}"/>
                    </a:ext>
                  </a:extLst>
                </p14:cNvPr>
                <p14:cNvContentPartPr/>
                <p14:nvPr/>
              </p14:nvContentPartPr>
              <p14:xfrm>
                <a:off x="5344810" y="299609"/>
                <a:ext cx="419400" cy="94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7C263C4-FE2D-409C-181E-022034A384C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336170" y="290609"/>
                  <a:ext cx="437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457FE42-B91B-9655-16AB-494003DE0EBF}"/>
                    </a:ext>
                  </a:extLst>
                </p14:cNvPr>
                <p14:cNvContentPartPr/>
                <p14:nvPr/>
              </p14:nvContentPartPr>
              <p14:xfrm>
                <a:off x="5455690" y="178649"/>
                <a:ext cx="24840" cy="21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457FE42-B91B-9655-16AB-494003DE0EB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47050" y="169649"/>
                  <a:ext cx="42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50E5F70-555C-CC97-A241-52036653B78F}"/>
                    </a:ext>
                  </a:extLst>
                </p14:cNvPr>
                <p14:cNvContentPartPr/>
                <p14:nvPr/>
              </p14:nvContentPartPr>
              <p14:xfrm>
                <a:off x="6070570" y="132569"/>
                <a:ext cx="1495440" cy="485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50E5F70-555C-CC97-A241-52036653B78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61930" y="123929"/>
                  <a:ext cx="15130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8EAF25-0067-8A1D-4BC0-C41B8BBCB817}"/>
                    </a:ext>
                  </a:extLst>
                </p14:cNvPr>
                <p14:cNvContentPartPr/>
                <p14:nvPr/>
              </p14:nvContentPartPr>
              <p14:xfrm>
                <a:off x="6555130" y="194489"/>
                <a:ext cx="374040" cy="39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8EAF25-0067-8A1D-4BC0-C41B8BBCB81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46130" y="185849"/>
                  <a:ext cx="3916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9228E0-DE92-9F4C-00FF-CDF67A1D80FE}"/>
              </a:ext>
            </a:extLst>
          </p:cNvPr>
          <p:cNvGrpSpPr/>
          <p:nvPr/>
        </p:nvGrpSpPr>
        <p:grpSpPr>
          <a:xfrm>
            <a:off x="7844650" y="116009"/>
            <a:ext cx="3017520" cy="524520"/>
            <a:chOff x="7844650" y="116009"/>
            <a:chExt cx="3017520" cy="52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C3FD3EA-1F40-90FB-2364-9DF2DAE767E5}"/>
                    </a:ext>
                  </a:extLst>
                </p14:cNvPr>
                <p14:cNvContentPartPr/>
                <p14:nvPr/>
              </p14:nvContentPartPr>
              <p14:xfrm>
                <a:off x="7844650" y="116009"/>
                <a:ext cx="1940760" cy="524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C3FD3EA-1F40-90FB-2364-9DF2DAE767E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36010" y="107009"/>
                  <a:ext cx="195840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953B30F-4E82-1670-4ECD-88CDF73E5DA2}"/>
                    </a:ext>
                  </a:extLst>
                </p14:cNvPr>
                <p14:cNvContentPartPr/>
                <p14:nvPr/>
              </p14:nvContentPartPr>
              <p14:xfrm>
                <a:off x="9045610" y="171449"/>
                <a:ext cx="550440" cy="32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953B30F-4E82-1670-4ECD-88CDF73E5DA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36610" y="162449"/>
                  <a:ext cx="568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F42C820-2338-79FC-5F56-3BA57864ECE5}"/>
                    </a:ext>
                  </a:extLst>
                </p14:cNvPr>
                <p14:cNvContentPartPr/>
                <p14:nvPr/>
              </p14:nvContentPartPr>
              <p14:xfrm>
                <a:off x="10005370" y="123569"/>
                <a:ext cx="856800" cy="415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F42C820-2338-79FC-5F56-3BA57864ECE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96370" y="114929"/>
                  <a:ext cx="8744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B8D9935-257A-A793-90E4-C988096D7E40}"/>
                    </a:ext>
                  </a:extLst>
                </p14:cNvPr>
                <p14:cNvContentPartPr/>
                <p14:nvPr/>
              </p14:nvContentPartPr>
              <p14:xfrm>
                <a:off x="10361410" y="213209"/>
                <a:ext cx="24840" cy="38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B8D9935-257A-A793-90E4-C988096D7E4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52770" y="204569"/>
                  <a:ext cx="4248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ACF5109-D60D-EA00-0C51-4FFBA9980E8D}"/>
                  </a:ext>
                </a:extLst>
              </p14:cNvPr>
              <p14:cNvContentPartPr/>
              <p14:nvPr/>
            </p14:nvContentPartPr>
            <p14:xfrm>
              <a:off x="7315810" y="830969"/>
              <a:ext cx="1729800" cy="430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ACF5109-D60D-EA00-0C51-4FFBA9980E8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306810" y="821969"/>
                <a:ext cx="174744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78761E-4D9F-1305-C54D-2679223392F5}"/>
                  </a:ext>
                </a:extLst>
              </p14:cNvPr>
              <p14:cNvContentPartPr/>
              <p14:nvPr/>
            </p14:nvContentPartPr>
            <p14:xfrm>
              <a:off x="7998010" y="937169"/>
              <a:ext cx="310680" cy="54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78761E-4D9F-1305-C54D-2679223392F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89370" y="928529"/>
                <a:ext cx="32832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464A9F64-33EB-ADF0-DA15-0450C252813C}"/>
              </a:ext>
            </a:extLst>
          </p:cNvPr>
          <p:cNvGrpSpPr/>
          <p:nvPr/>
        </p:nvGrpSpPr>
        <p:grpSpPr>
          <a:xfrm>
            <a:off x="9427930" y="732689"/>
            <a:ext cx="2337840" cy="577080"/>
            <a:chOff x="9427930" y="732689"/>
            <a:chExt cx="233784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A79550-F4DD-97B5-454F-8E6F4B507DD3}"/>
                    </a:ext>
                  </a:extLst>
                </p14:cNvPr>
                <p14:cNvContentPartPr/>
                <p14:nvPr/>
              </p14:nvContentPartPr>
              <p14:xfrm>
                <a:off x="9427930" y="854369"/>
                <a:ext cx="322920" cy="455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A79550-F4DD-97B5-454F-8E6F4B507DD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18930" y="845369"/>
                  <a:ext cx="3405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5543417-48B6-C2EC-A0C7-1160DF34497B}"/>
                    </a:ext>
                  </a:extLst>
                </p14:cNvPr>
                <p14:cNvContentPartPr/>
                <p14:nvPr/>
              </p14:nvContentPartPr>
              <p14:xfrm>
                <a:off x="9974050" y="1018169"/>
                <a:ext cx="563400" cy="153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5543417-48B6-C2EC-A0C7-1160DF34497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65050" y="1009169"/>
                  <a:ext cx="581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BC08557-C66E-AEB8-10B3-11392D3ED6B1}"/>
                    </a:ext>
                  </a:extLst>
                </p14:cNvPr>
                <p14:cNvContentPartPr/>
                <p14:nvPr/>
              </p14:nvContentPartPr>
              <p14:xfrm>
                <a:off x="10830130" y="732689"/>
                <a:ext cx="834840" cy="382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BC08557-C66E-AEB8-10B3-11392D3ED6B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21130" y="724049"/>
                  <a:ext cx="8524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4CD50DD-0D25-7CAA-937D-649CC32B3E93}"/>
                    </a:ext>
                  </a:extLst>
                </p14:cNvPr>
                <p14:cNvContentPartPr/>
                <p14:nvPr/>
              </p14:nvContentPartPr>
              <p14:xfrm>
                <a:off x="11621410" y="978569"/>
                <a:ext cx="144360" cy="112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4CD50DD-0D25-7CAA-937D-649CC32B3E9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612770" y="969569"/>
                  <a:ext cx="162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919C0A-2220-69EF-06B8-DB1512DE03E8}"/>
                    </a:ext>
                  </a:extLst>
                </p14:cNvPr>
                <p14:cNvContentPartPr/>
                <p14:nvPr/>
              </p14:nvContentPartPr>
              <p14:xfrm>
                <a:off x="11019490" y="858329"/>
                <a:ext cx="532800" cy="27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919C0A-2220-69EF-06B8-DB1512DE03E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10850" y="849329"/>
                  <a:ext cx="55044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90E3A8C-023D-BF2A-D74B-B7DE9F8C3C88}"/>
              </a:ext>
            </a:extLst>
          </p:cNvPr>
          <p:cNvGrpSpPr/>
          <p:nvPr/>
        </p:nvGrpSpPr>
        <p:grpSpPr>
          <a:xfrm>
            <a:off x="2625010" y="1624769"/>
            <a:ext cx="2340720" cy="627480"/>
            <a:chOff x="2625010" y="1624769"/>
            <a:chExt cx="2340720" cy="62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85E80B4-5643-2338-6C9B-F71E156E5F88}"/>
                    </a:ext>
                  </a:extLst>
                </p14:cNvPr>
                <p14:cNvContentPartPr/>
                <p14:nvPr/>
              </p14:nvContentPartPr>
              <p14:xfrm>
                <a:off x="2625010" y="1772009"/>
                <a:ext cx="168480" cy="257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85E80B4-5643-2338-6C9B-F71E156E5F8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16010" y="1763009"/>
                  <a:ext cx="186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CCC0E48-3572-4B06-424A-FD1189417786}"/>
                    </a:ext>
                  </a:extLst>
                </p14:cNvPr>
                <p14:cNvContentPartPr/>
                <p14:nvPr/>
              </p14:nvContentPartPr>
              <p14:xfrm>
                <a:off x="2864770" y="1985129"/>
                <a:ext cx="13680" cy="75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CCC0E48-3572-4B06-424A-FD118941778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56130" y="1976489"/>
                  <a:ext cx="31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6FBAE6-EF70-DD31-1E25-3D239A6EE156}"/>
                    </a:ext>
                  </a:extLst>
                </p14:cNvPr>
                <p14:cNvContentPartPr/>
                <p14:nvPr/>
              </p14:nvContentPartPr>
              <p14:xfrm>
                <a:off x="2983570" y="1871369"/>
                <a:ext cx="130680" cy="380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6FBAE6-EF70-DD31-1E25-3D239A6EE15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74930" y="1862369"/>
                  <a:ext cx="1483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D8975BA-C7AD-67B5-7A7A-F0728C42698D}"/>
                    </a:ext>
                  </a:extLst>
                </p14:cNvPr>
                <p14:cNvContentPartPr/>
                <p14:nvPr/>
              </p14:nvContentPartPr>
              <p14:xfrm>
                <a:off x="3162490" y="2082329"/>
                <a:ext cx="23040" cy="59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D8975BA-C7AD-67B5-7A7A-F0728C42698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53850" y="2073329"/>
                  <a:ext cx="40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489F143-17E6-1183-77C6-442EFB20BB18}"/>
                    </a:ext>
                  </a:extLst>
                </p14:cNvPr>
                <p14:cNvContentPartPr/>
                <p14:nvPr/>
              </p14:nvContentPartPr>
              <p14:xfrm>
                <a:off x="3590170" y="1828529"/>
                <a:ext cx="772560" cy="330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489F143-17E6-1183-77C6-442EFB20BB1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581530" y="1819889"/>
                  <a:ext cx="7902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A8A7917-BA39-ECB8-EEAA-0EC2D76ACBDB}"/>
                    </a:ext>
                  </a:extLst>
                </p14:cNvPr>
                <p14:cNvContentPartPr/>
                <p14:nvPr/>
              </p14:nvContentPartPr>
              <p14:xfrm>
                <a:off x="4117210" y="1663649"/>
                <a:ext cx="26640" cy="11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A8A7917-BA39-ECB8-EEAA-0EC2D76ACBD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108210" y="1654649"/>
                  <a:ext cx="44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47F982F-55D1-CAED-8680-8CF9DDDC30F0}"/>
                    </a:ext>
                  </a:extLst>
                </p14:cNvPr>
                <p14:cNvContentPartPr/>
                <p14:nvPr/>
              </p14:nvContentPartPr>
              <p14:xfrm>
                <a:off x="4660090" y="1624769"/>
                <a:ext cx="305640" cy="452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47F982F-55D1-CAED-8680-8CF9DDDC30F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651090" y="1615769"/>
                  <a:ext cx="323280" cy="47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CE9DF6F-4AE8-7C67-136A-3AAF10E0B791}"/>
              </a:ext>
            </a:extLst>
          </p:cNvPr>
          <p:cNvGrpSpPr/>
          <p:nvPr/>
        </p:nvGrpSpPr>
        <p:grpSpPr>
          <a:xfrm>
            <a:off x="2603770" y="833129"/>
            <a:ext cx="1919880" cy="559080"/>
            <a:chOff x="2603770" y="833129"/>
            <a:chExt cx="1919880" cy="55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9A3C597-C630-D3D4-C12D-B7FEC78AB871}"/>
                    </a:ext>
                  </a:extLst>
                </p14:cNvPr>
                <p14:cNvContentPartPr/>
                <p14:nvPr/>
              </p14:nvContentPartPr>
              <p14:xfrm>
                <a:off x="2603770" y="1001609"/>
                <a:ext cx="177480" cy="305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9A3C597-C630-D3D4-C12D-B7FEC78AB87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94770" y="992609"/>
                  <a:ext cx="1951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21E0D6-12CB-3FBB-34A1-178FC9C226FC}"/>
                    </a:ext>
                  </a:extLst>
                </p14:cNvPr>
                <p14:cNvContentPartPr/>
                <p14:nvPr/>
              </p14:nvContentPartPr>
              <p14:xfrm>
                <a:off x="2896810" y="1261169"/>
                <a:ext cx="10080" cy="18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21E0D6-12CB-3FBB-34A1-178FC9C226F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87810" y="1252169"/>
                  <a:ext cx="27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2ECC2F-89E5-0AD9-72DC-1EA507765CCF}"/>
                    </a:ext>
                  </a:extLst>
                </p14:cNvPr>
                <p14:cNvContentPartPr/>
                <p14:nvPr/>
              </p14:nvContentPartPr>
              <p14:xfrm>
                <a:off x="3071410" y="1097369"/>
                <a:ext cx="112680" cy="292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2ECC2F-89E5-0AD9-72DC-1EA507765CC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62410" y="1088729"/>
                  <a:ext cx="1303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F81399-0733-EE65-F84C-930EDBDB4AD2}"/>
                    </a:ext>
                  </a:extLst>
                </p14:cNvPr>
                <p14:cNvContentPartPr/>
                <p14:nvPr/>
              </p14:nvContentPartPr>
              <p14:xfrm>
                <a:off x="3293530" y="1283849"/>
                <a:ext cx="16560" cy="39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F81399-0733-EE65-F84C-930EDBDB4AD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84890" y="1274849"/>
                  <a:ext cx="34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0393861-25F8-8AF5-7C85-DFB4929ED002}"/>
                    </a:ext>
                  </a:extLst>
                </p14:cNvPr>
                <p14:cNvContentPartPr/>
                <p14:nvPr/>
              </p14:nvContentPartPr>
              <p14:xfrm>
                <a:off x="3520690" y="833129"/>
                <a:ext cx="1002960" cy="559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0393861-25F8-8AF5-7C85-DFB4929ED00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511690" y="824489"/>
                  <a:ext cx="1020600" cy="57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97BA7C3-482C-28B7-CF42-7A61E664BB94}"/>
              </a:ext>
            </a:extLst>
          </p:cNvPr>
          <p:cNvGrpSpPr/>
          <p:nvPr/>
        </p:nvGrpSpPr>
        <p:grpSpPr>
          <a:xfrm>
            <a:off x="4779685" y="815609"/>
            <a:ext cx="1878840" cy="573480"/>
            <a:chOff x="4779685" y="815609"/>
            <a:chExt cx="1878840" cy="57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040B25E-B5EC-C810-3479-1C42B2B14964}"/>
                    </a:ext>
                  </a:extLst>
                </p14:cNvPr>
                <p14:cNvContentPartPr/>
                <p14:nvPr/>
              </p14:nvContentPartPr>
              <p14:xfrm>
                <a:off x="4779685" y="815609"/>
                <a:ext cx="1878840" cy="573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040B25E-B5EC-C810-3479-1C42B2B149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70685" y="806609"/>
                  <a:ext cx="189648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D2137F5-AB59-192F-A7E2-73BE47AFF592}"/>
                    </a:ext>
                  </a:extLst>
                </p14:cNvPr>
                <p14:cNvContentPartPr/>
                <p14:nvPr/>
              </p14:nvContentPartPr>
              <p14:xfrm>
                <a:off x="6092965" y="940169"/>
                <a:ext cx="313920" cy="36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D2137F5-AB59-192F-A7E2-73BE47AFF59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084325" y="931529"/>
                  <a:ext cx="331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B4446A9-704C-13D0-D254-8CC0ABA1DD2A}"/>
                    </a:ext>
                  </a:extLst>
                </p14:cNvPr>
                <p14:cNvContentPartPr/>
                <p14:nvPr/>
              </p14:nvContentPartPr>
              <p14:xfrm>
                <a:off x="5150845" y="934049"/>
                <a:ext cx="446760" cy="44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B4446A9-704C-13D0-D254-8CC0ABA1DD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41845" y="925049"/>
                  <a:ext cx="464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B840A18-0508-9454-2457-796620F9A368}"/>
                    </a:ext>
                  </a:extLst>
                </p14:cNvPr>
                <p14:cNvContentPartPr/>
                <p14:nvPr/>
              </p14:nvContentPartPr>
              <p14:xfrm>
                <a:off x="4885165" y="934049"/>
                <a:ext cx="53280" cy="23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B840A18-0508-9454-2457-796620F9A36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76525" y="925049"/>
                  <a:ext cx="7092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5D2D0D1-C903-A99C-2515-8165EC8C961F}"/>
                  </a:ext>
                </a:extLst>
              </p14:cNvPr>
              <p14:cNvContentPartPr/>
              <p14:nvPr/>
            </p14:nvContentPartPr>
            <p14:xfrm>
              <a:off x="5322205" y="1527689"/>
              <a:ext cx="704880" cy="436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5D2D0D1-C903-A99C-2515-8165EC8C961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313565" y="1519049"/>
                <a:ext cx="722520" cy="45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B40C4883-68EF-DA28-B257-515ACA82DB07}"/>
              </a:ext>
            </a:extLst>
          </p:cNvPr>
          <p:cNvGrpSpPr/>
          <p:nvPr/>
        </p:nvGrpSpPr>
        <p:grpSpPr>
          <a:xfrm>
            <a:off x="6227605" y="1439489"/>
            <a:ext cx="3912120" cy="750600"/>
            <a:chOff x="6227605" y="1439489"/>
            <a:chExt cx="3912120" cy="75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81D4ED1-9439-F801-7798-42D7C41B8C0F}"/>
                    </a:ext>
                  </a:extLst>
                </p14:cNvPr>
                <p14:cNvContentPartPr/>
                <p14:nvPr/>
              </p14:nvContentPartPr>
              <p14:xfrm>
                <a:off x="6227605" y="1439489"/>
                <a:ext cx="1878480" cy="750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81D4ED1-9439-F801-7798-42D7C41B8C0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18965" y="1430849"/>
                  <a:ext cx="1896120" cy="76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E7E7AD2-2563-E514-EBBD-D9F0CFB3BF62}"/>
                    </a:ext>
                  </a:extLst>
                </p14:cNvPr>
                <p14:cNvContentPartPr/>
                <p14:nvPr/>
              </p14:nvContentPartPr>
              <p14:xfrm>
                <a:off x="7402645" y="1639289"/>
                <a:ext cx="383760" cy="12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E7E7AD2-2563-E514-EBBD-D9F0CFB3BF6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94005" y="1630649"/>
                  <a:ext cx="40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69527C2-19F0-55C5-83ED-FDC570C7EEE6}"/>
                    </a:ext>
                  </a:extLst>
                </p14:cNvPr>
                <p14:cNvContentPartPr/>
                <p14:nvPr/>
              </p14:nvContentPartPr>
              <p14:xfrm>
                <a:off x="8304085" y="1452809"/>
                <a:ext cx="1835640" cy="685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69527C2-19F0-55C5-83ED-FDC570C7EEE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95445" y="1443809"/>
                  <a:ext cx="185328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8EB56AE-F004-2CBE-F165-B94D4831833E}"/>
                    </a:ext>
                  </a:extLst>
                </p14:cNvPr>
                <p14:cNvContentPartPr/>
                <p14:nvPr/>
              </p14:nvContentPartPr>
              <p14:xfrm>
                <a:off x="9479125" y="1619849"/>
                <a:ext cx="42480" cy="53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8EB56AE-F004-2CBE-F165-B94D483183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70125" y="1611209"/>
                  <a:ext cx="60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7759254-95D2-3539-BADA-FD39C490C170}"/>
                    </a:ext>
                  </a:extLst>
                </p14:cNvPr>
                <p14:cNvContentPartPr/>
                <p14:nvPr/>
              </p14:nvContentPartPr>
              <p14:xfrm>
                <a:off x="8981245" y="1645769"/>
                <a:ext cx="508320" cy="56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7759254-95D2-3539-BADA-FD39C490C17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72245" y="1636769"/>
                  <a:ext cx="52596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EC79A8B-FBA2-1027-A870-45B96EF82ED6}"/>
                  </a:ext>
                </a:extLst>
              </p14:cNvPr>
              <p14:cNvContentPartPr/>
              <p14:nvPr/>
            </p14:nvContentPartPr>
            <p14:xfrm>
              <a:off x="1227565" y="2528849"/>
              <a:ext cx="239040" cy="447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EC79A8B-FBA2-1027-A870-45B96EF82ED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18925" y="2519849"/>
                <a:ext cx="256680" cy="46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CA6AB34D-18A8-7ED6-9346-EFFF640ACB36}"/>
              </a:ext>
            </a:extLst>
          </p:cNvPr>
          <p:cNvGrpSpPr/>
          <p:nvPr/>
        </p:nvGrpSpPr>
        <p:grpSpPr>
          <a:xfrm>
            <a:off x="1513045" y="2456849"/>
            <a:ext cx="2727360" cy="695160"/>
            <a:chOff x="1513045" y="2456849"/>
            <a:chExt cx="2727360" cy="69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0E3BD1-605C-65B4-8386-C1C413416AC5}"/>
                    </a:ext>
                  </a:extLst>
                </p14:cNvPr>
                <p14:cNvContentPartPr/>
                <p14:nvPr/>
              </p14:nvContentPartPr>
              <p14:xfrm>
                <a:off x="1513045" y="2527409"/>
                <a:ext cx="804600" cy="512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0E3BD1-605C-65B4-8386-C1C413416AC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04045" y="2518769"/>
                  <a:ext cx="82224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F264ED7-A7A4-4AD8-D40B-7DEE2BDA007E}"/>
                    </a:ext>
                  </a:extLst>
                </p14:cNvPr>
                <p14:cNvContentPartPr/>
                <p14:nvPr/>
              </p14:nvContentPartPr>
              <p14:xfrm>
                <a:off x="1949365" y="2678969"/>
                <a:ext cx="288000" cy="7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F264ED7-A7A4-4AD8-D40B-7DEE2BDA007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40365" y="2670329"/>
                  <a:ext cx="305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AE73F7A-F13C-D2A8-A1BF-AEE7E38DB93B}"/>
                    </a:ext>
                  </a:extLst>
                </p14:cNvPr>
                <p14:cNvContentPartPr/>
                <p14:nvPr/>
              </p14:nvContentPartPr>
              <p14:xfrm>
                <a:off x="1862245" y="2602289"/>
                <a:ext cx="46440" cy="36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AE73F7A-F13C-D2A8-A1BF-AEE7E38DB93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853605" y="2593649"/>
                  <a:ext cx="64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87813F4-7123-5399-1CF9-4F687056EF67}"/>
                    </a:ext>
                  </a:extLst>
                </p14:cNvPr>
                <p14:cNvContentPartPr/>
                <p14:nvPr/>
              </p14:nvContentPartPr>
              <p14:xfrm>
                <a:off x="2659645" y="2570969"/>
                <a:ext cx="304920" cy="581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87813F4-7123-5399-1CF9-4F687056EF6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51005" y="2561969"/>
                  <a:ext cx="32256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EC9E69-5CB5-04C5-55A1-8DDCACF52382}"/>
                    </a:ext>
                  </a:extLst>
                </p14:cNvPr>
                <p14:cNvContentPartPr/>
                <p14:nvPr/>
              </p14:nvContentPartPr>
              <p14:xfrm>
                <a:off x="3199285" y="2456849"/>
                <a:ext cx="1041120" cy="489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EC9E69-5CB5-04C5-55A1-8DDCACF5238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90645" y="2447849"/>
                  <a:ext cx="1058760" cy="50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31F32BF-63CD-1648-CBA1-9050824EAB7D}"/>
              </a:ext>
            </a:extLst>
          </p:cNvPr>
          <p:cNvGrpSpPr/>
          <p:nvPr/>
        </p:nvGrpSpPr>
        <p:grpSpPr>
          <a:xfrm>
            <a:off x="4491685" y="2391689"/>
            <a:ext cx="1461960" cy="711000"/>
            <a:chOff x="4491685" y="2391689"/>
            <a:chExt cx="1461960" cy="71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CC34921-E4D7-D45D-0490-1CD5250FE1E6}"/>
                    </a:ext>
                  </a:extLst>
                </p14:cNvPr>
                <p14:cNvContentPartPr/>
                <p14:nvPr/>
              </p14:nvContentPartPr>
              <p14:xfrm>
                <a:off x="4491685" y="2391689"/>
                <a:ext cx="1461960" cy="711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CC34921-E4D7-D45D-0490-1CD5250FE1E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83045" y="2383049"/>
                  <a:ext cx="1479600" cy="7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A08D221-4F6E-3F93-430A-69B1EA092818}"/>
                    </a:ext>
                  </a:extLst>
                </p14:cNvPr>
                <p14:cNvContentPartPr/>
                <p14:nvPr/>
              </p14:nvContentPartPr>
              <p14:xfrm>
                <a:off x="4980925" y="2523809"/>
                <a:ext cx="446760" cy="84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A08D221-4F6E-3F93-430A-69B1EA09281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71925" y="2514809"/>
                  <a:ext cx="46440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0CD49C7-5075-47A7-4C97-167ECCA6F94B}"/>
              </a:ext>
            </a:extLst>
          </p:cNvPr>
          <p:cNvGrpSpPr/>
          <p:nvPr/>
        </p:nvGrpSpPr>
        <p:grpSpPr>
          <a:xfrm>
            <a:off x="2783485" y="3413009"/>
            <a:ext cx="2745360" cy="557280"/>
            <a:chOff x="2783485" y="3413009"/>
            <a:chExt cx="2745360" cy="55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53625A8-E2D7-92C6-C636-119F1724FD01}"/>
                    </a:ext>
                  </a:extLst>
                </p14:cNvPr>
                <p14:cNvContentPartPr/>
                <p14:nvPr/>
              </p14:nvContentPartPr>
              <p14:xfrm>
                <a:off x="2828845" y="3516689"/>
                <a:ext cx="53280" cy="379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53625A8-E2D7-92C6-C636-119F1724FD0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19845" y="3508049"/>
                  <a:ext cx="709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B466692-08E0-65FD-7D08-3F4523BA1FEC}"/>
                    </a:ext>
                  </a:extLst>
                </p14:cNvPr>
                <p14:cNvContentPartPr/>
                <p14:nvPr/>
              </p14:nvContentPartPr>
              <p14:xfrm>
                <a:off x="2783485" y="3462329"/>
                <a:ext cx="276840" cy="225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B466692-08E0-65FD-7D08-3F4523BA1FE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774485" y="3453689"/>
                  <a:ext cx="294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EF3DE72-EA08-C549-FE23-33C8921F123B}"/>
                    </a:ext>
                  </a:extLst>
                </p14:cNvPr>
                <p14:cNvContentPartPr/>
                <p14:nvPr/>
              </p14:nvContentPartPr>
              <p14:xfrm>
                <a:off x="3374245" y="3664649"/>
                <a:ext cx="304200" cy="39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EF3DE72-EA08-C549-FE23-33C8921F123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365605" y="3656009"/>
                  <a:ext cx="321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AF65431-1023-6440-E01F-4C59806AD8FB}"/>
                    </a:ext>
                  </a:extLst>
                </p14:cNvPr>
                <p14:cNvContentPartPr/>
                <p14:nvPr/>
              </p14:nvContentPartPr>
              <p14:xfrm>
                <a:off x="3372805" y="3769769"/>
                <a:ext cx="320760" cy="51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AF65431-1023-6440-E01F-4C59806AD8F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64165" y="3761129"/>
                  <a:ext cx="338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DEDD3F1-0045-6A93-12DE-B47C689299BC}"/>
                    </a:ext>
                  </a:extLst>
                </p14:cNvPr>
                <p14:cNvContentPartPr/>
                <p14:nvPr/>
              </p14:nvContentPartPr>
              <p14:xfrm>
                <a:off x="4093525" y="3485369"/>
                <a:ext cx="36000" cy="396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DEDD3F1-0045-6A93-12DE-B47C689299B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084525" y="3476729"/>
                  <a:ext cx="536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3CBEDF-98EA-2D4E-3358-305FC561494C}"/>
                    </a:ext>
                  </a:extLst>
                </p14:cNvPr>
                <p14:cNvContentPartPr/>
                <p14:nvPr/>
              </p14:nvContentPartPr>
              <p14:xfrm>
                <a:off x="4050325" y="3443609"/>
                <a:ext cx="244800" cy="238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3CBEDF-98EA-2D4E-3358-305FC561494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41685" y="3434609"/>
                  <a:ext cx="262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D63750A-066B-362E-3E05-E4154BB43D03}"/>
                    </a:ext>
                  </a:extLst>
                </p14:cNvPr>
                <p14:cNvContentPartPr/>
                <p14:nvPr/>
              </p14:nvContentPartPr>
              <p14:xfrm>
                <a:off x="4309885" y="3873809"/>
                <a:ext cx="20520" cy="89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D63750A-066B-362E-3E05-E4154BB43D0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01245" y="3864809"/>
                  <a:ext cx="38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C996B5F-42C4-1093-58D1-96C82217DED6}"/>
                    </a:ext>
                  </a:extLst>
                </p14:cNvPr>
                <p14:cNvContentPartPr/>
                <p14:nvPr/>
              </p14:nvContentPartPr>
              <p14:xfrm>
                <a:off x="4683565" y="3461249"/>
                <a:ext cx="21960" cy="326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C996B5F-42C4-1093-58D1-96C82217DED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74925" y="3452249"/>
                  <a:ext cx="396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63C2AF-D86E-CFCE-4839-C382A536025A}"/>
                    </a:ext>
                  </a:extLst>
                </p14:cNvPr>
                <p14:cNvContentPartPr/>
                <p14:nvPr/>
              </p14:nvContentPartPr>
              <p14:xfrm>
                <a:off x="4588525" y="3420209"/>
                <a:ext cx="261720" cy="217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263C2AF-D86E-CFCE-4839-C382A536025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79525" y="3411209"/>
                  <a:ext cx="279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ABD6A53-899C-0EC3-FC1C-73188950398A}"/>
                    </a:ext>
                  </a:extLst>
                </p14:cNvPr>
                <p14:cNvContentPartPr/>
                <p14:nvPr/>
              </p14:nvContentPartPr>
              <p14:xfrm>
                <a:off x="4846285" y="3824849"/>
                <a:ext cx="194760" cy="145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ABD6A53-899C-0EC3-FC1C-73188950398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837645" y="3816209"/>
                  <a:ext cx="212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05496B7-EA79-9F7C-B6D3-2E3B191A6EBE}"/>
                    </a:ext>
                  </a:extLst>
                </p14:cNvPr>
                <p14:cNvContentPartPr/>
                <p14:nvPr/>
              </p14:nvContentPartPr>
              <p14:xfrm>
                <a:off x="5345245" y="3450809"/>
                <a:ext cx="12600" cy="343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05496B7-EA79-9F7C-B6D3-2E3B191A6EB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336605" y="3442169"/>
                  <a:ext cx="302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D56FB11-9D0D-D542-B362-E6E808205966}"/>
                    </a:ext>
                  </a:extLst>
                </p14:cNvPr>
                <p14:cNvContentPartPr/>
                <p14:nvPr/>
              </p14:nvContentPartPr>
              <p14:xfrm>
                <a:off x="5270725" y="3413009"/>
                <a:ext cx="258120" cy="205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D56FB11-9D0D-D542-B362-E6E80820596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261725" y="3404009"/>
                  <a:ext cx="27576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A4C4512-284A-7433-35A9-0A9B11E5BC05}"/>
              </a:ext>
            </a:extLst>
          </p:cNvPr>
          <p:cNvGrpSpPr/>
          <p:nvPr/>
        </p:nvGrpSpPr>
        <p:grpSpPr>
          <a:xfrm>
            <a:off x="6013045" y="3601289"/>
            <a:ext cx="509760" cy="78840"/>
            <a:chOff x="6013045" y="3601289"/>
            <a:chExt cx="509760" cy="7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D8FEC32-C5D3-8D36-F1A9-26864049A334}"/>
                    </a:ext>
                  </a:extLst>
                </p14:cNvPr>
                <p14:cNvContentPartPr/>
                <p14:nvPr/>
              </p14:nvContentPartPr>
              <p14:xfrm>
                <a:off x="6013045" y="3664649"/>
                <a:ext cx="19080" cy="15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D8FEC32-C5D3-8D36-F1A9-26864049A33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04045" y="3656009"/>
                  <a:ext cx="36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D91AB1D-6720-6BE2-2C76-11A1FB944F5D}"/>
                    </a:ext>
                  </a:extLst>
                </p14:cNvPr>
                <p14:cNvContentPartPr/>
                <p14:nvPr/>
              </p14:nvContentPartPr>
              <p14:xfrm>
                <a:off x="6176845" y="3601289"/>
                <a:ext cx="345960" cy="58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D91AB1D-6720-6BE2-2C76-11A1FB944F5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67845" y="3592289"/>
                  <a:ext cx="36360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BC27B5D-6441-8E56-2AF0-D5E65A1CF565}"/>
              </a:ext>
            </a:extLst>
          </p:cNvPr>
          <p:cNvGrpSpPr/>
          <p:nvPr/>
        </p:nvGrpSpPr>
        <p:grpSpPr>
          <a:xfrm>
            <a:off x="3483685" y="4184849"/>
            <a:ext cx="4707000" cy="1000080"/>
            <a:chOff x="3483685" y="4184849"/>
            <a:chExt cx="4707000" cy="100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CCFC779-CCAD-CA46-D505-0F65275AC142}"/>
                    </a:ext>
                  </a:extLst>
                </p14:cNvPr>
                <p14:cNvContentPartPr/>
                <p14:nvPr/>
              </p14:nvContentPartPr>
              <p14:xfrm>
                <a:off x="3483685" y="4821329"/>
                <a:ext cx="235800" cy="32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CCFC779-CCAD-CA46-D505-0F65275AC14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74685" y="4812689"/>
                  <a:ext cx="253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B6197CB-6F45-F735-F788-26711049D30C}"/>
                    </a:ext>
                  </a:extLst>
                </p14:cNvPr>
                <p14:cNvContentPartPr/>
                <p14:nvPr/>
              </p14:nvContentPartPr>
              <p14:xfrm>
                <a:off x="3486205" y="4941209"/>
                <a:ext cx="299160" cy="33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B6197CB-6F45-F735-F788-26711049D30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77205" y="4932569"/>
                  <a:ext cx="316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10371C8-ACFC-3F0E-0B41-C744481DD0A2}"/>
                    </a:ext>
                  </a:extLst>
                </p14:cNvPr>
                <p14:cNvContentPartPr/>
                <p14:nvPr/>
              </p14:nvContentPartPr>
              <p14:xfrm>
                <a:off x="4020445" y="4894049"/>
                <a:ext cx="235080" cy="42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10371C8-ACFC-3F0E-0B41-C744481DD0A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011805" y="4885049"/>
                  <a:ext cx="252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A7C3373-BCF2-F062-A2E0-32288AC0F35A}"/>
                    </a:ext>
                  </a:extLst>
                </p14:cNvPr>
                <p14:cNvContentPartPr/>
                <p14:nvPr/>
              </p14:nvContentPartPr>
              <p14:xfrm>
                <a:off x="4384765" y="4671569"/>
                <a:ext cx="12600" cy="323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A7C3373-BCF2-F062-A2E0-32288AC0F35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376125" y="4662569"/>
                  <a:ext cx="302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9B5CF25-D4C2-62C3-26AD-252861449387}"/>
                    </a:ext>
                  </a:extLst>
                </p14:cNvPr>
                <p14:cNvContentPartPr/>
                <p14:nvPr/>
              </p14:nvContentPartPr>
              <p14:xfrm>
                <a:off x="3927205" y="4556729"/>
                <a:ext cx="183600" cy="623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9B5CF25-D4C2-62C3-26AD-25286144938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918205" y="4547729"/>
                  <a:ext cx="20124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7F6D085-B6C5-88F4-6719-6E3039D30397}"/>
                    </a:ext>
                  </a:extLst>
                </p14:cNvPr>
                <p14:cNvContentPartPr/>
                <p14:nvPr/>
              </p14:nvContentPartPr>
              <p14:xfrm>
                <a:off x="4450645" y="4491569"/>
                <a:ext cx="129600" cy="693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7F6D085-B6C5-88F4-6719-6E3039D3039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41645" y="4482929"/>
                  <a:ext cx="147240" cy="7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539BE0C-65E2-374E-7479-BF4F9A99CC4A}"/>
                    </a:ext>
                  </a:extLst>
                </p14:cNvPr>
                <p14:cNvContentPartPr/>
                <p14:nvPr/>
              </p14:nvContentPartPr>
              <p14:xfrm>
                <a:off x="4646125" y="4368809"/>
                <a:ext cx="186480" cy="312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539BE0C-65E2-374E-7479-BF4F9A99CC4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37125" y="4359809"/>
                  <a:ext cx="2041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7DF9C33-7A12-CA23-2DF9-C596EC077200}"/>
                    </a:ext>
                  </a:extLst>
                </p14:cNvPr>
                <p14:cNvContentPartPr/>
                <p14:nvPr/>
              </p14:nvContentPartPr>
              <p14:xfrm>
                <a:off x="4907845" y="4631969"/>
                <a:ext cx="15480" cy="99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7DF9C33-7A12-CA23-2DF9-C596EC07720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899205" y="4623329"/>
                  <a:ext cx="33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266237F-5064-E648-BBB5-2A18DEBC6103}"/>
                    </a:ext>
                  </a:extLst>
                </p14:cNvPr>
                <p14:cNvContentPartPr/>
                <p14:nvPr/>
              </p14:nvContentPartPr>
              <p14:xfrm>
                <a:off x="5245885" y="4481129"/>
                <a:ext cx="163080" cy="634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266237F-5064-E648-BBB5-2A18DEBC610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237245" y="4472129"/>
                  <a:ext cx="18072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E35931D-ACF8-4B3B-88F4-52469BD2E649}"/>
                    </a:ext>
                  </a:extLst>
                </p14:cNvPr>
                <p14:cNvContentPartPr/>
                <p14:nvPr/>
              </p14:nvContentPartPr>
              <p14:xfrm>
                <a:off x="5488525" y="4765529"/>
                <a:ext cx="199440" cy="34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E35931D-ACF8-4B3B-88F4-52469BD2E64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79525" y="4756529"/>
                  <a:ext cx="217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98B656D-9A60-8BEE-DD00-75E580B72CB4}"/>
                    </a:ext>
                  </a:extLst>
                </p14:cNvPr>
                <p14:cNvContentPartPr/>
                <p14:nvPr/>
              </p14:nvContentPartPr>
              <p14:xfrm>
                <a:off x="5821885" y="4626209"/>
                <a:ext cx="18000" cy="342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98B656D-9A60-8BEE-DD00-75E580B72CB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812885" y="4617569"/>
                  <a:ext cx="356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780C2DA-E2DC-764E-7683-BEC4051F60EE}"/>
                    </a:ext>
                  </a:extLst>
                </p14:cNvPr>
                <p14:cNvContentPartPr/>
                <p14:nvPr/>
              </p14:nvContentPartPr>
              <p14:xfrm>
                <a:off x="5970205" y="4474649"/>
                <a:ext cx="175320" cy="6591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780C2DA-E2DC-764E-7683-BEC4051F60E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61565" y="4465649"/>
                  <a:ext cx="19296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3DCB34E-CB44-C1F5-60B8-7B253CB81D61}"/>
                    </a:ext>
                  </a:extLst>
                </p14:cNvPr>
                <p14:cNvContentPartPr/>
                <p14:nvPr/>
              </p14:nvContentPartPr>
              <p14:xfrm>
                <a:off x="6286645" y="4257569"/>
                <a:ext cx="140400" cy="352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3DCB34E-CB44-C1F5-60B8-7B253CB81D6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77645" y="4248569"/>
                  <a:ext cx="1580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1E5E29C-362D-255D-5826-37A8D56B4661}"/>
                    </a:ext>
                  </a:extLst>
                </p14:cNvPr>
                <p14:cNvContentPartPr/>
                <p14:nvPr/>
              </p14:nvContentPartPr>
              <p14:xfrm>
                <a:off x="6432445" y="4492649"/>
                <a:ext cx="167040" cy="173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1E5E29C-362D-255D-5826-37A8D56B466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23445" y="4484009"/>
                  <a:ext cx="184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C4F18B9-AA25-CB75-D509-93DD34117D98}"/>
                    </a:ext>
                  </a:extLst>
                </p14:cNvPr>
                <p14:cNvContentPartPr/>
                <p14:nvPr/>
              </p14:nvContentPartPr>
              <p14:xfrm>
                <a:off x="6860125" y="4477169"/>
                <a:ext cx="166680" cy="616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C4F18B9-AA25-CB75-D509-93DD34117D9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851125" y="4468169"/>
                  <a:ext cx="18432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03C26E9-5B2C-B347-76A0-04AB41E3D6B3}"/>
                    </a:ext>
                  </a:extLst>
                </p14:cNvPr>
                <p14:cNvContentPartPr/>
                <p14:nvPr/>
              </p14:nvContentPartPr>
              <p14:xfrm>
                <a:off x="7101325" y="4760849"/>
                <a:ext cx="162000" cy="424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03C26E9-5B2C-B347-76A0-04AB41E3D6B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092325" y="4752209"/>
                  <a:ext cx="179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4549259-FB95-D7EF-2791-69CCAC7B1FF8}"/>
                    </a:ext>
                  </a:extLst>
                </p14:cNvPr>
                <p14:cNvContentPartPr/>
                <p14:nvPr/>
              </p14:nvContentPartPr>
              <p14:xfrm>
                <a:off x="7412725" y="4598849"/>
                <a:ext cx="10800" cy="353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4549259-FB95-D7EF-2791-69CCAC7B1FF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404085" y="4590209"/>
                  <a:ext cx="284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1C49C43-2CC4-4066-BA64-3B33B1C969A2}"/>
                    </a:ext>
                  </a:extLst>
                </p14:cNvPr>
                <p14:cNvContentPartPr/>
                <p14:nvPr/>
              </p14:nvContentPartPr>
              <p14:xfrm>
                <a:off x="7585885" y="4451969"/>
                <a:ext cx="139320" cy="616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1C49C43-2CC4-4066-BA64-3B33B1C969A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76885" y="4443329"/>
                  <a:ext cx="15696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EAF10D5-D82B-5C56-95A9-188945C4C3EE}"/>
                    </a:ext>
                  </a:extLst>
                </p14:cNvPr>
                <p14:cNvContentPartPr/>
                <p14:nvPr/>
              </p14:nvContentPartPr>
              <p14:xfrm>
                <a:off x="7765885" y="4184849"/>
                <a:ext cx="180360" cy="306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EAF10D5-D82B-5C56-95A9-188945C4C3E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56885" y="4175849"/>
                  <a:ext cx="1980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A81644D-49A1-04A3-D64B-09CEF907EEC4}"/>
                    </a:ext>
                  </a:extLst>
                </p14:cNvPr>
                <p14:cNvContentPartPr/>
                <p14:nvPr/>
              </p14:nvContentPartPr>
              <p14:xfrm>
                <a:off x="8077645" y="4373489"/>
                <a:ext cx="113040" cy="266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A81644D-49A1-04A3-D64B-09CEF907EEC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069005" y="4364849"/>
                  <a:ext cx="130680" cy="28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AD08A9A-00A2-5DD9-2397-EB7250CCDD87}"/>
                  </a:ext>
                </a:extLst>
              </p14:cNvPr>
              <p14:cNvContentPartPr/>
              <p14:nvPr/>
            </p14:nvContentPartPr>
            <p14:xfrm>
              <a:off x="5410045" y="3825209"/>
              <a:ext cx="165960" cy="18216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AD08A9A-00A2-5DD9-2397-EB7250CCDD87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401405" y="3816209"/>
                <a:ext cx="18360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90D6890-B19A-137B-DE8B-B968DC7D62D9}"/>
              </a:ext>
            </a:extLst>
          </p:cNvPr>
          <p:cNvGrpSpPr/>
          <p:nvPr/>
        </p:nvGrpSpPr>
        <p:grpSpPr>
          <a:xfrm>
            <a:off x="8485885" y="4720169"/>
            <a:ext cx="461880" cy="45720"/>
            <a:chOff x="8485885" y="4720169"/>
            <a:chExt cx="461880" cy="4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ACBA262-CCEE-3B95-55C3-EA7AA26DB7DB}"/>
                    </a:ext>
                  </a:extLst>
                </p14:cNvPr>
                <p14:cNvContentPartPr/>
                <p14:nvPr/>
              </p14:nvContentPartPr>
              <p14:xfrm>
                <a:off x="8485885" y="4741409"/>
                <a:ext cx="9000" cy="4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ACBA262-CCEE-3B95-55C3-EA7AA26DB7D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76885" y="4732769"/>
                  <a:ext cx="26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5209199-1380-9955-40F8-30333E971122}"/>
                    </a:ext>
                  </a:extLst>
                </p14:cNvPr>
                <p14:cNvContentPartPr/>
                <p14:nvPr/>
              </p14:nvContentPartPr>
              <p14:xfrm>
                <a:off x="8698645" y="4720169"/>
                <a:ext cx="249120" cy="457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5209199-1380-9955-40F8-30333E97112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689645" y="4711169"/>
                  <a:ext cx="26676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444BEAB-B580-6FD2-4B01-235C888C1070}"/>
              </a:ext>
            </a:extLst>
          </p:cNvPr>
          <p:cNvGrpSpPr/>
          <p:nvPr/>
        </p:nvGrpSpPr>
        <p:grpSpPr>
          <a:xfrm>
            <a:off x="3531925" y="5440529"/>
            <a:ext cx="2865960" cy="805320"/>
            <a:chOff x="3531925" y="5440529"/>
            <a:chExt cx="2865960" cy="80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2E29774-689A-45A2-CEB5-6E2CF098133E}"/>
                    </a:ext>
                  </a:extLst>
                </p14:cNvPr>
                <p14:cNvContentPartPr/>
                <p14:nvPr/>
              </p14:nvContentPartPr>
              <p14:xfrm>
                <a:off x="3531925" y="5928329"/>
                <a:ext cx="222840" cy="9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2E29774-689A-45A2-CEB5-6E2CF098133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523285" y="5919329"/>
                  <a:ext cx="240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755C5DC-042B-621F-D401-41CA0734BF9F}"/>
                    </a:ext>
                  </a:extLst>
                </p14:cNvPr>
                <p14:cNvContentPartPr/>
                <p14:nvPr/>
              </p14:nvContentPartPr>
              <p14:xfrm>
                <a:off x="3532285" y="6001409"/>
                <a:ext cx="221040" cy="255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55C5DC-042B-621F-D401-41CA0734BF9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523645" y="5992769"/>
                  <a:ext cx="238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2BA9064-5143-0726-5726-94112D96B978}"/>
                    </a:ext>
                  </a:extLst>
                </p14:cNvPr>
                <p14:cNvContentPartPr/>
                <p14:nvPr/>
              </p14:nvContentPartPr>
              <p14:xfrm>
                <a:off x="3956005" y="5990249"/>
                <a:ext cx="171720" cy="23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2BA9064-5143-0726-5726-94112D96B97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47005" y="5981249"/>
                  <a:ext cx="189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6590109-8741-396B-66C8-A290B27C51E0}"/>
                    </a:ext>
                  </a:extLst>
                </p14:cNvPr>
                <p14:cNvContentPartPr/>
                <p14:nvPr/>
              </p14:nvContentPartPr>
              <p14:xfrm>
                <a:off x="4261645" y="5801609"/>
                <a:ext cx="18720" cy="249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6590109-8741-396B-66C8-A290B27C51E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253005" y="5792969"/>
                  <a:ext cx="36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3B78C26-8F79-0BA9-3D24-0956E80C7908}"/>
                    </a:ext>
                  </a:extLst>
                </p14:cNvPr>
                <p14:cNvContentPartPr/>
                <p14:nvPr/>
              </p14:nvContentPartPr>
              <p14:xfrm>
                <a:off x="3867805" y="5746529"/>
                <a:ext cx="204120" cy="4993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3B78C26-8F79-0BA9-3D24-0956E80C790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59165" y="5737889"/>
                  <a:ext cx="22176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2F7D573-47B9-3C35-A905-2D25DF8991DE}"/>
                    </a:ext>
                  </a:extLst>
                </p14:cNvPr>
                <p14:cNvContentPartPr/>
                <p14:nvPr/>
              </p14:nvContentPartPr>
              <p14:xfrm>
                <a:off x="4384765" y="5637809"/>
                <a:ext cx="135360" cy="596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2F7D573-47B9-3C35-A905-2D25DF8991D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376125" y="5628809"/>
                  <a:ext cx="15300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FF173F5-A6D5-3DD6-430C-DA6A5D2DFF4E}"/>
                    </a:ext>
                  </a:extLst>
                </p14:cNvPr>
                <p14:cNvContentPartPr/>
                <p14:nvPr/>
              </p14:nvContentPartPr>
              <p14:xfrm>
                <a:off x="4573765" y="5487329"/>
                <a:ext cx="216000" cy="282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FF173F5-A6D5-3DD6-430C-DA6A5D2DFF4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565125" y="5478689"/>
                  <a:ext cx="2336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1BD58AC-5B3F-09CA-71F0-438B9E847D08}"/>
                    </a:ext>
                  </a:extLst>
                </p14:cNvPr>
                <p14:cNvContentPartPr/>
                <p14:nvPr/>
              </p14:nvContentPartPr>
              <p14:xfrm>
                <a:off x="4851325" y="5716289"/>
                <a:ext cx="28080" cy="51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1BD58AC-5B3F-09CA-71F0-438B9E847D0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842325" y="5707649"/>
                  <a:ext cx="45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B1E49B6-A1F2-0AE9-7AB4-E931580C2621}"/>
                    </a:ext>
                  </a:extLst>
                </p14:cNvPr>
                <p14:cNvContentPartPr/>
                <p14:nvPr/>
              </p14:nvContentPartPr>
              <p14:xfrm>
                <a:off x="5106925" y="5502449"/>
                <a:ext cx="17280" cy="2412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B1E49B6-A1F2-0AE9-7AB4-E931580C262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097925" y="5493809"/>
                  <a:ext cx="349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8070492-4FE8-AB56-91A1-F4D7A303A77D}"/>
                    </a:ext>
                  </a:extLst>
                </p14:cNvPr>
                <p14:cNvContentPartPr/>
                <p14:nvPr/>
              </p14:nvContentPartPr>
              <p14:xfrm>
                <a:off x="5046805" y="5613329"/>
                <a:ext cx="149040" cy="48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8070492-4FE8-AB56-91A1-F4D7A303A77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038165" y="5604329"/>
                  <a:ext cx="166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5D594D9-06D3-4573-F7DC-F5463547FF18}"/>
                    </a:ext>
                  </a:extLst>
                </p14:cNvPr>
                <p14:cNvContentPartPr/>
                <p14:nvPr/>
              </p14:nvContentPartPr>
              <p14:xfrm>
                <a:off x="5252725" y="5440529"/>
                <a:ext cx="181800" cy="2700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5D594D9-06D3-4573-F7DC-F5463547FF1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244085" y="5431529"/>
                  <a:ext cx="1994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BB50075-28F4-AEF9-DDE9-47B5787232D8}"/>
                    </a:ext>
                  </a:extLst>
                </p14:cNvPr>
                <p14:cNvContentPartPr/>
                <p14:nvPr/>
              </p14:nvContentPartPr>
              <p14:xfrm>
                <a:off x="5487085" y="5655809"/>
                <a:ext cx="112320" cy="1263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BB50075-28F4-AEF9-DDE9-47B5787232D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478445" y="5647169"/>
                  <a:ext cx="129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0499745-9C75-C7D8-7EF2-B757CB508E9E}"/>
                    </a:ext>
                  </a:extLst>
                </p14:cNvPr>
                <p14:cNvContentPartPr/>
                <p14:nvPr/>
              </p14:nvContentPartPr>
              <p14:xfrm>
                <a:off x="6114925" y="5513249"/>
                <a:ext cx="7200" cy="356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0499745-9C75-C7D8-7EF2-B757CB508E9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106285" y="5504249"/>
                  <a:ext cx="24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0F3E6AA-A3DE-D988-03DE-B965F29CB421}"/>
                    </a:ext>
                  </a:extLst>
                </p14:cNvPr>
                <p14:cNvContentPartPr/>
                <p14:nvPr/>
              </p14:nvContentPartPr>
              <p14:xfrm>
                <a:off x="6232645" y="5513249"/>
                <a:ext cx="165240" cy="12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0F3E6AA-A3DE-D988-03DE-B965F29CB42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24005" y="5504249"/>
                  <a:ext cx="1828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A4A2668-7052-CBB5-9FE8-D74BA89E43E7}"/>
              </a:ext>
            </a:extLst>
          </p:cNvPr>
          <p:cNvGrpSpPr/>
          <p:nvPr/>
        </p:nvGrpSpPr>
        <p:grpSpPr>
          <a:xfrm>
            <a:off x="9718885" y="4285649"/>
            <a:ext cx="1135440" cy="595080"/>
            <a:chOff x="9718885" y="4285649"/>
            <a:chExt cx="1135440" cy="59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94717C9-8BCF-201E-8543-8484CE265203}"/>
                    </a:ext>
                  </a:extLst>
                </p14:cNvPr>
                <p14:cNvContentPartPr/>
                <p14:nvPr/>
              </p14:nvContentPartPr>
              <p14:xfrm>
                <a:off x="9773965" y="4486529"/>
                <a:ext cx="203760" cy="304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94717C9-8BCF-201E-8543-8484CE26520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764965" y="4477889"/>
                  <a:ext cx="2214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9C3C02E-3394-9E52-B054-B4151F5AF652}"/>
                    </a:ext>
                  </a:extLst>
                </p14:cNvPr>
                <p14:cNvContentPartPr/>
                <p14:nvPr/>
              </p14:nvContentPartPr>
              <p14:xfrm>
                <a:off x="10046845" y="4569329"/>
                <a:ext cx="228600" cy="207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9C3C02E-3394-9E52-B054-B4151F5AF65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38205" y="4560329"/>
                  <a:ext cx="246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EC69053-5494-8A20-154A-ACB88FF05EE5}"/>
                    </a:ext>
                  </a:extLst>
                </p14:cNvPr>
                <p14:cNvContentPartPr/>
                <p14:nvPr/>
              </p14:nvContentPartPr>
              <p14:xfrm>
                <a:off x="10386325" y="4735289"/>
                <a:ext cx="27720" cy="183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EC69053-5494-8A20-154A-ACB88FF05EE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377325" y="4726289"/>
                  <a:ext cx="45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06B16D1-8A32-D8E4-00D3-882F012E1852}"/>
                    </a:ext>
                  </a:extLst>
                </p14:cNvPr>
                <p14:cNvContentPartPr/>
                <p14:nvPr/>
              </p14:nvContentPartPr>
              <p14:xfrm>
                <a:off x="10514485" y="4489769"/>
                <a:ext cx="245880" cy="2671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06B16D1-8A32-D8E4-00D3-882F012E185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505845" y="4480769"/>
                  <a:ext cx="2635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7EABDC6-3AD9-4D94-052C-2FE0A3BE17A6}"/>
                    </a:ext>
                  </a:extLst>
                </p14:cNvPr>
                <p14:cNvContentPartPr/>
                <p14:nvPr/>
              </p14:nvContentPartPr>
              <p14:xfrm>
                <a:off x="9718885" y="4337129"/>
                <a:ext cx="95760" cy="543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7EABDC6-3AD9-4D94-052C-2FE0A3BE17A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09885" y="4328129"/>
                  <a:ext cx="11340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F813C64-345C-E03D-FEC0-4482607F6613}"/>
                    </a:ext>
                  </a:extLst>
                </p14:cNvPr>
                <p14:cNvContentPartPr/>
                <p14:nvPr/>
              </p14:nvContentPartPr>
              <p14:xfrm>
                <a:off x="10729045" y="4285649"/>
                <a:ext cx="125280" cy="5619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F813C64-345C-E03D-FEC0-4482607F661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720045" y="4277009"/>
                  <a:ext cx="142920" cy="57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7BD887D-7561-4AC6-FEB5-2B56B9D70C57}"/>
              </a:ext>
            </a:extLst>
          </p:cNvPr>
          <p:cNvGrpSpPr/>
          <p:nvPr/>
        </p:nvGrpSpPr>
        <p:grpSpPr>
          <a:xfrm>
            <a:off x="5723605" y="5498129"/>
            <a:ext cx="170280" cy="199800"/>
            <a:chOff x="5723605" y="5498129"/>
            <a:chExt cx="17028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7E40005-0EB4-40DF-CE16-9316EC927485}"/>
                    </a:ext>
                  </a:extLst>
                </p14:cNvPr>
                <p14:cNvContentPartPr/>
                <p14:nvPr/>
              </p14:nvContentPartPr>
              <p14:xfrm>
                <a:off x="5809645" y="5498129"/>
                <a:ext cx="12960" cy="1998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7E40005-0EB4-40DF-CE16-9316EC92748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801005" y="5489129"/>
                  <a:ext cx="30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EA51879-518E-C323-FFFE-5F360DBC5851}"/>
                    </a:ext>
                  </a:extLst>
                </p14:cNvPr>
                <p14:cNvContentPartPr/>
                <p14:nvPr/>
              </p14:nvContentPartPr>
              <p14:xfrm>
                <a:off x="5723605" y="5573009"/>
                <a:ext cx="170280" cy="676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EA51879-518E-C323-FFFE-5F360DBC585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714605" y="5564009"/>
                  <a:ext cx="18792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7CB62C6-34B5-BC88-B53D-90FE09BFF9C8}"/>
              </a:ext>
            </a:extLst>
          </p:cNvPr>
          <p:cNvGrpSpPr/>
          <p:nvPr/>
        </p:nvGrpSpPr>
        <p:grpSpPr>
          <a:xfrm>
            <a:off x="7632325" y="5307689"/>
            <a:ext cx="1899720" cy="506880"/>
            <a:chOff x="7632325" y="5307689"/>
            <a:chExt cx="1899720" cy="50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C2BF086-767C-5645-6151-73F77C979AEA}"/>
                    </a:ext>
                  </a:extLst>
                </p14:cNvPr>
                <p14:cNvContentPartPr/>
                <p14:nvPr/>
              </p14:nvContentPartPr>
              <p14:xfrm>
                <a:off x="7632325" y="5551769"/>
                <a:ext cx="385200" cy="171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C2BF086-767C-5645-6151-73F77C979AE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623685" y="5543129"/>
                  <a:ext cx="402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FDCCD07-F17D-FDA0-15D7-0938D38C8C8A}"/>
                    </a:ext>
                  </a:extLst>
                </p14:cNvPr>
                <p14:cNvContentPartPr/>
                <p14:nvPr/>
              </p14:nvContentPartPr>
              <p14:xfrm>
                <a:off x="7891525" y="5501729"/>
                <a:ext cx="128160" cy="2307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FDCCD07-F17D-FDA0-15D7-0938D38C8C8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82885" y="5493089"/>
                  <a:ext cx="145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78F069E-F5AB-BC6B-7E3E-A5FAB0618F23}"/>
                    </a:ext>
                  </a:extLst>
                </p14:cNvPr>
                <p14:cNvContentPartPr/>
                <p14:nvPr/>
              </p14:nvContentPartPr>
              <p14:xfrm>
                <a:off x="8038045" y="5307689"/>
                <a:ext cx="993240" cy="5068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78F069E-F5AB-BC6B-7E3E-A5FAB0618F2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29045" y="5298689"/>
                  <a:ext cx="101088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866F959-42E2-C2FA-AF6B-9D2A67FE0BCD}"/>
                    </a:ext>
                  </a:extLst>
                </p14:cNvPr>
                <p14:cNvContentPartPr/>
                <p14:nvPr/>
              </p14:nvContentPartPr>
              <p14:xfrm>
                <a:off x="8848405" y="5373929"/>
                <a:ext cx="351720" cy="518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866F959-42E2-C2FA-AF6B-9D2A67FE0BC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39405" y="5365289"/>
                  <a:ext cx="369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CE35CE3-A0F8-1B7E-BA32-A479ED52ADA6}"/>
                    </a:ext>
                  </a:extLst>
                </p14:cNvPr>
                <p14:cNvContentPartPr/>
                <p14:nvPr/>
              </p14:nvContentPartPr>
              <p14:xfrm>
                <a:off x="9200485" y="5499929"/>
                <a:ext cx="331560" cy="1807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CE35CE3-A0F8-1B7E-BA32-A479ED52ADA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91845" y="5491289"/>
                  <a:ext cx="349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C3863FF-4D11-0EBC-4CD9-39160A843BE7}"/>
                    </a:ext>
                  </a:extLst>
                </p14:cNvPr>
                <p14:cNvContentPartPr/>
                <p14:nvPr/>
              </p14:nvContentPartPr>
              <p14:xfrm>
                <a:off x="9386605" y="5410649"/>
                <a:ext cx="26280" cy="187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C3863FF-4D11-0EBC-4CD9-39160A843BE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377605" y="5401649"/>
                  <a:ext cx="439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BD53F48-EFE0-1648-9886-905DBC2E48F0}"/>
              </a:ext>
            </a:extLst>
          </p:cNvPr>
          <p:cNvGrpSpPr/>
          <p:nvPr/>
        </p:nvGrpSpPr>
        <p:grpSpPr>
          <a:xfrm>
            <a:off x="9764965" y="5255129"/>
            <a:ext cx="2290320" cy="549000"/>
            <a:chOff x="9764965" y="5255129"/>
            <a:chExt cx="2290320" cy="54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CE453EF-FDA8-1D91-65CA-10310C1A62BC}"/>
                    </a:ext>
                  </a:extLst>
                </p14:cNvPr>
                <p14:cNvContentPartPr/>
                <p14:nvPr/>
              </p14:nvContentPartPr>
              <p14:xfrm>
                <a:off x="9764965" y="5255129"/>
                <a:ext cx="1510200" cy="5490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CE453EF-FDA8-1D91-65CA-10310C1A62B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755965" y="5246489"/>
                  <a:ext cx="152784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14749E3-F966-107D-462B-99997A9974B1}"/>
                    </a:ext>
                  </a:extLst>
                </p14:cNvPr>
                <p14:cNvContentPartPr/>
                <p14:nvPr/>
              </p14:nvContentPartPr>
              <p14:xfrm>
                <a:off x="11004445" y="5258729"/>
                <a:ext cx="31320" cy="367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14749E3-F966-107D-462B-99997A9974B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995805" y="5250089"/>
                  <a:ext cx="48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47165C8-1C21-235F-1C94-8AF9C68A56E7}"/>
                    </a:ext>
                  </a:extLst>
                </p14:cNvPr>
                <p14:cNvContentPartPr/>
                <p14:nvPr/>
              </p14:nvContentPartPr>
              <p14:xfrm>
                <a:off x="11439325" y="5510369"/>
                <a:ext cx="131040" cy="1699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47165C8-1C21-235F-1C94-8AF9C68A56E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430685" y="5501369"/>
                  <a:ext cx="148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0236CAB-2F50-00DD-3004-42954CEAA624}"/>
                    </a:ext>
                  </a:extLst>
                </p14:cNvPr>
                <p14:cNvContentPartPr/>
                <p14:nvPr/>
              </p14:nvContentPartPr>
              <p14:xfrm>
                <a:off x="11599165" y="5495969"/>
                <a:ext cx="131040" cy="1800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0236CAB-2F50-00DD-3004-42954CEAA62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590525" y="5487329"/>
                  <a:ext cx="148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C49A1BB-2E85-9ED4-5F9C-72E64299A79E}"/>
                    </a:ext>
                  </a:extLst>
                </p14:cNvPr>
                <p14:cNvContentPartPr/>
                <p14:nvPr/>
              </p14:nvContentPartPr>
              <p14:xfrm>
                <a:off x="11817685" y="5510009"/>
                <a:ext cx="237600" cy="1684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C49A1BB-2E85-9ED4-5F9C-72E64299A79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809045" y="5501009"/>
                  <a:ext cx="25524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74D5779-D230-87DB-7170-429FA6601381}"/>
                  </a:ext>
                </a:extLst>
              </p14:cNvPr>
              <p14:cNvContentPartPr/>
              <p14:nvPr/>
            </p14:nvContentPartPr>
            <p14:xfrm>
              <a:off x="9791605" y="5862089"/>
              <a:ext cx="1223640" cy="7308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74D5779-D230-87DB-7170-429FA6601381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9782965" y="5853089"/>
                <a:ext cx="124128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38EA6F4-705A-6D12-548F-2E26E65F7F63}"/>
              </a:ext>
            </a:extLst>
          </p:cNvPr>
          <p:cNvGrpSpPr/>
          <p:nvPr/>
        </p:nvGrpSpPr>
        <p:grpSpPr>
          <a:xfrm>
            <a:off x="6826285" y="5958929"/>
            <a:ext cx="5053680" cy="588240"/>
            <a:chOff x="6826285" y="5958929"/>
            <a:chExt cx="5053680" cy="58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3C90184-46B5-1795-DF85-021A09EC3BF0}"/>
                    </a:ext>
                  </a:extLst>
                </p14:cNvPr>
                <p14:cNvContentPartPr/>
                <p14:nvPr/>
              </p14:nvContentPartPr>
              <p14:xfrm>
                <a:off x="6850765" y="5964689"/>
                <a:ext cx="417600" cy="3920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3C90184-46B5-1795-DF85-021A09EC3BF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841765" y="5956049"/>
                  <a:ext cx="4352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019A370-882D-D5BD-8488-66D543D5305F}"/>
                    </a:ext>
                  </a:extLst>
                </p14:cNvPr>
                <p14:cNvContentPartPr/>
                <p14:nvPr/>
              </p14:nvContentPartPr>
              <p14:xfrm>
                <a:off x="7121485" y="6062609"/>
                <a:ext cx="226800" cy="262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019A370-882D-D5BD-8488-66D543D5305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112485" y="6053609"/>
                  <a:ext cx="244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186E8BC-AEA1-942B-501A-7449C218AC6F}"/>
                    </a:ext>
                  </a:extLst>
                </p14:cNvPr>
                <p14:cNvContentPartPr/>
                <p14:nvPr/>
              </p14:nvContentPartPr>
              <p14:xfrm>
                <a:off x="6826285" y="6312449"/>
                <a:ext cx="457200" cy="1425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186E8BC-AEA1-942B-501A-7449C218AC6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817645" y="6303449"/>
                  <a:ext cx="474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866F8C7-C309-9967-EEC1-06D9125ED7B3}"/>
                    </a:ext>
                  </a:extLst>
                </p14:cNvPr>
                <p14:cNvContentPartPr/>
                <p14:nvPr/>
              </p14:nvContentPartPr>
              <p14:xfrm>
                <a:off x="7584445" y="6091409"/>
                <a:ext cx="171000" cy="2653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866F8C7-C309-9967-EEC1-06D9125ED7B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75805" y="6082409"/>
                  <a:ext cx="188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8E350AE-9FBB-7144-7066-C8C787C97107}"/>
                    </a:ext>
                  </a:extLst>
                </p14:cNvPr>
                <p14:cNvContentPartPr/>
                <p14:nvPr/>
              </p14:nvContentPartPr>
              <p14:xfrm>
                <a:off x="7782085" y="5958929"/>
                <a:ext cx="856080" cy="3855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8E350AE-9FBB-7144-7066-C8C787C9710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773085" y="5949929"/>
                  <a:ext cx="8737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3145570-9044-A947-6DFA-B9AAE2A98EE8}"/>
                    </a:ext>
                  </a:extLst>
                </p14:cNvPr>
                <p14:cNvContentPartPr/>
                <p14:nvPr/>
              </p14:nvContentPartPr>
              <p14:xfrm>
                <a:off x="8111485" y="6056849"/>
                <a:ext cx="296640" cy="1090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3145570-9044-A947-6DFA-B9AAE2A98EE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02485" y="6048209"/>
                  <a:ext cx="314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7107AD3-D1A4-11A6-DC63-1314FBC8A9A3}"/>
                    </a:ext>
                  </a:extLst>
                </p14:cNvPr>
                <p14:cNvContentPartPr/>
                <p14:nvPr/>
              </p14:nvContentPartPr>
              <p14:xfrm>
                <a:off x="8809885" y="6159449"/>
                <a:ext cx="145080" cy="1504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7107AD3-D1A4-11A6-DC63-1314FBC8A9A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800885" y="6150809"/>
                  <a:ext cx="162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29B6620-810E-BB8A-6CAB-00DBC6BE7C37}"/>
                    </a:ext>
                  </a:extLst>
                </p14:cNvPr>
                <p14:cNvContentPartPr/>
                <p14:nvPr/>
              </p14:nvContentPartPr>
              <p14:xfrm>
                <a:off x="9025885" y="6208049"/>
                <a:ext cx="492120" cy="110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29B6620-810E-BB8A-6CAB-00DBC6BE7C3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017245" y="6199049"/>
                  <a:ext cx="509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FCEB981-7C2E-C702-0158-14ABFAD083E4}"/>
                    </a:ext>
                  </a:extLst>
                </p14:cNvPr>
                <p14:cNvContentPartPr/>
                <p14:nvPr/>
              </p14:nvContentPartPr>
              <p14:xfrm>
                <a:off x="9518365" y="6340169"/>
                <a:ext cx="73800" cy="122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FCEB981-7C2E-C702-0158-14ABFAD083E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09365" y="6331169"/>
                  <a:ext cx="91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E944D6C-7C5E-5F5A-AB74-17F146B57ED8}"/>
                    </a:ext>
                  </a:extLst>
                </p14:cNvPr>
                <p14:cNvContentPartPr/>
                <p14:nvPr/>
              </p14:nvContentPartPr>
              <p14:xfrm>
                <a:off x="9789805" y="5992409"/>
                <a:ext cx="932760" cy="3632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E944D6C-7C5E-5F5A-AB74-17F146B57ED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780805" y="5983409"/>
                  <a:ext cx="9504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CB259F1-1AB3-F16B-B529-C7A22970F463}"/>
                    </a:ext>
                  </a:extLst>
                </p14:cNvPr>
                <p14:cNvContentPartPr/>
                <p14:nvPr/>
              </p14:nvContentPartPr>
              <p14:xfrm>
                <a:off x="10335565" y="6077729"/>
                <a:ext cx="63360" cy="216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CB259F1-1AB3-F16B-B529-C7A22970F46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326565" y="6068729"/>
                  <a:ext cx="81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1BDD3A4-6784-BBB1-BD62-B8048022FCB9}"/>
                    </a:ext>
                  </a:extLst>
                </p14:cNvPr>
                <p14:cNvContentPartPr/>
                <p14:nvPr/>
              </p14:nvContentPartPr>
              <p14:xfrm>
                <a:off x="10829845" y="6269249"/>
                <a:ext cx="615960" cy="277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1BDD3A4-6784-BBB1-BD62-B8048022FCB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820845" y="6260609"/>
                  <a:ext cx="6336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F2C1B85-86A1-EE36-08B4-E438FBB0D4F5}"/>
                    </a:ext>
                  </a:extLst>
                </p14:cNvPr>
                <p14:cNvContentPartPr/>
                <p14:nvPr/>
              </p14:nvContentPartPr>
              <p14:xfrm>
                <a:off x="11050525" y="6194729"/>
                <a:ext cx="82080" cy="338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F2C1B85-86A1-EE36-08B4-E438FBB0D4F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041525" y="6185729"/>
                  <a:ext cx="99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1FAC4A4-C2A7-7184-C8CF-8E026432AB66}"/>
                    </a:ext>
                  </a:extLst>
                </p14:cNvPr>
                <p14:cNvContentPartPr/>
                <p14:nvPr/>
              </p14:nvContentPartPr>
              <p14:xfrm>
                <a:off x="11636605" y="6138569"/>
                <a:ext cx="243360" cy="3182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1FAC4A4-C2A7-7184-C8CF-8E026432AB6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627605" y="6129929"/>
                  <a:ext cx="261000" cy="33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2696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259BF4-3E7F-563F-DC90-29FFE410EB73}"/>
              </a:ext>
            </a:extLst>
          </p:cNvPr>
          <p:cNvGrpSpPr/>
          <p:nvPr/>
        </p:nvGrpSpPr>
        <p:grpSpPr>
          <a:xfrm>
            <a:off x="252325" y="132689"/>
            <a:ext cx="577440" cy="507600"/>
            <a:chOff x="252325" y="132689"/>
            <a:chExt cx="577440" cy="50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C72348A-BA8F-FBBB-E4A9-E975B1794B1A}"/>
                    </a:ext>
                  </a:extLst>
                </p14:cNvPr>
                <p14:cNvContentPartPr/>
                <p14:nvPr/>
              </p14:nvContentPartPr>
              <p14:xfrm>
                <a:off x="394885" y="204329"/>
                <a:ext cx="34200" cy="2653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C72348A-BA8F-FBBB-E4A9-E975B1794B1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885" y="195689"/>
                  <a:ext cx="518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81336D0-955E-76B5-1923-3B372C2CA295}"/>
                    </a:ext>
                  </a:extLst>
                </p14:cNvPr>
                <p14:cNvContentPartPr/>
                <p14:nvPr/>
              </p14:nvContentPartPr>
              <p14:xfrm>
                <a:off x="519805" y="237809"/>
                <a:ext cx="140760" cy="248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81336D0-955E-76B5-1923-3B372C2CA29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0805" y="228809"/>
                  <a:ext cx="158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A57C169-2571-2C48-A72D-1244C4628510}"/>
                    </a:ext>
                  </a:extLst>
                </p14:cNvPr>
                <p14:cNvContentPartPr/>
                <p14:nvPr/>
              </p14:nvContentPartPr>
              <p14:xfrm>
                <a:off x="252325" y="132689"/>
                <a:ext cx="577440" cy="507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A57C169-2571-2C48-A72D-1244C46285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3685" y="124049"/>
                  <a:ext cx="595080" cy="52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56B352E-5B0E-2054-CBE1-77F985675319}"/>
                  </a:ext>
                </a:extLst>
              </p14:cNvPr>
              <p14:cNvContentPartPr/>
              <p14:nvPr/>
            </p14:nvContentPartPr>
            <p14:xfrm>
              <a:off x="1408645" y="145649"/>
              <a:ext cx="1141920" cy="417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56B352E-5B0E-2054-CBE1-77F9856753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0005" y="136649"/>
                <a:ext cx="1159560" cy="43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F1DA3FE-528A-E69C-9BF4-817EBC4AD74C}"/>
              </a:ext>
            </a:extLst>
          </p:cNvPr>
          <p:cNvGrpSpPr/>
          <p:nvPr/>
        </p:nvGrpSpPr>
        <p:grpSpPr>
          <a:xfrm>
            <a:off x="2792485" y="30809"/>
            <a:ext cx="5264280" cy="657360"/>
            <a:chOff x="2792485" y="30809"/>
            <a:chExt cx="5264280" cy="65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D7FB774-B95F-AC0B-8FD2-298F4E5F460A}"/>
                    </a:ext>
                  </a:extLst>
                </p14:cNvPr>
                <p14:cNvContentPartPr/>
                <p14:nvPr/>
              </p14:nvContentPartPr>
              <p14:xfrm>
                <a:off x="2792485" y="30809"/>
                <a:ext cx="1409040" cy="638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D7FB774-B95F-AC0B-8FD2-298F4E5F46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83485" y="21809"/>
                  <a:ext cx="142668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E7A10B-A32A-3CC7-CFD0-5E969FA88AFE}"/>
                    </a:ext>
                  </a:extLst>
                </p14:cNvPr>
                <p14:cNvContentPartPr/>
                <p14:nvPr/>
              </p14:nvContentPartPr>
              <p14:xfrm>
                <a:off x="3475405" y="167969"/>
                <a:ext cx="383760" cy="14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AE7A10B-A32A-3CC7-CFD0-5E969FA88A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66765" y="159329"/>
                  <a:ext cx="401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F935989-07A2-A830-2B72-E4D8384E9119}"/>
                    </a:ext>
                  </a:extLst>
                </p14:cNvPr>
                <p14:cNvContentPartPr/>
                <p14:nvPr/>
              </p14:nvContentPartPr>
              <p14:xfrm>
                <a:off x="4472245" y="88769"/>
                <a:ext cx="820440" cy="356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F935989-07A2-A830-2B72-E4D8384E91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63245" y="79769"/>
                  <a:ext cx="8380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40C94D9-9DF1-960F-CCC9-97EE68A922FF}"/>
                    </a:ext>
                  </a:extLst>
                </p14:cNvPr>
                <p14:cNvContentPartPr/>
                <p14:nvPr/>
              </p14:nvContentPartPr>
              <p14:xfrm>
                <a:off x="5092885" y="191729"/>
                <a:ext cx="189720" cy="2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40C94D9-9DF1-960F-CCC9-97EE68A922F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84245" y="183089"/>
                  <a:ext cx="207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F185891-12DB-CD34-5F3B-6DD1EA39630B}"/>
                    </a:ext>
                  </a:extLst>
                </p14:cNvPr>
                <p14:cNvContentPartPr/>
                <p14:nvPr/>
              </p14:nvContentPartPr>
              <p14:xfrm>
                <a:off x="4481605" y="209009"/>
                <a:ext cx="386640" cy="95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F185891-12DB-CD34-5F3B-6DD1EA39630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72965" y="200009"/>
                  <a:ext cx="404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6DAEC55-6860-DF79-7B35-B640DFD95285}"/>
                    </a:ext>
                  </a:extLst>
                </p14:cNvPr>
                <p14:cNvContentPartPr/>
                <p14:nvPr/>
              </p14:nvContentPartPr>
              <p14:xfrm>
                <a:off x="5604085" y="42689"/>
                <a:ext cx="2452680" cy="645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6DAEC55-6860-DF79-7B35-B640DFD9528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95085" y="34049"/>
                  <a:ext cx="247032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F11EE6-12F3-5B12-5015-D461844222FA}"/>
                    </a:ext>
                  </a:extLst>
                </p14:cNvPr>
                <p14:cNvContentPartPr/>
                <p14:nvPr/>
              </p14:nvContentPartPr>
              <p14:xfrm>
                <a:off x="7358725" y="182009"/>
                <a:ext cx="359640" cy="50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F11EE6-12F3-5B12-5015-D461844222F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49725" y="173009"/>
                  <a:ext cx="3772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DBD97BF-6E12-5AA2-4436-7E1CDECC6A35}"/>
                    </a:ext>
                  </a:extLst>
                </p14:cNvPr>
                <p14:cNvContentPartPr/>
                <p14:nvPr/>
              </p14:nvContentPartPr>
              <p14:xfrm>
                <a:off x="6379165" y="178769"/>
                <a:ext cx="306720" cy="26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DBD97BF-6E12-5AA2-4436-7E1CDECC6A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70525" y="169769"/>
                  <a:ext cx="324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B86F30A-CFC5-F7DB-5EA6-A9C5CECFC8F6}"/>
                    </a:ext>
                  </a:extLst>
                </p14:cNvPr>
                <p14:cNvContentPartPr/>
                <p14:nvPr/>
              </p14:nvContentPartPr>
              <p14:xfrm>
                <a:off x="5897125" y="174449"/>
                <a:ext cx="41400" cy="27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B86F30A-CFC5-F7DB-5EA6-A9C5CECFC8F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88485" y="165449"/>
                  <a:ext cx="59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CEBC44E-862B-2C93-5E7D-9B54131B3E60}"/>
                    </a:ext>
                  </a:extLst>
                </p14:cNvPr>
                <p14:cNvContentPartPr/>
                <p14:nvPr/>
              </p14:nvContentPartPr>
              <p14:xfrm>
                <a:off x="6131845" y="184169"/>
                <a:ext cx="12240" cy="29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EBC44E-862B-2C93-5E7D-9B54131B3E6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23205" y="175529"/>
                  <a:ext cx="298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77BBA9-3045-A2B6-0EEC-B8F3442F443A}"/>
              </a:ext>
            </a:extLst>
          </p:cNvPr>
          <p:cNvGrpSpPr/>
          <p:nvPr/>
        </p:nvGrpSpPr>
        <p:grpSpPr>
          <a:xfrm>
            <a:off x="3006685" y="687449"/>
            <a:ext cx="3854520" cy="793080"/>
            <a:chOff x="3006685" y="687449"/>
            <a:chExt cx="3854520" cy="79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3D94D18-6557-3BDD-BDB5-E399714A53B0}"/>
                    </a:ext>
                  </a:extLst>
                </p14:cNvPr>
                <p14:cNvContentPartPr/>
                <p14:nvPr/>
              </p14:nvContentPartPr>
              <p14:xfrm>
                <a:off x="3006685" y="941249"/>
                <a:ext cx="197280" cy="316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3D94D18-6557-3BDD-BDB5-E399714A53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98045" y="932609"/>
                  <a:ext cx="2149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DAAE915-247B-3926-A0B8-405098A6D360}"/>
                    </a:ext>
                  </a:extLst>
                </p14:cNvPr>
                <p14:cNvContentPartPr/>
                <p14:nvPr/>
              </p14:nvContentPartPr>
              <p14:xfrm>
                <a:off x="3291085" y="1203329"/>
                <a:ext cx="7200" cy="56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DAAE915-247B-3926-A0B8-405098A6D3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82085" y="1194329"/>
                  <a:ext cx="24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9844092-3E9F-4ED3-002B-203487583AFA}"/>
                    </a:ext>
                  </a:extLst>
                </p14:cNvPr>
                <p14:cNvContentPartPr/>
                <p14:nvPr/>
              </p14:nvContentPartPr>
              <p14:xfrm>
                <a:off x="3470725" y="1056449"/>
                <a:ext cx="87120" cy="424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9844092-3E9F-4ED3-002B-203487583AF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61725" y="1047449"/>
                  <a:ext cx="1047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D7CD62-1FAA-8E8C-DA36-868D416D4DB4}"/>
                    </a:ext>
                  </a:extLst>
                </p14:cNvPr>
                <p14:cNvContentPartPr/>
                <p14:nvPr/>
              </p14:nvContentPartPr>
              <p14:xfrm>
                <a:off x="3652165" y="1301969"/>
                <a:ext cx="27360" cy="71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D7CD62-1FAA-8E8C-DA36-868D416D4DB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43525" y="1293329"/>
                  <a:ext cx="45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5651808-C14B-9695-A19F-64F375AB3C9A}"/>
                    </a:ext>
                  </a:extLst>
                </p14:cNvPr>
                <p14:cNvContentPartPr/>
                <p14:nvPr/>
              </p14:nvContentPartPr>
              <p14:xfrm>
                <a:off x="4006045" y="772409"/>
                <a:ext cx="1440360" cy="433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5651808-C14B-9695-A19F-64F375AB3C9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97045" y="763409"/>
                  <a:ext cx="14580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D0A5E5D-E269-054F-97F4-D92C91D34E57}"/>
                    </a:ext>
                  </a:extLst>
                </p14:cNvPr>
                <p14:cNvContentPartPr/>
                <p14:nvPr/>
              </p14:nvContentPartPr>
              <p14:xfrm>
                <a:off x="5040685" y="843329"/>
                <a:ext cx="27360" cy="51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D0A5E5D-E269-054F-97F4-D92C91D34E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31685" y="834329"/>
                  <a:ext cx="45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5B37341-0D9A-D75A-033F-54316E2564CB}"/>
                    </a:ext>
                  </a:extLst>
                </p14:cNvPr>
                <p14:cNvContentPartPr/>
                <p14:nvPr/>
              </p14:nvContentPartPr>
              <p14:xfrm>
                <a:off x="5523805" y="687449"/>
                <a:ext cx="1337400" cy="479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5B37341-0D9A-D75A-033F-54316E2564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14805" y="678809"/>
                  <a:ext cx="13550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30B5BCB-65A1-8A9E-6F32-5D80210FD1A7}"/>
                    </a:ext>
                  </a:extLst>
                </p14:cNvPr>
                <p14:cNvContentPartPr/>
                <p14:nvPr/>
              </p14:nvContentPartPr>
              <p14:xfrm>
                <a:off x="6498325" y="820649"/>
                <a:ext cx="46440" cy="7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30B5BCB-65A1-8A9E-6F32-5D80210FD1A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89325" y="811649"/>
                  <a:ext cx="64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44D7D2C-5233-42AF-A5CF-26A6D607C458}"/>
                    </a:ext>
                  </a:extLst>
                </p14:cNvPr>
                <p14:cNvContentPartPr/>
                <p14:nvPr/>
              </p14:nvContentPartPr>
              <p14:xfrm>
                <a:off x="6026725" y="756929"/>
                <a:ext cx="489240" cy="140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44D7D2C-5233-42AF-A5CF-26A6D607C45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17725" y="748289"/>
                  <a:ext cx="50688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09E6A5-0375-FBFC-D0E8-85B6DD7FC4EB}"/>
                  </a:ext>
                </a:extLst>
              </p14:cNvPr>
              <p14:cNvContentPartPr/>
              <p14:nvPr/>
            </p14:nvContentPartPr>
            <p14:xfrm>
              <a:off x="7294285" y="692849"/>
              <a:ext cx="1532160" cy="7794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09E6A5-0375-FBFC-D0E8-85B6DD7FC4E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85645" y="683849"/>
                <a:ext cx="154980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562D7CE-3C1F-ED29-9949-8D66CB1CDE93}"/>
                  </a:ext>
                </a:extLst>
              </p14:cNvPr>
              <p14:cNvContentPartPr/>
              <p14:nvPr/>
            </p14:nvContentPartPr>
            <p14:xfrm>
              <a:off x="2960605" y="1860689"/>
              <a:ext cx="1675080" cy="6620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562D7CE-3C1F-ED29-9949-8D66CB1CDE9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51965" y="1852049"/>
                <a:ext cx="1692720" cy="67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41A065D4-E269-F2BD-FBA9-FB3EDEF26BCC}"/>
              </a:ext>
            </a:extLst>
          </p:cNvPr>
          <p:cNvGrpSpPr/>
          <p:nvPr/>
        </p:nvGrpSpPr>
        <p:grpSpPr>
          <a:xfrm>
            <a:off x="4957525" y="1785449"/>
            <a:ext cx="2860920" cy="437760"/>
            <a:chOff x="4957525" y="1785449"/>
            <a:chExt cx="2860920" cy="4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E38614E-E3AC-EDA1-0E9C-0965ADB63CA8}"/>
                    </a:ext>
                  </a:extLst>
                </p14:cNvPr>
                <p14:cNvContentPartPr/>
                <p14:nvPr/>
              </p14:nvContentPartPr>
              <p14:xfrm>
                <a:off x="4957525" y="1785449"/>
                <a:ext cx="1861560" cy="437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E38614E-E3AC-EDA1-0E9C-0965ADB63CA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48885" y="1776449"/>
                  <a:ext cx="18792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989588C-AF6B-05B0-64C3-FAF89E40D3FA}"/>
                    </a:ext>
                  </a:extLst>
                </p14:cNvPr>
                <p14:cNvContentPartPr/>
                <p14:nvPr/>
              </p14:nvContentPartPr>
              <p14:xfrm>
                <a:off x="6089725" y="1937369"/>
                <a:ext cx="367920" cy="15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989588C-AF6B-05B0-64C3-FAF89E40D3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80725" y="1928729"/>
                  <a:ext cx="385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E9212DD-813D-4599-DA31-736A8FFCB30B}"/>
                    </a:ext>
                  </a:extLst>
                </p14:cNvPr>
                <p14:cNvContentPartPr/>
                <p14:nvPr/>
              </p14:nvContentPartPr>
              <p14:xfrm>
                <a:off x="7153165" y="1906409"/>
                <a:ext cx="665280" cy="301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E9212DD-813D-4599-DA31-736A8FFCB30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44525" y="1897769"/>
                  <a:ext cx="68292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90154B3-A3CD-8FCA-6224-BC650282E4D8}"/>
              </a:ext>
            </a:extLst>
          </p:cNvPr>
          <p:cNvGrpSpPr/>
          <p:nvPr/>
        </p:nvGrpSpPr>
        <p:grpSpPr>
          <a:xfrm>
            <a:off x="8025445" y="1722449"/>
            <a:ext cx="1262520" cy="676800"/>
            <a:chOff x="8025445" y="1722449"/>
            <a:chExt cx="1262520" cy="67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A606D93-FAFC-6EB2-722C-347C93951B93}"/>
                    </a:ext>
                  </a:extLst>
                </p14:cNvPr>
                <p14:cNvContentPartPr/>
                <p14:nvPr/>
              </p14:nvContentPartPr>
              <p14:xfrm>
                <a:off x="8025445" y="1722449"/>
                <a:ext cx="1262520" cy="676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A606D93-FAFC-6EB2-722C-347C93951B9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16445" y="1713449"/>
                  <a:ext cx="128016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30BDFB7-814B-3DFE-8E10-A880BF7BCE70}"/>
                    </a:ext>
                  </a:extLst>
                </p14:cNvPr>
                <p14:cNvContentPartPr/>
                <p14:nvPr/>
              </p14:nvContentPartPr>
              <p14:xfrm>
                <a:off x="8954245" y="1858889"/>
                <a:ext cx="272880" cy="54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30BDFB7-814B-3DFE-8E10-A880BF7BCE7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45245" y="1850249"/>
                  <a:ext cx="290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E561443-F6D6-EDD2-0BD5-AD45E4EC66B4}"/>
                    </a:ext>
                  </a:extLst>
                </p14:cNvPr>
                <p14:cNvContentPartPr/>
                <p14:nvPr/>
              </p14:nvContentPartPr>
              <p14:xfrm>
                <a:off x="8835085" y="1789049"/>
                <a:ext cx="30600" cy="21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E561443-F6D6-EDD2-0BD5-AD45E4EC66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26445" y="1780409"/>
                  <a:ext cx="482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2F7ABB1-D6BD-8D75-02D8-E3E6B57A7ACB}"/>
              </a:ext>
            </a:extLst>
          </p:cNvPr>
          <p:cNvGrpSpPr/>
          <p:nvPr/>
        </p:nvGrpSpPr>
        <p:grpSpPr>
          <a:xfrm>
            <a:off x="2873485" y="2473409"/>
            <a:ext cx="1918800" cy="480600"/>
            <a:chOff x="2873485" y="2473409"/>
            <a:chExt cx="1918800" cy="4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7FCCE29-6E7A-BDF1-CDB1-1407E8EC326F}"/>
                    </a:ext>
                  </a:extLst>
                </p14:cNvPr>
                <p14:cNvContentPartPr/>
                <p14:nvPr/>
              </p14:nvContentPartPr>
              <p14:xfrm>
                <a:off x="2873485" y="2529569"/>
                <a:ext cx="1049760" cy="424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7FCCE29-6E7A-BDF1-CDB1-1407E8EC32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64485" y="2520569"/>
                  <a:ext cx="10674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CB350F9-C70C-2DD9-08C7-56FD7F0ED17E}"/>
                    </a:ext>
                  </a:extLst>
                </p14:cNvPr>
                <p14:cNvContentPartPr/>
                <p14:nvPr/>
              </p14:nvContentPartPr>
              <p14:xfrm>
                <a:off x="3747925" y="2673569"/>
                <a:ext cx="226800" cy="11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CB350F9-C70C-2DD9-08C7-56FD7F0ED1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39285" y="2664569"/>
                  <a:ext cx="244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32937B6-904D-6458-5F81-7DF9CCC4591D}"/>
                    </a:ext>
                  </a:extLst>
                </p14:cNvPr>
                <p14:cNvContentPartPr/>
                <p14:nvPr/>
              </p14:nvContentPartPr>
              <p14:xfrm>
                <a:off x="4242205" y="2473409"/>
                <a:ext cx="550080" cy="415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32937B6-904D-6458-5F81-7DF9CCC4591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33205" y="2464769"/>
                  <a:ext cx="56772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9866BB6-8FB9-7B54-A92C-6251E6500E69}"/>
              </a:ext>
            </a:extLst>
          </p:cNvPr>
          <p:cNvGrpSpPr/>
          <p:nvPr/>
        </p:nvGrpSpPr>
        <p:grpSpPr>
          <a:xfrm>
            <a:off x="5131045" y="2487089"/>
            <a:ext cx="2031480" cy="416520"/>
            <a:chOff x="5131045" y="2487089"/>
            <a:chExt cx="203148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8CC127C-264D-4141-ADDF-1BB3CFD606F8}"/>
                    </a:ext>
                  </a:extLst>
                </p14:cNvPr>
                <p14:cNvContentPartPr/>
                <p14:nvPr/>
              </p14:nvContentPartPr>
              <p14:xfrm>
                <a:off x="5131045" y="2487089"/>
                <a:ext cx="1886760" cy="414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8CC127C-264D-4141-ADDF-1BB3CFD606F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22045" y="2478449"/>
                  <a:ext cx="19044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AC511F0-BC1D-7090-8C97-6D609EAC3F07}"/>
                    </a:ext>
                  </a:extLst>
                </p14:cNvPr>
                <p14:cNvContentPartPr/>
                <p14:nvPr/>
              </p14:nvContentPartPr>
              <p14:xfrm>
                <a:off x="7128325" y="2844569"/>
                <a:ext cx="34200" cy="59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AC511F0-BC1D-7090-8C97-6D609EAC3F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19325" y="2835929"/>
                  <a:ext cx="518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2526E75-3AB5-2F8A-198F-4E0FE84F8A06}"/>
              </a:ext>
            </a:extLst>
          </p:cNvPr>
          <p:cNvGrpSpPr/>
          <p:nvPr/>
        </p:nvGrpSpPr>
        <p:grpSpPr>
          <a:xfrm>
            <a:off x="3001285" y="3245609"/>
            <a:ext cx="2961360" cy="696600"/>
            <a:chOff x="3001285" y="3245609"/>
            <a:chExt cx="2961360" cy="69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B18AB02-D068-7E8E-95DB-EAFF22130362}"/>
                    </a:ext>
                  </a:extLst>
                </p14:cNvPr>
                <p14:cNvContentPartPr/>
                <p14:nvPr/>
              </p14:nvContentPartPr>
              <p14:xfrm>
                <a:off x="3030445" y="3363689"/>
                <a:ext cx="80640" cy="299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B18AB02-D068-7E8E-95DB-EAFF2213036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21805" y="3355049"/>
                  <a:ext cx="982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79C297D-385E-67FF-6EC6-BD6D58ABE3ED}"/>
                    </a:ext>
                  </a:extLst>
                </p14:cNvPr>
                <p14:cNvContentPartPr/>
                <p14:nvPr/>
              </p14:nvContentPartPr>
              <p14:xfrm>
                <a:off x="3001285" y="3337409"/>
                <a:ext cx="248040" cy="85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79C297D-385E-67FF-6EC6-BD6D58ABE3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92285" y="3328409"/>
                  <a:ext cx="265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984FD3-5E6A-4AB9-F714-BF0D27AB83EA}"/>
                    </a:ext>
                  </a:extLst>
                </p14:cNvPr>
                <p14:cNvContentPartPr/>
                <p14:nvPr/>
              </p14:nvContentPartPr>
              <p14:xfrm>
                <a:off x="3239245" y="3245609"/>
                <a:ext cx="474840" cy="454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984FD3-5E6A-4AB9-F714-BF0D27AB83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30605" y="3236609"/>
                  <a:ext cx="4924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D2BBA2C-6303-87E8-766D-35B6969A3F28}"/>
                    </a:ext>
                  </a:extLst>
                </p14:cNvPr>
                <p14:cNvContentPartPr/>
                <p14:nvPr/>
              </p14:nvContentPartPr>
              <p14:xfrm>
                <a:off x="3505645" y="3428849"/>
                <a:ext cx="24120" cy="24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D2BBA2C-6303-87E8-766D-35B6969A3F2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96645" y="3419849"/>
                  <a:ext cx="41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3D7BAA3-0B44-556C-9F76-29841B0CF2FA}"/>
                    </a:ext>
                  </a:extLst>
                </p14:cNvPr>
                <p14:cNvContentPartPr/>
                <p14:nvPr/>
              </p14:nvContentPartPr>
              <p14:xfrm>
                <a:off x="3902725" y="3485729"/>
                <a:ext cx="1405080" cy="456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3D7BAA3-0B44-556C-9F76-29841B0CF2F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93725" y="3477089"/>
                  <a:ext cx="142272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A4CEE42-E5B5-6812-3BC5-9591EA5D2F0B}"/>
                    </a:ext>
                  </a:extLst>
                </p14:cNvPr>
                <p14:cNvContentPartPr/>
                <p14:nvPr/>
              </p14:nvContentPartPr>
              <p14:xfrm>
                <a:off x="4124125" y="3378809"/>
                <a:ext cx="92160" cy="27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A4CEE42-E5B5-6812-3BC5-9591EA5D2F0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15485" y="3370169"/>
                  <a:ext cx="109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191D303-220F-F4B8-755D-E8FB3745E9DE}"/>
                    </a:ext>
                  </a:extLst>
                </p14:cNvPr>
                <p14:cNvContentPartPr/>
                <p14:nvPr/>
              </p14:nvContentPartPr>
              <p14:xfrm>
                <a:off x="5736925" y="3490409"/>
                <a:ext cx="225720" cy="129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191D303-220F-F4B8-755D-E8FB3745E9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27925" y="3481409"/>
                  <a:ext cx="2433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3867BAD-F983-0114-9EF0-39B4C0A6BAC6}"/>
              </a:ext>
            </a:extLst>
          </p:cNvPr>
          <p:cNvGrpSpPr/>
          <p:nvPr/>
        </p:nvGrpSpPr>
        <p:grpSpPr>
          <a:xfrm>
            <a:off x="6222565" y="3025289"/>
            <a:ext cx="3067200" cy="624600"/>
            <a:chOff x="6222565" y="3025289"/>
            <a:chExt cx="3067200" cy="62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B34E661-D208-638D-1C4A-6AAA87A7F46C}"/>
                    </a:ext>
                  </a:extLst>
                </p14:cNvPr>
                <p14:cNvContentPartPr/>
                <p14:nvPr/>
              </p14:nvContentPartPr>
              <p14:xfrm>
                <a:off x="6222565" y="3105569"/>
                <a:ext cx="1799280" cy="544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B34E661-D208-638D-1C4A-6AAA87A7F46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13565" y="3096929"/>
                  <a:ext cx="181692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C2EDBA9-31B8-0F2E-5561-69D702B25B75}"/>
                    </a:ext>
                  </a:extLst>
                </p14:cNvPr>
                <p14:cNvContentPartPr/>
                <p14:nvPr/>
              </p14:nvContentPartPr>
              <p14:xfrm>
                <a:off x="7590205" y="3266849"/>
                <a:ext cx="85320" cy="23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C2EDBA9-31B8-0F2E-5561-69D702B25B7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81565" y="3258209"/>
                  <a:ext cx="102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A907C6E-EF69-2ED7-DE48-A55D033A49D2}"/>
                    </a:ext>
                  </a:extLst>
                </p14:cNvPr>
                <p14:cNvContentPartPr/>
                <p14:nvPr/>
              </p14:nvContentPartPr>
              <p14:xfrm>
                <a:off x="7278085" y="3201329"/>
                <a:ext cx="586440" cy="44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A907C6E-EF69-2ED7-DE48-A55D033A49D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69085" y="3192689"/>
                  <a:ext cx="604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6DF447C-2779-4A97-559D-74B63B53880E}"/>
                    </a:ext>
                  </a:extLst>
                </p14:cNvPr>
                <p14:cNvContentPartPr/>
                <p14:nvPr/>
              </p14:nvContentPartPr>
              <p14:xfrm>
                <a:off x="8214445" y="3025289"/>
                <a:ext cx="1075320" cy="511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6DF447C-2779-4A97-559D-74B63B53880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05445" y="3016649"/>
                  <a:ext cx="1092960" cy="52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AAD2686-BDE8-3887-7291-9586EA6321C5}"/>
                  </a:ext>
                </a:extLst>
              </p14:cNvPr>
              <p14:cNvContentPartPr/>
              <p14:nvPr/>
            </p14:nvContentPartPr>
            <p14:xfrm>
              <a:off x="2923885" y="3981809"/>
              <a:ext cx="560160" cy="527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AAD2686-BDE8-3887-7291-9586EA6321C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914885" y="3973169"/>
                <a:ext cx="577800" cy="54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5BE7BBD6-A45D-A978-8C01-411E9D1C539F}"/>
              </a:ext>
            </a:extLst>
          </p:cNvPr>
          <p:cNvGrpSpPr/>
          <p:nvPr/>
        </p:nvGrpSpPr>
        <p:grpSpPr>
          <a:xfrm>
            <a:off x="3813085" y="3978209"/>
            <a:ext cx="1081080" cy="412560"/>
            <a:chOff x="3813085" y="3978209"/>
            <a:chExt cx="1081080" cy="4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8AFFC7F-98A6-C478-643A-4349C3A63CFA}"/>
                    </a:ext>
                  </a:extLst>
                </p14:cNvPr>
                <p14:cNvContentPartPr/>
                <p14:nvPr/>
              </p14:nvContentPartPr>
              <p14:xfrm>
                <a:off x="3813085" y="3978209"/>
                <a:ext cx="1081080" cy="412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8AFFC7F-98A6-C478-643A-4349C3A63CF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04445" y="3969569"/>
                  <a:ext cx="109872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D073A33-6F6E-7787-3E52-8F42BDCC346F}"/>
                    </a:ext>
                  </a:extLst>
                </p14:cNvPr>
                <p14:cNvContentPartPr/>
                <p14:nvPr/>
              </p14:nvContentPartPr>
              <p14:xfrm>
                <a:off x="4551805" y="4108529"/>
                <a:ext cx="22320" cy="32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D073A33-6F6E-7787-3E52-8F42BDCC346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42805" y="4099529"/>
                  <a:ext cx="399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FC12C97-A277-91A3-DD74-DC0C8741F732}"/>
              </a:ext>
            </a:extLst>
          </p:cNvPr>
          <p:cNvGrpSpPr/>
          <p:nvPr/>
        </p:nvGrpSpPr>
        <p:grpSpPr>
          <a:xfrm>
            <a:off x="5348485" y="3812969"/>
            <a:ext cx="2618280" cy="790920"/>
            <a:chOff x="5348485" y="3812969"/>
            <a:chExt cx="2618280" cy="79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33C2764-A4D3-CBE4-1AB8-7C2D54DD91C4}"/>
                    </a:ext>
                  </a:extLst>
                </p14:cNvPr>
                <p14:cNvContentPartPr/>
                <p14:nvPr/>
              </p14:nvContentPartPr>
              <p14:xfrm>
                <a:off x="5348485" y="3812969"/>
                <a:ext cx="2618280" cy="790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33C2764-A4D3-CBE4-1AB8-7C2D54DD91C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39485" y="3804329"/>
                  <a:ext cx="2635920" cy="80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2D5DD90-C1E8-5A84-9067-994FC7923256}"/>
                    </a:ext>
                  </a:extLst>
                </p14:cNvPr>
                <p14:cNvContentPartPr/>
                <p14:nvPr/>
              </p14:nvContentPartPr>
              <p14:xfrm>
                <a:off x="7366645" y="4055609"/>
                <a:ext cx="228960" cy="59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2D5DD90-C1E8-5A84-9067-994FC792325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58005" y="4046609"/>
                  <a:ext cx="246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2C62C3C-1840-DD47-A0C1-E2878FC44002}"/>
                    </a:ext>
                  </a:extLst>
                </p14:cNvPr>
                <p14:cNvContentPartPr/>
                <p14:nvPr/>
              </p14:nvContentPartPr>
              <p14:xfrm>
                <a:off x="7094125" y="4037249"/>
                <a:ext cx="424440" cy="56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2C62C3C-1840-DD47-A0C1-E2878FC4400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85485" y="4028609"/>
                  <a:ext cx="442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FC4A802-99C8-5811-E53D-FAC4BE321CD0}"/>
                    </a:ext>
                  </a:extLst>
                </p14:cNvPr>
                <p14:cNvContentPartPr/>
                <p14:nvPr/>
              </p14:nvContentPartPr>
              <p14:xfrm>
                <a:off x="6064165" y="4103849"/>
                <a:ext cx="398880" cy="92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FC4A802-99C8-5811-E53D-FAC4BE321CD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55165" y="4095209"/>
                  <a:ext cx="416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499C895-D9E3-4E6C-58B2-A06EDA9A3943}"/>
                    </a:ext>
                  </a:extLst>
                </p14:cNvPr>
                <p14:cNvContentPartPr/>
                <p14:nvPr/>
              </p14:nvContentPartPr>
              <p14:xfrm>
                <a:off x="5791645" y="4049129"/>
                <a:ext cx="36360" cy="54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499C895-D9E3-4E6C-58B2-A06EDA9A394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82645" y="4040489"/>
                  <a:ext cx="5400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2E3C90C-07DD-037A-8994-CDE2DE50F482}"/>
                  </a:ext>
                </a:extLst>
              </p14:cNvPr>
              <p14:cNvContentPartPr/>
              <p14:nvPr/>
            </p14:nvContentPartPr>
            <p14:xfrm>
              <a:off x="8470045" y="4154609"/>
              <a:ext cx="757080" cy="1486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2E3C90C-07DD-037A-8994-CDE2DE50F48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461045" y="4145609"/>
                <a:ext cx="77472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01DA9720-5EA4-8EF2-785E-0BFB958EE213}"/>
              </a:ext>
            </a:extLst>
          </p:cNvPr>
          <p:cNvGrpSpPr/>
          <p:nvPr/>
        </p:nvGrpSpPr>
        <p:grpSpPr>
          <a:xfrm>
            <a:off x="2881045" y="4525049"/>
            <a:ext cx="7149600" cy="744840"/>
            <a:chOff x="2881045" y="4525049"/>
            <a:chExt cx="7149600" cy="74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0917889-CB92-9478-F533-4E3F44444D16}"/>
                    </a:ext>
                  </a:extLst>
                </p14:cNvPr>
                <p14:cNvContentPartPr/>
                <p14:nvPr/>
              </p14:nvContentPartPr>
              <p14:xfrm>
                <a:off x="2881045" y="4578689"/>
                <a:ext cx="1793880" cy="691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0917889-CB92-9478-F533-4E3F44444D1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72045" y="4570049"/>
                  <a:ext cx="1811520" cy="70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FF92C55-4ED1-1189-9EB5-F1E68F5CF273}"/>
                    </a:ext>
                  </a:extLst>
                </p14:cNvPr>
                <p14:cNvContentPartPr/>
                <p14:nvPr/>
              </p14:nvContentPartPr>
              <p14:xfrm>
                <a:off x="4009645" y="4812689"/>
                <a:ext cx="45000" cy="38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FF92C55-4ED1-1189-9EB5-F1E68F5CF27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01005" y="4803689"/>
                  <a:ext cx="62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3954188-8BBC-4B95-342B-D2B17DFC4C3F}"/>
                    </a:ext>
                  </a:extLst>
                </p14:cNvPr>
                <p14:cNvContentPartPr/>
                <p14:nvPr/>
              </p14:nvContentPartPr>
              <p14:xfrm>
                <a:off x="5136805" y="4727009"/>
                <a:ext cx="801720" cy="309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3954188-8BBC-4B95-342B-D2B17DFC4C3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27805" y="4718369"/>
                  <a:ext cx="8193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7266348-BCAD-7133-AD7B-854AA3ACD054}"/>
                    </a:ext>
                  </a:extLst>
                </p14:cNvPr>
                <p14:cNvContentPartPr/>
                <p14:nvPr/>
              </p14:nvContentPartPr>
              <p14:xfrm>
                <a:off x="6199525" y="4612889"/>
                <a:ext cx="1450440" cy="443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7266348-BCAD-7133-AD7B-854AA3ACD05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90525" y="4604249"/>
                  <a:ext cx="14680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576A3AE-189D-6FA6-F72F-C47387E80833}"/>
                    </a:ext>
                  </a:extLst>
                </p14:cNvPr>
                <p14:cNvContentPartPr/>
                <p14:nvPr/>
              </p14:nvContentPartPr>
              <p14:xfrm>
                <a:off x="7113205" y="4766609"/>
                <a:ext cx="60120" cy="11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576A3AE-189D-6FA6-F72F-C47387E8083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04205" y="4757969"/>
                  <a:ext cx="77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50948F7-AE87-1DCE-D40B-F403716EAA51}"/>
                    </a:ext>
                  </a:extLst>
                </p14:cNvPr>
                <p14:cNvContentPartPr/>
                <p14:nvPr/>
              </p14:nvContentPartPr>
              <p14:xfrm>
                <a:off x="7948405" y="4836449"/>
                <a:ext cx="725400" cy="174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50948F7-AE87-1DCE-D40B-F403716EAA5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39405" y="4827449"/>
                  <a:ext cx="743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4B21ABE-2874-21DC-3184-D56DA3E31D2E}"/>
                    </a:ext>
                  </a:extLst>
                </p14:cNvPr>
                <p14:cNvContentPartPr/>
                <p14:nvPr/>
              </p14:nvContentPartPr>
              <p14:xfrm>
                <a:off x="8934805" y="4525049"/>
                <a:ext cx="950760" cy="480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4B21ABE-2874-21DC-3184-D56DA3E31D2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26165" y="4516409"/>
                  <a:ext cx="96840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4920146-8A4A-BAED-CDC1-C6B383CE9354}"/>
                    </a:ext>
                  </a:extLst>
                </p14:cNvPr>
                <p14:cNvContentPartPr/>
                <p14:nvPr/>
              </p14:nvContentPartPr>
              <p14:xfrm>
                <a:off x="9521245" y="4715849"/>
                <a:ext cx="387360" cy="13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4920146-8A4A-BAED-CDC1-C6B383CE935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12245" y="4706849"/>
                  <a:ext cx="405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97EC5CB-C9A4-E473-D1FA-A014026E7ED8}"/>
                    </a:ext>
                  </a:extLst>
                </p14:cNvPr>
                <p14:cNvContentPartPr/>
                <p14:nvPr/>
              </p14:nvContentPartPr>
              <p14:xfrm>
                <a:off x="10013365" y="4998449"/>
                <a:ext cx="17280" cy="32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97EC5CB-C9A4-E473-D1FA-A014026E7ED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04365" y="4989449"/>
                  <a:ext cx="34920" cy="5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16023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5A931A1-3501-8E82-806C-247643B377F5}"/>
              </a:ext>
            </a:extLst>
          </p:cNvPr>
          <p:cNvGrpSpPr/>
          <p:nvPr/>
        </p:nvGrpSpPr>
        <p:grpSpPr>
          <a:xfrm>
            <a:off x="426925" y="203249"/>
            <a:ext cx="730080" cy="603000"/>
            <a:chOff x="426925" y="203249"/>
            <a:chExt cx="730080" cy="60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C2ED092-B406-EA7C-18B8-4EC68EACC720}"/>
                    </a:ext>
                  </a:extLst>
                </p14:cNvPr>
                <p14:cNvContentPartPr/>
                <p14:nvPr/>
              </p14:nvContentPartPr>
              <p14:xfrm>
                <a:off x="607645" y="310529"/>
                <a:ext cx="15120" cy="326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C2ED092-B406-EA7C-18B8-4EC68EACC72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8645" y="301889"/>
                  <a:ext cx="327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3569633-C975-CA79-CF38-4E99169F2928}"/>
                    </a:ext>
                  </a:extLst>
                </p14:cNvPr>
                <p14:cNvContentPartPr/>
                <p14:nvPr/>
              </p14:nvContentPartPr>
              <p14:xfrm>
                <a:off x="698365" y="331409"/>
                <a:ext cx="211680" cy="323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3569633-C975-CA79-CF38-4E99169F29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9365" y="322409"/>
                  <a:ext cx="2293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1F3C0EF-D7D0-0DDE-EC62-11171088324B}"/>
                    </a:ext>
                  </a:extLst>
                </p14:cNvPr>
                <p14:cNvContentPartPr/>
                <p14:nvPr/>
              </p14:nvContentPartPr>
              <p14:xfrm>
                <a:off x="426925" y="203249"/>
                <a:ext cx="730080" cy="603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1F3C0EF-D7D0-0DDE-EC62-11171088324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8285" y="194609"/>
                  <a:ext cx="747720" cy="62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3EEA96-443D-96FD-1DA2-03D28A6D3A5B}"/>
                  </a:ext>
                </a:extLst>
              </p14:cNvPr>
              <p14:cNvContentPartPr/>
              <p14:nvPr/>
            </p14:nvContentPartPr>
            <p14:xfrm>
              <a:off x="6089365" y="270209"/>
              <a:ext cx="1061280" cy="407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3EEA96-443D-96FD-1DA2-03D28A6D3A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0725" y="261569"/>
                <a:ext cx="1078920" cy="42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8D78A8A-DEE6-F904-DEA0-7DF51B5458BE}"/>
              </a:ext>
            </a:extLst>
          </p:cNvPr>
          <p:cNvGrpSpPr/>
          <p:nvPr/>
        </p:nvGrpSpPr>
        <p:grpSpPr>
          <a:xfrm>
            <a:off x="7432165" y="290729"/>
            <a:ext cx="2392920" cy="664920"/>
            <a:chOff x="7432165" y="290729"/>
            <a:chExt cx="2392920" cy="66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232D0ED-B61D-EC97-B880-9934B4F89581}"/>
                    </a:ext>
                  </a:extLst>
                </p14:cNvPr>
                <p14:cNvContentPartPr/>
                <p14:nvPr/>
              </p14:nvContentPartPr>
              <p14:xfrm>
                <a:off x="7432165" y="290729"/>
                <a:ext cx="1551240" cy="664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32D0ED-B61D-EC97-B880-9934B4F8958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23525" y="282089"/>
                  <a:ext cx="156888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71E4130-CFF5-7364-25CB-5BD384A9A7B1}"/>
                    </a:ext>
                  </a:extLst>
                </p14:cNvPr>
                <p14:cNvContentPartPr/>
                <p14:nvPr/>
              </p14:nvContentPartPr>
              <p14:xfrm>
                <a:off x="8501005" y="364889"/>
                <a:ext cx="102960" cy="31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71E4130-CFF5-7364-25CB-5BD384A9A7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92005" y="356249"/>
                  <a:ext cx="120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D0F7511-77D3-B6B2-DD20-86DE1535D552}"/>
                    </a:ext>
                  </a:extLst>
                </p14:cNvPr>
                <p14:cNvContentPartPr/>
                <p14:nvPr/>
              </p14:nvContentPartPr>
              <p14:xfrm>
                <a:off x="9200845" y="340049"/>
                <a:ext cx="624240" cy="343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D0F7511-77D3-B6B2-DD20-86DE1535D5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91845" y="331049"/>
                  <a:ext cx="6418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BAEDC4A-8410-0B78-4F9E-606D5C2FAD2F}"/>
                    </a:ext>
                  </a:extLst>
                </p14:cNvPr>
                <p14:cNvContentPartPr/>
                <p14:nvPr/>
              </p14:nvContentPartPr>
              <p14:xfrm>
                <a:off x="9267445" y="408449"/>
                <a:ext cx="480600" cy="33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BAEDC4A-8410-0B78-4F9E-606D5C2FAD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58805" y="399449"/>
                  <a:ext cx="49824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3651CD-A857-4150-9D3F-1AB07F40C717}"/>
                  </a:ext>
                </a:extLst>
              </p14:cNvPr>
              <p14:cNvContentPartPr/>
              <p14:nvPr/>
            </p14:nvContentPartPr>
            <p14:xfrm>
              <a:off x="1435285" y="1156529"/>
              <a:ext cx="285840" cy="211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3651CD-A857-4150-9D3F-1AB07F40C7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26285" y="1147889"/>
                <a:ext cx="30348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CFF79F5B-D08E-8EB6-69EB-25CE459C4F01}"/>
              </a:ext>
            </a:extLst>
          </p:cNvPr>
          <p:cNvGrpSpPr/>
          <p:nvPr/>
        </p:nvGrpSpPr>
        <p:grpSpPr>
          <a:xfrm>
            <a:off x="1718245" y="160769"/>
            <a:ext cx="4169160" cy="1462680"/>
            <a:chOff x="1718245" y="160769"/>
            <a:chExt cx="4169160" cy="146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C2D0474-2C04-0BCD-E9DC-294BD915809C}"/>
                    </a:ext>
                  </a:extLst>
                </p14:cNvPr>
                <p14:cNvContentPartPr/>
                <p14:nvPr/>
              </p14:nvContentPartPr>
              <p14:xfrm>
                <a:off x="1718245" y="345449"/>
                <a:ext cx="415080" cy="312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C2D0474-2C04-0BCD-E9DC-294BD915809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09245" y="336449"/>
                  <a:ext cx="4327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D2453F8-196F-1494-DC86-AF244C209D68}"/>
                    </a:ext>
                  </a:extLst>
                </p14:cNvPr>
                <p14:cNvContentPartPr/>
                <p14:nvPr/>
              </p14:nvContentPartPr>
              <p14:xfrm>
                <a:off x="1941085" y="462809"/>
                <a:ext cx="236880" cy="233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D2453F8-196F-1494-DC86-AF244C209D6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32445" y="454169"/>
                  <a:ext cx="254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585C36-56F1-3210-2E28-88F3E4EC2601}"/>
                    </a:ext>
                  </a:extLst>
                </p14:cNvPr>
                <p14:cNvContentPartPr/>
                <p14:nvPr/>
              </p14:nvContentPartPr>
              <p14:xfrm>
                <a:off x="2207845" y="191729"/>
                <a:ext cx="1031400" cy="745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585C36-56F1-3210-2E28-88F3E4EC260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98845" y="183089"/>
                  <a:ext cx="1049040" cy="7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9B84BA6-0099-9AA8-8464-B400BB3DAE94}"/>
                    </a:ext>
                  </a:extLst>
                </p14:cNvPr>
                <p14:cNvContentPartPr/>
                <p14:nvPr/>
              </p14:nvContentPartPr>
              <p14:xfrm>
                <a:off x="3539845" y="323129"/>
                <a:ext cx="342360" cy="553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9B84BA6-0099-9AA8-8464-B400BB3DAE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31205" y="314129"/>
                  <a:ext cx="3600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B811A47-832D-9205-DBF5-C98B9E0090A8}"/>
                    </a:ext>
                  </a:extLst>
                </p14:cNvPr>
                <p14:cNvContentPartPr/>
                <p14:nvPr/>
              </p14:nvContentPartPr>
              <p14:xfrm>
                <a:off x="4127365" y="160769"/>
                <a:ext cx="1760040" cy="487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B811A47-832D-9205-DBF5-C98B9E0090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18725" y="152129"/>
                  <a:ext cx="17776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AECBE6D-A105-91D8-D7A0-BCFE9E2F749E}"/>
                    </a:ext>
                  </a:extLst>
                </p14:cNvPr>
                <p14:cNvContentPartPr/>
                <p14:nvPr/>
              </p14:nvContentPartPr>
              <p14:xfrm>
                <a:off x="5416885" y="357329"/>
                <a:ext cx="87120" cy="15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AECBE6D-A105-91D8-D7A0-BCFE9E2F749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08245" y="348689"/>
                  <a:ext cx="104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C812991-2802-CFF9-863C-896EDC334B2B}"/>
                    </a:ext>
                  </a:extLst>
                </p14:cNvPr>
                <p14:cNvContentPartPr/>
                <p14:nvPr/>
              </p14:nvContentPartPr>
              <p14:xfrm>
                <a:off x="5064085" y="281369"/>
                <a:ext cx="523440" cy="76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C812991-2802-CFF9-863C-896EDC334B2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55085" y="272369"/>
                  <a:ext cx="541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A6CA751-B6FD-9340-B283-AC750891317E}"/>
                    </a:ext>
                  </a:extLst>
                </p14:cNvPr>
                <p14:cNvContentPartPr/>
                <p14:nvPr/>
              </p14:nvContentPartPr>
              <p14:xfrm>
                <a:off x="2134045" y="916769"/>
                <a:ext cx="2858040" cy="706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A6CA751-B6FD-9340-B283-AC75089131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25045" y="907769"/>
                  <a:ext cx="2875680" cy="7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A421D60-EFAB-69DF-FF34-EF1D35A97377}"/>
                    </a:ext>
                  </a:extLst>
                </p14:cNvPr>
                <p14:cNvContentPartPr/>
                <p14:nvPr/>
              </p14:nvContentPartPr>
              <p14:xfrm>
                <a:off x="4153285" y="1057889"/>
                <a:ext cx="492480" cy="51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A421D60-EFAB-69DF-FF34-EF1D35A973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44285" y="1049249"/>
                  <a:ext cx="510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DD32B0E-D216-F343-080F-139320B08435}"/>
                    </a:ext>
                  </a:extLst>
                </p14:cNvPr>
                <p14:cNvContentPartPr/>
                <p14:nvPr/>
              </p14:nvContentPartPr>
              <p14:xfrm>
                <a:off x="2952325" y="1105049"/>
                <a:ext cx="349560" cy="26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DD32B0E-D216-F343-080F-139320B0843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43685" y="1096409"/>
                  <a:ext cx="367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2525F96-87B8-AD36-454E-06D03B76752F}"/>
                    </a:ext>
                  </a:extLst>
                </p14:cNvPr>
                <p14:cNvContentPartPr/>
                <p14:nvPr/>
              </p14:nvContentPartPr>
              <p14:xfrm>
                <a:off x="2467045" y="1112609"/>
                <a:ext cx="18720" cy="48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2525F96-87B8-AD36-454E-06D03B76752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58405" y="1103969"/>
                  <a:ext cx="3636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7A976B5-422A-88A9-2863-632C46E3B8DB}"/>
                  </a:ext>
                </a:extLst>
              </p14:cNvPr>
              <p14:cNvContentPartPr/>
              <p14:nvPr/>
            </p14:nvContentPartPr>
            <p14:xfrm>
              <a:off x="5392405" y="3719369"/>
              <a:ext cx="455400" cy="1749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7A976B5-422A-88A9-2863-632C46E3B8D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83405" y="3710369"/>
                <a:ext cx="4730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09983983-83A2-5D28-4A92-D53711C4DFE6}"/>
                  </a:ext>
                </a:extLst>
              </p14:cNvPr>
              <p14:cNvContentPartPr/>
              <p14:nvPr/>
            </p14:nvContentPartPr>
            <p14:xfrm>
              <a:off x="6095845" y="3541169"/>
              <a:ext cx="659880" cy="4176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09983983-83A2-5D28-4A92-D53711C4DFE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6845" y="3532169"/>
                <a:ext cx="67752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7A335D4-068A-60F0-0F7A-BB1C2EA0B1F9}"/>
                  </a:ext>
                </a:extLst>
              </p14:cNvPr>
              <p14:cNvContentPartPr/>
              <p14:nvPr/>
            </p14:nvContentPartPr>
            <p14:xfrm>
              <a:off x="2446525" y="1854569"/>
              <a:ext cx="1760760" cy="374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7A335D4-068A-60F0-0F7A-BB1C2EA0B1F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37525" y="1845569"/>
                <a:ext cx="177840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4CB570C-26C8-A65F-111A-95FDC1E2FF9E}"/>
                  </a:ext>
                </a:extLst>
              </p14:cNvPr>
              <p14:cNvContentPartPr/>
              <p14:nvPr/>
            </p14:nvContentPartPr>
            <p14:xfrm>
              <a:off x="3485485" y="1830089"/>
              <a:ext cx="36360" cy="66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4CB570C-26C8-A65F-111A-95FDC1E2FF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76845" y="1821449"/>
                <a:ext cx="540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B7930F7-E5C4-1A2C-AEF9-B639D12127CC}"/>
                  </a:ext>
                </a:extLst>
              </p14:cNvPr>
              <p14:cNvContentPartPr/>
              <p14:nvPr/>
            </p14:nvContentPartPr>
            <p14:xfrm>
              <a:off x="4584205" y="2003609"/>
              <a:ext cx="592560" cy="1785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B7930F7-E5C4-1A2C-AEF9-B639D12127C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75565" y="1994969"/>
                <a:ext cx="6102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16DA988-EA12-D4A3-D62B-8C3FBF594246}"/>
                  </a:ext>
                </a:extLst>
              </p14:cNvPr>
              <p14:cNvContentPartPr/>
              <p14:nvPr/>
            </p14:nvContentPartPr>
            <p14:xfrm>
              <a:off x="5486725" y="1708049"/>
              <a:ext cx="1020960" cy="434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16DA988-EA12-D4A3-D62B-8C3FBF59424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77725" y="1699049"/>
                <a:ext cx="10386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2615A12-CC0C-C48F-C8B5-37F9DD23700F}"/>
                  </a:ext>
                </a:extLst>
              </p14:cNvPr>
              <p14:cNvContentPartPr/>
              <p14:nvPr/>
            </p14:nvContentPartPr>
            <p14:xfrm>
              <a:off x="5651605" y="1862129"/>
              <a:ext cx="438480" cy="59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2615A12-CC0C-C48F-C8B5-37F9DD23700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42965" y="1853489"/>
                <a:ext cx="4561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88F71F7-AC6A-C9CE-B32D-8C5B3CCC52D5}"/>
                  </a:ext>
                </a:extLst>
              </p14:cNvPr>
              <p14:cNvContentPartPr/>
              <p14:nvPr/>
            </p14:nvContentPartPr>
            <p14:xfrm>
              <a:off x="6731965" y="1892729"/>
              <a:ext cx="533160" cy="205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88F71F7-AC6A-C9CE-B32D-8C5B3CCC52D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723325" y="1884089"/>
                <a:ext cx="5508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528710E-E4EE-C6D4-FD5B-2986D8111C15}"/>
                  </a:ext>
                </a:extLst>
              </p14:cNvPr>
              <p14:cNvContentPartPr/>
              <p14:nvPr/>
            </p14:nvContentPartPr>
            <p14:xfrm>
              <a:off x="6908725" y="1680329"/>
              <a:ext cx="80280" cy="381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528710E-E4EE-C6D4-FD5B-2986D8111C1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99725" y="1671329"/>
                <a:ext cx="979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826C13B-CDF9-1ED4-6B9F-31434E1ADC12}"/>
                  </a:ext>
                </a:extLst>
              </p14:cNvPr>
              <p14:cNvContentPartPr/>
              <p14:nvPr/>
            </p14:nvContentPartPr>
            <p14:xfrm>
              <a:off x="7611085" y="1938809"/>
              <a:ext cx="491760" cy="1461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826C13B-CDF9-1ED4-6B9F-31434E1ADC1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602445" y="1930169"/>
                <a:ext cx="5094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EE6F801-4B75-3CB1-65DE-A886B4B905FB}"/>
                  </a:ext>
                </a:extLst>
              </p14:cNvPr>
              <p14:cNvContentPartPr/>
              <p14:nvPr/>
            </p14:nvContentPartPr>
            <p14:xfrm>
              <a:off x="8461765" y="1864289"/>
              <a:ext cx="967680" cy="188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EE6F801-4B75-3CB1-65DE-A886B4B905F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453125" y="1855289"/>
                <a:ext cx="9853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28B2DCC-D070-CAE2-263D-7329E90A9455}"/>
                  </a:ext>
                </a:extLst>
              </p14:cNvPr>
              <p14:cNvContentPartPr/>
              <p14:nvPr/>
            </p14:nvContentPartPr>
            <p14:xfrm>
              <a:off x="9686485" y="1478729"/>
              <a:ext cx="1282320" cy="522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28B2DCC-D070-CAE2-263D-7329E90A945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677845" y="1469729"/>
                <a:ext cx="129996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FD0B0FF-7258-221E-BC77-9E6C8BEDB303}"/>
                  </a:ext>
                </a:extLst>
              </p14:cNvPr>
              <p14:cNvContentPartPr/>
              <p14:nvPr/>
            </p14:nvContentPartPr>
            <p14:xfrm>
              <a:off x="10505485" y="1663409"/>
              <a:ext cx="400680" cy="162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FD0B0FF-7258-221E-BC77-9E6C8BEDB30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496485" y="1654409"/>
                <a:ext cx="4183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30A2CB4-1E49-C53E-A6EF-0FC0A4818B25}"/>
                  </a:ext>
                </a:extLst>
              </p14:cNvPr>
              <p14:cNvContentPartPr/>
              <p14:nvPr/>
            </p14:nvContentPartPr>
            <p14:xfrm>
              <a:off x="9930205" y="1680329"/>
              <a:ext cx="408960" cy="79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30A2CB4-1E49-C53E-A6EF-0FC0A4818B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921565" y="1671329"/>
                <a:ext cx="4266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6042920-0F0F-A48F-F247-BBD47E2F647A}"/>
                  </a:ext>
                </a:extLst>
              </p14:cNvPr>
              <p14:cNvContentPartPr/>
              <p14:nvPr/>
            </p14:nvContentPartPr>
            <p14:xfrm>
              <a:off x="2485765" y="2268569"/>
              <a:ext cx="905040" cy="4665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6042920-0F0F-A48F-F247-BBD47E2F647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476765" y="2259569"/>
                <a:ext cx="92268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C53229E-FFF3-56D4-E471-66E684560AA5}"/>
                  </a:ext>
                </a:extLst>
              </p14:cNvPr>
              <p14:cNvContentPartPr/>
              <p14:nvPr/>
            </p14:nvContentPartPr>
            <p14:xfrm>
              <a:off x="2995165" y="2460089"/>
              <a:ext cx="238320" cy="198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C53229E-FFF3-56D4-E471-66E684560AA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86525" y="2451449"/>
                <a:ext cx="2559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5B0074A-0829-5CE0-F6BA-09A6A2B62B48}"/>
                  </a:ext>
                </a:extLst>
              </p14:cNvPr>
              <p14:cNvContentPartPr/>
              <p14:nvPr/>
            </p14:nvContentPartPr>
            <p14:xfrm>
              <a:off x="2928565" y="2420489"/>
              <a:ext cx="32400" cy="154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5B0074A-0829-5CE0-F6BA-09A6A2B62B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919565" y="2411489"/>
                <a:ext cx="500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EC70468-2367-1855-B964-787EC99B1E26}"/>
                  </a:ext>
                </a:extLst>
              </p14:cNvPr>
              <p14:cNvContentPartPr/>
              <p14:nvPr/>
            </p14:nvContentPartPr>
            <p14:xfrm>
              <a:off x="3730285" y="2428409"/>
              <a:ext cx="283680" cy="297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EC70468-2367-1855-B964-787EC99B1E2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21645" y="2419409"/>
                <a:ext cx="3013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500E357-2074-09DD-5F9F-1632D331FA2B}"/>
                  </a:ext>
                </a:extLst>
              </p14:cNvPr>
              <p14:cNvContentPartPr/>
              <p14:nvPr/>
            </p14:nvContentPartPr>
            <p14:xfrm>
              <a:off x="4173445" y="2482769"/>
              <a:ext cx="288720" cy="349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500E357-2074-09DD-5F9F-1632D331FA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64805" y="2474129"/>
                <a:ext cx="3063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4C4C997-AFA6-4EF8-7DED-BC8EF32B80A4}"/>
                  </a:ext>
                </a:extLst>
              </p14:cNvPr>
              <p14:cNvContentPartPr/>
              <p14:nvPr/>
            </p14:nvContentPartPr>
            <p14:xfrm>
              <a:off x="4198285" y="2597249"/>
              <a:ext cx="247680" cy="49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4C4C997-AFA6-4EF8-7DED-BC8EF32B80A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89645" y="2588609"/>
                <a:ext cx="2653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6750C08-5597-DE58-F920-BA516F0E4A1A}"/>
                  </a:ext>
                </a:extLst>
              </p14:cNvPr>
              <p14:cNvContentPartPr/>
              <p14:nvPr/>
            </p14:nvContentPartPr>
            <p14:xfrm>
              <a:off x="4559365" y="2391329"/>
              <a:ext cx="334800" cy="310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6750C08-5597-DE58-F920-BA516F0E4A1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50725" y="2382689"/>
                <a:ext cx="35244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E0DA41A-8E28-3B7E-5D7F-5BC184045E20}"/>
                  </a:ext>
                </a:extLst>
              </p14:cNvPr>
              <p14:cNvContentPartPr/>
              <p14:nvPr/>
            </p14:nvContentPartPr>
            <p14:xfrm>
              <a:off x="5033485" y="2716049"/>
              <a:ext cx="10800" cy="147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E0DA41A-8E28-3B7E-5D7F-5BC184045E2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024485" y="2707409"/>
                <a:ext cx="284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13C7B81-3F8C-ED5F-DF63-4894104D054E}"/>
                  </a:ext>
                </a:extLst>
              </p14:cNvPr>
              <p14:cNvContentPartPr/>
              <p14:nvPr/>
            </p14:nvContentPartPr>
            <p14:xfrm>
              <a:off x="5007925" y="2711729"/>
              <a:ext cx="30240" cy="255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13C7B81-3F8C-ED5F-DF63-4894104D054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99285" y="2702729"/>
                <a:ext cx="478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0931B73-E9B4-8610-5649-27EC09F63CAD}"/>
                  </a:ext>
                </a:extLst>
              </p14:cNvPr>
              <p14:cNvContentPartPr/>
              <p14:nvPr/>
            </p14:nvContentPartPr>
            <p14:xfrm>
              <a:off x="2546245" y="2923769"/>
              <a:ext cx="2204280" cy="6876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0931B73-E9B4-8610-5649-27EC09F63CA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537245" y="2914769"/>
                <a:ext cx="222192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CBD5A1-485A-CDDB-06C0-931530356CD2}"/>
                  </a:ext>
                </a:extLst>
              </p14:cNvPr>
              <p14:cNvContentPartPr/>
              <p14:nvPr/>
            </p14:nvContentPartPr>
            <p14:xfrm>
              <a:off x="3875725" y="3091169"/>
              <a:ext cx="75240" cy="31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CBD5A1-485A-CDDB-06C0-931530356CD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866725" y="3082529"/>
                <a:ext cx="928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DF51B48-BEA1-3B07-7457-F15E808E5BE8}"/>
                  </a:ext>
                </a:extLst>
              </p14:cNvPr>
              <p14:cNvContentPartPr/>
              <p14:nvPr/>
            </p14:nvContentPartPr>
            <p14:xfrm>
              <a:off x="3516445" y="3005129"/>
              <a:ext cx="473760" cy="1029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DF51B48-BEA1-3B07-7457-F15E808E5BE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507445" y="2996129"/>
                <a:ext cx="4914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7043F4C-E459-F994-BE37-7DDE8EDB006A}"/>
                  </a:ext>
                </a:extLst>
              </p14:cNvPr>
              <p14:cNvContentPartPr/>
              <p14:nvPr/>
            </p14:nvContentPartPr>
            <p14:xfrm>
              <a:off x="5042125" y="2949329"/>
              <a:ext cx="410760" cy="3636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7043F4C-E459-F994-BE37-7DDE8EDB006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33125" y="2940689"/>
                <a:ext cx="4284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90C3601-B1E8-99BC-652B-AB3B207CD988}"/>
                  </a:ext>
                </a:extLst>
              </p14:cNvPr>
              <p14:cNvContentPartPr/>
              <p14:nvPr/>
            </p14:nvContentPartPr>
            <p14:xfrm>
              <a:off x="5291245" y="3103769"/>
              <a:ext cx="200880" cy="255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90C3601-B1E8-99BC-652B-AB3B207CD98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82605" y="3094769"/>
                <a:ext cx="2185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7C5495B-45EA-573C-BDF8-9CA28A615F56}"/>
                  </a:ext>
                </a:extLst>
              </p14:cNvPr>
              <p14:cNvContentPartPr/>
              <p14:nvPr/>
            </p14:nvContentPartPr>
            <p14:xfrm>
              <a:off x="5103685" y="3026009"/>
              <a:ext cx="49320" cy="518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7C5495B-45EA-573C-BDF8-9CA28A615F5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094685" y="3017009"/>
                <a:ext cx="669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271770E-5105-5BD3-1863-700D31844B8C}"/>
                  </a:ext>
                </a:extLst>
              </p14:cNvPr>
              <p14:cNvContentPartPr/>
              <p14:nvPr/>
            </p14:nvContentPartPr>
            <p14:xfrm>
              <a:off x="5613805" y="2913689"/>
              <a:ext cx="1278360" cy="55044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271770E-5105-5BD3-1863-700D31844B8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604805" y="2905049"/>
                <a:ext cx="129600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C22FD50-DF7B-548B-F644-19C88F07E524}"/>
                  </a:ext>
                </a:extLst>
              </p14:cNvPr>
              <p14:cNvContentPartPr/>
              <p14:nvPr/>
            </p14:nvContentPartPr>
            <p14:xfrm>
              <a:off x="6240925" y="2976329"/>
              <a:ext cx="656280" cy="1339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C22FD50-DF7B-548B-F644-19C88F07E52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231925" y="2967329"/>
                <a:ext cx="6739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368C930-7B41-2F1F-1E5E-F12A5BCF2BD8}"/>
                  </a:ext>
                </a:extLst>
              </p14:cNvPr>
              <p14:cNvContentPartPr/>
              <p14:nvPr/>
            </p14:nvContentPartPr>
            <p14:xfrm>
              <a:off x="7203205" y="2850329"/>
              <a:ext cx="470520" cy="3859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368C930-7B41-2F1F-1E5E-F12A5BCF2BD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194565" y="2841689"/>
                <a:ext cx="48816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18FF115-C40D-32B0-CA9C-9DB53EC80511}"/>
                  </a:ext>
                </a:extLst>
              </p14:cNvPr>
              <p14:cNvContentPartPr/>
              <p14:nvPr/>
            </p14:nvContentPartPr>
            <p14:xfrm>
              <a:off x="7932925" y="2727209"/>
              <a:ext cx="1517760" cy="4762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18FF115-C40D-32B0-CA9C-9DB53EC8051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923925" y="2718569"/>
                <a:ext cx="153540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327A6EB-0694-05DD-149A-D4AB1CDA2969}"/>
                  </a:ext>
                </a:extLst>
              </p14:cNvPr>
              <p14:cNvContentPartPr/>
              <p14:nvPr/>
            </p14:nvContentPartPr>
            <p14:xfrm>
              <a:off x="9618805" y="2690489"/>
              <a:ext cx="591480" cy="421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327A6EB-0694-05DD-149A-D4AB1CDA296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609805" y="2681489"/>
                <a:ext cx="60912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B8ED998-BAE4-4A6F-E8F6-B432CADFA4DE}"/>
                  </a:ext>
                </a:extLst>
              </p14:cNvPr>
              <p14:cNvContentPartPr/>
              <p14:nvPr/>
            </p14:nvContentPartPr>
            <p14:xfrm>
              <a:off x="9761725" y="2814329"/>
              <a:ext cx="298080" cy="349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B8ED998-BAE4-4A6F-E8F6-B432CADFA4D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752725" y="2805689"/>
                <a:ext cx="315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E7B6ACA-BE04-61AB-F2D6-DEFF7164F709}"/>
                  </a:ext>
                </a:extLst>
              </p14:cNvPr>
              <p14:cNvContentPartPr/>
              <p14:nvPr/>
            </p14:nvContentPartPr>
            <p14:xfrm>
              <a:off x="2475325" y="3558089"/>
              <a:ext cx="1219680" cy="5626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E7B6ACA-BE04-61AB-F2D6-DEFF7164F70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466325" y="3549089"/>
                <a:ext cx="123732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6D4A649-A4F5-7AD5-544E-BD579C784798}"/>
                  </a:ext>
                </a:extLst>
              </p14:cNvPr>
              <p14:cNvContentPartPr/>
              <p14:nvPr/>
            </p14:nvContentPartPr>
            <p14:xfrm>
              <a:off x="2935405" y="3662129"/>
              <a:ext cx="53280" cy="381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6D4A649-A4F5-7AD5-544E-BD579C78479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926765" y="3653489"/>
                <a:ext cx="709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41E4820-EAD4-68D1-CA0F-C1CCCB88C149}"/>
                  </a:ext>
                </a:extLst>
              </p14:cNvPr>
              <p14:cNvContentPartPr/>
              <p14:nvPr/>
            </p14:nvContentPartPr>
            <p14:xfrm>
              <a:off x="4001365" y="3710009"/>
              <a:ext cx="1105560" cy="4057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41E4820-EAD4-68D1-CA0F-C1CCCB88C14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92725" y="3701009"/>
                <a:ext cx="11232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80C6089-7065-717B-0DEC-D262B4CE2F9C}"/>
                  </a:ext>
                </a:extLst>
              </p14:cNvPr>
              <p14:cNvContentPartPr/>
              <p14:nvPr/>
            </p14:nvContentPartPr>
            <p14:xfrm>
              <a:off x="4732165" y="3701369"/>
              <a:ext cx="24120" cy="64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80C6089-7065-717B-0DEC-D262B4CE2F9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23525" y="3692369"/>
                <a:ext cx="417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24718DB-E46A-00E9-5ECF-68D2BFF97A75}"/>
                  </a:ext>
                </a:extLst>
              </p14:cNvPr>
              <p14:cNvContentPartPr/>
              <p14:nvPr/>
            </p14:nvContentPartPr>
            <p14:xfrm>
              <a:off x="4074445" y="3621089"/>
              <a:ext cx="96120" cy="424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24718DB-E46A-00E9-5ECF-68D2BFF97A7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065805" y="3612449"/>
                <a:ext cx="11376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51601B1-260C-4BB0-DBD5-2B65E3C33F9D}"/>
              </a:ext>
            </a:extLst>
          </p:cNvPr>
          <p:cNvGrpSpPr/>
          <p:nvPr/>
        </p:nvGrpSpPr>
        <p:grpSpPr>
          <a:xfrm>
            <a:off x="2626165" y="4121849"/>
            <a:ext cx="7295760" cy="661680"/>
            <a:chOff x="2626165" y="4121849"/>
            <a:chExt cx="7295760" cy="66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777A410-DB1C-9631-6460-B1570A3AD9F1}"/>
                    </a:ext>
                  </a:extLst>
                </p14:cNvPr>
                <p14:cNvContentPartPr/>
                <p14:nvPr/>
              </p14:nvContentPartPr>
              <p14:xfrm>
                <a:off x="2626165" y="4264769"/>
                <a:ext cx="655200" cy="401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777A410-DB1C-9631-6460-B1570A3AD9F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17525" y="4256129"/>
                  <a:ext cx="6728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23E96FF-2B89-9360-A8B0-55868866D187}"/>
                    </a:ext>
                  </a:extLst>
                </p14:cNvPr>
                <p14:cNvContentPartPr/>
                <p14:nvPr/>
              </p14:nvContentPartPr>
              <p14:xfrm>
                <a:off x="3148165" y="4379609"/>
                <a:ext cx="189720" cy="31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23E96FF-2B89-9360-A8B0-55868866D18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39165" y="4370969"/>
                  <a:ext cx="207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4474524-E81B-2290-9E69-F7ADCF87CED6}"/>
                    </a:ext>
                  </a:extLst>
                </p14:cNvPr>
                <p14:cNvContentPartPr/>
                <p14:nvPr/>
              </p14:nvContentPartPr>
              <p14:xfrm>
                <a:off x="3533725" y="4174049"/>
                <a:ext cx="748800" cy="532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4474524-E81B-2290-9E69-F7ADCF87CED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25085" y="4165049"/>
                  <a:ext cx="76644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ECDE25B-494A-04C8-1176-C84B4A2CD763}"/>
                    </a:ext>
                  </a:extLst>
                </p14:cNvPr>
                <p14:cNvContentPartPr/>
                <p14:nvPr/>
              </p14:nvContentPartPr>
              <p14:xfrm>
                <a:off x="4067605" y="4413089"/>
                <a:ext cx="61920" cy="18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ECDE25B-494A-04C8-1176-C84B4A2CD76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58965" y="4404089"/>
                  <a:ext cx="79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9952451-EE5E-116B-1BE0-C26808755340}"/>
                    </a:ext>
                  </a:extLst>
                </p14:cNvPr>
                <p14:cNvContentPartPr/>
                <p14:nvPr/>
              </p14:nvContentPartPr>
              <p14:xfrm>
                <a:off x="3608245" y="4400489"/>
                <a:ext cx="361080" cy="69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9952451-EE5E-116B-1BE0-C2680875534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99245" y="4391489"/>
                  <a:ext cx="378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12CE713-7795-2466-3888-1AA95630BE3D}"/>
                    </a:ext>
                  </a:extLst>
                </p14:cNvPr>
                <p14:cNvContentPartPr/>
                <p14:nvPr/>
              </p14:nvContentPartPr>
              <p14:xfrm>
                <a:off x="4615165" y="4121849"/>
                <a:ext cx="2405880" cy="661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12CE713-7795-2466-3888-1AA95630BE3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06165" y="4112849"/>
                  <a:ext cx="242352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3D08D92-CC85-FE27-2B1B-C8A330CB4D8F}"/>
                    </a:ext>
                  </a:extLst>
                </p14:cNvPr>
                <p14:cNvContentPartPr/>
                <p14:nvPr/>
              </p14:nvContentPartPr>
              <p14:xfrm>
                <a:off x="6676885" y="4296089"/>
                <a:ext cx="33120" cy="3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3D08D92-CC85-FE27-2B1B-C8A330CB4D8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68245" y="4287089"/>
                  <a:ext cx="50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4AEC1FE-F104-07E3-19CE-A5A41029AA35}"/>
                    </a:ext>
                  </a:extLst>
                </p14:cNvPr>
                <p14:cNvContentPartPr/>
                <p14:nvPr/>
              </p14:nvContentPartPr>
              <p14:xfrm>
                <a:off x="6396445" y="4261169"/>
                <a:ext cx="277920" cy="17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4AEC1FE-F104-07E3-19CE-A5A41029AA3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87445" y="4252529"/>
                  <a:ext cx="295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2E70A7D-DBAC-39E3-DCD3-B65F69B3B62E}"/>
                    </a:ext>
                  </a:extLst>
                </p14:cNvPr>
                <p14:cNvContentPartPr/>
                <p14:nvPr/>
              </p14:nvContentPartPr>
              <p14:xfrm>
                <a:off x="5340205" y="4316249"/>
                <a:ext cx="326880" cy="77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2E70A7D-DBAC-39E3-DCD3-B65F69B3B62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31565" y="4307249"/>
                  <a:ext cx="344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D378340-2628-6DEE-509F-E5CF79BF345B}"/>
                    </a:ext>
                  </a:extLst>
                </p14:cNvPr>
                <p14:cNvContentPartPr/>
                <p14:nvPr/>
              </p14:nvContentPartPr>
              <p14:xfrm>
                <a:off x="5062645" y="4301129"/>
                <a:ext cx="22320" cy="64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D378340-2628-6DEE-509F-E5CF79BF345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054005" y="4292129"/>
                  <a:ext cx="39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779CCAF-3C7E-D678-68AC-166B0E32EA32}"/>
                    </a:ext>
                  </a:extLst>
                </p14:cNvPr>
                <p14:cNvContentPartPr/>
                <p14:nvPr/>
              </p14:nvContentPartPr>
              <p14:xfrm>
                <a:off x="7197445" y="4450169"/>
                <a:ext cx="483120" cy="180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779CCAF-3C7E-D678-68AC-166B0E32EA3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188805" y="4441529"/>
                  <a:ext cx="500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AA6914-52A4-3F7E-4940-C7DDFD93F2D5}"/>
                    </a:ext>
                  </a:extLst>
                </p14:cNvPr>
                <p14:cNvContentPartPr/>
                <p14:nvPr/>
              </p14:nvContentPartPr>
              <p14:xfrm>
                <a:off x="7404445" y="4293569"/>
                <a:ext cx="29160" cy="38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AA6914-52A4-3F7E-4940-C7DDFD93F2D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95805" y="4284569"/>
                  <a:ext cx="46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9A3EEEC-4539-31B1-C1A8-1AB104633814}"/>
                    </a:ext>
                  </a:extLst>
                </p14:cNvPr>
                <p14:cNvContentPartPr/>
                <p14:nvPr/>
              </p14:nvContentPartPr>
              <p14:xfrm>
                <a:off x="7942285" y="4276289"/>
                <a:ext cx="1979640" cy="494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9A3EEEC-4539-31B1-C1A8-1AB10463381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33285" y="4267289"/>
                  <a:ext cx="19972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D65839D-C5B7-0497-D080-6C52E25F6B49}"/>
                    </a:ext>
                  </a:extLst>
                </p14:cNvPr>
                <p14:cNvContentPartPr/>
                <p14:nvPr/>
              </p14:nvContentPartPr>
              <p14:xfrm>
                <a:off x="8916805" y="4325969"/>
                <a:ext cx="20520" cy="72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D65839D-C5B7-0497-D080-6C52E25F6B4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08165" y="4317329"/>
                  <a:ext cx="3816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33D6031B-D337-DC59-AC63-873079AB4A23}"/>
                  </a:ext>
                </a:extLst>
              </p14:cNvPr>
              <p14:cNvContentPartPr/>
              <p14:nvPr/>
            </p14:nvContentPartPr>
            <p14:xfrm>
              <a:off x="7952725" y="4797209"/>
              <a:ext cx="1770120" cy="12312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33D6031B-D337-DC59-AC63-873079AB4A2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944085" y="4788209"/>
                <a:ext cx="17877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F237183B-DDE3-772D-0D43-16F7BDC5A2B4}"/>
                  </a:ext>
                </a:extLst>
              </p14:cNvPr>
              <p14:cNvContentPartPr/>
              <p14:nvPr/>
            </p14:nvContentPartPr>
            <p14:xfrm>
              <a:off x="344485" y="4815929"/>
              <a:ext cx="1296720" cy="56520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F237183B-DDE3-772D-0D43-16F7BDC5A2B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35845" y="4806929"/>
                <a:ext cx="1314360" cy="58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E426641-E344-8011-71DC-53BF1973EC29}"/>
              </a:ext>
            </a:extLst>
          </p:cNvPr>
          <p:cNvGrpSpPr/>
          <p:nvPr/>
        </p:nvGrpSpPr>
        <p:grpSpPr>
          <a:xfrm>
            <a:off x="1793485" y="4747169"/>
            <a:ext cx="1950840" cy="428760"/>
            <a:chOff x="1793485" y="4747169"/>
            <a:chExt cx="195084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BB53A75-C556-924D-33EC-75155EB8E6B3}"/>
                    </a:ext>
                  </a:extLst>
                </p14:cNvPr>
                <p14:cNvContentPartPr/>
                <p14:nvPr/>
              </p14:nvContentPartPr>
              <p14:xfrm>
                <a:off x="1793485" y="4747169"/>
                <a:ext cx="1950840" cy="428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BB53A75-C556-924D-33EC-75155EB8E6B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84845" y="4738529"/>
                  <a:ext cx="19684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A3C7ECF-23AF-C85E-3A2D-6DA2F6FD6BF8}"/>
                    </a:ext>
                  </a:extLst>
                </p14:cNvPr>
                <p14:cNvContentPartPr/>
                <p14:nvPr/>
              </p14:nvContentPartPr>
              <p14:xfrm>
                <a:off x="2938645" y="4860929"/>
                <a:ext cx="439560" cy="48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A3C7ECF-23AF-C85E-3A2D-6DA2F6FD6BF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29645" y="4852289"/>
                  <a:ext cx="45720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58F6488-4390-6D12-EDE6-78A467EB3D3E}"/>
              </a:ext>
            </a:extLst>
          </p:cNvPr>
          <p:cNvGrpSpPr/>
          <p:nvPr/>
        </p:nvGrpSpPr>
        <p:grpSpPr>
          <a:xfrm>
            <a:off x="3972925" y="4768769"/>
            <a:ext cx="1940040" cy="352800"/>
            <a:chOff x="3972925" y="4768769"/>
            <a:chExt cx="194004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27A63DA-15B7-C474-5F5C-CA8FAB329180}"/>
                    </a:ext>
                  </a:extLst>
                </p14:cNvPr>
                <p14:cNvContentPartPr/>
                <p14:nvPr/>
              </p14:nvContentPartPr>
              <p14:xfrm>
                <a:off x="3972925" y="4768769"/>
                <a:ext cx="1940040" cy="3528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27A63DA-15B7-C474-5F5C-CA8FAB32918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64285" y="4759769"/>
                  <a:ext cx="19576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F9370B2-B0F0-12C9-126D-277479C8647D}"/>
                    </a:ext>
                  </a:extLst>
                </p14:cNvPr>
                <p14:cNvContentPartPr/>
                <p14:nvPr/>
              </p14:nvContentPartPr>
              <p14:xfrm>
                <a:off x="5224285" y="4866689"/>
                <a:ext cx="456480" cy="702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F9370B2-B0F0-12C9-126D-277479C8647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15645" y="4858049"/>
                  <a:ext cx="47412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1F64A6C-807F-AB50-C6B2-50F42B91EA7C}"/>
                  </a:ext>
                </a:extLst>
              </p14:cNvPr>
              <p14:cNvContentPartPr/>
              <p14:nvPr/>
            </p14:nvContentPartPr>
            <p14:xfrm>
              <a:off x="1572805" y="5259449"/>
              <a:ext cx="584280" cy="33264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1F64A6C-807F-AB50-C6B2-50F42B91EA7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564165" y="5250449"/>
                <a:ext cx="601920" cy="35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6556F4F-FA6A-9759-5E81-BA2377C5C188}"/>
              </a:ext>
            </a:extLst>
          </p:cNvPr>
          <p:cNvGrpSpPr/>
          <p:nvPr/>
        </p:nvGrpSpPr>
        <p:grpSpPr>
          <a:xfrm>
            <a:off x="5861485" y="5092769"/>
            <a:ext cx="3466440" cy="412200"/>
            <a:chOff x="5861485" y="5092769"/>
            <a:chExt cx="3466440" cy="41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74D6C77-1D2F-4889-1720-4A606E91EE47}"/>
                    </a:ext>
                  </a:extLst>
                </p14:cNvPr>
                <p14:cNvContentPartPr/>
                <p14:nvPr/>
              </p14:nvContentPartPr>
              <p14:xfrm>
                <a:off x="5861485" y="5217689"/>
                <a:ext cx="730800" cy="287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74D6C77-1D2F-4889-1720-4A606E91EE4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52845" y="5209049"/>
                  <a:ext cx="7484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48A77F3-5C6F-B75D-8C61-853889D72DB4}"/>
                    </a:ext>
                  </a:extLst>
                </p14:cNvPr>
                <p14:cNvContentPartPr/>
                <p14:nvPr/>
              </p14:nvContentPartPr>
              <p14:xfrm>
                <a:off x="6767605" y="5150729"/>
                <a:ext cx="399960" cy="307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48A77F3-5C6F-B75D-8C61-853889D72DB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58965" y="5141729"/>
                  <a:ext cx="4176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44C16A7-B7EB-DF3F-4550-EF26ABB9AAD9}"/>
                    </a:ext>
                  </a:extLst>
                </p14:cNvPr>
                <p14:cNvContentPartPr/>
                <p14:nvPr/>
              </p14:nvContentPartPr>
              <p14:xfrm>
                <a:off x="6835645" y="5238209"/>
                <a:ext cx="277920" cy="180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44C16A7-B7EB-DF3F-4550-EF26ABB9AAD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26645" y="5229209"/>
                  <a:ext cx="295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C71C8C0-C642-5273-D531-178652358061}"/>
                    </a:ext>
                  </a:extLst>
                </p14:cNvPr>
                <p14:cNvContentPartPr/>
                <p14:nvPr/>
              </p14:nvContentPartPr>
              <p14:xfrm>
                <a:off x="7434685" y="5092769"/>
                <a:ext cx="738000" cy="4024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C71C8C0-C642-5273-D531-17865235806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26045" y="5083769"/>
                  <a:ext cx="7556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9B215C0-4BFA-D031-1FFC-A14D5AAA655B}"/>
                    </a:ext>
                  </a:extLst>
                </p14:cNvPr>
                <p14:cNvContentPartPr/>
                <p14:nvPr/>
              </p14:nvContentPartPr>
              <p14:xfrm>
                <a:off x="8427925" y="5198969"/>
                <a:ext cx="274320" cy="263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9B215C0-4BFA-D031-1FFC-A14D5AAA655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18925" y="5190329"/>
                  <a:ext cx="291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0991D0F-F537-2395-916F-8CA231213049}"/>
                    </a:ext>
                  </a:extLst>
                </p14:cNvPr>
                <p14:cNvContentPartPr/>
                <p14:nvPr/>
              </p14:nvContentPartPr>
              <p14:xfrm>
                <a:off x="8760925" y="5286089"/>
                <a:ext cx="215640" cy="41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0991D0F-F537-2395-916F-8CA23121304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51925" y="5277089"/>
                  <a:ext cx="233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29D706A-FDD3-EA39-259C-A0E5901DBB0F}"/>
                    </a:ext>
                  </a:extLst>
                </p14:cNvPr>
                <p14:cNvContentPartPr/>
                <p14:nvPr/>
              </p14:nvContentPartPr>
              <p14:xfrm>
                <a:off x="8755885" y="5399489"/>
                <a:ext cx="234360" cy="20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29D706A-FDD3-EA39-259C-A0E5901DBB0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46885" y="5390489"/>
                  <a:ext cx="252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7339808-1CE3-EF5E-EE00-0B616A7C6B0E}"/>
                    </a:ext>
                  </a:extLst>
                </p14:cNvPr>
                <p14:cNvContentPartPr/>
                <p14:nvPr/>
              </p14:nvContentPartPr>
              <p14:xfrm>
                <a:off x="9087445" y="5233169"/>
                <a:ext cx="240480" cy="2322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7339808-1CE3-EF5E-EE00-0B616A7C6B0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078805" y="5224529"/>
                  <a:ext cx="2581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764A648-B172-B923-1A93-91E27885962F}"/>
              </a:ext>
            </a:extLst>
          </p:cNvPr>
          <p:cNvGrpSpPr/>
          <p:nvPr/>
        </p:nvGrpSpPr>
        <p:grpSpPr>
          <a:xfrm>
            <a:off x="1621045" y="5206529"/>
            <a:ext cx="4132080" cy="991800"/>
            <a:chOff x="1621045" y="5206529"/>
            <a:chExt cx="4132080" cy="99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0DEFD37-DBE9-055D-9770-036F77968E92}"/>
                    </a:ext>
                  </a:extLst>
                </p14:cNvPr>
                <p14:cNvContentPartPr/>
                <p14:nvPr/>
              </p14:nvContentPartPr>
              <p14:xfrm>
                <a:off x="2365165" y="5236049"/>
                <a:ext cx="1164600" cy="294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0DEFD37-DBE9-055D-9770-036F77968E9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56525" y="5227409"/>
                  <a:ext cx="11822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7ECDE5A-4B20-5DD8-55DD-01B0F5953ABB}"/>
                    </a:ext>
                  </a:extLst>
                </p14:cNvPr>
                <p14:cNvContentPartPr/>
                <p14:nvPr/>
              </p14:nvContentPartPr>
              <p14:xfrm>
                <a:off x="2913445" y="5290769"/>
                <a:ext cx="282960" cy="15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7ECDE5A-4B20-5DD8-55DD-01B0F5953AB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04445" y="5282129"/>
                  <a:ext cx="300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D50249D-AB91-37F4-F569-9C31059F8991}"/>
                    </a:ext>
                  </a:extLst>
                </p14:cNvPr>
                <p14:cNvContentPartPr/>
                <p14:nvPr/>
              </p14:nvContentPartPr>
              <p14:xfrm>
                <a:off x="3777445" y="5245409"/>
                <a:ext cx="913680" cy="2628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D50249D-AB91-37F4-F569-9C31059F899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68445" y="5236769"/>
                  <a:ext cx="9313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62B7DDB-2DF0-330D-EEEE-22BA7D4601F9}"/>
                    </a:ext>
                  </a:extLst>
                </p14:cNvPr>
                <p14:cNvContentPartPr/>
                <p14:nvPr/>
              </p14:nvContentPartPr>
              <p14:xfrm>
                <a:off x="4965445" y="5206529"/>
                <a:ext cx="678600" cy="321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62B7DDB-2DF0-330D-EEEE-22BA7D4601F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56445" y="5197529"/>
                  <a:ext cx="6962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462A68E-BFC3-A732-3820-65967ABB76F7}"/>
                    </a:ext>
                  </a:extLst>
                </p14:cNvPr>
                <p14:cNvContentPartPr/>
                <p14:nvPr/>
              </p14:nvContentPartPr>
              <p14:xfrm>
                <a:off x="1621045" y="5808089"/>
                <a:ext cx="34200" cy="1717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462A68E-BFC3-A732-3820-65967ABB76F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12045" y="5799089"/>
                  <a:ext cx="51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C9D94D3-F3A0-AA40-FE75-8C904F828016}"/>
                    </a:ext>
                  </a:extLst>
                </p14:cNvPr>
                <p14:cNvContentPartPr/>
                <p14:nvPr/>
              </p14:nvContentPartPr>
              <p14:xfrm>
                <a:off x="1640845" y="5728169"/>
                <a:ext cx="16200" cy="6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C9D94D3-F3A0-AA40-FE75-8C904F82801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31845" y="5719529"/>
                  <a:ext cx="33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EE5EC33-15B5-3421-3B69-325E30A30EEF}"/>
                    </a:ext>
                  </a:extLst>
                </p14:cNvPr>
                <p14:cNvContentPartPr/>
                <p14:nvPr/>
              </p14:nvContentPartPr>
              <p14:xfrm>
                <a:off x="1783765" y="5616569"/>
                <a:ext cx="137160" cy="378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EE5EC33-15B5-3421-3B69-325E30A30E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74765" y="5607569"/>
                  <a:ext cx="1548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4357DC8-826A-342F-4A83-D6DB3B0D8314}"/>
                    </a:ext>
                  </a:extLst>
                </p14:cNvPr>
                <p14:cNvContentPartPr/>
                <p14:nvPr/>
              </p14:nvContentPartPr>
              <p14:xfrm>
                <a:off x="1714645" y="5783249"/>
                <a:ext cx="198000" cy="49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4357DC8-826A-342F-4A83-D6DB3B0D831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05645" y="5774609"/>
                  <a:ext cx="215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95ACBE6-2703-8915-970E-3EFA1E69EFD5}"/>
                    </a:ext>
                  </a:extLst>
                </p14:cNvPr>
                <p14:cNvContentPartPr/>
                <p14:nvPr/>
              </p14:nvContentPartPr>
              <p14:xfrm>
                <a:off x="1911205" y="5786849"/>
                <a:ext cx="227160" cy="207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95ACBE6-2703-8915-970E-3EFA1E69EFD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02205" y="5777849"/>
                  <a:ext cx="244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471ADA5-D392-55A0-C866-9DEB877DA4B1}"/>
                    </a:ext>
                  </a:extLst>
                </p14:cNvPr>
                <p14:cNvContentPartPr/>
                <p14:nvPr/>
              </p14:nvContentPartPr>
              <p14:xfrm>
                <a:off x="2312605" y="5690009"/>
                <a:ext cx="1135800" cy="4730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471ADA5-D392-55A0-C866-9DEB877DA4B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03605" y="5681009"/>
                  <a:ext cx="11534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8466DEE-E976-49ED-962A-D91E49071428}"/>
                    </a:ext>
                  </a:extLst>
                </p14:cNvPr>
                <p14:cNvContentPartPr/>
                <p14:nvPr/>
              </p14:nvContentPartPr>
              <p14:xfrm>
                <a:off x="2954485" y="5755529"/>
                <a:ext cx="403920" cy="745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8466DEE-E976-49ED-962A-D91E4907142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45485" y="5746529"/>
                  <a:ext cx="421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BB7865A-B88B-A7DF-CCAC-2AB4C8C33EB4}"/>
                    </a:ext>
                  </a:extLst>
                </p14:cNvPr>
                <p14:cNvContentPartPr/>
                <p14:nvPr/>
              </p14:nvContentPartPr>
              <p14:xfrm>
                <a:off x="3827485" y="5779649"/>
                <a:ext cx="43560" cy="2419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BB7865A-B88B-A7DF-CCAC-2AB4C8C33EB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18845" y="5770649"/>
                  <a:ext cx="612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9C27EF2-A455-B211-1AF9-2A63B4C11486}"/>
                    </a:ext>
                  </a:extLst>
                </p14:cNvPr>
                <p14:cNvContentPartPr/>
                <p14:nvPr/>
              </p14:nvContentPartPr>
              <p14:xfrm>
                <a:off x="3777805" y="5741849"/>
                <a:ext cx="222480" cy="1054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9C27EF2-A455-B211-1AF9-2A63B4C1148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69165" y="5732849"/>
                  <a:ext cx="240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2BCFA61-68F5-6E11-BF0A-D7650E32B9C9}"/>
                    </a:ext>
                  </a:extLst>
                </p14:cNvPr>
                <p14:cNvContentPartPr/>
                <p14:nvPr/>
              </p14:nvContentPartPr>
              <p14:xfrm>
                <a:off x="4166965" y="5870729"/>
                <a:ext cx="147240" cy="316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2BCFA61-68F5-6E11-BF0A-D7650E32B9C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57965" y="5862089"/>
                  <a:ext cx="164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F333D54-B650-820B-B34B-B8DB3A7DD34F}"/>
                    </a:ext>
                  </a:extLst>
                </p14:cNvPr>
                <p14:cNvContentPartPr/>
                <p14:nvPr/>
              </p14:nvContentPartPr>
              <p14:xfrm>
                <a:off x="4139245" y="5971529"/>
                <a:ext cx="199800" cy="104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F333D54-B650-820B-B34B-B8DB3A7DD34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30605" y="5962529"/>
                  <a:ext cx="217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EFE3684-84C6-6400-DB1E-298FA4B9146E}"/>
                    </a:ext>
                  </a:extLst>
                </p14:cNvPr>
                <p14:cNvContentPartPr/>
                <p14:nvPr/>
              </p14:nvContentPartPr>
              <p14:xfrm>
                <a:off x="4496005" y="5927969"/>
                <a:ext cx="203760" cy="262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EFE3684-84C6-6400-DB1E-298FA4B9146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487365" y="5918969"/>
                  <a:ext cx="221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DE59BBC-CAB9-8CDE-9A8C-481EE3444BE4}"/>
                    </a:ext>
                  </a:extLst>
                </p14:cNvPr>
                <p14:cNvContentPartPr/>
                <p14:nvPr/>
              </p14:nvContentPartPr>
              <p14:xfrm>
                <a:off x="4795165" y="5783249"/>
                <a:ext cx="12960" cy="252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DE59BBC-CAB9-8CDE-9A8C-481EE3444BE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86525" y="5774609"/>
                  <a:ext cx="30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8105435-10E3-1DFB-03BD-80E26AE1680B}"/>
                    </a:ext>
                  </a:extLst>
                </p14:cNvPr>
                <p14:cNvContentPartPr/>
                <p14:nvPr/>
              </p14:nvContentPartPr>
              <p14:xfrm>
                <a:off x="4413925" y="5723849"/>
                <a:ext cx="124200" cy="4615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8105435-10E3-1DFB-03BD-80E26AE1680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04925" y="5715209"/>
                  <a:ext cx="1418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7CB7102-CFB9-4093-808B-0D9BF678D64B}"/>
                    </a:ext>
                  </a:extLst>
                </p14:cNvPr>
                <p14:cNvContentPartPr/>
                <p14:nvPr/>
              </p14:nvContentPartPr>
              <p14:xfrm>
                <a:off x="4841245" y="5688569"/>
                <a:ext cx="174600" cy="5097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7CB7102-CFB9-4093-808B-0D9BF678D64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832245" y="5679569"/>
                  <a:ext cx="19224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7A0C844-72BD-5194-2A67-E30EF6ECB752}"/>
                    </a:ext>
                  </a:extLst>
                </p14:cNvPr>
                <p14:cNvContentPartPr/>
                <p14:nvPr/>
              </p14:nvContentPartPr>
              <p14:xfrm>
                <a:off x="5081725" y="5681729"/>
                <a:ext cx="138240" cy="89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7A0C844-72BD-5194-2A67-E30EF6ECB75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072725" y="5673089"/>
                  <a:ext cx="155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4966D41-AF47-A7B8-3775-B2950EC66182}"/>
                    </a:ext>
                  </a:extLst>
                </p14:cNvPr>
                <p14:cNvContentPartPr/>
                <p14:nvPr/>
              </p14:nvContentPartPr>
              <p14:xfrm>
                <a:off x="5307805" y="5884769"/>
                <a:ext cx="290160" cy="486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4966D41-AF47-A7B8-3775-B2950EC6618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98805" y="5875769"/>
                  <a:ext cx="307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BF192C1-2F85-B314-EECC-903820CF59D2}"/>
                    </a:ext>
                  </a:extLst>
                </p14:cNvPr>
                <p14:cNvContentPartPr/>
                <p14:nvPr/>
              </p14:nvContentPartPr>
              <p14:xfrm>
                <a:off x="5270725" y="5975849"/>
                <a:ext cx="350640" cy="370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BF192C1-2F85-B314-EECC-903820CF59D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61725" y="5967209"/>
                  <a:ext cx="368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67F70B2-1A8A-1CDC-C781-66A2156D185B}"/>
                    </a:ext>
                  </a:extLst>
                </p14:cNvPr>
                <p14:cNvContentPartPr/>
                <p14:nvPr/>
              </p14:nvContentPartPr>
              <p14:xfrm>
                <a:off x="5709565" y="5736809"/>
                <a:ext cx="43560" cy="3204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67F70B2-1A8A-1CDC-C781-66A2156D185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00925" y="5728169"/>
                  <a:ext cx="6120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10ADD24-B9C3-8D34-35BA-C9964362AA2E}"/>
              </a:ext>
            </a:extLst>
          </p:cNvPr>
          <p:cNvGrpSpPr/>
          <p:nvPr/>
        </p:nvGrpSpPr>
        <p:grpSpPr>
          <a:xfrm>
            <a:off x="6926365" y="3361889"/>
            <a:ext cx="5119560" cy="852120"/>
            <a:chOff x="6926365" y="3361889"/>
            <a:chExt cx="5119560" cy="85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03B0027-FEC4-F1EB-455C-21ABA902961B}"/>
                    </a:ext>
                  </a:extLst>
                </p14:cNvPr>
                <p14:cNvContentPartPr/>
                <p14:nvPr/>
              </p14:nvContentPartPr>
              <p14:xfrm>
                <a:off x="6926365" y="3428849"/>
                <a:ext cx="1476360" cy="401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03B0027-FEC4-F1EB-455C-21ABA902961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917365" y="3419849"/>
                  <a:ext cx="14940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2225C6A-CB68-2564-5E0B-072339591978}"/>
                    </a:ext>
                  </a:extLst>
                </p14:cNvPr>
                <p14:cNvContentPartPr/>
                <p14:nvPr/>
              </p14:nvContentPartPr>
              <p14:xfrm>
                <a:off x="7613605" y="3546929"/>
                <a:ext cx="382320" cy="36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2225C6A-CB68-2564-5E0B-07233959197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04605" y="3538289"/>
                  <a:ext cx="399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D381B6C-5C88-258D-B311-4B403EC4F23F}"/>
                    </a:ext>
                  </a:extLst>
                </p14:cNvPr>
                <p14:cNvContentPartPr/>
                <p14:nvPr/>
              </p14:nvContentPartPr>
              <p14:xfrm>
                <a:off x="8702965" y="3490769"/>
                <a:ext cx="27000" cy="2394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D381B6C-5C88-258D-B311-4B403EC4F23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93965" y="3481769"/>
                  <a:ext cx="44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F9391A8-2B23-CBBD-CBDF-08A6E16A8208}"/>
                    </a:ext>
                  </a:extLst>
                </p14:cNvPr>
                <p14:cNvContentPartPr/>
                <p14:nvPr/>
              </p14:nvContentPartPr>
              <p14:xfrm>
                <a:off x="8522245" y="3533609"/>
                <a:ext cx="466200" cy="116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F9391A8-2B23-CBBD-CBDF-08A6E16A820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13605" y="3524969"/>
                  <a:ext cx="483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4D64CCA-BA0E-4378-E0C5-1CF66D49FA07}"/>
                    </a:ext>
                  </a:extLst>
                </p14:cNvPr>
                <p14:cNvContentPartPr/>
                <p14:nvPr/>
              </p14:nvContentPartPr>
              <p14:xfrm>
                <a:off x="9207685" y="3495089"/>
                <a:ext cx="723960" cy="226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4D64CCA-BA0E-4378-E0C5-1CF66D49FA0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199045" y="3486449"/>
                  <a:ext cx="741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B06AC81-75C8-CBB2-7709-3CE64AF57A25}"/>
                    </a:ext>
                  </a:extLst>
                </p14:cNvPr>
                <p14:cNvContentPartPr/>
                <p14:nvPr/>
              </p14:nvContentPartPr>
              <p14:xfrm>
                <a:off x="9404245" y="3361889"/>
                <a:ext cx="13680" cy="70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B06AC81-75C8-CBB2-7709-3CE64AF57A2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95245" y="3353249"/>
                  <a:ext cx="31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9A9C6E6-9629-6036-64DE-DF62DC645FB6}"/>
                    </a:ext>
                  </a:extLst>
                </p14:cNvPr>
                <p14:cNvContentPartPr/>
                <p14:nvPr/>
              </p14:nvContentPartPr>
              <p14:xfrm>
                <a:off x="10112005" y="3533249"/>
                <a:ext cx="473760" cy="186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9A9C6E6-9629-6036-64DE-DF62DC645FB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03365" y="3524249"/>
                  <a:ext cx="491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2AE2ACC-A153-DACE-2AB7-AA11CE8345D3}"/>
                    </a:ext>
                  </a:extLst>
                </p14:cNvPr>
                <p14:cNvContentPartPr/>
                <p14:nvPr/>
              </p14:nvContentPartPr>
              <p14:xfrm>
                <a:off x="10279045" y="3436409"/>
                <a:ext cx="55080" cy="33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2AE2ACC-A153-DACE-2AB7-AA11CE8345D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270045" y="3427409"/>
                  <a:ext cx="72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B890AFF-D6D5-17EE-9847-44EF9628ECE9}"/>
                    </a:ext>
                  </a:extLst>
                </p14:cNvPr>
                <p14:cNvContentPartPr/>
                <p14:nvPr/>
              </p14:nvContentPartPr>
              <p14:xfrm>
                <a:off x="10824805" y="3410129"/>
                <a:ext cx="711720" cy="382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B890AFF-D6D5-17EE-9847-44EF9628ECE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816165" y="3401129"/>
                  <a:ext cx="7293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729826B-38F2-B190-793E-93A77FEF8A3C}"/>
                    </a:ext>
                  </a:extLst>
                </p14:cNvPr>
                <p14:cNvContentPartPr/>
                <p14:nvPr/>
              </p14:nvContentPartPr>
              <p14:xfrm>
                <a:off x="9087445" y="3890729"/>
                <a:ext cx="873360" cy="315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729826B-38F2-B190-793E-93A77FEF8A3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078805" y="3882089"/>
                  <a:ext cx="8910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35E3959-54F0-667D-47C3-1ED90B441F04}"/>
                    </a:ext>
                  </a:extLst>
                </p14:cNvPr>
                <p14:cNvContentPartPr/>
                <p14:nvPr/>
              </p14:nvContentPartPr>
              <p14:xfrm>
                <a:off x="9710245" y="3980369"/>
                <a:ext cx="204840" cy="432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35E3959-54F0-667D-47C3-1ED90B441F0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01245" y="3971729"/>
                  <a:ext cx="222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1793ED1-AE8C-B2F4-7235-F74D4AC3DBCF}"/>
                    </a:ext>
                  </a:extLst>
                </p14:cNvPr>
                <p14:cNvContentPartPr/>
                <p14:nvPr/>
              </p14:nvContentPartPr>
              <p14:xfrm>
                <a:off x="9270685" y="3955529"/>
                <a:ext cx="307440" cy="21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1793ED1-AE8C-B2F4-7235-F74D4AC3DBC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261685" y="3946529"/>
                  <a:ext cx="325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ED82BF5-6F97-2904-5EF9-1DABFC346BDE}"/>
                    </a:ext>
                  </a:extLst>
                </p14:cNvPr>
                <p14:cNvContentPartPr/>
                <p14:nvPr/>
              </p14:nvContentPartPr>
              <p14:xfrm>
                <a:off x="10338805" y="3861209"/>
                <a:ext cx="803880" cy="352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ED82BF5-6F97-2904-5EF9-1DABFC346BD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329805" y="3852569"/>
                  <a:ext cx="8215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D1365B1-50BD-CF53-BE7A-115F022CF17B}"/>
                    </a:ext>
                  </a:extLst>
                </p14:cNvPr>
                <p14:cNvContentPartPr/>
                <p14:nvPr/>
              </p14:nvContentPartPr>
              <p14:xfrm>
                <a:off x="10811845" y="3973529"/>
                <a:ext cx="276480" cy="252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D1365B1-50BD-CF53-BE7A-115F022CF17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803205" y="3964529"/>
                  <a:ext cx="294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E449E7B-B122-8F08-B94E-0EC51DD0F8A5}"/>
                    </a:ext>
                  </a:extLst>
                </p14:cNvPr>
                <p14:cNvContentPartPr/>
                <p14:nvPr/>
              </p14:nvContentPartPr>
              <p14:xfrm>
                <a:off x="10608085" y="3914489"/>
                <a:ext cx="71640" cy="11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E449E7B-B122-8F08-B94E-0EC51DD0F8A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599085" y="3905849"/>
                  <a:ext cx="89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2B146DF-41CF-C099-B08A-62EFB57CC7C3}"/>
                    </a:ext>
                  </a:extLst>
                </p14:cNvPr>
                <p14:cNvContentPartPr/>
                <p14:nvPr/>
              </p14:nvContentPartPr>
              <p14:xfrm>
                <a:off x="11358325" y="3952289"/>
                <a:ext cx="195120" cy="253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2B146DF-41CF-C099-B08A-62EFB57CC7C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349685" y="3943289"/>
                  <a:ext cx="212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CBFEB09-4216-B1B2-50C2-BC4EB5066AE7}"/>
                    </a:ext>
                  </a:extLst>
                </p14:cNvPr>
                <p14:cNvContentPartPr/>
                <p14:nvPr/>
              </p14:nvContentPartPr>
              <p14:xfrm>
                <a:off x="11603485" y="4003769"/>
                <a:ext cx="167400" cy="6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CBFEB09-4216-B1B2-50C2-BC4EB5066AE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594845" y="3994769"/>
                  <a:ext cx="185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44B5644-1327-6BEC-10E7-3892011C377A}"/>
                    </a:ext>
                  </a:extLst>
                </p14:cNvPr>
                <p14:cNvContentPartPr/>
                <p14:nvPr/>
              </p14:nvContentPartPr>
              <p14:xfrm>
                <a:off x="11572165" y="4090169"/>
                <a:ext cx="178560" cy="13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44B5644-1327-6BEC-10E7-3892011C377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563165" y="4081169"/>
                  <a:ext cx="196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F5009B7-9A0C-42A5-9433-7B541A31DD0E}"/>
                    </a:ext>
                  </a:extLst>
                </p14:cNvPr>
                <p14:cNvContentPartPr/>
                <p14:nvPr/>
              </p14:nvContentPartPr>
              <p14:xfrm>
                <a:off x="11828485" y="3933929"/>
                <a:ext cx="217440" cy="274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F5009B7-9A0C-42A5-9433-7B541A31DD0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819845" y="3924929"/>
                  <a:ext cx="2350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D964B05-F61D-9BDB-B1FC-69D52979AF7A}"/>
                    </a:ext>
                  </a:extLst>
                </p14:cNvPr>
                <p14:cNvContentPartPr/>
                <p14:nvPr/>
              </p14:nvContentPartPr>
              <p14:xfrm>
                <a:off x="10772965" y="3733409"/>
                <a:ext cx="843840" cy="716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D964B05-F61D-9BDB-B1FC-69D52979AF7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763965" y="3724409"/>
                  <a:ext cx="86148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C6C18DF6-A17B-A39B-DC3A-4B6F6777822B}"/>
                  </a:ext>
                </a:extLst>
              </p14:cNvPr>
              <p14:cNvContentPartPr/>
              <p14:nvPr/>
            </p14:nvContentPartPr>
            <p14:xfrm>
              <a:off x="6604165" y="6006449"/>
              <a:ext cx="15120" cy="360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C6C18DF6-A17B-A39B-DC3A-4B6F6777822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595165" y="5997809"/>
                <a:ext cx="3276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530A50D-03B1-C17C-6D50-D75C7D52BF61}"/>
              </a:ext>
            </a:extLst>
          </p:cNvPr>
          <p:cNvGrpSpPr/>
          <p:nvPr/>
        </p:nvGrpSpPr>
        <p:grpSpPr>
          <a:xfrm>
            <a:off x="6249925" y="5637809"/>
            <a:ext cx="3111840" cy="353520"/>
            <a:chOff x="6249925" y="5637809"/>
            <a:chExt cx="311184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BF52C13-E4E3-EEC8-B698-597908F14C02}"/>
                    </a:ext>
                  </a:extLst>
                </p14:cNvPr>
                <p14:cNvContentPartPr/>
                <p14:nvPr/>
              </p14:nvContentPartPr>
              <p14:xfrm>
                <a:off x="6249925" y="5683889"/>
                <a:ext cx="618120" cy="3074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BF52C13-E4E3-EEC8-B698-597908F14C0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41285" y="5675249"/>
                  <a:ext cx="6357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4999E4B-3CDB-70C8-192A-1F0A18D2AB7C}"/>
                    </a:ext>
                  </a:extLst>
                </p14:cNvPr>
                <p14:cNvContentPartPr/>
                <p14:nvPr/>
              </p14:nvContentPartPr>
              <p14:xfrm>
                <a:off x="7040125" y="5662649"/>
                <a:ext cx="409320" cy="3038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4999E4B-3CDB-70C8-192A-1F0A18D2AB7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031485" y="5653649"/>
                  <a:ext cx="4269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C8E91D5-CA67-0C55-27ED-6DDB6370FE3E}"/>
                    </a:ext>
                  </a:extLst>
                </p14:cNvPr>
                <p14:cNvContentPartPr/>
                <p14:nvPr/>
              </p14:nvContentPartPr>
              <p14:xfrm>
                <a:off x="7089085" y="5750849"/>
                <a:ext cx="339480" cy="21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C8E91D5-CA67-0C55-27ED-6DDB6370FE3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080445" y="5742209"/>
                  <a:ext cx="357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30D28BB-2DCE-C0D4-5666-4E9A692EEC62}"/>
                    </a:ext>
                  </a:extLst>
                </p14:cNvPr>
                <p14:cNvContentPartPr/>
                <p14:nvPr/>
              </p14:nvContentPartPr>
              <p14:xfrm>
                <a:off x="7688845" y="5637809"/>
                <a:ext cx="438120" cy="3060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30D28BB-2DCE-C0D4-5666-4E9A692EEC6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79845" y="5629169"/>
                  <a:ext cx="4557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93BCAAF-70DB-E5EA-6ADE-EAE301E3A0BC}"/>
                    </a:ext>
                  </a:extLst>
                </p14:cNvPr>
                <p14:cNvContentPartPr/>
                <p14:nvPr/>
              </p14:nvContentPartPr>
              <p14:xfrm>
                <a:off x="8266645" y="5786129"/>
                <a:ext cx="1095120" cy="1836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93BCAAF-70DB-E5EA-6ADE-EAE301E3A0B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57645" y="5777489"/>
                  <a:ext cx="111276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7AE3540-B2BF-26C4-B73C-66863A162939}"/>
              </a:ext>
            </a:extLst>
          </p:cNvPr>
          <p:cNvGrpSpPr/>
          <p:nvPr/>
        </p:nvGrpSpPr>
        <p:grpSpPr>
          <a:xfrm>
            <a:off x="279685" y="6285449"/>
            <a:ext cx="668520" cy="413640"/>
            <a:chOff x="279685" y="6285449"/>
            <a:chExt cx="66852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6DEC2F4-8A79-0699-6357-CBFCDC0138AB}"/>
                    </a:ext>
                  </a:extLst>
                </p14:cNvPr>
                <p14:cNvContentPartPr/>
                <p14:nvPr/>
              </p14:nvContentPartPr>
              <p14:xfrm>
                <a:off x="328645" y="6344489"/>
                <a:ext cx="86400" cy="2714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6DEC2F4-8A79-0699-6357-CBFCDC0138A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19645" y="6335489"/>
                  <a:ext cx="1040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F840117-EA86-A351-6456-8168B8E4DE52}"/>
                    </a:ext>
                  </a:extLst>
                </p14:cNvPr>
                <p14:cNvContentPartPr/>
                <p14:nvPr/>
              </p14:nvContentPartPr>
              <p14:xfrm>
                <a:off x="279685" y="6350249"/>
                <a:ext cx="224280" cy="640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F840117-EA86-A351-6456-8168B8E4DE5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70685" y="6341249"/>
                  <a:ext cx="241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C97C760-6765-AA67-B9DB-00CB613FEBCE}"/>
                    </a:ext>
                  </a:extLst>
                </p14:cNvPr>
                <p14:cNvContentPartPr/>
                <p14:nvPr/>
              </p14:nvContentPartPr>
              <p14:xfrm>
                <a:off x="486685" y="6285449"/>
                <a:ext cx="461520" cy="4136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C97C760-6765-AA67-B9DB-00CB613FEBC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7685" y="6276809"/>
                  <a:ext cx="479160" cy="43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0347905-E2E2-3BAC-D6DB-2961230915D6}"/>
              </a:ext>
            </a:extLst>
          </p:cNvPr>
          <p:cNvGrpSpPr/>
          <p:nvPr/>
        </p:nvGrpSpPr>
        <p:grpSpPr>
          <a:xfrm>
            <a:off x="1407565" y="6370409"/>
            <a:ext cx="1292760" cy="314280"/>
            <a:chOff x="1407565" y="6370409"/>
            <a:chExt cx="129276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8F2BF1C-61D2-F10B-BA83-A27E18DA4AA4}"/>
                    </a:ext>
                  </a:extLst>
                </p14:cNvPr>
                <p14:cNvContentPartPr/>
                <p14:nvPr/>
              </p14:nvContentPartPr>
              <p14:xfrm>
                <a:off x="1407565" y="6533489"/>
                <a:ext cx="85320" cy="1310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8F2BF1C-61D2-F10B-BA83-A27E18DA4AA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398925" y="6524849"/>
                  <a:ext cx="102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9110375-30C5-D32E-FBE7-4106409C37D3}"/>
                    </a:ext>
                  </a:extLst>
                </p14:cNvPr>
                <p14:cNvContentPartPr/>
                <p14:nvPr/>
              </p14:nvContentPartPr>
              <p14:xfrm>
                <a:off x="1550845" y="6370409"/>
                <a:ext cx="354600" cy="3142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9110375-30C5-D32E-FBE7-4106409C37D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542205" y="6361409"/>
                  <a:ext cx="3722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AC6430F-FF5A-264C-86AA-6697F324632F}"/>
                    </a:ext>
                  </a:extLst>
                </p14:cNvPr>
                <p14:cNvContentPartPr/>
                <p14:nvPr/>
              </p14:nvContentPartPr>
              <p14:xfrm>
                <a:off x="2126125" y="6493529"/>
                <a:ext cx="574200" cy="1472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AC6430F-FF5A-264C-86AA-6697F324632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117125" y="6484529"/>
                  <a:ext cx="591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2FE9348-C671-8668-95C0-0C6328176A88}"/>
                    </a:ext>
                  </a:extLst>
                </p14:cNvPr>
                <p14:cNvContentPartPr/>
                <p14:nvPr/>
              </p14:nvContentPartPr>
              <p14:xfrm>
                <a:off x="2243845" y="6385529"/>
                <a:ext cx="70200" cy="316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2FE9348-C671-8668-95C0-0C6328176A8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234845" y="6376529"/>
                  <a:ext cx="878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7E8CDC3-23C8-B474-0F69-4CC65274B9C6}"/>
              </a:ext>
            </a:extLst>
          </p:cNvPr>
          <p:cNvGrpSpPr/>
          <p:nvPr/>
        </p:nvGrpSpPr>
        <p:grpSpPr>
          <a:xfrm>
            <a:off x="3015325" y="6458249"/>
            <a:ext cx="1136520" cy="227880"/>
            <a:chOff x="3015325" y="6458249"/>
            <a:chExt cx="113652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3AE458B-DF66-4228-7632-E11619E71DFB}"/>
                    </a:ext>
                  </a:extLst>
                </p14:cNvPr>
                <p14:cNvContentPartPr/>
                <p14:nvPr/>
              </p14:nvContentPartPr>
              <p14:xfrm>
                <a:off x="3100285" y="6458249"/>
                <a:ext cx="34920" cy="1497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3AE458B-DF66-4228-7632-E11619E71DF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091645" y="6449609"/>
                  <a:ext cx="52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7E4622D-F8C9-CCDC-1714-295F41C56421}"/>
                    </a:ext>
                  </a:extLst>
                </p14:cNvPr>
                <p14:cNvContentPartPr/>
                <p14:nvPr/>
              </p14:nvContentPartPr>
              <p14:xfrm>
                <a:off x="3015325" y="6521969"/>
                <a:ext cx="246960" cy="172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7E4622D-F8C9-CCDC-1714-295F41C5642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06685" y="6512969"/>
                  <a:ext cx="264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DEED347-CFDF-8A24-CE9F-C38595308295}"/>
                    </a:ext>
                  </a:extLst>
                </p14:cNvPr>
                <p14:cNvContentPartPr/>
                <p14:nvPr/>
              </p14:nvContentPartPr>
              <p14:xfrm>
                <a:off x="3398725" y="6487769"/>
                <a:ext cx="753120" cy="198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DEED347-CFDF-8A24-CE9F-C3859530829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389725" y="6478769"/>
                  <a:ext cx="77076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21B153FD-7B5A-D116-35B6-5B910B73BBB5}"/>
                  </a:ext>
                </a:extLst>
              </p14:cNvPr>
              <p14:cNvContentPartPr/>
              <p14:nvPr/>
            </p14:nvContentPartPr>
            <p14:xfrm>
              <a:off x="4328245" y="6289049"/>
              <a:ext cx="1371240" cy="41112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21B153FD-7B5A-D116-35B6-5B910B73BBB5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319245" y="6280409"/>
                <a:ext cx="138888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E4BDB952-4741-3715-0A2F-325FEC3FD23D}"/>
                  </a:ext>
                </a:extLst>
              </p14:cNvPr>
              <p14:cNvContentPartPr/>
              <p14:nvPr/>
            </p14:nvContentPartPr>
            <p14:xfrm>
              <a:off x="4992805" y="6430889"/>
              <a:ext cx="475560" cy="4140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E4BDB952-4741-3715-0A2F-325FEC3FD23D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984165" y="6421889"/>
                <a:ext cx="4932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E9367E97-B7E5-59E5-379B-432A17729748}"/>
                  </a:ext>
                </a:extLst>
              </p14:cNvPr>
              <p14:cNvContentPartPr/>
              <p14:nvPr/>
            </p14:nvContentPartPr>
            <p14:xfrm>
              <a:off x="8404165" y="2127449"/>
              <a:ext cx="1158480" cy="5112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E9367E97-B7E5-59E5-379B-432A17729748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395165" y="2118449"/>
                <a:ext cx="117612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5B8675B-C2EA-C10E-1782-D4169B568A38}"/>
              </a:ext>
            </a:extLst>
          </p:cNvPr>
          <p:cNvGrpSpPr/>
          <p:nvPr/>
        </p:nvGrpSpPr>
        <p:grpSpPr>
          <a:xfrm>
            <a:off x="10454725" y="6019049"/>
            <a:ext cx="1408680" cy="320760"/>
            <a:chOff x="10454725" y="6019049"/>
            <a:chExt cx="140868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1A10963-4FD0-1BE2-31D1-284D2C5668DA}"/>
                    </a:ext>
                  </a:extLst>
                </p14:cNvPr>
                <p14:cNvContentPartPr/>
                <p14:nvPr/>
              </p14:nvContentPartPr>
              <p14:xfrm>
                <a:off x="10454725" y="6054329"/>
                <a:ext cx="90360" cy="2602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1A10963-4FD0-1BE2-31D1-284D2C5668D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446085" y="6045689"/>
                  <a:ext cx="1080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52C8693-2CDD-2E69-175A-478F0D02BEF1}"/>
                    </a:ext>
                  </a:extLst>
                </p14:cNvPr>
                <p14:cNvContentPartPr/>
                <p14:nvPr/>
              </p14:nvContentPartPr>
              <p14:xfrm>
                <a:off x="10540405" y="6226409"/>
                <a:ext cx="115920" cy="622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52C8693-2CDD-2E69-175A-478F0D02BEF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31405" y="6217769"/>
                  <a:ext cx="133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3CBFCB5-7378-A56D-7DAC-DECA13737589}"/>
                    </a:ext>
                  </a:extLst>
                </p14:cNvPr>
                <p14:cNvContentPartPr/>
                <p14:nvPr/>
              </p14:nvContentPartPr>
              <p14:xfrm>
                <a:off x="10743085" y="6220289"/>
                <a:ext cx="68040" cy="536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3CBFCB5-7378-A56D-7DAC-DECA1373758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734445" y="6211649"/>
                  <a:ext cx="85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F4B469B-90A3-518C-8FCE-790455D40983}"/>
                    </a:ext>
                  </a:extLst>
                </p14:cNvPr>
                <p14:cNvContentPartPr/>
                <p14:nvPr/>
              </p14:nvContentPartPr>
              <p14:xfrm>
                <a:off x="10880605" y="6232529"/>
                <a:ext cx="7200" cy="424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F4B469B-90A3-518C-8FCE-790455D4098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871605" y="6223529"/>
                  <a:ext cx="24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688227D-0C4B-6D35-6FE5-D4F3C0958B53}"/>
                    </a:ext>
                  </a:extLst>
                </p14:cNvPr>
                <p14:cNvContentPartPr/>
                <p14:nvPr/>
              </p14:nvContentPartPr>
              <p14:xfrm>
                <a:off x="10919485" y="6019049"/>
                <a:ext cx="146880" cy="2512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688227D-0C4B-6D35-6FE5-D4F3C0958B5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910845" y="6010409"/>
                  <a:ext cx="1645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D05763E-4A75-85D1-1CA4-F2FE0978862A}"/>
                    </a:ext>
                  </a:extLst>
                </p14:cNvPr>
                <p14:cNvContentPartPr/>
                <p14:nvPr/>
              </p14:nvContentPartPr>
              <p14:xfrm>
                <a:off x="11100925" y="6206249"/>
                <a:ext cx="188280" cy="1335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D05763E-4A75-85D1-1CA4-F2FE0978862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092285" y="6197609"/>
                  <a:ext cx="205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B23498B-899D-93B7-3F97-25D4B5D9DAE3}"/>
                    </a:ext>
                  </a:extLst>
                </p14:cNvPr>
                <p14:cNvContentPartPr/>
                <p14:nvPr/>
              </p14:nvContentPartPr>
              <p14:xfrm>
                <a:off x="11091565" y="6206609"/>
                <a:ext cx="96120" cy="684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B23498B-899D-93B7-3F97-25D4B5D9DAE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082565" y="6197969"/>
                  <a:ext cx="113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62EAB98-AA16-4CD4-262D-E61ED148226C}"/>
                    </a:ext>
                  </a:extLst>
                </p14:cNvPr>
                <p14:cNvContentPartPr/>
                <p14:nvPr/>
              </p14:nvContentPartPr>
              <p14:xfrm>
                <a:off x="11435725" y="6148289"/>
                <a:ext cx="107640" cy="1292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62EAB98-AA16-4CD4-262D-E61ED148226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426725" y="6139649"/>
                  <a:ext cx="125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950E011-9F1B-13D5-1981-D0D701A4A130}"/>
                    </a:ext>
                  </a:extLst>
                </p14:cNvPr>
                <p14:cNvContentPartPr/>
                <p14:nvPr/>
              </p14:nvContentPartPr>
              <p14:xfrm>
                <a:off x="11580085" y="6213449"/>
                <a:ext cx="96120" cy="615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950E011-9F1B-13D5-1981-D0D701A4A13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571085" y="6204449"/>
                  <a:ext cx="113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EDCA364-A0B5-00AD-38AD-E2B4CE970362}"/>
                    </a:ext>
                  </a:extLst>
                </p14:cNvPr>
                <p14:cNvContentPartPr/>
                <p14:nvPr/>
              </p14:nvContentPartPr>
              <p14:xfrm>
                <a:off x="11744245" y="6033449"/>
                <a:ext cx="46080" cy="2934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EDCA364-A0B5-00AD-38AD-E2B4CE97036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735605" y="6024809"/>
                  <a:ext cx="637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70BE918-9641-0EAC-2682-BFCBB853B4CF}"/>
                    </a:ext>
                  </a:extLst>
                </p14:cNvPr>
                <p14:cNvContentPartPr/>
                <p14:nvPr/>
              </p14:nvContentPartPr>
              <p14:xfrm>
                <a:off x="11677285" y="6167009"/>
                <a:ext cx="186120" cy="230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70BE918-9641-0EAC-2682-BFCBB853B4C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668645" y="6158009"/>
                  <a:ext cx="2037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8796ABB8-BF57-7C0F-E06F-53A2441C84DF}"/>
              </a:ext>
            </a:extLst>
          </p:cNvPr>
          <p:cNvGrpSpPr/>
          <p:nvPr/>
        </p:nvGrpSpPr>
        <p:grpSpPr>
          <a:xfrm>
            <a:off x="10365085" y="6456449"/>
            <a:ext cx="1437480" cy="292680"/>
            <a:chOff x="10365085" y="6456449"/>
            <a:chExt cx="143748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F1C6AA1-D4C8-2DF9-BB06-8E5A2C169344}"/>
                    </a:ext>
                  </a:extLst>
                </p14:cNvPr>
                <p14:cNvContentPartPr/>
                <p14:nvPr/>
              </p14:nvContentPartPr>
              <p14:xfrm>
                <a:off x="10365085" y="6548969"/>
                <a:ext cx="267120" cy="2001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F1C6AA1-D4C8-2DF9-BB06-8E5A2C16934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356085" y="6539969"/>
                  <a:ext cx="284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E04C998-5DC3-BF63-7FC2-F39599B8FF5B}"/>
                    </a:ext>
                  </a:extLst>
                </p14:cNvPr>
                <p14:cNvContentPartPr/>
                <p14:nvPr/>
              </p14:nvContentPartPr>
              <p14:xfrm>
                <a:off x="10711765" y="6595769"/>
                <a:ext cx="114480" cy="1137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E04C998-5DC3-BF63-7FC2-F39599B8FF5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703125" y="6586769"/>
                  <a:ext cx="132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1F23AA6-BD7D-3287-599E-BE49FB9D5AA0}"/>
                    </a:ext>
                  </a:extLst>
                </p14:cNvPr>
                <p14:cNvContentPartPr/>
                <p14:nvPr/>
              </p14:nvContentPartPr>
              <p14:xfrm>
                <a:off x="10878085" y="6536009"/>
                <a:ext cx="145080" cy="1839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1F23AA6-BD7D-3287-599E-BE49FB9D5AA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869085" y="6527369"/>
                  <a:ext cx="162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CEF32A6-B723-58F3-278B-3B2509064F07}"/>
                    </a:ext>
                  </a:extLst>
                </p14:cNvPr>
                <p14:cNvContentPartPr/>
                <p14:nvPr/>
              </p14:nvContentPartPr>
              <p14:xfrm>
                <a:off x="11038645" y="6599009"/>
                <a:ext cx="114840" cy="1335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CEF32A6-B723-58F3-278B-3B2509064F0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029645" y="6590009"/>
                  <a:ext cx="132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6F7E575-442F-DCDE-0888-554CD3292C2F}"/>
                    </a:ext>
                  </a:extLst>
                </p14:cNvPr>
                <p14:cNvContentPartPr/>
                <p14:nvPr/>
              </p14:nvContentPartPr>
              <p14:xfrm>
                <a:off x="11171125" y="6539609"/>
                <a:ext cx="129960" cy="1267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6F7E575-442F-DCDE-0888-554CD3292C2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162485" y="6530609"/>
                  <a:ext cx="147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47428C7-DF13-8133-72CC-0EFDB54E3449}"/>
                    </a:ext>
                  </a:extLst>
                </p14:cNvPr>
                <p14:cNvContentPartPr/>
                <p14:nvPr/>
              </p14:nvContentPartPr>
              <p14:xfrm>
                <a:off x="11315485" y="6514409"/>
                <a:ext cx="118440" cy="1854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47428C7-DF13-8133-72CC-0EFDB54E344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306845" y="6505409"/>
                  <a:ext cx="136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8C83FEC-C40E-F510-B44F-48C5AB9913F8}"/>
                    </a:ext>
                  </a:extLst>
                </p14:cNvPr>
                <p14:cNvContentPartPr/>
                <p14:nvPr/>
              </p14:nvContentPartPr>
              <p14:xfrm>
                <a:off x="11479645" y="6554729"/>
                <a:ext cx="106200" cy="1486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8C83FEC-C40E-F510-B44F-48C5AB9913F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470645" y="6546089"/>
                  <a:ext cx="123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1B1F0AB-A262-CC4C-E712-AC8EF057341A}"/>
                    </a:ext>
                  </a:extLst>
                </p14:cNvPr>
                <p14:cNvContentPartPr/>
                <p14:nvPr/>
              </p14:nvContentPartPr>
              <p14:xfrm>
                <a:off x="11612125" y="6456449"/>
                <a:ext cx="190440" cy="2422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1B1F0AB-A262-CC4C-E712-AC8EF057341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603125" y="6447809"/>
                  <a:ext cx="20808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586D6270-2A99-DD63-A7FD-E3BAC94CF1DC}"/>
                  </a:ext>
                </a:extLst>
              </p14:cNvPr>
              <p14:cNvContentPartPr/>
              <p14:nvPr/>
            </p14:nvContentPartPr>
            <p14:xfrm>
              <a:off x="10137925" y="4743209"/>
              <a:ext cx="1052640" cy="110592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586D6270-2A99-DD63-A7FD-E3BAC94CF1D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128925" y="4734209"/>
                <a:ext cx="1070280" cy="11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0EDBFC8-5215-FA20-6CEF-D1F8941D9EFD}"/>
              </a:ext>
            </a:extLst>
          </p:cNvPr>
          <p:cNvGrpSpPr/>
          <p:nvPr/>
        </p:nvGrpSpPr>
        <p:grpSpPr>
          <a:xfrm>
            <a:off x="5936365" y="6209849"/>
            <a:ext cx="4086000" cy="500965"/>
            <a:chOff x="5936365" y="6209849"/>
            <a:chExt cx="4086000" cy="50096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8264D43-39F5-9EEA-7F61-375345B6F65B}"/>
                    </a:ext>
                  </a:extLst>
                </p14:cNvPr>
                <p14:cNvContentPartPr/>
                <p14:nvPr/>
              </p14:nvContentPartPr>
              <p14:xfrm>
                <a:off x="5936365" y="6295169"/>
                <a:ext cx="710280" cy="3985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8264D43-39F5-9EEA-7F61-375345B6F65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927365" y="6286169"/>
                  <a:ext cx="7279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4B68D14-B57F-11F8-9C37-8E005BD0C1B1}"/>
                    </a:ext>
                  </a:extLst>
                </p14:cNvPr>
                <p14:cNvContentPartPr/>
                <p14:nvPr/>
              </p14:nvContentPartPr>
              <p14:xfrm>
                <a:off x="6512725" y="6458969"/>
                <a:ext cx="200520" cy="345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4B68D14-B57F-11F8-9C37-8E005BD0C1B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503725" y="6449969"/>
                  <a:ext cx="218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B58D319-5F66-5114-91DD-887EAF4971F7}"/>
                    </a:ext>
                  </a:extLst>
                </p14:cNvPr>
                <p14:cNvContentPartPr/>
                <p14:nvPr/>
              </p14:nvContentPartPr>
              <p14:xfrm>
                <a:off x="6677605" y="6501809"/>
                <a:ext cx="187200" cy="921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B58D319-5F66-5114-91DD-887EAF4971F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668965" y="6493169"/>
                  <a:ext cx="204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CF85AD6-B3A4-70E7-359B-82D7819EC3F0}"/>
                    </a:ext>
                  </a:extLst>
                </p14:cNvPr>
                <p14:cNvContentPartPr/>
                <p14:nvPr/>
              </p14:nvContentPartPr>
              <p14:xfrm>
                <a:off x="6144085" y="6447089"/>
                <a:ext cx="381600" cy="39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CF85AD6-B3A4-70E7-359B-82D7819EC3F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135085" y="6438089"/>
                  <a:ext cx="399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77290F1-FB8D-56D6-52DD-E5C3721E4693}"/>
                    </a:ext>
                  </a:extLst>
                </p14:cNvPr>
                <p14:cNvContentPartPr/>
                <p14:nvPr/>
              </p14:nvContentPartPr>
              <p14:xfrm>
                <a:off x="7000525" y="6486329"/>
                <a:ext cx="354600" cy="1530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77290F1-FB8D-56D6-52DD-E5C3721E469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991525" y="6477329"/>
                  <a:ext cx="372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BF04899-E2C7-A97F-C050-809548290D93}"/>
                    </a:ext>
                  </a:extLst>
                </p14:cNvPr>
                <p14:cNvContentPartPr/>
                <p14:nvPr/>
              </p14:nvContentPartPr>
              <p14:xfrm>
                <a:off x="7152085" y="6371489"/>
                <a:ext cx="87120" cy="198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BF04899-E2C7-A97F-C050-809548290D9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143445" y="6362849"/>
                  <a:ext cx="104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3A3A9F9-B4E8-681F-B0ED-14B0BE23B97D}"/>
                    </a:ext>
                  </a:extLst>
                </p14:cNvPr>
                <p14:cNvContentPartPr/>
                <p14:nvPr/>
              </p14:nvContentPartPr>
              <p14:xfrm>
                <a:off x="7544485" y="6293369"/>
                <a:ext cx="587160" cy="3114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3A3A9F9-B4E8-681F-B0ED-14B0BE23B97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535845" y="6284369"/>
                  <a:ext cx="6048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1A49B20-B42E-A275-1282-9F3B1B6AA751}"/>
                    </a:ext>
                  </a:extLst>
                </p14:cNvPr>
                <p14:cNvContentPartPr/>
                <p14:nvPr/>
              </p14:nvContentPartPr>
              <p14:xfrm>
                <a:off x="8286805" y="6209849"/>
                <a:ext cx="136440" cy="4665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1A49B20-B42E-A275-1282-9F3B1B6AA75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278165" y="6200849"/>
                  <a:ext cx="1540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4790B29-E9B9-0DC1-0692-14E5CB3FA733}"/>
                    </a:ext>
                  </a:extLst>
                </p14:cNvPr>
                <p14:cNvContentPartPr/>
                <p14:nvPr/>
              </p14:nvContentPartPr>
              <p14:xfrm>
                <a:off x="8450605" y="6300209"/>
                <a:ext cx="23400" cy="2775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4790B29-E9B9-0DC1-0692-14E5CB3FA73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441965" y="6291209"/>
                  <a:ext cx="410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0B5A237-1EBD-6955-FD8B-714E82C40C38}"/>
                    </a:ext>
                  </a:extLst>
                </p14:cNvPr>
                <p14:cNvContentPartPr/>
                <p14:nvPr/>
              </p14:nvContentPartPr>
              <p14:xfrm>
                <a:off x="8453845" y="6291569"/>
                <a:ext cx="165960" cy="1623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0B5A237-1EBD-6955-FD8B-714E82C40C3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444845" y="6282569"/>
                  <a:ext cx="183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2A7F6FA-FF4E-5F74-A080-38C0DEEE2DF9}"/>
                    </a:ext>
                  </a:extLst>
                </p14:cNvPr>
                <p14:cNvContentPartPr/>
                <p14:nvPr/>
              </p14:nvContentPartPr>
              <p14:xfrm>
                <a:off x="8744725" y="6393089"/>
                <a:ext cx="197640" cy="349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2A7F6FA-FF4E-5F74-A080-38C0DEEE2DF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736085" y="6384449"/>
                  <a:ext cx="215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84A9008-5529-A133-3F5C-63F0439A79AB}"/>
                    </a:ext>
                  </a:extLst>
                </p14:cNvPr>
                <p14:cNvContentPartPr/>
                <p14:nvPr/>
              </p14:nvContentPartPr>
              <p14:xfrm>
                <a:off x="8710525" y="6457889"/>
                <a:ext cx="219960" cy="338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84A9008-5529-A133-3F5C-63F0439A79A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701525" y="6448889"/>
                  <a:ext cx="237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B3663BA-E191-6CD7-8EF3-7769B4F4E22F}"/>
                    </a:ext>
                  </a:extLst>
                </p14:cNvPr>
                <p14:cNvContentPartPr/>
                <p14:nvPr/>
              </p14:nvContentPartPr>
              <p14:xfrm>
                <a:off x="9002125" y="6277529"/>
                <a:ext cx="32400" cy="2365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B3663BA-E191-6CD7-8EF3-7769B4F4E22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993125" y="6268889"/>
                  <a:ext cx="500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3DDF290-54E5-58FC-E647-59C449A02232}"/>
                    </a:ext>
                  </a:extLst>
                </p14:cNvPr>
                <p14:cNvContentPartPr/>
                <p14:nvPr/>
              </p14:nvContentPartPr>
              <p14:xfrm>
                <a:off x="8997445" y="6265649"/>
                <a:ext cx="143640" cy="1501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3DDF290-54E5-58FC-E647-59C449A0223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988805" y="6256649"/>
                  <a:ext cx="161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24F041D-E70F-96F9-3BB5-E856B2B7A2E0}"/>
                    </a:ext>
                  </a:extLst>
                </p14:cNvPr>
                <p14:cNvContentPartPr/>
                <p14:nvPr/>
              </p14:nvContentPartPr>
              <p14:xfrm>
                <a:off x="9106525" y="6500729"/>
                <a:ext cx="9720" cy="53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24F041D-E70F-96F9-3BB5-E856B2B7A2E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97885" y="6491729"/>
                  <a:ext cx="27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2F3781B-06AE-B385-325D-F7D9850E0046}"/>
                    </a:ext>
                  </a:extLst>
                </p14:cNvPr>
                <p14:cNvContentPartPr/>
                <p14:nvPr/>
              </p14:nvContentPartPr>
              <p14:xfrm>
                <a:off x="9253765" y="6308489"/>
                <a:ext cx="11160" cy="2131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2F3781B-06AE-B385-325D-F7D9850E004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244765" y="6299489"/>
                  <a:ext cx="28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E42A755-C227-A1CB-4F47-699D843C88A2}"/>
                    </a:ext>
                  </a:extLst>
                </p14:cNvPr>
                <p14:cNvContentPartPr/>
                <p14:nvPr/>
              </p14:nvContentPartPr>
              <p14:xfrm>
                <a:off x="9246205" y="6259529"/>
                <a:ext cx="152640" cy="1497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E42A755-C227-A1CB-4F47-699D843C88A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237205" y="6250529"/>
                  <a:ext cx="170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75179E2-BB1A-4971-81D4-CA9C6030774F}"/>
                    </a:ext>
                  </a:extLst>
                </p14:cNvPr>
                <p14:cNvContentPartPr/>
                <p14:nvPr/>
              </p14:nvContentPartPr>
              <p14:xfrm>
                <a:off x="9294085" y="6513689"/>
                <a:ext cx="141840" cy="900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75179E2-BB1A-4971-81D4-CA9C6030774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285445" y="6504689"/>
                  <a:ext cx="159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2BEB981-65AE-66C7-F2A3-ADA327A95E94}"/>
                    </a:ext>
                  </a:extLst>
                </p14:cNvPr>
                <p14:cNvContentPartPr/>
                <p14:nvPr/>
              </p14:nvContentPartPr>
              <p14:xfrm>
                <a:off x="9507925" y="6397409"/>
                <a:ext cx="128520" cy="154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2BEB981-65AE-66C7-F2A3-ADA327A95E9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498925" y="6388409"/>
                  <a:ext cx="146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52306A3-DA49-6C39-B2C7-96F010E0C06B}"/>
                    </a:ext>
                  </a:extLst>
                </p14:cNvPr>
                <p14:cNvContentPartPr/>
                <p14:nvPr/>
              </p14:nvContentPartPr>
              <p14:xfrm>
                <a:off x="9456805" y="6481289"/>
                <a:ext cx="177480" cy="97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52306A3-DA49-6C39-B2C7-96F010E0C06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447805" y="6472649"/>
                  <a:ext cx="195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7294A80-7DCE-20AA-A892-21C0C0393776}"/>
                    </a:ext>
                  </a:extLst>
                </p14:cNvPr>
                <p14:cNvContentPartPr/>
                <p14:nvPr/>
              </p14:nvContentPartPr>
              <p14:xfrm>
                <a:off x="9699805" y="6420089"/>
                <a:ext cx="84240" cy="36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7294A80-7DCE-20AA-A892-21C0C039377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691165" y="6411089"/>
                  <a:ext cx="101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6D7AB17-8EE5-1D09-1BB1-AD2856C7D9AC}"/>
                    </a:ext>
                  </a:extLst>
                </p14:cNvPr>
                <p14:cNvContentPartPr/>
                <p14:nvPr/>
              </p14:nvContentPartPr>
              <p14:xfrm>
                <a:off x="9805645" y="6282209"/>
                <a:ext cx="51480" cy="2570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6D7AB17-8EE5-1D09-1BB1-AD2856C7D9A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796645" y="6273209"/>
                  <a:ext cx="691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FBD8C94-9176-A7BC-0840-C9F08CDADAE1}"/>
                    </a:ext>
                  </a:extLst>
                </p14:cNvPr>
                <p14:cNvContentPartPr/>
                <p14:nvPr/>
              </p14:nvContentPartPr>
              <p14:xfrm>
                <a:off x="9851725" y="6210569"/>
                <a:ext cx="170640" cy="4964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FBD8C94-9176-A7BC-0840-C9F08CDADAE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842725" y="6201569"/>
                  <a:ext cx="18828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AD0CF73-599F-D8F5-2540-CFF7C56C1A27}"/>
                    </a:ext>
                  </a:extLst>
                </p14:cNvPr>
                <p14:cNvContentPartPr/>
                <p14:nvPr/>
              </p14:nvContentPartPr>
              <p14:xfrm>
                <a:off x="7460965" y="6676614"/>
                <a:ext cx="690480" cy="342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AD0CF73-599F-D8F5-2540-CFF7C56C1A2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451965" y="6667974"/>
                  <a:ext cx="708120" cy="5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0669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879DBD-3407-3A1B-451C-1C48A6AF8548}"/>
                  </a:ext>
                </a:extLst>
              </p14:cNvPr>
              <p14:cNvContentPartPr/>
              <p14:nvPr/>
            </p14:nvContentPartPr>
            <p14:xfrm>
              <a:off x="1260970" y="392129"/>
              <a:ext cx="217440" cy="279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879DBD-3407-3A1B-451C-1C48A6AF85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1970" y="383489"/>
                <a:ext cx="2350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B9BA9A0-35BB-A770-AE94-322F2A35B219}"/>
                  </a:ext>
                </a:extLst>
              </p14:cNvPr>
              <p14:cNvContentPartPr/>
              <p14:nvPr/>
            </p14:nvContentPartPr>
            <p14:xfrm>
              <a:off x="6951850" y="253529"/>
              <a:ext cx="824400" cy="34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B9BA9A0-35BB-A770-AE94-322F2A35B2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2850" y="244529"/>
                <a:ext cx="842040" cy="35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AFBFF8A-02AE-F1F6-06CB-92D6C317F5A5}"/>
              </a:ext>
            </a:extLst>
          </p:cNvPr>
          <p:cNvGrpSpPr/>
          <p:nvPr/>
        </p:nvGrpSpPr>
        <p:grpSpPr>
          <a:xfrm>
            <a:off x="7941850" y="201329"/>
            <a:ext cx="1967760" cy="404280"/>
            <a:chOff x="7941850" y="201329"/>
            <a:chExt cx="196776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0499B23-BD6E-8214-880E-78A9B745F5A8}"/>
                    </a:ext>
                  </a:extLst>
                </p14:cNvPr>
                <p14:cNvContentPartPr/>
                <p14:nvPr/>
              </p14:nvContentPartPr>
              <p14:xfrm>
                <a:off x="7941850" y="201329"/>
                <a:ext cx="1967760" cy="404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0499B23-BD6E-8214-880E-78A9B745F5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33210" y="192689"/>
                  <a:ext cx="19854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E848FD-B1E8-3E45-EB17-6D47262FCACC}"/>
                    </a:ext>
                  </a:extLst>
                </p14:cNvPr>
                <p14:cNvContentPartPr/>
                <p14:nvPr/>
              </p14:nvContentPartPr>
              <p14:xfrm>
                <a:off x="9252970" y="332729"/>
                <a:ext cx="385560" cy="34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E848FD-B1E8-3E45-EB17-6D47262FCA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44330" y="324089"/>
                  <a:ext cx="403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D763A65-2936-0B22-DF56-B56DCA139443}"/>
                    </a:ext>
                  </a:extLst>
                </p14:cNvPr>
                <p14:cNvContentPartPr/>
                <p14:nvPr/>
              </p14:nvContentPartPr>
              <p14:xfrm>
                <a:off x="8445130" y="330929"/>
                <a:ext cx="261000" cy="14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D763A65-2936-0B22-DF56-B56DCA13944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36130" y="322289"/>
                  <a:ext cx="278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8C20FC3-052F-0DCC-8115-374392F0C71C}"/>
                    </a:ext>
                  </a:extLst>
                </p14:cNvPr>
                <p14:cNvContentPartPr/>
                <p14:nvPr/>
              </p14:nvContentPartPr>
              <p14:xfrm>
                <a:off x="8072890" y="328769"/>
                <a:ext cx="53640" cy="19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8C20FC3-052F-0DCC-8115-374392F0C71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64250" y="319769"/>
                  <a:ext cx="7128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769A969-1299-A3FA-92D4-B0216B3E3B91}"/>
                  </a:ext>
                </a:extLst>
              </p14:cNvPr>
              <p14:cNvContentPartPr/>
              <p14:nvPr/>
            </p14:nvContentPartPr>
            <p14:xfrm>
              <a:off x="474010" y="1127609"/>
              <a:ext cx="690120" cy="186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769A969-1299-A3FA-92D4-B0216B3E3B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5370" y="1118969"/>
                <a:ext cx="7077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9C9DBA8-887E-D1EE-2A44-3C8D3EE37BE9}"/>
                  </a:ext>
                </a:extLst>
              </p14:cNvPr>
              <p14:cNvContentPartPr/>
              <p14:nvPr/>
            </p14:nvContentPartPr>
            <p14:xfrm>
              <a:off x="1407850" y="932849"/>
              <a:ext cx="369360" cy="366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9C9DBA8-887E-D1EE-2A44-3C8D3EE37B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98850" y="923849"/>
                <a:ext cx="387000" cy="38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F785BFD-7BA9-5D8D-F22F-9CCB366D497D}"/>
              </a:ext>
            </a:extLst>
          </p:cNvPr>
          <p:cNvGrpSpPr/>
          <p:nvPr/>
        </p:nvGrpSpPr>
        <p:grpSpPr>
          <a:xfrm>
            <a:off x="1566250" y="285929"/>
            <a:ext cx="5309640" cy="1143360"/>
            <a:chOff x="1566250" y="285929"/>
            <a:chExt cx="5309640" cy="11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285D6C6-B5A8-21BC-F977-D48591FF4542}"/>
                    </a:ext>
                  </a:extLst>
                </p14:cNvPr>
                <p14:cNvContentPartPr/>
                <p14:nvPr/>
              </p14:nvContentPartPr>
              <p14:xfrm>
                <a:off x="4400530" y="329489"/>
                <a:ext cx="1020600" cy="516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285D6C6-B5A8-21BC-F977-D48591FF45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91530" y="320849"/>
                  <a:ext cx="103824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B56774B-6192-38FC-9EA7-ABF2B89C2A32}"/>
                    </a:ext>
                  </a:extLst>
                </p14:cNvPr>
                <p14:cNvContentPartPr/>
                <p14:nvPr/>
              </p14:nvContentPartPr>
              <p14:xfrm>
                <a:off x="5042410" y="407249"/>
                <a:ext cx="271440" cy="23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B56774B-6192-38FC-9EA7-ABF2B89C2A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33410" y="398249"/>
                  <a:ext cx="289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89D8D7D-57A2-7E06-5F3F-6477238F3829}"/>
                    </a:ext>
                  </a:extLst>
                </p14:cNvPr>
                <p14:cNvContentPartPr/>
                <p14:nvPr/>
              </p14:nvContentPartPr>
              <p14:xfrm>
                <a:off x="5664490" y="285929"/>
                <a:ext cx="1036440" cy="353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89D8D7D-57A2-7E06-5F3F-6477238F382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55490" y="276929"/>
                  <a:ext cx="10540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DCCC004-5559-13DB-5EC9-3108EF347B08}"/>
                    </a:ext>
                  </a:extLst>
                </p14:cNvPr>
                <p14:cNvContentPartPr/>
                <p14:nvPr/>
              </p14:nvContentPartPr>
              <p14:xfrm>
                <a:off x="5517250" y="639089"/>
                <a:ext cx="54360" cy="153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DCCC004-5559-13DB-5EC9-3108EF347B0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08610" y="630449"/>
                  <a:ext cx="72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2BA6E46-2BFD-D5D0-3E95-3DA12B0A2CFC}"/>
                    </a:ext>
                  </a:extLst>
                </p14:cNvPr>
                <p14:cNvContentPartPr/>
                <p14:nvPr/>
              </p14:nvContentPartPr>
              <p14:xfrm>
                <a:off x="1566250" y="308969"/>
                <a:ext cx="1057680" cy="515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2BA6E46-2BFD-D5D0-3E95-3DA12B0A2C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57610" y="300329"/>
                  <a:ext cx="10753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8EA709D-B33E-4569-5266-E75134CEEDDA}"/>
                    </a:ext>
                  </a:extLst>
                </p14:cNvPr>
                <p14:cNvContentPartPr/>
                <p14:nvPr/>
              </p14:nvContentPartPr>
              <p14:xfrm>
                <a:off x="1880890" y="388889"/>
                <a:ext cx="365760" cy="12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8EA709D-B33E-4569-5266-E75134CEED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72250" y="380249"/>
                  <a:ext cx="383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68DB33B-54BE-0A67-B256-A44F2AFDA75C}"/>
                    </a:ext>
                  </a:extLst>
                </p14:cNvPr>
                <p14:cNvContentPartPr/>
                <p14:nvPr/>
              </p14:nvContentPartPr>
              <p14:xfrm>
                <a:off x="2948650" y="380249"/>
                <a:ext cx="359640" cy="454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68DB33B-54BE-0A67-B256-A44F2AFDA7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40010" y="371609"/>
                  <a:ext cx="3772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3B636AE-BF6B-0D69-69D1-A044D36A42DE}"/>
                    </a:ext>
                  </a:extLst>
                </p14:cNvPr>
                <p14:cNvContentPartPr/>
                <p14:nvPr/>
              </p14:nvContentPartPr>
              <p14:xfrm>
                <a:off x="3518530" y="337409"/>
                <a:ext cx="642600" cy="310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3B636AE-BF6B-0D69-69D1-A044D36A42D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09530" y="328409"/>
                  <a:ext cx="6602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D1CC185-3E90-1F80-2DD1-E541A2EE18AF}"/>
                    </a:ext>
                  </a:extLst>
                </p14:cNvPr>
                <p14:cNvContentPartPr/>
                <p14:nvPr/>
              </p14:nvContentPartPr>
              <p14:xfrm>
                <a:off x="3570370" y="387089"/>
                <a:ext cx="343080" cy="13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D1CC185-3E90-1F80-2DD1-E541A2EE18A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61730" y="378449"/>
                  <a:ext cx="360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F4D7F3E-025B-55D6-CB85-AD55441D6D49}"/>
                    </a:ext>
                  </a:extLst>
                </p14:cNvPr>
                <p14:cNvContentPartPr/>
                <p14:nvPr/>
              </p14:nvContentPartPr>
              <p14:xfrm>
                <a:off x="1961530" y="898649"/>
                <a:ext cx="1648800" cy="530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F4D7F3E-025B-55D6-CB85-AD55441D6D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52890" y="889649"/>
                  <a:ext cx="166644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19CA512-9D5B-A3CB-C2A9-F864863CE965}"/>
                    </a:ext>
                  </a:extLst>
                </p14:cNvPr>
                <p14:cNvContentPartPr/>
                <p14:nvPr/>
              </p14:nvContentPartPr>
              <p14:xfrm>
                <a:off x="3123610" y="985769"/>
                <a:ext cx="312480" cy="11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19CA512-9D5B-A3CB-C2A9-F864863CE96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14970" y="977129"/>
                  <a:ext cx="330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C7411BE-A9B6-D56E-B572-B3AEE7B06957}"/>
                    </a:ext>
                  </a:extLst>
                </p14:cNvPr>
                <p14:cNvContentPartPr/>
                <p14:nvPr/>
              </p14:nvContentPartPr>
              <p14:xfrm>
                <a:off x="3863770" y="909089"/>
                <a:ext cx="369360" cy="350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C7411BE-A9B6-D56E-B572-B3AEE7B069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54770" y="900089"/>
                  <a:ext cx="3870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DDB579-FC24-B2EE-41C0-067F1B6D78A8}"/>
                    </a:ext>
                  </a:extLst>
                </p14:cNvPr>
                <p14:cNvContentPartPr/>
                <p14:nvPr/>
              </p14:nvContentPartPr>
              <p14:xfrm>
                <a:off x="3899050" y="1001609"/>
                <a:ext cx="283680" cy="20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DDB579-FC24-B2EE-41C0-067F1B6D78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90050" y="992609"/>
                  <a:ext cx="301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67213E7-D7EB-75C6-7A73-2F52A12F6BFE}"/>
                    </a:ext>
                  </a:extLst>
                </p14:cNvPr>
                <p14:cNvContentPartPr/>
                <p14:nvPr/>
              </p14:nvContentPartPr>
              <p14:xfrm>
                <a:off x="4423930" y="842489"/>
                <a:ext cx="1178640" cy="515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67213E7-D7EB-75C6-7A73-2F52A12F6BF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15290" y="833849"/>
                  <a:ext cx="119628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0C4E1B9-52AF-ECE8-9F06-6F05556AC7F1}"/>
                    </a:ext>
                  </a:extLst>
                </p14:cNvPr>
                <p14:cNvContentPartPr/>
                <p14:nvPr/>
              </p14:nvContentPartPr>
              <p14:xfrm>
                <a:off x="5218450" y="972809"/>
                <a:ext cx="294480" cy="24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0C4E1B9-52AF-ECE8-9F06-6F05556AC7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09450" y="963809"/>
                  <a:ext cx="312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2511666-3E06-2FDE-81F7-9A15E000B141}"/>
                    </a:ext>
                  </a:extLst>
                </p14:cNvPr>
                <p14:cNvContentPartPr/>
                <p14:nvPr/>
              </p14:nvContentPartPr>
              <p14:xfrm>
                <a:off x="5835130" y="897209"/>
                <a:ext cx="870480" cy="287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2511666-3E06-2FDE-81F7-9A15E000B1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26130" y="888209"/>
                  <a:ext cx="888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B742469-7861-7B7E-5940-00E01A6DDF1A}"/>
                    </a:ext>
                  </a:extLst>
                </p14:cNvPr>
                <p14:cNvContentPartPr/>
                <p14:nvPr/>
              </p14:nvContentPartPr>
              <p14:xfrm>
                <a:off x="6855730" y="1162889"/>
                <a:ext cx="20160" cy="53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B742469-7861-7B7E-5940-00E01A6DDF1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47090" y="1154249"/>
                  <a:ext cx="378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839136-DEF8-1D9B-A44A-AE0376D48008}"/>
              </a:ext>
            </a:extLst>
          </p:cNvPr>
          <p:cNvGrpSpPr/>
          <p:nvPr/>
        </p:nvGrpSpPr>
        <p:grpSpPr>
          <a:xfrm>
            <a:off x="1387690" y="1619729"/>
            <a:ext cx="671400" cy="415080"/>
            <a:chOff x="1387690" y="1619729"/>
            <a:chExt cx="67140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8F4CBF1-F33D-F742-94AC-DF951C52FD3E}"/>
                    </a:ext>
                  </a:extLst>
                </p14:cNvPr>
                <p14:cNvContentPartPr/>
                <p14:nvPr/>
              </p14:nvContentPartPr>
              <p14:xfrm>
                <a:off x="1406770" y="1778129"/>
                <a:ext cx="83880" cy="256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8F4CBF1-F33D-F742-94AC-DF951C52FD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97770" y="1769489"/>
                  <a:ext cx="1015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AF68D17-728D-EF62-858E-EFA3DC64DD20}"/>
                    </a:ext>
                  </a:extLst>
                </p14:cNvPr>
                <p14:cNvContentPartPr/>
                <p14:nvPr/>
              </p14:nvContentPartPr>
              <p14:xfrm>
                <a:off x="1387690" y="1750769"/>
                <a:ext cx="246960" cy="48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AF68D17-728D-EF62-858E-EFA3DC64DD2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78690" y="1742129"/>
                  <a:ext cx="264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8EB87CB-64A2-8F1E-3B50-FBA90FF8CC9A}"/>
                    </a:ext>
                  </a:extLst>
                </p14:cNvPr>
                <p14:cNvContentPartPr/>
                <p14:nvPr/>
              </p14:nvContentPartPr>
              <p14:xfrm>
                <a:off x="1633930" y="1619729"/>
                <a:ext cx="425160" cy="412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8EB87CB-64A2-8F1E-3B50-FBA90FF8CC9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24930" y="1611089"/>
                  <a:ext cx="442800" cy="42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36F5733-475A-1BFE-9031-25258FFE901C}"/>
                  </a:ext>
                </a:extLst>
              </p14:cNvPr>
              <p14:cNvContentPartPr/>
              <p14:nvPr/>
            </p14:nvContentPartPr>
            <p14:xfrm>
              <a:off x="2494330" y="1748969"/>
              <a:ext cx="1395360" cy="505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36F5733-475A-1BFE-9031-25258FFE901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485690" y="1740329"/>
                <a:ext cx="1413000" cy="52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EDA333C7-7C15-527A-1A51-95FB3DFF9E41}"/>
              </a:ext>
            </a:extLst>
          </p:cNvPr>
          <p:cNvGrpSpPr/>
          <p:nvPr/>
        </p:nvGrpSpPr>
        <p:grpSpPr>
          <a:xfrm>
            <a:off x="4023250" y="1631609"/>
            <a:ext cx="5246280" cy="455040"/>
            <a:chOff x="4023250" y="1631609"/>
            <a:chExt cx="524628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114305E-2F22-C6CC-7EC0-894BF859F321}"/>
                    </a:ext>
                  </a:extLst>
                </p14:cNvPr>
                <p14:cNvContentPartPr/>
                <p14:nvPr/>
              </p14:nvContentPartPr>
              <p14:xfrm>
                <a:off x="4023250" y="1631969"/>
                <a:ext cx="1996200" cy="454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114305E-2F22-C6CC-7EC0-894BF859F32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14610" y="1622969"/>
                  <a:ext cx="20138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17D3C79-C4D5-736C-1A91-F7ADD8074D87}"/>
                    </a:ext>
                  </a:extLst>
                </p14:cNvPr>
                <p14:cNvContentPartPr/>
                <p14:nvPr/>
              </p14:nvContentPartPr>
              <p14:xfrm>
                <a:off x="5264890" y="1782449"/>
                <a:ext cx="379080" cy="13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17D3C79-C4D5-736C-1A91-F7ADD8074D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56250" y="1773809"/>
                  <a:ext cx="396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0E6A7D2-2010-088C-AC52-1EA20B31440A}"/>
                    </a:ext>
                  </a:extLst>
                </p14:cNvPr>
                <p14:cNvContentPartPr/>
                <p14:nvPr/>
              </p14:nvContentPartPr>
              <p14:xfrm>
                <a:off x="6079570" y="1862369"/>
                <a:ext cx="475920" cy="219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0E6A7D2-2010-088C-AC52-1EA20B3144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70570" y="1853729"/>
                  <a:ext cx="493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2734ABF-60FB-C69D-E4D1-D875654E7270}"/>
                    </a:ext>
                  </a:extLst>
                </p14:cNvPr>
                <p14:cNvContentPartPr/>
                <p14:nvPr/>
              </p14:nvContentPartPr>
              <p14:xfrm>
                <a:off x="6344530" y="1739609"/>
                <a:ext cx="16560" cy="19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2734ABF-60FB-C69D-E4D1-D875654E727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35530" y="1730609"/>
                  <a:ext cx="34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20E9325-C6A2-8720-0102-03356DEAA7F4}"/>
                    </a:ext>
                  </a:extLst>
                </p14:cNvPr>
                <p14:cNvContentPartPr/>
                <p14:nvPr/>
              </p14:nvContentPartPr>
              <p14:xfrm>
                <a:off x="6847090" y="1701449"/>
                <a:ext cx="1654920" cy="347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20E9325-C6A2-8720-0102-03356DEAA7F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38450" y="1692449"/>
                  <a:ext cx="16725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42A6577-0766-D6BD-F40A-6D7099241DFA}"/>
                    </a:ext>
                  </a:extLst>
                </p14:cNvPr>
                <p14:cNvContentPartPr/>
                <p14:nvPr/>
              </p14:nvContentPartPr>
              <p14:xfrm>
                <a:off x="8663650" y="1631609"/>
                <a:ext cx="605880" cy="425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42A6577-0766-D6BD-F40A-6D7099241DF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54650" y="1622969"/>
                  <a:ext cx="623520" cy="44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021709C-3A30-A544-9CC0-E7545C8A30D0}"/>
              </a:ext>
            </a:extLst>
          </p:cNvPr>
          <p:cNvGrpSpPr/>
          <p:nvPr/>
        </p:nvGrpSpPr>
        <p:grpSpPr>
          <a:xfrm>
            <a:off x="9570130" y="1595969"/>
            <a:ext cx="1971000" cy="487800"/>
            <a:chOff x="9570130" y="1595969"/>
            <a:chExt cx="197100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F0B3E3A-0EB3-FC9F-99D5-24B8439F142B}"/>
                    </a:ext>
                  </a:extLst>
                </p14:cNvPr>
                <p14:cNvContentPartPr/>
                <p14:nvPr/>
              </p14:nvContentPartPr>
              <p14:xfrm>
                <a:off x="9570130" y="1631969"/>
                <a:ext cx="785520" cy="345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F0B3E3A-0EB3-FC9F-99D5-24B8439F142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61130" y="1623329"/>
                  <a:ext cx="8031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8F82381-7658-0026-BC44-F7DE455A4502}"/>
                    </a:ext>
                  </a:extLst>
                </p14:cNvPr>
                <p14:cNvContentPartPr/>
                <p14:nvPr/>
              </p14:nvContentPartPr>
              <p14:xfrm>
                <a:off x="10529530" y="1595969"/>
                <a:ext cx="929520" cy="487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8F82381-7658-0026-BC44-F7DE455A450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20530" y="1586969"/>
                  <a:ext cx="94716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C2D63C0-DA82-CDE9-F125-4700EA265C12}"/>
                    </a:ext>
                  </a:extLst>
                </p14:cNvPr>
                <p14:cNvContentPartPr/>
                <p14:nvPr/>
              </p14:nvContentPartPr>
              <p14:xfrm>
                <a:off x="11116690" y="1706129"/>
                <a:ext cx="371880" cy="35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C2D63C0-DA82-CDE9-F125-4700EA265C1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07690" y="1697489"/>
                  <a:ext cx="389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01BF498-4C99-CAE1-BC76-BAB8C6E22950}"/>
                    </a:ext>
                  </a:extLst>
                </p14:cNvPr>
                <p14:cNvContentPartPr/>
                <p14:nvPr/>
              </p14:nvContentPartPr>
              <p14:xfrm>
                <a:off x="11522050" y="2017529"/>
                <a:ext cx="19080" cy="18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01BF498-4C99-CAE1-BC76-BAB8C6E2295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513410" y="2008529"/>
                  <a:ext cx="3672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8622DF7-0D43-DB47-CC75-E0A278BB02B0}"/>
                  </a:ext>
                </a:extLst>
              </p14:cNvPr>
              <p14:cNvContentPartPr/>
              <p14:nvPr/>
            </p14:nvContentPartPr>
            <p14:xfrm>
              <a:off x="2499010" y="2442329"/>
              <a:ext cx="1404000" cy="578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8622DF7-0D43-DB47-CC75-E0A278BB02B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490010" y="2433329"/>
                <a:ext cx="1421640" cy="59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A0B2CE38-977F-A25E-E553-D582F0212869}"/>
              </a:ext>
            </a:extLst>
          </p:cNvPr>
          <p:cNvGrpSpPr/>
          <p:nvPr/>
        </p:nvGrpSpPr>
        <p:grpSpPr>
          <a:xfrm>
            <a:off x="1419730" y="2534849"/>
            <a:ext cx="2314440" cy="1133640"/>
            <a:chOff x="1419730" y="2534849"/>
            <a:chExt cx="2314440" cy="11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C1F72A9-DAE0-3D87-A5C2-618B372B6AE3}"/>
                    </a:ext>
                  </a:extLst>
                </p14:cNvPr>
                <p14:cNvContentPartPr/>
                <p14:nvPr/>
              </p14:nvContentPartPr>
              <p14:xfrm>
                <a:off x="1438450" y="2601449"/>
                <a:ext cx="104040" cy="276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C1F72A9-DAE0-3D87-A5C2-618B372B6AE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29810" y="2592449"/>
                  <a:ext cx="1216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9A8641B-C292-DF26-3CC4-249444644C8D}"/>
                    </a:ext>
                  </a:extLst>
                </p14:cNvPr>
                <p14:cNvContentPartPr/>
                <p14:nvPr/>
              </p14:nvContentPartPr>
              <p14:xfrm>
                <a:off x="1419730" y="2581289"/>
                <a:ext cx="275040" cy="50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9A8641B-C292-DF26-3CC4-249444644C8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11090" y="2572289"/>
                  <a:ext cx="292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23CBA80-38BE-824A-1A72-BEFD50A150AC}"/>
                    </a:ext>
                  </a:extLst>
                </p14:cNvPr>
                <p14:cNvContentPartPr/>
                <p14:nvPr/>
              </p14:nvContentPartPr>
              <p14:xfrm>
                <a:off x="1636450" y="2534849"/>
                <a:ext cx="581400" cy="35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23CBA80-38BE-824A-1A72-BEFD50A150A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27810" y="2526209"/>
                  <a:ext cx="5990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B5BA0FC-2EBF-68C7-D803-88AE471C524E}"/>
                    </a:ext>
                  </a:extLst>
                </p14:cNvPr>
                <p14:cNvContentPartPr/>
                <p14:nvPr/>
              </p14:nvContentPartPr>
              <p14:xfrm>
                <a:off x="1738690" y="2648609"/>
                <a:ext cx="304200" cy="42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B5BA0FC-2EBF-68C7-D803-88AE471C524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29690" y="2639609"/>
                  <a:ext cx="321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9D94305-9E8D-2096-61BA-19B9125ADF5B}"/>
                    </a:ext>
                  </a:extLst>
                </p14:cNvPr>
                <p14:cNvContentPartPr/>
                <p14:nvPr/>
              </p14:nvContentPartPr>
              <p14:xfrm>
                <a:off x="1485610" y="3078449"/>
                <a:ext cx="256320" cy="590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9D94305-9E8D-2096-61BA-19B9125ADF5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76970" y="3069449"/>
                  <a:ext cx="27396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1021693-4E36-39E6-DDC6-2F5C7C812A55}"/>
                    </a:ext>
                  </a:extLst>
                </p14:cNvPr>
                <p14:cNvContentPartPr/>
                <p14:nvPr/>
              </p14:nvContentPartPr>
              <p14:xfrm>
                <a:off x="1969450" y="3019769"/>
                <a:ext cx="547560" cy="422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1021693-4E36-39E6-DDC6-2F5C7C812A5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60810" y="3010769"/>
                  <a:ext cx="5652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620A17D-F689-7063-8011-2B62DEC508D1}"/>
                    </a:ext>
                  </a:extLst>
                </p14:cNvPr>
                <p14:cNvContentPartPr/>
                <p14:nvPr/>
              </p14:nvContentPartPr>
              <p14:xfrm>
                <a:off x="2094370" y="3178529"/>
                <a:ext cx="216720" cy="25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620A17D-F689-7063-8011-2B62DEC508D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85730" y="3169529"/>
                  <a:ext cx="234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D9D2B3E-B61F-DEA1-3D2C-3ABC7008DF5E}"/>
                    </a:ext>
                  </a:extLst>
                </p14:cNvPr>
                <p14:cNvContentPartPr/>
                <p14:nvPr/>
              </p14:nvContentPartPr>
              <p14:xfrm>
                <a:off x="2741650" y="3047849"/>
                <a:ext cx="992520" cy="498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D9D2B3E-B61F-DEA1-3D2C-3ABC7008DF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32650" y="3038849"/>
                  <a:ext cx="10101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F56450A-5154-EBB0-CE54-7AC42688C76E}"/>
                    </a:ext>
                  </a:extLst>
                </p14:cNvPr>
                <p14:cNvContentPartPr/>
                <p14:nvPr/>
              </p14:nvContentPartPr>
              <p14:xfrm>
                <a:off x="3455530" y="3083489"/>
                <a:ext cx="186480" cy="8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F56450A-5154-EBB0-CE54-7AC42688C76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46890" y="3074489"/>
                  <a:ext cx="2041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14043FA-771B-78FB-2C65-74633E418195}"/>
              </a:ext>
            </a:extLst>
          </p:cNvPr>
          <p:cNvGrpSpPr/>
          <p:nvPr/>
        </p:nvGrpSpPr>
        <p:grpSpPr>
          <a:xfrm>
            <a:off x="4109290" y="2328929"/>
            <a:ext cx="6686640" cy="578160"/>
            <a:chOff x="4109290" y="2328929"/>
            <a:chExt cx="668664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3B81927-7C4C-6C4D-D199-43E381F4E8C9}"/>
                    </a:ext>
                  </a:extLst>
                </p14:cNvPr>
                <p14:cNvContentPartPr/>
                <p14:nvPr/>
              </p14:nvContentPartPr>
              <p14:xfrm>
                <a:off x="4109290" y="2384729"/>
                <a:ext cx="1924560" cy="439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3B81927-7C4C-6C4D-D199-43E381F4E8C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00650" y="2376089"/>
                  <a:ext cx="194220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CFA31B6-208C-41F4-AACE-CF0CDC6916D5}"/>
                    </a:ext>
                  </a:extLst>
                </p14:cNvPr>
                <p14:cNvContentPartPr/>
                <p14:nvPr/>
              </p14:nvContentPartPr>
              <p14:xfrm>
                <a:off x="5393050" y="2483369"/>
                <a:ext cx="349560" cy="25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CFA31B6-208C-41F4-AACE-CF0CDC6916D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84050" y="2474729"/>
                  <a:ext cx="367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6774BE4-460E-7DE8-4AA2-027428272E80}"/>
                    </a:ext>
                  </a:extLst>
                </p14:cNvPr>
                <p14:cNvContentPartPr/>
                <p14:nvPr/>
              </p14:nvContentPartPr>
              <p14:xfrm>
                <a:off x="6316450" y="2582369"/>
                <a:ext cx="383040" cy="208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6774BE4-460E-7DE8-4AA2-027428272E8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07810" y="2573729"/>
                  <a:ext cx="400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9EAC910-86BE-0883-1133-67CFC2AF5454}"/>
                    </a:ext>
                  </a:extLst>
                </p14:cNvPr>
                <p14:cNvContentPartPr/>
                <p14:nvPr/>
              </p14:nvContentPartPr>
              <p14:xfrm>
                <a:off x="6457570" y="2488769"/>
                <a:ext cx="41040" cy="19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9EAC910-86BE-0883-1133-67CFC2AF54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48570" y="2480129"/>
                  <a:ext cx="58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1E4676A-6B7E-8B66-19B7-F41C82E9D675}"/>
                    </a:ext>
                  </a:extLst>
                </p14:cNvPr>
                <p14:cNvContentPartPr/>
                <p14:nvPr/>
              </p14:nvContentPartPr>
              <p14:xfrm>
                <a:off x="6938170" y="2332889"/>
                <a:ext cx="1082160" cy="430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1E4676A-6B7E-8B66-19B7-F41C82E9D67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29170" y="2323889"/>
                  <a:ext cx="10998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74A0696-33D4-0DAE-65ED-EA196010D941}"/>
                    </a:ext>
                  </a:extLst>
                </p14:cNvPr>
                <p14:cNvContentPartPr/>
                <p14:nvPr/>
              </p14:nvContentPartPr>
              <p14:xfrm>
                <a:off x="7545490" y="2456009"/>
                <a:ext cx="408240" cy="11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74A0696-33D4-0DAE-65ED-EA196010D94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36490" y="2447009"/>
                  <a:ext cx="425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910F181-811D-1A06-9B63-FC879B37012F}"/>
                    </a:ext>
                  </a:extLst>
                </p14:cNvPr>
                <p14:cNvContentPartPr/>
                <p14:nvPr/>
              </p14:nvContentPartPr>
              <p14:xfrm>
                <a:off x="8118610" y="2540969"/>
                <a:ext cx="851400" cy="235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910F181-811D-1A06-9B63-FC879B37012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09610" y="2532329"/>
                  <a:ext cx="869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C44A2CC-F343-F9FF-F900-077D78D46C58}"/>
                    </a:ext>
                  </a:extLst>
                </p14:cNvPr>
                <p14:cNvContentPartPr/>
                <p14:nvPr/>
              </p14:nvContentPartPr>
              <p14:xfrm>
                <a:off x="9165850" y="2448809"/>
                <a:ext cx="265680" cy="458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C44A2CC-F343-F9FF-F900-077D78D46C5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56850" y="2440169"/>
                  <a:ext cx="2833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20BCEFD-7F21-FA5E-4C2D-798C9BABEEE9}"/>
                    </a:ext>
                  </a:extLst>
                </p14:cNvPr>
                <p14:cNvContentPartPr/>
                <p14:nvPr/>
              </p14:nvContentPartPr>
              <p14:xfrm>
                <a:off x="9621970" y="2490569"/>
                <a:ext cx="343080" cy="23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20BCEFD-7F21-FA5E-4C2D-798C9BABEEE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13330" y="2481929"/>
                  <a:ext cx="360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30CA69B-2572-5050-B34C-4452F329CD8F}"/>
                    </a:ext>
                  </a:extLst>
                </p14:cNvPr>
                <p14:cNvContentPartPr/>
                <p14:nvPr/>
              </p14:nvContentPartPr>
              <p14:xfrm>
                <a:off x="9571570" y="2328929"/>
                <a:ext cx="1224360" cy="450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30CA69B-2572-5050-B34C-4452F329CD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62930" y="2319929"/>
                  <a:ext cx="1242000" cy="46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7BB3E59-C57D-D71B-9978-58BD6F399675}"/>
              </a:ext>
            </a:extLst>
          </p:cNvPr>
          <p:cNvGrpSpPr/>
          <p:nvPr/>
        </p:nvGrpSpPr>
        <p:grpSpPr>
          <a:xfrm>
            <a:off x="3316570" y="3537809"/>
            <a:ext cx="2510640" cy="568080"/>
            <a:chOff x="3316570" y="3537809"/>
            <a:chExt cx="251064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14905B7-BA0E-BE68-F1C1-A9E572C6EEC4}"/>
                    </a:ext>
                  </a:extLst>
                </p14:cNvPr>
                <p14:cNvContentPartPr/>
                <p14:nvPr/>
              </p14:nvContentPartPr>
              <p14:xfrm>
                <a:off x="3356890" y="3748409"/>
                <a:ext cx="236880" cy="357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14905B7-BA0E-BE68-F1C1-A9E572C6EE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47890" y="3739409"/>
                  <a:ext cx="2545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9257144-020C-6EBC-6475-F1E929568EA0}"/>
                    </a:ext>
                  </a:extLst>
                </p14:cNvPr>
                <p14:cNvContentPartPr/>
                <p14:nvPr/>
              </p14:nvContentPartPr>
              <p14:xfrm>
                <a:off x="3316570" y="3631049"/>
                <a:ext cx="298080" cy="27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9257144-020C-6EBC-6475-F1E929568EA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07570" y="3622049"/>
                  <a:ext cx="315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9CD1BB-FD5C-0DB5-AFF7-6F2E4B040126}"/>
                    </a:ext>
                  </a:extLst>
                </p14:cNvPr>
                <p14:cNvContentPartPr/>
                <p14:nvPr/>
              </p14:nvContentPartPr>
              <p14:xfrm>
                <a:off x="3941890" y="3818969"/>
                <a:ext cx="185760" cy="27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9CD1BB-FD5C-0DB5-AFF7-6F2E4B04012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32890" y="3809969"/>
                  <a:ext cx="203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49F7E94-307E-6396-A42B-B1FF822FE87C}"/>
                    </a:ext>
                  </a:extLst>
                </p14:cNvPr>
                <p14:cNvContentPartPr/>
                <p14:nvPr/>
              </p14:nvContentPartPr>
              <p14:xfrm>
                <a:off x="3914890" y="3919049"/>
                <a:ext cx="174960" cy="27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49F7E94-307E-6396-A42B-B1FF822FE87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06250" y="3910049"/>
                  <a:ext cx="192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C928155-B5E9-26AE-BD27-A9EA2AD4EA00}"/>
                    </a:ext>
                  </a:extLst>
                </p14:cNvPr>
                <p14:cNvContentPartPr/>
                <p14:nvPr/>
              </p14:nvContentPartPr>
              <p14:xfrm>
                <a:off x="4390450" y="3726449"/>
                <a:ext cx="222120" cy="293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C928155-B5E9-26AE-BD27-A9EA2AD4EA0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81810" y="3717449"/>
                  <a:ext cx="2397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A6EA966-476D-6FC0-CACA-972C106CF2AD}"/>
                    </a:ext>
                  </a:extLst>
                </p14:cNvPr>
                <p14:cNvContentPartPr/>
                <p14:nvPr/>
              </p14:nvContentPartPr>
              <p14:xfrm>
                <a:off x="4686010" y="3961529"/>
                <a:ext cx="47160" cy="75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A6EA966-476D-6FC0-CACA-972C106CF2A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77010" y="3952889"/>
                  <a:ext cx="64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A8E1ACA-D566-1031-72B9-F18BA5296A13}"/>
                    </a:ext>
                  </a:extLst>
                </p14:cNvPr>
                <p14:cNvContentPartPr/>
                <p14:nvPr/>
              </p14:nvContentPartPr>
              <p14:xfrm>
                <a:off x="4349770" y="3613769"/>
                <a:ext cx="295920" cy="34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A8E1ACA-D566-1031-72B9-F18BA5296A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41130" y="3605129"/>
                  <a:ext cx="313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7DF73B9-0E41-5B9D-90EC-40EB0C65A263}"/>
                    </a:ext>
                  </a:extLst>
                </p14:cNvPr>
                <p14:cNvContentPartPr/>
                <p14:nvPr/>
              </p14:nvContentPartPr>
              <p14:xfrm>
                <a:off x="5119810" y="3755969"/>
                <a:ext cx="20880" cy="186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7DF73B9-0E41-5B9D-90EC-40EB0C65A26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11170" y="3747329"/>
                  <a:ext cx="38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C0B87CA-6DFA-8A2B-15B5-978E3DFF8599}"/>
                    </a:ext>
                  </a:extLst>
                </p14:cNvPr>
                <p14:cNvContentPartPr/>
                <p14:nvPr/>
              </p14:nvContentPartPr>
              <p14:xfrm>
                <a:off x="5067610" y="3811409"/>
                <a:ext cx="115200" cy="23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C0B87CA-6DFA-8A2B-15B5-978E3DFF859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58610" y="3802409"/>
                  <a:ext cx="132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8108C97-E77F-DEE6-5DC3-0D43236BF9EF}"/>
                    </a:ext>
                  </a:extLst>
                </p14:cNvPr>
                <p14:cNvContentPartPr/>
                <p14:nvPr/>
              </p14:nvContentPartPr>
              <p14:xfrm>
                <a:off x="5383690" y="3691169"/>
                <a:ext cx="231480" cy="305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8108C97-E77F-DEE6-5DC3-0D43236BF9E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74690" y="3682169"/>
                  <a:ext cx="2491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2C7FD09-0436-21FC-B68F-4C5C29FA7F19}"/>
                    </a:ext>
                  </a:extLst>
                </p14:cNvPr>
                <p14:cNvContentPartPr/>
                <p14:nvPr/>
              </p14:nvContentPartPr>
              <p14:xfrm>
                <a:off x="5721370" y="3978089"/>
                <a:ext cx="105840" cy="76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2C7FD09-0436-21FC-B68F-4C5C29FA7F1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12370" y="3969449"/>
                  <a:ext cx="123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881C8F7-3D5F-2B85-A074-EEF503C713BA}"/>
                    </a:ext>
                  </a:extLst>
                </p14:cNvPr>
                <p14:cNvContentPartPr/>
                <p14:nvPr/>
              </p14:nvContentPartPr>
              <p14:xfrm>
                <a:off x="5317090" y="3537809"/>
                <a:ext cx="369360" cy="39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881C8F7-3D5F-2B85-A074-EEF503C713B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08090" y="3529169"/>
                  <a:ext cx="38700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394E05F-BD74-FDF5-3676-F549A26ADB4E}"/>
              </a:ext>
            </a:extLst>
          </p:cNvPr>
          <p:cNvGrpSpPr/>
          <p:nvPr/>
        </p:nvGrpSpPr>
        <p:grpSpPr>
          <a:xfrm>
            <a:off x="2905450" y="5117489"/>
            <a:ext cx="331920" cy="427320"/>
            <a:chOff x="2905450" y="5117489"/>
            <a:chExt cx="33192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A75363B-3F96-26B8-5479-463D8C2FA4ED}"/>
                    </a:ext>
                  </a:extLst>
                </p14:cNvPr>
                <p14:cNvContentPartPr/>
                <p14:nvPr/>
              </p14:nvContentPartPr>
              <p14:xfrm>
                <a:off x="2943970" y="5188049"/>
                <a:ext cx="202680" cy="294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A75363B-3F96-26B8-5479-463D8C2FA4E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35330" y="5179049"/>
                  <a:ext cx="2203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9E33F8E-7C4A-0C8A-5755-AFF30C743F1B}"/>
                    </a:ext>
                  </a:extLst>
                </p14:cNvPr>
                <p14:cNvContentPartPr/>
                <p14:nvPr/>
              </p14:nvContentPartPr>
              <p14:xfrm>
                <a:off x="3204610" y="5439689"/>
                <a:ext cx="32760" cy="105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9E33F8E-7C4A-0C8A-5755-AFF30C743F1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95610" y="5431049"/>
                  <a:ext cx="50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5D2C6EB-9973-3D1C-1EE0-AF1E32F8E770}"/>
                    </a:ext>
                  </a:extLst>
                </p14:cNvPr>
                <p14:cNvContentPartPr/>
                <p14:nvPr/>
              </p14:nvContentPartPr>
              <p14:xfrm>
                <a:off x="2905450" y="5117489"/>
                <a:ext cx="271800" cy="32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5D2C6EB-9973-3D1C-1EE0-AF1E32F8E7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96810" y="5108489"/>
                  <a:ext cx="28944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3A99A4C-C2AD-B9FD-8366-0CFE1E993EDF}"/>
              </a:ext>
            </a:extLst>
          </p:cNvPr>
          <p:cNvGrpSpPr/>
          <p:nvPr/>
        </p:nvGrpSpPr>
        <p:grpSpPr>
          <a:xfrm>
            <a:off x="3853330" y="5100569"/>
            <a:ext cx="1479960" cy="419760"/>
            <a:chOff x="3853330" y="5100569"/>
            <a:chExt cx="147996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E08B38B-1DDC-583C-E122-3AD054875782}"/>
                    </a:ext>
                  </a:extLst>
                </p14:cNvPr>
                <p14:cNvContentPartPr/>
                <p14:nvPr/>
              </p14:nvContentPartPr>
              <p14:xfrm>
                <a:off x="3853330" y="5154569"/>
                <a:ext cx="654840" cy="317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E08B38B-1DDC-583C-E122-3AD05487578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44690" y="5145569"/>
                  <a:ext cx="6724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40B9FFD-E2F5-7E66-F488-F30660FE83D7}"/>
                    </a:ext>
                  </a:extLst>
                </p14:cNvPr>
                <p14:cNvContentPartPr/>
                <p14:nvPr/>
              </p14:nvContentPartPr>
              <p14:xfrm>
                <a:off x="4904170" y="5207489"/>
                <a:ext cx="200880" cy="271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40B9FFD-E2F5-7E66-F488-F30660FE83D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95170" y="5198849"/>
                  <a:ext cx="218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09E428C-9BA6-8747-5E51-24BF66321F25}"/>
                    </a:ext>
                  </a:extLst>
                </p14:cNvPr>
                <p14:cNvContentPartPr/>
                <p14:nvPr/>
              </p14:nvContentPartPr>
              <p14:xfrm>
                <a:off x="5193610" y="5437169"/>
                <a:ext cx="139680" cy="83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09E428C-9BA6-8747-5E51-24BF66321F2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84970" y="5428529"/>
                  <a:ext cx="157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F7CB694-3FED-4BA8-3CF0-069342F686C0}"/>
                    </a:ext>
                  </a:extLst>
                </p14:cNvPr>
                <p14:cNvContentPartPr/>
                <p14:nvPr/>
              </p14:nvContentPartPr>
              <p14:xfrm>
                <a:off x="4863490" y="5100569"/>
                <a:ext cx="316080" cy="69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F7CB694-3FED-4BA8-3CF0-069342F686C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54850" y="5091929"/>
                  <a:ext cx="33372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EB47A33-846B-EBAE-FAC4-6C431CCE0D7A}"/>
              </a:ext>
            </a:extLst>
          </p:cNvPr>
          <p:cNvGrpSpPr/>
          <p:nvPr/>
        </p:nvGrpSpPr>
        <p:grpSpPr>
          <a:xfrm>
            <a:off x="5890210" y="4975649"/>
            <a:ext cx="2880360" cy="561960"/>
            <a:chOff x="5890210" y="4975649"/>
            <a:chExt cx="288036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7C9733B-217E-FCC8-162B-8E9FE77C9FB7}"/>
                    </a:ext>
                  </a:extLst>
                </p14:cNvPr>
                <p14:cNvContentPartPr/>
                <p14:nvPr/>
              </p14:nvContentPartPr>
              <p14:xfrm>
                <a:off x="5890210" y="5261489"/>
                <a:ext cx="534240" cy="182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7C9733B-217E-FCC8-162B-8E9FE77C9FB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81210" y="5252489"/>
                  <a:ext cx="551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9F7ACB6-15F0-2699-7BF4-9A8AA5E01B5E}"/>
                    </a:ext>
                  </a:extLst>
                </p14:cNvPr>
                <p14:cNvContentPartPr/>
                <p14:nvPr/>
              </p14:nvContentPartPr>
              <p14:xfrm>
                <a:off x="6765370" y="5245289"/>
                <a:ext cx="581400" cy="201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9F7ACB6-15F0-2699-7BF4-9A8AA5E01B5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56370" y="5236649"/>
                  <a:ext cx="599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9B1789B-3FA8-6F5D-EF95-6630EF534B5C}"/>
                    </a:ext>
                  </a:extLst>
                </p14:cNvPr>
                <p14:cNvContentPartPr/>
                <p14:nvPr/>
              </p14:nvContentPartPr>
              <p14:xfrm>
                <a:off x="7454410" y="4975649"/>
                <a:ext cx="1316160" cy="561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9B1789B-3FA8-6F5D-EF95-6630EF534B5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45770" y="4967009"/>
                  <a:ext cx="1333800" cy="57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3D8EAD1-9438-190D-EAC9-DCFED47C0656}"/>
              </a:ext>
            </a:extLst>
          </p:cNvPr>
          <p:cNvGrpSpPr/>
          <p:nvPr/>
        </p:nvGrpSpPr>
        <p:grpSpPr>
          <a:xfrm>
            <a:off x="9044530" y="4975649"/>
            <a:ext cx="1735920" cy="354600"/>
            <a:chOff x="9044530" y="4975649"/>
            <a:chExt cx="173592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80C971E-D650-16D9-73E7-140A95927155}"/>
                    </a:ext>
                  </a:extLst>
                </p14:cNvPr>
                <p14:cNvContentPartPr/>
                <p14:nvPr/>
              </p14:nvContentPartPr>
              <p14:xfrm>
                <a:off x="9044530" y="4975649"/>
                <a:ext cx="1735920" cy="354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80C971E-D650-16D9-73E7-140A9592715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35890" y="4967009"/>
                  <a:ext cx="17535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D0BCF59-2A62-EB23-1954-C1CF7190616A}"/>
                    </a:ext>
                  </a:extLst>
                </p14:cNvPr>
                <p14:cNvContentPartPr/>
                <p14:nvPr/>
              </p14:nvContentPartPr>
              <p14:xfrm>
                <a:off x="10523410" y="5194529"/>
                <a:ext cx="118080" cy="34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D0BCF59-2A62-EB23-1954-C1CF7190616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14410" y="5185529"/>
                  <a:ext cx="13572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67B68EE-D2DE-FDD3-5496-7A5ABEC30E2A}"/>
              </a:ext>
            </a:extLst>
          </p:cNvPr>
          <p:cNvGrpSpPr/>
          <p:nvPr/>
        </p:nvGrpSpPr>
        <p:grpSpPr>
          <a:xfrm>
            <a:off x="593170" y="4467689"/>
            <a:ext cx="8961840" cy="699120"/>
            <a:chOff x="593170" y="4467689"/>
            <a:chExt cx="8961840" cy="69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6CBFF8E-97D3-2D2C-69FE-B47007E1C5CB}"/>
                    </a:ext>
                  </a:extLst>
                </p14:cNvPr>
                <p14:cNvContentPartPr/>
                <p14:nvPr/>
              </p14:nvContentPartPr>
              <p14:xfrm>
                <a:off x="593170" y="4641569"/>
                <a:ext cx="216360" cy="327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6CBFF8E-97D3-2D2C-69FE-B47007E1C5C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4170" y="4632929"/>
                  <a:ext cx="2340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E661E28-0270-C520-44EC-3C3945097105}"/>
                    </a:ext>
                  </a:extLst>
                </p14:cNvPr>
                <p14:cNvContentPartPr/>
                <p14:nvPr/>
              </p14:nvContentPartPr>
              <p14:xfrm>
                <a:off x="870730" y="4793129"/>
                <a:ext cx="298080" cy="169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E661E28-0270-C520-44EC-3C394509710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62090" y="4784129"/>
                  <a:ext cx="315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FDFBFA5-A974-0087-A296-2EF8EA199820}"/>
                    </a:ext>
                  </a:extLst>
                </p14:cNvPr>
                <p14:cNvContentPartPr/>
                <p14:nvPr/>
              </p14:nvContentPartPr>
              <p14:xfrm>
                <a:off x="1001770" y="4767569"/>
                <a:ext cx="170280" cy="225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FDFBFA5-A974-0087-A296-2EF8EA19982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2770" y="4758929"/>
                  <a:ext cx="187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C074FEA-0325-4C47-258E-8AD267FF5033}"/>
                    </a:ext>
                  </a:extLst>
                </p14:cNvPr>
                <p14:cNvContentPartPr/>
                <p14:nvPr/>
              </p14:nvContentPartPr>
              <p14:xfrm>
                <a:off x="1166650" y="4667129"/>
                <a:ext cx="204480" cy="313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C074FEA-0325-4C47-258E-8AD267FF503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58010" y="4658489"/>
                  <a:ext cx="2221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7F13F69-8F8B-DB56-B4F1-3C7BF7993BD7}"/>
                    </a:ext>
                  </a:extLst>
                </p14:cNvPr>
                <p14:cNvContentPartPr/>
                <p14:nvPr/>
              </p14:nvContentPartPr>
              <p14:xfrm>
                <a:off x="1197970" y="4712129"/>
                <a:ext cx="231840" cy="51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7F13F69-8F8B-DB56-B4F1-3C7BF7993BD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88970" y="4703129"/>
                  <a:ext cx="249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791CAEE-B48E-2DED-33FE-2F317CF92FE3}"/>
                    </a:ext>
                  </a:extLst>
                </p14:cNvPr>
                <p14:cNvContentPartPr/>
                <p14:nvPr/>
              </p14:nvContentPartPr>
              <p14:xfrm>
                <a:off x="1651570" y="4743089"/>
                <a:ext cx="1055160" cy="423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791CAEE-B48E-2DED-33FE-2F317CF92FE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42570" y="4734449"/>
                  <a:ext cx="10728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25B2AC4-488A-3D9D-58B7-879544CBCD31}"/>
                    </a:ext>
                  </a:extLst>
                </p14:cNvPr>
                <p14:cNvContentPartPr/>
                <p14:nvPr/>
              </p14:nvContentPartPr>
              <p14:xfrm>
                <a:off x="2519530" y="4722569"/>
                <a:ext cx="227160" cy="224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25B2AC4-488A-3D9D-58B7-879544CBCD3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10530" y="4713569"/>
                  <a:ext cx="244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50A7C30-13F0-93CD-B3A6-CEAF48E08152}"/>
                    </a:ext>
                  </a:extLst>
                </p14:cNvPr>
                <p14:cNvContentPartPr/>
                <p14:nvPr/>
              </p14:nvContentPartPr>
              <p14:xfrm>
                <a:off x="2654890" y="4524929"/>
                <a:ext cx="1209240" cy="432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50A7C30-13F0-93CD-B3A6-CEAF48E0815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46250" y="4516289"/>
                  <a:ext cx="12268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80C6D62-CAAE-15F8-7C37-29D0356C42C9}"/>
                    </a:ext>
                  </a:extLst>
                </p14:cNvPr>
                <p14:cNvContentPartPr/>
                <p14:nvPr/>
              </p14:nvContentPartPr>
              <p14:xfrm>
                <a:off x="3589810" y="4690529"/>
                <a:ext cx="36360" cy="11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80C6D62-CAAE-15F8-7C37-29D0356C42C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80810" y="4681529"/>
                  <a:ext cx="54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DD03745-E32E-D8E9-22F5-6620CCF9D78F}"/>
                    </a:ext>
                  </a:extLst>
                </p14:cNvPr>
                <p14:cNvContentPartPr/>
                <p14:nvPr/>
              </p14:nvContentPartPr>
              <p14:xfrm>
                <a:off x="2927410" y="4576769"/>
                <a:ext cx="685080" cy="116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DD03745-E32E-D8E9-22F5-6620CCF9D78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18770" y="4568129"/>
                  <a:ext cx="702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3D909DC-D533-AFC8-FCA0-EEE6C7D0AC35}"/>
                    </a:ext>
                  </a:extLst>
                </p14:cNvPr>
                <p14:cNvContentPartPr/>
                <p14:nvPr/>
              </p14:nvContentPartPr>
              <p14:xfrm>
                <a:off x="4083730" y="4753889"/>
                <a:ext cx="22680" cy="19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3D909DC-D533-AFC8-FCA0-EEE6C7D0AC3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74730" y="4745249"/>
                  <a:ext cx="40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864CB9E-861A-7AD2-9AA6-C543371D9B3B}"/>
                    </a:ext>
                  </a:extLst>
                </p14:cNvPr>
                <p14:cNvContentPartPr/>
                <p14:nvPr/>
              </p14:nvContentPartPr>
              <p14:xfrm>
                <a:off x="4060330" y="4876649"/>
                <a:ext cx="31680" cy="18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864CB9E-861A-7AD2-9AA6-C543371D9B3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51330" y="4868009"/>
                  <a:ext cx="49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D8DE66F-AA8B-2986-1DDA-92B263E710B3}"/>
                    </a:ext>
                  </a:extLst>
                </p14:cNvPr>
                <p14:cNvContentPartPr/>
                <p14:nvPr/>
              </p14:nvContentPartPr>
              <p14:xfrm>
                <a:off x="4377490" y="4701329"/>
                <a:ext cx="134280" cy="266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D8DE66F-AA8B-2986-1DDA-92B263E710B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68490" y="4692329"/>
                  <a:ext cx="1519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0AACA0E-C740-E1FE-DF0C-46D0880E4F05}"/>
                    </a:ext>
                  </a:extLst>
                </p14:cNvPr>
                <p14:cNvContentPartPr/>
                <p14:nvPr/>
              </p14:nvContentPartPr>
              <p14:xfrm>
                <a:off x="4554610" y="4843169"/>
                <a:ext cx="231480" cy="114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0AACA0E-C740-E1FE-DF0C-46D0880E4F0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45610" y="4834169"/>
                  <a:ext cx="249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D152B64-643A-FC87-FEAF-2AD88E31AA22}"/>
                    </a:ext>
                  </a:extLst>
                </p14:cNvPr>
                <p14:cNvContentPartPr/>
                <p14:nvPr/>
              </p14:nvContentPartPr>
              <p14:xfrm>
                <a:off x="4870330" y="4714289"/>
                <a:ext cx="5040" cy="43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D152B64-643A-FC87-FEAF-2AD88E31AA2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61330" y="4705649"/>
                  <a:ext cx="22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42B1C7E-7CB0-9A27-8EB6-76B3F1DBE2D5}"/>
                    </a:ext>
                  </a:extLst>
                </p14:cNvPr>
                <p14:cNvContentPartPr/>
                <p14:nvPr/>
              </p14:nvContentPartPr>
              <p14:xfrm>
                <a:off x="4873210" y="4684769"/>
                <a:ext cx="174960" cy="261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42B1C7E-7CB0-9A27-8EB6-76B3F1DBE2D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64210" y="4675769"/>
                  <a:ext cx="1926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942B633-A50B-47FF-F7DB-3812801DC102}"/>
                    </a:ext>
                  </a:extLst>
                </p14:cNvPr>
                <p14:cNvContentPartPr/>
                <p14:nvPr/>
              </p14:nvContentPartPr>
              <p14:xfrm>
                <a:off x="5146450" y="4587209"/>
                <a:ext cx="1157040" cy="529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942B633-A50B-47FF-F7DB-3812801DC10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37810" y="4578209"/>
                  <a:ext cx="117468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E22AFC4-1EF9-AE46-A245-1AC0FB4EBBCC}"/>
                    </a:ext>
                  </a:extLst>
                </p14:cNvPr>
                <p14:cNvContentPartPr/>
                <p14:nvPr/>
              </p14:nvContentPartPr>
              <p14:xfrm>
                <a:off x="6082450" y="4759289"/>
                <a:ext cx="212040" cy="13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E22AFC4-1EF9-AE46-A245-1AC0FB4EBBC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73810" y="4750289"/>
                  <a:ext cx="229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AC1BAE7-4940-D6F4-9A2C-C35F39EE483F}"/>
                    </a:ext>
                  </a:extLst>
                </p14:cNvPr>
                <p14:cNvContentPartPr/>
                <p14:nvPr/>
              </p14:nvContentPartPr>
              <p14:xfrm>
                <a:off x="6507610" y="4506929"/>
                <a:ext cx="1031760" cy="456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AC1BAE7-4940-D6F4-9A2C-C35F39EE483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98610" y="4497929"/>
                  <a:ext cx="10494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7B5B1B7-D82B-87AD-377A-6B974D2077BC}"/>
                    </a:ext>
                  </a:extLst>
                </p14:cNvPr>
                <p14:cNvContentPartPr/>
                <p14:nvPr/>
              </p14:nvContentPartPr>
              <p14:xfrm>
                <a:off x="7757170" y="4467689"/>
                <a:ext cx="1797840" cy="443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7B5B1B7-D82B-87AD-377A-6B974D2077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48530" y="4459049"/>
                  <a:ext cx="18154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C57C069-F325-6CDD-A3BA-0F7AE51EBE98}"/>
                    </a:ext>
                  </a:extLst>
                </p14:cNvPr>
                <p14:cNvContentPartPr/>
                <p14:nvPr/>
              </p14:nvContentPartPr>
              <p14:xfrm>
                <a:off x="8958130" y="4627169"/>
                <a:ext cx="361440" cy="50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C57C069-F325-6CDD-A3BA-0F7AE51EBE9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49490" y="4618169"/>
                  <a:ext cx="379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E0CBBDA-C6F7-3BB7-93FA-074B4171FA8C}"/>
                    </a:ext>
                  </a:extLst>
                </p14:cNvPr>
                <p14:cNvContentPartPr/>
                <p14:nvPr/>
              </p14:nvContentPartPr>
              <p14:xfrm>
                <a:off x="8184850" y="4668209"/>
                <a:ext cx="330480" cy="32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E0CBBDA-C6F7-3BB7-93FA-074B4171FA8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175850" y="4659569"/>
                  <a:ext cx="348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2ABB71E-042E-07B1-889C-20933A8C3E90}"/>
                    </a:ext>
                  </a:extLst>
                </p14:cNvPr>
                <p14:cNvContentPartPr/>
                <p14:nvPr/>
              </p14:nvContentPartPr>
              <p14:xfrm>
                <a:off x="7910890" y="4572089"/>
                <a:ext cx="21960" cy="6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2ABB71E-042E-07B1-889C-20933A8C3E9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02250" y="4563089"/>
                  <a:ext cx="3960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E912BF5-DB1C-148E-67E0-2B1B95239185}"/>
                  </a:ext>
                </a:extLst>
              </p14:cNvPr>
              <p14:cNvContentPartPr/>
              <p14:nvPr/>
            </p14:nvContentPartPr>
            <p14:xfrm>
              <a:off x="2904370" y="5729129"/>
              <a:ext cx="559440" cy="3992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E912BF5-DB1C-148E-67E0-2B1B9523918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895370" y="5720489"/>
                <a:ext cx="57708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0E40C00-0189-618D-45AE-1C3218325E01}"/>
                  </a:ext>
                </a:extLst>
              </p14:cNvPr>
              <p14:cNvContentPartPr/>
              <p14:nvPr/>
            </p14:nvContentPartPr>
            <p14:xfrm>
              <a:off x="3256810" y="5912729"/>
              <a:ext cx="228240" cy="208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0E40C00-0189-618D-45AE-1C3218325E0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247810" y="5903729"/>
                <a:ext cx="2458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C71D8EFF-6869-2157-D357-4E77F65FDC72}"/>
                  </a:ext>
                </a:extLst>
              </p14:cNvPr>
              <p14:cNvContentPartPr/>
              <p14:nvPr/>
            </p14:nvContentPartPr>
            <p14:xfrm>
              <a:off x="3885010" y="5704289"/>
              <a:ext cx="1449360" cy="5061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C71D8EFF-6869-2157-D357-4E77F65FDC7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876370" y="5695649"/>
                <a:ext cx="146700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25451B1-E203-6839-205E-F4AE57B9FE42}"/>
                  </a:ext>
                </a:extLst>
              </p14:cNvPr>
              <p14:cNvContentPartPr/>
              <p14:nvPr/>
            </p14:nvContentPartPr>
            <p14:xfrm>
              <a:off x="4622650" y="5828129"/>
              <a:ext cx="370440" cy="248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25451B1-E203-6839-205E-F4AE57B9FE4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613650" y="5819129"/>
                <a:ext cx="388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413AC85-D92F-1086-8805-E0AFF4C00DD4}"/>
                  </a:ext>
                </a:extLst>
              </p14:cNvPr>
              <p14:cNvContentPartPr/>
              <p14:nvPr/>
            </p14:nvContentPartPr>
            <p14:xfrm>
              <a:off x="5570530" y="5686289"/>
              <a:ext cx="1583640" cy="3931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413AC85-D92F-1086-8805-E0AFF4C00DD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561890" y="5677649"/>
                <a:ext cx="16012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EAE50B7-695C-5AE2-9ADF-0CE4DE6B2CB9}"/>
                  </a:ext>
                </a:extLst>
              </p14:cNvPr>
              <p14:cNvContentPartPr/>
              <p14:nvPr/>
            </p14:nvContentPartPr>
            <p14:xfrm>
              <a:off x="7572130" y="5702489"/>
              <a:ext cx="235440" cy="2923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EAE50B7-695C-5AE2-9ADF-0CE4DE6B2CB9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563490" y="5693489"/>
                <a:ext cx="2530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65342ADF-45C2-01A5-2740-63826EAB50BE}"/>
                  </a:ext>
                </a:extLst>
              </p14:cNvPr>
              <p14:cNvContentPartPr/>
              <p14:nvPr/>
            </p14:nvContentPartPr>
            <p14:xfrm>
              <a:off x="7882090" y="5938649"/>
              <a:ext cx="11880" cy="943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65342ADF-45C2-01A5-2740-63826EAB50BE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873450" y="5929649"/>
                <a:ext cx="2952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93689C5-0C07-AB50-30BB-A43BB404A4C9}"/>
              </a:ext>
            </a:extLst>
          </p:cNvPr>
          <p:cNvGrpSpPr/>
          <p:nvPr/>
        </p:nvGrpSpPr>
        <p:grpSpPr>
          <a:xfrm>
            <a:off x="8404810" y="5521049"/>
            <a:ext cx="3627360" cy="554040"/>
            <a:chOff x="8404810" y="5521049"/>
            <a:chExt cx="362736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9CA03BF-22E6-73A4-FA69-0CF8CF553068}"/>
                    </a:ext>
                  </a:extLst>
                </p14:cNvPr>
                <p14:cNvContentPartPr/>
                <p14:nvPr/>
              </p14:nvContentPartPr>
              <p14:xfrm>
                <a:off x="8404810" y="5711489"/>
                <a:ext cx="641160" cy="247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9CA03BF-22E6-73A4-FA69-0CF8CF55306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96170" y="5702489"/>
                  <a:ext cx="6588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1B6A3B6-6AE0-4ADC-864C-22C0B366BBEC}"/>
                    </a:ext>
                  </a:extLst>
                </p14:cNvPr>
                <p14:cNvContentPartPr/>
                <p14:nvPr/>
              </p14:nvContentPartPr>
              <p14:xfrm>
                <a:off x="9356650" y="5676929"/>
                <a:ext cx="220320" cy="288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1B6A3B6-6AE0-4ADC-864C-22C0B366BBE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347650" y="5668289"/>
                  <a:ext cx="237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2128D7B-C684-149F-87E2-CF34DC51884D}"/>
                    </a:ext>
                  </a:extLst>
                </p14:cNvPr>
                <p14:cNvContentPartPr/>
                <p14:nvPr/>
              </p14:nvContentPartPr>
              <p14:xfrm>
                <a:off x="9690370" y="5936129"/>
                <a:ext cx="143640" cy="100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2128D7B-C684-149F-87E2-CF34DC51884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81730" y="5927489"/>
                  <a:ext cx="161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3809B17-24DB-E2EC-0AA3-6CCA37BD99CF}"/>
                    </a:ext>
                  </a:extLst>
                </p14:cNvPr>
                <p14:cNvContentPartPr/>
                <p14:nvPr/>
              </p14:nvContentPartPr>
              <p14:xfrm>
                <a:off x="10093570" y="5791409"/>
                <a:ext cx="1092240" cy="172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3809B17-24DB-E2EC-0AA3-6CCA37BD99C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84570" y="5782409"/>
                  <a:ext cx="1109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1F46C42-520C-2C62-8090-E5682C29A687}"/>
                    </a:ext>
                  </a:extLst>
                </p14:cNvPr>
                <p14:cNvContentPartPr/>
                <p14:nvPr/>
              </p14:nvContentPartPr>
              <p14:xfrm>
                <a:off x="11047930" y="5697089"/>
                <a:ext cx="11880" cy="17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1F46C42-520C-2C62-8090-E5682C29A68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038930" y="5688089"/>
                  <a:ext cx="29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6F0C04D-7607-F0C7-A7C3-34410AE608B2}"/>
                    </a:ext>
                  </a:extLst>
                </p14:cNvPr>
                <p14:cNvContentPartPr/>
                <p14:nvPr/>
              </p14:nvContentPartPr>
              <p14:xfrm>
                <a:off x="11289850" y="5551289"/>
                <a:ext cx="77040" cy="142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6F0C04D-7607-F0C7-A7C3-34410AE608B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281210" y="5542289"/>
                  <a:ext cx="94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018807E-ED00-0666-68A5-1BB4FF2CBC90}"/>
                    </a:ext>
                  </a:extLst>
                </p14:cNvPr>
                <p14:cNvContentPartPr/>
                <p14:nvPr/>
              </p14:nvContentPartPr>
              <p14:xfrm>
                <a:off x="11394250" y="5533289"/>
                <a:ext cx="32760" cy="153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018807E-ED00-0666-68A5-1BB4FF2CBC9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85250" y="5524289"/>
                  <a:ext cx="50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E619F2D-F3C5-851B-9610-A4CD25A6A9AE}"/>
                    </a:ext>
                  </a:extLst>
                </p14:cNvPr>
                <p14:cNvContentPartPr/>
                <p14:nvPr/>
              </p14:nvContentPartPr>
              <p14:xfrm>
                <a:off x="11349250" y="5786009"/>
                <a:ext cx="173520" cy="289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E619F2D-F3C5-851B-9610-A4CD25A6A9A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340250" y="5777369"/>
                  <a:ext cx="1911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B951688-5CBF-334E-CA6E-FEEDEF580427}"/>
                    </a:ext>
                  </a:extLst>
                </p14:cNvPr>
                <p14:cNvContentPartPr/>
                <p14:nvPr/>
              </p14:nvContentPartPr>
              <p14:xfrm>
                <a:off x="11551210" y="5805449"/>
                <a:ext cx="79920" cy="112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B951688-5CBF-334E-CA6E-FEEDEF58042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542210" y="5796449"/>
                  <a:ext cx="97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4C0DF14-06FC-05A7-6E31-B278BEEE8B24}"/>
                    </a:ext>
                  </a:extLst>
                </p14:cNvPr>
                <p14:cNvContentPartPr/>
                <p14:nvPr/>
              </p14:nvContentPartPr>
              <p14:xfrm>
                <a:off x="11668210" y="5786369"/>
                <a:ext cx="95400" cy="140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4C0DF14-06FC-05A7-6E31-B278BEEE8B2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659570" y="5777729"/>
                  <a:ext cx="113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75E889F-A26B-EB34-AC94-B175AD669698}"/>
                    </a:ext>
                  </a:extLst>
                </p14:cNvPr>
                <p14:cNvContentPartPr/>
                <p14:nvPr/>
              </p14:nvContentPartPr>
              <p14:xfrm>
                <a:off x="11772610" y="5697809"/>
                <a:ext cx="123840" cy="232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75E889F-A26B-EB34-AC94-B175AD66969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763610" y="5688809"/>
                  <a:ext cx="141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36DE770-32A1-2615-80CD-04D6DABCAB85}"/>
                    </a:ext>
                  </a:extLst>
                </p14:cNvPr>
                <p14:cNvContentPartPr/>
                <p14:nvPr/>
              </p14:nvContentPartPr>
              <p14:xfrm>
                <a:off x="11965570" y="5521049"/>
                <a:ext cx="37080" cy="143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36DE770-32A1-2615-80CD-04D6DABCAB8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956570" y="5512409"/>
                  <a:ext cx="54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2EF0764-F7D5-8419-731F-ABE5B63E52FE}"/>
                    </a:ext>
                  </a:extLst>
                </p14:cNvPr>
                <p14:cNvContentPartPr/>
                <p14:nvPr/>
              </p14:nvContentPartPr>
              <p14:xfrm>
                <a:off x="12004450" y="5564969"/>
                <a:ext cx="27720" cy="158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2EF0764-F7D5-8419-731F-ABE5B63E52F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995450" y="5555969"/>
                  <a:ext cx="45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14AB6B6-0B7E-752F-3E14-8D4BE1DDE90A}"/>
                    </a:ext>
                  </a:extLst>
                </p14:cNvPr>
                <p14:cNvContentPartPr/>
                <p14:nvPr/>
              </p14:nvContentPartPr>
              <p14:xfrm>
                <a:off x="11997610" y="5963849"/>
                <a:ext cx="23760" cy="20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14AB6B6-0B7E-752F-3E14-8D4BE1DDE90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988970" y="5955209"/>
                  <a:ext cx="4140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4706FF9-2416-76F5-57AA-2346D4B5E22C}"/>
              </a:ext>
            </a:extLst>
          </p:cNvPr>
          <p:cNvGrpSpPr/>
          <p:nvPr/>
        </p:nvGrpSpPr>
        <p:grpSpPr>
          <a:xfrm>
            <a:off x="2874490" y="6358769"/>
            <a:ext cx="2005560" cy="342720"/>
            <a:chOff x="2874490" y="6358769"/>
            <a:chExt cx="200556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7A0D421-B1B2-4847-F5C0-8FCC9B038BF3}"/>
                    </a:ext>
                  </a:extLst>
                </p14:cNvPr>
                <p14:cNvContentPartPr/>
                <p14:nvPr/>
              </p14:nvContentPartPr>
              <p14:xfrm>
                <a:off x="2874490" y="6358769"/>
                <a:ext cx="188280" cy="288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7A0D421-B1B2-4847-F5C0-8FCC9B038BF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865490" y="6349769"/>
                  <a:ext cx="205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6C80F81-23F5-B8DC-5EBF-A0928441F766}"/>
                    </a:ext>
                  </a:extLst>
                </p14:cNvPr>
                <p14:cNvContentPartPr/>
                <p14:nvPr/>
              </p14:nvContentPartPr>
              <p14:xfrm>
                <a:off x="3109570" y="6581609"/>
                <a:ext cx="24120" cy="87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6C80F81-23F5-B8DC-5EBF-A0928441F76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100570" y="6572969"/>
                  <a:ext cx="41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CEFF34A-5844-EFAD-B4ED-8BD8CB81D27E}"/>
                    </a:ext>
                  </a:extLst>
                </p14:cNvPr>
                <p14:cNvContentPartPr/>
                <p14:nvPr/>
              </p14:nvContentPartPr>
              <p14:xfrm>
                <a:off x="3495850" y="6371729"/>
                <a:ext cx="678240" cy="297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CEFF34A-5844-EFAD-B4ED-8BD8CB81D27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87210" y="6362729"/>
                  <a:ext cx="6958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1EBECA6-9430-6A72-A588-A8E8903F1527}"/>
                    </a:ext>
                  </a:extLst>
                </p14:cNvPr>
                <p14:cNvContentPartPr/>
                <p14:nvPr/>
              </p14:nvContentPartPr>
              <p14:xfrm>
                <a:off x="4408810" y="6389009"/>
                <a:ext cx="231480" cy="294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1EBECA6-9430-6A72-A588-A8E8903F152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399810" y="6380009"/>
                  <a:ext cx="2491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9F41F2D-F019-CA49-D32B-E44E6753F0B3}"/>
                    </a:ext>
                  </a:extLst>
                </p14:cNvPr>
                <p14:cNvContentPartPr/>
                <p14:nvPr/>
              </p14:nvContentPartPr>
              <p14:xfrm>
                <a:off x="4721650" y="6625169"/>
                <a:ext cx="158400" cy="76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9F41F2D-F019-CA49-D32B-E44E6753F0B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13010" y="6616529"/>
                  <a:ext cx="17604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0D0657D-E78F-C40D-C61B-ADB0F46E6AA4}"/>
              </a:ext>
            </a:extLst>
          </p:cNvPr>
          <p:cNvGrpSpPr/>
          <p:nvPr/>
        </p:nvGrpSpPr>
        <p:grpSpPr>
          <a:xfrm>
            <a:off x="5205130" y="6324569"/>
            <a:ext cx="1345680" cy="336600"/>
            <a:chOff x="5205130" y="6324569"/>
            <a:chExt cx="134568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5A197DF-54D6-759A-DAD0-AF72027ACAA5}"/>
                    </a:ext>
                  </a:extLst>
                </p14:cNvPr>
                <p14:cNvContentPartPr/>
                <p14:nvPr/>
              </p14:nvContentPartPr>
              <p14:xfrm>
                <a:off x="5205130" y="6370649"/>
                <a:ext cx="713880" cy="288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5A197DF-54D6-759A-DAD0-AF72027ACAA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196490" y="6362009"/>
                  <a:ext cx="731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CF09357-8F20-3E35-ECC1-195AFBBF56AC}"/>
                    </a:ext>
                  </a:extLst>
                </p14:cNvPr>
                <p14:cNvContentPartPr/>
                <p14:nvPr/>
              </p14:nvContentPartPr>
              <p14:xfrm>
                <a:off x="6060490" y="6324569"/>
                <a:ext cx="490320" cy="336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CF09357-8F20-3E35-ECC1-195AFBBF56A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051490" y="6315929"/>
                  <a:ext cx="50796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A649C8E-5946-2F1A-7988-196B89115569}"/>
              </a:ext>
            </a:extLst>
          </p:cNvPr>
          <p:cNvGrpSpPr/>
          <p:nvPr/>
        </p:nvGrpSpPr>
        <p:grpSpPr>
          <a:xfrm>
            <a:off x="6710650" y="6160769"/>
            <a:ext cx="5365080" cy="594000"/>
            <a:chOff x="6710650" y="6160769"/>
            <a:chExt cx="536508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6814F67-830C-EC36-7F75-4DF43A0BCD45}"/>
                    </a:ext>
                  </a:extLst>
                </p14:cNvPr>
                <p14:cNvContentPartPr/>
                <p14:nvPr/>
              </p14:nvContentPartPr>
              <p14:xfrm>
                <a:off x="6710650" y="6436889"/>
                <a:ext cx="959400" cy="317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6814F67-830C-EC36-7F75-4DF43A0BCD4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01650" y="6427889"/>
                  <a:ext cx="9770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BBEB80D-B962-366B-0CC8-B9276D4953A1}"/>
                    </a:ext>
                  </a:extLst>
                </p14:cNvPr>
                <p14:cNvContentPartPr/>
                <p14:nvPr/>
              </p14:nvContentPartPr>
              <p14:xfrm>
                <a:off x="7606690" y="6214409"/>
                <a:ext cx="901080" cy="382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BBEB80D-B962-366B-0CC8-B9276D4953A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97690" y="6205409"/>
                  <a:ext cx="9187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069EDC4-81D5-A71D-72BB-5799834FD423}"/>
                    </a:ext>
                  </a:extLst>
                </p14:cNvPr>
                <p14:cNvContentPartPr/>
                <p14:nvPr/>
              </p14:nvContentPartPr>
              <p14:xfrm>
                <a:off x="7696330" y="6268049"/>
                <a:ext cx="686520" cy="145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069EDC4-81D5-A71D-72BB-5799834FD42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87330" y="6259409"/>
                  <a:ext cx="704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843EB0E-C165-0375-3066-39648BE069C6}"/>
                    </a:ext>
                  </a:extLst>
                </p14:cNvPr>
                <p14:cNvContentPartPr/>
                <p14:nvPr/>
              </p14:nvContentPartPr>
              <p14:xfrm>
                <a:off x="8687770" y="6172649"/>
                <a:ext cx="1754640" cy="493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843EB0E-C165-0375-3066-39648BE069C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79130" y="6164009"/>
                  <a:ext cx="177228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807FCE5-ADBE-5215-CA62-0B5C625BE6A3}"/>
                    </a:ext>
                  </a:extLst>
                </p14:cNvPr>
                <p14:cNvContentPartPr/>
                <p14:nvPr/>
              </p14:nvContentPartPr>
              <p14:xfrm>
                <a:off x="9871450" y="6287489"/>
                <a:ext cx="435240" cy="66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807FCE5-ADBE-5215-CA62-0B5C625BE6A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862810" y="6278489"/>
                  <a:ext cx="452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B5655F0-A390-71C4-9F62-A4F76D867A2E}"/>
                    </a:ext>
                  </a:extLst>
                </p14:cNvPr>
                <p14:cNvContentPartPr/>
                <p14:nvPr/>
              </p14:nvContentPartPr>
              <p14:xfrm>
                <a:off x="10592530" y="6345449"/>
                <a:ext cx="194760" cy="361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B5655F0-A390-71C4-9F62-A4F76D867A2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583890" y="6336809"/>
                  <a:ext cx="2124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D81157E-3A69-EEF7-48DB-BBC40E80DF46}"/>
                    </a:ext>
                  </a:extLst>
                </p14:cNvPr>
                <p14:cNvContentPartPr/>
                <p14:nvPr/>
              </p14:nvContentPartPr>
              <p14:xfrm>
                <a:off x="10931290" y="6160769"/>
                <a:ext cx="1144440" cy="540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D81157E-3A69-EEF7-48DB-BBC40E80DF4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922650" y="6152129"/>
                  <a:ext cx="116208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7F33E63-FB57-E64F-EA1E-1AFD62A1A360}"/>
                    </a:ext>
                  </a:extLst>
                </p14:cNvPr>
                <p14:cNvContentPartPr/>
                <p14:nvPr/>
              </p14:nvContentPartPr>
              <p14:xfrm>
                <a:off x="11429530" y="6287489"/>
                <a:ext cx="430920" cy="20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7F33E63-FB57-E64F-EA1E-1AFD62A1A36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420530" y="6278489"/>
                  <a:ext cx="4485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DD051AB-F561-AB67-343F-B6DCCDDCBA78}"/>
              </a:ext>
            </a:extLst>
          </p:cNvPr>
          <p:cNvGrpSpPr/>
          <p:nvPr/>
        </p:nvGrpSpPr>
        <p:grpSpPr>
          <a:xfrm>
            <a:off x="291490" y="189809"/>
            <a:ext cx="378720" cy="394560"/>
            <a:chOff x="291490" y="189809"/>
            <a:chExt cx="37872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F1CA117-D25C-BBC1-8C93-3E5C9E8AA5CC}"/>
                    </a:ext>
                  </a:extLst>
                </p14:cNvPr>
                <p14:cNvContentPartPr/>
                <p14:nvPr/>
              </p14:nvContentPartPr>
              <p14:xfrm>
                <a:off x="444850" y="283409"/>
                <a:ext cx="33480" cy="195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F1CA117-D25C-BBC1-8C93-3E5C9E8AA5C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35850" y="274769"/>
                  <a:ext cx="51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473E134-CD41-7BB3-6428-9FDCD4307818}"/>
                    </a:ext>
                  </a:extLst>
                </p14:cNvPr>
                <p14:cNvContentPartPr/>
                <p14:nvPr/>
              </p14:nvContentPartPr>
              <p14:xfrm>
                <a:off x="291490" y="189809"/>
                <a:ext cx="378720" cy="394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473E134-CD41-7BB3-6428-9FDCD430781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82490" y="181169"/>
                  <a:ext cx="396360" cy="41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0608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4132E9C-8DED-E3EB-8D80-D62C855CDECE}"/>
              </a:ext>
            </a:extLst>
          </p:cNvPr>
          <p:cNvGrpSpPr/>
          <p:nvPr/>
        </p:nvGrpSpPr>
        <p:grpSpPr>
          <a:xfrm>
            <a:off x="909970" y="149849"/>
            <a:ext cx="3460320" cy="602640"/>
            <a:chOff x="909970" y="149849"/>
            <a:chExt cx="346032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6EB6D77-7DA0-0AD7-E42E-DCDC80865DA5}"/>
                    </a:ext>
                  </a:extLst>
                </p14:cNvPr>
                <p14:cNvContentPartPr/>
                <p14:nvPr/>
              </p14:nvContentPartPr>
              <p14:xfrm>
                <a:off x="909970" y="163529"/>
                <a:ext cx="1487520" cy="431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6EB6D77-7DA0-0AD7-E42E-DCDC80865DA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0970" y="154529"/>
                  <a:ext cx="15051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3E72837-FE5F-11FF-B20E-B537B15CB537}"/>
                    </a:ext>
                  </a:extLst>
                </p14:cNvPr>
                <p14:cNvContentPartPr/>
                <p14:nvPr/>
              </p14:nvContentPartPr>
              <p14:xfrm>
                <a:off x="1830850" y="283769"/>
                <a:ext cx="60120" cy="23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3E72837-FE5F-11FF-B20E-B537B15CB5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21850" y="274769"/>
                  <a:ext cx="77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7234A3F-A355-6337-7081-4BA3455226A7}"/>
                    </a:ext>
                  </a:extLst>
                </p14:cNvPr>
                <p14:cNvContentPartPr/>
                <p14:nvPr/>
              </p14:nvContentPartPr>
              <p14:xfrm>
                <a:off x="2600890" y="149849"/>
                <a:ext cx="1182240" cy="46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7234A3F-A355-6337-7081-4BA3455226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92250" y="141209"/>
                  <a:ext cx="119988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E227DAA-C4DE-2123-6B3A-A2F6FEA28083}"/>
                    </a:ext>
                  </a:extLst>
                </p14:cNvPr>
                <p14:cNvContentPartPr/>
                <p14:nvPr/>
              </p14:nvContentPartPr>
              <p14:xfrm>
                <a:off x="4075450" y="204569"/>
                <a:ext cx="294840" cy="547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E227DAA-C4DE-2123-6B3A-A2F6FEA280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66810" y="195929"/>
                  <a:ext cx="312480" cy="56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12F6C2-BE89-1D23-D5A0-66A2C37902C7}"/>
              </a:ext>
            </a:extLst>
          </p:cNvPr>
          <p:cNvGrpSpPr/>
          <p:nvPr/>
        </p:nvGrpSpPr>
        <p:grpSpPr>
          <a:xfrm>
            <a:off x="4794370" y="173609"/>
            <a:ext cx="2526840" cy="521640"/>
            <a:chOff x="4794370" y="173609"/>
            <a:chExt cx="252684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0AF7D79-8C04-FC5F-9D45-726059DD03AF}"/>
                    </a:ext>
                  </a:extLst>
                </p14:cNvPr>
                <p14:cNvContentPartPr/>
                <p14:nvPr/>
              </p14:nvContentPartPr>
              <p14:xfrm>
                <a:off x="4794370" y="350369"/>
                <a:ext cx="1041120" cy="344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0AF7D79-8C04-FC5F-9D45-726059DD03A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85370" y="341729"/>
                  <a:ext cx="10587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0D713EB-A9AF-D7AB-C338-9512B0C90D4C}"/>
                    </a:ext>
                  </a:extLst>
                </p14:cNvPr>
                <p14:cNvContentPartPr/>
                <p14:nvPr/>
              </p14:nvContentPartPr>
              <p14:xfrm>
                <a:off x="5649010" y="328769"/>
                <a:ext cx="228240" cy="202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0D713EB-A9AF-D7AB-C338-9512B0C90D4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40010" y="320129"/>
                  <a:ext cx="245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A70E711-CB6B-5E30-215F-0E8930BAE4BA}"/>
                    </a:ext>
                  </a:extLst>
                </p14:cNvPr>
                <p14:cNvContentPartPr/>
                <p14:nvPr/>
              </p14:nvContentPartPr>
              <p14:xfrm>
                <a:off x="5833690" y="173609"/>
                <a:ext cx="1487520" cy="362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A70E711-CB6B-5E30-215F-0E8930BAE4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25050" y="164609"/>
                  <a:ext cx="15051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4176BB-0BEC-C479-508E-19E47C71E15F}"/>
                    </a:ext>
                  </a:extLst>
                </p14:cNvPr>
                <p14:cNvContentPartPr/>
                <p14:nvPr/>
              </p14:nvContentPartPr>
              <p14:xfrm>
                <a:off x="6000010" y="180449"/>
                <a:ext cx="53640" cy="44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4176BB-0BEC-C479-508E-19E47C71E1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91010" y="171449"/>
                  <a:ext cx="712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FB90F5-DEF9-C803-E145-41BFEDB1D5B4}"/>
              </a:ext>
            </a:extLst>
          </p:cNvPr>
          <p:cNvGrpSpPr/>
          <p:nvPr/>
        </p:nvGrpSpPr>
        <p:grpSpPr>
          <a:xfrm>
            <a:off x="2691250" y="670769"/>
            <a:ext cx="240480" cy="1532520"/>
            <a:chOff x="2691250" y="670769"/>
            <a:chExt cx="240480" cy="153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1ED489-4A62-6146-DE95-6B5665468563}"/>
                    </a:ext>
                  </a:extLst>
                </p14:cNvPr>
                <p14:cNvContentPartPr/>
                <p14:nvPr/>
              </p14:nvContentPartPr>
              <p14:xfrm>
                <a:off x="2806450" y="1084769"/>
                <a:ext cx="21240" cy="1118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1ED489-4A62-6146-DE95-6B56654685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97810" y="1076129"/>
                  <a:ext cx="38880" cy="11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030BF7-E04F-05EB-CE78-FDB9AFE36A84}"/>
                    </a:ext>
                  </a:extLst>
                </p14:cNvPr>
                <p14:cNvContentPartPr/>
                <p14:nvPr/>
              </p14:nvContentPartPr>
              <p14:xfrm>
                <a:off x="2698090" y="1035809"/>
                <a:ext cx="189720" cy="15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030BF7-E04F-05EB-CE78-FDB9AFE36A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89450" y="1026809"/>
                  <a:ext cx="207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CBD0054-8162-8949-3660-94FFF8F5CCA6}"/>
                    </a:ext>
                  </a:extLst>
                </p14:cNvPr>
                <p14:cNvContentPartPr/>
                <p14:nvPr/>
              </p14:nvContentPartPr>
              <p14:xfrm>
                <a:off x="2786290" y="737009"/>
                <a:ext cx="104400" cy="214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CBD0054-8162-8949-3660-94FFF8F5CCA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77650" y="728009"/>
                  <a:ext cx="122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39CAA6-4C50-8C1E-B1C3-57638DBF53A5}"/>
                    </a:ext>
                  </a:extLst>
                </p14:cNvPr>
                <p14:cNvContentPartPr/>
                <p14:nvPr/>
              </p14:nvContentPartPr>
              <p14:xfrm>
                <a:off x="2691250" y="670769"/>
                <a:ext cx="240480" cy="39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39CAA6-4C50-8C1E-B1C3-57638DBF53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82250" y="661769"/>
                  <a:ext cx="2581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ADA8421-CE3B-AB80-26BF-48EE87517DCE}"/>
              </a:ext>
            </a:extLst>
          </p:cNvPr>
          <p:cNvGrpSpPr/>
          <p:nvPr/>
        </p:nvGrpSpPr>
        <p:grpSpPr>
          <a:xfrm>
            <a:off x="1726810" y="1162889"/>
            <a:ext cx="2121120" cy="1184040"/>
            <a:chOff x="1726810" y="1162889"/>
            <a:chExt cx="2121120" cy="11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5A501B2-8748-6D94-5B7B-24B9DDA05001}"/>
                    </a:ext>
                  </a:extLst>
                </p14:cNvPr>
                <p14:cNvContentPartPr/>
                <p14:nvPr/>
              </p14:nvContentPartPr>
              <p14:xfrm>
                <a:off x="2821210" y="1476449"/>
                <a:ext cx="503280" cy="75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5A501B2-8748-6D94-5B7B-24B9DDA050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12210" y="1467449"/>
                  <a:ext cx="520920" cy="77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8488288-0129-AE29-921D-7B5FD8A835C9}"/>
                    </a:ext>
                  </a:extLst>
                </p14:cNvPr>
                <p14:cNvContentPartPr/>
                <p14:nvPr/>
              </p14:nvContentPartPr>
              <p14:xfrm>
                <a:off x="3158890" y="1470329"/>
                <a:ext cx="182520" cy="108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8488288-0129-AE29-921D-7B5FD8A835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49890" y="1461689"/>
                  <a:ext cx="200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65886A-3803-2504-1DA0-60C4C08AC28B}"/>
                    </a:ext>
                  </a:extLst>
                </p14:cNvPr>
                <p14:cNvContentPartPr/>
                <p14:nvPr/>
              </p14:nvContentPartPr>
              <p14:xfrm>
                <a:off x="2471290" y="1909169"/>
                <a:ext cx="2160" cy="1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65886A-3803-2504-1DA0-60C4C08AC28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62290" y="1900529"/>
                  <a:ext cx="19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8A2D4C6-F89C-4284-AEBC-829401D88383}"/>
                    </a:ext>
                  </a:extLst>
                </p14:cNvPr>
                <p14:cNvContentPartPr/>
                <p14:nvPr/>
              </p14:nvContentPartPr>
              <p14:xfrm>
                <a:off x="2317570" y="1873889"/>
                <a:ext cx="475920" cy="324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8A2D4C6-F89C-4284-AEBC-829401D8838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08930" y="1864889"/>
                  <a:ext cx="4935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2248A4C-08C2-E47F-37A3-0BA8624F7072}"/>
                    </a:ext>
                  </a:extLst>
                </p14:cNvPr>
                <p14:cNvContentPartPr/>
                <p14:nvPr/>
              </p14:nvContentPartPr>
              <p14:xfrm>
                <a:off x="2625010" y="1263329"/>
                <a:ext cx="34560" cy="57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2248A4C-08C2-E47F-37A3-0BA8624F70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16010" y="1254689"/>
                  <a:ext cx="52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2F566B6-50B5-D8FF-969C-7C33ADB8A7C3}"/>
                    </a:ext>
                  </a:extLst>
                </p14:cNvPr>
                <p14:cNvContentPartPr/>
                <p14:nvPr/>
              </p14:nvContentPartPr>
              <p14:xfrm>
                <a:off x="2465170" y="1363769"/>
                <a:ext cx="152280" cy="195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2F566B6-50B5-D8FF-969C-7C33ADB8A7C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56530" y="1355129"/>
                  <a:ext cx="169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C055D0F-94CE-A497-8E1D-2C6A89125C3D}"/>
                    </a:ext>
                  </a:extLst>
                </p14:cNvPr>
                <p14:cNvContentPartPr/>
                <p14:nvPr/>
              </p14:nvContentPartPr>
              <p14:xfrm>
                <a:off x="2316490" y="1639169"/>
                <a:ext cx="113400" cy="18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C055D0F-94CE-A497-8E1D-2C6A89125C3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07490" y="1630169"/>
                  <a:ext cx="131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4609FA4-92E1-DA37-6BF8-063DEFCDFE64}"/>
                    </a:ext>
                  </a:extLst>
                </p14:cNvPr>
                <p14:cNvContentPartPr/>
                <p14:nvPr/>
              </p14:nvContentPartPr>
              <p14:xfrm>
                <a:off x="2908330" y="1162889"/>
                <a:ext cx="23040" cy="23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4609FA4-92E1-DA37-6BF8-063DEFCDFE6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99690" y="1154249"/>
                  <a:ext cx="40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B50A7C6-641F-AD47-A048-C7CC1B70AFE5}"/>
                    </a:ext>
                  </a:extLst>
                </p14:cNvPr>
                <p14:cNvContentPartPr/>
                <p14:nvPr/>
              </p14:nvContentPartPr>
              <p14:xfrm>
                <a:off x="2992930" y="1237769"/>
                <a:ext cx="111600" cy="75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B50A7C6-641F-AD47-A048-C7CC1B70AF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83930" y="1228769"/>
                  <a:ext cx="129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782DB9A-2547-9131-8542-4A0120BF7EC1}"/>
                    </a:ext>
                  </a:extLst>
                </p14:cNvPr>
                <p14:cNvContentPartPr/>
                <p14:nvPr/>
              </p14:nvContentPartPr>
              <p14:xfrm>
                <a:off x="3165730" y="1374209"/>
                <a:ext cx="173880" cy="138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782DB9A-2547-9131-8542-4A0120BF7E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56730" y="1365209"/>
                  <a:ext cx="191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E3E430D-DD2F-5EE3-DE16-8D80C57EDA5C}"/>
                    </a:ext>
                  </a:extLst>
                </p14:cNvPr>
                <p14:cNvContentPartPr/>
                <p14:nvPr/>
              </p14:nvContentPartPr>
              <p14:xfrm>
                <a:off x="1858210" y="2057849"/>
                <a:ext cx="82800" cy="235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E3E430D-DD2F-5EE3-DE16-8D80C57EDA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49210" y="2049209"/>
                  <a:ext cx="100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B269620-4E3E-43CC-156D-B13311EF568D}"/>
                    </a:ext>
                  </a:extLst>
                </p14:cNvPr>
                <p14:cNvContentPartPr/>
                <p14:nvPr/>
              </p14:nvContentPartPr>
              <p14:xfrm>
                <a:off x="2042530" y="2255849"/>
                <a:ext cx="18720" cy="91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B269620-4E3E-43CC-156D-B13311EF56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33530" y="2246849"/>
                  <a:ext cx="36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CFC61B8-53CE-2E69-5463-447CADB39658}"/>
                    </a:ext>
                  </a:extLst>
                </p14:cNvPr>
                <p14:cNvContentPartPr/>
                <p14:nvPr/>
              </p14:nvContentPartPr>
              <p14:xfrm>
                <a:off x="1726810" y="2015369"/>
                <a:ext cx="233640" cy="14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CFC61B8-53CE-2E69-5463-447CADB3965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17810" y="2006369"/>
                  <a:ext cx="251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9BD1381-E2A1-281B-588A-5E6217E4C91F}"/>
                    </a:ext>
                  </a:extLst>
                </p14:cNvPr>
                <p14:cNvContentPartPr/>
                <p14:nvPr/>
              </p14:nvContentPartPr>
              <p14:xfrm>
                <a:off x="3496570" y="1432529"/>
                <a:ext cx="150120" cy="229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9BD1381-E2A1-281B-588A-5E6217E4C91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87930" y="1423889"/>
                  <a:ext cx="167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6F74B2-5030-8DFE-D9B2-17DCE2697C8F}"/>
                    </a:ext>
                  </a:extLst>
                </p14:cNvPr>
                <p14:cNvContentPartPr/>
                <p14:nvPr/>
              </p14:nvContentPartPr>
              <p14:xfrm>
                <a:off x="3756490" y="1593089"/>
                <a:ext cx="91440" cy="132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26F74B2-5030-8DFE-D9B2-17DCE2697C8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47850" y="1584089"/>
                  <a:ext cx="109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DCEB34E-1AB8-FC6D-31AA-8A272C7BE7AF}"/>
                    </a:ext>
                  </a:extLst>
                </p14:cNvPr>
                <p14:cNvContentPartPr/>
                <p14:nvPr/>
              </p14:nvContentPartPr>
              <p14:xfrm>
                <a:off x="3400810" y="1384289"/>
                <a:ext cx="225360" cy="8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DCEB34E-1AB8-FC6D-31AA-8A272C7BE7A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91810" y="1375289"/>
                  <a:ext cx="24300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5781B1D-EE2A-2430-3B23-FFB9DE021932}"/>
                  </a:ext>
                </a:extLst>
              </p14:cNvPr>
              <p14:cNvContentPartPr/>
              <p14:nvPr/>
            </p14:nvContentPartPr>
            <p14:xfrm>
              <a:off x="2889250" y="1387169"/>
              <a:ext cx="407520" cy="127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5781B1D-EE2A-2430-3B23-FFB9DE02193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80610" y="1378529"/>
                <a:ext cx="4251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18D7F17-33DF-CD10-5431-6156756F3355}"/>
                  </a:ext>
                </a:extLst>
              </p14:cNvPr>
              <p14:cNvContentPartPr/>
              <p14:nvPr/>
            </p14:nvContentPartPr>
            <p14:xfrm>
              <a:off x="2334850" y="1394729"/>
              <a:ext cx="775080" cy="240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18D7F17-33DF-CD10-5431-6156756F335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325850" y="1386089"/>
                <a:ext cx="79272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DEE98BC-7F34-81AD-CCC4-44AF5F6EEB58}"/>
              </a:ext>
            </a:extLst>
          </p:cNvPr>
          <p:cNvGrpSpPr/>
          <p:nvPr/>
        </p:nvGrpSpPr>
        <p:grpSpPr>
          <a:xfrm>
            <a:off x="2353570" y="1805129"/>
            <a:ext cx="780480" cy="218520"/>
            <a:chOff x="2353570" y="1805129"/>
            <a:chExt cx="78048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F24BCE-FE87-C554-AC7F-591CF6DD77B7}"/>
                    </a:ext>
                  </a:extLst>
                </p14:cNvPr>
                <p14:cNvContentPartPr/>
                <p14:nvPr/>
              </p14:nvContentPartPr>
              <p14:xfrm>
                <a:off x="2353570" y="1824569"/>
                <a:ext cx="780480" cy="199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F24BCE-FE87-C554-AC7F-591CF6DD77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44570" y="1815929"/>
                  <a:ext cx="798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DC91672-8764-41CF-E247-2B8598BE0B2C}"/>
                    </a:ext>
                  </a:extLst>
                </p14:cNvPr>
                <p14:cNvContentPartPr/>
                <p14:nvPr/>
              </p14:nvContentPartPr>
              <p14:xfrm>
                <a:off x="2402890" y="1805129"/>
                <a:ext cx="313200" cy="55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DC91672-8764-41CF-E247-2B8598BE0B2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94250" y="1796489"/>
                  <a:ext cx="33084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ECAD8B5-F63F-9D1F-2AFA-B029D0DAD650}"/>
                  </a:ext>
                </a:extLst>
              </p14:cNvPr>
              <p14:cNvContentPartPr/>
              <p14:nvPr/>
            </p14:nvContentPartPr>
            <p14:xfrm>
              <a:off x="5192863" y="1583406"/>
              <a:ext cx="2068560" cy="6368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ECAD8B5-F63F-9D1F-2AFA-B029D0DAD65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83863" y="1574766"/>
                <a:ext cx="208620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E88A4A-2720-F539-915C-9803380CDCF5}"/>
                  </a:ext>
                </a:extLst>
              </p14:cNvPr>
              <p14:cNvContentPartPr/>
              <p14:nvPr/>
            </p14:nvContentPartPr>
            <p14:xfrm>
              <a:off x="6490663" y="1710846"/>
              <a:ext cx="296280" cy="5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E88A4A-2720-F539-915C-9803380CDCF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81663" y="1701846"/>
                <a:ext cx="3139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DA43810-CBF0-3943-5C1A-214E5E75ACE9}"/>
                  </a:ext>
                </a:extLst>
              </p14:cNvPr>
              <p14:cNvContentPartPr/>
              <p14:nvPr/>
            </p14:nvContentPartPr>
            <p14:xfrm>
              <a:off x="6307783" y="1697526"/>
              <a:ext cx="11880" cy="9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DA43810-CBF0-3943-5C1A-214E5E75ACE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298783" y="1688886"/>
                <a:ext cx="295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9EB257E-B4F5-2543-1CD5-CEFE5289B548}"/>
                  </a:ext>
                </a:extLst>
              </p14:cNvPr>
              <p14:cNvContentPartPr/>
              <p14:nvPr/>
            </p14:nvContentPartPr>
            <p14:xfrm>
              <a:off x="7686223" y="1668509"/>
              <a:ext cx="673200" cy="294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9EB257E-B4F5-2543-1CD5-CEFE5289B54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677223" y="1659509"/>
                <a:ext cx="69084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4518FA60-CAF2-A006-8AEB-A115BB30CB0C}"/>
              </a:ext>
            </a:extLst>
          </p:cNvPr>
          <p:cNvGrpSpPr/>
          <p:nvPr/>
        </p:nvGrpSpPr>
        <p:grpSpPr>
          <a:xfrm>
            <a:off x="8635903" y="1570589"/>
            <a:ext cx="1508760" cy="394560"/>
            <a:chOff x="8635903" y="1570589"/>
            <a:chExt cx="150876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2FECAEE-C3A0-9522-8E92-95B4588CE901}"/>
                    </a:ext>
                  </a:extLst>
                </p14:cNvPr>
                <p14:cNvContentPartPr/>
                <p14:nvPr/>
              </p14:nvContentPartPr>
              <p14:xfrm>
                <a:off x="8635903" y="1570589"/>
                <a:ext cx="1508760" cy="394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2FECAEE-C3A0-9522-8E92-95B4588CE90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26903" y="1561949"/>
                  <a:ext cx="15264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C0063DF-18E0-A99F-2DB7-1CC51E6B9E71}"/>
                    </a:ext>
                  </a:extLst>
                </p14:cNvPr>
                <p14:cNvContentPartPr/>
                <p14:nvPr/>
              </p14:nvContentPartPr>
              <p14:xfrm>
                <a:off x="9552103" y="1676429"/>
                <a:ext cx="324000" cy="62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C0063DF-18E0-A99F-2DB7-1CC51E6B9E7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43463" y="1667789"/>
                  <a:ext cx="341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6CDC1B8-1F9D-55CE-B381-6B847F928954}"/>
                    </a:ext>
                  </a:extLst>
                </p14:cNvPr>
                <p14:cNvContentPartPr/>
                <p14:nvPr/>
              </p14:nvContentPartPr>
              <p14:xfrm>
                <a:off x="9013183" y="1739789"/>
                <a:ext cx="43920" cy="12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6CDC1B8-1F9D-55CE-B381-6B847F92895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04543" y="1731149"/>
                  <a:ext cx="6156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D2FFC7D-2373-57BC-B6B8-3AC8C65434DC}"/>
                  </a:ext>
                </a:extLst>
              </p14:cNvPr>
              <p14:cNvContentPartPr/>
              <p14:nvPr/>
            </p14:nvContentPartPr>
            <p14:xfrm>
              <a:off x="10565170" y="2345849"/>
              <a:ext cx="593280" cy="191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D2FFC7D-2373-57BC-B6B8-3AC8C65434D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556530" y="2336849"/>
                <a:ext cx="61092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CC12FDD-3B8D-5D03-2B4F-006BFEE21264}"/>
              </a:ext>
            </a:extLst>
          </p:cNvPr>
          <p:cNvGrpSpPr/>
          <p:nvPr/>
        </p:nvGrpSpPr>
        <p:grpSpPr>
          <a:xfrm>
            <a:off x="5091370" y="931409"/>
            <a:ext cx="4082400" cy="489240"/>
            <a:chOff x="5091370" y="931409"/>
            <a:chExt cx="408240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0747DAA-7FBC-1EB1-45DF-5801BE7C94A2}"/>
                    </a:ext>
                  </a:extLst>
                </p14:cNvPr>
                <p14:cNvContentPartPr/>
                <p14:nvPr/>
              </p14:nvContentPartPr>
              <p14:xfrm>
                <a:off x="5177770" y="1135889"/>
                <a:ext cx="201960" cy="284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0747DAA-7FBC-1EB1-45DF-5801BE7C94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68770" y="1126889"/>
                  <a:ext cx="2196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FD42FDD-96A6-9960-A19B-8442F62E3771}"/>
                    </a:ext>
                  </a:extLst>
                </p14:cNvPr>
                <p14:cNvContentPartPr/>
                <p14:nvPr/>
              </p14:nvContentPartPr>
              <p14:xfrm>
                <a:off x="5091370" y="1083689"/>
                <a:ext cx="224280" cy="10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FD42FDD-96A6-9960-A19B-8442F62E37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82370" y="1074689"/>
                  <a:ext cx="241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243F994-D146-3B3A-F1FB-E2971B35762A}"/>
                    </a:ext>
                  </a:extLst>
                </p14:cNvPr>
                <p14:cNvContentPartPr/>
                <p14:nvPr/>
              </p14:nvContentPartPr>
              <p14:xfrm>
                <a:off x="5601850" y="1236689"/>
                <a:ext cx="286920" cy="151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243F994-D146-3B3A-F1FB-E2971B35762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92850" y="1228049"/>
                  <a:ext cx="304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B58C506-2796-04F5-98F9-DEE1FE0AFCEC}"/>
                    </a:ext>
                  </a:extLst>
                </p14:cNvPr>
                <p14:cNvContentPartPr/>
                <p14:nvPr/>
              </p14:nvContentPartPr>
              <p14:xfrm>
                <a:off x="5735770" y="1168289"/>
                <a:ext cx="31320" cy="16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B58C506-2796-04F5-98F9-DEE1FE0AFCE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26770" y="1159649"/>
                  <a:ext cx="48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99D637B-ED01-A9BA-E452-8B0550E9E1C7}"/>
                    </a:ext>
                  </a:extLst>
                </p14:cNvPr>
                <p14:cNvContentPartPr/>
                <p14:nvPr/>
              </p14:nvContentPartPr>
              <p14:xfrm>
                <a:off x="6131410" y="1076489"/>
                <a:ext cx="1330200" cy="286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99D637B-ED01-A9BA-E452-8B0550E9E1C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22410" y="1067489"/>
                  <a:ext cx="13478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A201078-442A-143F-6F90-C35647757B5D}"/>
                    </a:ext>
                  </a:extLst>
                </p14:cNvPr>
                <p14:cNvContentPartPr/>
                <p14:nvPr/>
              </p14:nvContentPartPr>
              <p14:xfrm>
                <a:off x="7573210" y="1219769"/>
                <a:ext cx="433800" cy="128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A201078-442A-143F-6F90-C35647757B5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64570" y="1210769"/>
                  <a:ext cx="451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1620918-BB5B-CD0A-E007-DD4987FE6027}"/>
                    </a:ext>
                  </a:extLst>
                </p14:cNvPr>
                <p14:cNvContentPartPr/>
                <p14:nvPr/>
              </p14:nvContentPartPr>
              <p14:xfrm>
                <a:off x="7754290" y="1086209"/>
                <a:ext cx="32760" cy="16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1620918-BB5B-CD0A-E007-DD4987FE602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45290" y="1077569"/>
                  <a:ext cx="50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04BB892-12A0-5F11-5383-D89A36F25B9B}"/>
                    </a:ext>
                  </a:extLst>
                </p14:cNvPr>
                <p14:cNvContentPartPr/>
                <p14:nvPr/>
              </p14:nvContentPartPr>
              <p14:xfrm>
                <a:off x="8244610" y="931409"/>
                <a:ext cx="929160" cy="394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04BB892-12A0-5F11-5383-D89A36F25B9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235970" y="922769"/>
                  <a:ext cx="9468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5D79998-12AB-9E81-0B2A-1BB6490C36DC}"/>
                    </a:ext>
                  </a:extLst>
                </p14:cNvPr>
                <p14:cNvContentPartPr/>
                <p14:nvPr/>
              </p14:nvContentPartPr>
              <p14:xfrm>
                <a:off x="8699290" y="1075049"/>
                <a:ext cx="313200" cy="13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5D79998-12AB-9E81-0B2A-1BB6490C36D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90290" y="1066049"/>
                  <a:ext cx="3308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868C8D8-37EE-8DA1-2F9F-5BD1599FF832}"/>
              </a:ext>
            </a:extLst>
          </p:cNvPr>
          <p:cNvGrpSpPr/>
          <p:nvPr/>
        </p:nvGrpSpPr>
        <p:grpSpPr>
          <a:xfrm>
            <a:off x="5222050" y="2247209"/>
            <a:ext cx="6573240" cy="1767240"/>
            <a:chOff x="5222050" y="2247209"/>
            <a:chExt cx="6573240" cy="17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3A1BA6F-CDA4-562C-AF6B-A15823843B75}"/>
                    </a:ext>
                  </a:extLst>
                </p14:cNvPr>
                <p14:cNvContentPartPr/>
                <p14:nvPr/>
              </p14:nvContentPartPr>
              <p14:xfrm>
                <a:off x="5222050" y="2323889"/>
                <a:ext cx="1867680" cy="512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3A1BA6F-CDA4-562C-AF6B-A15823843B7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13050" y="2314889"/>
                  <a:ext cx="188532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A0A3489-FE0E-FFBD-75F8-C3F57241834F}"/>
                    </a:ext>
                  </a:extLst>
                </p14:cNvPr>
                <p14:cNvContentPartPr/>
                <p14:nvPr/>
              </p14:nvContentPartPr>
              <p14:xfrm>
                <a:off x="6289090" y="2430089"/>
                <a:ext cx="296640" cy="68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A0A3489-FE0E-FFBD-75F8-C3F57241834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80450" y="2421449"/>
                  <a:ext cx="314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C45B0CA-CE89-3FA6-8F1C-FBC894095B7E}"/>
                    </a:ext>
                  </a:extLst>
                </p14:cNvPr>
                <p14:cNvContentPartPr/>
                <p14:nvPr/>
              </p14:nvContentPartPr>
              <p14:xfrm>
                <a:off x="6177490" y="2331089"/>
                <a:ext cx="34560" cy="17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C45B0CA-CE89-3FA6-8F1C-FBC894095B7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68850" y="2322089"/>
                  <a:ext cx="52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546A1F2-B5D0-2C73-878F-FA42C2B297FF}"/>
                    </a:ext>
                  </a:extLst>
                </p14:cNvPr>
                <p14:cNvContentPartPr/>
                <p14:nvPr/>
              </p14:nvContentPartPr>
              <p14:xfrm>
                <a:off x="7367290" y="2384369"/>
                <a:ext cx="254520" cy="544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546A1F2-B5D0-2C73-878F-FA42C2B297F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358650" y="2375729"/>
                  <a:ext cx="27216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5464E26-E3BC-0502-5E17-5B7A47A06E3A}"/>
                    </a:ext>
                  </a:extLst>
                </p14:cNvPr>
                <p14:cNvContentPartPr/>
                <p14:nvPr/>
              </p14:nvContentPartPr>
              <p14:xfrm>
                <a:off x="7937530" y="2332169"/>
                <a:ext cx="202320" cy="284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5464E26-E3BC-0502-5E17-5B7A47A06E3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28530" y="2323529"/>
                  <a:ext cx="2199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9E9B32A-DF92-1113-666F-9C89F3D9420C}"/>
                    </a:ext>
                  </a:extLst>
                </p14:cNvPr>
                <p14:cNvContentPartPr/>
                <p14:nvPr/>
              </p14:nvContentPartPr>
              <p14:xfrm>
                <a:off x="8219410" y="2556449"/>
                <a:ext cx="51480" cy="185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9E9B32A-DF92-1113-666F-9C89F3D9420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10410" y="2547449"/>
                  <a:ext cx="69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AEB2368-3F18-4C37-4EB5-8C4B7466C27F}"/>
                    </a:ext>
                  </a:extLst>
                </p14:cNvPr>
                <p14:cNvContentPartPr/>
                <p14:nvPr/>
              </p14:nvContentPartPr>
              <p14:xfrm>
                <a:off x="7872730" y="2247209"/>
                <a:ext cx="331560" cy="19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AEB2368-3F18-4C37-4EB5-8C4B7466C27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63730" y="2238569"/>
                  <a:ext cx="349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68C4E00-48E3-49ED-A249-9A096F0B2B7A}"/>
                    </a:ext>
                  </a:extLst>
                </p14:cNvPr>
                <p14:cNvContentPartPr/>
                <p14:nvPr/>
              </p14:nvContentPartPr>
              <p14:xfrm>
                <a:off x="8751850" y="2316329"/>
                <a:ext cx="657000" cy="273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68C4E00-48E3-49ED-A249-9A096F0B2B7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743210" y="2307689"/>
                  <a:ext cx="6746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947560F-2E5A-6B52-9154-E7E0F8B2F359}"/>
                    </a:ext>
                  </a:extLst>
                </p14:cNvPr>
                <p14:cNvContentPartPr/>
                <p14:nvPr/>
              </p14:nvContentPartPr>
              <p14:xfrm>
                <a:off x="9754450" y="2314529"/>
                <a:ext cx="178560" cy="291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947560F-2E5A-6B52-9154-E7E0F8B2F35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45810" y="2305529"/>
                  <a:ext cx="1962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A65C640-CE95-7C0F-154C-A1200FC44C37}"/>
                    </a:ext>
                  </a:extLst>
                </p14:cNvPr>
                <p14:cNvContentPartPr/>
                <p14:nvPr/>
              </p14:nvContentPartPr>
              <p14:xfrm>
                <a:off x="10039570" y="2555009"/>
                <a:ext cx="79920" cy="163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A65C640-CE95-7C0F-154C-A1200FC44C3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030570" y="2546369"/>
                  <a:ext cx="97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9C915EB-AC95-97AA-0E6F-0E19F074B9DC}"/>
                    </a:ext>
                  </a:extLst>
                </p14:cNvPr>
                <p14:cNvContentPartPr/>
                <p14:nvPr/>
              </p14:nvContentPartPr>
              <p14:xfrm>
                <a:off x="9603970" y="2258729"/>
                <a:ext cx="438840" cy="19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9C915EB-AC95-97AA-0E6F-0E19F074B9D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95330" y="2249729"/>
                  <a:ext cx="456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F05C261-49C7-FE1F-AB59-5EEE3A2AD05A}"/>
                    </a:ext>
                  </a:extLst>
                </p14:cNvPr>
                <p14:cNvContentPartPr/>
                <p14:nvPr/>
              </p14:nvContentPartPr>
              <p14:xfrm>
                <a:off x="5340130" y="3052169"/>
                <a:ext cx="1549080" cy="300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F05C261-49C7-FE1F-AB59-5EEE3A2AD05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31490" y="3043529"/>
                  <a:ext cx="15667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8B4AC00-7A56-66E2-3711-006A43915F34}"/>
                    </a:ext>
                  </a:extLst>
                </p14:cNvPr>
                <p14:cNvContentPartPr/>
                <p14:nvPr/>
              </p14:nvContentPartPr>
              <p14:xfrm>
                <a:off x="6938530" y="3302729"/>
                <a:ext cx="130320" cy="201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8B4AC00-7A56-66E2-3711-006A43915F3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29530" y="3294089"/>
                  <a:ext cx="147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21A68AC-8D6E-B9A9-C57A-B2A074ACB309}"/>
                    </a:ext>
                  </a:extLst>
                </p14:cNvPr>
                <p14:cNvContentPartPr/>
                <p14:nvPr/>
              </p14:nvContentPartPr>
              <p14:xfrm>
                <a:off x="7312210" y="2985209"/>
                <a:ext cx="741960" cy="301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21A68AC-8D6E-B9A9-C57A-B2A074ACB30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303570" y="2976569"/>
                  <a:ext cx="7596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9C8F423-B3F5-A4FC-B8A9-94378813D743}"/>
                    </a:ext>
                  </a:extLst>
                </p14:cNvPr>
                <p14:cNvContentPartPr/>
                <p14:nvPr/>
              </p14:nvContentPartPr>
              <p14:xfrm>
                <a:off x="7833850" y="3048569"/>
                <a:ext cx="317520" cy="10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9C8F423-B3F5-A4FC-B8A9-94378813D74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24850" y="3039929"/>
                  <a:ext cx="335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012E4FF-D09B-C980-E6ED-1793C2738FFB}"/>
                    </a:ext>
                  </a:extLst>
                </p14:cNvPr>
                <p14:cNvContentPartPr/>
                <p14:nvPr/>
              </p14:nvContentPartPr>
              <p14:xfrm>
                <a:off x="8259010" y="2878649"/>
                <a:ext cx="792360" cy="405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012E4FF-D09B-C980-E6ED-1793C2738FF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50010" y="2869649"/>
                  <a:ext cx="8100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2DE76FC-9A7F-350E-B088-4DA59A3B6AB1}"/>
                    </a:ext>
                  </a:extLst>
                </p14:cNvPr>
                <p14:cNvContentPartPr/>
                <p14:nvPr/>
              </p14:nvContentPartPr>
              <p14:xfrm>
                <a:off x="8841490" y="2982329"/>
                <a:ext cx="293400" cy="13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2DE76FC-9A7F-350E-B088-4DA59A3B6AB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32850" y="2973329"/>
                  <a:ext cx="311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44D77FF-00F9-19BB-943E-1FA8E4FDC360}"/>
                    </a:ext>
                  </a:extLst>
                </p14:cNvPr>
                <p14:cNvContentPartPr/>
                <p14:nvPr/>
              </p14:nvContentPartPr>
              <p14:xfrm>
                <a:off x="9269890" y="2792969"/>
                <a:ext cx="808920" cy="415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44D77FF-00F9-19BB-943E-1FA8E4FDC36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60890" y="2784329"/>
                  <a:ext cx="8265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95BACD3-CBF2-3ABD-0A7D-129B3775F229}"/>
                    </a:ext>
                  </a:extLst>
                </p14:cNvPr>
                <p14:cNvContentPartPr/>
                <p14:nvPr/>
              </p14:nvContentPartPr>
              <p14:xfrm>
                <a:off x="9989170" y="2981249"/>
                <a:ext cx="16560" cy="30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95BACD3-CBF2-3ABD-0A7D-129B3775F22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80530" y="2972249"/>
                  <a:ext cx="34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7A36B87-684D-B717-CCF3-F38226FFC2B5}"/>
                    </a:ext>
                  </a:extLst>
                </p14:cNvPr>
                <p14:cNvContentPartPr/>
                <p14:nvPr/>
              </p14:nvContentPartPr>
              <p14:xfrm>
                <a:off x="9262690" y="2996729"/>
                <a:ext cx="589320" cy="36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7A36B87-684D-B717-CCF3-F38226FFC2B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253690" y="2987729"/>
                  <a:ext cx="606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6F64AAA-F846-B44A-8E1F-4CBE2948B6EA}"/>
                    </a:ext>
                  </a:extLst>
                </p14:cNvPr>
                <p14:cNvContentPartPr/>
                <p14:nvPr/>
              </p14:nvContentPartPr>
              <p14:xfrm>
                <a:off x="10378330" y="2827529"/>
                <a:ext cx="1416960" cy="391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6F64AAA-F846-B44A-8E1F-4CBE2948B6E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69330" y="2818889"/>
                  <a:ext cx="14346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2815F32-0722-4653-F660-D78491019B95}"/>
                    </a:ext>
                  </a:extLst>
                </p14:cNvPr>
                <p14:cNvContentPartPr/>
                <p14:nvPr/>
              </p14:nvContentPartPr>
              <p14:xfrm>
                <a:off x="11060530" y="2979809"/>
                <a:ext cx="441000" cy="39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2815F32-0722-4653-F660-D78491019B9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051530" y="2971169"/>
                  <a:ext cx="458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F5B73A4-7D6B-B9C1-A3FB-0D236F6D7406}"/>
                    </a:ext>
                  </a:extLst>
                </p14:cNvPr>
                <p14:cNvContentPartPr/>
                <p14:nvPr/>
              </p14:nvContentPartPr>
              <p14:xfrm>
                <a:off x="10706290" y="2930849"/>
                <a:ext cx="51840" cy="7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F5B73A4-7D6B-B9C1-A3FB-0D236F6D740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97650" y="2922209"/>
                  <a:ext cx="69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28DC149-DE6B-F11F-F76C-C264D089F552}"/>
                    </a:ext>
                  </a:extLst>
                </p14:cNvPr>
                <p14:cNvContentPartPr/>
                <p14:nvPr/>
              </p14:nvContentPartPr>
              <p14:xfrm>
                <a:off x="5423290" y="3752009"/>
                <a:ext cx="196200" cy="231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28DC149-DE6B-F11F-F76C-C264D089F55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414650" y="3743009"/>
                  <a:ext cx="213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2232627-59B3-707A-6D1B-FFE077444480}"/>
                    </a:ext>
                  </a:extLst>
                </p14:cNvPr>
                <p14:cNvContentPartPr/>
                <p14:nvPr/>
              </p14:nvContentPartPr>
              <p14:xfrm>
                <a:off x="5753050" y="3820409"/>
                <a:ext cx="94680" cy="153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2232627-59B3-707A-6D1B-FFE07744448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44050" y="3811409"/>
                  <a:ext cx="112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DE654DC-3290-6A70-78A7-22A32F324AA8}"/>
                    </a:ext>
                  </a:extLst>
                </p14:cNvPr>
                <p14:cNvContentPartPr/>
                <p14:nvPr/>
              </p14:nvContentPartPr>
              <p14:xfrm>
                <a:off x="6085690" y="3563369"/>
                <a:ext cx="502200" cy="444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DE654DC-3290-6A70-78A7-22A32F324AA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76690" y="3554369"/>
                  <a:ext cx="5198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A10068C-9AC2-3565-6717-FBD41AEB75E5}"/>
                    </a:ext>
                  </a:extLst>
                </p14:cNvPr>
                <p14:cNvContentPartPr/>
                <p14:nvPr/>
              </p14:nvContentPartPr>
              <p14:xfrm>
                <a:off x="6133930" y="3756329"/>
                <a:ext cx="410040" cy="33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A10068C-9AC2-3565-6717-FBD41AEB75E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125290" y="3747329"/>
                  <a:ext cx="427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48F8CD1-52E9-9E16-D5F4-3A4553F4F28F}"/>
                    </a:ext>
                  </a:extLst>
                </p14:cNvPr>
                <p14:cNvContentPartPr/>
                <p14:nvPr/>
              </p14:nvContentPartPr>
              <p14:xfrm>
                <a:off x="6825490" y="3537809"/>
                <a:ext cx="1107360" cy="422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48F8CD1-52E9-9E16-D5F4-3A4553F4F28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16490" y="3529169"/>
                  <a:ext cx="11250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AB67E07-3740-5512-3019-CE6B7EEB31EF}"/>
                    </a:ext>
                  </a:extLst>
                </p14:cNvPr>
                <p14:cNvContentPartPr/>
                <p14:nvPr/>
              </p14:nvContentPartPr>
              <p14:xfrm>
                <a:off x="7263610" y="3712049"/>
                <a:ext cx="385560" cy="43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AB67E07-3740-5512-3019-CE6B7EEB31E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254970" y="3703049"/>
                  <a:ext cx="403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DB2EB55-D7C7-8F2E-ECBE-70815D00CD94}"/>
                    </a:ext>
                  </a:extLst>
                </p14:cNvPr>
                <p14:cNvContentPartPr/>
                <p14:nvPr/>
              </p14:nvContentPartPr>
              <p14:xfrm>
                <a:off x="8228410" y="3685769"/>
                <a:ext cx="192960" cy="272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DB2EB55-D7C7-8F2E-ECBE-70815D00CD9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19410" y="3676769"/>
                  <a:ext cx="2106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D801D7B-2553-71A1-D939-F6F4A279C9CE}"/>
                    </a:ext>
                  </a:extLst>
                </p14:cNvPr>
                <p14:cNvContentPartPr/>
                <p14:nvPr/>
              </p14:nvContentPartPr>
              <p14:xfrm>
                <a:off x="8517850" y="3899249"/>
                <a:ext cx="31320" cy="115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D801D7B-2553-71A1-D939-F6F4A279C9C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509210" y="3890249"/>
                  <a:ext cx="48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29D163F-D75C-2A37-F837-B031E475F414}"/>
                    </a:ext>
                  </a:extLst>
                </p14:cNvPr>
                <p14:cNvContentPartPr/>
                <p14:nvPr/>
              </p14:nvContentPartPr>
              <p14:xfrm>
                <a:off x="8126170" y="3562289"/>
                <a:ext cx="325800" cy="64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29D163F-D75C-2A37-F837-B031E475F41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17530" y="3553649"/>
                  <a:ext cx="343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62BD00A-133C-CDF6-D3A1-FE5F381A82DC}"/>
                    </a:ext>
                  </a:extLst>
                </p14:cNvPr>
                <p14:cNvContentPartPr/>
                <p14:nvPr/>
              </p14:nvContentPartPr>
              <p14:xfrm>
                <a:off x="8896570" y="3609809"/>
                <a:ext cx="646560" cy="333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62BD00A-133C-CDF6-D3A1-FE5F381A82D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87930" y="3601169"/>
                  <a:ext cx="6642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2C0A56F-4DB1-C165-8DFD-F72B26959FD5}"/>
                    </a:ext>
                  </a:extLst>
                </p14:cNvPr>
                <p14:cNvContentPartPr/>
                <p14:nvPr/>
              </p14:nvContentPartPr>
              <p14:xfrm>
                <a:off x="9822490" y="3605489"/>
                <a:ext cx="222120" cy="277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2C0A56F-4DB1-C165-8DFD-F72B26959FD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813490" y="3596849"/>
                  <a:ext cx="239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878A99D-EB50-008C-35DF-7858CFE2FEDF}"/>
                    </a:ext>
                  </a:extLst>
                </p14:cNvPr>
                <p14:cNvContentPartPr/>
                <p14:nvPr/>
              </p14:nvContentPartPr>
              <p14:xfrm>
                <a:off x="10093570" y="3832289"/>
                <a:ext cx="172800" cy="136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878A99D-EB50-008C-35DF-7858CFE2FED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84930" y="3823649"/>
                  <a:ext cx="190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C012A4D-CFF2-C65F-96A9-0387319A3917}"/>
                    </a:ext>
                  </a:extLst>
                </p14:cNvPr>
                <p14:cNvContentPartPr/>
                <p14:nvPr/>
              </p14:nvContentPartPr>
              <p14:xfrm>
                <a:off x="9790090" y="3516209"/>
                <a:ext cx="312480" cy="30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C012A4D-CFF2-C65F-96A9-0387319A391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81450" y="3507569"/>
                  <a:ext cx="330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BA179A9-2BFB-5E26-8C1B-11C67AF45562}"/>
                    </a:ext>
                  </a:extLst>
                </p14:cNvPr>
                <p14:cNvContentPartPr/>
                <p14:nvPr/>
              </p14:nvContentPartPr>
              <p14:xfrm>
                <a:off x="10525570" y="3690809"/>
                <a:ext cx="614880" cy="138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BA179A9-2BFB-5E26-8C1B-11C67AF4556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16930" y="3682169"/>
                  <a:ext cx="632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156BBA9-C1AC-44A8-16FB-605BBC0DEBBC}"/>
                    </a:ext>
                  </a:extLst>
                </p14:cNvPr>
                <p14:cNvContentPartPr/>
                <p14:nvPr/>
              </p14:nvContentPartPr>
              <p14:xfrm>
                <a:off x="8273770" y="3300929"/>
                <a:ext cx="778680" cy="71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156BBA9-C1AC-44A8-16FB-605BBC0DEBB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65130" y="3291929"/>
                  <a:ext cx="79632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A7111540-5059-9ACA-A52F-89ACAA15582F}"/>
                  </a:ext>
                </a:extLst>
              </p14:cNvPr>
              <p14:cNvContentPartPr/>
              <p14:nvPr/>
            </p14:nvContentPartPr>
            <p14:xfrm>
              <a:off x="11797450" y="3241889"/>
              <a:ext cx="39240" cy="270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A7111540-5059-9ACA-A52F-89ACAA15582F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1788450" y="3232889"/>
                <a:ext cx="5688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731C745-C1E9-1023-A0B7-44E003CDE751}"/>
              </a:ext>
            </a:extLst>
          </p:cNvPr>
          <p:cNvGrpSpPr/>
          <p:nvPr/>
        </p:nvGrpSpPr>
        <p:grpSpPr>
          <a:xfrm>
            <a:off x="5381530" y="4222889"/>
            <a:ext cx="4632480" cy="1013760"/>
            <a:chOff x="5381530" y="4222889"/>
            <a:chExt cx="4632480" cy="10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2ABA360-8D20-C82D-DD9B-DE00F9FD82BD}"/>
                    </a:ext>
                  </a:extLst>
                </p14:cNvPr>
                <p14:cNvContentPartPr/>
                <p14:nvPr/>
              </p14:nvContentPartPr>
              <p14:xfrm>
                <a:off x="5381530" y="4222889"/>
                <a:ext cx="679320" cy="320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2ABA360-8D20-C82D-DD9B-DE00F9FD82B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372890" y="4214249"/>
                  <a:ext cx="6969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8EE70C7-E4BC-3CD3-02DD-025A7D79FE9B}"/>
                    </a:ext>
                  </a:extLst>
                </p14:cNvPr>
                <p14:cNvContentPartPr/>
                <p14:nvPr/>
              </p14:nvContentPartPr>
              <p14:xfrm>
                <a:off x="5861770" y="4247369"/>
                <a:ext cx="347400" cy="27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8EE70C7-E4BC-3CD3-02DD-025A7D79FE9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52770" y="4238729"/>
                  <a:ext cx="365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0419C47-8008-2C81-63B8-C88D1112AFA1}"/>
                    </a:ext>
                  </a:extLst>
                </p14:cNvPr>
                <p14:cNvContentPartPr/>
                <p14:nvPr/>
              </p14:nvContentPartPr>
              <p14:xfrm>
                <a:off x="6474130" y="4250609"/>
                <a:ext cx="1618920" cy="270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0419C47-8008-2C81-63B8-C88D1112AFA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465490" y="4241969"/>
                  <a:ext cx="1636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5488995-FBD6-AC9E-CA50-2D414526B1D2}"/>
                    </a:ext>
                  </a:extLst>
                </p14:cNvPr>
                <p14:cNvContentPartPr/>
                <p14:nvPr/>
              </p14:nvContentPartPr>
              <p14:xfrm>
                <a:off x="8107090" y="4528889"/>
                <a:ext cx="11880" cy="42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5488995-FBD6-AC9E-CA50-2D414526B1D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098450" y="4520249"/>
                  <a:ext cx="29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A018DD9-9EB6-FC63-AF16-9566EC3B317E}"/>
                    </a:ext>
                  </a:extLst>
                </p14:cNvPr>
                <p14:cNvContentPartPr/>
                <p14:nvPr/>
              </p14:nvContentPartPr>
              <p14:xfrm>
                <a:off x="5567650" y="4817249"/>
                <a:ext cx="71640" cy="303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A018DD9-9EB6-FC63-AF16-9566EC3B317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558650" y="4808609"/>
                  <a:ext cx="892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CDB4883-5BF9-3C31-E71C-12A289525007}"/>
                    </a:ext>
                  </a:extLst>
                </p14:cNvPr>
                <p14:cNvContentPartPr/>
                <p14:nvPr/>
              </p14:nvContentPartPr>
              <p14:xfrm>
                <a:off x="5489170" y="4782689"/>
                <a:ext cx="261720" cy="105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CDB4883-5BF9-3C31-E71C-12A28952500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480530" y="4773689"/>
                  <a:ext cx="279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96B6573-C628-C43B-28A2-6B94BB8F3529}"/>
                    </a:ext>
                  </a:extLst>
                </p14:cNvPr>
                <p14:cNvContentPartPr/>
                <p14:nvPr/>
              </p14:nvContentPartPr>
              <p14:xfrm>
                <a:off x="5727490" y="4744889"/>
                <a:ext cx="475200" cy="491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96B6573-C628-C43B-28A2-6B94BB8F352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18490" y="4735889"/>
                  <a:ext cx="49284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ADBFD32-783E-D410-0705-317467C655CF}"/>
                    </a:ext>
                  </a:extLst>
                </p14:cNvPr>
                <p14:cNvContentPartPr/>
                <p14:nvPr/>
              </p14:nvContentPartPr>
              <p14:xfrm>
                <a:off x="6585730" y="4909049"/>
                <a:ext cx="1190520" cy="315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ADBFD32-783E-D410-0705-317467C655C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76730" y="4900409"/>
                  <a:ext cx="12081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68066F6-5C6A-6335-E803-BE451EBFCB90}"/>
                    </a:ext>
                  </a:extLst>
                </p14:cNvPr>
                <p14:cNvContentPartPr/>
                <p14:nvPr/>
              </p14:nvContentPartPr>
              <p14:xfrm>
                <a:off x="8046970" y="4673249"/>
                <a:ext cx="1132560" cy="410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68066F6-5C6A-6335-E803-BE451EBFCB9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038330" y="4664609"/>
                  <a:ext cx="11502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23F49AF-3856-9ED9-D691-1B1FC7787E85}"/>
                    </a:ext>
                  </a:extLst>
                </p14:cNvPr>
                <p14:cNvContentPartPr/>
                <p14:nvPr/>
              </p14:nvContentPartPr>
              <p14:xfrm>
                <a:off x="8872810" y="4757849"/>
                <a:ext cx="450000" cy="41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23F49AF-3856-9ED9-D691-1B1FC7787E8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63810" y="4749209"/>
                  <a:ext cx="467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6600EE5-F2BE-A18B-3976-3D992A60CB33}"/>
                    </a:ext>
                  </a:extLst>
                </p14:cNvPr>
                <p14:cNvContentPartPr/>
                <p14:nvPr/>
              </p14:nvContentPartPr>
              <p14:xfrm>
                <a:off x="9521530" y="4706009"/>
                <a:ext cx="246240" cy="270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6600EE5-F2BE-A18B-3976-3D992A60CB3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12890" y="4697009"/>
                  <a:ext cx="263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AD6E643-995A-E121-727B-B63A6856BB3B}"/>
                    </a:ext>
                  </a:extLst>
                </p14:cNvPr>
                <p14:cNvContentPartPr/>
                <p14:nvPr/>
              </p14:nvContentPartPr>
              <p14:xfrm>
                <a:off x="9386170" y="4566689"/>
                <a:ext cx="466200" cy="89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AD6E643-995A-E121-727B-B63A6856BB3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77170" y="4557689"/>
                  <a:ext cx="483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D7ADDFF-C5C8-668C-A61E-3F44E28F6E45}"/>
                    </a:ext>
                  </a:extLst>
                </p14:cNvPr>
                <p14:cNvContentPartPr/>
                <p14:nvPr/>
              </p14:nvContentPartPr>
              <p14:xfrm>
                <a:off x="9945970" y="4974929"/>
                <a:ext cx="68040" cy="26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D7ADDFF-C5C8-668C-A61E-3F44E28F6E4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936970" y="4966289"/>
                  <a:ext cx="85680" cy="4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2782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F757A59-2C62-5A9C-5C11-29562C5D21C4}"/>
              </a:ext>
            </a:extLst>
          </p:cNvPr>
          <p:cNvGrpSpPr/>
          <p:nvPr/>
        </p:nvGrpSpPr>
        <p:grpSpPr>
          <a:xfrm>
            <a:off x="263770" y="118169"/>
            <a:ext cx="497520" cy="491400"/>
            <a:chOff x="263770" y="118169"/>
            <a:chExt cx="49752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4C204C0-C152-7EE9-476A-1AEB53CE6F42}"/>
                    </a:ext>
                  </a:extLst>
                </p14:cNvPr>
                <p14:cNvContentPartPr/>
                <p14:nvPr/>
              </p14:nvContentPartPr>
              <p14:xfrm>
                <a:off x="428650" y="242009"/>
                <a:ext cx="216000" cy="284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4C204C0-C152-7EE9-476A-1AEB53CE6F4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0010" y="233009"/>
                  <a:ext cx="233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EAF7FC5-5907-27F5-9084-2690CC68E6F5}"/>
                    </a:ext>
                  </a:extLst>
                </p14:cNvPr>
                <p14:cNvContentPartPr/>
                <p14:nvPr/>
              </p14:nvContentPartPr>
              <p14:xfrm>
                <a:off x="263770" y="118169"/>
                <a:ext cx="497520" cy="491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EAF7FC5-5907-27F5-9084-2690CC68E6F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4770" y="109169"/>
                  <a:ext cx="515160" cy="50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1AAACF-2C3F-F898-4466-E90605CD62D7}"/>
              </a:ext>
            </a:extLst>
          </p:cNvPr>
          <p:cNvGrpSpPr/>
          <p:nvPr/>
        </p:nvGrpSpPr>
        <p:grpSpPr>
          <a:xfrm>
            <a:off x="1412530" y="74969"/>
            <a:ext cx="8017200" cy="1941480"/>
            <a:chOff x="1412530" y="74969"/>
            <a:chExt cx="8017200" cy="19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E8B4B39-B363-29B5-1B35-90258474FCE5}"/>
                    </a:ext>
                  </a:extLst>
                </p14:cNvPr>
                <p14:cNvContentPartPr/>
                <p14:nvPr/>
              </p14:nvContentPartPr>
              <p14:xfrm>
                <a:off x="1412530" y="166769"/>
                <a:ext cx="256320" cy="37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E8B4B39-B363-29B5-1B35-90258474FCE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03890" y="158129"/>
                  <a:ext cx="2739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556BD92-55E1-DA7A-E7B0-7F5FCE15FC0A}"/>
                    </a:ext>
                  </a:extLst>
                </p14:cNvPr>
                <p14:cNvContentPartPr/>
                <p14:nvPr/>
              </p14:nvContentPartPr>
              <p14:xfrm>
                <a:off x="1782970" y="375569"/>
                <a:ext cx="312120" cy="153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556BD92-55E1-DA7A-E7B0-7F5FCE15FC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73970" y="366569"/>
                  <a:ext cx="329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25E4EA8-4CD1-3AD0-E456-FB8640B2367E}"/>
                    </a:ext>
                  </a:extLst>
                </p14:cNvPr>
                <p14:cNvContentPartPr/>
                <p14:nvPr/>
              </p14:nvContentPartPr>
              <p14:xfrm>
                <a:off x="2074570" y="364409"/>
                <a:ext cx="181800" cy="97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25E4EA8-4CD1-3AD0-E456-FB8640B236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65570" y="355769"/>
                  <a:ext cx="199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88AA5C-E63D-F99C-DEF6-6C5F8FDC0CDE}"/>
                    </a:ext>
                  </a:extLst>
                </p14:cNvPr>
                <p14:cNvContentPartPr/>
                <p14:nvPr/>
              </p14:nvContentPartPr>
              <p14:xfrm>
                <a:off x="2665690" y="191969"/>
                <a:ext cx="281880" cy="444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88AA5C-E63D-F99C-DEF6-6C5F8FDC0C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57050" y="183329"/>
                  <a:ext cx="2995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3FE6B43-9E42-C2B9-53EF-04B6AFE42BED}"/>
                    </a:ext>
                  </a:extLst>
                </p14:cNvPr>
                <p14:cNvContentPartPr/>
                <p14:nvPr/>
              </p14:nvContentPartPr>
              <p14:xfrm>
                <a:off x="3361570" y="74969"/>
                <a:ext cx="1295640" cy="422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3FE6B43-9E42-C2B9-53EF-04B6AFE42BE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52930" y="65969"/>
                  <a:ext cx="13132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6B79739-5971-1A70-66E1-EE36064B17BA}"/>
                    </a:ext>
                  </a:extLst>
                </p14:cNvPr>
                <p14:cNvContentPartPr/>
                <p14:nvPr/>
              </p14:nvContentPartPr>
              <p14:xfrm>
                <a:off x="4359850" y="231569"/>
                <a:ext cx="34560" cy="16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6B79739-5971-1A70-66E1-EE36064B17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51210" y="222929"/>
                  <a:ext cx="52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CF205D-AE5E-C064-2360-2948AA0383A5}"/>
                    </a:ext>
                  </a:extLst>
                </p14:cNvPr>
                <p14:cNvContentPartPr/>
                <p14:nvPr/>
              </p14:nvContentPartPr>
              <p14:xfrm>
                <a:off x="3987970" y="223649"/>
                <a:ext cx="474480" cy="22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CF205D-AE5E-C064-2360-2948AA0383A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79330" y="215009"/>
                  <a:ext cx="492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3EBCE1F-726C-0AF7-A631-D9327B2E63B3}"/>
                    </a:ext>
                  </a:extLst>
                </p14:cNvPr>
                <p14:cNvContentPartPr/>
                <p14:nvPr/>
              </p14:nvContentPartPr>
              <p14:xfrm>
                <a:off x="4797610" y="430289"/>
                <a:ext cx="48600" cy="106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3EBCE1F-726C-0AF7-A631-D9327B2E63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88610" y="421289"/>
                  <a:ext cx="66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2E3334F-9B85-ABA9-5515-DC40ECA41CF1}"/>
                    </a:ext>
                  </a:extLst>
                </p14:cNvPr>
                <p14:cNvContentPartPr/>
                <p14:nvPr/>
              </p14:nvContentPartPr>
              <p14:xfrm>
                <a:off x="5216290" y="643409"/>
                <a:ext cx="1578600" cy="675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2E3334F-9B85-ABA9-5515-DC40ECA41CF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07290" y="634769"/>
                  <a:ext cx="1596240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509A36-49B6-6897-1CF2-F96280B2E5B3}"/>
                    </a:ext>
                  </a:extLst>
                </p14:cNvPr>
                <p14:cNvContentPartPr/>
                <p14:nvPr/>
              </p14:nvContentPartPr>
              <p14:xfrm>
                <a:off x="6177490" y="801809"/>
                <a:ext cx="39240" cy="15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509A36-49B6-6897-1CF2-F96280B2E5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68850" y="792809"/>
                  <a:ext cx="56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C4B6F42-7091-BCF5-18A3-215CAAF6167E}"/>
                    </a:ext>
                  </a:extLst>
                </p14:cNvPr>
                <p14:cNvContentPartPr/>
                <p14:nvPr/>
              </p14:nvContentPartPr>
              <p14:xfrm>
                <a:off x="7011610" y="540449"/>
                <a:ext cx="1319040" cy="525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C4B6F42-7091-BCF5-18A3-215CAAF6167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02970" y="531809"/>
                  <a:ext cx="133668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E3B9CF-F543-F2A7-8829-8151F9B3AAC3}"/>
                    </a:ext>
                  </a:extLst>
                </p14:cNvPr>
                <p14:cNvContentPartPr/>
                <p14:nvPr/>
              </p14:nvContentPartPr>
              <p14:xfrm>
                <a:off x="8430370" y="583649"/>
                <a:ext cx="466560" cy="534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E3B9CF-F543-F2A7-8829-8151F9B3AAC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21370" y="574649"/>
                  <a:ext cx="48420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B60B178-90F0-A36E-F80B-85397BF49162}"/>
                    </a:ext>
                  </a:extLst>
                </p14:cNvPr>
                <p14:cNvContentPartPr/>
                <p14:nvPr/>
              </p14:nvContentPartPr>
              <p14:xfrm>
                <a:off x="9190330" y="691649"/>
                <a:ext cx="239400" cy="336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B60B178-90F0-A36E-F80B-85397BF4916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81330" y="683009"/>
                  <a:ext cx="2570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F4488DC-28EB-E226-F961-A893145BC38C}"/>
                    </a:ext>
                  </a:extLst>
                </p14:cNvPr>
                <p14:cNvContentPartPr/>
                <p14:nvPr/>
              </p14:nvContentPartPr>
              <p14:xfrm>
                <a:off x="2326570" y="896489"/>
                <a:ext cx="370080" cy="376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F4488DC-28EB-E226-F961-A893145BC38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17570" y="887489"/>
                  <a:ext cx="3877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AB92AB7-BE20-3752-7327-F82CB0538EFE}"/>
                    </a:ext>
                  </a:extLst>
                </p14:cNvPr>
                <p14:cNvContentPartPr/>
                <p14:nvPr/>
              </p14:nvContentPartPr>
              <p14:xfrm>
                <a:off x="2767930" y="854369"/>
                <a:ext cx="509040" cy="394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AB92AB7-BE20-3752-7327-F82CB0538EF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58930" y="845369"/>
                  <a:ext cx="5266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19128A7-8E6D-A45D-B7B9-25D0AD7256D6}"/>
                    </a:ext>
                  </a:extLst>
                </p14:cNvPr>
                <p14:cNvContentPartPr/>
                <p14:nvPr/>
              </p14:nvContentPartPr>
              <p14:xfrm>
                <a:off x="3136930" y="976769"/>
                <a:ext cx="223560" cy="36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19128A7-8E6D-A45D-B7B9-25D0AD7256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27930" y="968129"/>
                  <a:ext cx="241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2F878CC-7BA4-9C5E-9F5E-C87351FEE9C4}"/>
                    </a:ext>
                  </a:extLst>
                </p14:cNvPr>
                <p14:cNvContentPartPr/>
                <p14:nvPr/>
              </p14:nvContentPartPr>
              <p14:xfrm>
                <a:off x="3636250" y="983969"/>
                <a:ext cx="524880" cy="188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2F878CC-7BA4-9C5E-9F5E-C87351FEE9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27610" y="975329"/>
                  <a:ext cx="542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5410319-3B9A-C854-BC20-0C21E208E84F}"/>
                    </a:ext>
                  </a:extLst>
                </p14:cNvPr>
                <p14:cNvContentPartPr/>
                <p14:nvPr/>
              </p14:nvContentPartPr>
              <p14:xfrm>
                <a:off x="4393330" y="710369"/>
                <a:ext cx="605160" cy="462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5410319-3B9A-C854-BC20-0C21E208E8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84330" y="701729"/>
                  <a:ext cx="6228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2D2574C-4F01-B35F-EC0A-1CE06AD4640B}"/>
                    </a:ext>
                  </a:extLst>
                </p14:cNvPr>
                <p14:cNvContentPartPr/>
                <p14:nvPr/>
              </p14:nvContentPartPr>
              <p14:xfrm>
                <a:off x="4485130" y="890729"/>
                <a:ext cx="306000" cy="63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2D2574C-4F01-B35F-EC0A-1CE06AD464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76130" y="882089"/>
                  <a:ext cx="323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D1D2601-EDD7-C1B8-530C-93C781D3A1BC}"/>
                    </a:ext>
                  </a:extLst>
                </p14:cNvPr>
                <p14:cNvContentPartPr/>
                <p14:nvPr/>
              </p14:nvContentPartPr>
              <p14:xfrm>
                <a:off x="2419810" y="1548089"/>
                <a:ext cx="470880" cy="436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D1D2601-EDD7-C1B8-530C-93C781D3A1B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11170" y="1539449"/>
                  <a:ext cx="4885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88EFBA6-4B79-CE34-6B78-2A920DFD771E}"/>
                    </a:ext>
                  </a:extLst>
                </p14:cNvPr>
                <p14:cNvContentPartPr/>
                <p14:nvPr/>
              </p14:nvContentPartPr>
              <p14:xfrm>
                <a:off x="3159970" y="1598129"/>
                <a:ext cx="909000" cy="418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88EFBA6-4B79-CE34-6B78-2A920DFD771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51330" y="1589129"/>
                  <a:ext cx="9266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0A85E7E-E817-F20E-CAE7-87C94FE656C3}"/>
                    </a:ext>
                  </a:extLst>
                </p14:cNvPr>
                <p14:cNvContentPartPr/>
                <p14:nvPr/>
              </p14:nvContentPartPr>
              <p14:xfrm>
                <a:off x="3525010" y="1516409"/>
                <a:ext cx="21240" cy="7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0A85E7E-E817-F20E-CAE7-87C94FE656C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16370" y="1507409"/>
                  <a:ext cx="38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9F1834E-A9B5-C9EE-6C64-A9213F87AF71}"/>
                    </a:ext>
                  </a:extLst>
                </p14:cNvPr>
                <p14:cNvContentPartPr/>
                <p14:nvPr/>
              </p14:nvContentPartPr>
              <p14:xfrm>
                <a:off x="4349410" y="1378529"/>
                <a:ext cx="1106640" cy="450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9F1834E-A9B5-C9EE-6C64-A9213F87AF7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40770" y="1369529"/>
                  <a:ext cx="112428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6D42F4E-F581-9521-2A27-2080EB3DEA32}"/>
                    </a:ext>
                  </a:extLst>
                </p14:cNvPr>
                <p14:cNvContentPartPr/>
                <p14:nvPr/>
              </p14:nvContentPartPr>
              <p14:xfrm>
                <a:off x="5868250" y="1403369"/>
                <a:ext cx="201240" cy="358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6D42F4E-F581-9521-2A27-2080EB3DEA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59610" y="1394729"/>
                  <a:ext cx="2188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46D6F90-B953-F541-0D73-68FF8E1EDE2A}"/>
                    </a:ext>
                  </a:extLst>
                </p14:cNvPr>
                <p14:cNvContentPartPr/>
                <p14:nvPr/>
              </p14:nvContentPartPr>
              <p14:xfrm>
                <a:off x="6204130" y="1654649"/>
                <a:ext cx="19440" cy="142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46D6F90-B953-F541-0D73-68FF8E1EDE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95130" y="1645649"/>
                  <a:ext cx="370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29B2B3-2833-4C32-72C5-E3857EFD0ACF}"/>
              </a:ext>
            </a:extLst>
          </p:cNvPr>
          <p:cNvGrpSpPr/>
          <p:nvPr/>
        </p:nvGrpSpPr>
        <p:grpSpPr>
          <a:xfrm>
            <a:off x="6660610" y="1344329"/>
            <a:ext cx="1614960" cy="526680"/>
            <a:chOff x="6660610" y="1344329"/>
            <a:chExt cx="161496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8AB77B7-8DBE-3BB2-0137-6F9AE8F1BFC4}"/>
                    </a:ext>
                  </a:extLst>
                </p14:cNvPr>
                <p14:cNvContentPartPr/>
                <p14:nvPr/>
              </p14:nvContentPartPr>
              <p14:xfrm>
                <a:off x="6660610" y="1364129"/>
                <a:ext cx="672480" cy="348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8AB77B7-8DBE-3BB2-0137-6F9AE8F1BFC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51610" y="1355489"/>
                  <a:ext cx="6901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1A0CD0A-3ADF-BD13-1CAD-E9E55D8B6708}"/>
                    </a:ext>
                  </a:extLst>
                </p14:cNvPr>
                <p14:cNvContentPartPr/>
                <p14:nvPr/>
              </p14:nvContentPartPr>
              <p14:xfrm>
                <a:off x="7531810" y="1361609"/>
                <a:ext cx="153360" cy="365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1A0CD0A-3ADF-BD13-1CAD-E9E55D8B670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22810" y="1352609"/>
                  <a:ext cx="1710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5A43ADC-E0F2-A8BD-3B17-22C512827997}"/>
                    </a:ext>
                  </a:extLst>
                </p14:cNvPr>
                <p14:cNvContentPartPr/>
                <p14:nvPr/>
              </p14:nvContentPartPr>
              <p14:xfrm>
                <a:off x="7810810" y="1627649"/>
                <a:ext cx="110520" cy="161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5A43ADC-E0F2-A8BD-3B17-22C51282799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02170" y="1618649"/>
                  <a:ext cx="128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18427E-16A7-E37F-F03C-D04990E8C149}"/>
                    </a:ext>
                  </a:extLst>
                </p14:cNvPr>
                <p14:cNvContentPartPr/>
                <p14:nvPr/>
              </p14:nvContentPartPr>
              <p14:xfrm>
                <a:off x="8079010" y="1344329"/>
                <a:ext cx="191880" cy="321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18427E-16A7-E37F-F03C-D04990E8C14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70370" y="1335689"/>
                  <a:ext cx="2095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B838B65-596B-A94E-BAFC-811A2A1C65C2}"/>
                    </a:ext>
                  </a:extLst>
                </p14:cNvPr>
                <p14:cNvContentPartPr/>
                <p14:nvPr/>
              </p14:nvContentPartPr>
              <p14:xfrm>
                <a:off x="8230210" y="1825649"/>
                <a:ext cx="45360" cy="45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B838B65-596B-A94E-BAFC-811A2A1C65C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21570" y="1816649"/>
                  <a:ext cx="630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F17D012-5226-58C5-2392-14783B294DB8}"/>
              </a:ext>
            </a:extLst>
          </p:cNvPr>
          <p:cNvGrpSpPr/>
          <p:nvPr/>
        </p:nvGrpSpPr>
        <p:grpSpPr>
          <a:xfrm>
            <a:off x="8688490" y="2296169"/>
            <a:ext cx="1895040" cy="391320"/>
            <a:chOff x="8688490" y="2296169"/>
            <a:chExt cx="189504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7BED521-6855-1D2A-AB7A-AB9ED96C8198}"/>
                    </a:ext>
                  </a:extLst>
                </p14:cNvPr>
                <p14:cNvContentPartPr/>
                <p14:nvPr/>
              </p14:nvContentPartPr>
              <p14:xfrm>
                <a:off x="8688490" y="2495969"/>
                <a:ext cx="427320" cy="105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7BED521-6855-1D2A-AB7A-AB9ED96C81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79850" y="2487329"/>
                  <a:ext cx="444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A27FF32-485C-755D-8911-8EB13CA42B3D}"/>
                    </a:ext>
                  </a:extLst>
                </p14:cNvPr>
                <p14:cNvContentPartPr/>
                <p14:nvPr/>
              </p14:nvContentPartPr>
              <p14:xfrm>
                <a:off x="9351610" y="2448089"/>
                <a:ext cx="231840" cy="239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A27FF32-485C-755D-8911-8EB13CA42B3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42970" y="2439089"/>
                  <a:ext cx="249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95E5144-E98D-042F-24E0-E3CF09487360}"/>
                    </a:ext>
                  </a:extLst>
                </p14:cNvPr>
                <p14:cNvContentPartPr/>
                <p14:nvPr/>
              </p14:nvContentPartPr>
              <p14:xfrm>
                <a:off x="9686770" y="2503169"/>
                <a:ext cx="81000" cy="3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95E5144-E98D-042F-24E0-E3CF0948736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77770" y="2494529"/>
                  <a:ext cx="98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3144448-AB68-70E2-19D8-86F61D43590F}"/>
                    </a:ext>
                  </a:extLst>
                </p14:cNvPr>
                <p14:cNvContentPartPr/>
                <p14:nvPr/>
              </p14:nvContentPartPr>
              <p14:xfrm>
                <a:off x="9870010" y="2405249"/>
                <a:ext cx="394560" cy="140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3144448-AB68-70E2-19D8-86F61D43590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61370" y="2396249"/>
                  <a:ext cx="412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25079F7-FDA8-2F6D-3C8F-348115A8E853}"/>
                    </a:ext>
                  </a:extLst>
                </p14:cNvPr>
                <p14:cNvContentPartPr/>
                <p14:nvPr/>
              </p14:nvContentPartPr>
              <p14:xfrm>
                <a:off x="10082050" y="2394809"/>
                <a:ext cx="237960" cy="179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25079F7-FDA8-2F6D-3C8F-348115A8E8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73050" y="2385809"/>
                  <a:ext cx="255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5A9AF22-F821-9ED9-7CD3-B5AF1033DCEE}"/>
                    </a:ext>
                  </a:extLst>
                </p14:cNvPr>
                <p14:cNvContentPartPr/>
                <p14:nvPr/>
              </p14:nvContentPartPr>
              <p14:xfrm>
                <a:off x="10204810" y="2405249"/>
                <a:ext cx="378720" cy="149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5A9AF22-F821-9ED9-7CD3-B5AF1033DC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96170" y="2396249"/>
                  <a:ext cx="396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BE80C5E-99EB-E5BC-37F1-1ED2C0CF35C5}"/>
                    </a:ext>
                  </a:extLst>
                </p14:cNvPr>
                <p14:cNvContentPartPr/>
                <p14:nvPr/>
              </p14:nvContentPartPr>
              <p14:xfrm>
                <a:off x="10496050" y="2296169"/>
                <a:ext cx="25920" cy="11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BE80C5E-99EB-E5BC-37F1-1ED2C0CF35C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87050" y="2287529"/>
                  <a:ext cx="435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805466-0085-346B-1698-C535191415B7}"/>
              </a:ext>
            </a:extLst>
          </p:cNvPr>
          <p:cNvGrpSpPr/>
          <p:nvPr/>
        </p:nvGrpSpPr>
        <p:grpSpPr>
          <a:xfrm>
            <a:off x="2262490" y="2130569"/>
            <a:ext cx="4046400" cy="1398240"/>
            <a:chOff x="2262490" y="2130569"/>
            <a:chExt cx="4046400" cy="13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96F81AF-C969-7CCC-4FFC-0F2B0AC62D9B}"/>
                    </a:ext>
                  </a:extLst>
                </p14:cNvPr>
                <p14:cNvContentPartPr/>
                <p14:nvPr/>
              </p14:nvContentPartPr>
              <p14:xfrm>
                <a:off x="2332690" y="2543489"/>
                <a:ext cx="82440" cy="241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96F81AF-C969-7CCC-4FFC-0F2B0AC62D9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23690" y="2534849"/>
                  <a:ext cx="100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1676B0D-E194-80FF-1168-066106D4381A}"/>
                    </a:ext>
                  </a:extLst>
                </p14:cNvPr>
                <p14:cNvContentPartPr/>
                <p14:nvPr/>
              </p14:nvContentPartPr>
              <p14:xfrm>
                <a:off x="2262490" y="2533409"/>
                <a:ext cx="309600" cy="14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1676B0D-E194-80FF-1168-066106D438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53490" y="2524769"/>
                  <a:ext cx="327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90FC456-7355-99FB-8A2C-4EF74E8D2481}"/>
                    </a:ext>
                  </a:extLst>
                </p14:cNvPr>
                <p14:cNvContentPartPr/>
                <p14:nvPr/>
              </p14:nvContentPartPr>
              <p14:xfrm>
                <a:off x="2565610" y="2409569"/>
                <a:ext cx="330120" cy="377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90FC456-7355-99FB-8A2C-4EF74E8D248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56610" y="2400569"/>
                  <a:ext cx="3477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9C92A98-7EFB-4F34-7886-A0B5879409A5}"/>
                    </a:ext>
                  </a:extLst>
                </p14:cNvPr>
                <p14:cNvContentPartPr/>
                <p14:nvPr/>
              </p14:nvContentPartPr>
              <p14:xfrm>
                <a:off x="3126850" y="2326409"/>
                <a:ext cx="1729080" cy="615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9C92A98-7EFB-4F34-7886-A0B5879409A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17850" y="2317769"/>
                  <a:ext cx="174672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542655A-4E2B-D3FB-FEA2-2862D6DAA071}"/>
                    </a:ext>
                  </a:extLst>
                </p14:cNvPr>
                <p14:cNvContentPartPr/>
                <p14:nvPr/>
              </p14:nvContentPartPr>
              <p14:xfrm>
                <a:off x="4414930" y="2487689"/>
                <a:ext cx="75240" cy="4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542655A-4E2B-D3FB-FEA2-2862D6DAA07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06290" y="2478689"/>
                  <a:ext cx="92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59B852-CA28-BF94-6973-646D58FDC6A0}"/>
                    </a:ext>
                  </a:extLst>
                </p14:cNvPr>
                <p14:cNvContentPartPr/>
                <p14:nvPr/>
              </p14:nvContentPartPr>
              <p14:xfrm>
                <a:off x="3855130" y="2401649"/>
                <a:ext cx="566640" cy="85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59B852-CA28-BF94-6973-646D58FDC6A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46490" y="2392649"/>
                  <a:ext cx="584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DCE10AD-5B0C-69B1-061C-6F2CA84A8216}"/>
                    </a:ext>
                  </a:extLst>
                </p14:cNvPr>
                <p14:cNvContentPartPr/>
                <p14:nvPr/>
              </p14:nvContentPartPr>
              <p14:xfrm>
                <a:off x="5257330" y="2351609"/>
                <a:ext cx="317160" cy="520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DCE10AD-5B0C-69B1-061C-6F2CA84A821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48690" y="2342609"/>
                  <a:ext cx="33480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E6E3FD3-19CA-D01B-18F5-3E9C41207D3C}"/>
                    </a:ext>
                  </a:extLst>
                </p14:cNvPr>
                <p14:cNvContentPartPr/>
                <p14:nvPr/>
              </p14:nvContentPartPr>
              <p14:xfrm>
                <a:off x="6006850" y="2363849"/>
                <a:ext cx="156600" cy="283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E6E3FD3-19CA-D01B-18F5-3E9C41207D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98210" y="2354849"/>
                  <a:ext cx="1742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15F632A-C4C9-8A9C-A799-B2C5720451E9}"/>
                    </a:ext>
                  </a:extLst>
                </p14:cNvPr>
                <p14:cNvContentPartPr/>
                <p14:nvPr/>
              </p14:nvContentPartPr>
              <p14:xfrm>
                <a:off x="6284770" y="2548169"/>
                <a:ext cx="24120" cy="149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15F632A-C4C9-8A9C-A799-B2C5720451E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75770" y="2539169"/>
                  <a:ext cx="41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B8DB9F0-7D21-5782-64AB-7D9CDC296355}"/>
                    </a:ext>
                  </a:extLst>
                </p14:cNvPr>
                <p14:cNvContentPartPr/>
                <p14:nvPr/>
              </p14:nvContentPartPr>
              <p14:xfrm>
                <a:off x="5888770" y="2267729"/>
                <a:ext cx="373320" cy="17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B8DB9F0-7D21-5782-64AB-7D9CDC2963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80130" y="2259089"/>
                  <a:ext cx="390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8A384BA-788B-E163-6196-FAEE4C1FFA4E}"/>
                    </a:ext>
                  </a:extLst>
                </p14:cNvPr>
                <p14:cNvContentPartPr/>
                <p14:nvPr/>
              </p14:nvContentPartPr>
              <p14:xfrm>
                <a:off x="2361130" y="3043889"/>
                <a:ext cx="785880" cy="484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8A384BA-788B-E163-6196-FAEE4C1FFA4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52130" y="3034889"/>
                  <a:ext cx="80352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F281C57-795C-4318-6AD0-A6DE0E590504}"/>
                    </a:ext>
                  </a:extLst>
                </p14:cNvPr>
                <p14:cNvContentPartPr/>
                <p14:nvPr/>
              </p14:nvContentPartPr>
              <p14:xfrm>
                <a:off x="3015610" y="3170609"/>
                <a:ext cx="121680" cy="29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F281C57-795C-4318-6AD0-A6DE0E59050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06610" y="3161969"/>
                  <a:ext cx="139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10C317B-F2BC-31B1-AB14-3BA75802EB48}"/>
                    </a:ext>
                  </a:extLst>
                </p14:cNvPr>
                <p14:cNvContentPartPr/>
                <p14:nvPr/>
              </p14:nvContentPartPr>
              <p14:xfrm>
                <a:off x="2420890" y="3079169"/>
                <a:ext cx="88200" cy="27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10C317B-F2BC-31B1-AB14-3BA75802EB4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12250" y="3070529"/>
                  <a:ext cx="105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B3FF169-B9B0-4EA3-FA6A-7E84D2FA9287}"/>
                    </a:ext>
                  </a:extLst>
                </p14:cNvPr>
                <p14:cNvContentPartPr/>
                <p14:nvPr/>
              </p14:nvContentPartPr>
              <p14:xfrm>
                <a:off x="3455530" y="2944529"/>
                <a:ext cx="672120" cy="431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B3FF169-B9B0-4EA3-FA6A-7E84D2FA928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46890" y="2935529"/>
                  <a:ext cx="6897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19BB54D-DBF8-72E4-0BB0-DC7300FBE15C}"/>
                    </a:ext>
                  </a:extLst>
                </p14:cNvPr>
                <p14:cNvContentPartPr/>
                <p14:nvPr/>
              </p14:nvContentPartPr>
              <p14:xfrm>
                <a:off x="6007930" y="2130569"/>
                <a:ext cx="142560" cy="121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19BB54D-DBF8-72E4-0BB0-DC7300FBE15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98930" y="2121929"/>
                  <a:ext cx="16020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F420F59-4D12-09C1-A38A-41653A7EB070}"/>
              </a:ext>
            </a:extLst>
          </p:cNvPr>
          <p:cNvGrpSpPr/>
          <p:nvPr/>
        </p:nvGrpSpPr>
        <p:grpSpPr>
          <a:xfrm>
            <a:off x="6800290" y="2204369"/>
            <a:ext cx="1485360" cy="554760"/>
            <a:chOff x="6800290" y="2204369"/>
            <a:chExt cx="1485360" cy="5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F1DFC3E-7295-5926-0135-FEBA53771391}"/>
                    </a:ext>
                  </a:extLst>
                </p14:cNvPr>
                <p14:cNvContentPartPr/>
                <p14:nvPr/>
              </p14:nvContentPartPr>
              <p14:xfrm>
                <a:off x="6800290" y="2346569"/>
                <a:ext cx="573840" cy="320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F1DFC3E-7295-5926-0135-FEBA537713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91650" y="2337569"/>
                  <a:ext cx="5914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B92C131-489C-664F-6407-926781F32265}"/>
                    </a:ext>
                  </a:extLst>
                </p14:cNvPr>
                <p14:cNvContentPartPr/>
                <p14:nvPr/>
              </p14:nvContentPartPr>
              <p14:xfrm>
                <a:off x="7806490" y="2393729"/>
                <a:ext cx="242280" cy="262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B92C131-489C-664F-6407-926781F3226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97850" y="2384729"/>
                  <a:ext cx="259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4CB2CF1-5749-B5A9-A8ED-993460B20E52}"/>
                    </a:ext>
                  </a:extLst>
                </p14:cNvPr>
                <p14:cNvContentPartPr/>
                <p14:nvPr/>
              </p14:nvContentPartPr>
              <p14:xfrm>
                <a:off x="8111050" y="2605409"/>
                <a:ext cx="174600" cy="153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4CB2CF1-5749-B5A9-A8ED-993460B20E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02410" y="2596409"/>
                  <a:ext cx="192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CC9DF9B-6C9F-AA2C-2C3D-EA04DEE53F5F}"/>
                    </a:ext>
                  </a:extLst>
                </p14:cNvPr>
                <p14:cNvContentPartPr/>
                <p14:nvPr/>
              </p14:nvContentPartPr>
              <p14:xfrm>
                <a:off x="7703890" y="2310569"/>
                <a:ext cx="399960" cy="7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CC9DF9B-6C9F-AA2C-2C3D-EA04DEE53F5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95250" y="2301929"/>
                  <a:ext cx="417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7D16017-692C-2CF3-B040-E5A839EE7C5E}"/>
                    </a:ext>
                  </a:extLst>
                </p14:cNvPr>
                <p14:cNvContentPartPr/>
                <p14:nvPr/>
              </p14:nvContentPartPr>
              <p14:xfrm>
                <a:off x="7888930" y="2204369"/>
                <a:ext cx="147600" cy="106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7D16017-692C-2CF3-B040-E5A839EE7C5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79930" y="2195729"/>
                  <a:ext cx="1652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B8E0559-C1EA-2707-FBAF-046627B50D20}"/>
              </a:ext>
            </a:extLst>
          </p:cNvPr>
          <p:cNvGrpSpPr/>
          <p:nvPr/>
        </p:nvGrpSpPr>
        <p:grpSpPr>
          <a:xfrm>
            <a:off x="4328890" y="3161969"/>
            <a:ext cx="31680" cy="212760"/>
            <a:chOff x="4328890" y="3161969"/>
            <a:chExt cx="3168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F66244E-C122-CEDF-41B2-E28CEA62AE11}"/>
                    </a:ext>
                  </a:extLst>
                </p14:cNvPr>
                <p14:cNvContentPartPr/>
                <p14:nvPr/>
              </p14:nvContentPartPr>
              <p14:xfrm>
                <a:off x="4328890" y="3161969"/>
                <a:ext cx="31680" cy="65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F66244E-C122-CEDF-41B2-E28CEA62AE1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19890" y="3153329"/>
                  <a:ext cx="49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ED19E29-4927-519F-8473-860850B3B009}"/>
                    </a:ext>
                  </a:extLst>
                </p14:cNvPr>
                <p14:cNvContentPartPr/>
                <p14:nvPr/>
              </p14:nvContentPartPr>
              <p14:xfrm>
                <a:off x="4332490" y="3316049"/>
                <a:ext cx="24840" cy="58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ED19E29-4927-519F-8473-860850B3B00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23850" y="3307409"/>
                  <a:ext cx="424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15B2C99-F5AD-216A-14F0-84CEECF77398}"/>
              </a:ext>
            </a:extLst>
          </p:cNvPr>
          <p:cNvGrpSpPr/>
          <p:nvPr/>
        </p:nvGrpSpPr>
        <p:grpSpPr>
          <a:xfrm>
            <a:off x="5061130" y="3143969"/>
            <a:ext cx="2991240" cy="630000"/>
            <a:chOff x="5061130" y="3143969"/>
            <a:chExt cx="2991240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D25BA45-54B6-3A87-FC9F-88526B75B28A}"/>
                    </a:ext>
                  </a:extLst>
                </p14:cNvPr>
                <p14:cNvContentPartPr/>
                <p14:nvPr/>
              </p14:nvContentPartPr>
              <p14:xfrm>
                <a:off x="5076970" y="3330089"/>
                <a:ext cx="174240" cy="366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D25BA45-54B6-3A87-FC9F-88526B75B28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67970" y="3321449"/>
                  <a:ext cx="1918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3E5ADE2-EE79-5ADB-2634-CFF4CE4BD77B}"/>
                    </a:ext>
                  </a:extLst>
                </p14:cNvPr>
                <p14:cNvContentPartPr/>
                <p14:nvPr/>
              </p14:nvContentPartPr>
              <p14:xfrm>
                <a:off x="5334370" y="3607289"/>
                <a:ext cx="162000" cy="166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3E5ADE2-EE79-5ADB-2634-CFF4CE4BD77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25730" y="3598289"/>
                  <a:ext cx="179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FF78E52-6314-3C49-C2AB-82BA6DB48F3D}"/>
                    </a:ext>
                  </a:extLst>
                </p14:cNvPr>
                <p14:cNvContentPartPr/>
                <p14:nvPr/>
              </p14:nvContentPartPr>
              <p14:xfrm>
                <a:off x="5336530" y="3701969"/>
                <a:ext cx="200880" cy="20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FF78E52-6314-3C49-C2AB-82BA6DB48F3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27530" y="3692969"/>
                  <a:ext cx="218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6C9CB10-A725-D746-40FE-71A20E42CBBD}"/>
                    </a:ext>
                  </a:extLst>
                </p14:cNvPr>
                <p14:cNvContentPartPr/>
                <p14:nvPr/>
              </p14:nvContentPartPr>
              <p14:xfrm>
                <a:off x="5061130" y="3246569"/>
                <a:ext cx="113400" cy="71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6C9CB10-A725-D746-40FE-71A20E42CBB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52130" y="3237929"/>
                  <a:ext cx="131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753DAA4-AC96-6394-FEE1-9728A7330325}"/>
                    </a:ext>
                  </a:extLst>
                </p14:cNvPr>
                <p14:cNvContentPartPr/>
                <p14:nvPr/>
              </p14:nvContentPartPr>
              <p14:xfrm>
                <a:off x="5809210" y="3497489"/>
                <a:ext cx="156240" cy="6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753DAA4-AC96-6394-FEE1-9728A733032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00210" y="3488489"/>
                  <a:ext cx="173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11D8D34-A47B-30A2-1A09-BF1BC05A0EB8}"/>
                    </a:ext>
                  </a:extLst>
                </p14:cNvPr>
                <p14:cNvContentPartPr/>
                <p14:nvPr/>
              </p14:nvContentPartPr>
              <p14:xfrm>
                <a:off x="5799490" y="3552569"/>
                <a:ext cx="194040" cy="20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11D8D34-A47B-30A2-1A09-BF1BC05A0EB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90850" y="3543569"/>
                  <a:ext cx="211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30145CF-1F06-8EA4-C8BB-08D84FE2DA12}"/>
                    </a:ext>
                  </a:extLst>
                </p14:cNvPr>
                <p14:cNvContentPartPr/>
                <p14:nvPr/>
              </p14:nvContentPartPr>
              <p14:xfrm>
                <a:off x="6257050" y="3364289"/>
                <a:ext cx="128520" cy="301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30145CF-1F06-8EA4-C8BB-08D84FE2DA1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48050" y="3355289"/>
                  <a:ext cx="1461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850B475-12C0-95FC-3BFD-4C43FCDFE85A}"/>
                    </a:ext>
                  </a:extLst>
                </p14:cNvPr>
                <p14:cNvContentPartPr/>
                <p14:nvPr/>
              </p14:nvContentPartPr>
              <p14:xfrm>
                <a:off x="6512290" y="3553289"/>
                <a:ext cx="29160" cy="153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850B475-12C0-95FC-3BFD-4C43FCDFE85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03650" y="3544289"/>
                  <a:ext cx="46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68A1D0E-CE3D-CEE5-16C3-1D8810366AA8}"/>
                    </a:ext>
                  </a:extLst>
                </p14:cNvPr>
                <p14:cNvContentPartPr/>
                <p14:nvPr/>
              </p14:nvContentPartPr>
              <p14:xfrm>
                <a:off x="6620650" y="3591449"/>
                <a:ext cx="157680" cy="143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68A1D0E-CE3D-CEE5-16C3-1D8810366AA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11650" y="3582449"/>
                  <a:ext cx="175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CD1BA57-D761-2690-FE96-C513CAA15F21}"/>
                    </a:ext>
                  </a:extLst>
                </p14:cNvPr>
                <p14:cNvContentPartPr/>
                <p14:nvPr/>
              </p14:nvContentPartPr>
              <p14:xfrm>
                <a:off x="6635770" y="3674249"/>
                <a:ext cx="172080" cy="20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CD1BA57-D761-2690-FE96-C513CAA15F2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27130" y="3665609"/>
                  <a:ext cx="189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ED69C5A-AFA4-06D4-8403-DE02C48FFE97}"/>
                    </a:ext>
                  </a:extLst>
                </p14:cNvPr>
                <p14:cNvContentPartPr/>
                <p14:nvPr/>
              </p14:nvContentPartPr>
              <p14:xfrm>
                <a:off x="6227530" y="3235769"/>
                <a:ext cx="151200" cy="70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ED69C5A-AFA4-06D4-8403-DE02C48FFE9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18890" y="3227129"/>
                  <a:ext cx="168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629667B-1D53-C5B1-3C27-AC7743622C8C}"/>
                    </a:ext>
                  </a:extLst>
                </p14:cNvPr>
                <p14:cNvContentPartPr/>
                <p14:nvPr/>
              </p14:nvContentPartPr>
              <p14:xfrm>
                <a:off x="7135810" y="3429809"/>
                <a:ext cx="11880" cy="173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629667B-1D53-C5B1-3C27-AC7743622C8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26810" y="3420809"/>
                  <a:ext cx="29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ACDA1B3-80B9-D41A-8663-D8FF047F8A0D}"/>
                    </a:ext>
                  </a:extLst>
                </p14:cNvPr>
                <p14:cNvContentPartPr/>
                <p14:nvPr/>
              </p14:nvContentPartPr>
              <p14:xfrm>
                <a:off x="7090450" y="3503249"/>
                <a:ext cx="183240" cy="14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ACDA1B3-80B9-D41A-8663-D8FF047F8A0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81810" y="3494249"/>
                  <a:ext cx="200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5977D72-21CF-DD82-C69A-4419CAFC390D}"/>
                    </a:ext>
                  </a:extLst>
                </p14:cNvPr>
                <p14:cNvContentPartPr/>
                <p14:nvPr/>
              </p14:nvContentPartPr>
              <p14:xfrm>
                <a:off x="7488250" y="3287969"/>
                <a:ext cx="156240" cy="319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5977D72-21CF-DD82-C69A-4419CAFC390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79610" y="3278969"/>
                  <a:ext cx="1738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0FFE2D0-5A66-9209-5849-CCB1E2D7046E}"/>
                    </a:ext>
                  </a:extLst>
                </p14:cNvPr>
                <p14:cNvContentPartPr/>
                <p14:nvPr/>
              </p14:nvContentPartPr>
              <p14:xfrm>
                <a:off x="7699930" y="3573089"/>
                <a:ext cx="108000" cy="158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0FFE2D0-5A66-9209-5849-CCB1E2D7046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690930" y="3564089"/>
                  <a:ext cx="125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7B87755-88A9-122C-7960-0DF31F8D11C4}"/>
                    </a:ext>
                  </a:extLst>
                </p14:cNvPr>
                <p14:cNvContentPartPr/>
                <p14:nvPr/>
              </p14:nvContentPartPr>
              <p14:xfrm>
                <a:off x="7866250" y="3624209"/>
                <a:ext cx="147240" cy="132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7B87755-88A9-122C-7960-0DF31F8D11C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57250" y="3615209"/>
                  <a:ext cx="164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4A126C8-B251-4445-5302-B2106D194BC3}"/>
                    </a:ext>
                  </a:extLst>
                </p14:cNvPr>
                <p14:cNvContentPartPr/>
                <p14:nvPr/>
              </p14:nvContentPartPr>
              <p14:xfrm>
                <a:off x="7857250" y="3710609"/>
                <a:ext cx="195120" cy="19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4A126C8-B251-4445-5302-B2106D194BC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48610" y="3701969"/>
                  <a:ext cx="212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D615FE-B679-52BD-8AD3-E3FF231B4E4A}"/>
                    </a:ext>
                  </a:extLst>
                </p14:cNvPr>
                <p14:cNvContentPartPr/>
                <p14:nvPr/>
              </p14:nvContentPartPr>
              <p14:xfrm>
                <a:off x="7547290" y="3143969"/>
                <a:ext cx="173520" cy="107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D615FE-B679-52BD-8AD3-E3FF231B4E4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38290" y="3135329"/>
                  <a:ext cx="191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7DA95EF-8C2D-E491-A94E-6FC5F25F3F16}"/>
                    </a:ext>
                  </a:extLst>
                </p14:cNvPr>
                <p14:cNvContentPartPr/>
                <p14:nvPr/>
              </p14:nvContentPartPr>
              <p14:xfrm>
                <a:off x="7050130" y="3514409"/>
                <a:ext cx="106920" cy="12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7DA95EF-8C2D-E491-A94E-6FC5F25F3F1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41490" y="3505409"/>
                  <a:ext cx="12456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A4EF354-2241-A480-3BFB-00D7F132D931}"/>
              </a:ext>
            </a:extLst>
          </p:cNvPr>
          <p:cNvGrpSpPr/>
          <p:nvPr/>
        </p:nvGrpSpPr>
        <p:grpSpPr>
          <a:xfrm>
            <a:off x="2463730" y="4232249"/>
            <a:ext cx="280080" cy="218160"/>
            <a:chOff x="2463730" y="4232249"/>
            <a:chExt cx="28008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973C326-1E87-115E-2AA2-E1D380A572BF}"/>
                    </a:ext>
                  </a:extLst>
                </p14:cNvPr>
                <p14:cNvContentPartPr/>
                <p14:nvPr/>
              </p14:nvContentPartPr>
              <p14:xfrm>
                <a:off x="2463730" y="4232249"/>
                <a:ext cx="143280" cy="211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973C326-1E87-115E-2AA2-E1D380A572B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55090" y="4223249"/>
                  <a:ext cx="160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52AA7DC-9A05-548D-81A0-AC5E7C90B3C6}"/>
                    </a:ext>
                  </a:extLst>
                </p14:cNvPr>
                <p14:cNvContentPartPr/>
                <p14:nvPr/>
              </p14:nvContentPartPr>
              <p14:xfrm>
                <a:off x="2657410" y="4342049"/>
                <a:ext cx="86400" cy="108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52AA7DC-9A05-548D-81A0-AC5E7C90B3C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48770" y="4333049"/>
                  <a:ext cx="10404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B92CBB5-E4C1-C036-B636-2D85907F949B}"/>
              </a:ext>
            </a:extLst>
          </p:cNvPr>
          <p:cNvGrpSpPr/>
          <p:nvPr/>
        </p:nvGrpSpPr>
        <p:grpSpPr>
          <a:xfrm>
            <a:off x="3056290" y="4029209"/>
            <a:ext cx="3236040" cy="643680"/>
            <a:chOff x="3056290" y="4029209"/>
            <a:chExt cx="323604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7D7C42E-2D46-7E6E-86E4-ED792511516F}"/>
                    </a:ext>
                  </a:extLst>
                </p14:cNvPr>
                <p14:cNvContentPartPr/>
                <p14:nvPr/>
              </p14:nvContentPartPr>
              <p14:xfrm>
                <a:off x="3056290" y="4029209"/>
                <a:ext cx="1664640" cy="617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7D7C42E-2D46-7E6E-86E4-ED792511516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47650" y="4020209"/>
                  <a:ext cx="168228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65F4462-68E0-8925-A633-B4A9E4B074C5}"/>
                    </a:ext>
                  </a:extLst>
                </p14:cNvPr>
                <p14:cNvContentPartPr/>
                <p14:nvPr/>
              </p14:nvContentPartPr>
              <p14:xfrm>
                <a:off x="3426370" y="4101929"/>
                <a:ext cx="92520" cy="59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65F4462-68E0-8925-A633-B4A9E4B074C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17730" y="4092929"/>
                  <a:ext cx="110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A2A25CD-3550-291F-BE5E-42E12CD79389}"/>
                    </a:ext>
                  </a:extLst>
                </p14:cNvPr>
                <p14:cNvContentPartPr/>
                <p14:nvPr/>
              </p14:nvContentPartPr>
              <p14:xfrm>
                <a:off x="4988050" y="4200209"/>
                <a:ext cx="274320" cy="472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A2A25CD-3550-291F-BE5E-42E12CD7938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79050" y="4191209"/>
                  <a:ext cx="2919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F8C5732-BA5E-7995-BF6B-F734960BA692}"/>
                    </a:ext>
                  </a:extLst>
                </p14:cNvPr>
                <p14:cNvContentPartPr/>
                <p14:nvPr/>
              </p14:nvContentPartPr>
              <p14:xfrm>
                <a:off x="5449570" y="4052609"/>
                <a:ext cx="842760" cy="420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F8C5732-BA5E-7995-BF6B-F734960BA69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40570" y="4043969"/>
                  <a:ext cx="8604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C3DE27-1310-791F-2C57-716E2DF8BB2C}"/>
                    </a:ext>
                  </a:extLst>
                </p14:cNvPr>
                <p14:cNvContentPartPr/>
                <p14:nvPr/>
              </p14:nvContentPartPr>
              <p14:xfrm>
                <a:off x="5575930" y="4277249"/>
                <a:ext cx="317520" cy="64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C3DE27-1310-791F-2C57-716E2DF8BB2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67290" y="4268249"/>
                  <a:ext cx="33516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8BE7244-B15F-244D-007A-21390CB15851}"/>
              </a:ext>
            </a:extLst>
          </p:cNvPr>
          <p:cNvGrpSpPr/>
          <p:nvPr/>
        </p:nvGrpSpPr>
        <p:grpSpPr>
          <a:xfrm>
            <a:off x="6539290" y="4037849"/>
            <a:ext cx="3523680" cy="618120"/>
            <a:chOff x="6539290" y="4037849"/>
            <a:chExt cx="3523680" cy="6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221D7EC-08AC-AAA2-CBB8-62CF6C9E7617}"/>
                    </a:ext>
                  </a:extLst>
                </p14:cNvPr>
                <p14:cNvContentPartPr/>
                <p14:nvPr/>
              </p14:nvContentPartPr>
              <p14:xfrm>
                <a:off x="6539290" y="4037849"/>
                <a:ext cx="1597680" cy="618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221D7EC-08AC-AAA2-CBB8-62CF6C9E761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530650" y="4028849"/>
                  <a:ext cx="161532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45944B3-CBE9-17BA-71F0-50C9666D047F}"/>
                    </a:ext>
                  </a:extLst>
                </p14:cNvPr>
                <p14:cNvContentPartPr/>
                <p14:nvPr/>
              </p14:nvContentPartPr>
              <p14:xfrm>
                <a:off x="7403290" y="4166369"/>
                <a:ext cx="273600" cy="52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45944B3-CBE9-17BA-71F0-50C9666D047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94290" y="4157729"/>
                  <a:ext cx="2912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A7BB463-0DB4-B847-2DA2-F46172E2FBA2}"/>
                    </a:ext>
                  </a:extLst>
                </p14:cNvPr>
                <p14:cNvContentPartPr/>
                <p14:nvPr/>
              </p14:nvContentPartPr>
              <p14:xfrm>
                <a:off x="8280970" y="4058009"/>
                <a:ext cx="818640" cy="504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A7BB463-0DB4-B847-2DA2-F46172E2FBA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72330" y="4049369"/>
                  <a:ext cx="83628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C375D1A-5967-5F1C-2A30-E1A9C74393B3}"/>
                    </a:ext>
                  </a:extLst>
                </p14:cNvPr>
                <p14:cNvContentPartPr/>
                <p14:nvPr/>
              </p14:nvContentPartPr>
              <p14:xfrm>
                <a:off x="8918170" y="4180769"/>
                <a:ext cx="228240" cy="8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C375D1A-5967-5F1C-2A30-E1A9C74393B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909170" y="4172129"/>
                  <a:ext cx="245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DB62945-900C-27A4-FCD2-2E5EA02DD0D1}"/>
                    </a:ext>
                  </a:extLst>
                </p14:cNvPr>
                <p14:cNvContentPartPr/>
                <p14:nvPr/>
              </p14:nvContentPartPr>
              <p14:xfrm>
                <a:off x="8351890" y="4107329"/>
                <a:ext cx="42120" cy="30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DB62945-900C-27A4-FCD2-2E5EA02DD0D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42890" y="4098329"/>
                  <a:ext cx="59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7CEAF52-E8AD-F89B-720B-74E64FCC9C9A}"/>
                    </a:ext>
                  </a:extLst>
                </p14:cNvPr>
                <p14:cNvContentPartPr/>
                <p14:nvPr/>
              </p14:nvContentPartPr>
              <p14:xfrm>
                <a:off x="9351970" y="4078529"/>
                <a:ext cx="711000" cy="367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7CEAF52-E8AD-F89B-720B-74E64FCC9C9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43330" y="4069529"/>
                  <a:ext cx="728640" cy="38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C537005-6C36-F187-050E-3F2EA8222466}"/>
              </a:ext>
            </a:extLst>
          </p:cNvPr>
          <p:cNvGrpSpPr/>
          <p:nvPr/>
        </p:nvGrpSpPr>
        <p:grpSpPr>
          <a:xfrm>
            <a:off x="5089930" y="4970609"/>
            <a:ext cx="758160" cy="353160"/>
            <a:chOff x="5089930" y="4970609"/>
            <a:chExt cx="75816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F62F410-F7AC-3E5D-1581-B97524DCD201}"/>
                    </a:ext>
                  </a:extLst>
                </p14:cNvPr>
                <p14:cNvContentPartPr/>
                <p14:nvPr/>
              </p14:nvContentPartPr>
              <p14:xfrm>
                <a:off x="5089930" y="4970609"/>
                <a:ext cx="287280" cy="353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F62F410-F7AC-3E5D-1581-B97524DCD20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81290" y="4961609"/>
                  <a:ext cx="3049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C77D2D7-45DF-1431-62DA-3F7A512BBAE8}"/>
                    </a:ext>
                  </a:extLst>
                </p14:cNvPr>
                <p14:cNvContentPartPr/>
                <p14:nvPr/>
              </p14:nvContentPartPr>
              <p14:xfrm>
                <a:off x="5587450" y="5125769"/>
                <a:ext cx="257400" cy="34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C77D2D7-45DF-1431-62DA-3F7A512BBAE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78810" y="5117129"/>
                  <a:ext cx="275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D8822BD-182A-BC28-2EC7-796B07D99E78}"/>
                    </a:ext>
                  </a:extLst>
                </p14:cNvPr>
                <p14:cNvContentPartPr/>
                <p14:nvPr/>
              </p14:nvContentPartPr>
              <p14:xfrm>
                <a:off x="5604730" y="5210729"/>
                <a:ext cx="243360" cy="16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D8822BD-182A-BC28-2EC7-796B07D99E7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95730" y="5202089"/>
                  <a:ext cx="2610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1A63790-EA5A-BA5A-81AF-CA1CEBBB6067}"/>
              </a:ext>
            </a:extLst>
          </p:cNvPr>
          <p:cNvGrpSpPr/>
          <p:nvPr/>
        </p:nvGrpSpPr>
        <p:grpSpPr>
          <a:xfrm>
            <a:off x="6122770" y="4925249"/>
            <a:ext cx="1562400" cy="373680"/>
            <a:chOff x="6122770" y="4925249"/>
            <a:chExt cx="156240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1315291-8D39-8F3B-13E5-DCB0E3C1FECB}"/>
                    </a:ext>
                  </a:extLst>
                </p14:cNvPr>
                <p14:cNvContentPartPr/>
                <p14:nvPr/>
              </p14:nvContentPartPr>
              <p14:xfrm>
                <a:off x="6122770" y="4966289"/>
                <a:ext cx="342000" cy="264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1315291-8D39-8F3B-13E5-DCB0E3C1FEC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13770" y="4957289"/>
                  <a:ext cx="359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0E060E1-B7E7-3CDD-18FC-23076B58EB03}"/>
                    </a:ext>
                  </a:extLst>
                </p14:cNvPr>
                <p14:cNvContentPartPr/>
                <p14:nvPr/>
              </p14:nvContentPartPr>
              <p14:xfrm>
                <a:off x="6558010" y="5195249"/>
                <a:ext cx="13680" cy="103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0E060E1-B7E7-3CDD-18FC-23076B58EB0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49370" y="5186249"/>
                  <a:ext cx="31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62CD3CD-006B-EE5E-C31A-6E162FFFC8D7}"/>
                    </a:ext>
                  </a:extLst>
                </p14:cNvPr>
                <p14:cNvContentPartPr/>
                <p14:nvPr/>
              </p14:nvContentPartPr>
              <p14:xfrm>
                <a:off x="6896770" y="4961969"/>
                <a:ext cx="19080" cy="208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62CD3CD-006B-EE5E-C31A-6E162FFFC8D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88130" y="4952969"/>
                  <a:ext cx="36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1C94D3A-2D6B-387E-5208-495D8AF436CA}"/>
                    </a:ext>
                  </a:extLst>
                </p14:cNvPr>
                <p14:cNvContentPartPr/>
                <p14:nvPr/>
              </p14:nvContentPartPr>
              <p14:xfrm>
                <a:off x="6828370" y="5025329"/>
                <a:ext cx="206280" cy="53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1C94D3A-2D6B-387E-5208-495D8AF436C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19370" y="5016689"/>
                  <a:ext cx="223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244DE04-188D-6D79-2C90-6E5A02B83B3A}"/>
                    </a:ext>
                  </a:extLst>
                </p14:cNvPr>
                <p14:cNvContentPartPr/>
                <p14:nvPr/>
              </p14:nvContentPartPr>
              <p14:xfrm>
                <a:off x="7107370" y="4925249"/>
                <a:ext cx="262080" cy="265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244DE04-188D-6D79-2C90-6E5A02B83B3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98730" y="4916609"/>
                  <a:ext cx="279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F95CB6B-0B40-482E-F7BE-11546CB06DAE}"/>
                    </a:ext>
                  </a:extLst>
                </p14:cNvPr>
                <p14:cNvContentPartPr/>
                <p14:nvPr/>
              </p14:nvContentPartPr>
              <p14:xfrm>
                <a:off x="7429570" y="5149169"/>
                <a:ext cx="255600" cy="89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F95CB6B-0B40-482E-F7BE-11546CB06DA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420930" y="5140169"/>
                  <a:ext cx="27324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5EC39B5-AE11-691D-F6F0-3C30D159C93E}"/>
              </a:ext>
            </a:extLst>
          </p:cNvPr>
          <p:cNvGrpSpPr/>
          <p:nvPr/>
        </p:nvGrpSpPr>
        <p:grpSpPr>
          <a:xfrm>
            <a:off x="681010" y="2352689"/>
            <a:ext cx="266040" cy="1626840"/>
            <a:chOff x="681010" y="2352689"/>
            <a:chExt cx="266040" cy="16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B67ABB1-7464-3708-CFA0-82A5CF47BA3E}"/>
                    </a:ext>
                  </a:extLst>
                </p14:cNvPr>
                <p14:cNvContentPartPr/>
                <p14:nvPr/>
              </p14:nvContentPartPr>
              <p14:xfrm>
                <a:off x="823570" y="2877209"/>
                <a:ext cx="65520" cy="1102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B67ABB1-7464-3708-CFA0-82A5CF47BA3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4570" y="2868569"/>
                  <a:ext cx="83160" cy="11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C4CDB6A-8386-B39A-F6F2-E5CFA2BB3BB8}"/>
                    </a:ext>
                  </a:extLst>
                </p14:cNvPr>
                <p14:cNvContentPartPr/>
                <p14:nvPr/>
              </p14:nvContentPartPr>
              <p14:xfrm>
                <a:off x="778930" y="2776409"/>
                <a:ext cx="168120" cy="214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C4CDB6A-8386-B39A-F6F2-E5CFA2BB3BB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9930" y="2767409"/>
                  <a:ext cx="185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4556203-67E1-94E5-3ACF-B89F08BDC1E3}"/>
                    </a:ext>
                  </a:extLst>
                </p14:cNvPr>
                <p14:cNvContentPartPr/>
                <p14:nvPr/>
              </p14:nvContentPartPr>
              <p14:xfrm>
                <a:off x="778570" y="2466089"/>
                <a:ext cx="157320" cy="214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4556203-67E1-94E5-3ACF-B89F08BDC1E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9930" y="2457089"/>
                  <a:ext cx="174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4FB86F1-F15C-CFBE-8624-B5684C824876}"/>
                    </a:ext>
                  </a:extLst>
                </p14:cNvPr>
                <p14:cNvContentPartPr/>
                <p14:nvPr/>
              </p14:nvContentPartPr>
              <p14:xfrm>
                <a:off x="681010" y="2352689"/>
                <a:ext cx="182160" cy="12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4FB86F1-F15C-CFBE-8624-B5684C82487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2370" y="2343689"/>
                  <a:ext cx="1998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C3420CE-A06E-3102-C88F-FCB295B13EE5}"/>
              </a:ext>
            </a:extLst>
          </p:cNvPr>
          <p:cNvGrpSpPr/>
          <p:nvPr/>
        </p:nvGrpSpPr>
        <p:grpSpPr>
          <a:xfrm>
            <a:off x="333610" y="2906369"/>
            <a:ext cx="1229040" cy="1078200"/>
            <a:chOff x="333610" y="2906369"/>
            <a:chExt cx="1229040" cy="10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E9BF14B-6AF8-9DC7-920D-90194537104B}"/>
                    </a:ext>
                  </a:extLst>
                </p14:cNvPr>
                <p14:cNvContentPartPr/>
                <p14:nvPr/>
              </p14:nvContentPartPr>
              <p14:xfrm>
                <a:off x="438730" y="3258449"/>
                <a:ext cx="884160" cy="726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E9BF14B-6AF8-9DC7-920D-90194537104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0090" y="3249809"/>
                  <a:ext cx="90180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A42499F-89F7-D604-51EC-362D245AA8C0}"/>
                    </a:ext>
                  </a:extLst>
                </p14:cNvPr>
                <p14:cNvContentPartPr/>
                <p14:nvPr/>
              </p14:nvContentPartPr>
              <p14:xfrm>
                <a:off x="629530" y="3712049"/>
                <a:ext cx="270720" cy="15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A42499F-89F7-D604-51EC-362D245AA8C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20890" y="3703049"/>
                  <a:ext cx="288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D2AB971-1B03-C9EB-C6D5-9208EBDAD3C7}"/>
                    </a:ext>
                  </a:extLst>
                </p14:cNvPr>
                <p14:cNvContentPartPr/>
                <p14:nvPr/>
              </p14:nvContentPartPr>
              <p14:xfrm>
                <a:off x="802330" y="3233969"/>
                <a:ext cx="216000" cy="14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D2AB971-1B03-C9EB-C6D5-9208EBDAD3C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3330" y="3225329"/>
                  <a:ext cx="233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041FDCE-FC32-057A-F0A7-D27638BF031A}"/>
                    </a:ext>
                  </a:extLst>
                </p14:cNvPr>
                <p14:cNvContentPartPr/>
                <p14:nvPr/>
              </p14:nvContentPartPr>
              <p14:xfrm>
                <a:off x="1192570" y="3246929"/>
                <a:ext cx="187200" cy="81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041FDCE-FC32-057A-F0A7-D27638BF031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83570" y="3238289"/>
                  <a:ext cx="204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FA2A167-5444-F06D-F69D-985C344F0F02}"/>
                    </a:ext>
                  </a:extLst>
                </p14:cNvPr>
                <p14:cNvContentPartPr/>
                <p14:nvPr/>
              </p14:nvContentPartPr>
              <p14:xfrm>
                <a:off x="974050" y="3255209"/>
                <a:ext cx="230040" cy="10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FA2A167-5444-F06D-F69D-985C344F0F0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5410" y="3246209"/>
                  <a:ext cx="247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D6DE6F7-F34D-EDAB-E999-2362ED97815E}"/>
                    </a:ext>
                  </a:extLst>
                </p14:cNvPr>
                <p14:cNvContentPartPr/>
                <p14:nvPr/>
              </p14:nvContentPartPr>
              <p14:xfrm>
                <a:off x="747610" y="2913569"/>
                <a:ext cx="36360" cy="39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D6DE6F7-F34D-EDAB-E999-2362ED97815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8610" y="2904569"/>
                  <a:ext cx="54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47C1019-6106-BB4A-32B0-ABA639CF8D1B}"/>
                    </a:ext>
                  </a:extLst>
                </p14:cNvPr>
                <p14:cNvContentPartPr/>
                <p14:nvPr/>
              </p14:nvContentPartPr>
              <p14:xfrm>
                <a:off x="569770" y="3041369"/>
                <a:ext cx="111600" cy="207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47C1019-6106-BB4A-32B0-ABA639CF8D1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1130" y="3032729"/>
                  <a:ext cx="129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BA69A96-22ED-7E69-ED5B-398B85F9C159}"/>
                    </a:ext>
                  </a:extLst>
                </p14:cNvPr>
                <p14:cNvContentPartPr/>
                <p14:nvPr/>
              </p14:nvContentPartPr>
              <p14:xfrm>
                <a:off x="382210" y="3372209"/>
                <a:ext cx="94320" cy="252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BA69A96-22ED-7E69-ED5B-398B85F9C15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3210" y="3363569"/>
                  <a:ext cx="111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3E9EC26-C6E5-EA5F-060B-4E4C1F932157}"/>
                    </a:ext>
                  </a:extLst>
                </p14:cNvPr>
                <p14:cNvContentPartPr/>
                <p14:nvPr/>
              </p14:nvContentPartPr>
              <p14:xfrm>
                <a:off x="345850" y="3710249"/>
                <a:ext cx="88560" cy="69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3E9EC26-C6E5-EA5F-060B-4E4C1F93215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37210" y="3701249"/>
                  <a:ext cx="106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EEF3058-7024-A0D1-C1B1-67795C7FD123}"/>
                    </a:ext>
                  </a:extLst>
                </p14:cNvPr>
                <p14:cNvContentPartPr/>
                <p14:nvPr/>
              </p14:nvContentPartPr>
              <p14:xfrm>
                <a:off x="333610" y="3698369"/>
                <a:ext cx="243360" cy="128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EEF3058-7024-A0D1-C1B1-67795C7FD12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24610" y="3689369"/>
                  <a:ext cx="261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969A3D9-27A8-C754-02F7-0FB5F5D02C82}"/>
                    </a:ext>
                  </a:extLst>
                </p14:cNvPr>
                <p14:cNvContentPartPr/>
                <p14:nvPr/>
              </p14:nvContentPartPr>
              <p14:xfrm>
                <a:off x="911410" y="2906369"/>
                <a:ext cx="17640" cy="27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969A3D9-27A8-C754-02F7-0FB5F5D02C8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02410" y="2897369"/>
                  <a:ext cx="35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02CF95E-E55A-E8B1-3CF1-DAE4A2625B88}"/>
                    </a:ext>
                  </a:extLst>
                </p14:cNvPr>
                <p14:cNvContentPartPr/>
                <p14:nvPr/>
              </p14:nvContentPartPr>
              <p14:xfrm>
                <a:off x="982690" y="3012929"/>
                <a:ext cx="156960" cy="61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02CF95E-E55A-E8B1-3CF1-DAE4A2625B8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73690" y="3003929"/>
                  <a:ext cx="174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9F16A31-FDD8-41BA-EF53-3914602455B2}"/>
                    </a:ext>
                  </a:extLst>
                </p14:cNvPr>
                <p14:cNvContentPartPr/>
                <p14:nvPr/>
              </p14:nvContentPartPr>
              <p14:xfrm>
                <a:off x="1214170" y="3136769"/>
                <a:ext cx="119880" cy="114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9F16A31-FDD8-41BA-EF53-3914602455B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205170" y="3127769"/>
                  <a:ext cx="137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8478763-8BD7-D42E-3667-69139D3891D7}"/>
                    </a:ext>
                  </a:extLst>
                </p14:cNvPr>
                <p14:cNvContentPartPr/>
                <p14:nvPr/>
              </p14:nvContentPartPr>
              <p14:xfrm>
                <a:off x="1170970" y="3226049"/>
                <a:ext cx="177480" cy="191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8478763-8BD7-D42E-3667-69139D3891D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61970" y="3217409"/>
                  <a:ext cx="195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2E59F2A-8F41-7A97-93AE-157CCBC9C0E6}"/>
                    </a:ext>
                  </a:extLst>
                </p14:cNvPr>
                <p14:cNvContentPartPr/>
                <p14:nvPr/>
              </p14:nvContentPartPr>
              <p14:xfrm>
                <a:off x="845170" y="3701609"/>
                <a:ext cx="610560" cy="24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2E59F2A-8F41-7A97-93AE-157CCBC9C0E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6170" y="3692609"/>
                  <a:ext cx="628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8F51A3C-BCDA-3174-EC26-8414ED3E155F}"/>
                    </a:ext>
                  </a:extLst>
                </p14:cNvPr>
                <p14:cNvContentPartPr/>
                <p14:nvPr/>
              </p14:nvContentPartPr>
              <p14:xfrm>
                <a:off x="1141090" y="3243689"/>
                <a:ext cx="421560" cy="14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8F51A3C-BCDA-3174-EC26-8414ED3E155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32090" y="3235049"/>
                  <a:ext cx="4392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C178797-F175-351F-7C76-D35D59A32081}"/>
              </a:ext>
            </a:extLst>
          </p:cNvPr>
          <p:cNvGrpSpPr/>
          <p:nvPr/>
        </p:nvGrpSpPr>
        <p:grpSpPr>
          <a:xfrm>
            <a:off x="916090" y="2750489"/>
            <a:ext cx="612360" cy="24840"/>
            <a:chOff x="916090" y="2750489"/>
            <a:chExt cx="612360" cy="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AAB4727-3D57-E99F-4DD9-23EB7DB6AFEF}"/>
                    </a:ext>
                  </a:extLst>
                </p14:cNvPr>
                <p14:cNvContentPartPr/>
                <p14:nvPr/>
              </p14:nvContentPartPr>
              <p14:xfrm>
                <a:off x="916090" y="2756969"/>
                <a:ext cx="9900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AAB4727-3D57-E99F-4DD9-23EB7DB6AFE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7450" y="2747969"/>
                  <a:ext cx="11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0BB81DB-3DA2-9C21-10CF-E03D8EADD6CC}"/>
                    </a:ext>
                  </a:extLst>
                </p14:cNvPr>
                <p14:cNvContentPartPr/>
                <p14:nvPr/>
              </p14:nvContentPartPr>
              <p14:xfrm>
                <a:off x="946690" y="2750489"/>
                <a:ext cx="390240" cy="24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0BB81DB-3DA2-9C21-10CF-E03D8EADD6C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38050" y="2741849"/>
                  <a:ext cx="407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E3CE1B4-D57F-4F10-BDDA-06E861B9A1B3}"/>
                    </a:ext>
                  </a:extLst>
                </p14:cNvPr>
                <p14:cNvContentPartPr/>
                <p14:nvPr/>
              </p14:nvContentPartPr>
              <p14:xfrm>
                <a:off x="1278610" y="2758049"/>
                <a:ext cx="249840" cy="17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E3CE1B4-D57F-4F10-BDDA-06E861B9A1B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69970" y="2749049"/>
                  <a:ext cx="26748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159F076A-0633-3A1F-FD8F-F952BE9E6302}"/>
                  </a:ext>
                </a:extLst>
              </p14:cNvPr>
              <p14:cNvContentPartPr/>
              <p14:nvPr/>
            </p14:nvContentPartPr>
            <p14:xfrm>
              <a:off x="1618090" y="2625569"/>
              <a:ext cx="173880" cy="1900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159F076A-0633-3A1F-FD8F-F952BE9E630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609450" y="2616929"/>
                <a:ext cx="19152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B9496CF-EBE4-7385-BD40-EB81ACB23E1A}"/>
              </a:ext>
            </a:extLst>
          </p:cNvPr>
          <p:cNvGrpSpPr/>
          <p:nvPr/>
        </p:nvGrpSpPr>
        <p:grpSpPr>
          <a:xfrm>
            <a:off x="1640050" y="3141089"/>
            <a:ext cx="281520" cy="226080"/>
            <a:chOff x="1640050" y="3141089"/>
            <a:chExt cx="28152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5D0B7FB-11F5-9BBC-9FA1-1D56DA97A27A}"/>
                    </a:ext>
                  </a:extLst>
                </p14:cNvPr>
                <p14:cNvContentPartPr/>
                <p14:nvPr/>
              </p14:nvContentPartPr>
              <p14:xfrm>
                <a:off x="1640050" y="3141089"/>
                <a:ext cx="158760" cy="172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5D0B7FB-11F5-9BBC-9FA1-1D56DA97A27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31050" y="3132449"/>
                  <a:ext cx="176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E91A55D-9319-1915-A368-E65B87F94C78}"/>
                    </a:ext>
                  </a:extLst>
                </p14:cNvPr>
                <p14:cNvContentPartPr/>
                <p14:nvPr/>
              </p14:nvContentPartPr>
              <p14:xfrm>
                <a:off x="1858210" y="3282929"/>
                <a:ext cx="63360" cy="84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E91A55D-9319-1915-A368-E65B87F94C7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849210" y="3274289"/>
                  <a:ext cx="8100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0145998-3E5F-F26A-6CBF-278EDEE7F000}"/>
              </a:ext>
            </a:extLst>
          </p:cNvPr>
          <p:cNvGrpSpPr/>
          <p:nvPr/>
        </p:nvGrpSpPr>
        <p:grpSpPr>
          <a:xfrm>
            <a:off x="1590370" y="3647969"/>
            <a:ext cx="295560" cy="309240"/>
            <a:chOff x="1590370" y="3647969"/>
            <a:chExt cx="29556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A6C6973-601C-F9EA-F37A-CC2FE646CFFD}"/>
                    </a:ext>
                  </a:extLst>
                </p14:cNvPr>
                <p14:cNvContentPartPr/>
                <p14:nvPr/>
              </p14:nvContentPartPr>
              <p14:xfrm>
                <a:off x="1590370" y="3647969"/>
                <a:ext cx="174600" cy="195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A6C6973-601C-F9EA-F37A-CC2FE646CFF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81370" y="3639329"/>
                  <a:ext cx="192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C2142D1-DF19-73F1-D034-B06EBF892DB1}"/>
                    </a:ext>
                  </a:extLst>
                </p14:cNvPr>
                <p14:cNvContentPartPr/>
                <p14:nvPr/>
              </p14:nvContentPartPr>
              <p14:xfrm>
                <a:off x="1877290" y="3793769"/>
                <a:ext cx="8640" cy="163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C2142D1-DF19-73F1-D034-B06EBF892DB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868650" y="3784769"/>
                  <a:ext cx="2628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1AD3ECA5-CF8E-A572-B6AE-5E9512FE0142}"/>
                  </a:ext>
                </a:extLst>
              </p14:cNvPr>
              <p14:cNvContentPartPr/>
              <p14:nvPr/>
            </p14:nvContentPartPr>
            <p14:xfrm>
              <a:off x="2600170" y="5654609"/>
              <a:ext cx="239400" cy="3250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1AD3ECA5-CF8E-A572-B6AE-5E9512FE0142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591170" y="5645609"/>
                <a:ext cx="257040" cy="34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7C802EC-A0D9-E8FC-562C-7B59E8E869E8}"/>
              </a:ext>
            </a:extLst>
          </p:cNvPr>
          <p:cNvGrpSpPr/>
          <p:nvPr/>
        </p:nvGrpSpPr>
        <p:grpSpPr>
          <a:xfrm>
            <a:off x="2924530" y="5719049"/>
            <a:ext cx="1044000" cy="461160"/>
            <a:chOff x="2924530" y="5719049"/>
            <a:chExt cx="104400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2B7C7C3-CAA7-1D73-8CC3-DF32E39FF53C}"/>
                    </a:ext>
                  </a:extLst>
                </p14:cNvPr>
                <p14:cNvContentPartPr/>
                <p14:nvPr/>
              </p14:nvContentPartPr>
              <p14:xfrm>
                <a:off x="2924530" y="5877809"/>
                <a:ext cx="521280" cy="121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2B7C7C3-CAA7-1D73-8CC3-DF32E39FF53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915530" y="5869169"/>
                  <a:ext cx="538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EA3A4BE-C776-76CD-4C02-58FC77915A25}"/>
                    </a:ext>
                  </a:extLst>
                </p14:cNvPr>
                <p14:cNvContentPartPr/>
                <p14:nvPr/>
              </p14:nvContentPartPr>
              <p14:xfrm>
                <a:off x="3662530" y="5719049"/>
                <a:ext cx="306000" cy="461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EA3A4BE-C776-76CD-4C02-58FC77915A2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653890" y="5710409"/>
                  <a:ext cx="323640" cy="47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A89AF25-9B9B-652B-8B83-D4FC1AC40A1B}"/>
              </a:ext>
            </a:extLst>
          </p:cNvPr>
          <p:cNvGrpSpPr/>
          <p:nvPr/>
        </p:nvGrpSpPr>
        <p:grpSpPr>
          <a:xfrm>
            <a:off x="4188490" y="5600609"/>
            <a:ext cx="1926720" cy="525600"/>
            <a:chOff x="4188490" y="5600609"/>
            <a:chExt cx="192672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56D5002-9242-AA09-E35D-1B7E40BF2D0B}"/>
                    </a:ext>
                  </a:extLst>
                </p14:cNvPr>
                <p14:cNvContentPartPr/>
                <p14:nvPr/>
              </p14:nvContentPartPr>
              <p14:xfrm>
                <a:off x="4188490" y="5600609"/>
                <a:ext cx="1221120" cy="371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56D5002-9242-AA09-E35D-1B7E40BF2D0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179490" y="5591969"/>
                  <a:ext cx="12387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D1CC4F7-04AF-9C55-4594-B77F11A84A21}"/>
                    </a:ext>
                  </a:extLst>
                </p14:cNvPr>
                <p14:cNvContentPartPr/>
                <p14:nvPr/>
              </p14:nvContentPartPr>
              <p14:xfrm>
                <a:off x="5083810" y="5771609"/>
                <a:ext cx="53640" cy="42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D1CC4F7-04AF-9C55-4594-B77F11A84A2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074810" y="5762969"/>
                  <a:ext cx="71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FEB059F-6FFC-F9CE-1AA4-8F5F0CAB5473}"/>
                    </a:ext>
                  </a:extLst>
                </p14:cNvPr>
                <p14:cNvContentPartPr/>
                <p14:nvPr/>
              </p14:nvContentPartPr>
              <p14:xfrm>
                <a:off x="4897690" y="5717249"/>
                <a:ext cx="289800" cy="21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FEB059F-6FFC-F9CE-1AA4-8F5F0CAB547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89050" y="5708609"/>
                  <a:ext cx="307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7FB9425-C61D-C636-04B7-C62A65020935}"/>
                    </a:ext>
                  </a:extLst>
                </p14:cNvPr>
                <p14:cNvContentPartPr/>
                <p14:nvPr/>
              </p14:nvContentPartPr>
              <p14:xfrm>
                <a:off x="4806970" y="5672609"/>
                <a:ext cx="36360" cy="14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7FB9425-C61D-C636-04B7-C62A6502093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797970" y="5663609"/>
                  <a:ext cx="54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90C09C3-156A-5A8E-B228-5F4A7EEF2392}"/>
                    </a:ext>
                  </a:extLst>
                </p14:cNvPr>
                <p14:cNvContentPartPr/>
                <p14:nvPr/>
              </p14:nvContentPartPr>
              <p14:xfrm>
                <a:off x="5658370" y="5896529"/>
                <a:ext cx="114120" cy="39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90C09C3-156A-5A8E-B228-5F4A7EEF239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49730" y="5887889"/>
                  <a:ext cx="131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F0C12AA-8F16-86B2-6136-A49F4212BC6E}"/>
                    </a:ext>
                  </a:extLst>
                </p14:cNvPr>
                <p14:cNvContentPartPr/>
                <p14:nvPr/>
              </p14:nvContentPartPr>
              <p14:xfrm>
                <a:off x="5643610" y="5941529"/>
                <a:ext cx="20160" cy="7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F0C12AA-8F16-86B2-6136-A49F4212BC6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634610" y="5932889"/>
                  <a:ext cx="37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7B4979B-225C-EC28-8B86-ED4C40EAF038}"/>
                    </a:ext>
                  </a:extLst>
                </p14:cNvPr>
                <p14:cNvContentPartPr/>
                <p14:nvPr/>
              </p14:nvContentPartPr>
              <p14:xfrm>
                <a:off x="5587810" y="5714369"/>
                <a:ext cx="527400" cy="411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7B4979B-225C-EC28-8B86-ED4C40EAF03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78810" y="5705369"/>
                  <a:ext cx="54504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D9E3EF0-0EBA-2372-8886-6B0CA097B8D4}"/>
              </a:ext>
            </a:extLst>
          </p:cNvPr>
          <p:cNvGrpSpPr/>
          <p:nvPr/>
        </p:nvGrpSpPr>
        <p:grpSpPr>
          <a:xfrm>
            <a:off x="6549730" y="5710409"/>
            <a:ext cx="311400" cy="312120"/>
            <a:chOff x="6549730" y="5710409"/>
            <a:chExt cx="31140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88D91EA-5589-A76A-FCB7-02A8842AD765}"/>
                    </a:ext>
                  </a:extLst>
                </p14:cNvPr>
                <p14:cNvContentPartPr/>
                <p14:nvPr/>
              </p14:nvContentPartPr>
              <p14:xfrm>
                <a:off x="6549730" y="5710409"/>
                <a:ext cx="164160" cy="266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88D91EA-5589-A76A-FCB7-02A8842AD76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41090" y="5701769"/>
                  <a:ext cx="181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23C3E2D-3465-293B-09BD-D4B004220479}"/>
                    </a:ext>
                  </a:extLst>
                </p14:cNvPr>
                <p14:cNvContentPartPr/>
                <p14:nvPr/>
              </p14:nvContentPartPr>
              <p14:xfrm>
                <a:off x="6848170" y="5926049"/>
                <a:ext cx="12960" cy="96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23C3E2D-3465-293B-09BD-D4B00422047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839170" y="5917409"/>
                  <a:ext cx="3060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94EFE3A-DF0E-0C64-F830-AE3E64B223CC}"/>
              </a:ext>
            </a:extLst>
          </p:cNvPr>
          <p:cNvGrpSpPr/>
          <p:nvPr/>
        </p:nvGrpSpPr>
        <p:grpSpPr>
          <a:xfrm>
            <a:off x="6535330" y="5565329"/>
            <a:ext cx="612360" cy="121680"/>
            <a:chOff x="6535330" y="5565329"/>
            <a:chExt cx="612360" cy="1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02EE5E2-C8F8-E352-AE63-6D450952993E}"/>
                    </a:ext>
                  </a:extLst>
                </p14:cNvPr>
                <p14:cNvContentPartPr/>
                <p14:nvPr/>
              </p14:nvContentPartPr>
              <p14:xfrm>
                <a:off x="6535330" y="5658569"/>
                <a:ext cx="275400" cy="14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02EE5E2-C8F8-E352-AE63-6D450952993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526330" y="5649929"/>
                  <a:ext cx="293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795ADB9-A2E3-3FF9-2C74-F16E0E91D6C1}"/>
                    </a:ext>
                  </a:extLst>
                </p14:cNvPr>
                <p14:cNvContentPartPr/>
                <p14:nvPr/>
              </p14:nvContentPartPr>
              <p14:xfrm>
                <a:off x="6972010" y="5565329"/>
                <a:ext cx="175680" cy="121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795ADB9-A2E3-3FF9-2C74-F16E0E91D6C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963010" y="5556689"/>
                  <a:ext cx="19332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73389B4C-FB52-6A49-2673-3D3C25663D9E}"/>
                  </a:ext>
                </a:extLst>
              </p14:cNvPr>
              <p14:cNvContentPartPr/>
              <p14:nvPr/>
            </p14:nvContentPartPr>
            <p14:xfrm>
              <a:off x="7490410" y="5696729"/>
              <a:ext cx="568800" cy="29088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73389B4C-FB52-6A49-2673-3D3C25663D9E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481410" y="5688089"/>
                <a:ext cx="5864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688F5ED5-720F-2166-B700-381E6BB294C5}"/>
                  </a:ext>
                </a:extLst>
              </p14:cNvPr>
              <p14:cNvContentPartPr/>
              <p14:nvPr/>
            </p14:nvContentPartPr>
            <p14:xfrm>
              <a:off x="8564650" y="5655689"/>
              <a:ext cx="149400" cy="2764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688F5ED5-720F-2166-B700-381E6BB294C5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556010" y="5646689"/>
                <a:ext cx="1670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FC86D2ED-202A-87DE-DC85-67759C113723}"/>
                  </a:ext>
                </a:extLst>
              </p14:cNvPr>
              <p14:cNvContentPartPr/>
              <p14:nvPr/>
            </p14:nvContentPartPr>
            <p14:xfrm>
              <a:off x="8809810" y="5914529"/>
              <a:ext cx="18000" cy="907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FC86D2ED-202A-87DE-DC85-67759C113723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801170" y="5905889"/>
                <a:ext cx="356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B3D80733-4304-DE3E-D1A4-A950C7D36ABC}"/>
                  </a:ext>
                </a:extLst>
              </p14:cNvPr>
              <p14:cNvContentPartPr/>
              <p14:nvPr/>
            </p14:nvContentPartPr>
            <p14:xfrm>
              <a:off x="8760850" y="5907329"/>
              <a:ext cx="82800" cy="1119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B3D80733-4304-DE3E-D1A4-A950C7D36AB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751850" y="5898689"/>
                <a:ext cx="1004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C2F05DC3-3DB3-7E50-EDC1-49903C98D88A}"/>
                  </a:ext>
                </a:extLst>
              </p14:cNvPr>
              <p14:cNvContentPartPr/>
              <p14:nvPr/>
            </p14:nvContentPartPr>
            <p14:xfrm>
              <a:off x="8744650" y="5916689"/>
              <a:ext cx="102600" cy="10692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C2F05DC3-3DB3-7E50-EDC1-49903C98D88A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736010" y="5907689"/>
                <a:ext cx="12024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A3AF24C-7EB6-E915-2AD4-6F2A50F3A87B}"/>
              </a:ext>
            </a:extLst>
          </p:cNvPr>
          <p:cNvGrpSpPr/>
          <p:nvPr/>
        </p:nvGrpSpPr>
        <p:grpSpPr>
          <a:xfrm>
            <a:off x="8471050" y="5442209"/>
            <a:ext cx="568800" cy="208080"/>
            <a:chOff x="8471050" y="5442209"/>
            <a:chExt cx="56880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A55E36E-D5D1-4A1C-BF87-1B5E297F364D}"/>
                    </a:ext>
                  </a:extLst>
                </p14:cNvPr>
                <p14:cNvContentPartPr/>
                <p14:nvPr/>
              </p14:nvContentPartPr>
              <p14:xfrm>
                <a:off x="8867050" y="5442209"/>
                <a:ext cx="172800" cy="193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A55E36E-D5D1-4A1C-BF87-1B5E297F364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858050" y="5433209"/>
                  <a:ext cx="190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E82FB83-1CB0-6964-5B61-5F58E624C646}"/>
                    </a:ext>
                  </a:extLst>
                </p14:cNvPr>
                <p14:cNvContentPartPr/>
                <p14:nvPr/>
              </p14:nvContentPartPr>
              <p14:xfrm>
                <a:off x="8544130" y="5629049"/>
                <a:ext cx="28080" cy="21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E82FB83-1CB0-6964-5B61-5F58E624C64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535490" y="5620049"/>
                  <a:ext cx="45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E951999-54C3-DA0B-866A-AA3F89DF9531}"/>
                    </a:ext>
                  </a:extLst>
                </p14:cNvPr>
                <p14:cNvContentPartPr/>
                <p14:nvPr/>
              </p14:nvContentPartPr>
              <p14:xfrm>
                <a:off x="8471050" y="5527169"/>
                <a:ext cx="225720" cy="53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E951999-54C3-DA0B-866A-AA3F89DF953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462050" y="5518169"/>
                  <a:ext cx="24336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28D1AC3-8826-46BE-42E8-A1D8203DDAE1}"/>
              </a:ext>
            </a:extLst>
          </p:cNvPr>
          <p:cNvGrpSpPr/>
          <p:nvPr/>
        </p:nvGrpSpPr>
        <p:grpSpPr>
          <a:xfrm>
            <a:off x="9335410" y="5721569"/>
            <a:ext cx="409320" cy="274320"/>
            <a:chOff x="9335410" y="5721569"/>
            <a:chExt cx="4093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E549D58-114F-6606-ED13-0F08F29E085C}"/>
                    </a:ext>
                  </a:extLst>
                </p14:cNvPr>
                <p14:cNvContentPartPr/>
                <p14:nvPr/>
              </p14:nvContentPartPr>
              <p14:xfrm>
                <a:off x="9335410" y="5832809"/>
                <a:ext cx="409320" cy="163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E549D58-114F-6606-ED13-0F08F29E085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26770" y="5824169"/>
                  <a:ext cx="426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03D63F0-D473-430D-C652-9B7018D75BCE}"/>
                    </a:ext>
                  </a:extLst>
                </p14:cNvPr>
                <p14:cNvContentPartPr/>
                <p14:nvPr/>
              </p14:nvContentPartPr>
              <p14:xfrm>
                <a:off x="9513250" y="5721569"/>
                <a:ext cx="8640" cy="14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03D63F0-D473-430D-C652-9B7018D75BC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504250" y="5712569"/>
                  <a:ext cx="262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893BC91-4DFF-D95E-2DF8-FD9AAEC4AD02}"/>
              </a:ext>
            </a:extLst>
          </p:cNvPr>
          <p:cNvGrpSpPr/>
          <p:nvPr/>
        </p:nvGrpSpPr>
        <p:grpSpPr>
          <a:xfrm>
            <a:off x="2554090" y="6212249"/>
            <a:ext cx="2552760" cy="491760"/>
            <a:chOff x="2554090" y="6212249"/>
            <a:chExt cx="255276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A91A901-A64D-075D-AC79-467FCCEB03B8}"/>
                    </a:ext>
                  </a:extLst>
                </p14:cNvPr>
                <p14:cNvContentPartPr/>
                <p14:nvPr/>
              </p14:nvContentPartPr>
              <p14:xfrm>
                <a:off x="2554090" y="6212249"/>
                <a:ext cx="620280" cy="365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A91A901-A64D-075D-AC79-467FCCEB03B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545090" y="6203609"/>
                  <a:ext cx="6379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0542CA1-C19D-420B-B2BC-E1467D7B5871}"/>
                    </a:ext>
                  </a:extLst>
                </p14:cNvPr>
                <p14:cNvContentPartPr/>
                <p14:nvPr/>
              </p14:nvContentPartPr>
              <p14:xfrm>
                <a:off x="3037210" y="6366329"/>
                <a:ext cx="245160" cy="25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0542CA1-C19D-420B-B2BC-E1467D7B587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028570" y="6357329"/>
                  <a:ext cx="262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C7E5338-2F61-DEE3-5881-7841B1D2BC6F}"/>
                    </a:ext>
                  </a:extLst>
                </p14:cNvPr>
                <p14:cNvContentPartPr/>
                <p14:nvPr/>
              </p14:nvContentPartPr>
              <p14:xfrm>
                <a:off x="3393970" y="6377849"/>
                <a:ext cx="557280" cy="205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C7E5338-2F61-DEE3-5881-7841B1D2BC6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385330" y="6369209"/>
                  <a:ext cx="574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9289E38-2902-FE5A-29C8-D5C0EE60F330}"/>
                    </a:ext>
                  </a:extLst>
                </p14:cNvPr>
                <p14:cNvContentPartPr/>
                <p14:nvPr/>
              </p14:nvContentPartPr>
              <p14:xfrm>
                <a:off x="4144570" y="6398369"/>
                <a:ext cx="815040" cy="305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9289E38-2902-FE5A-29C8-D5C0EE60F33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135930" y="6389729"/>
                  <a:ext cx="8326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CDA0CEE-D12C-CB54-A081-6D6D6A268916}"/>
                    </a:ext>
                  </a:extLst>
                </p14:cNvPr>
                <p14:cNvContentPartPr/>
                <p14:nvPr/>
              </p14:nvContentPartPr>
              <p14:xfrm>
                <a:off x="5101810" y="6612209"/>
                <a:ext cx="5040" cy="11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CDA0CEE-D12C-CB54-A081-6D6D6A26891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092810" y="6603209"/>
                  <a:ext cx="22680" cy="2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91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7CFDC4E-BCFC-A607-9E5C-583660BF35FE}"/>
              </a:ext>
            </a:extLst>
          </p:cNvPr>
          <p:cNvGrpSpPr/>
          <p:nvPr/>
        </p:nvGrpSpPr>
        <p:grpSpPr>
          <a:xfrm>
            <a:off x="392290" y="178289"/>
            <a:ext cx="378360" cy="466920"/>
            <a:chOff x="392290" y="178289"/>
            <a:chExt cx="37836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089CAE8-DA82-5B45-1D1C-294D5CED5B4A}"/>
                    </a:ext>
                  </a:extLst>
                </p14:cNvPr>
                <p14:cNvContentPartPr/>
                <p14:nvPr/>
              </p14:nvContentPartPr>
              <p14:xfrm>
                <a:off x="484450" y="296729"/>
                <a:ext cx="167040" cy="283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089CAE8-DA82-5B45-1D1C-294D5CED5B4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5450" y="288089"/>
                  <a:ext cx="1846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08A7723-17CE-D984-595C-2A34F6006D26}"/>
                    </a:ext>
                  </a:extLst>
                </p14:cNvPr>
                <p14:cNvContentPartPr/>
                <p14:nvPr/>
              </p14:nvContentPartPr>
              <p14:xfrm>
                <a:off x="392290" y="178289"/>
                <a:ext cx="378360" cy="466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08A7723-17CE-D984-595C-2A34F6006D2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3290" y="169649"/>
                  <a:ext cx="396000" cy="48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F3AC757-FCF6-CE8C-E6E8-860B2AA0AD25}"/>
              </a:ext>
            </a:extLst>
          </p:cNvPr>
          <p:cNvGrpSpPr/>
          <p:nvPr/>
        </p:nvGrpSpPr>
        <p:grpSpPr>
          <a:xfrm>
            <a:off x="1175650" y="160649"/>
            <a:ext cx="894600" cy="411840"/>
            <a:chOff x="1175650" y="160649"/>
            <a:chExt cx="89460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81B211C-3D3C-C99D-2B0A-205CDE38D731}"/>
                    </a:ext>
                  </a:extLst>
                </p14:cNvPr>
                <p14:cNvContentPartPr/>
                <p14:nvPr/>
              </p14:nvContentPartPr>
              <p14:xfrm>
                <a:off x="1222090" y="290969"/>
                <a:ext cx="109440" cy="249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81B211C-3D3C-C99D-2B0A-205CDE38D7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3450" y="281969"/>
                  <a:ext cx="127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772B244-0A26-1F0A-7E90-8D9DC7E97BC4}"/>
                    </a:ext>
                  </a:extLst>
                </p14:cNvPr>
                <p14:cNvContentPartPr/>
                <p14:nvPr/>
              </p14:nvContentPartPr>
              <p14:xfrm>
                <a:off x="1175650" y="227969"/>
                <a:ext cx="297720" cy="66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772B244-0A26-1F0A-7E90-8D9DC7E97B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7010" y="219329"/>
                  <a:ext cx="315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8526CD-2440-CB96-0206-F95C5E2F0BA3}"/>
                    </a:ext>
                  </a:extLst>
                </p14:cNvPr>
                <p14:cNvContentPartPr/>
                <p14:nvPr/>
              </p14:nvContentPartPr>
              <p14:xfrm>
                <a:off x="1494250" y="160649"/>
                <a:ext cx="576000" cy="411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8526CD-2440-CB96-0206-F95C5E2F0BA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85610" y="151649"/>
                  <a:ext cx="59364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99D17E-7069-F2F6-F0E9-0370736EF896}"/>
              </a:ext>
            </a:extLst>
          </p:cNvPr>
          <p:cNvGrpSpPr/>
          <p:nvPr/>
        </p:nvGrpSpPr>
        <p:grpSpPr>
          <a:xfrm>
            <a:off x="2553730" y="242369"/>
            <a:ext cx="567000" cy="437040"/>
            <a:chOff x="2553730" y="242369"/>
            <a:chExt cx="56700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F4C95E1-2DCC-63A7-BB32-609BE3D06019}"/>
                    </a:ext>
                  </a:extLst>
                </p14:cNvPr>
                <p14:cNvContentPartPr/>
                <p14:nvPr/>
              </p14:nvContentPartPr>
              <p14:xfrm>
                <a:off x="2586850" y="341369"/>
                <a:ext cx="190800" cy="301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F4C95E1-2DCC-63A7-BB32-609BE3D060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78210" y="332729"/>
                  <a:ext cx="2084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29BA8A5-5DEB-E294-1402-08EF411E1922}"/>
                    </a:ext>
                  </a:extLst>
                </p14:cNvPr>
                <p14:cNvContentPartPr/>
                <p14:nvPr/>
              </p14:nvContentPartPr>
              <p14:xfrm>
                <a:off x="2885650" y="579689"/>
                <a:ext cx="23040" cy="99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29BA8A5-5DEB-E294-1402-08EF411E192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77010" y="571049"/>
                  <a:ext cx="40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E9F4C32-E7D6-D86F-7272-5A990BACE289}"/>
                    </a:ext>
                  </a:extLst>
                </p14:cNvPr>
                <p14:cNvContentPartPr/>
                <p14:nvPr/>
              </p14:nvContentPartPr>
              <p14:xfrm>
                <a:off x="2999050" y="242369"/>
                <a:ext cx="121680" cy="124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E9F4C32-E7D6-D86F-7272-5A990BACE2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90050" y="233729"/>
                  <a:ext cx="139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4830F4E-F7CC-163A-714B-0E49B85D4B8B}"/>
                    </a:ext>
                  </a:extLst>
                </p14:cNvPr>
                <p14:cNvContentPartPr/>
                <p14:nvPr/>
              </p14:nvContentPartPr>
              <p14:xfrm>
                <a:off x="2553730" y="257849"/>
                <a:ext cx="164160" cy="34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4830F4E-F7CC-163A-714B-0E49B85D4B8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45090" y="249209"/>
                  <a:ext cx="1818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1043FC-9D55-2E4B-7CCB-40B36591B06F}"/>
                  </a:ext>
                </a:extLst>
              </p14:cNvPr>
              <p14:cNvContentPartPr/>
              <p14:nvPr/>
            </p14:nvContentPartPr>
            <p14:xfrm>
              <a:off x="3263650" y="639809"/>
              <a:ext cx="132480" cy="193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1043FC-9D55-2E4B-7CCB-40B36591B06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54650" y="630809"/>
                <a:ext cx="15012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609C722-3D72-25C8-7D6D-C27382558383}"/>
              </a:ext>
            </a:extLst>
          </p:cNvPr>
          <p:cNvGrpSpPr/>
          <p:nvPr/>
        </p:nvGrpSpPr>
        <p:grpSpPr>
          <a:xfrm>
            <a:off x="3672250" y="227969"/>
            <a:ext cx="484200" cy="530640"/>
            <a:chOff x="3672250" y="227969"/>
            <a:chExt cx="48420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3952C71-1F25-46A5-E342-0A60A99975AC}"/>
                    </a:ext>
                  </a:extLst>
                </p14:cNvPr>
                <p14:cNvContentPartPr/>
                <p14:nvPr/>
              </p14:nvContentPartPr>
              <p14:xfrm>
                <a:off x="3733810" y="391409"/>
                <a:ext cx="163440" cy="261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3952C71-1F25-46A5-E342-0A60A99975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25170" y="382409"/>
                  <a:ext cx="181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2ABEC0F-66AD-7E94-568D-56E66FAA7851}"/>
                    </a:ext>
                  </a:extLst>
                </p14:cNvPr>
                <p14:cNvContentPartPr/>
                <p14:nvPr/>
              </p14:nvContentPartPr>
              <p14:xfrm>
                <a:off x="4003090" y="620009"/>
                <a:ext cx="114120" cy="138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2ABEC0F-66AD-7E94-568D-56E66FAA785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94090" y="611009"/>
                  <a:ext cx="131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7052B27-E112-9BD8-4638-A96EE4B5E814}"/>
                    </a:ext>
                  </a:extLst>
                </p14:cNvPr>
                <p14:cNvContentPartPr/>
                <p14:nvPr/>
              </p14:nvContentPartPr>
              <p14:xfrm>
                <a:off x="3672250" y="350009"/>
                <a:ext cx="201240" cy="7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7052B27-E112-9BD8-4638-A96EE4B5E8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63250" y="341369"/>
                  <a:ext cx="218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35CDCF9-52B1-D01F-9A6B-38E5CFA48818}"/>
                    </a:ext>
                  </a:extLst>
                </p14:cNvPr>
                <p14:cNvContentPartPr/>
                <p14:nvPr/>
              </p14:nvContentPartPr>
              <p14:xfrm>
                <a:off x="4022530" y="227969"/>
                <a:ext cx="133920" cy="117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35CDCF9-52B1-D01F-9A6B-38E5CFA4881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13530" y="219329"/>
                  <a:ext cx="15156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A4AA26B-9325-0353-02C5-D36879EED659}"/>
                  </a:ext>
                </a:extLst>
              </p14:cNvPr>
              <p14:cNvContentPartPr/>
              <p14:nvPr/>
            </p14:nvContentPartPr>
            <p14:xfrm>
              <a:off x="4421770" y="638729"/>
              <a:ext cx="88560" cy="16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A4AA26B-9325-0353-02C5-D36879EED65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12770" y="630089"/>
                <a:ext cx="10620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46047F2-E85B-2D35-9B4F-4A23CBA32C08}"/>
              </a:ext>
            </a:extLst>
          </p:cNvPr>
          <p:cNvGrpSpPr/>
          <p:nvPr/>
        </p:nvGrpSpPr>
        <p:grpSpPr>
          <a:xfrm>
            <a:off x="4869970" y="332009"/>
            <a:ext cx="518760" cy="338760"/>
            <a:chOff x="4869970" y="332009"/>
            <a:chExt cx="51876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2CBEBE9-034D-A62B-7499-F489819C8AB6}"/>
                    </a:ext>
                  </a:extLst>
                </p14:cNvPr>
                <p14:cNvContentPartPr/>
                <p14:nvPr/>
              </p14:nvContentPartPr>
              <p14:xfrm>
                <a:off x="4869970" y="332009"/>
                <a:ext cx="167040" cy="268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2CBEBE9-034D-A62B-7499-F489819C8AB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60970" y="323369"/>
                  <a:ext cx="184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BD979AA-0EB4-17AD-1E01-CAC22B135093}"/>
                    </a:ext>
                  </a:extLst>
                </p14:cNvPr>
                <p14:cNvContentPartPr/>
                <p14:nvPr/>
              </p14:nvContentPartPr>
              <p14:xfrm>
                <a:off x="5127370" y="575729"/>
                <a:ext cx="15120" cy="77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BD979AA-0EB4-17AD-1E01-CAC22B1350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18730" y="566729"/>
                  <a:ext cx="32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4313A76-8CC0-7506-F456-83B4365F78D2}"/>
                    </a:ext>
                  </a:extLst>
                </p14:cNvPr>
                <p14:cNvContentPartPr/>
                <p14:nvPr/>
              </p14:nvContentPartPr>
              <p14:xfrm>
                <a:off x="5296210" y="555929"/>
                <a:ext cx="92520" cy="114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4313A76-8CC0-7506-F456-83B4365F78D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87210" y="546929"/>
                  <a:ext cx="110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FD6BCCC-5713-BED4-89B6-99C26EE169C8}"/>
                    </a:ext>
                  </a:extLst>
                </p14:cNvPr>
                <p14:cNvContentPartPr/>
                <p14:nvPr/>
              </p14:nvContentPartPr>
              <p14:xfrm>
                <a:off x="5271370" y="614609"/>
                <a:ext cx="99000" cy="20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FD6BCCC-5713-BED4-89B6-99C26EE169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62730" y="605609"/>
                  <a:ext cx="11664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9FD7D4-7587-A27D-3350-67A022016BF3}"/>
                  </a:ext>
                </a:extLst>
              </p14:cNvPr>
              <p14:cNvContentPartPr/>
              <p14:nvPr/>
            </p14:nvContentPartPr>
            <p14:xfrm>
              <a:off x="5614810" y="604889"/>
              <a:ext cx="108720" cy="87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9FD7D4-7587-A27D-3350-67A022016BF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06170" y="596249"/>
                <a:ext cx="12636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6868C49C-0844-8101-BCFE-76A5637C0EA4}"/>
              </a:ext>
            </a:extLst>
          </p:cNvPr>
          <p:cNvGrpSpPr/>
          <p:nvPr/>
        </p:nvGrpSpPr>
        <p:grpSpPr>
          <a:xfrm>
            <a:off x="6010450" y="298169"/>
            <a:ext cx="597960" cy="395640"/>
            <a:chOff x="6010450" y="298169"/>
            <a:chExt cx="59796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D5DEE52-88DE-1AAB-AB98-C68DB30D2D92}"/>
                    </a:ext>
                  </a:extLst>
                </p14:cNvPr>
                <p14:cNvContentPartPr/>
                <p14:nvPr/>
              </p14:nvContentPartPr>
              <p14:xfrm>
                <a:off x="6010450" y="298169"/>
                <a:ext cx="146520" cy="285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D5DEE52-88DE-1AAB-AB98-C68DB30D2D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01810" y="289169"/>
                  <a:ext cx="1641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6780354-0FD7-8192-F799-7BDF246ED2EC}"/>
                    </a:ext>
                  </a:extLst>
                </p14:cNvPr>
                <p14:cNvContentPartPr/>
                <p14:nvPr/>
              </p14:nvContentPartPr>
              <p14:xfrm>
                <a:off x="6276130" y="555209"/>
                <a:ext cx="91440" cy="99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6780354-0FD7-8192-F799-7BDF246ED2E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67130" y="546209"/>
                  <a:ext cx="109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0D1C31E-8BA8-4D91-FB70-5B817B6100E4}"/>
                    </a:ext>
                  </a:extLst>
                </p14:cNvPr>
                <p14:cNvContentPartPr/>
                <p14:nvPr/>
              </p14:nvContentPartPr>
              <p14:xfrm>
                <a:off x="6468370" y="559889"/>
                <a:ext cx="123120" cy="133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0D1C31E-8BA8-4D91-FB70-5B817B6100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59730" y="550889"/>
                  <a:ext cx="140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1E6D84-7AC3-BF96-DC05-3D1051D03341}"/>
                    </a:ext>
                  </a:extLst>
                </p14:cNvPr>
                <p14:cNvContentPartPr/>
                <p14:nvPr/>
              </p14:nvContentPartPr>
              <p14:xfrm>
                <a:off x="6449650" y="617489"/>
                <a:ext cx="158760" cy="23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1E6D84-7AC3-BF96-DC05-3D1051D033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41010" y="608489"/>
                  <a:ext cx="17640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F20D0D8-9A64-149A-F358-BF91C05C2C82}"/>
                  </a:ext>
                </a:extLst>
              </p14:cNvPr>
              <p14:cNvContentPartPr/>
              <p14:nvPr/>
            </p14:nvContentPartPr>
            <p14:xfrm>
              <a:off x="7045450" y="440729"/>
              <a:ext cx="353160" cy="171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F20D0D8-9A64-149A-F358-BF91C05C2C8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36810" y="432089"/>
                <a:ext cx="3708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9629A62-E5D5-6EB8-ACFA-A48A3A2E3479}"/>
                  </a:ext>
                </a:extLst>
              </p14:cNvPr>
              <p14:cNvContentPartPr/>
              <p14:nvPr/>
            </p14:nvContentPartPr>
            <p14:xfrm>
              <a:off x="7791370" y="429929"/>
              <a:ext cx="223920" cy="172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9629A62-E5D5-6EB8-ACFA-A48A3A2E347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82370" y="421289"/>
                <a:ext cx="24156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8A9FFD9D-CA1A-A75B-A03C-E33D5737C990}"/>
              </a:ext>
            </a:extLst>
          </p:cNvPr>
          <p:cNvGrpSpPr/>
          <p:nvPr/>
        </p:nvGrpSpPr>
        <p:grpSpPr>
          <a:xfrm>
            <a:off x="8383210" y="168209"/>
            <a:ext cx="2145240" cy="543600"/>
            <a:chOff x="8383210" y="168209"/>
            <a:chExt cx="214524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C9BF2D5-0EAC-2DE1-E600-D160444C2DD4}"/>
                    </a:ext>
                  </a:extLst>
                </p14:cNvPr>
                <p14:cNvContentPartPr/>
                <p14:nvPr/>
              </p14:nvContentPartPr>
              <p14:xfrm>
                <a:off x="8383210" y="168209"/>
                <a:ext cx="1396440" cy="543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C9BF2D5-0EAC-2DE1-E600-D160444C2DD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74210" y="159209"/>
                  <a:ext cx="141408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D853953-2079-C6B4-0279-AA9192A0D13C}"/>
                    </a:ext>
                  </a:extLst>
                </p14:cNvPr>
                <p14:cNvContentPartPr/>
                <p14:nvPr/>
              </p14:nvContentPartPr>
              <p14:xfrm>
                <a:off x="9495970" y="341009"/>
                <a:ext cx="168480" cy="7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D853953-2079-C6B4-0279-AA9192A0D1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86970" y="332369"/>
                  <a:ext cx="186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A7FA269-BDBA-1909-6399-E2D2B44790B3}"/>
                    </a:ext>
                  </a:extLst>
                </p14:cNvPr>
                <p14:cNvContentPartPr/>
                <p14:nvPr/>
              </p14:nvContentPartPr>
              <p14:xfrm>
                <a:off x="9898810" y="206729"/>
                <a:ext cx="612000" cy="334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A7FA269-BDBA-1909-6399-E2D2B44790B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89810" y="198089"/>
                  <a:ext cx="6296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D308172-8E9A-62FF-1B10-7EC4CF0435B9}"/>
                    </a:ext>
                  </a:extLst>
                </p14:cNvPr>
                <p14:cNvContentPartPr/>
                <p14:nvPr/>
              </p14:nvContentPartPr>
              <p14:xfrm>
                <a:off x="10311730" y="302129"/>
                <a:ext cx="216720" cy="49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D308172-8E9A-62FF-1B10-7EC4CF0435B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02730" y="293489"/>
                  <a:ext cx="23436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20D5B2B-1872-CCA6-B848-33FEDA68A8B0}"/>
                  </a:ext>
                </a:extLst>
              </p14:cNvPr>
              <p14:cNvContentPartPr/>
              <p14:nvPr/>
            </p14:nvContentPartPr>
            <p14:xfrm>
              <a:off x="1171690" y="1085489"/>
              <a:ext cx="243360" cy="476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20D5B2B-1872-CCA6-B848-33FEDA68A8B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62690" y="1076489"/>
                <a:ext cx="261000" cy="49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16CECBC1-AAB5-A66D-4C61-236BC3D86440}"/>
              </a:ext>
            </a:extLst>
          </p:cNvPr>
          <p:cNvGrpSpPr/>
          <p:nvPr/>
        </p:nvGrpSpPr>
        <p:grpSpPr>
          <a:xfrm>
            <a:off x="1698010" y="1062449"/>
            <a:ext cx="1243800" cy="516600"/>
            <a:chOff x="1698010" y="1062449"/>
            <a:chExt cx="124380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F332839-4B32-4B56-4221-040092137571}"/>
                    </a:ext>
                  </a:extLst>
                </p14:cNvPr>
                <p14:cNvContentPartPr/>
                <p14:nvPr/>
              </p14:nvContentPartPr>
              <p14:xfrm>
                <a:off x="1698010" y="1062449"/>
                <a:ext cx="1243800" cy="516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F332839-4B32-4B56-4221-0400921375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89010" y="1053449"/>
                  <a:ext cx="126144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D975ECC-9D53-D8FC-5766-CDFBC11B3D06}"/>
                    </a:ext>
                  </a:extLst>
                </p14:cNvPr>
                <p14:cNvContentPartPr/>
                <p14:nvPr/>
              </p14:nvContentPartPr>
              <p14:xfrm>
                <a:off x="2473090" y="1106729"/>
                <a:ext cx="73440" cy="8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D975ECC-9D53-D8FC-5766-CDFBC11B3D0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64090" y="1097729"/>
                  <a:ext cx="910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CAE256-AB56-BE1E-4272-8E21AFB5331F}"/>
              </a:ext>
            </a:extLst>
          </p:cNvPr>
          <p:cNvGrpSpPr/>
          <p:nvPr/>
        </p:nvGrpSpPr>
        <p:grpSpPr>
          <a:xfrm>
            <a:off x="3352570" y="1073249"/>
            <a:ext cx="1474560" cy="482760"/>
            <a:chOff x="3352570" y="1073249"/>
            <a:chExt cx="147456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1A3DFD6-F56B-80F8-BD77-55D0ED726AFD}"/>
                    </a:ext>
                  </a:extLst>
                </p14:cNvPr>
                <p14:cNvContentPartPr/>
                <p14:nvPr/>
              </p14:nvContentPartPr>
              <p14:xfrm>
                <a:off x="3352570" y="1073249"/>
                <a:ext cx="1474560" cy="482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1A3DFD6-F56B-80F8-BD77-55D0ED726AF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43570" y="1064609"/>
                  <a:ext cx="149220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DA212DD-5CBE-9497-E62D-1398D2880F7D}"/>
                    </a:ext>
                  </a:extLst>
                </p14:cNvPr>
                <p14:cNvContentPartPr/>
                <p14:nvPr/>
              </p14:nvContentPartPr>
              <p14:xfrm>
                <a:off x="4452730" y="1185569"/>
                <a:ext cx="204480" cy="42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DA212DD-5CBE-9497-E62D-1398D2880F7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43730" y="1176929"/>
                  <a:ext cx="222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2AE3484-57FA-88E4-438F-C0733FFC777D}"/>
                    </a:ext>
                  </a:extLst>
                </p14:cNvPr>
                <p14:cNvContentPartPr/>
                <p14:nvPr/>
              </p14:nvContentPartPr>
              <p14:xfrm>
                <a:off x="4397650" y="1192769"/>
                <a:ext cx="33840" cy="17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2AE3484-57FA-88E4-438F-C0733FFC777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89010" y="1184129"/>
                  <a:ext cx="51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E719F52-031C-28CA-68B7-CD8EEE7492B5}"/>
                    </a:ext>
                  </a:extLst>
                </p14:cNvPr>
                <p14:cNvContentPartPr/>
                <p14:nvPr/>
              </p14:nvContentPartPr>
              <p14:xfrm>
                <a:off x="4155010" y="1185569"/>
                <a:ext cx="147600" cy="19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E719F52-031C-28CA-68B7-CD8EEE7492B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46010" y="1176929"/>
                  <a:ext cx="16524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EC9849B-5BEE-1180-B122-D886F07A8276}"/>
                  </a:ext>
                </a:extLst>
              </p14:cNvPr>
              <p14:cNvContentPartPr/>
              <p14:nvPr/>
            </p14:nvContentPartPr>
            <p14:xfrm>
              <a:off x="8887930" y="1620449"/>
              <a:ext cx="179640" cy="222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EC9849B-5BEE-1180-B122-D886F07A82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878930" y="1611809"/>
                <a:ext cx="19728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FA47F58-42E2-29F6-3C46-33186DF09C6E}"/>
                  </a:ext>
                </a:extLst>
              </p14:cNvPr>
              <p14:cNvContentPartPr/>
              <p14:nvPr/>
            </p14:nvContentPartPr>
            <p14:xfrm>
              <a:off x="9187090" y="1553489"/>
              <a:ext cx="110160" cy="83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FA47F58-42E2-29F6-3C46-33186DF09C6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178090" y="1544489"/>
                <a:ext cx="127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1457D13-1803-2BB8-F92C-D67D070D57A3}"/>
                  </a:ext>
                </a:extLst>
              </p14:cNvPr>
              <p14:cNvContentPartPr/>
              <p14:nvPr/>
            </p14:nvContentPartPr>
            <p14:xfrm>
              <a:off x="9578410" y="1605689"/>
              <a:ext cx="640440" cy="252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1457D13-1803-2BB8-F92C-D67D070D57A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569770" y="1597049"/>
                <a:ext cx="6580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8F764B7-8162-2239-B73A-1C7FB58BD26F}"/>
                  </a:ext>
                </a:extLst>
              </p14:cNvPr>
              <p14:cNvContentPartPr/>
              <p14:nvPr/>
            </p14:nvContentPartPr>
            <p14:xfrm>
              <a:off x="3800410" y="1840409"/>
              <a:ext cx="244800" cy="125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8F764B7-8162-2239-B73A-1C7FB58BD26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791770" y="1831769"/>
                <a:ext cx="2624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23E63B8-A214-2AC1-1E2E-7DC51BDC8978}"/>
                  </a:ext>
                </a:extLst>
              </p14:cNvPr>
              <p14:cNvContentPartPr/>
              <p14:nvPr/>
            </p14:nvContentPartPr>
            <p14:xfrm>
              <a:off x="4257250" y="1624049"/>
              <a:ext cx="1121040" cy="452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23E63B8-A214-2AC1-1E2E-7DC51BDC897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48250" y="1615049"/>
                <a:ext cx="113868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5BDDC7D-7200-38CD-CD4B-B0F5FA1C8014}"/>
                  </a:ext>
                </a:extLst>
              </p14:cNvPr>
              <p14:cNvContentPartPr/>
              <p14:nvPr/>
            </p14:nvContentPartPr>
            <p14:xfrm>
              <a:off x="4732810" y="1749689"/>
              <a:ext cx="280440" cy="38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5BDDC7D-7200-38CD-CD4B-B0F5FA1C801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723810" y="1740689"/>
                <a:ext cx="298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C1BAB30-DCF5-B446-1831-9C0682155CB3}"/>
                  </a:ext>
                </a:extLst>
              </p14:cNvPr>
              <p14:cNvContentPartPr/>
              <p14:nvPr/>
            </p14:nvContentPartPr>
            <p14:xfrm>
              <a:off x="5611210" y="1732769"/>
              <a:ext cx="222480" cy="379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C1BAB30-DCF5-B446-1831-9C0682155CB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602210" y="1724129"/>
                <a:ext cx="24012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6218E45-58BE-E561-2746-1E388F919F8E}"/>
                  </a:ext>
                </a:extLst>
              </p14:cNvPr>
              <p14:cNvContentPartPr/>
              <p14:nvPr/>
            </p14:nvContentPartPr>
            <p14:xfrm>
              <a:off x="6088930" y="1823849"/>
              <a:ext cx="480960" cy="136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6218E45-58BE-E561-2746-1E388F919F8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79930" y="1815209"/>
                <a:ext cx="498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6AA8B73-BB8E-2E35-B479-3602D3AD2A73}"/>
                  </a:ext>
                </a:extLst>
              </p14:cNvPr>
              <p14:cNvContentPartPr/>
              <p14:nvPr/>
            </p14:nvContentPartPr>
            <p14:xfrm>
              <a:off x="6731530" y="1640609"/>
              <a:ext cx="771840" cy="432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6AA8B73-BB8E-2E35-B479-3602D3AD2A7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722530" y="1631969"/>
                <a:ext cx="7894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06C8278-B5E8-398A-F2C8-FCA078CF96CA}"/>
                  </a:ext>
                </a:extLst>
              </p14:cNvPr>
              <p14:cNvContentPartPr/>
              <p14:nvPr/>
            </p14:nvContentPartPr>
            <p14:xfrm>
              <a:off x="7334890" y="1727369"/>
              <a:ext cx="196560" cy="18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06C8278-B5E8-398A-F2C8-FCA078CF96C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325890" y="1718369"/>
                <a:ext cx="214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F6597CE-7B6A-B119-F812-DF5F972F2DA2}"/>
                  </a:ext>
                </a:extLst>
              </p14:cNvPr>
              <p14:cNvContentPartPr/>
              <p14:nvPr/>
            </p14:nvContentPartPr>
            <p14:xfrm>
              <a:off x="7500130" y="1932569"/>
              <a:ext cx="71280" cy="119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F6597CE-7B6A-B119-F812-DF5F972F2DA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91130" y="1923569"/>
                <a:ext cx="889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DDF0D07-21AB-FCD8-5154-147C624DA034}"/>
                  </a:ext>
                </a:extLst>
              </p14:cNvPr>
              <p14:cNvContentPartPr/>
              <p14:nvPr/>
            </p14:nvContentPartPr>
            <p14:xfrm>
              <a:off x="7849690" y="1586609"/>
              <a:ext cx="695880" cy="473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DDF0D07-21AB-FCD8-5154-147C624DA03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40690" y="1577609"/>
                <a:ext cx="71352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CA17FF5-B96F-C885-6862-41F835225878}"/>
                  </a:ext>
                </a:extLst>
              </p14:cNvPr>
              <p14:cNvContentPartPr/>
              <p14:nvPr/>
            </p14:nvContentPartPr>
            <p14:xfrm>
              <a:off x="3181930" y="2245409"/>
              <a:ext cx="492480" cy="253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CA17FF5-B96F-C885-6862-41F83522587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173290" y="2236769"/>
                <a:ext cx="51012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8FF115E-29CF-2A9F-0545-57F6D2ECB5FE}"/>
                  </a:ext>
                </a:extLst>
              </p14:cNvPr>
              <p14:cNvContentPartPr/>
              <p14:nvPr/>
            </p14:nvContentPartPr>
            <p14:xfrm>
              <a:off x="3939730" y="2316329"/>
              <a:ext cx="472680" cy="163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8FF115E-29CF-2A9F-0545-57F6D2ECB5F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930730" y="2307329"/>
                <a:ext cx="4903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B7B2F21-845C-29FC-94E8-4CBB2F8D7DED}"/>
                  </a:ext>
                </a:extLst>
              </p14:cNvPr>
              <p14:cNvContentPartPr/>
              <p14:nvPr/>
            </p14:nvContentPartPr>
            <p14:xfrm>
              <a:off x="3943690" y="2536649"/>
              <a:ext cx="407160" cy="18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B7B2F21-845C-29FC-94E8-4CBB2F8D7DE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34690" y="2528009"/>
                <a:ext cx="424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505EE1A-CCC1-0E96-9C4E-61AF24CDB3B5}"/>
                  </a:ext>
                </a:extLst>
              </p14:cNvPr>
              <p14:cNvContentPartPr/>
              <p14:nvPr/>
            </p14:nvContentPartPr>
            <p14:xfrm>
              <a:off x="4782130" y="2282849"/>
              <a:ext cx="182520" cy="333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505EE1A-CCC1-0E96-9C4E-61AF24CDB3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73130" y="2273849"/>
                <a:ext cx="20016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AD85D24-6AF2-9E55-12F1-C796C776C34E}"/>
                  </a:ext>
                </a:extLst>
              </p14:cNvPr>
              <p14:cNvContentPartPr/>
              <p14:nvPr/>
            </p14:nvContentPartPr>
            <p14:xfrm>
              <a:off x="5186410" y="2155409"/>
              <a:ext cx="439560" cy="346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AD85D24-6AF2-9E55-12F1-C796C776C34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77770" y="2146409"/>
                <a:ext cx="45720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CFAFA9C-A197-4DFA-C6AF-A460475BA75C}"/>
                  </a:ext>
                </a:extLst>
              </p14:cNvPr>
              <p14:cNvContentPartPr/>
              <p14:nvPr/>
            </p14:nvContentPartPr>
            <p14:xfrm>
              <a:off x="5179570" y="2309489"/>
              <a:ext cx="365760" cy="8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CFAFA9C-A197-4DFA-C6AF-A460475BA75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170570" y="2300489"/>
                <a:ext cx="3834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8DE364C-23BA-9E9A-F3CB-37DDC529EC20}"/>
                  </a:ext>
                </a:extLst>
              </p14:cNvPr>
              <p14:cNvContentPartPr/>
              <p14:nvPr/>
            </p14:nvContentPartPr>
            <p14:xfrm>
              <a:off x="5850970" y="2193929"/>
              <a:ext cx="1741320" cy="451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8DE364C-23BA-9E9A-F3CB-37DDC529EC2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842330" y="2184929"/>
                <a:ext cx="175896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0C2A0F1-7AC6-645C-8C3B-D14AFEFE518D}"/>
                  </a:ext>
                </a:extLst>
              </p14:cNvPr>
              <p14:cNvContentPartPr/>
              <p14:nvPr/>
            </p14:nvContentPartPr>
            <p14:xfrm>
              <a:off x="7263610" y="2268809"/>
              <a:ext cx="270720" cy="13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0C2A0F1-7AC6-645C-8C3B-D14AFEFE518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254970" y="2259809"/>
                <a:ext cx="2883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AC69405-D03D-E8F0-4849-40C5376E9092}"/>
                  </a:ext>
                </a:extLst>
              </p14:cNvPr>
              <p14:cNvContentPartPr/>
              <p14:nvPr/>
            </p14:nvContentPartPr>
            <p14:xfrm>
              <a:off x="7850410" y="2116529"/>
              <a:ext cx="167760" cy="386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AC69405-D03D-E8F0-4849-40C5376E909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841770" y="2107889"/>
                <a:ext cx="1854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2830DD7-C959-27C3-8051-D91578B50D39}"/>
                  </a:ext>
                </a:extLst>
              </p14:cNvPr>
              <p14:cNvContentPartPr/>
              <p14:nvPr/>
            </p14:nvContentPartPr>
            <p14:xfrm>
              <a:off x="8065330" y="2282129"/>
              <a:ext cx="87480" cy="126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2830DD7-C959-27C3-8051-D91578B50D3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056330" y="2273489"/>
                <a:ext cx="1051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676F3B2-7420-ED44-9176-530958ED3003}"/>
                  </a:ext>
                </a:extLst>
              </p14:cNvPr>
              <p14:cNvContentPartPr/>
              <p14:nvPr/>
            </p14:nvContentPartPr>
            <p14:xfrm>
              <a:off x="8309410" y="2352689"/>
              <a:ext cx="23040" cy="781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676F3B2-7420-ED44-9176-530958ED300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300410" y="2343689"/>
                <a:ext cx="406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E92C841-E995-5EF1-204D-2BB326714E9A}"/>
                  </a:ext>
                </a:extLst>
              </p14:cNvPr>
              <p14:cNvContentPartPr/>
              <p14:nvPr/>
            </p14:nvContentPartPr>
            <p14:xfrm>
              <a:off x="8334970" y="2292209"/>
              <a:ext cx="169200" cy="309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E92C841-E995-5EF1-204D-2BB326714E9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325970" y="2283569"/>
                <a:ext cx="18684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1EE32F4-75EB-6A8A-D826-9BED3861B62B}"/>
                  </a:ext>
                </a:extLst>
              </p14:cNvPr>
              <p14:cNvContentPartPr/>
              <p14:nvPr/>
            </p14:nvContentPartPr>
            <p14:xfrm>
              <a:off x="8531170" y="2457089"/>
              <a:ext cx="8280" cy="58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1EE32F4-75EB-6A8A-D826-9BED3861B62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522170" y="2448449"/>
                <a:ext cx="259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F630D6C-D1D2-8FDB-3C30-781321D8CF82}"/>
                  </a:ext>
                </a:extLst>
              </p14:cNvPr>
              <p14:cNvContentPartPr/>
              <p14:nvPr/>
            </p14:nvContentPartPr>
            <p14:xfrm>
              <a:off x="8775250" y="2247209"/>
              <a:ext cx="153000" cy="2372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F630D6C-D1D2-8FDB-3C30-781321D8CF8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766250" y="2238569"/>
                <a:ext cx="1706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5C10FA2-7D9C-03FA-B124-65740628BBE0}"/>
                  </a:ext>
                </a:extLst>
              </p14:cNvPr>
              <p14:cNvContentPartPr/>
              <p14:nvPr/>
            </p14:nvContentPartPr>
            <p14:xfrm>
              <a:off x="9021850" y="2416769"/>
              <a:ext cx="91440" cy="132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5C10FA2-7D9C-03FA-B124-65740628BBE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012850" y="2408129"/>
                <a:ext cx="1090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8AC433F-BF23-74C9-BDEE-5A643A2E08DB}"/>
                  </a:ext>
                </a:extLst>
              </p14:cNvPr>
              <p14:cNvContentPartPr/>
              <p14:nvPr/>
            </p14:nvContentPartPr>
            <p14:xfrm>
              <a:off x="8997010" y="2490569"/>
              <a:ext cx="158760" cy="219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8AC433F-BF23-74C9-BDEE-5A643A2E08D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988370" y="2481929"/>
                <a:ext cx="1764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8DF112A-AB2D-B708-86CB-3F7D99F442BC}"/>
                  </a:ext>
                </a:extLst>
              </p14:cNvPr>
              <p14:cNvContentPartPr/>
              <p14:nvPr/>
            </p14:nvContentPartPr>
            <p14:xfrm>
              <a:off x="9204730" y="2184209"/>
              <a:ext cx="116640" cy="383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8DF112A-AB2D-B708-86CB-3F7D99F442B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195730" y="2175209"/>
                <a:ext cx="134280" cy="40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AE20AF6-A35C-51DE-1079-2EF82424D075}"/>
              </a:ext>
            </a:extLst>
          </p:cNvPr>
          <p:cNvGrpSpPr/>
          <p:nvPr/>
        </p:nvGrpSpPr>
        <p:grpSpPr>
          <a:xfrm>
            <a:off x="3138370" y="2787929"/>
            <a:ext cx="1743480" cy="339120"/>
            <a:chOff x="3138370" y="2787929"/>
            <a:chExt cx="174348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90A0920-7BE4-E35B-006A-BB4C6ADDF72A}"/>
                    </a:ext>
                  </a:extLst>
                </p14:cNvPr>
                <p14:cNvContentPartPr/>
                <p14:nvPr/>
              </p14:nvContentPartPr>
              <p14:xfrm>
                <a:off x="3138370" y="2974049"/>
                <a:ext cx="733320" cy="153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90A0920-7BE4-E35B-006A-BB4C6ADDF72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29370" y="2965409"/>
                  <a:ext cx="750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DDE5168-8E74-D172-8734-11CCF46DBDC2}"/>
                    </a:ext>
                  </a:extLst>
                </p14:cNvPr>
                <p14:cNvContentPartPr/>
                <p14:nvPr/>
              </p14:nvContentPartPr>
              <p14:xfrm>
                <a:off x="4178410" y="2787929"/>
                <a:ext cx="703440" cy="317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DDE5168-8E74-D172-8734-11CCF46DBDC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69770" y="2778929"/>
                  <a:ext cx="72108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3EEE0B2-44E6-8275-1156-4A6AC653B256}"/>
              </a:ext>
            </a:extLst>
          </p:cNvPr>
          <p:cNvGrpSpPr/>
          <p:nvPr/>
        </p:nvGrpSpPr>
        <p:grpSpPr>
          <a:xfrm>
            <a:off x="5159770" y="2676689"/>
            <a:ext cx="3663000" cy="567720"/>
            <a:chOff x="5159770" y="2676689"/>
            <a:chExt cx="366300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F72753E-55E7-9676-76E7-B81E8AEA9C87}"/>
                    </a:ext>
                  </a:extLst>
                </p14:cNvPr>
                <p14:cNvContentPartPr/>
                <p14:nvPr/>
              </p14:nvContentPartPr>
              <p14:xfrm>
                <a:off x="5159770" y="2774609"/>
                <a:ext cx="1207080" cy="415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F72753E-55E7-9676-76E7-B81E8AEA9C8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51130" y="2765609"/>
                  <a:ext cx="12247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A9FCC0D-C2CF-A5A4-B99F-DCA74DDE653D}"/>
                    </a:ext>
                  </a:extLst>
                </p14:cNvPr>
                <p14:cNvContentPartPr/>
                <p14:nvPr/>
              </p14:nvContentPartPr>
              <p14:xfrm>
                <a:off x="6059770" y="2820329"/>
                <a:ext cx="275400" cy="73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A9FCC0D-C2CF-A5A4-B99F-DCA74DDE653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051130" y="2811329"/>
                  <a:ext cx="293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16816E8-3F51-6D24-1E4A-070BCFDDECEA}"/>
                    </a:ext>
                  </a:extLst>
                </p14:cNvPr>
                <p14:cNvContentPartPr/>
                <p14:nvPr/>
              </p14:nvContentPartPr>
              <p14:xfrm>
                <a:off x="5800930" y="2821409"/>
                <a:ext cx="11880" cy="15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16816E8-3F51-6D24-1E4A-070BCFDDECE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91930" y="2812769"/>
                  <a:ext cx="29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A1207F3-652E-D2FE-D0B6-6259151CCF83}"/>
                    </a:ext>
                  </a:extLst>
                </p14:cNvPr>
                <p14:cNvContentPartPr/>
                <p14:nvPr/>
              </p14:nvContentPartPr>
              <p14:xfrm>
                <a:off x="6622810" y="2676689"/>
                <a:ext cx="1205640" cy="364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A1207F3-652E-D2FE-D0B6-6259151CCF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14170" y="2667689"/>
                  <a:ext cx="12232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1182A6F-D5CA-F10D-B3EF-DF75DB491325}"/>
                    </a:ext>
                  </a:extLst>
                </p14:cNvPr>
                <p14:cNvContentPartPr/>
                <p14:nvPr/>
              </p14:nvContentPartPr>
              <p14:xfrm>
                <a:off x="7806130" y="3052529"/>
                <a:ext cx="115560" cy="191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1182A6F-D5CA-F10D-B3EF-DF75DB49132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97490" y="3043889"/>
                  <a:ext cx="133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1C2F4CB-76F6-C6F6-19F1-885105FB79DC}"/>
                    </a:ext>
                  </a:extLst>
                </p14:cNvPr>
                <p14:cNvContentPartPr/>
                <p14:nvPr/>
              </p14:nvContentPartPr>
              <p14:xfrm>
                <a:off x="8279170" y="2849849"/>
                <a:ext cx="543600" cy="221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1C2F4CB-76F6-C6F6-19F1-885105FB79D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70530" y="2840849"/>
                  <a:ext cx="56124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B7312AC-1DF2-C935-6086-EDDCF7BD5E5D}"/>
              </a:ext>
            </a:extLst>
          </p:cNvPr>
          <p:cNvGrpSpPr/>
          <p:nvPr/>
        </p:nvGrpSpPr>
        <p:grpSpPr>
          <a:xfrm>
            <a:off x="9086290" y="2699729"/>
            <a:ext cx="1995840" cy="491400"/>
            <a:chOff x="9086290" y="2699729"/>
            <a:chExt cx="199584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D0081B8-AE41-60AF-D651-2171C7259DE3}"/>
                    </a:ext>
                  </a:extLst>
                </p14:cNvPr>
                <p14:cNvContentPartPr/>
                <p14:nvPr/>
              </p14:nvContentPartPr>
              <p14:xfrm>
                <a:off x="9086290" y="2791889"/>
                <a:ext cx="1193400" cy="265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D0081B8-AE41-60AF-D651-2171C7259DE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77290" y="2782889"/>
                  <a:ext cx="1211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D8CF550-6DE4-0BD0-56F6-6B74F7861651}"/>
                    </a:ext>
                  </a:extLst>
                </p14:cNvPr>
                <p14:cNvContentPartPr/>
                <p14:nvPr/>
              </p14:nvContentPartPr>
              <p14:xfrm>
                <a:off x="9584890" y="2844089"/>
                <a:ext cx="558360" cy="109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D8CF550-6DE4-0BD0-56F6-6B74F786165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76250" y="2835449"/>
                  <a:ext cx="576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6EE4B99-FFB5-226D-3627-1F443B5A83A9}"/>
                    </a:ext>
                  </a:extLst>
                </p14:cNvPr>
                <p14:cNvContentPartPr/>
                <p14:nvPr/>
              </p14:nvContentPartPr>
              <p14:xfrm>
                <a:off x="10490290" y="2790089"/>
                <a:ext cx="138600" cy="243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6EE4B99-FFB5-226D-3627-1F443B5A83A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481650" y="2781089"/>
                  <a:ext cx="1562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E3A2BBB-8A0A-1D61-56D1-58253671736D}"/>
                    </a:ext>
                  </a:extLst>
                </p14:cNvPr>
                <p14:cNvContentPartPr/>
                <p14:nvPr/>
              </p14:nvContentPartPr>
              <p14:xfrm>
                <a:off x="10740850" y="2776769"/>
                <a:ext cx="142560" cy="277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E3A2BBB-8A0A-1D61-56D1-58253671736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731850" y="2768129"/>
                  <a:ext cx="160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5013571-400D-27C4-C334-AE274BC03D74}"/>
                    </a:ext>
                  </a:extLst>
                </p14:cNvPr>
                <p14:cNvContentPartPr/>
                <p14:nvPr/>
              </p14:nvContentPartPr>
              <p14:xfrm>
                <a:off x="10961890" y="2699729"/>
                <a:ext cx="120240" cy="491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5013571-400D-27C4-C334-AE274BC03D7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953250" y="2691089"/>
                  <a:ext cx="137880" cy="50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8B17F35-D323-1A66-7F2C-377A648A72C9}"/>
              </a:ext>
            </a:extLst>
          </p:cNvPr>
          <p:cNvGrpSpPr/>
          <p:nvPr/>
        </p:nvGrpSpPr>
        <p:grpSpPr>
          <a:xfrm>
            <a:off x="1857490" y="1613841"/>
            <a:ext cx="1660680" cy="435240"/>
            <a:chOff x="1367890" y="1695329"/>
            <a:chExt cx="166068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BF613C4-DF7A-A26A-DE5C-61FF0DB8E67D}"/>
                    </a:ext>
                  </a:extLst>
                </p14:cNvPr>
                <p14:cNvContentPartPr/>
                <p14:nvPr/>
              </p14:nvContentPartPr>
              <p14:xfrm>
                <a:off x="1367890" y="1695329"/>
                <a:ext cx="69480" cy="368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BF613C4-DF7A-A26A-DE5C-61FF0DB8E67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358890" y="1686329"/>
                  <a:ext cx="871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3684BB6-3F4F-899E-62A4-A90F387E0FE8}"/>
                    </a:ext>
                  </a:extLst>
                </p14:cNvPr>
                <p14:cNvContentPartPr/>
                <p14:nvPr/>
              </p14:nvContentPartPr>
              <p14:xfrm>
                <a:off x="1560850" y="1809089"/>
                <a:ext cx="33840" cy="201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3684BB6-3F4F-899E-62A4-A90F387E0FE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52210" y="1800089"/>
                  <a:ext cx="51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B1A5BD8-5275-CF01-53A4-FB09B0B0C8C2}"/>
                    </a:ext>
                  </a:extLst>
                </p14:cNvPr>
                <p14:cNvContentPartPr/>
                <p14:nvPr/>
              </p14:nvContentPartPr>
              <p14:xfrm>
                <a:off x="1570570" y="1801529"/>
                <a:ext cx="154440" cy="17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B1A5BD8-5275-CF01-53A4-FB09B0B0C8C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61570" y="1792529"/>
                  <a:ext cx="172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402C774-7FFF-7B1F-B205-B4DD0AA3A1B8}"/>
                    </a:ext>
                  </a:extLst>
                </p14:cNvPr>
                <p14:cNvContentPartPr/>
                <p14:nvPr/>
              </p14:nvContentPartPr>
              <p14:xfrm>
                <a:off x="1555810" y="1854089"/>
                <a:ext cx="153720" cy="36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402C774-7FFF-7B1F-B205-B4DD0AA3A1B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46810" y="1845089"/>
                  <a:ext cx="171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1F8A9FF-27EE-2159-2683-FB42D55FC447}"/>
                    </a:ext>
                  </a:extLst>
                </p14:cNvPr>
                <p14:cNvContentPartPr/>
                <p14:nvPr/>
              </p14:nvContentPartPr>
              <p14:xfrm>
                <a:off x="1717450" y="1883609"/>
                <a:ext cx="270360" cy="155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1F8A9FF-27EE-2159-2683-FB42D55FC44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708810" y="1874969"/>
                  <a:ext cx="288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AB8B0C3-C621-9910-C021-A799A84F2D1C}"/>
                    </a:ext>
                  </a:extLst>
                </p14:cNvPr>
                <p14:cNvContentPartPr/>
                <p14:nvPr/>
              </p14:nvContentPartPr>
              <p14:xfrm>
                <a:off x="2236210" y="1809809"/>
                <a:ext cx="167400" cy="237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AB8B0C3-C621-9910-C021-A799A84F2D1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27570" y="1801169"/>
                  <a:ext cx="185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C29CD43-FF8B-0132-ACCD-FEECF019888E}"/>
                    </a:ext>
                  </a:extLst>
                </p14:cNvPr>
                <p14:cNvContentPartPr/>
                <p14:nvPr/>
              </p14:nvContentPartPr>
              <p14:xfrm>
                <a:off x="2162410" y="1747169"/>
                <a:ext cx="223560" cy="12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C29CD43-FF8B-0132-ACCD-FEECF019888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53770" y="1738529"/>
                  <a:ext cx="241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C918BAB-D112-87D2-53B8-F78B07DB5ACF}"/>
                    </a:ext>
                  </a:extLst>
                </p14:cNvPr>
                <p14:cNvContentPartPr/>
                <p14:nvPr/>
              </p14:nvContentPartPr>
              <p14:xfrm>
                <a:off x="2645890" y="1809449"/>
                <a:ext cx="382680" cy="321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C918BAB-D112-87D2-53B8-F78B07DB5AC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36890" y="1800449"/>
                  <a:ext cx="40032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A5B96CA-D769-5BAC-3EF9-92DC35BACC69}"/>
              </a:ext>
            </a:extLst>
          </p:cNvPr>
          <p:cNvGrpSpPr/>
          <p:nvPr/>
        </p:nvGrpSpPr>
        <p:grpSpPr>
          <a:xfrm>
            <a:off x="9661210" y="2130569"/>
            <a:ext cx="804600" cy="510480"/>
            <a:chOff x="9661210" y="2130569"/>
            <a:chExt cx="80460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7BECB4A-193D-9277-543C-FE84CF0C7EA5}"/>
                    </a:ext>
                  </a:extLst>
                </p14:cNvPr>
                <p14:cNvContentPartPr/>
                <p14:nvPr/>
              </p14:nvContentPartPr>
              <p14:xfrm>
                <a:off x="9661210" y="2242169"/>
                <a:ext cx="280080" cy="398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7BECB4A-193D-9277-543C-FE84CF0C7EA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652570" y="2233529"/>
                  <a:ext cx="2977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4882616-020E-7383-60CC-9D521CEB36A5}"/>
                    </a:ext>
                  </a:extLst>
                </p14:cNvPr>
                <p14:cNvContentPartPr/>
                <p14:nvPr/>
              </p14:nvContentPartPr>
              <p14:xfrm>
                <a:off x="10238650" y="2242889"/>
                <a:ext cx="213840" cy="240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4882616-020E-7383-60CC-9D521CEB36A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30010" y="2233889"/>
                  <a:ext cx="2314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72B9B6F-BAA1-17AE-4D3E-93166F35DFC2}"/>
                    </a:ext>
                  </a:extLst>
                </p14:cNvPr>
                <p14:cNvContentPartPr/>
                <p14:nvPr/>
              </p14:nvContentPartPr>
              <p14:xfrm>
                <a:off x="10152610" y="2130569"/>
                <a:ext cx="313200" cy="20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72B9B6F-BAA1-17AE-4D3E-93166F35DFC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43610" y="2121929"/>
                  <a:ext cx="3308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D817E78-CDE9-9783-E9FE-2DB404D23366}"/>
              </a:ext>
            </a:extLst>
          </p:cNvPr>
          <p:cNvGrpSpPr/>
          <p:nvPr/>
        </p:nvGrpSpPr>
        <p:grpSpPr>
          <a:xfrm>
            <a:off x="1289410" y="3489929"/>
            <a:ext cx="642240" cy="338760"/>
            <a:chOff x="1289410" y="3489929"/>
            <a:chExt cx="64224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E8C9A2E-90C4-9023-5B5B-C2D83C7D9220}"/>
                    </a:ext>
                  </a:extLst>
                </p14:cNvPr>
                <p14:cNvContentPartPr/>
                <p14:nvPr/>
              </p14:nvContentPartPr>
              <p14:xfrm>
                <a:off x="1329010" y="3554009"/>
                <a:ext cx="72000" cy="253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E8C9A2E-90C4-9023-5B5B-C2D83C7D922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20010" y="3545009"/>
                  <a:ext cx="89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3B9D010-8573-D4CF-C894-8817ABB9A238}"/>
                    </a:ext>
                  </a:extLst>
                </p14:cNvPr>
                <p14:cNvContentPartPr/>
                <p14:nvPr/>
              </p14:nvContentPartPr>
              <p14:xfrm>
                <a:off x="1289410" y="3531689"/>
                <a:ext cx="228600" cy="46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3B9D010-8573-D4CF-C894-8817ABB9A23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80770" y="3522689"/>
                  <a:ext cx="246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55E815B-479D-A9FC-056C-374C2FB0B74E}"/>
                    </a:ext>
                  </a:extLst>
                </p14:cNvPr>
                <p14:cNvContentPartPr/>
                <p14:nvPr/>
              </p14:nvContentPartPr>
              <p14:xfrm>
                <a:off x="1516930" y="3489929"/>
                <a:ext cx="414720" cy="338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55E815B-479D-A9FC-056C-374C2FB0B74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507930" y="3481289"/>
                  <a:ext cx="43236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5299F5C-8831-F502-7CA9-561FCC332CE0}"/>
              </a:ext>
            </a:extLst>
          </p:cNvPr>
          <p:cNvGrpSpPr/>
          <p:nvPr/>
        </p:nvGrpSpPr>
        <p:grpSpPr>
          <a:xfrm>
            <a:off x="2249530" y="3502529"/>
            <a:ext cx="1697400" cy="515520"/>
            <a:chOff x="2249530" y="3502529"/>
            <a:chExt cx="16974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CB1DAD0-7F18-9D46-1340-F408913CA0BC}"/>
                    </a:ext>
                  </a:extLst>
                </p14:cNvPr>
                <p14:cNvContentPartPr/>
                <p14:nvPr/>
              </p14:nvContentPartPr>
              <p14:xfrm>
                <a:off x="2249530" y="3719969"/>
                <a:ext cx="729720" cy="298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CB1DAD0-7F18-9D46-1340-F408913CA0B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240890" y="3710969"/>
                  <a:ext cx="7473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32959F6-EFA1-A992-8C0B-4B86BC6FE247}"/>
                    </a:ext>
                  </a:extLst>
                </p14:cNvPr>
                <p14:cNvContentPartPr/>
                <p14:nvPr/>
              </p14:nvContentPartPr>
              <p14:xfrm>
                <a:off x="3234850" y="3502529"/>
                <a:ext cx="712080" cy="347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32959F6-EFA1-A992-8C0B-4B86BC6FE24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26210" y="3493529"/>
                  <a:ext cx="7297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5BFD268-3E91-347C-1159-967E3A960ECD}"/>
                    </a:ext>
                  </a:extLst>
                </p14:cNvPr>
                <p14:cNvContentPartPr/>
                <p14:nvPr/>
              </p14:nvContentPartPr>
              <p14:xfrm>
                <a:off x="3681610" y="3640049"/>
                <a:ext cx="204480" cy="21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5BFD268-3E91-347C-1159-967E3A960EC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72970" y="3631409"/>
                  <a:ext cx="222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090297D-3A94-82B5-1382-15888EE02A08}"/>
                    </a:ext>
                  </a:extLst>
                </p14:cNvPr>
                <p14:cNvContentPartPr/>
                <p14:nvPr/>
              </p14:nvContentPartPr>
              <p14:xfrm>
                <a:off x="3350410" y="3587129"/>
                <a:ext cx="362880" cy="33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090297D-3A94-82B5-1382-15888EE02A0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341770" y="3578129"/>
                  <a:ext cx="38052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1A507DF-B8B3-9EBE-5038-845618FF2049}"/>
                  </a:ext>
                </a:extLst>
              </p14:cNvPr>
              <p14:cNvContentPartPr/>
              <p14:nvPr/>
            </p14:nvContentPartPr>
            <p14:xfrm>
              <a:off x="4224850" y="3545009"/>
              <a:ext cx="140400" cy="398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1A507DF-B8B3-9EBE-5038-845618FF204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215850" y="3536009"/>
                <a:ext cx="158040" cy="41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7129E34-3CA0-0EE8-FA21-C0BAD5A3365E}"/>
              </a:ext>
            </a:extLst>
          </p:cNvPr>
          <p:cNvGrpSpPr/>
          <p:nvPr/>
        </p:nvGrpSpPr>
        <p:grpSpPr>
          <a:xfrm>
            <a:off x="4364890" y="3496049"/>
            <a:ext cx="5325480" cy="530280"/>
            <a:chOff x="4364890" y="3496049"/>
            <a:chExt cx="532548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C6F8C3A-1B43-18AC-F13C-4CC95FA4616F}"/>
                    </a:ext>
                  </a:extLst>
                </p14:cNvPr>
                <p14:cNvContentPartPr/>
                <p14:nvPr/>
              </p14:nvContentPartPr>
              <p14:xfrm>
                <a:off x="4364890" y="3539609"/>
                <a:ext cx="1162440" cy="466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C6F8C3A-1B43-18AC-F13C-4CC95FA4616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56250" y="3530969"/>
                  <a:ext cx="11800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2223FE0-3664-95DE-2AC8-DD83BD7AE1BE}"/>
                    </a:ext>
                  </a:extLst>
                </p14:cNvPr>
                <p14:cNvContentPartPr/>
                <p14:nvPr/>
              </p14:nvContentPartPr>
              <p14:xfrm>
                <a:off x="5637130" y="3554369"/>
                <a:ext cx="685080" cy="471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2223FE0-3664-95DE-2AC8-DD83BD7AE1B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628130" y="3545369"/>
                  <a:ext cx="7027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14D0901-77E2-61FB-70EC-A15203703CEC}"/>
                    </a:ext>
                  </a:extLst>
                </p14:cNvPr>
                <p14:cNvContentPartPr/>
                <p14:nvPr/>
              </p14:nvContentPartPr>
              <p14:xfrm>
                <a:off x="6154810" y="3665969"/>
                <a:ext cx="220680" cy="66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14D0901-77E2-61FB-70EC-A15203703CE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45810" y="3656969"/>
                  <a:ext cx="238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78E6045-589E-2165-DD25-C3C3BB7F8F35}"/>
                    </a:ext>
                  </a:extLst>
                </p14:cNvPr>
                <p14:cNvContentPartPr/>
                <p14:nvPr/>
              </p14:nvContentPartPr>
              <p14:xfrm>
                <a:off x="6474850" y="3574529"/>
                <a:ext cx="305640" cy="432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78E6045-589E-2165-DD25-C3C3BB7F8F3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65850" y="3565889"/>
                  <a:ext cx="3232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C484446-1C6F-DB7D-2AB4-DBCF6732F5A1}"/>
                    </a:ext>
                  </a:extLst>
                </p14:cNvPr>
                <p14:cNvContentPartPr/>
                <p14:nvPr/>
              </p14:nvContentPartPr>
              <p14:xfrm>
                <a:off x="6900730" y="3511169"/>
                <a:ext cx="479160" cy="326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C484446-1C6F-DB7D-2AB4-DBCF6732F5A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92090" y="3502529"/>
                  <a:ext cx="4968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252DF15-4DF7-4176-5C03-E6273E04800A}"/>
                    </a:ext>
                  </a:extLst>
                </p14:cNvPr>
                <p14:cNvContentPartPr/>
                <p14:nvPr/>
              </p14:nvContentPartPr>
              <p14:xfrm>
                <a:off x="6949690" y="3606569"/>
                <a:ext cx="291600" cy="63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252DF15-4DF7-4176-5C03-E6273E04800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41050" y="3597929"/>
                  <a:ext cx="309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E0AA4C2-A008-591B-EE0B-17DDB1A6881A}"/>
                    </a:ext>
                  </a:extLst>
                </p14:cNvPr>
                <p14:cNvContentPartPr/>
                <p14:nvPr/>
              </p14:nvContentPartPr>
              <p14:xfrm>
                <a:off x="7554850" y="3498929"/>
                <a:ext cx="1836360" cy="484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E0AA4C2-A008-591B-EE0B-17DDB1A6881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45850" y="3490289"/>
                  <a:ext cx="18540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52E75D6-00DC-66E2-DA41-39EC2657D509}"/>
                    </a:ext>
                  </a:extLst>
                </p14:cNvPr>
                <p14:cNvContentPartPr/>
                <p14:nvPr/>
              </p14:nvContentPartPr>
              <p14:xfrm>
                <a:off x="9248290" y="3657689"/>
                <a:ext cx="14760" cy="24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52E75D6-00DC-66E2-DA41-39EC2657D50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39290" y="3648689"/>
                  <a:ext cx="32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9431B91-4BDB-48E2-99BF-C3B55135D8B7}"/>
                    </a:ext>
                  </a:extLst>
                </p14:cNvPr>
                <p14:cNvContentPartPr/>
                <p14:nvPr/>
              </p14:nvContentPartPr>
              <p14:xfrm>
                <a:off x="8864170" y="3560489"/>
                <a:ext cx="407160" cy="42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9431B91-4BDB-48E2-99BF-C3B55135D8B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55530" y="3551849"/>
                  <a:ext cx="424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91BB3BC-5C54-5CBA-B136-4CAA90219265}"/>
                    </a:ext>
                  </a:extLst>
                </p14:cNvPr>
                <p14:cNvContentPartPr/>
                <p14:nvPr/>
              </p14:nvContentPartPr>
              <p14:xfrm>
                <a:off x="9519730" y="3496049"/>
                <a:ext cx="170640" cy="400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91BB3BC-5C54-5CBA-B136-4CAA9021926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11090" y="3487409"/>
                  <a:ext cx="188280" cy="41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B8E2BB8-4467-2B96-F17F-FCD7711EF622}"/>
              </a:ext>
            </a:extLst>
          </p:cNvPr>
          <p:cNvGrpSpPr/>
          <p:nvPr/>
        </p:nvGrpSpPr>
        <p:grpSpPr>
          <a:xfrm>
            <a:off x="1401370" y="4083209"/>
            <a:ext cx="1164240" cy="399240"/>
            <a:chOff x="1401370" y="4083209"/>
            <a:chExt cx="116424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3A8A58F-296F-6BC4-5D78-A18AB245DDBC}"/>
                    </a:ext>
                  </a:extLst>
                </p14:cNvPr>
                <p14:cNvContentPartPr/>
                <p14:nvPr/>
              </p14:nvContentPartPr>
              <p14:xfrm>
                <a:off x="1401370" y="4083209"/>
                <a:ext cx="589320" cy="399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3A8A58F-296F-6BC4-5D78-A18AB245DDB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92370" y="4074209"/>
                  <a:ext cx="6069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96F4C3C-D3A4-5380-FA94-165FBD504C93}"/>
                    </a:ext>
                  </a:extLst>
                </p14:cNvPr>
                <p14:cNvContentPartPr/>
                <p14:nvPr/>
              </p14:nvContentPartPr>
              <p14:xfrm>
                <a:off x="1654090" y="4226849"/>
                <a:ext cx="35640" cy="4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96F4C3C-D3A4-5380-FA94-165FBD504C9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645450" y="4218209"/>
                  <a:ext cx="53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A6A5CE2-5434-E9A9-E118-F515C1D094DF}"/>
                    </a:ext>
                  </a:extLst>
                </p14:cNvPr>
                <p14:cNvContentPartPr/>
                <p14:nvPr/>
              </p14:nvContentPartPr>
              <p14:xfrm>
                <a:off x="2188330" y="4108049"/>
                <a:ext cx="377280" cy="311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A6A5CE2-5434-E9A9-E118-F515C1D094D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179690" y="4099049"/>
                  <a:ext cx="39492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631CE60-8DF9-C499-FBEB-88F9994B4C74}"/>
              </a:ext>
            </a:extLst>
          </p:cNvPr>
          <p:cNvGrpSpPr/>
          <p:nvPr/>
        </p:nvGrpSpPr>
        <p:grpSpPr>
          <a:xfrm>
            <a:off x="2783770" y="4028849"/>
            <a:ext cx="1560960" cy="421200"/>
            <a:chOff x="2783770" y="4028849"/>
            <a:chExt cx="156096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66AFA2E-0AD3-B6C9-64F1-972D9E9A9307}"/>
                    </a:ext>
                  </a:extLst>
                </p14:cNvPr>
                <p14:cNvContentPartPr/>
                <p14:nvPr/>
              </p14:nvContentPartPr>
              <p14:xfrm>
                <a:off x="2783770" y="4028849"/>
                <a:ext cx="1560960" cy="421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66AFA2E-0AD3-B6C9-64F1-972D9E9A930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74770" y="4019849"/>
                  <a:ext cx="15786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2D11B60-53A0-87BD-190B-9FCE35D57DAC}"/>
                    </a:ext>
                  </a:extLst>
                </p14:cNvPr>
                <p14:cNvContentPartPr/>
                <p14:nvPr/>
              </p14:nvContentPartPr>
              <p14:xfrm>
                <a:off x="3787090" y="4162409"/>
                <a:ext cx="16560" cy="11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2D11B60-53A0-87BD-190B-9FCE35D57DA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78090" y="4153409"/>
                  <a:ext cx="34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15D11A4-F0BD-A1A1-7D30-FAA583C0F694}"/>
                    </a:ext>
                  </a:extLst>
                </p14:cNvPr>
                <p14:cNvContentPartPr/>
                <p14:nvPr/>
              </p14:nvContentPartPr>
              <p14:xfrm>
                <a:off x="3109570" y="4192289"/>
                <a:ext cx="381960" cy="23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15D11A4-F0BD-A1A1-7D30-FAA583C0F69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00570" y="4183289"/>
                  <a:ext cx="39960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D2097BB0-E0EE-9460-281A-D1E55708212D}"/>
                  </a:ext>
                </a:extLst>
              </p14:cNvPr>
              <p14:cNvContentPartPr/>
              <p14:nvPr/>
            </p14:nvContentPartPr>
            <p14:xfrm>
              <a:off x="4657930" y="4135769"/>
              <a:ext cx="372960" cy="4327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D2097BB0-E0EE-9460-281A-D1E55708212D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649290" y="4126769"/>
                <a:ext cx="390600" cy="45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63D23C8-2E4E-247E-2F19-1AA28249734A}"/>
              </a:ext>
            </a:extLst>
          </p:cNvPr>
          <p:cNvGrpSpPr/>
          <p:nvPr/>
        </p:nvGrpSpPr>
        <p:grpSpPr>
          <a:xfrm>
            <a:off x="5312050" y="4036409"/>
            <a:ext cx="1511640" cy="510480"/>
            <a:chOff x="5312050" y="4036409"/>
            <a:chExt cx="151164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20E39F8-1DF0-7BF7-0D21-2FC9692ECF62}"/>
                    </a:ext>
                  </a:extLst>
                </p14:cNvPr>
                <p14:cNvContentPartPr/>
                <p14:nvPr/>
              </p14:nvContentPartPr>
              <p14:xfrm>
                <a:off x="5312050" y="4036409"/>
                <a:ext cx="1009800" cy="393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20E39F8-1DF0-7BF7-0D21-2FC9692ECF6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03410" y="4027409"/>
                  <a:ext cx="10274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799B610-55CF-7AC0-CCD4-4F87F02CA1EC}"/>
                    </a:ext>
                  </a:extLst>
                </p14:cNvPr>
                <p14:cNvContentPartPr/>
                <p14:nvPr/>
              </p14:nvContentPartPr>
              <p14:xfrm>
                <a:off x="6533170" y="4163849"/>
                <a:ext cx="290520" cy="383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799B610-55CF-7AC0-CCD4-4F87F02CA1E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24530" y="4155209"/>
                  <a:ext cx="30816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2A388BA-27B6-9E91-AEBB-5B0EF6768F64}"/>
              </a:ext>
            </a:extLst>
          </p:cNvPr>
          <p:cNvGrpSpPr/>
          <p:nvPr/>
        </p:nvGrpSpPr>
        <p:grpSpPr>
          <a:xfrm>
            <a:off x="7195570" y="4104809"/>
            <a:ext cx="3038760" cy="486720"/>
            <a:chOff x="7195570" y="4104809"/>
            <a:chExt cx="3038760" cy="4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6422B81-25E4-19CF-AEDB-F48BFA69C5AB}"/>
                    </a:ext>
                  </a:extLst>
                </p14:cNvPr>
                <p14:cNvContentPartPr/>
                <p14:nvPr/>
              </p14:nvContentPartPr>
              <p14:xfrm>
                <a:off x="7195570" y="4104809"/>
                <a:ext cx="170280" cy="331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6422B81-25E4-19CF-AEDB-F48BFA69C5A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86930" y="4096169"/>
                  <a:ext cx="1879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68454C0-B9C1-ACA9-F520-17E59FDA74E4}"/>
                    </a:ext>
                  </a:extLst>
                </p14:cNvPr>
                <p14:cNvContentPartPr/>
                <p14:nvPr/>
              </p14:nvContentPartPr>
              <p14:xfrm>
                <a:off x="7513090" y="4388129"/>
                <a:ext cx="27720" cy="84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68454C0-B9C1-ACA9-F520-17E59FDA74E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04450" y="4379489"/>
                  <a:ext cx="45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2793762-E838-0A93-91CB-D3988ECCD640}"/>
                    </a:ext>
                  </a:extLst>
                </p14:cNvPr>
                <p14:cNvContentPartPr/>
                <p14:nvPr/>
              </p14:nvContentPartPr>
              <p14:xfrm>
                <a:off x="7665010" y="4441769"/>
                <a:ext cx="122400" cy="129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2793762-E838-0A93-91CB-D3988ECCD64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56370" y="4432769"/>
                  <a:ext cx="140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0E0DB8B-657E-CF8D-2086-7222E950C353}"/>
                    </a:ext>
                  </a:extLst>
                </p14:cNvPr>
                <p14:cNvContentPartPr/>
                <p14:nvPr/>
              </p14:nvContentPartPr>
              <p14:xfrm>
                <a:off x="8011330" y="4192289"/>
                <a:ext cx="146520" cy="256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0E0DB8B-657E-CF8D-2086-7222E950C35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02330" y="4183649"/>
                  <a:ext cx="1641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DF82F2C-2CC1-868D-C290-E177AD4A4EA8}"/>
                    </a:ext>
                  </a:extLst>
                </p14:cNvPr>
                <p14:cNvContentPartPr/>
                <p14:nvPr/>
              </p14:nvContentPartPr>
              <p14:xfrm>
                <a:off x="8262250" y="4375169"/>
                <a:ext cx="125280" cy="135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DF82F2C-2CC1-868D-C290-E177AD4A4EA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53250" y="4366529"/>
                  <a:ext cx="142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C5BDEB2-CF4F-E96C-85FB-913DAA06AFB9}"/>
                    </a:ext>
                  </a:extLst>
                </p14:cNvPr>
                <p14:cNvContentPartPr/>
                <p14:nvPr/>
              </p14:nvContentPartPr>
              <p14:xfrm>
                <a:off x="8565730" y="4355369"/>
                <a:ext cx="81000" cy="140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C5BDEB2-CF4F-E96C-85FB-913DAA06AFB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56730" y="4346369"/>
                  <a:ext cx="98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F8E1E8E-0F0B-E572-636C-98C9B93F0A66}"/>
                    </a:ext>
                  </a:extLst>
                </p14:cNvPr>
                <p14:cNvContentPartPr/>
                <p14:nvPr/>
              </p14:nvContentPartPr>
              <p14:xfrm>
                <a:off x="8863090" y="4146209"/>
                <a:ext cx="237960" cy="294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F8E1E8E-0F0B-E572-636C-98C9B93F0A6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854450" y="4137209"/>
                  <a:ext cx="255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0C541FB-CD56-7D4E-8812-91E6A9788C0F}"/>
                    </a:ext>
                  </a:extLst>
                </p14:cNvPr>
                <p14:cNvContentPartPr/>
                <p14:nvPr/>
              </p14:nvContentPartPr>
              <p14:xfrm>
                <a:off x="9202930" y="4385249"/>
                <a:ext cx="5040" cy="101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0C541FB-CD56-7D4E-8812-91E6A9788C0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93930" y="4376609"/>
                  <a:ext cx="22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FA7CE4A-B337-6F53-573B-7174E44FD5F4}"/>
                    </a:ext>
                  </a:extLst>
                </p14:cNvPr>
                <p14:cNvContentPartPr/>
                <p14:nvPr/>
              </p14:nvContentPartPr>
              <p14:xfrm>
                <a:off x="9328930" y="4450409"/>
                <a:ext cx="128160" cy="141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FA7CE4A-B337-6F53-573B-7174E44FD5F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320290" y="4441409"/>
                  <a:ext cx="145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03834DC-C65F-D3CC-CEEA-29DB6EED4D9C}"/>
                    </a:ext>
                  </a:extLst>
                </p14:cNvPr>
                <p14:cNvContentPartPr/>
                <p14:nvPr/>
              </p14:nvContentPartPr>
              <p14:xfrm>
                <a:off x="9682090" y="4157369"/>
                <a:ext cx="275760" cy="299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03834DC-C65F-D3CC-CEEA-29DB6EED4D9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673450" y="4148369"/>
                  <a:ext cx="2934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41EDBBB-D70C-C669-DCAF-5743F50BF917}"/>
                    </a:ext>
                  </a:extLst>
                </p14:cNvPr>
                <p14:cNvContentPartPr/>
                <p14:nvPr/>
              </p14:nvContentPartPr>
              <p14:xfrm>
                <a:off x="10064770" y="4376609"/>
                <a:ext cx="169560" cy="131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41EDBBB-D70C-C669-DCAF-5743F50BF91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55770" y="4367969"/>
                  <a:ext cx="1872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AB38B620-C073-71E5-2FE6-785F3086609A}"/>
              </a:ext>
            </a:extLst>
          </p:cNvPr>
          <p:cNvGrpSpPr/>
          <p:nvPr/>
        </p:nvGrpSpPr>
        <p:grpSpPr>
          <a:xfrm>
            <a:off x="1396690" y="4720769"/>
            <a:ext cx="5731920" cy="552240"/>
            <a:chOff x="1396690" y="4720769"/>
            <a:chExt cx="573192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C1FD259-30A0-245E-1192-65696A137B28}"/>
                    </a:ext>
                  </a:extLst>
                </p14:cNvPr>
                <p14:cNvContentPartPr/>
                <p14:nvPr/>
              </p14:nvContentPartPr>
              <p14:xfrm>
                <a:off x="1396690" y="4846769"/>
                <a:ext cx="76680" cy="283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C1FD259-30A0-245E-1192-65696A137B2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388050" y="4838129"/>
                  <a:ext cx="943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F66E1F6-548D-D7C5-1FD7-BE043F08191B}"/>
                    </a:ext>
                  </a:extLst>
                </p14:cNvPr>
                <p14:cNvContentPartPr/>
                <p14:nvPr/>
              </p14:nvContentPartPr>
              <p14:xfrm>
                <a:off x="1435210" y="4834529"/>
                <a:ext cx="239400" cy="90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F66E1F6-548D-D7C5-1FD7-BE043F08191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26570" y="4825889"/>
                  <a:ext cx="257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1D56B57-5EC7-C7D2-EC3E-0C8029FA116C}"/>
                    </a:ext>
                  </a:extLst>
                </p14:cNvPr>
                <p14:cNvContentPartPr/>
                <p14:nvPr/>
              </p14:nvContentPartPr>
              <p14:xfrm>
                <a:off x="1432330" y="4960889"/>
                <a:ext cx="185040" cy="21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1D56B57-5EC7-C7D2-EC3E-0C8029FA116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423690" y="4951889"/>
                  <a:ext cx="202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D45CEB1-9443-5AF7-B976-D90F0F18AE54}"/>
                    </a:ext>
                  </a:extLst>
                </p14:cNvPr>
                <p14:cNvContentPartPr/>
                <p14:nvPr/>
              </p14:nvContentPartPr>
              <p14:xfrm>
                <a:off x="1698010" y="4988969"/>
                <a:ext cx="288360" cy="151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D45CEB1-9443-5AF7-B976-D90F0F18AE5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89370" y="4980329"/>
                  <a:ext cx="306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85C2265-8AF0-E109-753C-0C5FB01D2CA2}"/>
                    </a:ext>
                  </a:extLst>
                </p14:cNvPr>
                <p14:cNvContentPartPr/>
                <p14:nvPr/>
              </p14:nvContentPartPr>
              <p14:xfrm>
                <a:off x="2246650" y="4918769"/>
                <a:ext cx="831240" cy="354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85C2265-8AF0-E109-753C-0C5FB01D2CA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37650" y="4910129"/>
                  <a:ext cx="8488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1CFD703-5EC8-B726-EB12-2FF137825777}"/>
                    </a:ext>
                  </a:extLst>
                </p14:cNvPr>
                <p14:cNvContentPartPr/>
                <p14:nvPr/>
              </p14:nvContentPartPr>
              <p14:xfrm>
                <a:off x="2502250" y="4813649"/>
                <a:ext cx="51840" cy="49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1CFD703-5EC8-B726-EB12-2FF13782577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493610" y="4804649"/>
                  <a:ext cx="69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C77D3A6-AD9F-DE15-DA61-9EC1C2743DEE}"/>
                    </a:ext>
                  </a:extLst>
                </p14:cNvPr>
                <p14:cNvContentPartPr/>
                <p14:nvPr/>
              </p14:nvContentPartPr>
              <p14:xfrm>
                <a:off x="3402610" y="4792049"/>
                <a:ext cx="221400" cy="272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C77D3A6-AD9F-DE15-DA61-9EC1C2743DE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393970" y="4783049"/>
                  <a:ext cx="239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A13839B-D494-8A0D-B802-485136FA0E22}"/>
                    </a:ext>
                  </a:extLst>
                </p14:cNvPr>
                <p14:cNvContentPartPr/>
                <p14:nvPr/>
              </p14:nvContentPartPr>
              <p14:xfrm>
                <a:off x="3712930" y="5010929"/>
                <a:ext cx="29880" cy="138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A13839B-D494-8A0D-B802-485136FA0E2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04290" y="5002289"/>
                  <a:ext cx="47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3A0459D-798A-6729-6A77-3F141DFB346F}"/>
                    </a:ext>
                  </a:extLst>
                </p14:cNvPr>
                <p14:cNvContentPartPr/>
                <p14:nvPr/>
              </p14:nvContentPartPr>
              <p14:xfrm>
                <a:off x="3930730" y="5035409"/>
                <a:ext cx="100440" cy="168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3A0459D-798A-6729-6A77-3F141DFB346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921730" y="5026769"/>
                  <a:ext cx="118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407A985-3EF3-FB77-67F4-AC293A0D85BA}"/>
                    </a:ext>
                  </a:extLst>
                </p14:cNvPr>
                <p14:cNvContentPartPr/>
                <p14:nvPr/>
              </p14:nvContentPartPr>
              <p14:xfrm>
                <a:off x="4302610" y="4823009"/>
                <a:ext cx="218160" cy="276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407A985-3EF3-FB77-67F4-AC293A0D85B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293610" y="4814369"/>
                  <a:ext cx="2358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2DD5A48-4A91-E249-4972-C9F3E5F8DB78}"/>
                    </a:ext>
                  </a:extLst>
                </p14:cNvPr>
                <p14:cNvContentPartPr/>
                <p14:nvPr/>
              </p14:nvContentPartPr>
              <p14:xfrm>
                <a:off x="4611490" y="5040089"/>
                <a:ext cx="14400" cy="164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2DD5A48-4A91-E249-4972-C9F3E5F8DB7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02850" y="5031089"/>
                  <a:ext cx="32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87CF8C8-0D9C-3CDC-D543-EC2BBFB04911}"/>
                    </a:ext>
                  </a:extLst>
                </p14:cNvPr>
                <p14:cNvContentPartPr/>
                <p14:nvPr/>
              </p14:nvContentPartPr>
              <p14:xfrm>
                <a:off x="4915690" y="4830929"/>
                <a:ext cx="204480" cy="292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87CF8C8-0D9C-3CDC-D543-EC2BBFB0491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907050" y="4821929"/>
                  <a:ext cx="2221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F09E688-6C5B-0949-DABF-EAE1C0660635}"/>
                    </a:ext>
                  </a:extLst>
                </p14:cNvPr>
                <p14:cNvContentPartPr/>
                <p14:nvPr/>
              </p14:nvContentPartPr>
              <p14:xfrm>
                <a:off x="4896970" y="4939649"/>
                <a:ext cx="240480" cy="36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F09E688-6C5B-0949-DABF-EAE1C066063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87970" y="4930649"/>
                  <a:ext cx="258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271BD5C-73DA-58CD-F89E-604EC9990EE1}"/>
                    </a:ext>
                  </a:extLst>
                </p14:cNvPr>
                <p14:cNvContentPartPr/>
                <p14:nvPr/>
              </p14:nvContentPartPr>
              <p14:xfrm>
                <a:off x="5141770" y="4763609"/>
                <a:ext cx="660960" cy="372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271BD5C-73DA-58CD-F89E-604EC9990EE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133130" y="4754609"/>
                  <a:ext cx="6786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BE1CB35-77A8-ADF1-AC88-89E168A4BAB9}"/>
                    </a:ext>
                  </a:extLst>
                </p14:cNvPr>
                <p14:cNvContentPartPr/>
                <p14:nvPr/>
              </p14:nvContentPartPr>
              <p14:xfrm>
                <a:off x="6060850" y="4847489"/>
                <a:ext cx="182160" cy="265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BE1CB35-77A8-ADF1-AC88-89E168A4BAB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052210" y="4838489"/>
                  <a:ext cx="199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C6F8E92-1EEE-8DA5-38AC-41D6E4F08685}"/>
                    </a:ext>
                  </a:extLst>
                </p14:cNvPr>
                <p14:cNvContentPartPr/>
                <p14:nvPr/>
              </p14:nvContentPartPr>
              <p14:xfrm>
                <a:off x="6298810" y="4885649"/>
                <a:ext cx="123840" cy="239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C6F8E92-1EEE-8DA5-38AC-41D6E4F0868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89810" y="4877009"/>
                  <a:ext cx="141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DFF1348-CF3B-0ADA-213E-5954076B94C6}"/>
                    </a:ext>
                  </a:extLst>
                </p14:cNvPr>
                <p14:cNvContentPartPr/>
                <p14:nvPr/>
              </p14:nvContentPartPr>
              <p14:xfrm>
                <a:off x="6542530" y="5026049"/>
                <a:ext cx="27000" cy="140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DFF1348-CF3B-0ADA-213E-5954076B94C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33530" y="5017409"/>
                  <a:ext cx="44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849D8A5-A488-8F20-215C-7BC5D0B948A1}"/>
                    </a:ext>
                  </a:extLst>
                </p14:cNvPr>
                <p14:cNvContentPartPr/>
                <p14:nvPr/>
              </p14:nvContentPartPr>
              <p14:xfrm>
                <a:off x="6763210" y="4900769"/>
                <a:ext cx="33840" cy="142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849D8A5-A488-8F20-215C-7BC5D0B948A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754210" y="4891769"/>
                  <a:ext cx="51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C7FEAEF-0D7A-C2A7-B1D5-E64F7E9DE16A}"/>
                    </a:ext>
                  </a:extLst>
                </p14:cNvPr>
                <p14:cNvContentPartPr/>
                <p14:nvPr/>
              </p14:nvContentPartPr>
              <p14:xfrm>
                <a:off x="6660250" y="4969169"/>
                <a:ext cx="189720" cy="9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C7FEAEF-0D7A-C2A7-B1D5-E64F7E9DE16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651250" y="4960169"/>
                  <a:ext cx="207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CB39138-4482-1BDA-1D01-186A7504DD95}"/>
                    </a:ext>
                  </a:extLst>
                </p14:cNvPr>
                <p14:cNvContentPartPr/>
                <p14:nvPr/>
              </p14:nvContentPartPr>
              <p14:xfrm>
                <a:off x="6904330" y="4823369"/>
                <a:ext cx="65160" cy="304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CB39138-4482-1BDA-1D01-186A7504DD9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95330" y="4814729"/>
                  <a:ext cx="828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F5C900D-CDDC-443C-8B4C-AFA9FEB4F9D4}"/>
                    </a:ext>
                  </a:extLst>
                </p14:cNvPr>
                <p14:cNvContentPartPr/>
                <p14:nvPr/>
              </p14:nvContentPartPr>
              <p14:xfrm>
                <a:off x="5893810" y="4734809"/>
                <a:ext cx="184320" cy="512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F5C900D-CDDC-443C-8B4C-AFA9FEB4F9D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885170" y="4725809"/>
                  <a:ext cx="20196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956E6ED-8BA7-8196-CDDB-6829F67C98E4}"/>
                    </a:ext>
                  </a:extLst>
                </p14:cNvPr>
                <p14:cNvContentPartPr/>
                <p14:nvPr/>
              </p14:nvContentPartPr>
              <p14:xfrm>
                <a:off x="7013050" y="4720769"/>
                <a:ext cx="115560" cy="488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956E6ED-8BA7-8196-CDDB-6829F67C98E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004410" y="4712129"/>
                  <a:ext cx="133200" cy="50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BB97EE9B-E8DA-653F-0DE5-E14D940F4073}"/>
              </a:ext>
            </a:extLst>
          </p:cNvPr>
          <p:cNvGrpSpPr/>
          <p:nvPr/>
        </p:nvGrpSpPr>
        <p:grpSpPr>
          <a:xfrm>
            <a:off x="7325530" y="4748849"/>
            <a:ext cx="963000" cy="420840"/>
            <a:chOff x="7325530" y="4748849"/>
            <a:chExt cx="96300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928177C-8EE1-1D1E-99BB-A092D1FF85D0}"/>
                    </a:ext>
                  </a:extLst>
                </p14:cNvPr>
                <p14:cNvContentPartPr/>
                <p14:nvPr/>
              </p14:nvContentPartPr>
              <p14:xfrm>
                <a:off x="7325530" y="4748849"/>
                <a:ext cx="883440" cy="361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928177C-8EE1-1D1E-99BB-A092D1FF85D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16530" y="4739849"/>
                  <a:ext cx="9010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80194A4-1D57-4127-48D0-7012BA1085CD}"/>
                    </a:ext>
                  </a:extLst>
                </p14:cNvPr>
                <p14:cNvContentPartPr/>
                <p14:nvPr/>
              </p14:nvContentPartPr>
              <p14:xfrm>
                <a:off x="8279890" y="5111369"/>
                <a:ext cx="8640" cy="58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80194A4-1D57-4127-48D0-7012BA1085C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271250" y="5102729"/>
                  <a:ext cx="2628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11EB868-EBED-D039-348E-9777BE16E8F1}"/>
              </a:ext>
            </a:extLst>
          </p:cNvPr>
          <p:cNvGrpSpPr/>
          <p:nvPr/>
        </p:nvGrpSpPr>
        <p:grpSpPr>
          <a:xfrm>
            <a:off x="8648530" y="4743449"/>
            <a:ext cx="3390120" cy="552960"/>
            <a:chOff x="8648530" y="4743449"/>
            <a:chExt cx="339012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3A4E999-6D29-0A60-C0A2-6BE6865EE3FB}"/>
                    </a:ext>
                  </a:extLst>
                </p14:cNvPr>
                <p14:cNvContentPartPr/>
                <p14:nvPr/>
              </p14:nvContentPartPr>
              <p14:xfrm>
                <a:off x="8648530" y="4837409"/>
                <a:ext cx="176040" cy="208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3A4E999-6D29-0A60-C0A2-6BE6865EE3F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639530" y="4828409"/>
                  <a:ext cx="193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2268C72-BD5B-EE02-10EA-19EC39A0A9C1}"/>
                    </a:ext>
                  </a:extLst>
                </p14:cNvPr>
                <p14:cNvContentPartPr/>
                <p14:nvPr/>
              </p14:nvContentPartPr>
              <p14:xfrm>
                <a:off x="8869210" y="4904369"/>
                <a:ext cx="36360" cy="125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2268C72-BD5B-EE02-10EA-19EC39A0A9C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860210" y="4895729"/>
                  <a:ext cx="54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351D726-147E-5E0A-2D9D-712DDEA2BC7D}"/>
                    </a:ext>
                  </a:extLst>
                </p14:cNvPr>
                <p14:cNvContentPartPr/>
                <p14:nvPr/>
              </p14:nvContentPartPr>
              <p14:xfrm>
                <a:off x="9011770" y="4959089"/>
                <a:ext cx="241560" cy="122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351D726-147E-5E0A-2D9D-712DDEA2BC7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002770" y="4950089"/>
                  <a:ext cx="259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196D935-1DD5-5CAB-B146-35D5BF91F56A}"/>
                    </a:ext>
                  </a:extLst>
                </p14:cNvPr>
                <p14:cNvContentPartPr/>
                <p14:nvPr/>
              </p14:nvContentPartPr>
              <p14:xfrm>
                <a:off x="9226690" y="4896089"/>
                <a:ext cx="33120" cy="15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196D935-1DD5-5CAB-B146-35D5BF91F56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218050" y="4887449"/>
                  <a:ext cx="50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C2E3158-424C-35A4-8BF9-C83CC002BCEF}"/>
                    </a:ext>
                  </a:extLst>
                </p14:cNvPr>
                <p14:cNvContentPartPr/>
                <p14:nvPr/>
              </p14:nvContentPartPr>
              <p14:xfrm>
                <a:off x="9299770" y="4770449"/>
                <a:ext cx="710640" cy="525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C2E3158-424C-35A4-8BF9-C83CC002BCE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90770" y="4761809"/>
                  <a:ext cx="72828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4A119C3-1415-46B1-C654-BD1909EF80FF}"/>
                    </a:ext>
                  </a:extLst>
                </p14:cNvPr>
                <p14:cNvContentPartPr/>
                <p14:nvPr/>
              </p14:nvContentPartPr>
              <p14:xfrm>
                <a:off x="10200490" y="4759289"/>
                <a:ext cx="416880" cy="341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4A119C3-1415-46B1-C654-BD1909EF80F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191850" y="4750289"/>
                  <a:ext cx="4345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D48B50A-D122-65C2-5330-CA2D4478D027}"/>
                    </a:ext>
                  </a:extLst>
                </p14:cNvPr>
                <p14:cNvContentPartPr/>
                <p14:nvPr/>
              </p14:nvContentPartPr>
              <p14:xfrm>
                <a:off x="10834450" y="4763249"/>
                <a:ext cx="195480" cy="217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D48B50A-D122-65C2-5330-CA2D4478D02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25450" y="4754609"/>
                  <a:ext cx="213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9A35988-FB72-DD07-0A4A-1539E4A816A0}"/>
                    </a:ext>
                  </a:extLst>
                </p14:cNvPr>
                <p14:cNvContentPartPr/>
                <p14:nvPr/>
              </p14:nvContentPartPr>
              <p14:xfrm>
                <a:off x="11088970" y="4953689"/>
                <a:ext cx="176040" cy="92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9A35988-FB72-DD07-0A4A-1539E4A816A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079970" y="4944689"/>
                  <a:ext cx="193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CBD1741-08ED-60DD-38A7-0001CDFC1B05}"/>
                    </a:ext>
                  </a:extLst>
                </p14:cNvPr>
                <p14:cNvContentPartPr/>
                <p14:nvPr/>
              </p14:nvContentPartPr>
              <p14:xfrm>
                <a:off x="11258530" y="4994729"/>
                <a:ext cx="66600" cy="157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CBD1741-08ED-60DD-38A7-0001CDFC1B0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249530" y="4986089"/>
                  <a:ext cx="84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7C39023-5B9F-FF19-CCA1-033431FA7CD1}"/>
                    </a:ext>
                  </a:extLst>
                </p14:cNvPr>
                <p14:cNvContentPartPr/>
                <p14:nvPr/>
              </p14:nvContentPartPr>
              <p14:xfrm>
                <a:off x="11468410" y="4743449"/>
                <a:ext cx="198000" cy="246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7C39023-5B9F-FF19-CCA1-033431FA7CD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459770" y="4734809"/>
                  <a:ext cx="2156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E5E9D37-B630-B584-9F16-44D1A406489F}"/>
                    </a:ext>
                  </a:extLst>
                </p14:cNvPr>
                <p14:cNvContentPartPr/>
                <p14:nvPr/>
              </p14:nvContentPartPr>
              <p14:xfrm>
                <a:off x="11768290" y="4980329"/>
                <a:ext cx="96840" cy="141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E5E9D37-B630-B584-9F16-44D1A406489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759650" y="4971689"/>
                  <a:ext cx="114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1E6CEDA-F310-D5AB-6C6C-749F76DD89E0}"/>
                    </a:ext>
                  </a:extLst>
                </p14:cNvPr>
                <p14:cNvContentPartPr/>
                <p14:nvPr/>
              </p14:nvContentPartPr>
              <p14:xfrm>
                <a:off x="11992930" y="5132969"/>
                <a:ext cx="45720" cy="13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1E6CEDA-F310-D5AB-6C6C-749F76DD89E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983930" y="5124329"/>
                  <a:ext cx="633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6458849-A1F2-2A1D-8766-A81DCB5C4EE8}"/>
              </a:ext>
            </a:extLst>
          </p:cNvPr>
          <p:cNvGrpSpPr/>
          <p:nvPr/>
        </p:nvGrpSpPr>
        <p:grpSpPr>
          <a:xfrm>
            <a:off x="6560890" y="5343209"/>
            <a:ext cx="540000" cy="287280"/>
            <a:chOff x="6560890" y="5343209"/>
            <a:chExt cx="54000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F9D12E0-3DA2-C360-D7EB-4548FAD8045D}"/>
                    </a:ext>
                  </a:extLst>
                </p14:cNvPr>
                <p14:cNvContentPartPr/>
                <p14:nvPr/>
              </p14:nvContentPartPr>
              <p14:xfrm>
                <a:off x="6560890" y="5343209"/>
                <a:ext cx="83160" cy="287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F9D12E0-3DA2-C360-D7EB-4548FAD8045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551890" y="5334569"/>
                  <a:ext cx="1008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5B811B9-D217-8463-1A37-C0B6B5F0A209}"/>
                    </a:ext>
                  </a:extLst>
                </p14:cNvPr>
                <p14:cNvContentPartPr/>
                <p14:nvPr/>
              </p14:nvContentPartPr>
              <p14:xfrm>
                <a:off x="6651970" y="5400809"/>
                <a:ext cx="448920" cy="166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5B811B9-D217-8463-1A37-C0B6B5F0A20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643330" y="5392169"/>
                  <a:ext cx="46656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FD82EC21-9833-7E02-3E61-1C1D9AD4F7F6}"/>
              </a:ext>
            </a:extLst>
          </p:cNvPr>
          <p:cNvGrpSpPr/>
          <p:nvPr/>
        </p:nvGrpSpPr>
        <p:grpSpPr>
          <a:xfrm>
            <a:off x="7266850" y="5292089"/>
            <a:ext cx="811440" cy="344880"/>
            <a:chOff x="7266850" y="5292089"/>
            <a:chExt cx="81144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3068C08-82CC-44CE-3D86-95DA649D8A7B}"/>
                    </a:ext>
                  </a:extLst>
                </p14:cNvPr>
                <p14:cNvContentPartPr/>
                <p14:nvPr/>
              </p14:nvContentPartPr>
              <p14:xfrm>
                <a:off x="7266850" y="5361209"/>
                <a:ext cx="88200" cy="186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3068C08-82CC-44CE-3D86-95DA649D8A7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257850" y="5352209"/>
                  <a:ext cx="105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3364174-6107-21D7-64BC-AA2B8518F509}"/>
                    </a:ext>
                  </a:extLst>
                </p14:cNvPr>
                <p14:cNvContentPartPr/>
                <p14:nvPr/>
              </p14:nvContentPartPr>
              <p14:xfrm>
                <a:off x="7430650" y="5359409"/>
                <a:ext cx="149760" cy="160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3364174-6107-21D7-64BC-AA2B8518F50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422010" y="5350409"/>
                  <a:ext cx="167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E4A9158-AD61-A6E2-7AC3-E7ABD6E57A1B}"/>
                    </a:ext>
                  </a:extLst>
                </p14:cNvPr>
                <p14:cNvContentPartPr/>
                <p14:nvPr/>
              </p14:nvContentPartPr>
              <p14:xfrm>
                <a:off x="7579690" y="5505569"/>
                <a:ext cx="5040" cy="21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E4A9158-AD61-A6E2-7AC3-E7ABD6E57A1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570690" y="5496929"/>
                  <a:ext cx="22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90DFDE0-4C57-024B-DAF4-CA7AC82EA4C5}"/>
                    </a:ext>
                  </a:extLst>
                </p14:cNvPr>
                <p14:cNvContentPartPr/>
                <p14:nvPr/>
              </p14:nvContentPartPr>
              <p14:xfrm>
                <a:off x="7705690" y="5388929"/>
                <a:ext cx="31320" cy="136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90DFDE0-4C57-024B-DAF4-CA7AC82EA4C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696690" y="5380289"/>
                  <a:ext cx="48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8303492-3091-2612-58E5-0C8E6A76B26C}"/>
                    </a:ext>
                  </a:extLst>
                </p14:cNvPr>
                <p14:cNvContentPartPr/>
                <p14:nvPr/>
              </p14:nvContentPartPr>
              <p14:xfrm>
                <a:off x="7827370" y="5411609"/>
                <a:ext cx="91440" cy="89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8303492-3091-2612-58E5-0C8E6A76B26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818730" y="5402969"/>
                  <a:ext cx="109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A688788-5849-DA69-1D2C-45F03D279AF1}"/>
                    </a:ext>
                  </a:extLst>
                </p14:cNvPr>
                <p14:cNvContentPartPr/>
                <p14:nvPr/>
              </p14:nvContentPartPr>
              <p14:xfrm>
                <a:off x="7980730" y="5292089"/>
                <a:ext cx="97560" cy="344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A688788-5849-DA69-1D2C-45F03D279AF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972090" y="5283089"/>
                  <a:ext cx="115200" cy="36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CFBA4963-9ACA-B3E6-E59A-41B561E209CD}"/>
              </a:ext>
            </a:extLst>
          </p:cNvPr>
          <p:cNvGrpSpPr/>
          <p:nvPr/>
        </p:nvGrpSpPr>
        <p:grpSpPr>
          <a:xfrm>
            <a:off x="232696" y="5680529"/>
            <a:ext cx="4791240" cy="478800"/>
            <a:chOff x="232696" y="5680529"/>
            <a:chExt cx="479124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F0022D2-DFFB-4892-6A95-BCE177597996}"/>
                    </a:ext>
                  </a:extLst>
                </p14:cNvPr>
                <p14:cNvContentPartPr/>
                <p14:nvPr/>
              </p14:nvContentPartPr>
              <p14:xfrm>
                <a:off x="273736" y="5849729"/>
                <a:ext cx="73440" cy="264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F0022D2-DFFB-4892-6A95-BCE17759799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65096" y="5840729"/>
                  <a:ext cx="910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FFCC608-C6A0-17E2-FA01-1621952B6D06}"/>
                    </a:ext>
                  </a:extLst>
                </p14:cNvPr>
                <p14:cNvContentPartPr/>
                <p14:nvPr/>
              </p14:nvContentPartPr>
              <p14:xfrm>
                <a:off x="232696" y="5843969"/>
                <a:ext cx="225720" cy="46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FFCC608-C6A0-17E2-FA01-1621952B6D0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24056" y="5835329"/>
                  <a:ext cx="243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60B545B-937B-8EAC-B868-EABE91D37652}"/>
                    </a:ext>
                  </a:extLst>
                </p14:cNvPr>
                <p14:cNvContentPartPr/>
                <p14:nvPr/>
              </p14:nvContentPartPr>
              <p14:xfrm>
                <a:off x="451936" y="5733089"/>
                <a:ext cx="482760" cy="403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60B545B-937B-8EAC-B868-EABE91D3765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42936" y="5724089"/>
                  <a:ext cx="5004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5248C0E-8FED-4AC7-006A-39DE3297D9AE}"/>
                    </a:ext>
                  </a:extLst>
                </p14:cNvPr>
                <p14:cNvContentPartPr/>
                <p14:nvPr/>
              </p14:nvContentPartPr>
              <p14:xfrm>
                <a:off x="1053136" y="5788169"/>
                <a:ext cx="681840" cy="327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5248C0E-8FED-4AC7-006A-39DE3297D9A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44496" y="5779529"/>
                  <a:ext cx="6994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BE1E9CB-60C8-075D-6EB7-7865D5A9C57E}"/>
                    </a:ext>
                  </a:extLst>
                </p14:cNvPr>
                <p14:cNvContentPartPr/>
                <p14:nvPr/>
              </p14:nvContentPartPr>
              <p14:xfrm>
                <a:off x="1103896" y="5946929"/>
                <a:ext cx="222120" cy="30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BE1E9CB-60C8-075D-6EB7-7865D5A9C57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95256" y="5938289"/>
                  <a:ext cx="239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40BC5EA-857B-0756-ABBC-F57A99AE691D}"/>
                    </a:ext>
                  </a:extLst>
                </p14:cNvPr>
                <p14:cNvContentPartPr/>
                <p14:nvPr/>
              </p14:nvContentPartPr>
              <p14:xfrm>
                <a:off x="1940176" y="5967449"/>
                <a:ext cx="482040" cy="162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40BC5EA-857B-0756-ABBC-F57A99AE691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931176" y="5958809"/>
                  <a:ext cx="499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A382789-C26A-FC3D-A840-E61852F20F7E}"/>
                    </a:ext>
                  </a:extLst>
                </p14:cNvPr>
                <p14:cNvContentPartPr/>
                <p14:nvPr/>
              </p14:nvContentPartPr>
              <p14:xfrm>
                <a:off x="2703016" y="5715449"/>
                <a:ext cx="118440" cy="399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A382789-C26A-FC3D-A840-E61852F20F7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694376" y="5706449"/>
                  <a:ext cx="1360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EAE1E86-624C-434F-6443-2CE5879C9A0F}"/>
                    </a:ext>
                  </a:extLst>
                </p14:cNvPr>
                <p14:cNvContentPartPr/>
                <p14:nvPr/>
              </p14:nvContentPartPr>
              <p14:xfrm>
                <a:off x="2885896" y="5843609"/>
                <a:ext cx="110520" cy="189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EAE1E86-624C-434F-6443-2CE5879C9A0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876896" y="5834969"/>
                  <a:ext cx="128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B636543-4BFE-870E-C189-BAD0D6612A42}"/>
                    </a:ext>
                  </a:extLst>
                </p14:cNvPr>
                <p14:cNvContentPartPr/>
                <p14:nvPr/>
              </p14:nvContentPartPr>
              <p14:xfrm>
                <a:off x="3071296" y="5831009"/>
                <a:ext cx="128880" cy="214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B636543-4BFE-870E-C189-BAD0D6612A4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062296" y="5822009"/>
                  <a:ext cx="146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83BDABD-0188-41D1-91E2-39D76CCB35E6}"/>
                    </a:ext>
                  </a:extLst>
                </p14:cNvPr>
                <p14:cNvContentPartPr/>
                <p14:nvPr/>
              </p14:nvContentPartPr>
              <p14:xfrm>
                <a:off x="3277576" y="5965649"/>
                <a:ext cx="31680" cy="148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83BDABD-0188-41D1-91E2-39D76CCB35E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268576" y="5956649"/>
                  <a:ext cx="49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C4CBC36-DA9B-BFC9-9343-2ECC5A00D53C}"/>
                    </a:ext>
                  </a:extLst>
                </p14:cNvPr>
                <p14:cNvContentPartPr/>
                <p14:nvPr/>
              </p14:nvContentPartPr>
              <p14:xfrm>
                <a:off x="3483136" y="5833169"/>
                <a:ext cx="8280" cy="134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C4CBC36-DA9B-BFC9-9343-2ECC5A00D53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474136" y="5824529"/>
                  <a:ext cx="25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1E0B811-D3C7-FCDE-14EC-749D234E9F09}"/>
                    </a:ext>
                  </a:extLst>
                </p14:cNvPr>
                <p14:cNvContentPartPr/>
                <p14:nvPr/>
              </p14:nvContentPartPr>
              <p14:xfrm>
                <a:off x="3431296" y="5897969"/>
                <a:ext cx="176760" cy="27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1E0B811-D3C7-FCDE-14EC-749D234E9F0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422656" y="5889329"/>
                  <a:ext cx="194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415821B-C371-27B9-611B-A86972BC7BB7}"/>
                    </a:ext>
                  </a:extLst>
                </p14:cNvPr>
                <p14:cNvContentPartPr/>
                <p14:nvPr/>
              </p14:nvContentPartPr>
              <p14:xfrm>
                <a:off x="3681136" y="5778089"/>
                <a:ext cx="6480" cy="253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415821B-C371-27B9-611B-A86972BC7BB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672496" y="5769449"/>
                  <a:ext cx="241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3E7C738-C130-D3FA-40C4-29015C44F705}"/>
                    </a:ext>
                  </a:extLst>
                </p14:cNvPr>
                <p14:cNvContentPartPr/>
                <p14:nvPr/>
              </p14:nvContentPartPr>
              <p14:xfrm>
                <a:off x="3704176" y="5680529"/>
                <a:ext cx="147600" cy="455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3E7C738-C130-D3FA-40C4-29015C44F70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695176" y="5671529"/>
                  <a:ext cx="1652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A895F44-81F9-2557-65FD-689F45F8D8B6}"/>
                    </a:ext>
                  </a:extLst>
                </p14:cNvPr>
                <p14:cNvContentPartPr/>
                <p14:nvPr/>
              </p14:nvContentPartPr>
              <p14:xfrm>
                <a:off x="3938176" y="5706449"/>
                <a:ext cx="131400" cy="4528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A895F44-81F9-2557-65FD-689F45F8D8B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929176" y="5697809"/>
                  <a:ext cx="14904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CBCEE45-F2CD-85D0-C0D3-58D75B776AA1}"/>
                    </a:ext>
                  </a:extLst>
                </p14:cNvPr>
                <p14:cNvContentPartPr/>
                <p14:nvPr/>
              </p14:nvContentPartPr>
              <p14:xfrm>
                <a:off x="4078936" y="5860889"/>
                <a:ext cx="142920" cy="230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CBCEE45-F2CD-85D0-C0D3-58D75B776AA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069936" y="5852249"/>
                  <a:ext cx="160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74D96F4-15E2-34CA-A7FB-7E663EC7339C}"/>
                    </a:ext>
                  </a:extLst>
                </p14:cNvPr>
                <p14:cNvContentPartPr/>
                <p14:nvPr/>
              </p14:nvContentPartPr>
              <p14:xfrm>
                <a:off x="4294936" y="5855129"/>
                <a:ext cx="137160" cy="230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74D96F4-15E2-34CA-A7FB-7E663EC7339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286296" y="5846489"/>
                  <a:ext cx="154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3775FC4-F838-B19A-C4C9-B0B0C1845572}"/>
                    </a:ext>
                  </a:extLst>
                </p14:cNvPr>
                <p14:cNvContentPartPr/>
                <p14:nvPr/>
              </p14:nvContentPartPr>
              <p14:xfrm>
                <a:off x="4439296" y="5977169"/>
                <a:ext cx="160920" cy="144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3775FC4-F838-B19A-C4C9-B0B0C184557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430656" y="5968169"/>
                  <a:ext cx="178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BBB5A00-61AC-6975-CBCE-412D019824F0}"/>
                    </a:ext>
                  </a:extLst>
                </p14:cNvPr>
                <p14:cNvContentPartPr/>
                <p14:nvPr/>
              </p14:nvContentPartPr>
              <p14:xfrm>
                <a:off x="4685896" y="5869169"/>
                <a:ext cx="8280" cy="1641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BBB5A00-61AC-6975-CBCE-412D019824F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676896" y="5860529"/>
                  <a:ext cx="25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745F854-7CDF-5843-3889-B2E14CC3237F}"/>
                    </a:ext>
                  </a:extLst>
                </p14:cNvPr>
                <p14:cNvContentPartPr/>
                <p14:nvPr/>
              </p14:nvContentPartPr>
              <p14:xfrm>
                <a:off x="4638736" y="5918129"/>
                <a:ext cx="136080" cy="108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745F854-7CDF-5843-3889-B2E14CC3237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630096" y="5909489"/>
                  <a:ext cx="153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5EFAA6F-196D-2B68-2359-8AF607093401}"/>
                    </a:ext>
                  </a:extLst>
                </p14:cNvPr>
                <p14:cNvContentPartPr/>
                <p14:nvPr/>
              </p14:nvContentPartPr>
              <p14:xfrm>
                <a:off x="4870216" y="5806169"/>
                <a:ext cx="11880" cy="271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5EFAA6F-196D-2B68-2359-8AF60709340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861576" y="5797529"/>
                  <a:ext cx="29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4639048-0AD8-917A-5C0D-5B93CFD76381}"/>
                    </a:ext>
                  </a:extLst>
                </p14:cNvPr>
                <p14:cNvContentPartPr/>
                <p14:nvPr/>
              </p14:nvContentPartPr>
              <p14:xfrm>
                <a:off x="4909096" y="5714369"/>
                <a:ext cx="114840" cy="418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4639048-0AD8-917A-5C0D-5B93CFD7638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900456" y="5705369"/>
                  <a:ext cx="13248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98FE988A-1EC0-74CC-A81B-3BDB9B480252}"/>
              </a:ext>
            </a:extLst>
          </p:cNvPr>
          <p:cNvGrpSpPr/>
          <p:nvPr/>
        </p:nvGrpSpPr>
        <p:grpSpPr>
          <a:xfrm>
            <a:off x="5339296" y="5789249"/>
            <a:ext cx="745920" cy="321480"/>
            <a:chOff x="5339296" y="5789249"/>
            <a:chExt cx="74592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E610F34-9EF4-212E-EE09-6C2DBE23B3A8}"/>
                    </a:ext>
                  </a:extLst>
                </p14:cNvPr>
                <p14:cNvContentPartPr/>
                <p14:nvPr/>
              </p14:nvContentPartPr>
              <p14:xfrm>
                <a:off x="5339296" y="5814089"/>
                <a:ext cx="486360" cy="296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E610F34-9EF4-212E-EE09-6C2DBE23B3A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330656" y="5805449"/>
                  <a:ext cx="504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EE98C6F-8019-A022-A185-041183E1CA04}"/>
                    </a:ext>
                  </a:extLst>
                </p14:cNvPr>
                <p14:cNvContentPartPr/>
                <p14:nvPr/>
              </p14:nvContentPartPr>
              <p14:xfrm>
                <a:off x="5835376" y="5789249"/>
                <a:ext cx="249840" cy="2624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EE98C6F-8019-A022-A185-041183E1CA0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826376" y="5780249"/>
                  <a:ext cx="2674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BCD9681-8790-C59F-C1B0-4478973B87B0}"/>
                    </a:ext>
                  </a:extLst>
                </p14:cNvPr>
                <p14:cNvContentPartPr/>
                <p14:nvPr/>
              </p14:nvContentPartPr>
              <p14:xfrm>
                <a:off x="5349376" y="5853689"/>
                <a:ext cx="416160" cy="392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BCD9681-8790-C59F-C1B0-4478973B87B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340376" y="5845049"/>
                  <a:ext cx="43380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385759C2-835D-C3AD-EE32-D95AD63CAAB4}"/>
                  </a:ext>
                </a:extLst>
              </p14:cNvPr>
              <p14:cNvContentPartPr/>
              <p14:nvPr/>
            </p14:nvContentPartPr>
            <p14:xfrm>
              <a:off x="6290416" y="5740649"/>
              <a:ext cx="147240" cy="36684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385759C2-835D-C3AD-EE32-D95AD63CAAB4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6281776" y="5731649"/>
                <a:ext cx="164880" cy="38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FC938A20-43EF-1340-9436-D07CCA493167}"/>
              </a:ext>
            </a:extLst>
          </p:cNvPr>
          <p:cNvGrpSpPr/>
          <p:nvPr/>
        </p:nvGrpSpPr>
        <p:grpSpPr>
          <a:xfrm>
            <a:off x="6456016" y="5708969"/>
            <a:ext cx="1350720" cy="444240"/>
            <a:chOff x="6456016" y="5708969"/>
            <a:chExt cx="135072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8361750-A9A7-DE72-92D4-0A64732AD1E2}"/>
                    </a:ext>
                  </a:extLst>
                </p14:cNvPr>
                <p14:cNvContentPartPr/>
                <p14:nvPr/>
              </p14:nvContentPartPr>
              <p14:xfrm>
                <a:off x="6456016" y="5733089"/>
                <a:ext cx="1209240" cy="420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8361750-A9A7-DE72-92D4-0A64732AD1E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447376" y="5724449"/>
                  <a:ext cx="12268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DC14C98-35A5-D25D-70A2-FCF5289374AA}"/>
                    </a:ext>
                  </a:extLst>
                </p14:cNvPr>
                <p14:cNvContentPartPr/>
                <p14:nvPr/>
              </p14:nvContentPartPr>
              <p14:xfrm>
                <a:off x="7642576" y="5708969"/>
                <a:ext cx="164160" cy="366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DC14C98-35A5-D25D-70A2-FCF5289374A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633936" y="5700329"/>
                  <a:ext cx="181800" cy="38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6D07B597-2137-6464-04E4-95EFB1AA2005}"/>
              </a:ext>
            </a:extLst>
          </p:cNvPr>
          <p:cNvGrpSpPr/>
          <p:nvPr/>
        </p:nvGrpSpPr>
        <p:grpSpPr>
          <a:xfrm>
            <a:off x="8023456" y="5664329"/>
            <a:ext cx="1480680" cy="473400"/>
            <a:chOff x="8023456" y="5664329"/>
            <a:chExt cx="148068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7D82978-B190-DB9C-2E2D-C8E9FEDE952C}"/>
                    </a:ext>
                  </a:extLst>
                </p14:cNvPr>
                <p14:cNvContentPartPr/>
                <p14:nvPr/>
              </p14:nvContentPartPr>
              <p14:xfrm>
                <a:off x="8023456" y="5664329"/>
                <a:ext cx="870480" cy="4168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7D82978-B190-DB9C-2E2D-C8E9FEDE952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014456" y="5655689"/>
                  <a:ext cx="8881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DB2A846-5C6C-D067-7AC4-7DFD6C29EAB2}"/>
                    </a:ext>
                  </a:extLst>
                </p14:cNvPr>
                <p14:cNvContentPartPr/>
                <p14:nvPr/>
              </p14:nvContentPartPr>
              <p14:xfrm>
                <a:off x="8471296" y="5863769"/>
                <a:ext cx="395280" cy="44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DB2A846-5C6C-D067-7AC4-7DFD6C29EAB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462656" y="5855129"/>
                  <a:ext cx="412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E29DA2C-257A-A52D-FABD-E45CDC6FA79C}"/>
                    </a:ext>
                  </a:extLst>
                </p14:cNvPr>
                <p14:cNvContentPartPr/>
                <p14:nvPr/>
              </p14:nvContentPartPr>
              <p14:xfrm>
                <a:off x="8134696" y="5801849"/>
                <a:ext cx="338760" cy="32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E29DA2C-257A-A52D-FABD-E45CDC6FA79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125696" y="5792849"/>
                  <a:ext cx="356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B5DA91B-D6C9-AB1C-90C2-432878BC34F2}"/>
                    </a:ext>
                  </a:extLst>
                </p14:cNvPr>
                <p14:cNvContentPartPr/>
                <p14:nvPr/>
              </p14:nvContentPartPr>
              <p14:xfrm>
                <a:off x="9072496" y="5708969"/>
                <a:ext cx="431640" cy="428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B5DA91B-D6C9-AB1C-90C2-432878BC34F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063496" y="5699969"/>
                  <a:ext cx="449280" cy="44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09FF6D25-7A2B-1D03-FAD7-4A8013F3AB47}"/>
              </a:ext>
            </a:extLst>
          </p:cNvPr>
          <p:cNvGrpSpPr/>
          <p:nvPr/>
        </p:nvGrpSpPr>
        <p:grpSpPr>
          <a:xfrm>
            <a:off x="9621856" y="5701409"/>
            <a:ext cx="680760" cy="446040"/>
            <a:chOff x="9621856" y="5701409"/>
            <a:chExt cx="68076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8896614-D075-B0C8-0621-A0F867FD4FA3}"/>
                    </a:ext>
                  </a:extLst>
                </p14:cNvPr>
                <p14:cNvContentPartPr/>
                <p14:nvPr/>
              </p14:nvContentPartPr>
              <p14:xfrm>
                <a:off x="9621856" y="5886449"/>
                <a:ext cx="680760" cy="261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8896614-D075-B0C8-0621-A0F867FD4FA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612856" y="5877809"/>
                  <a:ext cx="698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5ABE073-B862-7351-4AE9-221DF4D74C72}"/>
                    </a:ext>
                  </a:extLst>
                </p14:cNvPr>
                <p14:cNvContentPartPr/>
                <p14:nvPr/>
              </p14:nvContentPartPr>
              <p14:xfrm>
                <a:off x="9755056" y="5701409"/>
                <a:ext cx="110520" cy="32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5ABE073-B862-7351-4AE9-221DF4D74C7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746056" y="5692409"/>
                  <a:ext cx="1281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5BD35466-8927-3A5F-313A-BECCCD64F9F6}"/>
              </a:ext>
            </a:extLst>
          </p:cNvPr>
          <p:cNvGrpSpPr/>
          <p:nvPr/>
        </p:nvGrpSpPr>
        <p:grpSpPr>
          <a:xfrm>
            <a:off x="10580290" y="5727329"/>
            <a:ext cx="1428480" cy="408960"/>
            <a:chOff x="10580290" y="5727329"/>
            <a:chExt cx="142848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62E28D9-AB83-D7BB-ABFE-F0F47CAC324B}"/>
                    </a:ext>
                  </a:extLst>
                </p14:cNvPr>
                <p14:cNvContentPartPr/>
                <p14:nvPr/>
              </p14:nvContentPartPr>
              <p14:xfrm>
                <a:off x="10580290" y="5821289"/>
                <a:ext cx="182160" cy="2505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62E28D9-AB83-D7BB-ABFE-F0F47CAC324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571290" y="5812649"/>
                  <a:ext cx="1998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5E02311-1B80-492E-2F0B-C4C65DA2BE87}"/>
                    </a:ext>
                  </a:extLst>
                </p14:cNvPr>
                <p14:cNvContentPartPr/>
                <p14:nvPr/>
              </p14:nvContentPartPr>
              <p14:xfrm>
                <a:off x="10814650" y="5997689"/>
                <a:ext cx="13680" cy="1386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5E02311-1B80-492E-2F0B-C4C65DA2BE8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806010" y="5988689"/>
                  <a:ext cx="31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D886142-AC99-657E-A444-9A8451AD4204}"/>
                    </a:ext>
                  </a:extLst>
                </p14:cNvPr>
                <p14:cNvContentPartPr/>
                <p14:nvPr/>
              </p14:nvContentPartPr>
              <p14:xfrm>
                <a:off x="11029930" y="5727329"/>
                <a:ext cx="247320" cy="303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D886142-AC99-657E-A444-9A8451AD420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021290" y="5718329"/>
                  <a:ext cx="2649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237F33B-746A-54A2-4BBC-461B7977FB94}"/>
                    </a:ext>
                  </a:extLst>
                </p14:cNvPr>
                <p14:cNvContentPartPr/>
                <p14:nvPr/>
              </p14:nvContentPartPr>
              <p14:xfrm>
                <a:off x="11497570" y="5802209"/>
                <a:ext cx="130320" cy="240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237F33B-746A-54A2-4BBC-461B7977FB9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488570" y="5793569"/>
                  <a:ext cx="1479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E130807-4E73-1D42-0EC4-A3E5C02DDA40}"/>
                    </a:ext>
                  </a:extLst>
                </p14:cNvPr>
                <p14:cNvContentPartPr/>
                <p14:nvPr/>
              </p14:nvContentPartPr>
              <p14:xfrm>
                <a:off x="11704570" y="5962049"/>
                <a:ext cx="87120" cy="148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E130807-4E73-1D42-0EC4-A3E5C02DDA4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695930" y="5953409"/>
                  <a:ext cx="104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BA4AF79-C2B4-2A0E-B428-1B3D8E619B49}"/>
                    </a:ext>
                  </a:extLst>
                </p14:cNvPr>
                <p14:cNvContentPartPr/>
                <p14:nvPr/>
              </p14:nvContentPartPr>
              <p14:xfrm>
                <a:off x="11969170" y="6062129"/>
                <a:ext cx="39600" cy="32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BA4AF79-C2B4-2A0E-B428-1B3D8E619B4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960170" y="6053129"/>
                  <a:ext cx="572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83EA9D21-7A08-4BC1-4551-99B4CF7A9DD9}"/>
              </a:ext>
            </a:extLst>
          </p:cNvPr>
          <p:cNvGrpSpPr/>
          <p:nvPr/>
        </p:nvGrpSpPr>
        <p:grpSpPr>
          <a:xfrm>
            <a:off x="1205530" y="6317729"/>
            <a:ext cx="3634920" cy="461520"/>
            <a:chOff x="1205530" y="6317729"/>
            <a:chExt cx="363492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40BE9A7-D4A8-5600-D999-69EDFBDBD559}"/>
                    </a:ext>
                  </a:extLst>
                </p14:cNvPr>
                <p14:cNvContentPartPr/>
                <p14:nvPr/>
              </p14:nvContentPartPr>
              <p14:xfrm>
                <a:off x="1205530" y="6317729"/>
                <a:ext cx="1204920" cy="4615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40BE9A7-D4A8-5600-D999-69EDFBDBD55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96890" y="6308729"/>
                  <a:ext cx="122256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F984A6D-32F3-22A5-6C2B-2773CB66ABF4}"/>
                    </a:ext>
                  </a:extLst>
                </p14:cNvPr>
                <p14:cNvContentPartPr/>
                <p14:nvPr/>
              </p14:nvContentPartPr>
              <p14:xfrm>
                <a:off x="2617090" y="6473249"/>
                <a:ext cx="708480" cy="1688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F984A6D-32F3-22A5-6C2B-2773CB66ABF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608450" y="6464249"/>
                  <a:ext cx="726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280DF40-6D99-FE69-163F-BF2ABE755EFD}"/>
                    </a:ext>
                  </a:extLst>
                </p14:cNvPr>
                <p14:cNvContentPartPr/>
                <p14:nvPr/>
              </p14:nvContentPartPr>
              <p14:xfrm>
                <a:off x="3387130" y="6333209"/>
                <a:ext cx="1453320" cy="3510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280DF40-6D99-FE69-163F-BF2ABE755EF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378130" y="6324209"/>
                  <a:ext cx="14709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CEBBAF1-B187-270F-8DFF-C9E9039E68DB}"/>
                    </a:ext>
                  </a:extLst>
                </p14:cNvPr>
                <p14:cNvContentPartPr/>
                <p14:nvPr/>
              </p14:nvContentPartPr>
              <p14:xfrm>
                <a:off x="4428250" y="6395129"/>
                <a:ext cx="47160" cy="118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CEBBAF1-B187-270F-8DFF-C9E9039E68D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419250" y="6386129"/>
                  <a:ext cx="64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40AA37B-5FBF-4A43-32E4-F440C9B35BEA}"/>
                    </a:ext>
                  </a:extLst>
                </p14:cNvPr>
                <p14:cNvContentPartPr/>
                <p14:nvPr/>
              </p14:nvContentPartPr>
              <p14:xfrm>
                <a:off x="3987970" y="6370289"/>
                <a:ext cx="484200" cy="63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40AA37B-5FBF-4A43-32E4-F440C9B35BE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979330" y="6361649"/>
                  <a:ext cx="50184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D8BA5F40-B0DC-308C-31E9-DE1D0FDF8E52}"/>
              </a:ext>
            </a:extLst>
          </p:cNvPr>
          <p:cNvGrpSpPr/>
          <p:nvPr/>
        </p:nvGrpSpPr>
        <p:grpSpPr>
          <a:xfrm>
            <a:off x="5033410" y="6259049"/>
            <a:ext cx="4258800" cy="547560"/>
            <a:chOff x="5033410" y="6259049"/>
            <a:chExt cx="425880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A2A8421-47A6-336E-6C1E-640A52EC5A6D}"/>
                    </a:ext>
                  </a:extLst>
                </p14:cNvPr>
                <p14:cNvContentPartPr/>
                <p14:nvPr/>
              </p14:nvContentPartPr>
              <p14:xfrm>
                <a:off x="5053210" y="6461369"/>
                <a:ext cx="303120" cy="183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A2A8421-47A6-336E-6C1E-640A52EC5A6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044570" y="6452369"/>
                  <a:ext cx="320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3921B21-04F4-A339-EA6C-33CDCF5E2193}"/>
                    </a:ext>
                  </a:extLst>
                </p14:cNvPr>
                <p14:cNvContentPartPr/>
                <p14:nvPr/>
              </p14:nvContentPartPr>
              <p14:xfrm>
                <a:off x="5112970" y="6400889"/>
                <a:ext cx="24120" cy="118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3921B21-04F4-A339-EA6C-33CDCF5E219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104330" y="6392249"/>
                  <a:ext cx="41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8CCFACE-2042-904B-EBB5-90F839F75725}"/>
                    </a:ext>
                  </a:extLst>
                </p14:cNvPr>
                <p14:cNvContentPartPr/>
                <p14:nvPr/>
              </p14:nvContentPartPr>
              <p14:xfrm>
                <a:off x="5564410" y="6412769"/>
                <a:ext cx="81000" cy="2221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8CCFACE-2042-904B-EBB5-90F839F7572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555770" y="6404129"/>
                  <a:ext cx="98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64AE7AA-EA54-C7B4-6714-B104A816792B}"/>
                    </a:ext>
                  </a:extLst>
                </p14:cNvPr>
                <p14:cNvContentPartPr/>
                <p14:nvPr/>
              </p14:nvContentPartPr>
              <p14:xfrm>
                <a:off x="5766370" y="6588089"/>
                <a:ext cx="21960" cy="67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64AE7AA-EA54-C7B4-6714-B104A816792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757730" y="6579449"/>
                  <a:ext cx="39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966710F-7664-3849-4667-0AF942A313D4}"/>
                    </a:ext>
                  </a:extLst>
                </p14:cNvPr>
                <p14:cNvContentPartPr/>
                <p14:nvPr/>
              </p14:nvContentPartPr>
              <p14:xfrm>
                <a:off x="5922250" y="6411329"/>
                <a:ext cx="155160" cy="2109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966710F-7664-3849-4667-0AF942A313D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913250" y="6402689"/>
                  <a:ext cx="172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5A4E342-2BB5-4519-14EE-EB1C120167FE}"/>
                    </a:ext>
                  </a:extLst>
                </p14:cNvPr>
                <p14:cNvContentPartPr/>
                <p14:nvPr/>
              </p14:nvContentPartPr>
              <p14:xfrm>
                <a:off x="6114850" y="6570089"/>
                <a:ext cx="119880" cy="784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5A4E342-2BB5-4519-14EE-EB1C120167F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105850" y="6561089"/>
                  <a:ext cx="137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FAB20B1-C79E-62C9-BDC6-77D4FDD930D4}"/>
                    </a:ext>
                  </a:extLst>
                </p14:cNvPr>
                <p14:cNvContentPartPr/>
                <p14:nvPr/>
              </p14:nvContentPartPr>
              <p14:xfrm>
                <a:off x="6330850" y="6419249"/>
                <a:ext cx="203760" cy="2170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FAB20B1-C79E-62C9-BDC6-77D4FDD930D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322210" y="6410249"/>
                  <a:ext cx="221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D1B589A-D716-67F6-6916-FA9CD9D89A84}"/>
                    </a:ext>
                  </a:extLst>
                </p14:cNvPr>
                <p14:cNvContentPartPr/>
                <p14:nvPr/>
              </p14:nvContentPartPr>
              <p14:xfrm>
                <a:off x="6582490" y="6594569"/>
                <a:ext cx="16560" cy="626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D1B589A-D716-67F6-6916-FA9CD9D89A8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573850" y="6585929"/>
                  <a:ext cx="34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AA2F4FB-9824-6C39-8BB9-87564FA2843C}"/>
                    </a:ext>
                  </a:extLst>
                </p14:cNvPr>
                <p14:cNvContentPartPr/>
                <p14:nvPr/>
              </p14:nvContentPartPr>
              <p14:xfrm>
                <a:off x="6699130" y="6429689"/>
                <a:ext cx="160200" cy="2041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AA2F4FB-9824-6C39-8BB9-87564FA2843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690490" y="6421049"/>
                  <a:ext cx="177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C9F1E3E-1B83-E94B-0D9C-016420276A1C}"/>
                    </a:ext>
                  </a:extLst>
                </p14:cNvPr>
                <p14:cNvContentPartPr/>
                <p14:nvPr/>
              </p14:nvContentPartPr>
              <p14:xfrm>
                <a:off x="6892090" y="6625169"/>
                <a:ext cx="171360" cy="88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C9F1E3E-1B83-E94B-0D9C-016420276A1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883090" y="6616169"/>
                  <a:ext cx="189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257C9B6-1D79-F708-2741-DACDF438C3B1}"/>
                    </a:ext>
                  </a:extLst>
                </p14:cNvPr>
                <p14:cNvContentPartPr/>
                <p14:nvPr/>
              </p14:nvContentPartPr>
              <p14:xfrm>
                <a:off x="7194850" y="6465689"/>
                <a:ext cx="124200" cy="1573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257C9B6-1D79-F708-2741-DACDF438C3B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186210" y="6457049"/>
                  <a:ext cx="141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AB2D1F5-9624-5BCF-516B-655E5E7DED1F}"/>
                    </a:ext>
                  </a:extLst>
                </p14:cNvPr>
                <p14:cNvContentPartPr/>
                <p14:nvPr/>
              </p14:nvContentPartPr>
              <p14:xfrm>
                <a:off x="7344250" y="6535169"/>
                <a:ext cx="220680" cy="2174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AB2D1F5-9624-5BCF-516B-655E5E7DED1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335610" y="6526529"/>
                  <a:ext cx="238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0D679F9-2A05-DF44-FD30-024E7093D89C}"/>
                    </a:ext>
                  </a:extLst>
                </p14:cNvPr>
                <p14:cNvContentPartPr/>
                <p14:nvPr/>
              </p14:nvContentPartPr>
              <p14:xfrm>
                <a:off x="7603090" y="6500609"/>
                <a:ext cx="173520" cy="1396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0D679F9-2A05-DF44-FD30-024E7093D89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594450" y="6491969"/>
                  <a:ext cx="191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6D177E2-6375-A4B8-46C0-B7129C4D42AE}"/>
                    </a:ext>
                  </a:extLst>
                </p14:cNvPr>
                <p14:cNvContentPartPr/>
                <p14:nvPr/>
              </p14:nvContentPartPr>
              <p14:xfrm>
                <a:off x="7773010" y="6379289"/>
                <a:ext cx="481320" cy="2862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6D177E2-6375-A4B8-46C0-B7129C4D42A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764010" y="6370289"/>
                  <a:ext cx="4989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80348BC-51F7-E3AB-8BC6-D3BBC2073FA6}"/>
                    </a:ext>
                  </a:extLst>
                </p14:cNvPr>
                <p14:cNvContentPartPr/>
                <p14:nvPr/>
              </p14:nvContentPartPr>
              <p14:xfrm>
                <a:off x="8081530" y="6445169"/>
                <a:ext cx="255600" cy="24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80348BC-51F7-E3AB-8BC6-D3BBC2073FA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072530" y="6436529"/>
                  <a:ext cx="273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33CDBFA-ACE6-F1F1-9F7B-EBB923551828}"/>
                    </a:ext>
                  </a:extLst>
                </p14:cNvPr>
                <p14:cNvContentPartPr/>
                <p14:nvPr/>
              </p14:nvContentPartPr>
              <p14:xfrm>
                <a:off x="8306890" y="6550289"/>
                <a:ext cx="130680" cy="1080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33CDBFA-ACE6-F1F1-9F7B-EBB92355182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297890" y="6541649"/>
                  <a:ext cx="148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9DF801C-04B6-ED91-49A6-FF5AD2AC0912}"/>
                    </a:ext>
                  </a:extLst>
                </p14:cNvPr>
                <p14:cNvContentPartPr/>
                <p14:nvPr/>
              </p14:nvContentPartPr>
              <p14:xfrm>
                <a:off x="8550250" y="6259049"/>
                <a:ext cx="18360" cy="3974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9DF801C-04B6-ED91-49A6-FF5AD2AC091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541610" y="6250409"/>
                  <a:ext cx="360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6CE3F74-0C0E-8F46-9DF5-3DDEF0A7206B}"/>
                    </a:ext>
                  </a:extLst>
                </p14:cNvPr>
                <p14:cNvContentPartPr/>
                <p14:nvPr/>
              </p14:nvContentPartPr>
              <p14:xfrm>
                <a:off x="8400490" y="6465689"/>
                <a:ext cx="232920" cy="1656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6CE3F74-0C0E-8F46-9DF5-3DDEF0A7206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391490" y="6456689"/>
                  <a:ext cx="250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85F42CF-3C2B-CDC8-1623-B41657C4A418}"/>
                    </a:ext>
                  </a:extLst>
                </p14:cNvPr>
                <p14:cNvContentPartPr/>
                <p14:nvPr/>
              </p14:nvContentPartPr>
              <p14:xfrm>
                <a:off x="8629810" y="6408089"/>
                <a:ext cx="192600" cy="2188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85F42CF-3C2B-CDC8-1623-B41657C4A41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620810" y="6399089"/>
                  <a:ext cx="210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EC09619-5C66-665E-6F15-2F8A2A2AAC75}"/>
                    </a:ext>
                  </a:extLst>
                </p14:cNvPr>
                <p14:cNvContentPartPr/>
                <p14:nvPr/>
              </p14:nvContentPartPr>
              <p14:xfrm>
                <a:off x="8875690" y="6590609"/>
                <a:ext cx="209160" cy="716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EC09619-5C66-665E-6F15-2F8A2A2AAC7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866690" y="6581609"/>
                  <a:ext cx="226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03FFA2B-40DC-B05D-A7FC-DC7AD21AAA8A}"/>
                    </a:ext>
                  </a:extLst>
                </p14:cNvPr>
                <p14:cNvContentPartPr/>
                <p14:nvPr/>
              </p14:nvContentPartPr>
              <p14:xfrm>
                <a:off x="5033410" y="6275969"/>
                <a:ext cx="209160" cy="4644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03FFA2B-40DC-B05D-A7FC-DC7AD21AAA8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024770" y="6266969"/>
                  <a:ext cx="2268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0B47045-E59B-7CF2-FABA-C059558B832B}"/>
                    </a:ext>
                  </a:extLst>
                </p14:cNvPr>
                <p14:cNvContentPartPr/>
                <p14:nvPr/>
              </p14:nvContentPartPr>
              <p14:xfrm>
                <a:off x="9026890" y="6332849"/>
                <a:ext cx="265320" cy="4737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0B47045-E59B-7CF2-FABA-C059558B832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018250" y="6324209"/>
                  <a:ext cx="282960" cy="49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2BA7E2A0-D20A-58C3-917E-CC0B9719B513}"/>
                  </a:ext>
                </a:extLst>
              </p14:cNvPr>
              <p14:cNvContentPartPr/>
              <p14:nvPr/>
            </p14:nvContentPartPr>
            <p14:xfrm>
              <a:off x="9532690" y="6438689"/>
              <a:ext cx="506880" cy="2181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2BA7E2A0-D20A-58C3-917E-CC0B9719B513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9524050" y="6429689"/>
                <a:ext cx="52452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1411364D-8108-8ACA-794A-5507AFF35701}"/>
              </a:ext>
            </a:extLst>
          </p:cNvPr>
          <p:cNvGrpSpPr/>
          <p:nvPr/>
        </p:nvGrpSpPr>
        <p:grpSpPr>
          <a:xfrm>
            <a:off x="10220650" y="6250769"/>
            <a:ext cx="1747080" cy="561600"/>
            <a:chOff x="10220650" y="6250769"/>
            <a:chExt cx="174708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FB1929A-6856-E9B9-74F1-CC1BAF800D9D}"/>
                    </a:ext>
                  </a:extLst>
                </p14:cNvPr>
                <p14:cNvContentPartPr/>
                <p14:nvPr/>
              </p14:nvContentPartPr>
              <p14:xfrm>
                <a:off x="10256290" y="6359129"/>
                <a:ext cx="340200" cy="2620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FB1929A-6856-E9B9-74F1-CC1BAF800D9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247290" y="6350129"/>
                  <a:ext cx="3578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3699C93-0AC6-4B77-2215-7F79A422EF4C}"/>
                    </a:ext>
                  </a:extLst>
                </p14:cNvPr>
                <p14:cNvContentPartPr/>
                <p14:nvPr/>
              </p14:nvContentPartPr>
              <p14:xfrm>
                <a:off x="10220650" y="6250769"/>
                <a:ext cx="351360" cy="4680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3699C93-0AC6-4B77-2215-7F79A422EF4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212010" y="6242129"/>
                  <a:ext cx="3690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2FE6FBE-4BE1-CE6C-0FB8-F3F72AD45742}"/>
                    </a:ext>
                  </a:extLst>
                </p14:cNvPr>
                <p14:cNvContentPartPr/>
                <p14:nvPr/>
              </p14:nvContentPartPr>
              <p14:xfrm>
                <a:off x="10564090" y="6580529"/>
                <a:ext cx="133200" cy="882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2FE6FBE-4BE1-CE6C-0FB8-F3F72AD4574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555090" y="6571529"/>
                  <a:ext cx="150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C024F84-6354-BE94-7210-C7D0194DDBA4}"/>
                    </a:ext>
                  </a:extLst>
                </p14:cNvPr>
                <p14:cNvContentPartPr/>
                <p14:nvPr/>
              </p14:nvContentPartPr>
              <p14:xfrm>
                <a:off x="10767850" y="6662249"/>
                <a:ext cx="25920" cy="918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C024F84-6354-BE94-7210-C7D0194DDBA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759210" y="6653609"/>
                  <a:ext cx="43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D2BFE4D-1490-0E73-469A-8775398189C5}"/>
                    </a:ext>
                  </a:extLst>
                </p14:cNvPr>
                <p14:cNvContentPartPr/>
                <p14:nvPr/>
              </p14:nvContentPartPr>
              <p14:xfrm>
                <a:off x="10865050" y="6509969"/>
                <a:ext cx="140760" cy="1616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D2BFE4D-1490-0E73-469A-8775398189C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856050" y="6501329"/>
                  <a:ext cx="158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C43B2D8-C1F2-7CB6-0225-B60CDA9E9CA3}"/>
                    </a:ext>
                  </a:extLst>
                </p14:cNvPr>
                <p14:cNvContentPartPr/>
                <p14:nvPr/>
              </p14:nvContentPartPr>
              <p14:xfrm>
                <a:off x="11061970" y="6629849"/>
                <a:ext cx="95760" cy="633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C43B2D8-C1F2-7CB6-0225-B60CDA9E9CA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053330" y="6620849"/>
                  <a:ext cx="113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BA79DC9-8BF4-4865-1511-07503EE3A304}"/>
                    </a:ext>
                  </a:extLst>
                </p14:cNvPr>
                <p14:cNvContentPartPr/>
                <p14:nvPr/>
              </p14:nvContentPartPr>
              <p14:xfrm>
                <a:off x="11227210" y="6531209"/>
                <a:ext cx="155880" cy="1472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BA79DC9-8BF4-4865-1511-07503EE3A30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218570" y="6522569"/>
                  <a:ext cx="173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803BDCB-2DCD-8CD3-D26F-118B0F64076A}"/>
                    </a:ext>
                  </a:extLst>
                </p14:cNvPr>
                <p14:cNvContentPartPr/>
                <p14:nvPr/>
              </p14:nvContentPartPr>
              <p14:xfrm>
                <a:off x="11492890" y="6646769"/>
                <a:ext cx="18360" cy="1036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803BDCB-2DCD-8CD3-D26F-118B0F64076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484250" y="6637769"/>
                  <a:ext cx="36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AD4C1EE-B94D-3C3F-BB4C-0F5B010A2649}"/>
                    </a:ext>
                  </a:extLst>
                </p14:cNvPr>
                <p14:cNvContentPartPr/>
                <p14:nvPr/>
              </p14:nvContentPartPr>
              <p14:xfrm>
                <a:off x="11567410" y="6567209"/>
                <a:ext cx="194400" cy="1468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AD4C1EE-B94D-3C3F-BB4C-0F5B010A264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558410" y="6558569"/>
                  <a:ext cx="212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AEC1658-E587-1AED-613C-CC50FD91CF77}"/>
                    </a:ext>
                  </a:extLst>
                </p14:cNvPr>
                <p14:cNvContentPartPr/>
                <p14:nvPr/>
              </p14:nvContentPartPr>
              <p14:xfrm>
                <a:off x="11800330" y="6670529"/>
                <a:ext cx="167400" cy="1418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AEC1658-E587-1AED-613C-CC50FD91CF7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791690" y="6661529"/>
                  <a:ext cx="185040" cy="15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7152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6A7720C-5DED-8383-B678-783A981F89A3}"/>
              </a:ext>
            </a:extLst>
          </p:cNvPr>
          <p:cNvGrpSpPr/>
          <p:nvPr/>
        </p:nvGrpSpPr>
        <p:grpSpPr>
          <a:xfrm>
            <a:off x="411010" y="113489"/>
            <a:ext cx="500760" cy="550080"/>
            <a:chOff x="411010" y="113489"/>
            <a:chExt cx="50076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5C0D1E9-4360-F93E-5C87-6B4A2F4CA041}"/>
                    </a:ext>
                  </a:extLst>
                </p14:cNvPr>
                <p14:cNvContentPartPr/>
                <p14:nvPr/>
              </p14:nvContentPartPr>
              <p14:xfrm>
                <a:off x="645730" y="260369"/>
                <a:ext cx="14400" cy="297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5C0D1E9-4360-F93E-5C87-6B4A2F4CA04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7090" y="251729"/>
                  <a:ext cx="320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2B55803-9023-B8F7-CBD4-63A1B73A8785}"/>
                    </a:ext>
                  </a:extLst>
                </p14:cNvPr>
                <p14:cNvContentPartPr/>
                <p14:nvPr/>
              </p14:nvContentPartPr>
              <p14:xfrm>
                <a:off x="533770" y="262169"/>
                <a:ext cx="200880" cy="110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2B55803-9023-B8F7-CBD4-63A1B73A87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4770" y="253529"/>
                  <a:ext cx="218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0C29B65-7140-60B9-56C6-7EACC7963533}"/>
                    </a:ext>
                  </a:extLst>
                </p14:cNvPr>
                <p14:cNvContentPartPr/>
                <p14:nvPr/>
              </p14:nvContentPartPr>
              <p14:xfrm>
                <a:off x="411010" y="113489"/>
                <a:ext cx="500760" cy="550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0C29B65-7140-60B9-56C6-7EACC79635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2010" y="104489"/>
                  <a:ext cx="518400" cy="56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E5C9F2-FDE0-9DD9-7B1B-53AE584541BD}"/>
              </a:ext>
            </a:extLst>
          </p:cNvPr>
          <p:cNvGrpSpPr/>
          <p:nvPr/>
        </p:nvGrpSpPr>
        <p:grpSpPr>
          <a:xfrm>
            <a:off x="1341610" y="303209"/>
            <a:ext cx="519840" cy="395280"/>
            <a:chOff x="1341610" y="303209"/>
            <a:chExt cx="51984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C98F7EC-13C6-FB4D-1474-289819D8A7E1}"/>
                    </a:ext>
                  </a:extLst>
                </p14:cNvPr>
                <p14:cNvContentPartPr/>
                <p14:nvPr/>
              </p14:nvContentPartPr>
              <p14:xfrm>
                <a:off x="1371850" y="400409"/>
                <a:ext cx="63720" cy="298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C98F7EC-13C6-FB4D-1474-289819D8A7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3210" y="391409"/>
                  <a:ext cx="813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A1CE7BE-7F4E-3C11-E8EE-B00C854663C8}"/>
                    </a:ext>
                  </a:extLst>
                </p14:cNvPr>
                <p14:cNvContentPartPr/>
                <p14:nvPr/>
              </p14:nvContentPartPr>
              <p14:xfrm>
                <a:off x="1341610" y="368729"/>
                <a:ext cx="209520" cy="49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A1CE7BE-7F4E-3C11-E8EE-B00C854663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32970" y="359729"/>
                  <a:ext cx="227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7B28EF-22A9-2320-8598-D05C59028ECA}"/>
                    </a:ext>
                  </a:extLst>
                </p14:cNvPr>
                <p14:cNvContentPartPr/>
                <p14:nvPr/>
              </p14:nvContentPartPr>
              <p14:xfrm>
                <a:off x="1493890" y="303209"/>
                <a:ext cx="139680" cy="378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7B28EF-22A9-2320-8598-D05C59028E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85250" y="294209"/>
                  <a:ext cx="1573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792FD78-26EF-0666-DB1F-603D22768533}"/>
                    </a:ext>
                  </a:extLst>
                </p14:cNvPr>
                <p14:cNvContentPartPr/>
                <p14:nvPr/>
              </p14:nvContentPartPr>
              <p14:xfrm>
                <a:off x="1692970" y="553409"/>
                <a:ext cx="168480" cy="88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792FD78-26EF-0666-DB1F-603D227685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84330" y="544409"/>
                  <a:ext cx="18612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484DD6-699D-3EC1-920D-726F88BAA95E}"/>
              </a:ext>
            </a:extLst>
          </p:cNvPr>
          <p:cNvGrpSpPr/>
          <p:nvPr/>
        </p:nvGrpSpPr>
        <p:grpSpPr>
          <a:xfrm>
            <a:off x="2217130" y="379889"/>
            <a:ext cx="418680" cy="405360"/>
            <a:chOff x="2217130" y="379889"/>
            <a:chExt cx="41868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E531505-6A06-7FDE-27FE-1447945C5DF6}"/>
                    </a:ext>
                  </a:extLst>
                </p14:cNvPr>
                <p14:cNvContentPartPr/>
                <p14:nvPr/>
              </p14:nvContentPartPr>
              <p14:xfrm>
                <a:off x="2217130" y="379889"/>
                <a:ext cx="188280" cy="270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E531505-6A06-7FDE-27FE-1447945C5DF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08130" y="371249"/>
                  <a:ext cx="2059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560196-78DC-658F-99E6-F2C13C879D86}"/>
                    </a:ext>
                  </a:extLst>
                </p14:cNvPr>
                <p14:cNvContentPartPr/>
                <p14:nvPr/>
              </p14:nvContentPartPr>
              <p14:xfrm>
                <a:off x="2477770" y="607409"/>
                <a:ext cx="14760" cy="122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6560196-78DC-658F-99E6-F2C13C879D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69130" y="598769"/>
                  <a:ext cx="32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A98FB6D-1382-77B6-69C3-D8DC50C0831A}"/>
                    </a:ext>
                  </a:extLst>
                </p14:cNvPr>
                <p14:cNvContentPartPr/>
                <p14:nvPr/>
              </p14:nvContentPartPr>
              <p14:xfrm>
                <a:off x="2594410" y="650249"/>
                <a:ext cx="41400" cy="135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A98FB6D-1382-77B6-69C3-D8DC50C0831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5770" y="641609"/>
                  <a:ext cx="590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ADB673-36B1-74B0-E4A5-9053E1752343}"/>
              </a:ext>
            </a:extLst>
          </p:cNvPr>
          <p:cNvGrpSpPr/>
          <p:nvPr/>
        </p:nvGrpSpPr>
        <p:grpSpPr>
          <a:xfrm>
            <a:off x="2855050" y="367289"/>
            <a:ext cx="458640" cy="437760"/>
            <a:chOff x="2855050" y="367289"/>
            <a:chExt cx="45864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80C028C-71FA-46AB-29C2-45B6A4EBDB93}"/>
                    </a:ext>
                  </a:extLst>
                </p14:cNvPr>
                <p14:cNvContentPartPr/>
                <p14:nvPr/>
              </p14:nvContentPartPr>
              <p14:xfrm>
                <a:off x="2855050" y="367289"/>
                <a:ext cx="108720" cy="291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80C028C-71FA-46AB-29C2-45B6A4EBDB9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46410" y="358649"/>
                  <a:ext cx="1263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B710F3D-2EDF-3311-4A12-C51CD54C3E89}"/>
                    </a:ext>
                  </a:extLst>
                </p14:cNvPr>
                <p14:cNvContentPartPr/>
                <p14:nvPr/>
              </p14:nvContentPartPr>
              <p14:xfrm>
                <a:off x="3091930" y="608849"/>
                <a:ext cx="69480" cy="76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B710F3D-2EDF-3311-4A12-C51CD54C3E8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82930" y="600209"/>
                  <a:ext cx="87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CD89921-6014-B59E-91E4-9D359972EA23}"/>
                    </a:ext>
                  </a:extLst>
                </p14:cNvPr>
                <p14:cNvContentPartPr/>
                <p14:nvPr/>
              </p14:nvContentPartPr>
              <p14:xfrm>
                <a:off x="3217570" y="640889"/>
                <a:ext cx="96120" cy="164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CD89921-6014-B59E-91E4-9D359972EA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08930" y="632249"/>
                  <a:ext cx="11376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ADB32B-1C7E-299A-9AF3-6A434FF5E92B}"/>
              </a:ext>
            </a:extLst>
          </p:cNvPr>
          <p:cNvGrpSpPr/>
          <p:nvPr/>
        </p:nvGrpSpPr>
        <p:grpSpPr>
          <a:xfrm>
            <a:off x="3495130" y="343169"/>
            <a:ext cx="544320" cy="437400"/>
            <a:chOff x="3495130" y="343169"/>
            <a:chExt cx="54432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69BB72-10B5-0E97-4BDE-77B64F66163C}"/>
                    </a:ext>
                  </a:extLst>
                </p14:cNvPr>
                <p14:cNvContentPartPr/>
                <p14:nvPr/>
              </p14:nvContentPartPr>
              <p14:xfrm>
                <a:off x="3495130" y="343169"/>
                <a:ext cx="258840" cy="272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69BB72-10B5-0E97-4BDE-77B64F66163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86130" y="334529"/>
                  <a:ext cx="2764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2AAAC5B-C045-4A80-C2C0-EBBFC83EADDB}"/>
                    </a:ext>
                  </a:extLst>
                </p14:cNvPr>
                <p14:cNvContentPartPr/>
                <p14:nvPr/>
              </p14:nvContentPartPr>
              <p14:xfrm>
                <a:off x="3856930" y="591929"/>
                <a:ext cx="11880" cy="155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2AAAC5B-C045-4A80-C2C0-EBBFC83EADD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48290" y="582929"/>
                  <a:ext cx="29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8F76229-E1E0-3081-7BFB-8910093E1DBB}"/>
                    </a:ext>
                  </a:extLst>
                </p14:cNvPr>
                <p14:cNvContentPartPr/>
                <p14:nvPr/>
              </p14:nvContentPartPr>
              <p14:xfrm>
                <a:off x="3969970" y="621449"/>
                <a:ext cx="69480" cy="159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8F76229-E1E0-3081-7BFB-8910093E1DB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61330" y="612449"/>
                  <a:ext cx="8712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DA4044-82AA-A24B-633F-9F913515C9BD}"/>
              </a:ext>
            </a:extLst>
          </p:cNvPr>
          <p:cNvGrpSpPr/>
          <p:nvPr/>
        </p:nvGrpSpPr>
        <p:grpSpPr>
          <a:xfrm>
            <a:off x="4214770" y="342809"/>
            <a:ext cx="438480" cy="349920"/>
            <a:chOff x="4214770" y="342809"/>
            <a:chExt cx="43848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898E315-92FC-24F8-AD0C-2D316736EAA9}"/>
                    </a:ext>
                  </a:extLst>
                </p14:cNvPr>
                <p14:cNvContentPartPr/>
                <p14:nvPr/>
              </p14:nvContentPartPr>
              <p14:xfrm>
                <a:off x="4214770" y="342809"/>
                <a:ext cx="220320" cy="254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898E315-92FC-24F8-AD0C-2D316736EAA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06130" y="333809"/>
                  <a:ext cx="237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DAFB61-43F4-DF95-02DD-E94897E4F8D6}"/>
                    </a:ext>
                  </a:extLst>
                </p14:cNvPr>
                <p14:cNvContentPartPr/>
                <p14:nvPr/>
              </p14:nvContentPartPr>
              <p14:xfrm>
                <a:off x="4530850" y="579689"/>
                <a:ext cx="122400" cy="113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DAFB61-43F4-DF95-02DD-E94897E4F8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22210" y="571049"/>
                  <a:ext cx="1400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4E0FBB-AD0E-0B2F-4EE2-24B22DCD51CF}"/>
              </a:ext>
            </a:extLst>
          </p:cNvPr>
          <p:cNvGrpSpPr/>
          <p:nvPr/>
        </p:nvGrpSpPr>
        <p:grpSpPr>
          <a:xfrm>
            <a:off x="5043130" y="201689"/>
            <a:ext cx="2500920" cy="413280"/>
            <a:chOff x="5043130" y="201689"/>
            <a:chExt cx="250092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AD310DE-1A4F-7E46-8C37-3E254A299192}"/>
                    </a:ext>
                  </a:extLst>
                </p14:cNvPr>
                <p14:cNvContentPartPr/>
                <p14:nvPr/>
              </p14:nvContentPartPr>
              <p14:xfrm>
                <a:off x="5043130" y="245969"/>
                <a:ext cx="550800" cy="369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AD310DE-1A4F-7E46-8C37-3E254A2991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34130" y="237329"/>
                  <a:ext cx="5684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C014799-3E63-6CCA-1060-8BC37C8B83DC}"/>
                    </a:ext>
                  </a:extLst>
                </p14:cNvPr>
                <p14:cNvContentPartPr/>
                <p14:nvPr/>
              </p14:nvContentPartPr>
              <p14:xfrm>
                <a:off x="5412490" y="359369"/>
                <a:ext cx="230040" cy="5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C014799-3E63-6CCA-1060-8BC37C8B83D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03490" y="350729"/>
                  <a:ext cx="247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21DD9CD-BB18-D4C2-460E-2E784038F784}"/>
                    </a:ext>
                  </a:extLst>
                </p14:cNvPr>
                <p14:cNvContentPartPr/>
                <p14:nvPr/>
              </p14:nvContentPartPr>
              <p14:xfrm>
                <a:off x="5888050" y="392129"/>
                <a:ext cx="364680" cy="20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21DD9CD-BB18-D4C2-460E-2E784038F78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79410" y="383129"/>
                  <a:ext cx="382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C4DD867-E758-355C-9A9A-B15AC307F99C}"/>
                    </a:ext>
                  </a:extLst>
                </p14:cNvPr>
                <p14:cNvContentPartPr/>
                <p14:nvPr/>
              </p14:nvContentPartPr>
              <p14:xfrm>
                <a:off x="6033490" y="348209"/>
                <a:ext cx="45720" cy="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C4DD867-E758-355C-9A9A-B15AC307F99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24850" y="339569"/>
                  <a:ext cx="63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573FC0E-23D3-38AA-9F6B-3CDB697E6E52}"/>
                    </a:ext>
                  </a:extLst>
                </p14:cNvPr>
                <p14:cNvContentPartPr/>
                <p14:nvPr/>
              </p14:nvContentPartPr>
              <p14:xfrm>
                <a:off x="6437410" y="201689"/>
                <a:ext cx="659880" cy="377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573FC0E-23D3-38AA-9F6B-3CDB697E6E5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28410" y="192689"/>
                  <a:ext cx="6775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BFE9055-CBF6-D98E-7E13-9A796A36F90F}"/>
                    </a:ext>
                  </a:extLst>
                </p14:cNvPr>
                <p14:cNvContentPartPr/>
                <p14:nvPr/>
              </p14:nvContentPartPr>
              <p14:xfrm>
                <a:off x="6920530" y="311129"/>
                <a:ext cx="240120" cy="29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BFE9055-CBF6-D98E-7E13-9A796A36F90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11530" y="302489"/>
                  <a:ext cx="257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29E36C0-96F9-5816-A7C3-3BAECBD5AB8E}"/>
                    </a:ext>
                  </a:extLst>
                </p14:cNvPr>
                <p14:cNvContentPartPr/>
                <p14:nvPr/>
              </p14:nvContentPartPr>
              <p14:xfrm>
                <a:off x="7330210" y="388889"/>
                <a:ext cx="213840" cy="12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29E36C0-96F9-5816-A7C3-3BAECBD5AB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21570" y="380249"/>
                  <a:ext cx="2314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38E29FF-FE72-0EC2-1881-71DC3E2625D0}"/>
              </a:ext>
            </a:extLst>
          </p:cNvPr>
          <p:cNvGrpSpPr/>
          <p:nvPr/>
        </p:nvGrpSpPr>
        <p:grpSpPr>
          <a:xfrm>
            <a:off x="7842130" y="224369"/>
            <a:ext cx="2189160" cy="444600"/>
            <a:chOff x="7842130" y="224369"/>
            <a:chExt cx="218916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1CA25FA-A3CF-F94F-6833-30E06AABE3A4}"/>
                    </a:ext>
                  </a:extLst>
                </p14:cNvPr>
                <p14:cNvContentPartPr/>
                <p14:nvPr/>
              </p14:nvContentPartPr>
              <p14:xfrm>
                <a:off x="7842130" y="364769"/>
                <a:ext cx="994680" cy="304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1CA25FA-A3CF-F94F-6833-30E06AABE3A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33490" y="355769"/>
                  <a:ext cx="1012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E67C1B3-B02A-B62E-6EFC-6A1A50ACF4F6}"/>
                    </a:ext>
                  </a:extLst>
                </p14:cNvPr>
                <p14:cNvContentPartPr/>
                <p14:nvPr/>
              </p14:nvContentPartPr>
              <p14:xfrm>
                <a:off x="8370970" y="249209"/>
                <a:ext cx="24840" cy="33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E67C1B3-B02A-B62E-6EFC-6A1A50ACF4F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61970" y="240209"/>
                  <a:ext cx="42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809A77A-5648-0DE2-D969-82900BD18266}"/>
                    </a:ext>
                  </a:extLst>
                </p14:cNvPr>
                <p14:cNvContentPartPr/>
                <p14:nvPr/>
              </p14:nvContentPartPr>
              <p14:xfrm>
                <a:off x="8790010" y="371609"/>
                <a:ext cx="216720" cy="173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809A77A-5648-0DE2-D969-82900BD1826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81370" y="362969"/>
                  <a:ext cx="234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A58CF6E-C8EA-6C1D-B782-88E0DF5D40B7}"/>
                    </a:ext>
                  </a:extLst>
                </p14:cNvPr>
                <p14:cNvContentPartPr/>
                <p14:nvPr/>
              </p14:nvContentPartPr>
              <p14:xfrm>
                <a:off x="9215890" y="224369"/>
                <a:ext cx="608760" cy="330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A58CF6E-C8EA-6C1D-B782-88E0DF5D40B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07250" y="215369"/>
                  <a:ext cx="6264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CCA08E4-2ED9-CCD0-C6E7-1ED88DE635B4}"/>
                    </a:ext>
                  </a:extLst>
                </p14:cNvPr>
                <p14:cNvContentPartPr/>
                <p14:nvPr/>
              </p14:nvContentPartPr>
              <p14:xfrm>
                <a:off x="9523330" y="364409"/>
                <a:ext cx="377280" cy="4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CCA08E4-2ED9-CCD0-C6E7-1ED88DE635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14690" y="355769"/>
                  <a:ext cx="394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F629DF4-586E-B290-B10A-EA79C4AB454D}"/>
                    </a:ext>
                  </a:extLst>
                </p14:cNvPr>
                <p14:cNvContentPartPr/>
                <p14:nvPr/>
              </p14:nvContentPartPr>
              <p14:xfrm>
                <a:off x="10005010" y="575729"/>
                <a:ext cx="26280" cy="23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F629DF4-586E-B290-B10A-EA79C4AB45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996370" y="567089"/>
                  <a:ext cx="439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04B86EB-6145-A6B9-F6BD-9619264C9E89}"/>
              </a:ext>
            </a:extLst>
          </p:cNvPr>
          <p:cNvGrpSpPr/>
          <p:nvPr/>
        </p:nvGrpSpPr>
        <p:grpSpPr>
          <a:xfrm>
            <a:off x="1393450" y="916649"/>
            <a:ext cx="2557800" cy="426600"/>
            <a:chOff x="1393450" y="916649"/>
            <a:chExt cx="255780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966DB03-0E48-79F2-7901-7DC14D461751}"/>
                    </a:ext>
                  </a:extLst>
                </p14:cNvPr>
                <p14:cNvContentPartPr/>
                <p14:nvPr/>
              </p14:nvContentPartPr>
              <p14:xfrm>
                <a:off x="1393450" y="1066409"/>
                <a:ext cx="146880" cy="272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966DB03-0E48-79F2-7901-7DC14D46175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84450" y="1057409"/>
                  <a:ext cx="164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7D1205C-62F3-C3DE-5FB1-F4AEF574A3DA}"/>
                    </a:ext>
                  </a:extLst>
                </p14:cNvPr>
                <p14:cNvContentPartPr/>
                <p14:nvPr/>
              </p14:nvContentPartPr>
              <p14:xfrm>
                <a:off x="1583890" y="1164689"/>
                <a:ext cx="415080" cy="178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7D1205C-62F3-C3DE-5FB1-F4AEF574A3D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75250" y="1156049"/>
                  <a:ext cx="432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A9E0BED-4558-EFC4-7F70-6F3E8B6ACDF5}"/>
                    </a:ext>
                  </a:extLst>
                </p14:cNvPr>
                <p14:cNvContentPartPr/>
                <p14:nvPr/>
              </p14:nvContentPartPr>
              <p14:xfrm>
                <a:off x="2167090" y="1008089"/>
                <a:ext cx="565920" cy="330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A9E0BED-4558-EFC4-7F70-6F3E8B6ACDF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58450" y="999449"/>
                  <a:ext cx="5835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CE0811A-E9CD-026C-FDE5-066395A7059B}"/>
                    </a:ext>
                  </a:extLst>
                </p14:cNvPr>
                <p14:cNvContentPartPr/>
                <p14:nvPr/>
              </p14:nvContentPartPr>
              <p14:xfrm>
                <a:off x="2612410" y="1102409"/>
                <a:ext cx="215640" cy="5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CE0811A-E9CD-026C-FDE5-066395A7059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03410" y="1093769"/>
                  <a:ext cx="233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1CF12E2-DC6C-9846-7E74-91B1E5984226}"/>
                    </a:ext>
                  </a:extLst>
                </p14:cNvPr>
                <p14:cNvContentPartPr/>
                <p14:nvPr/>
              </p14:nvContentPartPr>
              <p14:xfrm>
                <a:off x="2950810" y="916649"/>
                <a:ext cx="1000440" cy="410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1CF12E2-DC6C-9846-7E74-91B1E598422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41810" y="908009"/>
                  <a:ext cx="1018080" cy="42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6721054-139F-6EBE-F84C-8353770DBD5B}"/>
                  </a:ext>
                </a:extLst>
              </p14:cNvPr>
              <p14:cNvContentPartPr/>
              <p14:nvPr/>
            </p14:nvContentPartPr>
            <p14:xfrm>
              <a:off x="4293610" y="1118969"/>
              <a:ext cx="274320" cy="144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6721054-139F-6EBE-F84C-8353770DBD5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84610" y="1110329"/>
                <a:ext cx="29196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8922AEF5-4B86-AF85-4206-15DB0E4F03A2}"/>
              </a:ext>
            </a:extLst>
          </p:cNvPr>
          <p:cNvGrpSpPr/>
          <p:nvPr/>
        </p:nvGrpSpPr>
        <p:grpSpPr>
          <a:xfrm>
            <a:off x="4892290" y="935729"/>
            <a:ext cx="1070280" cy="428760"/>
            <a:chOff x="4892290" y="935729"/>
            <a:chExt cx="107028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5C86F76-6D72-F9F3-1796-CCF8A8D93D11}"/>
                    </a:ext>
                  </a:extLst>
                </p14:cNvPr>
                <p14:cNvContentPartPr/>
                <p14:nvPr/>
              </p14:nvContentPartPr>
              <p14:xfrm>
                <a:off x="4892290" y="1078649"/>
                <a:ext cx="1070280" cy="285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5C86F76-6D72-F9F3-1796-CCF8A8D93D1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83290" y="1069649"/>
                  <a:ext cx="1087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675E193-9ADF-FBB1-CED4-A030715E9C09}"/>
                    </a:ext>
                  </a:extLst>
                </p14:cNvPr>
                <p14:cNvContentPartPr/>
                <p14:nvPr/>
              </p14:nvContentPartPr>
              <p14:xfrm>
                <a:off x="5423290" y="935729"/>
                <a:ext cx="68400" cy="44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675E193-9ADF-FBB1-CED4-A030715E9C0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14650" y="926729"/>
                  <a:ext cx="860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487C96A-D869-5232-ACB4-4D31234632B8}"/>
              </a:ext>
            </a:extLst>
          </p:cNvPr>
          <p:cNvGrpSpPr/>
          <p:nvPr/>
        </p:nvGrpSpPr>
        <p:grpSpPr>
          <a:xfrm>
            <a:off x="6171370" y="859769"/>
            <a:ext cx="2440800" cy="534600"/>
            <a:chOff x="6171370" y="859769"/>
            <a:chExt cx="244080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3D9C8D4-E627-ECD0-F1F2-AAD03213B84D}"/>
                    </a:ext>
                  </a:extLst>
                </p14:cNvPr>
                <p14:cNvContentPartPr/>
                <p14:nvPr/>
              </p14:nvContentPartPr>
              <p14:xfrm>
                <a:off x="6171370" y="859769"/>
                <a:ext cx="2440800" cy="534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3D9C8D4-E627-ECD0-F1F2-AAD03213B84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62730" y="850769"/>
                  <a:ext cx="245844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63B451E-C886-3FB2-C526-BEF402F39A7B}"/>
                    </a:ext>
                  </a:extLst>
                </p14:cNvPr>
                <p14:cNvContentPartPr/>
                <p14:nvPr/>
              </p14:nvContentPartPr>
              <p14:xfrm>
                <a:off x="8306170" y="1010249"/>
                <a:ext cx="14760" cy="4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63B451E-C886-3FB2-C526-BEF402F39A7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97530" y="1001609"/>
                  <a:ext cx="32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6F8BA46-C0A9-3AFE-D953-716FAD0CB771}"/>
                    </a:ext>
                  </a:extLst>
                </p14:cNvPr>
                <p14:cNvContentPartPr/>
                <p14:nvPr/>
              </p14:nvContentPartPr>
              <p14:xfrm>
                <a:off x="7987570" y="952289"/>
                <a:ext cx="307800" cy="30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6F8BA46-C0A9-3AFE-D953-716FAD0CB7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78570" y="943649"/>
                  <a:ext cx="325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4CFF6D2-FAD6-A7DD-CECB-F8C75325FAF5}"/>
                    </a:ext>
                  </a:extLst>
                </p14:cNvPr>
                <p14:cNvContentPartPr/>
                <p14:nvPr/>
              </p14:nvContentPartPr>
              <p14:xfrm>
                <a:off x="7608130" y="1021769"/>
                <a:ext cx="277200" cy="8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4CFF6D2-FAD6-A7DD-CECB-F8C75325FAF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99490" y="1013129"/>
                  <a:ext cx="29484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33DA1049-F686-54B5-4F40-1200948EB167}"/>
                  </a:ext>
                </a:extLst>
              </p14:cNvPr>
              <p14:cNvContentPartPr/>
              <p14:nvPr/>
            </p14:nvContentPartPr>
            <p14:xfrm>
              <a:off x="9346930" y="3263489"/>
              <a:ext cx="138600" cy="137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33DA1049-F686-54B5-4F40-1200948EB16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338290" y="3254489"/>
                <a:ext cx="15624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E955185-90B5-B0CB-8D50-2F4A8CD3D02C}"/>
              </a:ext>
            </a:extLst>
          </p:cNvPr>
          <p:cNvGrpSpPr/>
          <p:nvPr/>
        </p:nvGrpSpPr>
        <p:grpSpPr>
          <a:xfrm>
            <a:off x="3351490" y="4032449"/>
            <a:ext cx="3689640" cy="636120"/>
            <a:chOff x="3351490" y="4032449"/>
            <a:chExt cx="368964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F76BE70-8FDF-43F4-0216-85B3698A4649}"/>
                    </a:ext>
                  </a:extLst>
                </p14:cNvPr>
                <p14:cNvContentPartPr/>
                <p14:nvPr/>
              </p14:nvContentPartPr>
              <p14:xfrm>
                <a:off x="3351490" y="4249889"/>
                <a:ext cx="164160" cy="246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F76BE70-8FDF-43F4-0216-85B3698A464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42850" y="4240889"/>
                  <a:ext cx="1818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CB60B8B-ADCB-46D2-26B3-6CBE5F72148C}"/>
                    </a:ext>
                  </a:extLst>
                </p14:cNvPr>
                <p14:cNvContentPartPr/>
                <p14:nvPr/>
              </p14:nvContentPartPr>
              <p14:xfrm>
                <a:off x="3631210" y="4473809"/>
                <a:ext cx="4680" cy="132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CB60B8B-ADCB-46D2-26B3-6CBE5F72148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22570" y="4464809"/>
                  <a:ext cx="22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228003C-C480-C7E9-F788-BFE2750D3C0E}"/>
                    </a:ext>
                  </a:extLst>
                </p14:cNvPr>
                <p14:cNvContentPartPr/>
                <p14:nvPr/>
              </p14:nvContentPartPr>
              <p14:xfrm>
                <a:off x="3653890" y="4032449"/>
                <a:ext cx="117360" cy="160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228003C-C480-C7E9-F788-BFE2750D3C0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44890" y="4023449"/>
                  <a:ext cx="135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DBFE150-3F28-1F21-79F2-4D200CDC5A49}"/>
                    </a:ext>
                  </a:extLst>
                </p14:cNvPr>
                <p14:cNvContentPartPr/>
                <p14:nvPr/>
              </p14:nvContentPartPr>
              <p14:xfrm>
                <a:off x="3983290" y="4493969"/>
                <a:ext cx="109440" cy="174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DBFE150-3F28-1F21-79F2-4D200CDC5A4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74290" y="4485329"/>
                  <a:ext cx="127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93279BF-5FC3-D400-CC54-1706DFD6B806}"/>
                    </a:ext>
                  </a:extLst>
                </p14:cNvPr>
                <p14:cNvContentPartPr/>
                <p14:nvPr/>
              </p14:nvContentPartPr>
              <p14:xfrm>
                <a:off x="4404490" y="4237649"/>
                <a:ext cx="177120" cy="274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93279BF-5FC3-D400-CC54-1706DFD6B80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95850" y="4228649"/>
                  <a:ext cx="1947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248A586-1582-C7AB-28DD-88CE77953BEF}"/>
                    </a:ext>
                  </a:extLst>
                </p14:cNvPr>
                <p14:cNvContentPartPr/>
                <p14:nvPr/>
              </p14:nvContentPartPr>
              <p14:xfrm>
                <a:off x="4668370" y="4477049"/>
                <a:ext cx="115920" cy="148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248A586-1582-C7AB-28DD-88CE77953BE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59370" y="4468409"/>
                  <a:ext cx="133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7DD1442-6CEE-4100-978B-EF8204DD14A4}"/>
                    </a:ext>
                  </a:extLst>
                </p14:cNvPr>
                <p14:cNvContentPartPr/>
                <p14:nvPr/>
              </p14:nvContentPartPr>
              <p14:xfrm>
                <a:off x="4657930" y="4087889"/>
                <a:ext cx="165600" cy="135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7DD1442-6CEE-4100-978B-EF8204DD14A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48930" y="4078889"/>
                  <a:ext cx="183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AC5955E-3701-5A55-AC9B-00B7778EAB43}"/>
                    </a:ext>
                  </a:extLst>
                </p14:cNvPr>
                <p14:cNvContentPartPr/>
                <p14:nvPr/>
              </p14:nvContentPartPr>
              <p14:xfrm>
                <a:off x="5096770" y="4511969"/>
                <a:ext cx="77760" cy="153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AC5955E-3701-5A55-AC9B-00B7778EAB4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88130" y="4503329"/>
                  <a:ext cx="95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F14CDB4-3A78-7C52-F315-C52971C618BC}"/>
                    </a:ext>
                  </a:extLst>
                </p14:cNvPr>
                <p14:cNvContentPartPr/>
                <p14:nvPr/>
              </p14:nvContentPartPr>
              <p14:xfrm>
                <a:off x="5577010" y="4234769"/>
                <a:ext cx="176040" cy="255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F14CDB4-3A78-7C52-F315-C52971C618B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68010" y="4225769"/>
                  <a:ext cx="193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434E9AA-6562-5606-B918-4EFCDC3FA084}"/>
                    </a:ext>
                  </a:extLst>
                </p14:cNvPr>
                <p14:cNvContentPartPr/>
                <p14:nvPr/>
              </p14:nvContentPartPr>
              <p14:xfrm>
                <a:off x="5816770" y="4144049"/>
                <a:ext cx="94680" cy="104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434E9AA-6562-5606-B918-4EFCDC3FA08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07770" y="4135409"/>
                  <a:ext cx="112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B081C27-20CC-E847-8027-20AEBD09DF63}"/>
                    </a:ext>
                  </a:extLst>
                </p14:cNvPr>
                <p14:cNvContentPartPr/>
                <p14:nvPr/>
              </p14:nvContentPartPr>
              <p14:xfrm>
                <a:off x="6014410" y="4482449"/>
                <a:ext cx="107640" cy="121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B081C27-20CC-E847-8027-20AEBD09DF6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05410" y="4473809"/>
                  <a:ext cx="125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B1B62D0-19EA-37DF-0FEA-EB44D1BBD8CD}"/>
                    </a:ext>
                  </a:extLst>
                </p14:cNvPr>
                <p14:cNvContentPartPr/>
                <p14:nvPr/>
              </p14:nvContentPartPr>
              <p14:xfrm>
                <a:off x="6449650" y="4212449"/>
                <a:ext cx="196200" cy="276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B1B62D0-19EA-37DF-0FEA-EB44D1BBD8C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40650" y="4203809"/>
                  <a:ext cx="213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4810589-3B5B-CFBC-4048-FC58B0AE963D}"/>
                    </a:ext>
                  </a:extLst>
                </p14:cNvPr>
                <p14:cNvContentPartPr/>
                <p14:nvPr/>
              </p14:nvContentPartPr>
              <p14:xfrm>
                <a:off x="6826210" y="4418369"/>
                <a:ext cx="173160" cy="145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4810589-3B5B-CFBC-4048-FC58B0AE963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17570" y="4409369"/>
                  <a:ext cx="190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6002628-976C-7409-0F4F-86C3F91FC2D9}"/>
                    </a:ext>
                  </a:extLst>
                </p14:cNvPr>
                <p14:cNvContentPartPr/>
                <p14:nvPr/>
              </p14:nvContentPartPr>
              <p14:xfrm>
                <a:off x="6799930" y="4477769"/>
                <a:ext cx="241200" cy="19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6002628-976C-7409-0F4F-86C3F91FC2D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91290" y="4469129"/>
                  <a:ext cx="25884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1B7E6807-73AD-0C59-3FFB-9B1137D521EB}"/>
                  </a:ext>
                </a:extLst>
              </p14:cNvPr>
              <p14:cNvContentPartPr/>
              <p14:nvPr/>
            </p14:nvContentPartPr>
            <p14:xfrm>
              <a:off x="8401570" y="4091489"/>
              <a:ext cx="180000" cy="3729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1B7E6807-73AD-0C59-3FFB-9B1137D521E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392930" y="4082849"/>
                <a:ext cx="19764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18A7B4F-3590-146C-8480-096E44DC7898}"/>
              </a:ext>
            </a:extLst>
          </p:cNvPr>
          <p:cNvGrpSpPr/>
          <p:nvPr/>
        </p:nvGrpSpPr>
        <p:grpSpPr>
          <a:xfrm>
            <a:off x="8609650" y="4020569"/>
            <a:ext cx="1606680" cy="586800"/>
            <a:chOff x="8609650" y="4020569"/>
            <a:chExt cx="1606680" cy="58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568C6FA-9DD7-9A9C-E6F4-4D2F85057128}"/>
                    </a:ext>
                  </a:extLst>
                </p14:cNvPr>
                <p14:cNvContentPartPr/>
                <p14:nvPr/>
              </p14:nvContentPartPr>
              <p14:xfrm>
                <a:off x="8609650" y="4052249"/>
                <a:ext cx="1413000" cy="555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568C6FA-9DD7-9A9C-E6F4-4D2F8505712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01010" y="4043609"/>
                  <a:ext cx="143064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87253F7-AF95-CD07-E9DA-09CFDE70CB6D}"/>
                    </a:ext>
                  </a:extLst>
                </p14:cNvPr>
                <p14:cNvContentPartPr/>
                <p14:nvPr/>
              </p14:nvContentPartPr>
              <p14:xfrm>
                <a:off x="9605770" y="4205249"/>
                <a:ext cx="404640" cy="13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87253F7-AF95-CD07-E9DA-09CFDE70CB6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97130" y="4196609"/>
                  <a:ext cx="422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0F31C04-9B34-BA31-08EB-13E720A21153}"/>
                    </a:ext>
                  </a:extLst>
                </p14:cNvPr>
                <p14:cNvContentPartPr/>
                <p14:nvPr/>
              </p14:nvContentPartPr>
              <p14:xfrm>
                <a:off x="10048930" y="4020569"/>
                <a:ext cx="167400" cy="544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0F31C04-9B34-BA31-08EB-13E720A2115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40290" y="4011929"/>
                  <a:ext cx="185040" cy="56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82A7DF1-5E3A-3E0D-5F47-C492B7503D6B}"/>
              </a:ext>
            </a:extLst>
          </p:cNvPr>
          <p:cNvGrpSpPr/>
          <p:nvPr/>
        </p:nvGrpSpPr>
        <p:grpSpPr>
          <a:xfrm>
            <a:off x="1464010" y="1552049"/>
            <a:ext cx="9964800" cy="2462760"/>
            <a:chOff x="1464010" y="1552049"/>
            <a:chExt cx="9964800" cy="246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513323A-924C-BF45-3BDD-1B24CC20226D}"/>
                    </a:ext>
                  </a:extLst>
                </p14:cNvPr>
                <p14:cNvContentPartPr/>
                <p14:nvPr/>
              </p14:nvContentPartPr>
              <p14:xfrm>
                <a:off x="1464010" y="1794689"/>
                <a:ext cx="276120" cy="296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513323A-924C-BF45-3BDD-1B24CC20226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455370" y="1785689"/>
                  <a:ext cx="2937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8DD4FAF-F15B-E975-2B4F-0AC26C73438C}"/>
                    </a:ext>
                  </a:extLst>
                </p14:cNvPr>
                <p14:cNvContentPartPr/>
                <p14:nvPr/>
              </p14:nvContentPartPr>
              <p14:xfrm>
                <a:off x="1755610" y="1939409"/>
                <a:ext cx="1061280" cy="154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8DD4FAF-F15B-E975-2B4F-0AC26C73438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46610" y="1930769"/>
                  <a:ext cx="1078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7EA979C-5392-1100-2AEC-16B44D86B56D}"/>
                    </a:ext>
                  </a:extLst>
                </p14:cNvPr>
                <p14:cNvContentPartPr/>
                <p14:nvPr/>
              </p14:nvContentPartPr>
              <p14:xfrm>
                <a:off x="1879090" y="1802969"/>
                <a:ext cx="19440" cy="10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7EA979C-5392-1100-2AEC-16B44D86B56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870450" y="1793969"/>
                  <a:ext cx="37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6D59AB3-29FE-0F0F-D227-4C0D3C650F53}"/>
                    </a:ext>
                  </a:extLst>
                </p14:cNvPr>
                <p14:cNvContentPartPr/>
                <p14:nvPr/>
              </p14:nvContentPartPr>
              <p14:xfrm>
                <a:off x="3046210" y="1611449"/>
                <a:ext cx="2275920" cy="472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6D59AB3-29FE-0F0F-D227-4C0D3C650F5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37210" y="1602809"/>
                  <a:ext cx="22935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AD84AA4-F4CB-2CFB-3B44-2A567CB34944}"/>
                    </a:ext>
                  </a:extLst>
                </p14:cNvPr>
                <p14:cNvContentPartPr/>
                <p14:nvPr/>
              </p14:nvContentPartPr>
              <p14:xfrm>
                <a:off x="4844050" y="1831409"/>
                <a:ext cx="17280" cy="20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AD84AA4-F4CB-2CFB-3B44-2A567CB3494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35050" y="1822769"/>
                  <a:ext cx="34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F5729A5-8F11-7392-EA9F-C22ED5E18BC6}"/>
                    </a:ext>
                  </a:extLst>
                </p14:cNvPr>
                <p14:cNvContentPartPr/>
                <p14:nvPr/>
              </p14:nvContentPartPr>
              <p14:xfrm>
                <a:off x="4094890" y="1743569"/>
                <a:ext cx="677880" cy="88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F5729A5-8F11-7392-EA9F-C22ED5E18B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86250" y="1734929"/>
                  <a:ext cx="695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340CCAD-FB63-DEE8-0BE9-D1396CCA6F14}"/>
                    </a:ext>
                  </a:extLst>
                </p14:cNvPr>
                <p14:cNvContentPartPr/>
                <p14:nvPr/>
              </p14:nvContentPartPr>
              <p14:xfrm>
                <a:off x="5654050" y="1773809"/>
                <a:ext cx="321840" cy="454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340CCAD-FB63-DEE8-0BE9-D1396CCA6F1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45050" y="1765169"/>
                  <a:ext cx="3394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125061E-BDAF-C20A-05CC-3BEB1175BA2A}"/>
                    </a:ext>
                  </a:extLst>
                </p14:cNvPr>
                <p14:cNvContentPartPr/>
                <p14:nvPr/>
              </p14:nvContentPartPr>
              <p14:xfrm>
                <a:off x="6166330" y="1565009"/>
                <a:ext cx="578160" cy="447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125061E-BDAF-C20A-05CC-3BEB1175BA2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57330" y="1556009"/>
                  <a:ext cx="59580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052A98-01E1-0717-7FC5-653D40573103}"/>
                    </a:ext>
                  </a:extLst>
                </p14:cNvPr>
                <p14:cNvContentPartPr/>
                <p14:nvPr/>
              </p14:nvContentPartPr>
              <p14:xfrm>
                <a:off x="6294130" y="1768049"/>
                <a:ext cx="279000" cy="24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052A98-01E1-0717-7FC5-653D4057310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85490" y="1759409"/>
                  <a:ext cx="296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BB26FA6-C673-0049-1256-77F3D19DEA33}"/>
                    </a:ext>
                  </a:extLst>
                </p14:cNvPr>
                <p14:cNvContentPartPr/>
                <p14:nvPr/>
              </p14:nvContentPartPr>
              <p14:xfrm>
                <a:off x="7086130" y="1589849"/>
                <a:ext cx="924480" cy="356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BB26FA6-C673-0049-1256-77F3D19DEA3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77130" y="1581209"/>
                  <a:ext cx="9421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5B9A438-2517-D73A-9818-E689F3A95E7B}"/>
                    </a:ext>
                  </a:extLst>
                </p14:cNvPr>
                <p14:cNvContentPartPr/>
                <p14:nvPr/>
              </p14:nvContentPartPr>
              <p14:xfrm>
                <a:off x="7784890" y="1686329"/>
                <a:ext cx="27720" cy="25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5B9A438-2517-D73A-9818-E689F3A95E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75890" y="1677329"/>
                  <a:ext cx="45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CE47E09-081D-D22C-AC55-9A469A8EF616}"/>
                    </a:ext>
                  </a:extLst>
                </p14:cNvPr>
                <p14:cNvContentPartPr/>
                <p14:nvPr/>
              </p14:nvContentPartPr>
              <p14:xfrm>
                <a:off x="8086210" y="1591289"/>
                <a:ext cx="1123560" cy="427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CE47E09-081D-D22C-AC55-9A469A8EF61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77210" y="1582649"/>
                  <a:ext cx="11412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492B9E0-3946-7DC1-7BBC-28A0100356D2}"/>
                    </a:ext>
                  </a:extLst>
                </p14:cNvPr>
                <p14:cNvContentPartPr/>
                <p14:nvPr/>
              </p14:nvContentPartPr>
              <p14:xfrm>
                <a:off x="8817730" y="1742489"/>
                <a:ext cx="248040" cy="1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492B9E0-3946-7DC1-7BBC-28A0100356D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808730" y="1733489"/>
                  <a:ext cx="265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68F7BB4-6872-2174-F497-6EABFD89723A}"/>
                    </a:ext>
                  </a:extLst>
                </p14:cNvPr>
                <p14:cNvContentPartPr/>
                <p14:nvPr/>
              </p14:nvContentPartPr>
              <p14:xfrm>
                <a:off x="8388970" y="1729169"/>
                <a:ext cx="427320" cy="38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68F7BB4-6872-2174-F497-6EABFD89723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79970" y="1720529"/>
                  <a:ext cx="444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09F0681-ED8F-2EC5-7E3C-99BB2F097C87}"/>
                    </a:ext>
                  </a:extLst>
                </p14:cNvPr>
                <p14:cNvContentPartPr/>
                <p14:nvPr/>
              </p14:nvContentPartPr>
              <p14:xfrm>
                <a:off x="9596410" y="1638089"/>
                <a:ext cx="341280" cy="248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09F0681-ED8F-2EC5-7E3C-99BB2F097C8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87410" y="1629089"/>
                  <a:ext cx="358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09A1D64-1BE0-D750-4DF1-FF69996E1104}"/>
                    </a:ext>
                  </a:extLst>
                </p14:cNvPr>
                <p14:cNvContentPartPr/>
                <p14:nvPr/>
              </p14:nvContentPartPr>
              <p14:xfrm>
                <a:off x="9601090" y="1552049"/>
                <a:ext cx="424800" cy="495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09A1D64-1BE0-D750-4DF1-FF69996E110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92450" y="1543409"/>
                  <a:ext cx="44244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22C84FC-C499-1266-A6C4-FB6E8E8BF680}"/>
                    </a:ext>
                  </a:extLst>
                </p14:cNvPr>
                <p14:cNvContentPartPr/>
                <p14:nvPr/>
              </p14:nvContentPartPr>
              <p14:xfrm>
                <a:off x="9826810" y="1988729"/>
                <a:ext cx="165960" cy="169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22C84FC-C499-1266-A6C4-FB6E8E8BF68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17810" y="1980089"/>
                  <a:ext cx="183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21946C9-56F4-C065-DA02-D4E3EBDD676A}"/>
                    </a:ext>
                  </a:extLst>
                </p14:cNvPr>
                <p14:cNvContentPartPr/>
                <p14:nvPr/>
              </p14:nvContentPartPr>
              <p14:xfrm>
                <a:off x="10046410" y="2119769"/>
                <a:ext cx="10440" cy="123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21946C9-56F4-C065-DA02-D4E3EBDD676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37770" y="2110769"/>
                  <a:ext cx="28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8526B33-ED6D-00D4-76C9-151EE54FA111}"/>
                    </a:ext>
                  </a:extLst>
                </p14:cNvPr>
                <p14:cNvContentPartPr/>
                <p14:nvPr/>
              </p14:nvContentPartPr>
              <p14:xfrm>
                <a:off x="10210570" y="2015369"/>
                <a:ext cx="118800" cy="116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8526B33-ED6D-00D4-76C9-151EE54FA11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01930" y="2006729"/>
                  <a:ext cx="136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8987BA5-9BE9-55EE-B67C-7522BDEB344A}"/>
                    </a:ext>
                  </a:extLst>
                </p14:cNvPr>
                <p14:cNvContentPartPr/>
                <p14:nvPr/>
              </p14:nvContentPartPr>
              <p14:xfrm>
                <a:off x="10354930" y="2112569"/>
                <a:ext cx="161280" cy="113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8987BA5-9BE9-55EE-B67C-7522BDEB344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345930" y="2103929"/>
                  <a:ext cx="178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DAA9E14-6112-D862-D1FD-A5EDCB88B0FA}"/>
                    </a:ext>
                  </a:extLst>
                </p14:cNvPr>
                <p14:cNvContentPartPr/>
                <p14:nvPr/>
              </p14:nvContentPartPr>
              <p14:xfrm>
                <a:off x="10600090" y="1916729"/>
                <a:ext cx="235080" cy="188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DAA9E14-6112-D862-D1FD-A5EDCB88B0F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91450" y="1908089"/>
                  <a:ext cx="252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BD8FEEA-F1CD-8D79-77F1-65B6BCF5C7E3}"/>
                    </a:ext>
                  </a:extLst>
                </p14:cNvPr>
                <p14:cNvContentPartPr/>
                <p14:nvPr/>
              </p14:nvContentPartPr>
              <p14:xfrm>
                <a:off x="10888810" y="2086649"/>
                <a:ext cx="63720" cy="127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BD8FEEA-F1CD-8D79-77F1-65B6BCF5C7E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880170" y="2077649"/>
                  <a:ext cx="81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CE9547C-260C-8A7D-4BB2-BCA96C53A09F}"/>
                    </a:ext>
                  </a:extLst>
                </p14:cNvPr>
                <p14:cNvContentPartPr/>
                <p14:nvPr/>
              </p14:nvContentPartPr>
              <p14:xfrm>
                <a:off x="11036410" y="1877489"/>
                <a:ext cx="251280" cy="201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CE9547C-260C-8A7D-4BB2-BCA96C53A09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27770" y="1868849"/>
                  <a:ext cx="268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0AD7851-D101-5875-3104-3EB6DA0BB7F1}"/>
                    </a:ext>
                  </a:extLst>
                </p14:cNvPr>
                <p14:cNvContentPartPr/>
                <p14:nvPr/>
              </p14:nvContentPartPr>
              <p14:xfrm>
                <a:off x="11316850" y="2067929"/>
                <a:ext cx="111960" cy="157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0AD7851-D101-5875-3104-3EB6DA0BB7F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307850" y="2058929"/>
                  <a:ext cx="129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3B75823-5DB1-6B20-BBD3-CB0F297DF6DA}"/>
                    </a:ext>
                  </a:extLst>
                </p14:cNvPr>
                <p14:cNvContentPartPr/>
                <p14:nvPr/>
              </p14:nvContentPartPr>
              <p14:xfrm>
                <a:off x="1496770" y="2543489"/>
                <a:ext cx="780840" cy="206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3B75823-5DB1-6B20-BBD3-CB0F297DF6D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88130" y="2534849"/>
                  <a:ext cx="798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A7A847A-8E50-26CE-8DFE-3B1C6152E382}"/>
                    </a:ext>
                  </a:extLst>
                </p14:cNvPr>
                <p14:cNvContentPartPr/>
                <p14:nvPr/>
              </p14:nvContentPartPr>
              <p14:xfrm>
                <a:off x="2468050" y="2322449"/>
                <a:ext cx="571680" cy="411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A7A847A-8E50-26CE-8DFE-3B1C6152E38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59050" y="2313809"/>
                  <a:ext cx="5893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3DBDA7F-F424-0140-DB99-FF13FD09BAFF}"/>
                    </a:ext>
                  </a:extLst>
                </p14:cNvPr>
                <p14:cNvContentPartPr/>
                <p14:nvPr/>
              </p14:nvContentPartPr>
              <p14:xfrm>
                <a:off x="3186970" y="2295089"/>
                <a:ext cx="1257480" cy="501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3DBDA7F-F424-0140-DB99-FF13FD09BAF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78330" y="2286449"/>
                  <a:ext cx="127512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8A2A9AE-24CD-7B18-BA73-92D33154B905}"/>
                    </a:ext>
                  </a:extLst>
                </p14:cNvPr>
                <p14:cNvContentPartPr/>
                <p14:nvPr/>
              </p14:nvContentPartPr>
              <p14:xfrm>
                <a:off x="4543090" y="2745449"/>
                <a:ext cx="6840" cy="11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8A2A9AE-24CD-7B18-BA73-92D33154B9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34090" y="2736809"/>
                  <a:ext cx="24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1F5648D-D6BF-54AA-CAAA-816764CEE7F2}"/>
                    </a:ext>
                  </a:extLst>
                </p14:cNvPr>
                <p14:cNvContentPartPr/>
                <p14:nvPr/>
              </p14:nvContentPartPr>
              <p14:xfrm>
                <a:off x="4552450" y="2452409"/>
                <a:ext cx="499320" cy="322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1F5648D-D6BF-54AA-CAAA-816764CEE7F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43810" y="2443409"/>
                  <a:ext cx="5169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1C133A9-7AB0-C334-534D-9301D4316B71}"/>
                    </a:ext>
                  </a:extLst>
                </p14:cNvPr>
                <p14:cNvContentPartPr/>
                <p14:nvPr/>
              </p14:nvContentPartPr>
              <p14:xfrm>
                <a:off x="4751890" y="2488769"/>
                <a:ext cx="212760" cy="27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1C133A9-7AB0-C334-534D-9301D4316B7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42890" y="2480129"/>
                  <a:ext cx="230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7187689-319C-7962-31B6-8F1A10177264}"/>
                    </a:ext>
                  </a:extLst>
                </p14:cNvPr>
                <p14:cNvContentPartPr/>
                <p14:nvPr/>
              </p14:nvContentPartPr>
              <p14:xfrm>
                <a:off x="5363530" y="2311289"/>
                <a:ext cx="995400" cy="417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7187689-319C-7962-31B6-8F1A1017726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54890" y="2302649"/>
                  <a:ext cx="10130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C101E2-923B-3AA9-5C5D-7C7B6CA37EE0}"/>
                    </a:ext>
                  </a:extLst>
                </p14:cNvPr>
                <p14:cNvContentPartPr/>
                <p14:nvPr/>
              </p14:nvContentPartPr>
              <p14:xfrm>
                <a:off x="6041770" y="2420009"/>
                <a:ext cx="201240" cy="10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C101E2-923B-3AA9-5C5D-7C7B6CA37EE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33130" y="2411369"/>
                  <a:ext cx="218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8382307-0FC0-04C6-2ABE-8A720DB909B2}"/>
                    </a:ext>
                  </a:extLst>
                </p14:cNvPr>
                <p14:cNvContentPartPr/>
                <p14:nvPr/>
              </p14:nvContentPartPr>
              <p14:xfrm>
                <a:off x="6613090" y="2522249"/>
                <a:ext cx="965160" cy="210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8382307-0FC0-04C6-2ABE-8A720DB909B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04090" y="2513249"/>
                  <a:ext cx="982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4BE771F-E701-10DB-8D5B-272CFB74B70F}"/>
                    </a:ext>
                  </a:extLst>
                </p14:cNvPr>
                <p14:cNvContentPartPr/>
                <p14:nvPr/>
              </p14:nvContentPartPr>
              <p14:xfrm>
                <a:off x="7757530" y="2267009"/>
                <a:ext cx="934200" cy="43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4BE771F-E701-10DB-8D5B-272CFB74B70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48890" y="2258009"/>
                  <a:ext cx="9518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D1B1AC4-BB22-83A3-AA08-D36C33BAABA4}"/>
                    </a:ext>
                  </a:extLst>
                </p14:cNvPr>
                <p14:cNvContentPartPr/>
                <p14:nvPr/>
              </p14:nvContentPartPr>
              <p14:xfrm>
                <a:off x="8519650" y="2314889"/>
                <a:ext cx="27720" cy="14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D1B1AC4-BB22-83A3-AA08-D36C33BAABA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11010" y="2305889"/>
                  <a:ext cx="45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8618AB5-A5CF-ED61-A302-437D448148EA}"/>
                    </a:ext>
                  </a:extLst>
                </p14:cNvPr>
                <p14:cNvContentPartPr/>
                <p14:nvPr/>
              </p14:nvContentPartPr>
              <p14:xfrm>
                <a:off x="8786410" y="2300489"/>
                <a:ext cx="1088280" cy="411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8618AB5-A5CF-ED61-A302-437D448148E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77770" y="2291849"/>
                  <a:ext cx="11059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FAC9CC9-DA41-6DE5-C976-E06493342E2F}"/>
                    </a:ext>
                  </a:extLst>
                </p14:cNvPr>
                <p14:cNvContentPartPr/>
                <p14:nvPr/>
              </p14:nvContentPartPr>
              <p14:xfrm>
                <a:off x="9448450" y="2467169"/>
                <a:ext cx="272520" cy="41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FAC9CC9-DA41-6DE5-C976-E06493342E2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39810" y="2458529"/>
                  <a:ext cx="290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E615E55-F1BD-7109-BE21-37789E2DEB78}"/>
                    </a:ext>
                  </a:extLst>
                </p14:cNvPr>
                <p14:cNvContentPartPr/>
                <p14:nvPr/>
              </p14:nvContentPartPr>
              <p14:xfrm>
                <a:off x="9033010" y="2430089"/>
                <a:ext cx="309600" cy="43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E615E55-F1BD-7109-BE21-37789E2DEB7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024010" y="2421449"/>
                  <a:ext cx="327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64AB895-7D77-2798-6BC6-F2E55C94977D}"/>
                    </a:ext>
                  </a:extLst>
                </p14:cNvPr>
                <p14:cNvContentPartPr/>
                <p14:nvPr/>
              </p14:nvContentPartPr>
              <p14:xfrm>
                <a:off x="1595770" y="3073409"/>
                <a:ext cx="361440" cy="179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64AB895-7D77-2798-6BC6-F2E55C94977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586770" y="3064409"/>
                  <a:ext cx="379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7084C59-DD5E-B047-3685-DFC90F63F13D}"/>
                    </a:ext>
                  </a:extLst>
                </p14:cNvPr>
                <p14:cNvContentPartPr/>
                <p14:nvPr/>
              </p14:nvContentPartPr>
              <p14:xfrm>
                <a:off x="9897370" y="2675969"/>
                <a:ext cx="101880" cy="134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7084C59-DD5E-B047-3685-DFC90F63F13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88370" y="2667329"/>
                  <a:ext cx="119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D87A546-9F14-A572-FD7B-9493B25A3928}"/>
                    </a:ext>
                  </a:extLst>
                </p14:cNvPr>
                <p14:cNvContentPartPr/>
                <p14:nvPr/>
              </p14:nvContentPartPr>
              <p14:xfrm>
                <a:off x="1911850" y="2889809"/>
                <a:ext cx="762480" cy="379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D87A546-9F14-A572-FD7B-9493B25A392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03210" y="2880809"/>
                  <a:ext cx="7801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12B07B7-5891-8C76-2A7D-5F7042269CB8}"/>
                    </a:ext>
                  </a:extLst>
                </p14:cNvPr>
                <p14:cNvContentPartPr/>
                <p14:nvPr/>
              </p14:nvContentPartPr>
              <p14:xfrm>
                <a:off x="2220730" y="2958209"/>
                <a:ext cx="63000" cy="8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12B07B7-5891-8C76-2A7D-5F7042269CB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11730" y="2949569"/>
                  <a:ext cx="80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C12D076-61B4-7C5B-D453-448D65AECD89}"/>
                    </a:ext>
                  </a:extLst>
                </p14:cNvPr>
                <p14:cNvContentPartPr/>
                <p14:nvPr/>
              </p14:nvContentPartPr>
              <p14:xfrm>
                <a:off x="3091570" y="3033449"/>
                <a:ext cx="1550520" cy="444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C12D076-61B4-7C5B-D453-448D65AECD8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82930" y="3024809"/>
                  <a:ext cx="15681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867A055-0E7A-B972-73DD-2FD986DE9E2F}"/>
                    </a:ext>
                  </a:extLst>
                </p14:cNvPr>
                <p14:cNvContentPartPr/>
                <p14:nvPr/>
              </p14:nvContentPartPr>
              <p14:xfrm>
                <a:off x="4308730" y="2890169"/>
                <a:ext cx="63000" cy="48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867A055-0E7A-B972-73DD-2FD986DE9E2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99730" y="2881529"/>
                  <a:ext cx="80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1BC5B58-80B1-77DA-CE3B-024E3A841241}"/>
                    </a:ext>
                  </a:extLst>
                </p14:cNvPr>
                <p14:cNvContentPartPr/>
                <p14:nvPr/>
              </p14:nvContentPartPr>
              <p14:xfrm>
                <a:off x="4948810" y="3056489"/>
                <a:ext cx="389520" cy="181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1BC5B58-80B1-77DA-CE3B-024E3A84124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39810" y="3047849"/>
                  <a:ext cx="407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569BD00-DE3C-EFE0-DD56-BA9AF6D173BB}"/>
                    </a:ext>
                  </a:extLst>
                </p14:cNvPr>
                <p14:cNvContentPartPr/>
                <p14:nvPr/>
              </p14:nvContentPartPr>
              <p14:xfrm>
                <a:off x="5507890" y="3052889"/>
                <a:ext cx="981360" cy="237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569BD00-DE3C-EFE0-DD56-BA9AF6D173B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98890" y="3044249"/>
                  <a:ext cx="999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EE73014-F4C1-14D7-67DD-FD1393D3E511}"/>
                    </a:ext>
                  </a:extLst>
                </p14:cNvPr>
                <p14:cNvContentPartPr/>
                <p14:nvPr/>
              </p14:nvContentPartPr>
              <p14:xfrm>
                <a:off x="6617770" y="2790089"/>
                <a:ext cx="2672640" cy="621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EE73014-F4C1-14D7-67DD-FD1393D3E51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09130" y="2781089"/>
                  <a:ext cx="269028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8966458-81B3-EDDB-1EC2-D8AF96429FF6}"/>
                    </a:ext>
                  </a:extLst>
                </p14:cNvPr>
                <p14:cNvContentPartPr/>
                <p14:nvPr/>
              </p14:nvContentPartPr>
              <p14:xfrm>
                <a:off x="8962810" y="2994209"/>
                <a:ext cx="29520" cy="14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8966458-81B3-EDDB-1EC2-D8AF96429FF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54170" y="2985569"/>
                  <a:ext cx="47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B5D0C8E-CC6F-995D-C9B1-AD268C6BA039}"/>
                    </a:ext>
                  </a:extLst>
                </p14:cNvPr>
                <p14:cNvContentPartPr/>
                <p14:nvPr/>
              </p14:nvContentPartPr>
              <p14:xfrm>
                <a:off x="8139490" y="2921849"/>
                <a:ext cx="873000" cy="51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B5D0C8E-CC6F-995D-C9B1-AD268C6BA03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30490" y="2913209"/>
                  <a:ext cx="890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E49D492-A804-75C3-9306-C2AE422CF7A8}"/>
                    </a:ext>
                  </a:extLst>
                </p14:cNvPr>
                <p14:cNvContentPartPr/>
                <p14:nvPr/>
              </p14:nvContentPartPr>
              <p14:xfrm>
                <a:off x="9495970" y="3271769"/>
                <a:ext cx="10080" cy="8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E49D492-A804-75C3-9306-C2AE422CF7A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86970" y="3263129"/>
                  <a:ext cx="27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1AB98F1-5B7F-34C1-3EDC-8FBCA46F5FA4}"/>
                    </a:ext>
                  </a:extLst>
                </p14:cNvPr>
                <p14:cNvContentPartPr/>
                <p14:nvPr/>
              </p14:nvContentPartPr>
              <p14:xfrm>
                <a:off x="1523410" y="3440249"/>
                <a:ext cx="2430360" cy="507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1AB98F1-5B7F-34C1-3EDC-8FBCA46F5FA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514410" y="3431249"/>
                  <a:ext cx="244800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C168153-D9CD-053C-58B0-962AB75FC801}"/>
                    </a:ext>
                  </a:extLst>
                </p14:cNvPr>
                <p14:cNvContentPartPr/>
                <p14:nvPr/>
              </p14:nvContentPartPr>
              <p14:xfrm>
                <a:off x="3164290" y="3506129"/>
                <a:ext cx="10080" cy="6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C168153-D9CD-053C-58B0-962AB75FC80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55650" y="3497489"/>
                  <a:ext cx="27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00F5151-9E6A-E72E-C7EA-44F0DE3E2B38}"/>
                    </a:ext>
                  </a:extLst>
                </p14:cNvPr>
                <p14:cNvContentPartPr/>
                <p14:nvPr/>
              </p14:nvContentPartPr>
              <p14:xfrm>
                <a:off x="2657770" y="3512249"/>
                <a:ext cx="488880" cy="36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00F5151-9E6A-E72E-C7EA-44F0DE3E2B3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49130" y="3503249"/>
                  <a:ext cx="506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3277C5C-D3F7-88A5-FABF-2E752F9914F9}"/>
                    </a:ext>
                  </a:extLst>
                </p14:cNvPr>
                <p14:cNvContentPartPr/>
                <p14:nvPr/>
              </p14:nvContentPartPr>
              <p14:xfrm>
                <a:off x="4232410" y="3436649"/>
                <a:ext cx="439200" cy="578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3277C5C-D3F7-88A5-FABF-2E752F9914F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223410" y="3428009"/>
                  <a:ext cx="45684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ADA133F-A532-7F5B-0AB3-FF66A5A576C6}"/>
                    </a:ext>
                  </a:extLst>
                </p14:cNvPr>
                <p14:cNvContentPartPr/>
                <p14:nvPr/>
              </p14:nvContentPartPr>
              <p14:xfrm>
                <a:off x="4913890" y="3606569"/>
                <a:ext cx="246240" cy="146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ADA133F-A532-7F5B-0AB3-FF66A5A576C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905250" y="3597569"/>
                  <a:ext cx="263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D9A34C8-330F-2E85-704E-DD368D99FE0E}"/>
                    </a:ext>
                  </a:extLst>
                </p14:cNvPr>
                <p14:cNvContentPartPr/>
                <p14:nvPr/>
              </p14:nvContentPartPr>
              <p14:xfrm>
                <a:off x="5416090" y="3334409"/>
                <a:ext cx="1497960" cy="626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D9A34C8-330F-2E85-704E-DD368D99FE0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07450" y="3325769"/>
                  <a:ext cx="151560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E426920-2679-5EFB-EABD-1FB0C21FE437}"/>
                    </a:ext>
                  </a:extLst>
                </p14:cNvPr>
                <p14:cNvContentPartPr/>
                <p14:nvPr/>
              </p14:nvContentPartPr>
              <p14:xfrm>
                <a:off x="6738010" y="3513329"/>
                <a:ext cx="113400" cy="17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E426920-2679-5EFB-EABD-1FB0C21FE43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29370" y="3504689"/>
                  <a:ext cx="131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FD2DE35-81E3-EEE7-4E08-D4C3142E88A1}"/>
                    </a:ext>
                  </a:extLst>
                </p14:cNvPr>
                <p14:cNvContentPartPr/>
                <p14:nvPr/>
              </p14:nvContentPartPr>
              <p14:xfrm>
                <a:off x="5724970" y="3502169"/>
                <a:ext cx="35640" cy="34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FD2DE35-81E3-EEE7-4E08-D4C3142E88A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15970" y="3493169"/>
                  <a:ext cx="53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D11F0DD-4F86-183A-B283-6D6E93B4D684}"/>
                    </a:ext>
                  </a:extLst>
                </p14:cNvPr>
                <p14:cNvContentPartPr/>
                <p14:nvPr/>
              </p14:nvContentPartPr>
              <p14:xfrm>
                <a:off x="7099450" y="3409289"/>
                <a:ext cx="571320" cy="363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D11F0DD-4F86-183A-B283-6D6E93B4D68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90450" y="3400289"/>
                  <a:ext cx="5889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37E23CD-D521-5D6D-08E7-74FA4E059542}"/>
                    </a:ext>
                  </a:extLst>
                </p14:cNvPr>
                <p14:cNvContentPartPr/>
                <p14:nvPr/>
              </p14:nvContentPartPr>
              <p14:xfrm>
                <a:off x="7496890" y="3517649"/>
                <a:ext cx="282240" cy="20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37E23CD-D521-5D6D-08E7-74FA4E05954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88250" y="3508649"/>
                  <a:ext cx="299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06D87F4-3F7D-8C9C-DA0A-B42883099F54}"/>
                    </a:ext>
                  </a:extLst>
                </p14:cNvPr>
                <p14:cNvContentPartPr/>
                <p14:nvPr/>
              </p14:nvContentPartPr>
              <p14:xfrm>
                <a:off x="7962730" y="3449969"/>
                <a:ext cx="383040" cy="526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06D87F4-3F7D-8C9C-DA0A-B42883099F5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53730" y="3441329"/>
                  <a:ext cx="40068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AEDC2D5-EBAB-6EC8-15C2-2E0C82C8EFB8}"/>
                    </a:ext>
                  </a:extLst>
                </p14:cNvPr>
                <p14:cNvContentPartPr/>
                <p14:nvPr/>
              </p14:nvContentPartPr>
              <p14:xfrm>
                <a:off x="8793250" y="3473369"/>
                <a:ext cx="21600" cy="282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AEDC2D5-EBAB-6EC8-15C2-2E0C82C8EFB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784250" y="3464729"/>
                  <a:ext cx="392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A55FDC2-F2DE-FCC0-C48C-ADAFBC7EA2AF}"/>
                    </a:ext>
                  </a:extLst>
                </p14:cNvPr>
                <p14:cNvContentPartPr/>
                <p14:nvPr/>
              </p14:nvContentPartPr>
              <p14:xfrm>
                <a:off x="8586970" y="3444569"/>
                <a:ext cx="397800" cy="218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A55FDC2-F2DE-FCC0-C48C-ADAFBC7EA2A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577970" y="3435569"/>
                  <a:ext cx="415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A8318C8-E09A-6FCA-87B5-191AEF98DF6A}"/>
                    </a:ext>
                  </a:extLst>
                </p14:cNvPr>
                <p14:cNvContentPartPr/>
                <p14:nvPr/>
              </p14:nvContentPartPr>
              <p14:xfrm>
                <a:off x="9372490" y="3380129"/>
                <a:ext cx="1598400" cy="477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A8318C8-E09A-6FCA-87B5-191AEF98DF6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363490" y="3371489"/>
                  <a:ext cx="16160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D3BCF23-9DB1-88BE-E343-4112222A54D6}"/>
                    </a:ext>
                  </a:extLst>
                </p14:cNvPr>
                <p14:cNvContentPartPr/>
                <p14:nvPr/>
              </p14:nvContentPartPr>
              <p14:xfrm>
                <a:off x="10779370" y="3507569"/>
                <a:ext cx="37440" cy="10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D3BCF23-9DB1-88BE-E343-4112222A54D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770730" y="3498569"/>
                  <a:ext cx="55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3DAE2BA-7DDA-A815-DCB1-4E296714219B}"/>
                    </a:ext>
                  </a:extLst>
                </p14:cNvPr>
                <p14:cNvContentPartPr/>
                <p14:nvPr/>
              </p14:nvContentPartPr>
              <p14:xfrm>
                <a:off x="10284010" y="3487769"/>
                <a:ext cx="482400" cy="93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3DAE2BA-7DDA-A815-DCB1-4E296714219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275370" y="3478769"/>
                  <a:ext cx="50004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8B08C7B-D335-41D2-7CE1-0B6E5DEEE24D}"/>
              </a:ext>
            </a:extLst>
          </p:cNvPr>
          <p:cNvGrpSpPr/>
          <p:nvPr/>
        </p:nvGrpSpPr>
        <p:grpSpPr>
          <a:xfrm>
            <a:off x="1526650" y="4826249"/>
            <a:ext cx="3602880" cy="599400"/>
            <a:chOff x="1526650" y="4826249"/>
            <a:chExt cx="360288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652C80E-31AA-5C0E-0D2B-E737EEF9EC12}"/>
                    </a:ext>
                  </a:extLst>
                </p14:cNvPr>
                <p14:cNvContentPartPr/>
                <p14:nvPr/>
              </p14:nvContentPartPr>
              <p14:xfrm>
                <a:off x="1569850" y="4968089"/>
                <a:ext cx="85680" cy="221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652C80E-31AA-5C0E-0D2B-E737EEF9EC1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61210" y="4959089"/>
                  <a:ext cx="103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C282849-93EB-20B2-9C96-AA2FF882D6CB}"/>
                    </a:ext>
                  </a:extLst>
                </p14:cNvPr>
                <p14:cNvContentPartPr/>
                <p14:nvPr/>
              </p14:nvContentPartPr>
              <p14:xfrm>
                <a:off x="1526650" y="4949009"/>
                <a:ext cx="259920" cy="12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C282849-93EB-20B2-9C96-AA2FF882D6C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518010" y="4940369"/>
                  <a:ext cx="277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C0009EA-85A5-FF4D-30EE-8732D86F3653}"/>
                    </a:ext>
                  </a:extLst>
                </p14:cNvPr>
                <p14:cNvContentPartPr/>
                <p14:nvPr/>
              </p14:nvContentPartPr>
              <p14:xfrm>
                <a:off x="1773250" y="4828049"/>
                <a:ext cx="491400" cy="361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C0009EA-85A5-FF4D-30EE-8732D86F365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64250" y="4819049"/>
                  <a:ext cx="5090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4A4C407-A9A2-16FD-4B6E-C0AB4188F6FA}"/>
                    </a:ext>
                  </a:extLst>
                </p14:cNvPr>
                <p14:cNvContentPartPr/>
                <p14:nvPr/>
              </p14:nvContentPartPr>
              <p14:xfrm>
                <a:off x="2565610" y="5015969"/>
                <a:ext cx="772200" cy="409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4A4C407-A9A2-16FD-4B6E-C0AB4188F6F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556610" y="5007329"/>
                  <a:ext cx="7898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B17E092-34DE-1F03-1BE2-82A30AB2A74D}"/>
                    </a:ext>
                  </a:extLst>
                </p14:cNvPr>
                <p14:cNvContentPartPr/>
                <p14:nvPr/>
              </p14:nvContentPartPr>
              <p14:xfrm>
                <a:off x="3530050" y="4826249"/>
                <a:ext cx="928440" cy="410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B17E092-34DE-1F03-1BE2-82A30AB2A74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521050" y="4817609"/>
                  <a:ext cx="9460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9FC4332-F989-B693-4065-298AB55AF67B}"/>
                    </a:ext>
                  </a:extLst>
                </p14:cNvPr>
                <p14:cNvContentPartPr/>
                <p14:nvPr/>
              </p14:nvContentPartPr>
              <p14:xfrm>
                <a:off x="4127290" y="4973489"/>
                <a:ext cx="241560" cy="19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9FC4332-F989-B693-4065-298AB55AF67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118650" y="4964489"/>
                  <a:ext cx="259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C68DE35-E609-62F2-2713-D3F9266CD3C1}"/>
                    </a:ext>
                  </a:extLst>
                </p14:cNvPr>
                <p14:cNvContentPartPr/>
                <p14:nvPr/>
              </p14:nvContentPartPr>
              <p14:xfrm>
                <a:off x="3681610" y="4972049"/>
                <a:ext cx="201240" cy="4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C68DE35-E609-62F2-2713-D3F9266CD3C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672970" y="4963409"/>
                  <a:ext cx="218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B5D840D-15FA-F125-6A6B-DE0EE37005C4}"/>
                    </a:ext>
                  </a:extLst>
                </p14:cNvPr>
                <p14:cNvContentPartPr/>
                <p14:nvPr/>
              </p14:nvContentPartPr>
              <p14:xfrm>
                <a:off x="4780690" y="5051249"/>
                <a:ext cx="348840" cy="167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B5D840D-15FA-F125-6A6B-DE0EE37005C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772050" y="5042249"/>
                  <a:ext cx="366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9C55B55-D57A-F17D-D7DD-07673D76B3EC}"/>
                    </a:ext>
                  </a:extLst>
                </p14:cNvPr>
                <p14:cNvContentPartPr/>
                <p14:nvPr/>
              </p14:nvContentPartPr>
              <p14:xfrm>
                <a:off x="4891210" y="4946489"/>
                <a:ext cx="16560" cy="19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9C55B55-D57A-F17D-D7DD-07673D76B3E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82210" y="4937489"/>
                  <a:ext cx="342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281121E-6B6C-8463-64F1-127A1BABFE7D}"/>
              </a:ext>
            </a:extLst>
          </p:cNvPr>
          <p:cNvGrpSpPr/>
          <p:nvPr/>
        </p:nvGrpSpPr>
        <p:grpSpPr>
          <a:xfrm>
            <a:off x="5524450" y="4848929"/>
            <a:ext cx="1984320" cy="547920"/>
            <a:chOff x="5524450" y="4848929"/>
            <a:chExt cx="198432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E29797F-8FEF-959E-CEDF-E3123DFA1190}"/>
                    </a:ext>
                  </a:extLst>
                </p14:cNvPr>
                <p14:cNvContentPartPr/>
                <p14:nvPr/>
              </p14:nvContentPartPr>
              <p14:xfrm>
                <a:off x="5524450" y="4866209"/>
                <a:ext cx="1360080" cy="347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E29797F-8FEF-959E-CEDF-E3123DFA119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15450" y="4857569"/>
                  <a:ext cx="13777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0FAAC97-5150-1D53-79E2-6394A2810C69}"/>
                    </a:ext>
                  </a:extLst>
                </p14:cNvPr>
                <p14:cNvContentPartPr/>
                <p14:nvPr/>
              </p14:nvContentPartPr>
              <p14:xfrm>
                <a:off x="6358930" y="4910489"/>
                <a:ext cx="43920" cy="24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0FAAC97-5150-1D53-79E2-6394A2810C6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49930" y="4901849"/>
                  <a:ext cx="61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5358561-2041-0722-D30F-D03129414E7C}"/>
                    </a:ext>
                  </a:extLst>
                </p14:cNvPr>
                <p14:cNvContentPartPr/>
                <p14:nvPr/>
              </p14:nvContentPartPr>
              <p14:xfrm>
                <a:off x="7095850" y="4848929"/>
                <a:ext cx="412920" cy="547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5358561-2041-0722-D30F-D03129414E7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87210" y="4839929"/>
                  <a:ext cx="430560" cy="56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BC429EE-1D6E-4D57-E197-5E4CC5FE7959}"/>
              </a:ext>
            </a:extLst>
          </p:cNvPr>
          <p:cNvGrpSpPr/>
          <p:nvPr/>
        </p:nvGrpSpPr>
        <p:grpSpPr>
          <a:xfrm>
            <a:off x="7726570" y="4792049"/>
            <a:ext cx="599400" cy="374760"/>
            <a:chOff x="7726570" y="4792049"/>
            <a:chExt cx="59940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A8CCB73-17BA-D160-89C9-186E8FD0CBC7}"/>
                    </a:ext>
                  </a:extLst>
                </p14:cNvPr>
                <p14:cNvContentPartPr/>
                <p14:nvPr/>
              </p14:nvContentPartPr>
              <p14:xfrm>
                <a:off x="7791370" y="4792049"/>
                <a:ext cx="534600" cy="374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A8CCB73-17BA-D160-89C9-186E8FD0CBC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782370" y="4783409"/>
                  <a:ext cx="5522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6E8ACB5-77E9-F56B-949C-7AC229A3AC9D}"/>
                    </a:ext>
                  </a:extLst>
                </p14:cNvPr>
                <p14:cNvContentPartPr/>
                <p14:nvPr/>
              </p14:nvContentPartPr>
              <p14:xfrm>
                <a:off x="7726570" y="4947569"/>
                <a:ext cx="298080" cy="27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6E8ACB5-77E9-F56B-949C-7AC229A3AC9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717930" y="4938929"/>
                  <a:ext cx="31572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DEB8E848-DDBA-078B-504F-0E3CCE1F5D7D}"/>
                  </a:ext>
                </a:extLst>
              </p14:cNvPr>
              <p14:cNvContentPartPr/>
              <p14:nvPr/>
            </p14:nvContentPartPr>
            <p14:xfrm>
              <a:off x="8566090" y="4759289"/>
              <a:ext cx="1214640" cy="3988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DEB8E848-DDBA-078B-504F-0E3CCE1F5D7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557450" y="4750289"/>
                <a:ext cx="1232280" cy="41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F75B571-83AB-31DE-3513-F5157E75D27E}"/>
              </a:ext>
            </a:extLst>
          </p:cNvPr>
          <p:cNvGrpSpPr/>
          <p:nvPr/>
        </p:nvGrpSpPr>
        <p:grpSpPr>
          <a:xfrm>
            <a:off x="3399010" y="5684849"/>
            <a:ext cx="394920" cy="468720"/>
            <a:chOff x="3399010" y="5684849"/>
            <a:chExt cx="39492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BBA4FF5-6281-57AF-B094-2E5D25CA7E5D}"/>
                    </a:ext>
                  </a:extLst>
                </p14:cNvPr>
                <p14:cNvContentPartPr/>
                <p14:nvPr/>
              </p14:nvContentPartPr>
              <p14:xfrm>
                <a:off x="3399010" y="5684849"/>
                <a:ext cx="236520" cy="385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BBA4FF5-6281-57AF-B094-2E5D25CA7E5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390010" y="5675849"/>
                  <a:ext cx="2541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81FF677-BCAC-7DB7-166B-2F4282756019}"/>
                    </a:ext>
                  </a:extLst>
                </p14:cNvPr>
                <p14:cNvContentPartPr/>
                <p14:nvPr/>
              </p14:nvContentPartPr>
              <p14:xfrm>
                <a:off x="3764770" y="5973209"/>
                <a:ext cx="29160" cy="180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81FF677-BCAC-7DB7-166B-2F428275601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756130" y="5964569"/>
                  <a:ext cx="468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3A1F4AE-A10E-22DE-EDB9-B73D6162D206}"/>
              </a:ext>
            </a:extLst>
          </p:cNvPr>
          <p:cNvGrpSpPr/>
          <p:nvPr/>
        </p:nvGrpSpPr>
        <p:grpSpPr>
          <a:xfrm>
            <a:off x="4382530" y="5686649"/>
            <a:ext cx="428040" cy="428400"/>
            <a:chOff x="4382530" y="5686649"/>
            <a:chExt cx="42804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75470D8-EC03-7EAB-2015-5EF22111A1FF}"/>
                    </a:ext>
                  </a:extLst>
                </p14:cNvPr>
                <p14:cNvContentPartPr/>
                <p14:nvPr/>
              </p14:nvContentPartPr>
              <p14:xfrm>
                <a:off x="4382530" y="5686649"/>
                <a:ext cx="188640" cy="338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75470D8-EC03-7EAB-2015-5EF22111A1F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373530" y="5677649"/>
                  <a:ext cx="2062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141F6FB-2BB3-0316-B1F8-679B1FD7A1F3}"/>
                    </a:ext>
                  </a:extLst>
                </p14:cNvPr>
                <p14:cNvContentPartPr/>
                <p14:nvPr/>
              </p14:nvContentPartPr>
              <p14:xfrm>
                <a:off x="4644970" y="5945849"/>
                <a:ext cx="165600" cy="169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141F6FB-2BB3-0316-B1F8-679B1FD7A1F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36330" y="5936849"/>
                  <a:ext cx="18324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F73DDEE9-A9A8-6A61-7454-4C7AADCD832F}"/>
                  </a:ext>
                </a:extLst>
              </p14:cNvPr>
              <p14:cNvContentPartPr/>
              <p14:nvPr/>
            </p14:nvContentPartPr>
            <p14:xfrm>
              <a:off x="5526970" y="5705009"/>
              <a:ext cx="262800" cy="2476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F73DDEE9-A9A8-6A61-7454-4C7AADCD832F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517970" y="5696369"/>
                <a:ext cx="28044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CF208639-AF88-DEEA-E55C-F58DEB5CCA7E}"/>
                  </a:ext>
                </a:extLst>
              </p14:cNvPr>
              <p14:cNvContentPartPr/>
              <p14:nvPr/>
            </p14:nvContentPartPr>
            <p14:xfrm>
              <a:off x="6400690" y="5693129"/>
              <a:ext cx="392760" cy="293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CF208639-AF88-DEEA-E55C-F58DEB5CCA7E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391690" y="5684489"/>
                <a:ext cx="410400" cy="31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1CB3092D-DE0E-786B-CBAF-74EA34FA5254}"/>
              </a:ext>
            </a:extLst>
          </p:cNvPr>
          <p:cNvGrpSpPr/>
          <p:nvPr/>
        </p:nvGrpSpPr>
        <p:grpSpPr>
          <a:xfrm>
            <a:off x="1657330" y="6179849"/>
            <a:ext cx="757800" cy="433800"/>
            <a:chOff x="1657330" y="6179849"/>
            <a:chExt cx="75780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DF81E58-7304-A909-3BEE-D6A19ECBDB01}"/>
                    </a:ext>
                  </a:extLst>
                </p14:cNvPr>
                <p14:cNvContentPartPr/>
                <p14:nvPr/>
              </p14:nvContentPartPr>
              <p14:xfrm>
                <a:off x="1657330" y="6179849"/>
                <a:ext cx="757800" cy="433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DF81E58-7304-A909-3BEE-D6A19ECBDB0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648330" y="6170849"/>
                  <a:ext cx="7754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77D6ED2-97B3-4C31-AF9B-1F7E0ADFA603}"/>
                    </a:ext>
                  </a:extLst>
                </p14:cNvPr>
                <p14:cNvContentPartPr/>
                <p14:nvPr/>
              </p14:nvContentPartPr>
              <p14:xfrm>
                <a:off x="1989250" y="6371009"/>
                <a:ext cx="306720" cy="30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77D6ED2-97B3-4C31-AF9B-1F7E0ADFA60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980250" y="6362369"/>
                  <a:ext cx="324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5B0F246-A699-24D6-77E0-CEB12F9EF6B0}"/>
                    </a:ext>
                  </a:extLst>
                </p14:cNvPr>
                <p14:cNvContentPartPr/>
                <p14:nvPr/>
              </p14:nvContentPartPr>
              <p14:xfrm>
                <a:off x="1866130" y="6285689"/>
                <a:ext cx="68400" cy="34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5B0F246-A699-24D6-77E0-CEB12F9EF6B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857130" y="6276689"/>
                  <a:ext cx="860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EBFE312-69D0-42EE-3FDC-B94E320B556D}"/>
              </a:ext>
            </a:extLst>
          </p:cNvPr>
          <p:cNvGrpSpPr/>
          <p:nvPr/>
        </p:nvGrpSpPr>
        <p:grpSpPr>
          <a:xfrm>
            <a:off x="2801770" y="6255089"/>
            <a:ext cx="2908080" cy="502560"/>
            <a:chOff x="2801770" y="6255089"/>
            <a:chExt cx="290808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645EEB9-8658-A008-FE96-BDFD95935CFC}"/>
                    </a:ext>
                  </a:extLst>
                </p14:cNvPr>
                <p14:cNvContentPartPr/>
                <p14:nvPr/>
              </p14:nvContentPartPr>
              <p14:xfrm>
                <a:off x="2801770" y="6255089"/>
                <a:ext cx="2908080" cy="502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645EEB9-8658-A008-FE96-BDFD95935CF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93130" y="6246089"/>
                  <a:ext cx="292572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DF6528F-A5B2-4F49-30B2-56D148E09575}"/>
                    </a:ext>
                  </a:extLst>
                </p14:cNvPr>
                <p14:cNvContentPartPr/>
                <p14:nvPr/>
              </p14:nvContentPartPr>
              <p14:xfrm>
                <a:off x="5191810" y="6387929"/>
                <a:ext cx="47520" cy="14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DF6528F-A5B2-4F49-30B2-56D148E0957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83170" y="6378929"/>
                  <a:ext cx="65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3DAE4DE-69F1-4EB1-F342-FB790F8CCC55}"/>
                    </a:ext>
                  </a:extLst>
                </p14:cNvPr>
                <p14:cNvContentPartPr/>
                <p14:nvPr/>
              </p14:nvContentPartPr>
              <p14:xfrm>
                <a:off x="4584850" y="6383609"/>
                <a:ext cx="479520" cy="7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3DAE4DE-69F1-4EB1-F342-FB790F8CCC5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576210" y="6374609"/>
                  <a:ext cx="4971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1229580B-174B-1CD0-FEC8-200C8B225E01}"/>
              </a:ext>
            </a:extLst>
          </p:cNvPr>
          <p:cNvGrpSpPr/>
          <p:nvPr/>
        </p:nvGrpSpPr>
        <p:grpSpPr>
          <a:xfrm>
            <a:off x="6150130" y="6230969"/>
            <a:ext cx="526320" cy="414000"/>
            <a:chOff x="6150130" y="6230969"/>
            <a:chExt cx="52632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875CE81-E5F6-2492-7A0F-E47906DA0362}"/>
                    </a:ext>
                  </a:extLst>
                </p14:cNvPr>
                <p14:cNvContentPartPr/>
                <p14:nvPr/>
              </p14:nvContentPartPr>
              <p14:xfrm>
                <a:off x="6150130" y="6296849"/>
                <a:ext cx="526320" cy="168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875CE81-E5F6-2492-7A0F-E47906DA036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41130" y="6288209"/>
                  <a:ext cx="543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980D0AB-59F8-C73B-CCBD-035BD77DB84E}"/>
                    </a:ext>
                  </a:extLst>
                </p14:cNvPr>
                <p14:cNvContentPartPr/>
                <p14:nvPr/>
              </p14:nvContentPartPr>
              <p14:xfrm>
                <a:off x="6415810" y="6230969"/>
                <a:ext cx="21240" cy="414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980D0AB-59F8-C73B-CCBD-035BD77DB84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06810" y="6222329"/>
                  <a:ext cx="38880" cy="43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36CD17B0-9AF6-1346-3941-0993C50DD083}"/>
                  </a:ext>
                </a:extLst>
              </p14:cNvPr>
              <p14:cNvContentPartPr/>
              <p14:nvPr/>
            </p14:nvContentPartPr>
            <p14:xfrm>
              <a:off x="6619570" y="6608969"/>
              <a:ext cx="181440" cy="954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36CD17B0-9AF6-1346-3941-0993C50DD083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610930" y="6599969"/>
                <a:ext cx="19908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8166F55-3D65-D3D4-3CB4-4D695EA6AFF8}"/>
              </a:ext>
            </a:extLst>
          </p:cNvPr>
          <p:cNvGrpSpPr/>
          <p:nvPr/>
        </p:nvGrpSpPr>
        <p:grpSpPr>
          <a:xfrm>
            <a:off x="6852850" y="6597089"/>
            <a:ext cx="1158840" cy="192960"/>
            <a:chOff x="6852850" y="6597089"/>
            <a:chExt cx="115884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BE4B777-F279-E259-6662-3786AFE98084}"/>
                    </a:ext>
                  </a:extLst>
                </p14:cNvPr>
                <p14:cNvContentPartPr/>
                <p14:nvPr/>
              </p14:nvContentPartPr>
              <p14:xfrm>
                <a:off x="6852850" y="6695729"/>
                <a:ext cx="16200" cy="94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BE4B777-F279-E259-6662-3786AFE9808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844210" y="6687089"/>
                  <a:ext cx="33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8AA602A-2544-549E-F9B5-EC711F0D95FE}"/>
                    </a:ext>
                  </a:extLst>
                </p14:cNvPr>
                <p14:cNvContentPartPr/>
                <p14:nvPr/>
              </p14:nvContentPartPr>
              <p14:xfrm>
                <a:off x="7019170" y="6616169"/>
                <a:ext cx="105480" cy="110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8AA602A-2544-549E-F9B5-EC711F0D95F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010530" y="6607529"/>
                  <a:ext cx="123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6D1E84E-76F2-859C-0618-8978168B75A0}"/>
                    </a:ext>
                  </a:extLst>
                </p14:cNvPr>
                <p14:cNvContentPartPr/>
                <p14:nvPr/>
              </p14:nvContentPartPr>
              <p14:xfrm>
                <a:off x="7210690" y="6675569"/>
                <a:ext cx="152280" cy="102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6D1E84E-76F2-859C-0618-8978168B75A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201690" y="6666569"/>
                  <a:ext cx="169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150896F-3F4F-6047-62B5-751567DD6F2D}"/>
                    </a:ext>
                  </a:extLst>
                </p14:cNvPr>
                <p14:cNvContentPartPr/>
                <p14:nvPr/>
              </p14:nvContentPartPr>
              <p14:xfrm>
                <a:off x="7493650" y="6610409"/>
                <a:ext cx="144360" cy="143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150896F-3F4F-6047-62B5-751567DD6F2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484650" y="6601409"/>
                  <a:ext cx="162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3FDBB86-9086-5678-8732-462737D52F2F}"/>
                    </a:ext>
                  </a:extLst>
                </p14:cNvPr>
                <p14:cNvContentPartPr/>
                <p14:nvPr/>
              </p14:nvContentPartPr>
              <p14:xfrm>
                <a:off x="7779850" y="6597089"/>
                <a:ext cx="231840" cy="139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3FDBB86-9086-5678-8732-462737D52F2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771210" y="6588089"/>
                  <a:ext cx="24948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1D61CA39-18D3-B3A2-1F4F-482E976BF63A}"/>
              </a:ext>
            </a:extLst>
          </p:cNvPr>
          <p:cNvGrpSpPr/>
          <p:nvPr/>
        </p:nvGrpSpPr>
        <p:grpSpPr>
          <a:xfrm>
            <a:off x="8482570" y="5410889"/>
            <a:ext cx="3630960" cy="1374120"/>
            <a:chOff x="8482570" y="5410889"/>
            <a:chExt cx="3630960" cy="13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4A20C99-A7F9-7318-087B-731281074D4F}"/>
                    </a:ext>
                  </a:extLst>
                </p14:cNvPr>
                <p14:cNvContentPartPr/>
                <p14:nvPr/>
              </p14:nvContentPartPr>
              <p14:xfrm>
                <a:off x="8482570" y="5417369"/>
                <a:ext cx="90720" cy="246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4A20C99-A7F9-7318-087B-731281074D4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473930" y="5408369"/>
                  <a:ext cx="108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A4980F2-9684-4078-2936-85E2C417F363}"/>
                    </a:ext>
                  </a:extLst>
                </p14:cNvPr>
                <p14:cNvContentPartPr/>
                <p14:nvPr/>
              </p14:nvContentPartPr>
              <p14:xfrm>
                <a:off x="8539090" y="5410889"/>
                <a:ext cx="243000" cy="55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A4980F2-9684-4078-2936-85E2C417F36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530450" y="5401889"/>
                  <a:ext cx="260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F2C269A-65CA-1AC5-E64C-E3C5F0B177F8}"/>
                    </a:ext>
                  </a:extLst>
                </p14:cNvPr>
                <p14:cNvContentPartPr/>
                <p14:nvPr/>
              </p14:nvContentPartPr>
              <p14:xfrm>
                <a:off x="8527930" y="5482889"/>
                <a:ext cx="221400" cy="64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F2C269A-65CA-1AC5-E64C-E3C5F0B177F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518930" y="5473889"/>
                  <a:ext cx="239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A2866C6-161C-9F67-CDCC-4EC6A854A51A}"/>
                    </a:ext>
                  </a:extLst>
                </p14:cNvPr>
                <p14:cNvContentPartPr/>
                <p14:nvPr/>
              </p14:nvContentPartPr>
              <p14:xfrm>
                <a:off x="8725570" y="5563529"/>
                <a:ext cx="331560" cy="125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A2866C6-161C-9F67-CDCC-4EC6A854A51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716930" y="5554889"/>
                  <a:ext cx="349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CE70B00-7E2B-0293-B5C5-97E4319B0B2A}"/>
                    </a:ext>
                  </a:extLst>
                </p14:cNvPr>
                <p14:cNvContentPartPr/>
                <p14:nvPr/>
              </p14:nvContentPartPr>
              <p14:xfrm>
                <a:off x="9295090" y="5540849"/>
                <a:ext cx="885600" cy="239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CE70B00-7E2B-0293-B5C5-97E4319B0B2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286090" y="5532209"/>
                  <a:ext cx="903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47233F5-A0FD-9BD3-EA9D-33E9E59B2217}"/>
                    </a:ext>
                  </a:extLst>
                </p14:cNvPr>
                <p14:cNvContentPartPr/>
                <p14:nvPr/>
              </p14:nvContentPartPr>
              <p14:xfrm>
                <a:off x="9570130" y="5429609"/>
                <a:ext cx="82800" cy="36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47233F5-A0FD-9BD3-EA9D-33E9E59B221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561130" y="5420969"/>
                  <a:ext cx="100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46014A5-CBFB-56BA-9AA1-4E7496F72781}"/>
                    </a:ext>
                  </a:extLst>
                </p14:cNvPr>
                <p14:cNvContentPartPr/>
                <p14:nvPr/>
              </p14:nvContentPartPr>
              <p14:xfrm>
                <a:off x="10418290" y="5419529"/>
                <a:ext cx="176760" cy="230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46014A5-CBFB-56BA-9AA1-4E7496F7278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409290" y="5410529"/>
                  <a:ext cx="194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8545E5C-544D-18D5-3412-01F1E07A76B9}"/>
                    </a:ext>
                  </a:extLst>
                </p14:cNvPr>
                <p14:cNvContentPartPr/>
                <p14:nvPr/>
              </p14:nvContentPartPr>
              <p14:xfrm>
                <a:off x="10678570" y="5639129"/>
                <a:ext cx="30960" cy="47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8545E5C-544D-18D5-3412-01F1E07A76B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669930" y="5630489"/>
                  <a:ext cx="48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1B44F36-CD13-47E3-9554-4E32B459D8A2}"/>
                    </a:ext>
                  </a:extLst>
                </p14:cNvPr>
                <p14:cNvContentPartPr/>
                <p14:nvPr/>
              </p14:nvContentPartPr>
              <p14:xfrm>
                <a:off x="10622410" y="5655689"/>
                <a:ext cx="74880" cy="106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1B44F36-CD13-47E3-9554-4E32B459D8A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613410" y="5647049"/>
                  <a:ext cx="92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47BAA69-B40D-908C-4802-5F1FF9D37AFF}"/>
                    </a:ext>
                  </a:extLst>
                </p14:cNvPr>
                <p14:cNvContentPartPr/>
                <p14:nvPr/>
              </p14:nvContentPartPr>
              <p14:xfrm>
                <a:off x="10832650" y="5664689"/>
                <a:ext cx="100800" cy="126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47BAA69-B40D-908C-4802-5F1FF9D37AF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23650" y="5655689"/>
                  <a:ext cx="118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CE45C6D-8AD5-0D43-B23F-60BE3DE8837D}"/>
                    </a:ext>
                  </a:extLst>
                </p14:cNvPr>
                <p14:cNvContentPartPr/>
                <p14:nvPr/>
              </p14:nvContentPartPr>
              <p14:xfrm>
                <a:off x="11085010" y="5422409"/>
                <a:ext cx="186480" cy="264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CE45C6D-8AD5-0D43-B23F-60BE3DE8837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076010" y="5413409"/>
                  <a:ext cx="204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06CA704-904F-16C3-4C65-EFEE11A463E7}"/>
                    </a:ext>
                  </a:extLst>
                </p14:cNvPr>
                <p14:cNvContentPartPr/>
                <p14:nvPr/>
              </p14:nvContentPartPr>
              <p14:xfrm>
                <a:off x="11387770" y="5603849"/>
                <a:ext cx="137880" cy="1054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06CA704-904F-16C3-4C65-EFEE11A463E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379130" y="5595209"/>
                  <a:ext cx="155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2FC2D77-1807-E909-2DB7-0AF610D4CD94}"/>
                    </a:ext>
                  </a:extLst>
                </p14:cNvPr>
                <p14:cNvContentPartPr/>
                <p14:nvPr/>
              </p14:nvContentPartPr>
              <p14:xfrm>
                <a:off x="8506690" y="5915249"/>
                <a:ext cx="181440" cy="271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2FC2D77-1807-E909-2DB7-0AF610D4CD9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97690" y="5906249"/>
                  <a:ext cx="1990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3C402EF-726A-369E-24F2-A21391528424}"/>
                    </a:ext>
                  </a:extLst>
                </p14:cNvPr>
                <p14:cNvContentPartPr/>
                <p14:nvPr/>
              </p14:nvContentPartPr>
              <p14:xfrm>
                <a:off x="8823130" y="6156089"/>
                <a:ext cx="77400" cy="128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3C402EF-726A-369E-24F2-A2139152842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814490" y="6147089"/>
                  <a:ext cx="95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88F46F3-F372-7612-F888-431033B62273}"/>
                    </a:ext>
                  </a:extLst>
                </p14:cNvPr>
                <p14:cNvContentPartPr/>
                <p14:nvPr/>
              </p14:nvContentPartPr>
              <p14:xfrm>
                <a:off x="9075130" y="5941529"/>
                <a:ext cx="270360" cy="230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88F46F3-F372-7612-F888-431033B6227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066130" y="5932529"/>
                  <a:ext cx="288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D552274-1C1E-A9F0-94B4-26FBDC1336FB}"/>
                    </a:ext>
                  </a:extLst>
                </p14:cNvPr>
                <p14:cNvContentPartPr/>
                <p14:nvPr/>
              </p14:nvContentPartPr>
              <p14:xfrm>
                <a:off x="9750130" y="5915969"/>
                <a:ext cx="119880" cy="238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D552274-1C1E-A9F0-94B4-26FBDC1336F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741490" y="5906969"/>
                  <a:ext cx="137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156A235-4614-B62D-AD59-064A342948B6}"/>
                    </a:ext>
                  </a:extLst>
                </p14:cNvPr>
                <p14:cNvContentPartPr/>
                <p14:nvPr/>
              </p14:nvContentPartPr>
              <p14:xfrm>
                <a:off x="9729970" y="6016409"/>
                <a:ext cx="244800" cy="42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156A235-4614-B62D-AD59-064A342948B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720970" y="6007409"/>
                  <a:ext cx="262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0F57D4C-B489-440B-F3CE-3F7557222824}"/>
                    </a:ext>
                  </a:extLst>
                </p14:cNvPr>
                <p14:cNvContentPartPr/>
                <p14:nvPr/>
              </p14:nvContentPartPr>
              <p14:xfrm>
                <a:off x="9936250" y="5888249"/>
                <a:ext cx="484200" cy="291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0F57D4C-B489-440B-F3CE-3F755722282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927250" y="5879249"/>
                  <a:ext cx="5018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EFA6AB4-7C8B-AB26-487E-89E458E372BE}"/>
                    </a:ext>
                  </a:extLst>
                </p14:cNvPr>
                <p14:cNvContentPartPr/>
                <p14:nvPr/>
              </p14:nvContentPartPr>
              <p14:xfrm>
                <a:off x="10590730" y="5953049"/>
                <a:ext cx="163080" cy="202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EFA6AB4-7C8B-AB26-487E-89E458E372B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581730" y="5944049"/>
                  <a:ext cx="180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C38C905-1CBF-DD3D-E98E-4809854F44BB}"/>
                    </a:ext>
                  </a:extLst>
                </p14:cNvPr>
                <p14:cNvContentPartPr/>
                <p14:nvPr/>
              </p14:nvContentPartPr>
              <p14:xfrm>
                <a:off x="10809970" y="5958809"/>
                <a:ext cx="107280" cy="192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C38C905-1CBF-DD3D-E98E-4809854F44B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800970" y="5949809"/>
                  <a:ext cx="124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3A25A11-1B23-C930-6783-6EB1277D26ED}"/>
                    </a:ext>
                  </a:extLst>
                </p14:cNvPr>
                <p14:cNvContentPartPr/>
                <p14:nvPr/>
              </p14:nvContentPartPr>
              <p14:xfrm>
                <a:off x="10965130" y="6156449"/>
                <a:ext cx="20520" cy="64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3A25A11-1B23-C930-6783-6EB1277D26E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956130" y="6147449"/>
                  <a:ext cx="38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02B71BB-6DE6-7DE4-6C8F-EC421DA221B4}"/>
                    </a:ext>
                  </a:extLst>
                </p14:cNvPr>
                <p14:cNvContentPartPr/>
                <p14:nvPr/>
              </p14:nvContentPartPr>
              <p14:xfrm>
                <a:off x="11055850" y="5990129"/>
                <a:ext cx="10440" cy="158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02B71BB-6DE6-7DE4-6C8F-EC421DA221B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046850" y="5981489"/>
                  <a:ext cx="28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75BB52F-DEB9-EF2E-F62B-79C9538CF6C2}"/>
                    </a:ext>
                  </a:extLst>
                </p14:cNvPr>
                <p14:cNvContentPartPr/>
                <p14:nvPr/>
              </p14:nvContentPartPr>
              <p14:xfrm>
                <a:off x="11000770" y="6088769"/>
                <a:ext cx="132120" cy="12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75BB52F-DEB9-EF2E-F62B-79C9538CF6C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991770" y="6079769"/>
                  <a:ext cx="149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05857CE-A18C-292C-7B37-D3732FE5C841}"/>
                    </a:ext>
                  </a:extLst>
                </p14:cNvPr>
                <p14:cNvContentPartPr/>
                <p14:nvPr/>
              </p14:nvContentPartPr>
              <p14:xfrm>
                <a:off x="11225770" y="5951609"/>
                <a:ext cx="23040" cy="180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05857CE-A18C-292C-7B37-D3732FE5C84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216770" y="5942969"/>
                  <a:ext cx="40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EA00D63-5039-1BCC-B1E3-C069411AB8F8}"/>
                    </a:ext>
                  </a:extLst>
                </p14:cNvPr>
                <p14:cNvContentPartPr/>
                <p14:nvPr/>
              </p14:nvContentPartPr>
              <p14:xfrm>
                <a:off x="10537810" y="5879249"/>
                <a:ext cx="49320" cy="3492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EA00D63-5039-1BCC-B1E3-C069411AB8F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529170" y="5870609"/>
                  <a:ext cx="669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0F26A14-C8EC-83CB-B557-F21995977A2C}"/>
                    </a:ext>
                  </a:extLst>
                </p14:cNvPr>
                <p14:cNvContentPartPr/>
                <p14:nvPr/>
              </p14:nvContentPartPr>
              <p14:xfrm>
                <a:off x="11274370" y="5892929"/>
                <a:ext cx="53280" cy="381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0F26A14-C8EC-83CB-B557-F21995977A2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265370" y="5883929"/>
                  <a:ext cx="709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BFF980E-99A2-56D5-D3E6-CA9E55222B3B}"/>
                    </a:ext>
                  </a:extLst>
                </p14:cNvPr>
                <p14:cNvContentPartPr/>
                <p14:nvPr/>
              </p14:nvContentPartPr>
              <p14:xfrm>
                <a:off x="11421610" y="5892929"/>
                <a:ext cx="99000" cy="296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BFF980E-99A2-56D5-D3E6-CA9E55222B3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412970" y="5883929"/>
                  <a:ext cx="1166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92CE509-6C13-2EB0-F60E-36BA2414DF8A}"/>
                    </a:ext>
                  </a:extLst>
                </p14:cNvPr>
                <p14:cNvContentPartPr/>
                <p14:nvPr/>
              </p14:nvContentPartPr>
              <p14:xfrm>
                <a:off x="11549410" y="6002009"/>
                <a:ext cx="66960" cy="167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92CE509-6C13-2EB0-F60E-36BA2414DF8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540410" y="5993009"/>
                  <a:ext cx="84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F2CDD02-35CC-6B22-C575-320AE243DB21}"/>
                    </a:ext>
                  </a:extLst>
                </p14:cNvPr>
                <p14:cNvContentPartPr/>
                <p14:nvPr/>
              </p14:nvContentPartPr>
              <p14:xfrm>
                <a:off x="11704570" y="5969249"/>
                <a:ext cx="88200" cy="195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F2CDD02-35CC-6B22-C575-320AE243DB2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695570" y="5960249"/>
                  <a:ext cx="105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F642C2D-463E-7B73-C92A-6F1FA0A7F881}"/>
                    </a:ext>
                  </a:extLst>
                </p14:cNvPr>
                <p14:cNvContentPartPr/>
                <p14:nvPr/>
              </p14:nvContentPartPr>
              <p14:xfrm>
                <a:off x="11810050" y="6157889"/>
                <a:ext cx="120600" cy="114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F642C2D-463E-7B73-C92A-6F1FA0A7F88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801050" y="6149249"/>
                  <a:ext cx="138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CFC2D97-1C72-0ABE-7AE3-3A45513BEFDD}"/>
                    </a:ext>
                  </a:extLst>
                </p14:cNvPr>
                <p14:cNvContentPartPr/>
                <p14:nvPr/>
              </p14:nvContentPartPr>
              <p14:xfrm>
                <a:off x="11884570" y="6010289"/>
                <a:ext cx="19440" cy="1400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CFC2D97-1C72-0ABE-7AE3-3A45513BEFD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875570" y="6001649"/>
                  <a:ext cx="37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717E4F0-D4AF-C0B8-E530-4419BB9012C1}"/>
                    </a:ext>
                  </a:extLst>
                </p14:cNvPr>
                <p14:cNvContentPartPr/>
                <p14:nvPr/>
              </p14:nvContentPartPr>
              <p14:xfrm>
                <a:off x="11826610" y="6102809"/>
                <a:ext cx="153360" cy="7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717E4F0-D4AF-C0B8-E530-4419BB9012C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817970" y="6093809"/>
                  <a:ext cx="171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2C6DFD4-2B83-0710-423B-C095DC561EE9}"/>
                    </a:ext>
                  </a:extLst>
                </p14:cNvPr>
                <p14:cNvContentPartPr/>
                <p14:nvPr/>
              </p14:nvContentPartPr>
              <p14:xfrm>
                <a:off x="12025330" y="5964929"/>
                <a:ext cx="11160" cy="196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2C6DFD4-2B83-0710-423B-C095DC561EE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2016330" y="5956289"/>
                  <a:ext cx="28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E96D77F-9942-3E36-6C29-60A5EA8848AD}"/>
                    </a:ext>
                  </a:extLst>
                </p14:cNvPr>
                <p14:cNvContentPartPr/>
                <p14:nvPr/>
              </p14:nvContentPartPr>
              <p14:xfrm>
                <a:off x="12008050" y="5819489"/>
                <a:ext cx="105480" cy="511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E96D77F-9942-3E36-6C29-60A5EA8848A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999050" y="5810849"/>
                  <a:ext cx="1231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A675384-F410-E581-19AD-CCF8D49A3C23}"/>
                    </a:ext>
                  </a:extLst>
                </p14:cNvPr>
                <p14:cNvContentPartPr/>
                <p14:nvPr/>
              </p14:nvContentPartPr>
              <p14:xfrm>
                <a:off x="8786410" y="6445169"/>
                <a:ext cx="954000" cy="301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A675384-F410-E581-19AD-CCF8D49A3C2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777410" y="6436169"/>
                  <a:ext cx="9716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17B6DE6-01F4-C980-A2B4-12E88AA93C74}"/>
                    </a:ext>
                  </a:extLst>
                </p14:cNvPr>
                <p14:cNvContentPartPr/>
                <p14:nvPr/>
              </p14:nvContentPartPr>
              <p14:xfrm>
                <a:off x="9367810" y="6349049"/>
                <a:ext cx="86040" cy="13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17B6DE6-01F4-C980-A2B4-12E88AA93C7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359170" y="6340049"/>
                  <a:ext cx="103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6245E5F-7F6F-A22C-25F0-48BE0280D635}"/>
                    </a:ext>
                  </a:extLst>
                </p14:cNvPr>
                <p14:cNvContentPartPr/>
                <p14:nvPr/>
              </p14:nvContentPartPr>
              <p14:xfrm>
                <a:off x="9931930" y="6366689"/>
                <a:ext cx="381240" cy="418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6245E5F-7F6F-A22C-25F0-48BE0280D63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923290" y="6358049"/>
                  <a:ext cx="3988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66A7A45-E5AE-C15C-D75E-5326434B5601}"/>
                    </a:ext>
                  </a:extLst>
                </p14:cNvPr>
                <p14:cNvContentPartPr/>
                <p14:nvPr/>
              </p14:nvContentPartPr>
              <p14:xfrm>
                <a:off x="10496050" y="6339689"/>
                <a:ext cx="929160" cy="3733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66A7A45-E5AE-C15C-D75E-5326434B560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487050" y="6331049"/>
                  <a:ext cx="9468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85827EA-9919-5720-06D0-140DED1D6058}"/>
                    </a:ext>
                  </a:extLst>
                </p14:cNvPr>
                <p14:cNvContentPartPr/>
                <p14:nvPr/>
              </p14:nvContentPartPr>
              <p14:xfrm>
                <a:off x="11588650" y="6724529"/>
                <a:ext cx="10080" cy="14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85827EA-9919-5720-06D0-140DED1D605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579650" y="6715529"/>
                  <a:ext cx="27720" cy="3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472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88EE9BA-C22C-5395-3832-A7686903B585}"/>
                  </a:ext>
                </a:extLst>
              </p14:cNvPr>
              <p14:cNvContentPartPr/>
              <p14:nvPr/>
            </p14:nvContentPartPr>
            <p14:xfrm>
              <a:off x="2937850" y="96209"/>
              <a:ext cx="1128960" cy="374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88EE9BA-C22C-5395-3832-A7686903B5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8850" y="87569"/>
                <a:ext cx="1146600" cy="39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14AA381-0AA4-E12C-99BB-A6AEB9A319B5}"/>
              </a:ext>
            </a:extLst>
          </p:cNvPr>
          <p:cNvGrpSpPr/>
          <p:nvPr/>
        </p:nvGrpSpPr>
        <p:grpSpPr>
          <a:xfrm>
            <a:off x="4420330" y="168929"/>
            <a:ext cx="1769040" cy="460440"/>
            <a:chOff x="4420330" y="168929"/>
            <a:chExt cx="176904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41E7B6F-E518-E417-4AE3-EB3387776BDA}"/>
                    </a:ext>
                  </a:extLst>
                </p14:cNvPr>
                <p14:cNvContentPartPr/>
                <p14:nvPr/>
              </p14:nvContentPartPr>
              <p14:xfrm>
                <a:off x="4420330" y="168929"/>
                <a:ext cx="278640" cy="435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41E7B6F-E518-E417-4AE3-EB3387776B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11690" y="160289"/>
                  <a:ext cx="2962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61FA821-8D12-EA2A-36BD-B2D77195DE65}"/>
                    </a:ext>
                  </a:extLst>
                </p14:cNvPr>
                <p14:cNvContentPartPr/>
                <p14:nvPr/>
              </p14:nvContentPartPr>
              <p14:xfrm>
                <a:off x="4968610" y="169289"/>
                <a:ext cx="344520" cy="311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61FA821-8D12-EA2A-36BD-B2D77195DE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59610" y="160289"/>
                  <a:ext cx="3621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8D8873E-586D-0956-5A60-40CF388CDF7D}"/>
                    </a:ext>
                  </a:extLst>
                </p14:cNvPr>
                <p14:cNvContentPartPr/>
                <p14:nvPr/>
              </p14:nvContentPartPr>
              <p14:xfrm>
                <a:off x="5820010" y="179009"/>
                <a:ext cx="369360" cy="450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8D8873E-586D-0956-5A60-40CF388CDF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11010" y="170369"/>
                  <a:ext cx="387000" cy="46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46209CB-1474-E83E-F5A7-71B50276DE18}"/>
              </a:ext>
            </a:extLst>
          </p:cNvPr>
          <p:cNvGrpSpPr/>
          <p:nvPr/>
        </p:nvGrpSpPr>
        <p:grpSpPr>
          <a:xfrm>
            <a:off x="6632890" y="177209"/>
            <a:ext cx="1055160" cy="463680"/>
            <a:chOff x="6632890" y="177209"/>
            <a:chExt cx="105516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B06C53-145C-F85C-C349-8840FA04A656}"/>
                    </a:ext>
                  </a:extLst>
                </p14:cNvPr>
                <p14:cNvContentPartPr/>
                <p14:nvPr/>
              </p14:nvContentPartPr>
              <p14:xfrm>
                <a:off x="6632890" y="177209"/>
                <a:ext cx="1055160" cy="463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B06C53-145C-F85C-C349-8840FA04A65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24250" y="168569"/>
                  <a:ext cx="10728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AED92F6-304E-B1A7-D477-29F4A8C75DEC}"/>
                    </a:ext>
                  </a:extLst>
                </p14:cNvPr>
                <p14:cNvContentPartPr/>
                <p14:nvPr/>
              </p14:nvContentPartPr>
              <p14:xfrm>
                <a:off x="7389970" y="254969"/>
                <a:ext cx="43920" cy="15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AED92F6-304E-B1A7-D477-29F4A8C75D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81330" y="246329"/>
                  <a:ext cx="615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C5824C7-C6F4-DCF8-A23B-4F6F30CAFA0E}"/>
              </a:ext>
            </a:extLst>
          </p:cNvPr>
          <p:cNvGrpSpPr/>
          <p:nvPr/>
        </p:nvGrpSpPr>
        <p:grpSpPr>
          <a:xfrm>
            <a:off x="8053810" y="206009"/>
            <a:ext cx="1172160" cy="266400"/>
            <a:chOff x="8053810" y="206009"/>
            <a:chExt cx="117216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516269B-7ECC-A0D9-E8D3-4AF221D807AA}"/>
                    </a:ext>
                  </a:extLst>
                </p14:cNvPr>
                <p14:cNvContentPartPr/>
                <p14:nvPr/>
              </p14:nvContentPartPr>
              <p14:xfrm>
                <a:off x="8053810" y="325529"/>
                <a:ext cx="1172160" cy="146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516269B-7ECC-A0D9-E8D3-4AF221D807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45170" y="316889"/>
                  <a:ext cx="1189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DFD6C6F-172D-DFCE-BEF0-E084898EA753}"/>
                    </a:ext>
                  </a:extLst>
                </p14:cNvPr>
                <p14:cNvContentPartPr/>
                <p14:nvPr/>
              </p14:nvContentPartPr>
              <p14:xfrm>
                <a:off x="8786410" y="206009"/>
                <a:ext cx="23040" cy="1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DFD6C6F-172D-DFCE-BEF0-E084898EA7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77770" y="197009"/>
                  <a:ext cx="406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069D21-71D8-1D67-3D42-1791B2243FBE}"/>
              </a:ext>
            </a:extLst>
          </p:cNvPr>
          <p:cNvGrpSpPr/>
          <p:nvPr/>
        </p:nvGrpSpPr>
        <p:grpSpPr>
          <a:xfrm>
            <a:off x="9578770" y="201689"/>
            <a:ext cx="1373760" cy="411480"/>
            <a:chOff x="9578770" y="201689"/>
            <a:chExt cx="137376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CCE1A0-C7E6-FEF2-B11C-1D2FF7D295CA}"/>
                    </a:ext>
                  </a:extLst>
                </p14:cNvPr>
                <p14:cNvContentPartPr/>
                <p14:nvPr/>
              </p14:nvContentPartPr>
              <p14:xfrm>
                <a:off x="9578770" y="218249"/>
                <a:ext cx="1373760" cy="394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CCE1A0-C7E6-FEF2-B11C-1D2FF7D295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70130" y="209609"/>
                  <a:ext cx="13914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E5DB1A2-A312-FF37-F530-747E68E7394C}"/>
                    </a:ext>
                  </a:extLst>
                </p14:cNvPr>
                <p14:cNvContentPartPr/>
                <p14:nvPr/>
              </p14:nvContentPartPr>
              <p14:xfrm>
                <a:off x="10494250" y="201689"/>
                <a:ext cx="8640" cy="10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E5DB1A2-A312-FF37-F530-747E68E7394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485250" y="193049"/>
                  <a:ext cx="262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12446F-DAB1-B998-DC4D-98F7940D1A66}"/>
                  </a:ext>
                </a:extLst>
              </p14:cNvPr>
              <p14:cNvContentPartPr/>
              <p14:nvPr/>
            </p14:nvContentPartPr>
            <p14:xfrm>
              <a:off x="483010" y="180449"/>
              <a:ext cx="205200" cy="32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12446F-DAB1-B998-DC4D-98F7940D1A6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4010" y="171809"/>
                <a:ext cx="2228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E17030-EBE4-FE44-8DAE-8E5F7A611020}"/>
                  </a:ext>
                </a:extLst>
              </p14:cNvPr>
              <p14:cNvContentPartPr/>
              <p14:nvPr/>
            </p14:nvContentPartPr>
            <p14:xfrm>
              <a:off x="484810" y="188369"/>
              <a:ext cx="195480" cy="4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E17030-EBE4-FE44-8DAE-8E5F7A61102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6170" y="179729"/>
                <a:ext cx="213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30E6A9-FF4F-80BA-DC13-D64769D9F768}"/>
                  </a:ext>
                </a:extLst>
              </p14:cNvPr>
              <p14:cNvContentPartPr/>
              <p14:nvPr/>
            </p14:nvContentPartPr>
            <p14:xfrm>
              <a:off x="314170" y="100889"/>
              <a:ext cx="586080" cy="502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30E6A9-FF4F-80BA-DC13-D64769D9F76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5170" y="91889"/>
                <a:ext cx="60372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686BD4E-3C45-44F4-7C8F-A893F2B63EA5}"/>
                  </a:ext>
                </a:extLst>
              </p14:cNvPr>
              <p14:cNvContentPartPr/>
              <p14:nvPr/>
            </p14:nvContentPartPr>
            <p14:xfrm>
              <a:off x="1223170" y="248849"/>
              <a:ext cx="52920" cy="212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686BD4E-3C45-44F4-7C8F-A893F2B63EA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14170" y="240209"/>
                <a:ext cx="705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715F1E5-7611-9DDC-C7A3-52A07AF05D61}"/>
                  </a:ext>
                </a:extLst>
              </p14:cNvPr>
              <p14:cNvContentPartPr/>
              <p14:nvPr/>
            </p14:nvContentPartPr>
            <p14:xfrm>
              <a:off x="1240090" y="243809"/>
              <a:ext cx="216000" cy="57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715F1E5-7611-9DDC-C7A3-52A07AF05D6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31450" y="235169"/>
                <a:ext cx="2336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751D58C-7C15-0C87-7D61-CC4487A71F1D}"/>
                  </a:ext>
                </a:extLst>
              </p14:cNvPr>
              <p14:cNvContentPartPr/>
              <p14:nvPr/>
            </p14:nvContentPartPr>
            <p14:xfrm>
              <a:off x="1236850" y="356129"/>
              <a:ext cx="181440" cy="12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751D58C-7C15-0C87-7D61-CC4487A71F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28210" y="347129"/>
                <a:ext cx="1990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69B160-570F-7464-C63F-EFE475307021}"/>
                  </a:ext>
                </a:extLst>
              </p14:cNvPr>
              <p14:cNvContentPartPr/>
              <p14:nvPr/>
            </p14:nvContentPartPr>
            <p14:xfrm>
              <a:off x="1402810" y="176489"/>
              <a:ext cx="585000" cy="345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69B160-570F-7464-C63F-EFE47530702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94170" y="167489"/>
                <a:ext cx="6026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4F8C0E2-7CF2-D5C3-96A8-84FDDAF3A2CB}"/>
                  </a:ext>
                </a:extLst>
              </p14:cNvPr>
              <p14:cNvContentPartPr/>
              <p14:nvPr/>
            </p14:nvContentPartPr>
            <p14:xfrm>
              <a:off x="1633210" y="270449"/>
              <a:ext cx="39240" cy="21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4F8C0E2-7CF2-D5C3-96A8-84FDDAF3A2C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24570" y="261809"/>
                <a:ext cx="568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CE4FBE2-56F7-A70D-4273-8437A48F0A10}"/>
                  </a:ext>
                </a:extLst>
              </p14:cNvPr>
              <p14:cNvContentPartPr/>
              <p14:nvPr/>
            </p14:nvContentPartPr>
            <p14:xfrm>
              <a:off x="2184730" y="107009"/>
              <a:ext cx="570240" cy="429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CE4FBE2-56F7-A70D-4273-8437A48F0A1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76090" y="98369"/>
                <a:ext cx="5878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921C68-847F-9C2C-F9DF-3A34CA4AF248}"/>
                  </a:ext>
                </a:extLst>
              </p14:cNvPr>
              <p14:cNvContentPartPr/>
              <p14:nvPr/>
            </p14:nvContentPartPr>
            <p14:xfrm>
              <a:off x="2266090" y="298169"/>
              <a:ext cx="286920" cy="42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921C68-847F-9C2C-F9DF-3A34CA4AF24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57450" y="289169"/>
                <a:ext cx="3045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91BE74-3EC3-F688-057C-B75848CCF235}"/>
                  </a:ext>
                </a:extLst>
              </p14:cNvPr>
              <p14:cNvContentPartPr/>
              <p14:nvPr/>
            </p14:nvContentPartPr>
            <p14:xfrm>
              <a:off x="1056490" y="584009"/>
              <a:ext cx="1146600" cy="367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91BE74-3EC3-F688-057C-B75848CCF23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47850" y="575369"/>
                <a:ext cx="116424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B062252-46CA-863A-6F98-D3A6C0708FCE}"/>
                  </a:ext>
                </a:extLst>
              </p14:cNvPr>
              <p14:cNvContentPartPr/>
              <p14:nvPr/>
            </p14:nvContentPartPr>
            <p14:xfrm>
              <a:off x="2542930" y="699929"/>
              <a:ext cx="289800" cy="415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B062252-46CA-863A-6F98-D3A6C0708FC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34290" y="690929"/>
                <a:ext cx="307440" cy="43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A4BDB009-DF80-2D7B-C3AB-F22A4A22B4CF}"/>
              </a:ext>
            </a:extLst>
          </p:cNvPr>
          <p:cNvGrpSpPr/>
          <p:nvPr/>
        </p:nvGrpSpPr>
        <p:grpSpPr>
          <a:xfrm>
            <a:off x="3194890" y="719729"/>
            <a:ext cx="1675800" cy="388440"/>
            <a:chOff x="3194890" y="719729"/>
            <a:chExt cx="16758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FF24A60-31A9-1479-4D73-464CC9765724}"/>
                    </a:ext>
                  </a:extLst>
                </p14:cNvPr>
                <p14:cNvContentPartPr/>
                <p14:nvPr/>
              </p14:nvContentPartPr>
              <p14:xfrm>
                <a:off x="3194890" y="733769"/>
                <a:ext cx="278280" cy="288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FF24A60-31A9-1479-4D73-464CC976572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86250" y="724769"/>
                  <a:ext cx="2959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1403DA5-ED66-E545-BD56-A195B8DCCFA9}"/>
                    </a:ext>
                  </a:extLst>
                </p14:cNvPr>
                <p14:cNvContentPartPr/>
                <p14:nvPr/>
              </p14:nvContentPartPr>
              <p14:xfrm>
                <a:off x="3600970" y="975689"/>
                <a:ext cx="11880" cy="132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1403DA5-ED66-E545-BD56-A195B8DCCF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92330" y="967049"/>
                  <a:ext cx="29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D791736-D405-5711-F373-0D1DF1C67971}"/>
                    </a:ext>
                  </a:extLst>
                </p14:cNvPr>
                <p14:cNvContentPartPr/>
                <p14:nvPr/>
              </p14:nvContentPartPr>
              <p14:xfrm>
                <a:off x="3887530" y="719729"/>
                <a:ext cx="266400" cy="348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D791736-D405-5711-F373-0D1DF1C6797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78890" y="711089"/>
                  <a:ext cx="2840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13438A5-99CE-53D6-19AB-F70BE802C6ED}"/>
                    </a:ext>
                  </a:extLst>
                </p14:cNvPr>
                <p14:cNvContentPartPr/>
                <p14:nvPr/>
              </p14:nvContentPartPr>
              <p14:xfrm>
                <a:off x="4395850" y="779129"/>
                <a:ext cx="254520" cy="229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13438A5-99CE-53D6-19AB-F70BE802C6E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86850" y="770489"/>
                  <a:ext cx="272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F74251F-1056-B473-25A3-0A9247DB555C}"/>
                    </a:ext>
                  </a:extLst>
                </p14:cNvPr>
                <p14:cNvContentPartPr/>
                <p14:nvPr/>
              </p14:nvContentPartPr>
              <p14:xfrm>
                <a:off x="4778170" y="983969"/>
                <a:ext cx="92520" cy="121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F74251F-1056-B473-25A3-0A9247DB55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69170" y="975329"/>
                  <a:ext cx="11016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1C30655-F292-8872-1793-3A61EC560A35}"/>
                  </a:ext>
                </a:extLst>
              </p14:cNvPr>
              <p14:cNvContentPartPr/>
              <p14:nvPr/>
            </p14:nvContentPartPr>
            <p14:xfrm>
              <a:off x="5371450" y="712889"/>
              <a:ext cx="585360" cy="406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1C30655-F292-8872-1793-3A61EC560A3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62450" y="704249"/>
                <a:ext cx="6030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E3C14A4-2078-EDB8-EF33-0C0F3FCF3C85}"/>
                  </a:ext>
                </a:extLst>
              </p14:cNvPr>
              <p14:cNvContentPartPr/>
              <p14:nvPr/>
            </p14:nvContentPartPr>
            <p14:xfrm>
              <a:off x="6285850" y="848609"/>
              <a:ext cx="926280" cy="378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E3C14A4-2078-EDB8-EF33-0C0F3FCF3C8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76850" y="839969"/>
                <a:ext cx="94392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31F701E-2809-CA62-1984-0AA6C46B5FA7}"/>
                  </a:ext>
                </a:extLst>
              </p14:cNvPr>
              <p14:cNvContentPartPr/>
              <p14:nvPr/>
            </p14:nvContentPartPr>
            <p14:xfrm>
              <a:off x="6677530" y="692369"/>
              <a:ext cx="13680" cy="3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31F701E-2809-CA62-1984-0AA6C46B5FA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68890" y="683369"/>
                <a:ext cx="3132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3ABE806E-FA99-0C21-8D4E-0660AB1DBB57}"/>
              </a:ext>
            </a:extLst>
          </p:cNvPr>
          <p:cNvGrpSpPr/>
          <p:nvPr/>
        </p:nvGrpSpPr>
        <p:grpSpPr>
          <a:xfrm>
            <a:off x="7662130" y="729809"/>
            <a:ext cx="1544040" cy="435960"/>
            <a:chOff x="7662130" y="729809"/>
            <a:chExt cx="154404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BB5F1C0-5D8B-C558-8869-9D5ACB743F09}"/>
                    </a:ext>
                  </a:extLst>
                </p14:cNvPr>
                <p14:cNvContentPartPr/>
                <p14:nvPr/>
              </p14:nvContentPartPr>
              <p14:xfrm>
                <a:off x="7662130" y="729809"/>
                <a:ext cx="207360" cy="27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BB5F1C0-5D8B-C558-8869-9D5ACB743F0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53130" y="721169"/>
                  <a:ext cx="225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20B32F-E785-A090-7BA7-500C2836A85B}"/>
                    </a:ext>
                  </a:extLst>
                </p14:cNvPr>
                <p14:cNvContentPartPr/>
                <p14:nvPr/>
              </p14:nvContentPartPr>
              <p14:xfrm>
                <a:off x="7977130" y="968849"/>
                <a:ext cx="31680" cy="141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20B32F-E785-A090-7BA7-500C2836A85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68490" y="959849"/>
                  <a:ext cx="49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DBFDCAD-F4B3-8A10-A1AE-BF52150AB3DF}"/>
                    </a:ext>
                  </a:extLst>
                </p14:cNvPr>
                <p14:cNvContentPartPr/>
                <p14:nvPr/>
              </p14:nvContentPartPr>
              <p14:xfrm>
                <a:off x="8240290" y="946169"/>
                <a:ext cx="110520" cy="198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DBFDCAD-F4B3-8A10-A1AE-BF52150AB3D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31650" y="937169"/>
                  <a:ext cx="128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752F792-9717-E301-5CE0-1FAE1D82FD47}"/>
                    </a:ext>
                  </a:extLst>
                </p14:cNvPr>
                <p14:cNvContentPartPr/>
                <p14:nvPr/>
              </p14:nvContentPartPr>
              <p14:xfrm>
                <a:off x="8572570" y="745649"/>
                <a:ext cx="225720" cy="272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752F792-9717-E301-5CE0-1FAE1D82FD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63570" y="736649"/>
                  <a:ext cx="2433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8644448-4165-27D6-7C40-34185B9750DF}"/>
                    </a:ext>
                  </a:extLst>
                </p14:cNvPr>
                <p14:cNvContentPartPr/>
                <p14:nvPr/>
              </p14:nvContentPartPr>
              <p14:xfrm>
                <a:off x="8874970" y="955529"/>
                <a:ext cx="190800" cy="152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8644448-4165-27D6-7C40-34185B9750D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65970" y="946889"/>
                  <a:ext cx="208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06DCBDE-2513-0549-BA0A-6C119B362B9A}"/>
                    </a:ext>
                  </a:extLst>
                </p14:cNvPr>
                <p14:cNvContentPartPr/>
                <p14:nvPr/>
              </p14:nvContentPartPr>
              <p14:xfrm>
                <a:off x="9189610" y="1115009"/>
                <a:ext cx="16560" cy="50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06DCBDE-2513-0549-BA0A-6C119B362B9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80970" y="1106369"/>
                  <a:ext cx="3420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F80831C-0EEC-C945-DDAE-6B3006AEEEC8}"/>
                  </a:ext>
                </a:extLst>
              </p14:cNvPr>
              <p14:cNvContentPartPr/>
              <p14:nvPr/>
            </p14:nvContentPartPr>
            <p14:xfrm>
              <a:off x="4810210" y="1555289"/>
              <a:ext cx="302760" cy="276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F80831C-0EEC-C945-DDAE-6B3006AEEEC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801210" y="1546649"/>
                <a:ext cx="320400" cy="29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B57A6C93-ECB8-C8E2-3E36-71A381E49593}"/>
              </a:ext>
            </a:extLst>
          </p:cNvPr>
          <p:cNvGrpSpPr/>
          <p:nvPr/>
        </p:nvGrpSpPr>
        <p:grpSpPr>
          <a:xfrm>
            <a:off x="1142890" y="1584449"/>
            <a:ext cx="4491360" cy="509040"/>
            <a:chOff x="1142890" y="1584449"/>
            <a:chExt cx="449136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F180E15-5685-B3F2-8D9B-41DF8337685C}"/>
                    </a:ext>
                  </a:extLst>
                </p14:cNvPr>
                <p14:cNvContentPartPr/>
                <p14:nvPr/>
              </p14:nvContentPartPr>
              <p14:xfrm>
                <a:off x="1381210" y="1584449"/>
                <a:ext cx="259920" cy="256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F180E15-5685-B3F2-8D9B-41DF8337685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72570" y="1575809"/>
                  <a:ext cx="2775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0BA8594-AD1A-3239-6436-ABB559FC4400}"/>
                    </a:ext>
                  </a:extLst>
                </p14:cNvPr>
                <p14:cNvContentPartPr/>
                <p14:nvPr/>
              </p14:nvContentPartPr>
              <p14:xfrm>
                <a:off x="1736890" y="1815209"/>
                <a:ext cx="8280" cy="132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0BA8594-AD1A-3239-6436-ABB559FC44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27890" y="1806569"/>
                  <a:ext cx="25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98AAE98-62B7-DFB3-D877-7AFBE2CA3238}"/>
                    </a:ext>
                  </a:extLst>
                </p14:cNvPr>
                <p14:cNvContentPartPr/>
                <p14:nvPr/>
              </p14:nvContentPartPr>
              <p14:xfrm>
                <a:off x="2769010" y="1613249"/>
                <a:ext cx="281520" cy="267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98AAE98-62B7-DFB3-D877-7AFBE2CA323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60010" y="1604609"/>
                  <a:ext cx="2991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D005571-74BA-93E2-82CA-370D2971A841}"/>
                    </a:ext>
                  </a:extLst>
                </p14:cNvPr>
                <p14:cNvContentPartPr/>
                <p14:nvPr/>
              </p14:nvContentPartPr>
              <p14:xfrm>
                <a:off x="3153490" y="1828529"/>
                <a:ext cx="169920" cy="142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D005571-74BA-93E2-82CA-370D2971A84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44490" y="1819889"/>
                  <a:ext cx="187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587952D-A41B-20FF-EB31-41FDBB46B4F1}"/>
                    </a:ext>
                  </a:extLst>
                </p14:cNvPr>
                <p14:cNvContentPartPr/>
                <p14:nvPr/>
              </p14:nvContentPartPr>
              <p14:xfrm>
                <a:off x="1142890" y="2001329"/>
                <a:ext cx="4491360" cy="92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587952D-A41B-20FF-EB31-41FDBB46B4F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33890" y="1992689"/>
                  <a:ext cx="450900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88E48A8-878B-BCBE-905A-E52485669AFA}"/>
              </a:ext>
            </a:extLst>
          </p:cNvPr>
          <p:cNvGrpSpPr/>
          <p:nvPr/>
        </p:nvGrpSpPr>
        <p:grpSpPr>
          <a:xfrm>
            <a:off x="1465450" y="2290049"/>
            <a:ext cx="308880" cy="275760"/>
            <a:chOff x="1465450" y="2290049"/>
            <a:chExt cx="30888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166290-7FE9-15B5-8A12-D3DCA22CE0C3}"/>
                    </a:ext>
                  </a:extLst>
                </p14:cNvPr>
                <p14:cNvContentPartPr/>
                <p14:nvPr/>
              </p14:nvContentPartPr>
              <p14:xfrm>
                <a:off x="1465450" y="2290049"/>
                <a:ext cx="187200" cy="255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166290-7FE9-15B5-8A12-D3DCA22CE0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56450" y="2281409"/>
                  <a:ext cx="2048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AEC8E45-6C8A-255E-9E9B-9EC2CA1AF372}"/>
                    </a:ext>
                  </a:extLst>
                </p14:cNvPr>
                <p14:cNvContentPartPr/>
                <p14:nvPr/>
              </p14:nvContentPartPr>
              <p14:xfrm>
                <a:off x="1769650" y="2457089"/>
                <a:ext cx="4680" cy="108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AEC8E45-6C8A-255E-9E9B-9EC2CA1AF37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60650" y="2448449"/>
                  <a:ext cx="223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0483B1A-E44C-0E2C-D194-1279C611926F}"/>
              </a:ext>
            </a:extLst>
          </p:cNvPr>
          <p:cNvGrpSpPr/>
          <p:nvPr/>
        </p:nvGrpSpPr>
        <p:grpSpPr>
          <a:xfrm>
            <a:off x="2873050" y="2241089"/>
            <a:ext cx="443520" cy="288000"/>
            <a:chOff x="2873050" y="2241089"/>
            <a:chExt cx="44352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01BD050-1B22-1462-2A46-25D30A9EA774}"/>
                    </a:ext>
                  </a:extLst>
                </p14:cNvPr>
                <p14:cNvContentPartPr/>
                <p14:nvPr/>
              </p14:nvContentPartPr>
              <p14:xfrm>
                <a:off x="2873050" y="2241089"/>
                <a:ext cx="182880" cy="284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01BD050-1B22-1462-2A46-25D30A9EA77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64050" y="2232089"/>
                  <a:ext cx="200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D793884-E079-F4C3-9A5E-A8287EDA0C95}"/>
                    </a:ext>
                  </a:extLst>
                </p14:cNvPr>
                <p14:cNvContentPartPr/>
                <p14:nvPr/>
              </p14:nvContentPartPr>
              <p14:xfrm>
                <a:off x="3165730" y="2400569"/>
                <a:ext cx="150840" cy="128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D793884-E079-F4C3-9A5E-A8287EDA0C9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57090" y="2391929"/>
                  <a:ext cx="16848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AD41C8-9CFF-58A9-2E0C-154E1A34FEC3}"/>
              </a:ext>
            </a:extLst>
          </p:cNvPr>
          <p:cNvGrpSpPr/>
          <p:nvPr/>
        </p:nvGrpSpPr>
        <p:grpSpPr>
          <a:xfrm>
            <a:off x="1471210" y="2855609"/>
            <a:ext cx="366480" cy="364680"/>
            <a:chOff x="1471210" y="2855609"/>
            <a:chExt cx="36648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3AEF26D-09CB-3472-5DD1-E7C1AA4DC01D}"/>
                    </a:ext>
                  </a:extLst>
                </p14:cNvPr>
                <p14:cNvContentPartPr/>
                <p14:nvPr/>
              </p14:nvContentPartPr>
              <p14:xfrm>
                <a:off x="1471210" y="2855609"/>
                <a:ext cx="192960" cy="288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3AEF26D-09CB-3472-5DD1-E7C1AA4DC01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62570" y="2846609"/>
                  <a:ext cx="2106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AFA577C-C4E0-43AC-9E03-3F089236CF18}"/>
                    </a:ext>
                  </a:extLst>
                </p14:cNvPr>
                <p14:cNvContentPartPr/>
                <p14:nvPr/>
              </p14:nvContentPartPr>
              <p14:xfrm>
                <a:off x="1782250" y="3048569"/>
                <a:ext cx="55440" cy="171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AFA577C-C4E0-43AC-9E03-3F089236CF1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73250" y="3039569"/>
                  <a:ext cx="7308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3EB4012-75E7-635D-C4B8-EA036F7E610D}"/>
              </a:ext>
            </a:extLst>
          </p:cNvPr>
          <p:cNvGrpSpPr/>
          <p:nvPr/>
        </p:nvGrpSpPr>
        <p:grpSpPr>
          <a:xfrm>
            <a:off x="1403530" y="3521609"/>
            <a:ext cx="535680" cy="324720"/>
            <a:chOff x="1403530" y="3521609"/>
            <a:chExt cx="53568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AAE58A2-F439-D2A3-0A66-B98FA6AD14FD}"/>
                    </a:ext>
                  </a:extLst>
                </p14:cNvPr>
                <p14:cNvContentPartPr/>
                <p14:nvPr/>
              </p14:nvContentPartPr>
              <p14:xfrm>
                <a:off x="1403530" y="3521609"/>
                <a:ext cx="129600" cy="246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AAE58A2-F439-D2A3-0A66-B98FA6AD14F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94530" y="3512969"/>
                  <a:ext cx="147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EBA2D74-B5F0-F479-644E-4E068661BF53}"/>
                    </a:ext>
                  </a:extLst>
                </p14:cNvPr>
                <p14:cNvContentPartPr/>
                <p14:nvPr/>
              </p14:nvContentPartPr>
              <p14:xfrm>
                <a:off x="1630330" y="3705929"/>
                <a:ext cx="14760" cy="140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EBA2D74-B5F0-F479-644E-4E068661BF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21330" y="3697289"/>
                  <a:ext cx="32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77A297C-0B5F-3375-0797-78C3800BCFB0}"/>
                    </a:ext>
                  </a:extLst>
                </p14:cNvPr>
                <p14:cNvContentPartPr/>
                <p14:nvPr/>
              </p14:nvContentPartPr>
              <p14:xfrm>
                <a:off x="1696210" y="3655889"/>
                <a:ext cx="131400" cy="23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77A297C-0B5F-3375-0797-78C3800BCF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87210" y="3646889"/>
                  <a:ext cx="149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984EFCF-C0F0-AA6F-CE13-323CE7AC566E}"/>
                    </a:ext>
                  </a:extLst>
                </p14:cNvPr>
                <p14:cNvContentPartPr/>
                <p14:nvPr/>
              </p14:nvContentPartPr>
              <p14:xfrm>
                <a:off x="1924450" y="3524489"/>
                <a:ext cx="14760" cy="236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984EFCF-C0F0-AA6F-CE13-323CE7AC566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15810" y="3515849"/>
                  <a:ext cx="3240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E9BA3E6-658C-8302-F996-1D220CC19D8A}"/>
              </a:ext>
            </a:extLst>
          </p:cNvPr>
          <p:cNvGrpSpPr/>
          <p:nvPr/>
        </p:nvGrpSpPr>
        <p:grpSpPr>
          <a:xfrm>
            <a:off x="4653250" y="2179529"/>
            <a:ext cx="1013400" cy="298080"/>
            <a:chOff x="4653250" y="2179529"/>
            <a:chExt cx="101340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A82F0EC-59FA-58AB-CB74-A174DD647E99}"/>
                    </a:ext>
                  </a:extLst>
                </p14:cNvPr>
                <p14:cNvContentPartPr/>
                <p14:nvPr/>
              </p14:nvContentPartPr>
              <p14:xfrm>
                <a:off x="4653250" y="2207969"/>
                <a:ext cx="165600" cy="198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A82F0EC-59FA-58AB-CB74-A174DD647E9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44250" y="2199329"/>
                  <a:ext cx="183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7EE113F-E109-CC8B-69F4-30358E1291FF}"/>
                    </a:ext>
                  </a:extLst>
                </p14:cNvPr>
                <p14:cNvContentPartPr/>
                <p14:nvPr/>
              </p14:nvContentPartPr>
              <p14:xfrm>
                <a:off x="4904170" y="2335049"/>
                <a:ext cx="8640" cy="142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7EE113F-E109-CC8B-69F4-30358E1291F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95530" y="2326409"/>
                  <a:ext cx="26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A9495B-FCEA-249B-3FCB-51D3A12B95E9}"/>
                    </a:ext>
                  </a:extLst>
                </p14:cNvPr>
                <p14:cNvContentPartPr/>
                <p14:nvPr/>
              </p14:nvContentPartPr>
              <p14:xfrm>
                <a:off x="5125210" y="2217329"/>
                <a:ext cx="12240" cy="167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A9495B-FCEA-249B-3FCB-51D3A12B95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16210" y="2208329"/>
                  <a:ext cx="29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A2D7E92-9C15-AAEE-FA3F-07F207BB1F53}"/>
                    </a:ext>
                  </a:extLst>
                </p14:cNvPr>
                <p14:cNvContentPartPr/>
                <p14:nvPr/>
              </p14:nvContentPartPr>
              <p14:xfrm>
                <a:off x="5071210" y="2306609"/>
                <a:ext cx="109800" cy="7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A2D7E92-9C15-AAEE-FA3F-07F207BB1F5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62210" y="2297609"/>
                  <a:ext cx="127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86CCF46-F6CA-A14C-FCE0-216520665CCC}"/>
                    </a:ext>
                  </a:extLst>
                </p14:cNvPr>
                <p14:cNvContentPartPr/>
                <p14:nvPr/>
              </p14:nvContentPartPr>
              <p14:xfrm>
                <a:off x="5301970" y="2179529"/>
                <a:ext cx="140040" cy="211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86CCF46-F6CA-A14C-FCE0-216520665CC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92970" y="2170529"/>
                  <a:ext cx="157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E4F8C86-8EC0-F26B-02F9-1DC77E9AF5B1}"/>
                    </a:ext>
                  </a:extLst>
                </p14:cNvPr>
                <p14:cNvContentPartPr/>
                <p14:nvPr/>
              </p14:nvContentPartPr>
              <p14:xfrm>
                <a:off x="5557930" y="2321369"/>
                <a:ext cx="108720" cy="136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E4F8C86-8EC0-F26B-02F9-1DC77E9AF5B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48930" y="2312729"/>
                  <a:ext cx="1263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2F7E132-7DD2-A540-0206-577FCD177510}"/>
              </a:ext>
            </a:extLst>
          </p:cNvPr>
          <p:cNvGrpSpPr/>
          <p:nvPr/>
        </p:nvGrpSpPr>
        <p:grpSpPr>
          <a:xfrm>
            <a:off x="2807890" y="2818169"/>
            <a:ext cx="990000" cy="1062360"/>
            <a:chOff x="2807890" y="2818169"/>
            <a:chExt cx="990000" cy="10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B09E640-C523-A8CF-EC0A-5F4EE4489E86}"/>
                    </a:ext>
                  </a:extLst>
                </p14:cNvPr>
                <p14:cNvContentPartPr/>
                <p14:nvPr/>
              </p14:nvContentPartPr>
              <p14:xfrm>
                <a:off x="2807890" y="2818169"/>
                <a:ext cx="169200" cy="297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B09E640-C523-A8CF-EC0A-5F4EE4489E8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99250" y="2809529"/>
                  <a:ext cx="186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85614F8-720E-33D3-19E3-FD92CC84C3F4}"/>
                    </a:ext>
                  </a:extLst>
                </p14:cNvPr>
                <p14:cNvContentPartPr/>
                <p14:nvPr/>
              </p14:nvContentPartPr>
              <p14:xfrm>
                <a:off x="3051250" y="3041369"/>
                <a:ext cx="96840" cy="154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85614F8-720E-33D3-19E3-FD92CC84C3F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42250" y="3032729"/>
                  <a:ext cx="114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206C451-8724-7280-C500-D9E8817EBAA6}"/>
                    </a:ext>
                  </a:extLst>
                </p14:cNvPr>
                <p14:cNvContentPartPr/>
                <p14:nvPr/>
              </p14:nvContentPartPr>
              <p14:xfrm>
                <a:off x="3158890" y="3086369"/>
                <a:ext cx="88560" cy="43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206C451-8724-7280-C500-D9E8817EBAA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49890" y="3077369"/>
                  <a:ext cx="106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CF5AC04-DBC3-AF1F-E29D-40241C1CD4A4}"/>
                    </a:ext>
                  </a:extLst>
                </p14:cNvPr>
                <p14:cNvContentPartPr/>
                <p14:nvPr/>
              </p14:nvContentPartPr>
              <p14:xfrm>
                <a:off x="3358330" y="3032009"/>
                <a:ext cx="17280" cy="189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CF5AC04-DBC3-AF1F-E29D-40241C1CD4A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49330" y="3023369"/>
                  <a:ext cx="34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8431AB9-E823-C48C-0DDE-0D7ECC9405EA}"/>
                    </a:ext>
                  </a:extLst>
                </p14:cNvPr>
                <p14:cNvContentPartPr/>
                <p14:nvPr/>
              </p14:nvContentPartPr>
              <p14:xfrm>
                <a:off x="2890330" y="3480209"/>
                <a:ext cx="201600" cy="233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8431AB9-E823-C48C-0DDE-0D7ECC9405E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81690" y="3471209"/>
                  <a:ext cx="219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8A00901-39E0-2531-6299-541800C52A5E}"/>
                    </a:ext>
                  </a:extLst>
                </p14:cNvPr>
                <p14:cNvContentPartPr/>
                <p14:nvPr/>
              </p14:nvContentPartPr>
              <p14:xfrm>
                <a:off x="3175090" y="3685049"/>
                <a:ext cx="157320" cy="82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8A00901-39E0-2531-6299-541800C52A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66450" y="3676049"/>
                  <a:ext cx="174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62A88C3-3F8F-2374-6D4E-629FE0031D84}"/>
                    </a:ext>
                  </a:extLst>
                </p14:cNvPr>
                <p14:cNvContentPartPr/>
                <p14:nvPr/>
              </p14:nvContentPartPr>
              <p14:xfrm>
                <a:off x="3582610" y="2896289"/>
                <a:ext cx="215280" cy="984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62A88C3-3F8F-2374-6D4E-629FE0031D8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73610" y="2887289"/>
                  <a:ext cx="232920" cy="10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A10A0BD-C855-FE44-437E-755453288CC0}"/>
              </a:ext>
            </a:extLst>
          </p:cNvPr>
          <p:cNvGrpSpPr/>
          <p:nvPr/>
        </p:nvGrpSpPr>
        <p:grpSpPr>
          <a:xfrm>
            <a:off x="4530130" y="3014009"/>
            <a:ext cx="1620360" cy="347400"/>
            <a:chOff x="4530130" y="3014009"/>
            <a:chExt cx="162036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C576817-DDD3-777D-0727-189955435223}"/>
                    </a:ext>
                  </a:extLst>
                </p14:cNvPr>
                <p14:cNvContentPartPr/>
                <p14:nvPr/>
              </p14:nvContentPartPr>
              <p14:xfrm>
                <a:off x="4530130" y="3132089"/>
                <a:ext cx="128160" cy="179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C576817-DDD3-777D-0727-18995543522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21130" y="3123449"/>
                  <a:ext cx="145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0DF5DB-FE18-14D7-B47D-3D060AF361B2}"/>
                    </a:ext>
                  </a:extLst>
                </p14:cNvPr>
                <p14:cNvContentPartPr/>
                <p14:nvPr/>
              </p14:nvContentPartPr>
              <p14:xfrm>
                <a:off x="4816330" y="3258449"/>
                <a:ext cx="28800" cy="72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0DF5DB-FE18-14D7-B47D-3D060AF361B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07690" y="3249809"/>
                  <a:ext cx="46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8E8A33C-0601-0D43-DE35-11EBDAA38BB1}"/>
                    </a:ext>
                  </a:extLst>
                </p14:cNvPr>
                <p14:cNvContentPartPr/>
                <p14:nvPr/>
              </p14:nvContentPartPr>
              <p14:xfrm>
                <a:off x="5045290" y="3068369"/>
                <a:ext cx="25920" cy="213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8E8A33C-0601-0D43-DE35-11EBDAA38BB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36290" y="3059369"/>
                  <a:ext cx="43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9CA04FB-8496-0424-D81A-28936AC5407A}"/>
                    </a:ext>
                  </a:extLst>
                </p14:cNvPr>
                <p14:cNvContentPartPr/>
                <p14:nvPr/>
              </p14:nvContentPartPr>
              <p14:xfrm>
                <a:off x="4936930" y="3192929"/>
                <a:ext cx="197640" cy="1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9CA04FB-8496-0424-D81A-28936AC5407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27930" y="3183929"/>
                  <a:ext cx="215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C5447B7-0B64-FD47-3A64-5110784B962B}"/>
                    </a:ext>
                  </a:extLst>
                </p14:cNvPr>
                <p14:cNvContentPartPr/>
                <p14:nvPr/>
              </p14:nvContentPartPr>
              <p14:xfrm>
                <a:off x="5270650" y="3025529"/>
                <a:ext cx="136800" cy="221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C5447B7-0B64-FD47-3A64-5110784B962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62010" y="3016889"/>
                  <a:ext cx="1544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C73B3BD-CFBE-AB75-EDAB-D0EDF8AA3ECD}"/>
                    </a:ext>
                  </a:extLst>
                </p14:cNvPr>
                <p14:cNvContentPartPr/>
                <p14:nvPr/>
              </p14:nvContentPartPr>
              <p14:xfrm>
                <a:off x="5517250" y="3227129"/>
                <a:ext cx="114120" cy="107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C73B3BD-CFBE-AB75-EDAB-D0EDF8AA3EC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08610" y="3218129"/>
                  <a:ext cx="131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7C04019-FB4A-C711-CBCA-6FD7A1B7EBA6}"/>
                    </a:ext>
                  </a:extLst>
                </p14:cNvPr>
                <p14:cNvContentPartPr/>
                <p14:nvPr/>
              </p14:nvContentPartPr>
              <p14:xfrm>
                <a:off x="5804530" y="3139649"/>
                <a:ext cx="169200" cy="33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7C04019-FB4A-C711-CBCA-6FD7A1B7EBA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95890" y="3130649"/>
                  <a:ext cx="186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5BCB0DB-FC6D-F03C-38E9-FF242ADC8717}"/>
                    </a:ext>
                  </a:extLst>
                </p14:cNvPr>
                <p14:cNvContentPartPr/>
                <p14:nvPr/>
              </p14:nvContentPartPr>
              <p14:xfrm>
                <a:off x="6114850" y="3014009"/>
                <a:ext cx="35640" cy="347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5BCB0DB-FC6D-F03C-38E9-FF242ADC871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05850" y="3005009"/>
                  <a:ext cx="5328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A135C81-B89E-7F19-A5CF-53096F8655BE}"/>
              </a:ext>
            </a:extLst>
          </p:cNvPr>
          <p:cNvGrpSpPr/>
          <p:nvPr/>
        </p:nvGrpSpPr>
        <p:grpSpPr>
          <a:xfrm>
            <a:off x="1350970" y="4190849"/>
            <a:ext cx="271440" cy="299520"/>
            <a:chOff x="1350970" y="4190849"/>
            <a:chExt cx="27144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343F368-485B-DEFF-B93D-4294D4674F78}"/>
                    </a:ext>
                  </a:extLst>
                </p14:cNvPr>
                <p14:cNvContentPartPr/>
                <p14:nvPr/>
              </p14:nvContentPartPr>
              <p14:xfrm>
                <a:off x="1350970" y="4190849"/>
                <a:ext cx="156600" cy="272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343F368-485B-DEFF-B93D-4294D4674F7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42330" y="4182209"/>
                  <a:ext cx="174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8ADD5C6-419D-124D-44A2-6083CC039C84}"/>
                    </a:ext>
                  </a:extLst>
                </p14:cNvPr>
                <p14:cNvContentPartPr/>
                <p14:nvPr/>
              </p14:nvContentPartPr>
              <p14:xfrm>
                <a:off x="1606930" y="4355369"/>
                <a:ext cx="15480" cy="135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8ADD5C6-419D-124D-44A2-6083CC039C8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598290" y="4346729"/>
                  <a:ext cx="3312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97B5AF5-44FD-CA88-CF40-AB0495FA1200}"/>
              </a:ext>
            </a:extLst>
          </p:cNvPr>
          <p:cNvGrpSpPr/>
          <p:nvPr/>
        </p:nvGrpSpPr>
        <p:grpSpPr>
          <a:xfrm>
            <a:off x="1344850" y="4757489"/>
            <a:ext cx="587880" cy="381960"/>
            <a:chOff x="1344850" y="4757489"/>
            <a:chExt cx="58788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46E67C5-2674-FF8D-ACA5-B5D537AB87D6}"/>
                    </a:ext>
                  </a:extLst>
                </p14:cNvPr>
                <p14:cNvContentPartPr/>
                <p14:nvPr/>
              </p14:nvContentPartPr>
              <p14:xfrm>
                <a:off x="1344850" y="4764689"/>
                <a:ext cx="190080" cy="294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46E67C5-2674-FF8D-ACA5-B5D537AB87D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336210" y="4756049"/>
                  <a:ext cx="2077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15FD930-0924-C9E7-7840-7D6B3699EBE5}"/>
                    </a:ext>
                  </a:extLst>
                </p14:cNvPr>
                <p14:cNvContentPartPr/>
                <p14:nvPr/>
              </p14:nvContentPartPr>
              <p14:xfrm>
                <a:off x="1610890" y="4990769"/>
                <a:ext cx="9720" cy="148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15FD930-0924-C9E7-7840-7D6B3699EBE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602250" y="4981769"/>
                  <a:ext cx="27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C720E1D-B8E9-7F0F-3D59-372AA69C7983}"/>
                    </a:ext>
                  </a:extLst>
                </p14:cNvPr>
                <p14:cNvContentPartPr/>
                <p14:nvPr/>
              </p14:nvContentPartPr>
              <p14:xfrm>
                <a:off x="1682890" y="4923089"/>
                <a:ext cx="146520" cy="14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C720E1D-B8E9-7F0F-3D59-372AA69C798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73890" y="4914089"/>
                  <a:ext cx="164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C9055CD-B877-7E6F-F470-6B54D10AF1F7}"/>
                    </a:ext>
                  </a:extLst>
                </p14:cNvPr>
                <p14:cNvContentPartPr/>
                <p14:nvPr/>
              </p14:nvContentPartPr>
              <p14:xfrm>
                <a:off x="1920130" y="4757489"/>
                <a:ext cx="12600" cy="269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C9055CD-B877-7E6F-F470-6B54D10AF1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11490" y="4748849"/>
                  <a:ext cx="3024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26561EF-2151-6504-E1AA-9BD88BB4CA3D}"/>
              </a:ext>
            </a:extLst>
          </p:cNvPr>
          <p:cNvGrpSpPr/>
          <p:nvPr/>
        </p:nvGrpSpPr>
        <p:grpSpPr>
          <a:xfrm>
            <a:off x="1268890" y="5338889"/>
            <a:ext cx="727200" cy="316440"/>
            <a:chOff x="1268890" y="5338889"/>
            <a:chExt cx="72720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277D524-3897-5A23-89FD-FBF5E4C90B8F}"/>
                    </a:ext>
                  </a:extLst>
                </p14:cNvPr>
                <p14:cNvContentPartPr/>
                <p14:nvPr/>
              </p14:nvContentPartPr>
              <p14:xfrm>
                <a:off x="1268890" y="5360489"/>
                <a:ext cx="158760" cy="228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277D524-3897-5A23-89FD-FBF5E4C90B8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60250" y="5351489"/>
                  <a:ext cx="176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DC6E958-5B1E-1095-4CC5-68ADB47219F8}"/>
                    </a:ext>
                  </a:extLst>
                </p14:cNvPr>
                <p14:cNvContentPartPr/>
                <p14:nvPr/>
              </p14:nvContentPartPr>
              <p14:xfrm>
                <a:off x="1557610" y="5499449"/>
                <a:ext cx="10800" cy="155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DC6E958-5B1E-1095-4CC5-68ADB47219F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48610" y="5490809"/>
                  <a:ext cx="28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1F53BB1-86E4-F09C-6BBF-0BD3F881B8F4}"/>
                    </a:ext>
                  </a:extLst>
                </p14:cNvPr>
                <p14:cNvContentPartPr/>
                <p14:nvPr/>
              </p14:nvContentPartPr>
              <p14:xfrm>
                <a:off x="1637890" y="5444369"/>
                <a:ext cx="120240" cy="10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1F53BB1-86E4-F09C-6BBF-0BD3F881B8F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28890" y="5435729"/>
                  <a:ext cx="137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8D029BD-881E-53B6-B76B-6B734F2819D3}"/>
                    </a:ext>
                  </a:extLst>
                </p14:cNvPr>
                <p14:cNvContentPartPr/>
                <p14:nvPr/>
              </p14:nvContentPartPr>
              <p14:xfrm>
                <a:off x="1854250" y="5338889"/>
                <a:ext cx="141840" cy="236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8D029BD-881E-53B6-B76B-6B734F2819D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45250" y="5330249"/>
                  <a:ext cx="15948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EDF8223-AC0B-3E88-E830-E8D94C0BF565}"/>
              </a:ext>
            </a:extLst>
          </p:cNvPr>
          <p:cNvGrpSpPr/>
          <p:nvPr/>
        </p:nvGrpSpPr>
        <p:grpSpPr>
          <a:xfrm>
            <a:off x="2658850" y="4212449"/>
            <a:ext cx="747000" cy="269280"/>
            <a:chOff x="2658850" y="4212449"/>
            <a:chExt cx="74700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10AAF2F-1794-FE44-F2E0-0249339499CF}"/>
                    </a:ext>
                  </a:extLst>
                </p14:cNvPr>
                <p14:cNvContentPartPr/>
                <p14:nvPr/>
              </p14:nvContentPartPr>
              <p14:xfrm>
                <a:off x="2658850" y="4212449"/>
                <a:ext cx="153720" cy="221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10AAF2F-1794-FE44-F2E0-0249339499C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49850" y="4203809"/>
                  <a:ext cx="171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DF714D6-48F2-30F6-66A2-16E2C041C4AF}"/>
                    </a:ext>
                  </a:extLst>
                </p14:cNvPr>
                <p14:cNvContentPartPr/>
                <p14:nvPr/>
              </p14:nvContentPartPr>
              <p14:xfrm>
                <a:off x="2887450" y="4340609"/>
                <a:ext cx="123120" cy="141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DF714D6-48F2-30F6-66A2-16E2C041C4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878810" y="4331969"/>
                  <a:ext cx="140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8F1E2DE-1F3B-8F0A-0797-4EFFD2387262}"/>
                    </a:ext>
                  </a:extLst>
                </p14:cNvPr>
                <p14:cNvContentPartPr/>
                <p14:nvPr/>
              </p14:nvContentPartPr>
              <p14:xfrm>
                <a:off x="3022090" y="4288769"/>
                <a:ext cx="115200" cy="27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8F1E2DE-1F3B-8F0A-0797-4EFFD238726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13450" y="4280129"/>
                  <a:ext cx="132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147E8CA-9DEE-7A85-6062-F51225D9CED6}"/>
                    </a:ext>
                  </a:extLst>
                </p14:cNvPr>
                <p14:cNvContentPartPr/>
                <p14:nvPr/>
              </p14:nvContentPartPr>
              <p14:xfrm>
                <a:off x="3204610" y="4221449"/>
                <a:ext cx="201240" cy="198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147E8CA-9DEE-7A85-6062-F51225D9CED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195970" y="4212809"/>
                  <a:ext cx="21888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5A38492-9581-0894-EA71-555BF2B94B7B}"/>
              </a:ext>
            </a:extLst>
          </p:cNvPr>
          <p:cNvGrpSpPr/>
          <p:nvPr/>
        </p:nvGrpSpPr>
        <p:grpSpPr>
          <a:xfrm>
            <a:off x="2581810" y="4730129"/>
            <a:ext cx="767880" cy="335880"/>
            <a:chOff x="2581810" y="4730129"/>
            <a:chExt cx="76788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964576C-9618-C8A2-FAFB-424C8C0BF8FA}"/>
                    </a:ext>
                  </a:extLst>
                </p14:cNvPr>
                <p14:cNvContentPartPr/>
                <p14:nvPr/>
              </p14:nvContentPartPr>
              <p14:xfrm>
                <a:off x="2581810" y="4779449"/>
                <a:ext cx="138960" cy="207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964576C-9618-C8A2-FAFB-424C8C0BF8F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73170" y="4770449"/>
                  <a:ext cx="156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FAADAA4-E691-5D5E-D9EC-01BFC9AC93B8}"/>
                    </a:ext>
                  </a:extLst>
                </p14:cNvPr>
                <p14:cNvContentPartPr/>
                <p14:nvPr/>
              </p14:nvContentPartPr>
              <p14:xfrm>
                <a:off x="2830210" y="4951529"/>
                <a:ext cx="75600" cy="114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FAADAA4-E691-5D5E-D9EC-01BFC9AC93B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21570" y="4942529"/>
                  <a:ext cx="93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EA29954-5094-212B-FEF5-A98CA697879C}"/>
                    </a:ext>
                  </a:extLst>
                </p14:cNvPr>
                <p14:cNvContentPartPr/>
                <p14:nvPr/>
              </p14:nvContentPartPr>
              <p14:xfrm>
                <a:off x="3012010" y="4905089"/>
                <a:ext cx="131400" cy="17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EA29954-5094-212B-FEF5-A98CA69787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03010" y="4896089"/>
                  <a:ext cx="149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10F8D2F-EF70-304F-24FF-74F715A33E3F}"/>
                    </a:ext>
                  </a:extLst>
                </p14:cNvPr>
                <p14:cNvContentPartPr/>
                <p14:nvPr/>
              </p14:nvContentPartPr>
              <p14:xfrm>
                <a:off x="3309730" y="4730129"/>
                <a:ext cx="39960" cy="263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10F8D2F-EF70-304F-24FF-74F715A33E3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01090" y="4721489"/>
                  <a:ext cx="5760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8651728-364A-5868-555F-8BA01572C570}"/>
              </a:ext>
            </a:extLst>
          </p:cNvPr>
          <p:cNvGrpSpPr/>
          <p:nvPr/>
        </p:nvGrpSpPr>
        <p:grpSpPr>
          <a:xfrm>
            <a:off x="2493970" y="5360489"/>
            <a:ext cx="471600" cy="297000"/>
            <a:chOff x="2493970" y="5360489"/>
            <a:chExt cx="47160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E315964-DDF6-2572-4B52-AA1A1D2E36C2}"/>
                    </a:ext>
                  </a:extLst>
                </p14:cNvPr>
                <p14:cNvContentPartPr/>
                <p14:nvPr/>
              </p14:nvContentPartPr>
              <p14:xfrm>
                <a:off x="2493970" y="5360489"/>
                <a:ext cx="165600" cy="266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E315964-DDF6-2572-4B52-AA1A1D2E36C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84970" y="5351849"/>
                  <a:ext cx="1832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B7D2AA6-6DA1-62D4-9486-9BFF1F974CDB}"/>
                    </a:ext>
                  </a:extLst>
                </p14:cNvPr>
                <p14:cNvContentPartPr/>
                <p14:nvPr/>
              </p14:nvContentPartPr>
              <p14:xfrm>
                <a:off x="2796370" y="5518169"/>
                <a:ext cx="169200" cy="139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B7D2AA6-6DA1-62D4-9486-9BFF1F974CD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787730" y="5509169"/>
                  <a:ext cx="18684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10A7F9B-F602-C04D-CA06-31B16EE14E6A}"/>
                  </a:ext>
                </a:extLst>
              </p14:cNvPr>
              <p14:cNvContentPartPr/>
              <p14:nvPr/>
            </p14:nvContentPartPr>
            <p14:xfrm>
              <a:off x="3614650" y="4144769"/>
              <a:ext cx="237960" cy="15271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10A7F9B-F602-C04D-CA06-31B16EE14E6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605650" y="4136129"/>
                <a:ext cx="255600" cy="154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449B4DA-72A0-D171-F70F-B0D98A2A62E6}"/>
              </a:ext>
            </a:extLst>
          </p:cNvPr>
          <p:cNvGrpSpPr/>
          <p:nvPr/>
        </p:nvGrpSpPr>
        <p:grpSpPr>
          <a:xfrm>
            <a:off x="4398730" y="4621769"/>
            <a:ext cx="515520" cy="276120"/>
            <a:chOff x="4398730" y="4621769"/>
            <a:chExt cx="51552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EAF0625-63EA-03E4-6B47-32B0F8C005D5}"/>
                    </a:ext>
                  </a:extLst>
                </p14:cNvPr>
                <p14:cNvContentPartPr/>
                <p14:nvPr/>
              </p14:nvContentPartPr>
              <p14:xfrm>
                <a:off x="4398730" y="4621769"/>
                <a:ext cx="174960" cy="215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EAF0625-63EA-03E4-6B47-32B0F8C005D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90090" y="4613129"/>
                  <a:ext cx="192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DA17509-C6AC-90FE-F245-00EE977C7BCC}"/>
                    </a:ext>
                  </a:extLst>
                </p14:cNvPr>
                <p14:cNvContentPartPr/>
                <p14:nvPr/>
              </p14:nvContentPartPr>
              <p14:xfrm>
                <a:off x="4635250" y="4752809"/>
                <a:ext cx="18360" cy="145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DA17509-C6AC-90FE-F245-00EE977C7BC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626250" y="4743809"/>
                  <a:ext cx="36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6E3133C-965E-D727-0D70-E95B19E43869}"/>
                    </a:ext>
                  </a:extLst>
                </p14:cNvPr>
                <p14:cNvContentPartPr/>
                <p14:nvPr/>
              </p14:nvContentPartPr>
              <p14:xfrm>
                <a:off x="4875730" y="4623209"/>
                <a:ext cx="17640" cy="162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6E3133C-965E-D727-0D70-E95B19E4386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66730" y="4614209"/>
                  <a:ext cx="35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633AC89-7A84-BAFA-37F7-FE7906B16AF9}"/>
                    </a:ext>
                  </a:extLst>
                </p14:cNvPr>
                <p14:cNvContentPartPr/>
                <p14:nvPr/>
              </p14:nvContentPartPr>
              <p14:xfrm>
                <a:off x="4792570" y="4700249"/>
                <a:ext cx="121680" cy="11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633AC89-7A84-BAFA-37F7-FE7906B16AF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83930" y="4691609"/>
                  <a:ext cx="1393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B3E4293-FCA3-8FDD-1190-16CFA688D608}"/>
              </a:ext>
            </a:extLst>
          </p:cNvPr>
          <p:cNvGrpSpPr/>
          <p:nvPr/>
        </p:nvGrpSpPr>
        <p:grpSpPr>
          <a:xfrm>
            <a:off x="5095690" y="4550489"/>
            <a:ext cx="905760" cy="411840"/>
            <a:chOff x="5095690" y="4550489"/>
            <a:chExt cx="90576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27E6BB1-3DE9-4BC5-4451-0AE7F5B581D2}"/>
                    </a:ext>
                  </a:extLst>
                </p14:cNvPr>
                <p14:cNvContentPartPr/>
                <p14:nvPr/>
              </p14:nvContentPartPr>
              <p14:xfrm>
                <a:off x="5095690" y="4550489"/>
                <a:ext cx="205560" cy="239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27E6BB1-3DE9-4BC5-4451-0AE7F5B581D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86690" y="4541489"/>
                  <a:ext cx="223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CECF31E-9595-3C6A-F91F-C17E8799A25A}"/>
                    </a:ext>
                  </a:extLst>
                </p14:cNvPr>
                <p14:cNvContentPartPr/>
                <p14:nvPr/>
              </p14:nvContentPartPr>
              <p14:xfrm>
                <a:off x="5329330" y="4835969"/>
                <a:ext cx="115560" cy="126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CECF31E-9595-3C6A-F91F-C17E8799A25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20690" y="4826969"/>
                  <a:ext cx="133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FA1F6D8-E319-FFFD-8848-B247B4A7F21C}"/>
                    </a:ext>
                  </a:extLst>
                </p14:cNvPr>
                <p14:cNvContentPartPr/>
                <p14:nvPr/>
              </p14:nvContentPartPr>
              <p14:xfrm>
                <a:off x="5499610" y="4697369"/>
                <a:ext cx="196200" cy="15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FA1F6D8-E319-FFFD-8848-B247B4A7F21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90970" y="4688369"/>
                  <a:ext cx="213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1F5CB12-DE50-BC3B-1035-766A432C3725}"/>
                    </a:ext>
                  </a:extLst>
                </p14:cNvPr>
                <p14:cNvContentPartPr/>
                <p14:nvPr/>
              </p14:nvContentPartPr>
              <p14:xfrm>
                <a:off x="5791930" y="4570649"/>
                <a:ext cx="209520" cy="302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1F5CB12-DE50-BC3B-1035-766A432C372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82930" y="4561649"/>
                  <a:ext cx="227160" cy="31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9569CDA-9965-A837-FE68-FF9181CAE1FA}"/>
                  </a:ext>
                </a:extLst>
              </p14:cNvPr>
              <p14:cNvContentPartPr/>
              <p14:nvPr/>
            </p14:nvContentPartPr>
            <p14:xfrm>
              <a:off x="1388410" y="6029009"/>
              <a:ext cx="48960" cy="374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9569CDA-9965-A837-FE68-FF9181CAE1F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379770" y="6020009"/>
                <a:ext cx="6660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F3F9D58-AF3B-A329-FBFE-F2D8B3F9AAA6}"/>
              </a:ext>
            </a:extLst>
          </p:cNvPr>
          <p:cNvGrpSpPr/>
          <p:nvPr/>
        </p:nvGrpSpPr>
        <p:grpSpPr>
          <a:xfrm>
            <a:off x="1606210" y="6008129"/>
            <a:ext cx="183960" cy="80640"/>
            <a:chOff x="1606210" y="6008129"/>
            <a:chExt cx="183960" cy="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E100833-DA2D-003C-A558-B2C72683531F}"/>
                    </a:ext>
                  </a:extLst>
                </p14:cNvPr>
                <p14:cNvContentPartPr/>
                <p14:nvPr/>
              </p14:nvContentPartPr>
              <p14:xfrm>
                <a:off x="1606210" y="6008129"/>
                <a:ext cx="16200" cy="30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E100833-DA2D-003C-A558-B2C72683531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597570" y="5999129"/>
                  <a:ext cx="33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B6FAD96-3081-8DF2-F3EF-BD1EAFD7DACD}"/>
                    </a:ext>
                  </a:extLst>
                </p14:cNvPr>
                <p14:cNvContentPartPr/>
                <p14:nvPr/>
              </p14:nvContentPartPr>
              <p14:xfrm>
                <a:off x="1707370" y="6018209"/>
                <a:ext cx="82800" cy="70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B6FAD96-3081-8DF2-F3EF-BD1EAFD7DAC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698730" y="6009209"/>
                  <a:ext cx="10044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E701977-D299-B00F-2DD3-5C6015B83A0B}"/>
                  </a:ext>
                </a:extLst>
              </p14:cNvPr>
              <p14:cNvContentPartPr/>
              <p14:nvPr/>
            </p14:nvContentPartPr>
            <p14:xfrm>
              <a:off x="2455810" y="6016409"/>
              <a:ext cx="33840" cy="831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E701977-D299-B00F-2DD3-5C6015B83A0B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446810" y="6007409"/>
                <a:ext cx="514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C2F51A3-C213-B553-7051-328A74CB168F}"/>
                  </a:ext>
                </a:extLst>
              </p14:cNvPr>
              <p14:cNvContentPartPr/>
              <p14:nvPr/>
            </p14:nvContentPartPr>
            <p14:xfrm>
              <a:off x="2651290" y="6018929"/>
              <a:ext cx="42120" cy="56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C2F51A3-C213-B553-7051-328A74CB168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642290" y="6009929"/>
                <a:ext cx="597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FCE2CA7-0CF1-6F69-E806-92012CECA845}"/>
                  </a:ext>
                </a:extLst>
              </p14:cNvPr>
              <p14:cNvContentPartPr/>
              <p14:nvPr/>
            </p14:nvContentPartPr>
            <p14:xfrm>
              <a:off x="2840650" y="6059969"/>
              <a:ext cx="11520" cy="345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FCE2CA7-0CF1-6F69-E806-92012CECA84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831650" y="6050969"/>
                <a:ext cx="291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6304501-846C-413E-EC62-0C5411D84BF2}"/>
                  </a:ext>
                </a:extLst>
              </p14:cNvPr>
              <p14:cNvContentPartPr/>
              <p14:nvPr/>
            </p14:nvContentPartPr>
            <p14:xfrm>
              <a:off x="4650010" y="5947649"/>
              <a:ext cx="42120" cy="536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6304501-846C-413E-EC62-0C5411D84BF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641370" y="5938649"/>
                <a:ext cx="597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38717F9-DF02-C471-06D1-8A3972A9C34F}"/>
                  </a:ext>
                </a:extLst>
              </p14:cNvPr>
              <p14:cNvContentPartPr/>
              <p14:nvPr/>
            </p14:nvContentPartPr>
            <p14:xfrm>
              <a:off x="4895170" y="5931449"/>
              <a:ext cx="75600" cy="262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38717F9-DF02-C471-06D1-8A3972A9C34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886530" y="5922809"/>
                <a:ext cx="932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B60D633-25C1-1B7E-7225-73A3525B7186}"/>
                  </a:ext>
                </a:extLst>
              </p14:cNvPr>
              <p14:cNvContentPartPr/>
              <p14:nvPr/>
            </p14:nvContentPartPr>
            <p14:xfrm>
              <a:off x="5166610" y="5937569"/>
              <a:ext cx="35280" cy="446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B60D633-25C1-1B7E-7225-73A3525B718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157610" y="5928569"/>
                <a:ext cx="52920" cy="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56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FEDDB26-5276-E5B6-B78E-B92DFA5E363E}"/>
              </a:ext>
            </a:extLst>
          </p:cNvPr>
          <p:cNvGrpSpPr/>
          <p:nvPr/>
        </p:nvGrpSpPr>
        <p:grpSpPr>
          <a:xfrm>
            <a:off x="345490" y="92609"/>
            <a:ext cx="537480" cy="500400"/>
            <a:chOff x="345490" y="92609"/>
            <a:chExt cx="53748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39F84F2-570C-E967-EE47-58006FA78699}"/>
                    </a:ext>
                  </a:extLst>
                </p14:cNvPr>
                <p14:cNvContentPartPr/>
                <p14:nvPr/>
              </p14:nvContentPartPr>
              <p14:xfrm>
                <a:off x="476530" y="169649"/>
                <a:ext cx="221040" cy="324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39F84F2-570C-E967-EE47-58006FA786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7530" y="161009"/>
                  <a:ext cx="2386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8FB8CDA-C82C-0B73-CD17-697B8D2FFDDE}"/>
                    </a:ext>
                  </a:extLst>
                </p14:cNvPr>
                <p14:cNvContentPartPr/>
                <p14:nvPr/>
              </p14:nvContentPartPr>
              <p14:xfrm>
                <a:off x="345490" y="92609"/>
                <a:ext cx="537480" cy="500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8FB8CDA-C82C-0B73-CD17-697B8D2FFD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6490" y="83969"/>
                  <a:ext cx="555120" cy="51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A20230-D573-A847-70C1-60C43E8BEBED}"/>
              </a:ext>
            </a:extLst>
          </p:cNvPr>
          <p:cNvGrpSpPr/>
          <p:nvPr/>
        </p:nvGrpSpPr>
        <p:grpSpPr>
          <a:xfrm>
            <a:off x="1366810" y="193049"/>
            <a:ext cx="2762280" cy="623160"/>
            <a:chOff x="1366810" y="193049"/>
            <a:chExt cx="2762280" cy="62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7598CE5-6144-A895-B673-00B5CCCF09F5}"/>
                    </a:ext>
                  </a:extLst>
                </p14:cNvPr>
                <p14:cNvContentPartPr/>
                <p14:nvPr/>
              </p14:nvContentPartPr>
              <p14:xfrm>
                <a:off x="1366810" y="325169"/>
                <a:ext cx="1192320" cy="468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7598CE5-6144-A895-B673-00B5CCCF09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57810" y="316529"/>
                  <a:ext cx="120996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0D2C07-8AA2-E4AA-DC2F-1F773171A59F}"/>
                    </a:ext>
                  </a:extLst>
                </p14:cNvPr>
                <p14:cNvContentPartPr/>
                <p14:nvPr/>
              </p14:nvContentPartPr>
              <p14:xfrm>
                <a:off x="2348890" y="372329"/>
                <a:ext cx="263880" cy="60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0D2C07-8AA2-E4AA-DC2F-1F773171A59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39890" y="363329"/>
                  <a:ext cx="281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F6CD8FD-3E67-A4C4-C381-51190D1376A0}"/>
                    </a:ext>
                  </a:extLst>
                </p14:cNvPr>
                <p14:cNvContentPartPr/>
                <p14:nvPr/>
              </p14:nvContentPartPr>
              <p14:xfrm>
                <a:off x="2798530" y="193049"/>
                <a:ext cx="1330560" cy="623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F6CD8FD-3E67-A4C4-C381-51190D1376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89530" y="184049"/>
                  <a:ext cx="134820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3B14C4-6A1C-68BE-EFA4-4BC0E8C5BDF4}"/>
                    </a:ext>
                  </a:extLst>
                </p14:cNvPr>
                <p14:cNvContentPartPr/>
                <p14:nvPr/>
              </p14:nvContentPartPr>
              <p14:xfrm>
                <a:off x="3614290" y="279449"/>
                <a:ext cx="14760" cy="8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3B14C4-6A1C-68BE-EFA4-4BC0E8C5BDF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05290" y="270809"/>
                  <a:ext cx="3240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D81E524-432A-5D3A-4D89-7911C883D627}"/>
                  </a:ext>
                </a:extLst>
              </p14:cNvPr>
              <p14:cNvContentPartPr/>
              <p14:nvPr/>
            </p14:nvContentPartPr>
            <p14:xfrm>
              <a:off x="4395130" y="287009"/>
              <a:ext cx="244080" cy="300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D81E524-432A-5D3A-4D89-7911C883D6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86130" y="278009"/>
                <a:ext cx="26172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FBBBD8C9-D3C9-19AF-2C39-C12A9ED8AF3F}"/>
              </a:ext>
            </a:extLst>
          </p:cNvPr>
          <p:cNvGrpSpPr/>
          <p:nvPr/>
        </p:nvGrpSpPr>
        <p:grpSpPr>
          <a:xfrm>
            <a:off x="4948090" y="318329"/>
            <a:ext cx="385560" cy="273960"/>
            <a:chOff x="4948090" y="318329"/>
            <a:chExt cx="38556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17C12D-ED31-432B-9655-697F243E28D8}"/>
                    </a:ext>
                  </a:extLst>
                </p14:cNvPr>
                <p14:cNvContentPartPr/>
                <p14:nvPr/>
              </p14:nvContentPartPr>
              <p14:xfrm>
                <a:off x="4948090" y="428849"/>
                <a:ext cx="385560" cy="163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17C12D-ED31-432B-9655-697F243E28D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39090" y="419849"/>
                  <a:ext cx="403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714C384-97FF-80B5-0D24-065737EFFE6F}"/>
                    </a:ext>
                  </a:extLst>
                </p14:cNvPr>
                <p14:cNvContentPartPr/>
                <p14:nvPr/>
              </p14:nvContentPartPr>
              <p14:xfrm>
                <a:off x="5115850" y="318329"/>
                <a:ext cx="6840" cy="1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714C384-97FF-80B5-0D24-065737EFFE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07210" y="309689"/>
                  <a:ext cx="244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CEC28A-BD4F-070D-1B2E-816F8415EB39}"/>
              </a:ext>
            </a:extLst>
          </p:cNvPr>
          <p:cNvGrpSpPr/>
          <p:nvPr/>
        </p:nvGrpSpPr>
        <p:grpSpPr>
          <a:xfrm>
            <a:off x="5653330" y="295289"/>
            <a:ext cx="1198800" cy="308160"/>
            <a:chOff x="5653330" y="295289"/>
            <a:chExt cx="119880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30C3C7-2ED9-1351-9A86-FCCB085F3ACA}"/>
                    </a:ext>
                  </a:extLst>
                </p14:cNvPr>
                <p14:cNvContentPartPr/>
                <p14:nvPr/>
              </p14:nvContentPartPr>
              <p14:xfrm>
                <a:off x="5653330" y="329849"/>
                <a:ext cx="209520" cy="257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30C3C7-2ED9-1351-9A86-FCCB085F3AC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44690" y="321209"/>
                  <a:ext cx="227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A7402BF-2179-B625-E465-E634B21CF699}"/>
                    </a:ext>
                  </a:extLst>
                </p14:cNvPr>
                <p14:cNvContentPartPr/>
                <p14:nvPr/>
              </p14:nvContentPartPr>
              <p14:xfrm>
                <a:off x="5947810" y="517049"/>
                <a:ext cx="10080" cy="86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A7402BF-2179-B625-E465-E634B21CF6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39170" y="508049"/>
                  <a:ext cx="27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2ECCB99-EFA9-6307-57ED-021A73A953DA}"/>
                    </a:ext>
                  </a:extLst>
                </p14:cNvPr>
                <p14:cNvContentPartPr/>
                <p14:nvPr/>
              </p14:nvContentPartPr>
              <p14:xfrm>
                <a:off x="6179290" y="361529"/>
                <a:ext cx="31320" cy="20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2ECCB99-EFA9-6307-57ED-021A73A953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70290" y="352529"/>
                  <a:ext cx="48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192AD52-467F-03A5-BA27-628DE0E3D0B8}"/>
                    </a:ext>
                  </a:extLst>
                </p14:cNvPr>
                <p14:cNvContentPartPr/>
                <p14:nvPr/>
              </p14:nvContentPartPr>
              <p14:xfrm>
                <a:off x="6111250" y="424889"/>
                <a:ext cx="153000" cy="11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192AD52-467F-03A5-BA27-628DE0E3D0B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02250" y="416249"/>
                  <a:ext cx="170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463DFFA-2FFF-269F-6824-E6C9F66E53B2}"/>
                    </a:ext>
                  </a:extLst>
                </p14:cNvPr>
                <p14:cNvContentPartPr/>
                <p14:nvPr/>
              </p14:nvContentPartPr>
              <p14:xfrm>
                <a:off x="6378370" y="295289"/>
                <a:ext cx="180000" cy="260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463DFFA-2FFF-269F-6824-E6C9F66E53B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69370" y="286289"/>
                  <a:ext cx="1976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B1E6F55-9604-EF27-083E-3846BBE62B8A}"/>
                    </a:ext>
                  </a:extLst>
                </p14:cNvPr>
                <p14:cNvContentPartPr/>
                <p14:nvPr/>
              </p14:nvContentPartPr>
              <p14:xfrm>
                <a:off x="6710290" y="450449"/>
                <a:ext cx="141840" cy="142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B1E6F55-9604-EF27-083E-3846BBE62B8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01290" y="441449"/>
                  <a:ext cx="15948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D9EAFC7-2FC1-5EFA-4AFC-D1EE0DFBC093}"/>
                  </a:ext>
                </a:extLst>
              </p14:cNvPr>
              <p14:cNvContentPartPr/>
              <p14:nvPr/>
            </p14:nvContentPartPr>
            <p14:xfrm>
              <a:off x="2167090" y="1026449"/>
              <a:ext cx="280800" cy="244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D9EAFC7-2FC1-5EFA-4AFC-D1EE0DFBC09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58090" y="1017809"/>
                <a:ext cx="29844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317F70F-81AF-2129-4D7D-98BB7EEEE238}"/>
              </a:ext>
            </a:extLst>
          </p:cNvPr>
          <p:cNvGrpSpPr/>
          <p:nvPr/>
        </p:nvGrpSpPr>
        <p:grpSpPr>
          <a:xfrm>
            <a:off x="2734450" y="803969"/>
            <a:ext cx="2271960" cy="568800"/>
            <a:chOff x="2734450" y="803969"/>
            <a:chExt cx="227196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D87116F-2231-F240-5895-55389228B3EF}"/>
                    </a:ext>
                  </a:extLst>
                </p14:cNvPr>
                <p14:cNvContentPartPr/>
                <p14:nvPr/>
              </p14:nvContentPartPr>
              <p14:xfrm>
                <a:off x="2734450" y="866969"/>
                <a:ext cx="1081800" cy="505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D87116F-2231-F240-5895-55389228B3E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25810" y="857969"/>
                  <a:ext cx="109944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46F3575-CAC9-65FC-1E3D-9CCB4C89BD00}"/>
                    </a:ext>
                  </a:extLst>
                </p14:cNvPr>
                <p14:cNvContentPartPr/>
                <p14:nvPr/>
              </p14:nvContentPartPr>
              <p14:xfrm>
                <a:off x="3143050" y="936809"/>
                <a:ext cx="79920" cy="32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46F3575-CAC9-65FC-1E3D-9CCB4C89BD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34050" y="928169"/>
                  <a:ext cx="97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C7247D-C657-84D2-9671-DDC2E0B4D637}"/>
                    </a:ext>
                  </a:extLst>
                </p14:cNvPr>
                <p14:cNvContentPartPr/>
                <p14:nvPr/>
              </p14:nvContentPartPr>
              <p14:xfrm>
                <a:off x="4045570" y="803969"/>
                <a:ext cx="375840" cy="364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C7247D-C657-84D2-9671-DDC2E0B4D6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36570" y="794969"/>
                  <a:ext cx="3934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214105-45C9-2604-CD7F-979876200C61}"/>
                    </a:ext>
                  </a:extLst>
                </p14:cNvPr>
                <p14:cNvContentPartPr/>
                <p14:nvPr/>
              </p14:nvContentPartPr>
              <p14:xfrm>
                <a:off x="4275970" y="981449"/>
                <a:ext cx="212400" cy="45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214105-45C9-2604-CD7F-979876200C6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66970" y="972449"/>
                  <a:ext cx="230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4A8DBE7-B31B-FE7A-A559-9B07AAED49E0}"/>
                    </a:ext>
                  </a:extLst>
                </p14:cNvPr>
                <p14:cNvContentPartPr/>
                <p14:nvPr/>
              </p14:nvContentPartPr>
              <p14:xfrm>
                <a:off x="4434010" y="821609"/>
                <a:ext cx="397080" cy="360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4A8DBE7-B31B-FE7A-A559-9B07AAED49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25010" y="812609"/>
                  <a:ext cx="4147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00CE77-F05B-840F-560E-4833F645C603}"/>
                    </a:ext>
                  </a:extLst>
                </p14:cNvPr>
                <p14:cNvContentPartPr/>
                <p14:nvPr/>
              </p14:nvContentPartPr>
              <p14:xfrm>
                <a:off x="4639930" y="979289"/>
                <a:ext cx="366480" cy="161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00CE77-F05B-840F-560E-4833F645C60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30930" y="970289"/>
                  <a:ext cx="38412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0976868-F3D3-585B-CD15-E91781861323}"/>
              </a:ext>
            </a:extLst>
          </p:cNvPr>
          <p:cNvGrpSpPr/>
          <p:nvPr/>
        </p:nvGrpSpPr>
        <p:grpSpPr>
          <a:xfrm>
            <a:off x="5425090" y="857969"/>
            <a:ext cx="1979640" cy="621000"/>
            <a:chOff x="5425090" y="857969"/>
            <a:chExt cx="197964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D71B9D5-781D-6EC2-8402-1F17861269D3}"/>
                    </a:ext>
                  </a:extLst>
                </p14:cNvPr>
                <p14:cNvContentPartPr/>
                <p14:nvPr/>
              </p14:nvContentPartPr>
              <p14:xfrm>
                <a:off x="5435170" y="944369"/>
                <a:ext cx="266040" cy="17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D71B9D5-781D-6EC2-8402-1F17861269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26530" y="935729"/>
                  <a:ext cx="283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C5F265F-F8EF-0C6D-B40E-B25563828E55}"/>
                    </a:ext>
                  </a:extLst>
                </p14:cNvPr>
                <p14:cNvContentPartPr/>
                <p14:nvPr/>
              </p14:nvContentPartPr>
              <p14:xfrm>
                <a:off x="5425090" y="857969"/>
                <a:ext cx="322200" cy="403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C5F265F-F8EF-0C6D-B40E-B25563828E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16450" y="848969"/>
                  <a:ext cx="3398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54D76F6-F2F0-9D7D-0B93-DF03962F2BD4}"/>
                    </a:ext>
                  </a:extLst>
                </p14:cNvPr>
                <p14:cNvContentPartPr/>
                <p14:nvPr/>
              </p14:nvContentPartPr>
              <p14:xfrm>
                <a:off x="5735410" y="1195649"/>
                <a:ext cx="112680" cy="153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54D76F6-F2F0-9D7D-0B93-DF03962F2BD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26410" y="1187009"/>
                  <a:ext cx="130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B2D480D-18CA-356E-6C27-1B540E0C2CFF}"/>
                    </a:ext>
                  </a:extLst>
                </p14:cNvPr>
                <p14:cNvContentPartPr/>
                <p14:nvPr/>
              </p14:nvContentPartPr>
              <p14:xfrm>
                <a:off x="5903530" y="1324889"/>
                <a:ext cx="3960" cy="97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B2D480D-18CA-356E-6C27-1B540E0C2C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94890" y="1316249"/>
                  <a:ext cx="21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8666673-03D2-AC3E-8751-A10D00975540}"/>
                    </a:ext>
                  </a:extLst>
                </p14:cNvPr>
                <p14:cNvContentPartPr/>
                <p14:nvPr/>
              </p14:nvContentPartPr>
              <p14:xfrm>
                <a:off x="6101170" y="1186289"/>
                <a:ext cx="117360" cy="168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8666673-03D2-AC3E-8751-A10D009755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92530" y="1177289"/>
                  <a:ext cx="135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17E0529-D644-5632-1A3D-FBDDFB6A408D}"/>
                    </a:ext>
                  </a:extLst>
                </p14:cNvPr>
                <p14:cNvContentPartPr/>
                <p14:nvPr/>
              </p14:nvContentPartPr>
              <p14:xfrm>
                <a:off x="6320410" y="1315529"/>
                <a:ext cx="58320" cy="63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17E0529-D644-5632-1A3D-FBDDFB6A40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11770" y="1306529"/>
                  <a:ext cx="75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318A2E8-64CE-C759-E8A8-ADAA86DC0639}"/>
                    </a:ext>
                  </a:extLst>
                </p14:cNvPr>
                <p14:cNvContentPartPr/>
                <p14:nvPr/>
              </p14:nvContentPartPr>
              <p14:xfrm>
                <a:off x="6527770" y="1127609"/>
                <a:ext cx="208440" cy="222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318A2E8-64CE-C759-E8A8-ADAA86DC063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19130" y="1118609"/>
                  <a:ext cx="226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2C4C7B1-BE98-D55D-D42D-FA41AE2DFC16}"/>
                    </a:ext>
                  </a:extLst>
                </p14:cNvPr>
                <p14:cNvContentPartPr/>
                <p14:nvPr/>
              </p14:nvContentPartPr>
              <p14:xfrm>
                <a:off x="6815050" y="1334969"/>
                <a:ext cx="20160" cy="134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2C4C7B1-BE98-D55D-D42D-FA41AE2DFC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06410" y="1326329"/>
                  <a:ext cx="37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10CA01E-8444-849A-A61C-D42A02107DCD}"/>
                    </a:ext>
                  </a:extLst>
                </p14:cNvPr>
                <p14:cNvContentPartPr/>
                <p14:nvPr/>
              </p14:nvContentPartPr>
              <p14:xfrm>
                <a:off x="6969850" y="1163609"/>
                <a:ext cx="197640" cy="219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10CA01E-8444-849A-A61C-D42A02107DC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60850" y="1154969"/>
                  <a:ext cx="215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B2E4839-A2D6-013D-57F0-DEFAFC50414F}"/>
                    </a:ext>
                  </a:extLst>
                </p14:cNvPr>
                <p14:cNvContentPartPr/>
                <p14:nvPr/>
              </p14:nvContentPartPr>
              <p14:xfrm>
                <a:off x="7286650" y="1341449"/>
                <a:ext cx="118080" cy="137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B2E4839-A2D6-013D-57F0-DEFAFC50414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77650" y="1332449"/>
                  <a:ext cx="13572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9A971C2-E182-470F-6E59-9DAF14B2E5CB}"/>
                  </a:ext>
                </a:extLst>
              </p14:cNvPr>
              <p14:cNvContentPartPr/>
              <p14:nvPr/>
            </p14:nvContentPartPr>
            <p14:xfrm>
              <a:off x="7901530" y="860129"/>
              <a:ext cx="178920" cy="347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9A971C2-E182-470F-6E59-9DAF14B2E5C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892890" y="851129"/>
                <a:ext cx="196560" cy="36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7BBEEEA3-5EAF-888D-F48E-EA7E05637B4A}"/>
              </a:ext>
            </a:extLst>
          </p:cNvPr>
          <p:cNvGrpSpPr/>
          <p:nvPr/>
        </p:nvGrpSpPr>
        <p:grpSpPr>
          <a:xfrm>
            <a:off x="8108530" y="862649"/>
            <a:ext cx="1391400" cy="462600"/>
            <a:chOff x="8108530" y="862649"/>
            <a:chExt cx="139140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B3BEEAC-EB3C-58FD-CCDD-E123C91F8019}"/>
                    </a:ext>
                  </a:extLst>
                </p14:cNvPr>
                <p14:cNvContentPartPr/>
                <p14:nvPr/>
              </p14:nvContentPartPr>
              <p14:xfrm>
                <a:off x="8108530" y="862649"/>
                <a:ext cx="1391400" cy="462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B3BEEAC-EB3C-58FD-CCDD-E123C91F80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99530" y="854009"/>
                  <a:ext cx="140904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84CE6D9-80F5-A304-077B-D6903D43DFCE}"/>
                    </a:ext>
                  </a:extLst>
                </p14:cNvPr>
                <p14:cNvContentPartPr/>
                <p14:nvPr/>
              </p14:nvContentPartPr>
              <p14:xfrm>
                <a:off x="8849770" y="873449"/>
                <a:ext cx="39240" cy="11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84CE6D9-80F5-A304-077B-D6903D43DF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41130" y="864809"/>
                  <a:ext cx="56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86B4299-1BC9-8C71-DFF1-8B866BB20591}"/>
                    </a:ext>
                  </a:extLst>
                </p14:cNvPr>
                <p14:cNvContentPartPr/>
                <p14:nvPr/>
              </p14:nvContentPartPr>
              <p14:xfrm>
                <a:off x="8554930" y="877769"/>
                <a:ext cx="26640" cy="9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86B4299-1BC9-8C71-DFF1-8B866BB2059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46290" y="868769"/>
                  <a:ext cx="442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82C22DE-8DDE-9140-23CA-95BB14E0B50B}"/>
              </a:ext>
            </a:extLst>
          </p:cNvPr>
          <p:cNvGrpSpPr/>
          <p:nvPr/>
        </p:nvGrpSpPr>
        <p:grpSpPr>
          <a:xfrm>
            <a:off x="9591370" y="796769"/>
            <a:ext cx="2452680" cy="515880"/>
            <a:chOff x="9591370" y="796769"/>
            <a:chExt cx="245268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2772208-89AA-1716-7598-909A591B32FA}"/>
                    </a:ext>
                  </a:extLst>
                </p14:cNvPr>
                <p14:cNvContentPartPr/>
                <p14:nvPr/>
              </p14:nvContentPartPr>
              <p14:xfrm>
                <a:off x="9591370" y="860129"/>
                <a:ext cx="2246400" cy="431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2772208-89AA-1716-7598-909A591B32F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82370" y="851489"/>
                  <a:ext cx="22640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9EE8EFF-9464-731E-9ECB-96682568A9B2}"/>
                    </a:ext>
                  </a:extLst>
                </p14:cNvPr>
                <p14:cNvContentPartPr/>
                <p14:nvPr/>
              </p14:nvContentPartPr>
              <p14:xfrm>
                <a:off x="11769730" y="1084769"/>
                <a:ext cx="134640" cy="64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9EE8EFF-9464-731E-9ECB-96682568A9B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761090" y="1075769"/>
                  <a:ext cx="152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665CDF8-A357-7E11-F1F3-423F4088CC57}"/>
                    </a:ext>
                  </a:extLst>
                </p14:cNvPr>
                <p14:cNvContentPartPr/>
                <p14:nvPr/>
              </p14:nvContentPartPr>
              <p14:xfrm>
                <a:off x="11538250" y="964529"/>
                <a:ext cx="35640" cy="11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665CDF8-A357-7E11-F1F3-423F4088CC5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529610" y="955529"/>
                  <a:ext cx="5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7E7F7E-69D8-0878-41DA-4660F9BACBF4}"/>
                    </a:ext>
                  </a:extLst>
                </p14:cNvPr>
                <p14:cNvContentPartPr/>
                <p14:nvPr/>
              </p14:nvContentPartPr>
              <p14:xfrm>
                <a:off x="11318290" y="971369"/>
                <a:ext cx="213840" cy="29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7E7F7E-69D8-0878-41DA-4660F9BACBF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309290" y="962729"/>
                  <a:ext cx="231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E41D3B7-1FDE-88F3-2A19-276271C5D09B}"/>
                    </a:ext>
                  </a:extLst>
                </p14:cNvPr>
                <p14:cNvContentPartPr/>
                <p14:nvPr/>
              </p14:nvContentPartPr>
              <p14:xfrm>
                <a:off x="10869730" y="969569"/>
                <a:ext cx="403560" cy="10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E41D3B7-1FDE-88F3-2A19-276271C5D09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60730" y="960929"/>
                  <a:ext cx="421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93E367E-6AD1-AE05-438F-0AE56763FD69}"/>
                    </a:ext>
                  </a:extLst>
                </p14:cNvPr>
                <p14:cNvContentPartPr/>
                <p14:nvPr/>
              </p14:nvContentPartPr>
              <p14:xfrm>
                <a:off x="11837770" y="796769"/>
                <a:ext cx="206280" cy="515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93E367E-6AD1-AE05-438F-0AE56763FD6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829130" y="788129"/>
                  <a:ext cx="223920" cy="53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3375262-73DC-20FB-8C25-B839D9CE99D8}"/>
              </a:ext>
            </a:extLst>
          </p:cNvPr>
          <p:cNvGrpSpPr/>
          <p:nvPr/>
        </p:nvGrpSpPr>
        <p:grpSpPr>
          <a:xfrm>
            <a:off x="2231530" y="1408049"/>
            <a:ext cx="2611800" cy="640440"/>
            <a:chOff x="2231530" y="1408049"/>
            <a:chExt cx="2611800" cy="64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B97054B-6C49-678F-93AC-44CAB61A19D6}"/>
                    </a:ext>
                  </a:extLst>
                </p14:cNvPr>
                <p14:cNvContentPartPr/>
                <p14:nvPr/>
              </p14:nvContentPartPr>
              <p14:xfrm>
                <a:off x="2231530" y="1446569"/>
                <a:ext cx="1010160" cy="601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B97054B-6C49-678F-93AC-44CAB61A19D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22890" y="1437569"/>
                  <a:ext cx="102780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DFCDC62-BBC2-4282-4D79-533A7A87473C}"/>
                    </a:ext>
                  </a:extLst>
                </p14:cNvPr>
                <p14:cNvContentPartPr/>
                <p14:nvPr/>
              </p14:nvContentPartPr>
              <p14:xfrm>
                <a:off x="3426370" y="1497329"/>
                <a:ext cx="428040" cy="343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DFCDC62-BBC2-4282-4D79-533A7A87473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17730" y="1488689"/>
                  <a:ext cx="445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F7ADBB5-9B38-C6B9-B119-3A18A9C13682}"/>
                    </a:ext>
                  </a:extLst>
                </p14:cNvPr>
                <p14:cNvContentPartPr/>
                <p14:nvPr/>
              </p14:nvContentPartPr>
              <p14:xfrm>
                <a:off x="3487930" y="1565369"/>
                <a:ext cx="238320" cy="20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F7ADBB5-9B38-C6B9-B119-3A18A9C1368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79290" y="1556729"/>
                  <a:ext cx="255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47A9432-66E1-2AE0-77BA-0B95343165CF}"/>
                    </a:ext>
                  </a:extLst>
                </p14:cNvPr>
                <p14:cNvContentPartPr/>
                <p14:nvPr/>
              </p14:nvContentPartPr>
              <p14:xfrm>
                <a:off x="4049530" y="1408049"/>
                <a:ext cx="772560" cy="415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47A9432-66E1-2AE0-77BA-0B95343165C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40890" y="1399049"/>
                  <a:ext cx="7902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1DE1C42-FAAC-7D52-7F93-D2846D75AAC3}"/>
                    </a:ext>
                  </a:extLst>
                </p14:cNvPr>
                <p14:cNvContentPartPr/>
                <p14:nvPr/>
              </p14:nvContentPartPr>
              <p14:xfrm>
                <a:off x="4674130" y="1591289"/>
                <a:ext cx="169200" cy="14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1DE1C42-FAAC-7D52-7F93-D2846D75AAC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65130" y="1582289"/>
                  <a:ext cx="186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26ECE84-65FB-522C-D1B4-DE06CA5DA20C}"/>
                    </a:ext>
                  </a:extLst>
                </p14:cNvPr>
                <p14:cNvContentPartPr/>
                <p14:nvPr/>
              </p14:nvContentPartPr>
              <p14:xfrm>
                <a:off x="4109290" y="1610369"/>
                <a:ext cx="303120" cy="43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26ECE84-65FB-522C-D1B4-DE06CA5DA20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00650" y="1601369"/>
                  <a:ext cx="32076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7F78846-9F56-84E7-2EC3-91C0FD293289}"/>
                  </a:ext>
                </a:extLst>
              </p14:cNvPr>
              <p14:cNvContentPartPr/>
              <p14:nvPr/>
            </p14:nvContentPartPr>
            <p14:xfrm>
              <a:off x="5241490" y="1565009"/>
              <a:ext cx="312120" cy="259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7F78846-9F56-84E7-2EC3-91C0FD29328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232490" y="1556009"/>
                <a:ext cx="329760" cy="27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EEBAFF92-1A06-6A83-E5BD-5F265940829B}"/>
              </a:ext>
            </a:extLst>
          </p:cNvPr>
          <p:cNvGrpSpPr/>
          <p:nvPr/>
        </p:nvGrpSpPr>
        <p:grpSpPr>
          <a:xfrm>
            <a:off x="2200570" y="1964249"/>
            <a:ext cx="5403240" cy="553680"/>
            <a:chOff x="2200570" y="1964249"/>
            <a:chExt cx="540324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B38A083-DE9D-7BA9-6237-A0BE42CE79AA}"/>
                    </a:ext>
                  </a:extLst>
                </p14:cNvPr>
                <p14:cNvContentPartPr/>
                <p14:nvPr/>
              </p14:nvContentPartPr>
              <p14:xfrm>
                <a:off x="2200570" y="2017529"/>
                <a:ext cx="698760" cy="318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B38A083-DE9D-7BA9-6237-A0BE42CE79A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91570" y="2008889"/>
                  <a:ext cx="7164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1978B8B-6249-261E-C2F8-735354890254}"/>
                    </a:ext>
                  </a:extLst>
                </p14:cNvPr>
                <p14:cNvContentPartPr/>
                <p14:nvPr/>
              </p14:nvContentPartPr>
              <p14:xfrm>
                <a:off x="2634730" y="2114729"/>
                <a:ext cx="212760" cy="20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1978B8B-6249-261E-C2F8-73535489025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25730" y="2106089"/>
                  <a:ext cx="230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6EFF88B-FA75-5D27-3691-6A3B1859C314}"/>
                    </a:ext>
                  </a:extLst>
                </p14:cNvPr>
                <p14:cNvContentPartPr/>
                <p14:nvPr/>
              </p14:nvContentPartPr>
              <p14:xfrm>
                <a:off x="2521330" y="2055689"/>
                <a:ext cx="42840" cy="7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6EFF88B-FA75-5D27-3691-6A3B1859C3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12690" y="2047049"/>
                  <a:ext cx="60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5364737-14BF-0745-AC86-4BC32EE47BB3}"/>
                    </a:ext>
                  </a:extLst>
                </p14:cNvPr>
                <p14:cNvContentPartPr/>
                <p14:nvPr/>
              </p14:nvContentPartPr>
              <p14:xfrm>
                <a:off x="3129370" y="2225249"/>
                <a:ext cx="267120" cy="118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5364737-14BF-0745-AC86-4BC32EE47BB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20370" y="2216249"/>
                  <a:ext cx="284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6A117F4-43D2-7448-96D0-270E305AF35A}"/>
                    </a:ext>
                  </a:extLst>
                </p14:cNvPr>
                <p14:cNvContentPartPr/>
                <p14:nvPr/>
              </p14:nvContentPartPr>
              <p14:xfrm>
                <a:off x="3649570" y="1964249"/>
                <a:ext cx="1112040" cy="553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6A117F4-43D2-7448-96D0-270E305AF35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40570" y="1955249"/>
                  <a:ext cx="112968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6021552-5B36-8C6E-2095-8447D8BC73AC}"/>
                    </a:ext>
                  </a:extLst>
                </p14:cNvPr>
                <p14:cNvContentPartPr/>
                <p14:nvPr/>
              </p14:nvContentPartPr>
              <p14:xfrm>
                <a:off x="4112530" y="2061809"/>
                <a:ext cx="31320" cy="23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6021552-5B36-8C6E-2095-8447D8BC73A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03530" y="2053169"/>
                  <a:ext cx="48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5186D7-AEBD-D591-7E91-818242606BC2}"/>
                    </a:ext>
                  </a:extLst>
                </p14:cNvPr>
                <p14:cNvContentPartPr/>
                <p14:nvPr/>
              </p14:nvContentPartPr>
              <p14:xfrm>
                <a:off x="4936570" y="2094569"/>
                <a:ext cx="869400" cy="414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5186D7-AEBD-D591-7E91-818242606BC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27570" y="2085569"/>
                  <a:ext cx="88704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5D7468C-309D-AE3C-451A-5080B5211F2C}"/>
                    </a:ext>
                  </a:extLst>
                </p14:cNvPr>
                <p14:cNvContentPartPr/>
                <p14:nvPr/>
              </p14:nvContentPartPr>
              <p14:xfrm>
                <a:off x="5569450" y="2033009"/>
                <a:ext cx="32760" cy="13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5D7468C-309D-AE3C-451A-5080B5211F2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60450" y="2024369"/>
                  <a:ext cx="50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10E86EA-973C-67D8-3B5A-AEDC6174FAD1}"/>
                    </a:ext>
                  </a:extLst>
                </p14:cNvPr>
                <p14:cNvContentPartPr/>
                <p14:nvPr/>
              </p14:nvContentPartPr>
              <p14:xfrm>
                <a:off x="5973010" y="1991609"/>
                <a:ext cx="320040" cy="426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10E86EA-973C-67D8-3B5A-AEDC6174FAD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64010" y="1982609"/>
                  <a:ext cx="3376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A52F341-5C61-1F40-A093-0C021890526B}"/>
                    </a:ext>
                  </a:extLst>
                </p14:cNvPr>
                <p14:cNvContentPartPr/>
                <p14:nvPr/>
              </p14:nvContentPartPr>
              <p14:xfrm>
                <a:off x="6392770" y="1973969"/>
                <a:ext cx="267840" cy="281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A52F341-5C61-1F40-A093-0C02189052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84130" y="1964969"/>
                  <a:ext cx="285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4010F48-B1BD-BD76-A69D-9000E53CB47D}"/>
                    </a:ext>
                  </a:extLst>
                </p14:cNvPr>
                <p14:cNvContentPartPr/>
                <p14:nvPr/>
              </p14:nvContentPartPr>
              <p14:xfrm>
                <a:off x="6786610" y="2241809"/>
                <a:ext cx="8280" cy="129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4010F48-B1BD-BD76-A69D-9000E53CB47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77610" y="2233169"/>
                  <a:ext cx="25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A821A26-1E17-E416-0549-66C7853FB298}"/>
                    </a:ext>
                  </a:extLst>
                </p14:cNvPr>
                <p14:cNvContentPartPr/>
                <p14:nvPr/>
              </p14:nvContentPartPr>
              <p14:xfrm>
                <a:off x="6919450" y="2248289"/>
                <a:ext cx="130680" cy="165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A821A26-1E17-E416-0549-66C7853FB29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10450" y="2239649"/>
                  <a:ext cx="148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243C516-8CAD-2FA3-DB8C-4A994EFE791A}"/>
                    </a:ext>
                  </a:extLst>
                </p14:cNvPr>
                <p14:cNvContentPartPr/>
                <p14:nvPr/>
              </p14:nvContentPartPr>
              <p14:xfrm>
                <a:off x="7150930" y="2017169"/>
                <a:ext cx="239400" cy="276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243C516-8CAD-2FA3-DB8C-4A994EFE791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41930" y="2008529"/>
                  <a:ext cx="2570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3810006-CEC2-4AF3-3EB9-6D79241EDDBD}"/>
                    </a:ext>
                  </a:extLst>
                </p14:cNvPr>
                <p14:cNvContentPartPr/>
                <p14:nvPr/>
              </p14:nvContentPartPr>
              <p14:xfrm>
                <a:off x="7461610" y="2256929"/>
                <a:ext cx="142200" cy="111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3810006-CEC2-4AF3-3EB9-6D79241EDDB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52970" y="2248289"/>
                  <a:ext cx="15984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C06479D-CE13-1312-C123-900A8B7A12E3}"/>
              </a:ext>
            </a:extLst>
          </p:cNvPr>
          <p:cNvGrpSpPr/>
          <p:nvPr/>
        </p:nvGrpSpPr>
        <p:grpSpPr>
          <a:xfrm>
            <a:off x="8025010" y="1842209"/>
            <a:ext cx="1244520" cy="447120"/>
            <a:chOff x="8025010" y="1842209"/>
            <a:chExt cx="124452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9DF89A3-6C7F-4048-C774-9B1A87F91460}"/>
                    </a:ext>
                  </a:extLst>
                </p14:cNvPr>
                <p14:cNvContentPartPr/>
                <p14:nvPr/>
              </p14:nvContentPartPr>
              <p14:xfrm>
                <a:off x="8025010" y="1995929"/>
                <a:ext cx="206280" cy="254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9DF89A3-6C7F-4048-C774-9B1A87F9146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16010" y="1987289"/>
                  <a:ext cx="2239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960614B-2EA7-4C91-A060-460DC7139FF8}"/>
                    </a:ext>
                  </a:extLst>
                </p14:cNvPr>
                <p14:cNvContentPartPr/>
                <p14:nvPr/>
              </p14:nvContentPartPr>
              <p14:xfrm>
                <a:off x="8261530" y="1842209"/>
                <a:ext cx="808560" cy="397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960614B-2EA7-4C91-A060-460DC7139FF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52530" y="1833209"/>
                  <a:ext cx="8262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F4754B9-9BCF-08EC-A555-2373F88469B7}"/>
                    </a:ext>
                  </a:extLst>
                </p14:cNvPr>
                <p14:cNvContentPartPr/>
                <p14:nvPr/>
              </p14:nvContentPartPr>
              <p14:xfrm>
                <a:off x="9243610" y="2268809"/>
                <a:ext cx="25920" cy="20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F4754B9-9BCF-08EC-A555-2373F88469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34610" y="2259809"/>
                  <a:ext cx="435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EB55CEC-CBB3-5CC6-94C7-8EC1CD06FE1C}"/>
              </a:ext>
            </a:extLst>
          </p:cNvPr>
          <p:cNvGrpSpPr/>
          <p:nvPr/>
        </p:nvGrpSpPr>
        <p:grpSpPr>
          <a:xfrm>
            <a:off x="2231890" y="2739329"/>
            <a:ext cx="617040" cy="449640"/>
            <a:chOff x="2231890" y="2739329"/>
            <a:chExt cx="61704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5368913-738A-63AA-FF97-EBBA0EA93255}"/>
                    </a:ext>
                  </a:extLst>
                </p14:cNvPr>
                <p14:cNvContentPartPr/>
                <p14:nvPr/>
              </p14:nvContentPartPr>
              <p14:xfrm>
                <a:off x="2257090" y="2848049"/>
                <a:ext cx="111240" cy="340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5368913-738A-63AA-FF97-EBBA0EA932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48450" y="2839409"/>
                  <a:ext cx="1288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2082072-9577-595A-02FF-0F14D09A33EE}"/>
                    </a:ext>
                  </a:extLst>
                </p14:cNvPr>
                <p14:cNvContentPartPr/>
                <p14:nvPr/>
              </p14:nvContentPartPr>
              <p14:xfrm>
                <a:off x="2231890" y="2813489"/>
                <a:ext cx="298440" cy="69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2082072-9577-595A-02FF-0F14D09A33E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22890" y="2804489"/>
                  <a:ext cx="316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245714A-8E28-05B1-67AD-78FCA7AF3C00}"/>
                    </a:ext>
                  </a:extLst>
                </p14:cNvPr>
                <p14:cNvContentPartPr/>
                <p14:nvPr/>
              </p14:nvContentPartPr>
              <p14:xfrm>
                <a:off x="2507290" y="2739329"/>
                <a:ext cx="341640" cy="409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245714A-8E28-05B1-67AD-78FCA7AF3C0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98290" y="2730689"/>
                  <a:ext cx="359280" cy="42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35B6096-A00C-792F-559B-1958E53760B6}"/>
                  </a:ext>
                </a:extLst>
              </p14:cNvPr>
              <p14:cNvContentPartPr/>
              <p14:nvPr/>
            </p14:nvContentPartPr>
            <p14:xfrm>
              <a:off x="7645210" y="2813489"/>
              <a:ext cx="405360" cy="1947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35B6096-A00C-792F-559B-1958E53760B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636210" y="2804849"/>
                <a:ext cx="4230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66EDC9A-195F-FA39-4926-349EF0958869}"/>
                  </a:ext>
                </a:extLst>
              </p14:cNvPr>
              <p14:cNvContentPartPr/>
              <p14:nvPr/>
            </p14:nvContentPartPr>
            <p14:xfrm>
              <a:off x="2180410" y="3455729"/>
              <a:ext cx="519480" cy="3373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66EDC9A-195F-FA39-4926-349EF095886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171770" y="3446729"/>
                <a:ext cx="537120" cy="35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04B7C51-F695-913A-6516-E0E6B8804ADA}"/>
              </a:ext>
            </a:extLst>
          </p:cNvPr>
          <p:cNvGrpSpPr/>
          <p:nvPr/>
        </p:nvGrpSpPr>
        <p:grpSpPr>
          <a:xfrm>
            <a:off x="3109930" y="2760929"/>
            <a:ext cx="6106320" cy="1197360"/>
            <a:chOff x="3109930" y="2760929"/>
            <a:chExt cx="6106320" cy="11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13247B8-DBB0-2EC0-3811-133FC5F840A2}"/>
                    </a:ext>
                  </a:extLst>
                </p14:cNvPr>
                <p14:cNvContentPartPr/>
                <p14:nvPr/>
              </p14:nvContentPartPr>
              <p14:xfrm>
                <a:off x="3192010" y="2960009"/>
                <a:ext cx="1989000" cy="371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13247B8-DBB0-2EC0-3811-133FC5F840A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83010" y="2951009"/>
                  <a:ext cx="20066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DFD3616-A48A-AEA3-E96C-1842E8AB0A81}"/>
                    </a:ext>
                  </a:extLst>
                </p14:cNvPr>
                <p14:cNvContentPartPr/>
                <p14:nvPr/>
              </p14:nvContentPartPr>
              <p14:xfrm>
                <a:off x="5019010" y="2935169"/>
                <a:ext cx="51840" cy="33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DFD3616-A48A-AEA3-E96C-1842E8AB0A8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10370" y="2926169"/>
                  <a:ext cx="69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7E9ABC2-7B36-814B-CC18-7F1F9FBD47C5}"/>
                    </a:ext>
                  </a:extLst>
                </p14:cNvPr>
                <p14:cNvContentPartPr/>
                <p14:nvPr/>
              </p14:nvContentPartPr>
              <p14:xfrm>
                <a:off x="5374690" y="2810249"/>
                <a:ext cx="955800" cy="516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7E9ABC2-7B36-814B-CC18-7F1F9FBD47C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65690" y="2801609"/>
                  <a:ext cx="97344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1F8D532-5BEC-DFB3-112C-27FE708DD7E0}"/>
                    </a:ext>
                  </a:extLst>
                </p14:cNvPr>
                <p14:cNvContentPartPr/>
                <p14:nvPr/>
              </p14:nvContentPartPr>
              <p14:xfrm>
                <a:off x="5768530" y="2868569"/>
                <a:ext cx="27720" cy="23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1F8D532-5BEC-DFB3-112C-27FE708DD7E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59890" y="2859929"/>
                  <a:ext cx="45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C9F6C24-B99D-D5E2-17E1-97625D073924}"/>
                    </a:ext>
                  </a:extLst>
                </p14:cNvPr>
                <p14:cNvContentPartPr/>
                <p14:nvPr/>
              </p14:nvContentPartPr>
              <p14:xfrm>
                <a:off x="6507250" y="2760929"/>
                <a:ext cx="870840" cy="355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C9F6C24-B99D-D5E2-17E1-97625D07392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98610" y="2751929"/>
                  <a:ext cx="8884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FFCABA4-A6D6-E5ED-CA1D-9805590EFEE0}"/>
                    </a:ext>
                  </a:extLst>
                </p14:cNvPr>
                <p14:cNvContentPartPr/>
                <p14:nvPr/>
              </p14:nvContentPartPr>
              <p14:xfrm>
                <a:off x="7098730" y="2921849"/>
                <a:ext cx="244080" cy="37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FFCABA4-A6D6-E5ED-CA1D-9805590EFEE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89730" y="2912849"/>
                  <a:ext cx="261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CFA64C1-C465-40EA-2C1C-ED37C700EF60}"/>
                    </a:ext>
                  </a:extLst>
                </p14:cNvPr>
                <p14:cNvContentPartPr/>
                <p14:nvPr/>
              </p14:nvContentPartPr>
              <p14:xfrm>
                <a:off x="6660250" y="2866409"/>
                <a:ext cx="508320" cy="83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CFA64C1-C465-40EA-2C1C-ED37C700EF6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51610" y="2857409"/>
                  <a:ext cx="525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B8F8BAF-AD44-0597-B518-53D46923BA50}"/>
                    </a:ext>
                  </a:extLst>
                </p14:cNvPr>
                <p14:cNvContentPartPr/>
                <p14:nvPr/>
              </p14:nvContentPartPr>
              <p14:xfrm>
                <a:off x="7827370" y="2764889"/>
                <a:ext cx="25920" cy="390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B8F8BAF-AD44-0597-B518-53D46923BA5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18730" y="2755889"/>
                  <a:ext cx="435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B84A6EA-C432-E0C7-3C96-3E9B2B14F5C2}"/>
                    </a:ext>
                  </a:extLst>
                </p14:cNvPr>
                <p14:cNvContentPartPr/>
                <p14:nvPr/>
              </p14:nvContentPartPr>
              <p14:xfrm>
                <a:off x="7915930" y="3168089"/>
                <a:ext cx="144360" cy="118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B84A6EA-C432-E0C7-3C96-3E9B2B14F5C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06930" y="3159089"/>
                  <a:ext cx="162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75BDE2F-8BE2-EAD4-81A1-043B1157AFD2}"/>
                    </a:ext>
                  </a:extLst>
                </p14:cNvPr>
                <p14:cNvContentPartPr/>
                <p14:nvPr/>
              </p14:nvContentPartPr>
              <p14:xfrm>
                <a:off x="8109970" y="3261329"/>
                <a:ext cx="4320" cy="41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75BDE2F-8BE2-EAD4-81A1-043B1157AFD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00970" y="3252689"/>
                  <a:ext cx="21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43A7A74-73EB-0017-32B4-D0426679E8F8}"/>
                    </a:ext>
                  </a:extLst>
                </p14:cNvPr>
                <p14:cNvContentPartPr/>
                <p14:nvPr/>
              </p14:nvContentPartPr>
              <p14:xfrm>
                <a:off x="8236330" y="3167009"/>
                <a:ext cx="93960" cy="101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43A7A74-73EB-0017-32B4-D0426679E8F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27690" y="3158009"/>
                  <a:ext cx="111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70093C6-57A7-EDEE-A627-C571A88C88FF}"/>
                    </a:ext>
                  </a:extLst>
                </p14:cNvPr>
                <p14:cNvContentPartPr/>
                <p14:nvPr/>
              </p14:nvContentPartPr>
              <p14:xfrm>
                <a:off x="8374570" y="3258449"/>
                <a:ext cx="132480" cy="76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70093C6-57A7-EDEE-A627-C571A88C88F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65570" y="3249809"/>
                  <a:ext cx="150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7E24108-09D3-382A-04A7-4453D3EA4D7D}"/>
                    </a:ext>
                  </a:extLst>
                </p14:cNvPr>
                <p14:cNvContentPartPr/>
                <p14:nvPr/>
              </p14:nvContentPartPr>
              <p14:xfrm>
                <a:off x="8599930" y="3154049"/>
                <a:ext cx="124200" cy="118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7E24108-09D3-382A-04A7-4453D3EA4D7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91290" y="3145049"/>
                  <a:ext cx="141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27D6636-6267-B93B-2794-B8F9B51EEA8C}"/>
                    </a:ext>
                  </a:extLst>
                </p14:cNvPr>
                <p14:cNvContentPartPr/>
                <p14:nvPr/>
              </p14:nvContentPartPr>
              <p14:xfrm>
                <a:off x="8787130" y="3195089"/>
                <a:ext cx="170280" cy="111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27D6636-6267-B93B-2794-B8F9B51EEA8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78130" y="3186449"/>
                  <a:ext cx="187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AC552E3-D401-042C-ABE9-040AF3D1AA8D}"/>
                    </a:ext>
                  </a:extLst>
                </p14:cNvPr>
                <p14:cNvContentPartPr/>
                <p14:nvPr/>
              </p14:nvContentPartPr>
              <p14:xfrm>
                <a:off x="3109930" y="3491729"/>
                <a:ext cx="528480" cy="284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AC552E3-D401-042C-ABE9-040AF3D1AA8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01290" y="3483089"/>
                  <a:ext cx="5461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2C76982-085A-6AF1-4B9B-AEF6ABD8FD3F}"/>
                    </a:ext>
                  </a:extLst>
                </p14:cNvPr>
                <p14:cNvContentPartPr/>
                <p14:nvPr/>
              </p14:nvContentPartPr>
              <p14:xfrm>
                <a:off x="3883930" y="3449969"/>
                <a:ext cx="523440" cy="311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2C76982-085A-6AF1-4B9B-AEF6ABD8FD3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75290" y="3441329"/>
                  <a:ext cx="5410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7B8AE73-2258-6C20-0308-18F710A49F6E}"/>
                    </a:ext>
                  </a:extLst>
                </p14:cNvPr>
                <p14:cNvContentPartPr/>
                <p14:nvPr/>
              </p14:nvContentPartPr>
              <p14:xfrm>
                <a:off x="3913090" y="3513329"/>
                <a:ext cx="458640" cy="27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7B8AE73-2258-6C20-0308-18F710A49F6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04450" y="3504689"/>
                  <a:ext cx="476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BA4C760-A3E0-7709-11DA-400CACF5169C}"/>
                    </a:ext>
                  </a:extLst>
                </p14:cNvPr>
                <p14:cNvContentPartPr/>
                <p14:nvPr/>
              </p14:nvContentPartPr>
              <p14:xfrm>
                <a:off x="4619050" y="3457529"/>
                <a:ext cx="1238040" cy="500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BA4C760-A3E0-7709-11DA-400CACF5169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10050" y="3448889"/>
                  <a:ext cx="125568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7709429-89E5-83F1-0DFA-61783739D241}"/>
                    </a:ext>
                  </a:extLst>
                </p14:cNvPr>
                <p14:cNvContentPartPr/>
                <p14:nvPr/>
              </p14:nvContentPartPr>
              <p14:xfrm>
                <a:off x="5663410" y="3536009"/>
                <a:ext cx="223560" cy="145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7709429-89E5-83F1-0DFA-61783739D24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54410" y="3527369"/>
                  <a:ext cx="241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1822F79-9DCA-3B4B-ADD3-1D891E96CF52}"/>
                    </a:ext>
                  </a:extLst>
                </p14:cNvPr>
                <p14:cNvContentPartPr/>
                <p14:nvPr/>
              </p14:nvContentPartPr>
              <p14:xfrm>
                <a:off x="5195410" y="3563729"/>
                <a:ext cx="419760" cy="55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1822F79-9DCA-3B4B-ADD3-1D891E96CF5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86770" y="3554729"/>
                  <a:ext cx="437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969375F-B284-4257-77BC-FE2A868AEB6C}"/>
                    </a:ext>
                  </a:extLst>
                </p14:cNvPr>
                <p14:cNvContentPartPr/>
                <p14:nvPr/>
              </p14:nvContentPartPr>
              <p14:xfrm>
                <a:off x="6072370" y="3406409"/>
                <a:ext cx="1321560" cy="533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969375F-B284-4257-77BC-FE2A868AEB6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63730" y="3397409"/>
                  <a:ext cx="133920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6CE562B-1D66-5743-B6EB-682E2DC6C212}"/>
                    </a:ext>
                  </a:extLst>
                </p14:cNvPr>
                <p14:cNvContentPartPr/>
                <p14:nvPr/>
              </p14:nvContentPartPr>
              <p14:xfrm>
                <a:off x="6873730" y="3481649"/>
                <a:ext cx="13680" cy="6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6CE562B-1D66-5743-B6EB-682E2DC6C21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865090" y="3473009"/>
                  <a:ext cx="31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55DABD6-D4C8-9B78-4AA3-55E1D3B354D4}"/>
                    </a:ext>
                  </a:extLst>
                </p14:cNvPr>
                <p14:cNvContentPartPr/>
                <p14:nvPr/>
              </p14:nvContentPartPr>
              <p14:xfrm>
                <a:off x="7664290" y="3521609"/>
                <a:ext cx="253440" cy="236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55DABD6-D4C8-9B78-4AA3-55E1D3B354D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55290" y="3512609"/>
                  <a:ext cx="271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4835262-D534-2F74-A287-068749C6CBC6}"/>
                    </a:ext>
                  </a:extLst>
                </p14:cNvPr>
                <p14:cNvContentPartPr/>
                <p14:nvPr/>
              </p14:nvContentPartPr>
              <p14:xfrm>
                <a:off x="8095210" y="3551489"/>
                <a:ext cx="1121040" cy="240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4835262-D534-2F74-A287-068749C6CBC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086570" y="3542489"/>
                  <a:ext cx="113868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97864F8-D35A-3CCA-F3A2-105ED919594D}"/>
              </a:ext>
            </a:extLst>
          </p:cNvPr>
          <p:cNvGrpSpPr/>
          <p:nvPr/>
        </p:nvGrpSpPr>
        <p:grpSpPr>
          <a:xfrm>
            <a:off x="3882850" y="4074569"/>
            <a:ext cx="1903320" cy="436320"/>
            <a:chOff x="3882850" y="4074569"/>
            <a:chExt cx="190332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E364D5C-824C-95FA-9E5A-41AED5DC9DF2}"/>
                    </a:ext>
                  </a:extLst>
                </p14:cNvPr>
                <p14:cNvContentPartPr/>
                <p14:nvPr/>
              </p14:nvContentPartPr>
              <p14:xfrm>
                <a:off x="3882850" y="4074569"/>
                <a:ext cx="249480" cy="320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E364D5C-824C-95FA-9E5A-41AED5DC9DF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74210" y="4065929"/>
                  <a:ext cx="2671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165B170-244B-ADF6-7D49-99231F4C774A}"/>
                    </a:ext>
                  </a:extLst>
                </p14:cNvPr>
                <p14:cNvContentPartPr/>
                <p14:nvPr/>
              </p14:nvContentPartPr>
              <p14:xfrm>
                <a:off x="4254010" y="4186889"/>
                <a:ext cx="161280" cy="32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165B170-244B-ADF6-7D49-99231F4C774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45010" y="4177889"/>
                  <a:ext cx="178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3CA1E23-71B9-A460-8967-8DA42D263CD1}"/>
                    </a:ext>
                  </a:extLst>
                </p14:cNvPr>
                <p14:cNvContentPartPr/>
                <p14:nvPr/>
              </p14:nvContentPartPr>
              <p14:xfrm>
                <a:off x="4276330" y="4238369"/>
                <a:ext cx="154080" cy="24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3CA1E23-71B9-A460-8967-8DA42D263CD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67330" y="4229369"/>
                  <a:ext cx="171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53310ED-876E-5476-C100-03088F4B5E94}"/>
                    </a:ext>
                  </a:extLst>
                </p14:cNvPr>
                <p14:cNvContentPartPr/>
                <p14:nvPr/>
              </p14:nvContentPartPr>
              <p14:xfrm>
                <a:off x="4632010" y="4087889"/>
                <a:ext cx="193320" cy="266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53310ED-876E-5476-C100-03088F4B5E9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23010" y="4079249"/>
                  <a:ext cx="210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008C452-D8E4-17FD-FE38-FEA30B4203D4}"/>
                    </a:ext>
                  </a:extLst>
                </p14:cNvPr>
                <p14:cNvContentPartPr/>
                <p14:nvPr/>
              </p14:nvContentPartPr>
              <p14:xfrm>
                <a:off x="4912090" y="4305689"/>
                <a:ext cx="16560" cy="137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008C452-D8E4-17FD-FE38-FEA30B4203D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903450" y="4297049"/>
                  <a:ext cx="34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08CD996-6171-1A3D-B618-CF604AF8B111}"/>
                    </a:ext>
                  </a:extLst>
                </p14:cNvPr>
                <p14:cNvContentPartPr/>
                <p14:nvPr/>
              </p14:nvContentPartPr>
              <p14:xfrm>
                <a:off x="5153650" y="4153409"/>
                <a:ext cx="37440" cy="176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08CD996-6171-1A3D-B618-CF604AF8B11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145010" y="4144409"/>
                  <a:ext cx="55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D58F111-11EA-FD46-810B-1C4AB0FA7FD9}"/>
                    </a:ext>
                  </a:extLst>
                </p14:cNvPr>
                <p14:cNvContentPartPr/>
                <p14:nvPr/>
              </p14:nvContentPartPr>
              <p14:xfrm>
                <a:off x="5100010" y="4231169"/>
                <a:ext cx="118800" cy="9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D58F111-11EA-FD46-810B-1C4AB0FA7FD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91010" y="4222169"/>
                  <a:ext cx="136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665F7FB-F6B8-3B38-C915-CDA5AF0C94AE}"/>
                    </a:ext>
                  </a:extLst>
                </p14:cNvPr>
                <p14:cNvContentPartPr/>
                <p14:nvPr/>
              </p14:nvContentPartPr>
              <p14:xfrm>
                <a:off x="5341930" y="4138649"/>
                <a:ext cx="190800" cy="270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665F7FB-F6B8-3B38-C915-CDA5AF0C94A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32930" y="4130009"/>
                  <a:ext cx="2084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0ADD89D-988E-DFEB-E210-A2723943C134}"/>
                    </a:ext>
                  </a:extLst>
                </p14:cNvPr>
                <p14:cNvContentPartPr/>
                <p14:nvPr/>
              </p14:nvContentPartPr>
              <p14:xfrm>
                <a:off x="5615890" y="4381289"/>
                <a:ext cx="170280" cy="129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0ADD89D-988E-DFEB-E210-A2723943C13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07250" y="4372289"/>
                  <a:ext cx="1879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A6CFF93-FC51-89BE-D742-83DEF1DEF8E4}"/>
              </a:ext>
            </a:extLst>
          </p:cNvPr>
          <p:cNvGrpSpPr/>
          <p:nvPr/>
        </p:nvGrpSpPr>
        <p:grpSpPr>
          <a:xfrm>
            <a:off x="9369970" y="2777849"/>
            <a:ext cx="1800360" cy="537120"/>
            <a:chOff x="9369970" y="2777849"/>
            <a:chExt cx="180036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299E971-6BB1-B8BF-A7FA-CC68E57EDCA4}"/>
                    </a:ext>
                  </a:extLst>
                </p14:cNvPr>
                <p14:cNvContentPartPr/>
                <p14:nvPr/>
              </p14:nvContentPartPr>
              <p14:xfrm>
                <a:off x="9369970" y="2777849"/>
                <a:ext cx="142200" cy="446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299E971-6BB1-B8BF-A7FA-CC68E57EDCA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361330" y="2768849"/>
                  <a:ext cx="1598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86541B5-BF18-B9BA-E295-0CE703EAB9B3}"/>
                    </a:ext>
                  </a:extLst>
                </p14:cNvPr>
                <p14:cNvContentPartPr/>
                <p14:nvPr/>
              </p14:nvContentPartPr>
              <p14:xfrm>
                <a:off x="9516490" y="2956769"/>
                <a:ext cx="734040" cy="117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86541B5-BF18-B9BA-E295-0CE703EAB9B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07490" y="2948129"/>
                  <a:ext cx="751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CE658F8-7A57-843F-0BD0-2179CD46A958}"/>
                    </a:ext>
                  </a:extLst>
                </p14:cNvPr>
                <p14:cNvContentPartPr/>
                <p14:nvPr/>
              </p14:nvContentPartPr>
              <p14:xfrm>
                <a:off x="10366810" y="2902409"/>
                <a:ext cx="473040" cy="337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CE658F8-7A57-843F-0BD0-2179CD46A95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357810" y="2893409"/>
                  <a:ext cx="4906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B9CF2A2-86E4-2D71-8D02-6FE789518724}"/>
                    </a:ext>
                  </a:extLst>
                </p14:cNvPr>
                <p14:cNvContentPartPr/>
                <p14:nvPr/>
              </p14:nvContentPartPr>
              <p14:xfrm>
                <a:off x="10835530" y="3068009"/>
                <a:ext cx="63720" cy="46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B9CF2A2-86E4-2D71-8D02-6FE78951872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826530" y="3059369"/>
                  <a:ext cx="81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31ED96F-6B6F-F64F-345E-C4B256F486C3}"/>
                    </a:ext>
                  </a:extLst>
                </p14:cNvPr>
                <p14:cNvContentPartPr/>
                <p14:nvPr/>
              </p14:nvContentPartPr>
              <p14:xfrm>
                <a:off x="10965490" y="2814569"/>
                <a:ext cx="204840" cy="500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31ED96F-6B6F-F64F-345E-C4B256F486C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956490" y="2805929"/>
                  <a:ext cx="222480" cy="51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65B7634-26A0-306B-19CA-693FFFAE7556}"/>
                  </a:ext>
                </a:extLst>
              </p14:cNvPr>
              <p14:cNvContentPartPr/>
              <p14:nvPr/>
            </p14:nvContentPartPr>
            <p14:xfrm>
              <a:off x="310930" y="4703489"/>
              <a:ext cx="11464200" cy="730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65B7634-26A0-306B-19CA-693FFFAE7556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01930" y="4694849"/>
                <a:ext cx="114818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C0225E75-7DBD-000A-0F0F-EE7F0C696439}"/>
                  </a:ext>
                </a:extLst>
              </p14:cNvPr>
              <p14:cNvContentPartPr/>
              <p14:nvPr/>
            </p14:nvContentPartPr>
            <p14:xfrm>
              <a:off x="1215250" y="4869809"/>
              <a:ext cx="217440" cy="2743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C0225E75-7DBD-000A-0F0F-EE7F0C69643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206250" y="4861169"/>
                <a:ext cx="23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A09DBAB7-52B7-11BA-B10C-BD238213717F}"/>
                  </a:ext>
                </a:extLst>
              </p14:cNvPr>
              <p14:cNvContentPartPr/>
              <p14:nvPr/>
            </p14:nvContentPartPr>
            <p14:xfrm>
              <a:off x="1438090" y="4994369"/>
              <a:ext cx="292320" cy="162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A09DBAB7-52B7-11BA-B10C-BD238213717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429090" y="4985369"/>
                <a:ext cx="3099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77B139EE-4FF3-094A-B692-EDF5A1FCDF12}"/>
                  </a:ext>
                </a:extLst>
              </p14:cNvPr>
              <p14:cNvContentPartPr/>
              <p14:nvPr/>
            </p14:nvContentPartPr>
            <p14:xfrm>
              <a:off x="1609090" y="5021009"/>
              <a:ext cx="173520" cy="1782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77B139EE-4FF3-094A-B692-EDF5A1FCDF1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600090" y="5012369"/>
                <a:ext cx="1911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52D23A34-99A8-CAB3-CF92-9FF59785D273}"/>
                  </a:ext>
                </a:extLst>
              </p14:cNvPr>
              <p14:cNvContentPartPr/>
              <p14:nvPr/>
            </p14:nvContentPartPr>
            <p14:xfrm>
              <a:off x="1710610" y="4880969"/>
              <a:ext cx="230400" cy="3070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52D23A34-99A8-CAB3-CF92-9FF59785D27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701610" y="4871969"/>
                <a:ext cx="2480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C8FE8CD-83BD-BC67-2462-29EC395A3EE0}"/>
                  </a:ext>
                </a:extLst>
              </p14:cNvPr>
              <p14:cNvContentPartPr/>
              <p14:nvPr/>
            </p14:nvContentPartPr>
            <p14:xfrm>
              <a:off x="1849930" y="4968089"/>
              <a:ext cx="144360" cy="421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C8FE8CD-83BD-BC67-2462-29EC395A3EE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841290" y="4959089"/>
                <a:ext cx="1620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0972AB93-7602-C34D-5B0B-7EFBE85C011F}"/>
                  </a:ext>
                </a:extLst>
              </p14:cNvPr>
              <p14:cNvContentPartPr/>
              <p14:nvPr/>
            </p14:nvContentPartPr>
            <p14:xfrm>
              <a:off x="1941370" y="5202449"/>
              <a:ext cx="88920" cy="1209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0972AB93-7602-C34D-5B0B-7EFBE85C011F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932370" y="5193449"/>
                <a:ext cx="106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55A795AA-D716-4107-6E9E-80C5BA316803}"/>
                  </a:ext>
                </a:extLst>
              </p14:cNvPr>
              <p14:cNvContentPartPr/>
              <p14:nvPr/>
            </p14:nvContentPartPr>
            <p14:xfrm>
              <a:off x="2292730" y="4893569"/>
              <a:ext cx="628920" cy="3060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55A795AA-D716-4107-6E9E-80C5BA31680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283730" y="4884569"/>
                <a:ext cx="64656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CC6CA1DB-8732-1832-0435-022EE139CF9A}"/>
                  </a:ext>
                </a:extLst>
              </p14:cNvPr>
              <p14:cNvContentPartPr/>
              <p14:nvPr/>
            </p14:nvContentPartPr>
            <p14:xfrm>
              <a:off x="2309650" y="4992569"/>
              <a:ext cx="374040" cy="417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CC6CA1DB-8732-1832-0435-022EE139CF9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301010" y="4983569"/>
                <a:ext cx="39168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8E9B4A8-F739-ADAE-BF3D-14827B1F55CA}"/>
              </a:ext>
            </a:extLst>
          </p:cNvPr>
          <p:cNvGrpSpPr/>
          <p:nvPr/>
        </p:nvGrpSpPr>
        <p:grpSpPr>
          <a:xfrm>
            <a:off x="3107410" y="4833809"/>
            <a:ext cx="3060720" cy="600480"/>
            <a:chOff x="3107410" y="4833809"/>
            <a:chExt cx="3060720" cy="6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788B481-82FC-D37B-D1A2-21B9486FCC90}"/>
                    </a:ext>
                  </a:extLst>
                </p14:cNvPr>
                <p14:cNvContentPartPr/>
                <p14:nvPr/>
              </p14:nvContentPartPr>
              <p14:xfrm>
                <a:off x="3107410" y="4833809"/>
                <a:ext cx="978120" cy="375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788B481-82FC-D37B-D1A2-21B9486FCC9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98770" y="4825169"/>
                  <a:ext cx="9957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542E0B5-0231-8A8B-53A7-920818EE77E7}"/>
                    </a:ext>
                  </a:extLst>
                </p14:cNvPr>
                <p14:cNvContentPartPr/>
                <p14:nvPr/>
              </p14:nvContentPartPr>
              <p14:xfrm>
                <a:off x="3657850" y="4973489"/>
                <a:ext cx="243360" cy="23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542E0B5-0231-8A8B-53A7-920818EE77E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49210" y="4964489"/>
                  <a:ext cx="261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5AC06D2-2C2A-D7FE-E3D2-C885F7759E7B}"/>
                    </a:ext>
                  </a:extLst>
                </p14:cNvPr>
                <p14:cNvContentPartPr/>
                <p14:nvPr/>
              </p14:nvContentPartPr>
              <p14:xfrm>
                <a:off x="3291730" y="4973489"/>
                <a:ext cx="392040" cy="36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5AC06D2-2C2A-D7FE-E3D2-C885F7759E7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83090" y="4964489"/>
                  <a:ext cx="409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994ECA4-6881-10F7-A053-D03D41326CDA}"/>
                    </a:ext>
                  </a:extLst>
                </p14:cNvPr>
                <p14:cNvContentPartPr/>
                <p14:nvPr/>
              </p14:nvContentPartPr>
              <p14:xfrm>
                <a:off x="4394050" y="4979249"/>
                <a:ext cx="239040" cy="214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994ECA4-6881-10F7-A053-D03D41326CD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85410" y="4970609"/>
                  <a:ext cx="256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8BA8F15-39C7-4FFD-CA6D-18EC537A069A}"/>
                    </a:ext>
                  </a:extLst>
                </p14:cNvPr>
                <p14:cNvContentPartPr/>
                <p14:nvPr/>
              </p14:nvContentPartPr>
              <p14:xfrm>
                <a:off x="4471450" y="4912649"/>
                <a:ext cx="101160" cy="368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8BA8F15-39C7-4FFD-CA6D-18EC537A069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62810" y="4903649"/>
                  <a:ext cx="1188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B3B11C4-E6C1-584E-B079-D2D6AB9E6166}"/>
                    </a:ext>
                  </a:extLst>
                </p14:cNvPr>
                <p14:cNvContentPartPr/>
                <p14:nvPr/>
              </p14:nvContentPartPr>
              <p14:xfrm>
                <a:off x="4689610" y="5170769"/>
                <a:ext cx="151920" cy="115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B3B11C4-E6C1-584E-B079-D2D6AB9E616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680610" y="5161769"/>
                  <a:ext cx="169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F759554-661B-8B79-945A-D5B100BD0285}"/>
                    </a:ext>
                  </a:extLst>
                </p14:cNvPr>
                <p14:cNvContentPartPr/>
                <p14:nvPr/>
              </p14:nvContentPartPr>
              <p14:xfrm>
                <a:off x="4890130" y="5245289"/>
                <a:ext cx="5040" cy="113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F759554-661B-8B79-945A-D5B100BD028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881130" y="5236289"/>
                  <a:ext cx="22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543529B-D444-4FAF-BFC6-F7E854080772}"/>
                    </a:ext>
                  </a:extLst>
                </p14:cNvPr>
                <p14:cNvContentPartPr/>
                <p14:nvPr/>
              </p14:nvContentPartPr>
              <p14:xfrm>
                <a:off x="5031610" y="5142329"/>
                <a:ext cx="131760" cy="151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543529B-D444-4FAF-BFC6-F7E85408077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22970" y="5133329"/>
                  <a:ext cx="149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11D802D-F60C-9061-FE96-34739BCA1220}"/>
                    </a:ext>
                  </a:extLst>
                </p14:cNvPr>
                <p14:cNvContentPartPr/>
                <p14:nvPr/>
              </p14:nvContentPartPr>
              <p14:xfrm>
                <a:off x="5219530" y="5246369"/>
                <a:ext cx="112320" cy="126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11D802D-F60C-9061-FE96-34739BCA122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10530" y="5237729"/>
                  <a:ext cx="129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F429072-5D32-4A71-635B-CA0064A892DC}"/>
                    </a:ext>
                  </a:extLst>
                </p14:cNvPr>
                <p14:cNvContentPartPr/>
                <p14:nvPr/>
              </p14:nvContentPartPr>
              <p14:xfrm>
                <a:off x="5441650" y="5155649"/>
                <a:ext cx="178920" cy="144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F429072-5D32-4A71-635B-CA0064A892D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33010" y="5147009"/>
                  <a:ext cx="196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E7A933A-09B6-4D23-17A9-FF00E956C5FA}"/>
                    </a:ext>
                  </a:extLst>
                </p14:cNvPr>
                <p14:cNvContentPartPr/>
                <p14:nvPr/>
              </p14:nvContentPartPr>
              <p14:xfrm>
                <a:off x="5651890" y="5301809"/>
                <a:ext cx="24120" cy="114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E7A933A-09B6-4D23-17A9-FF00E956C5F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643250" y="5292809"/>
                  <a:ext cx="41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204D28E-D93F-185C-226B-402257A27C13}"/>
                    </a:ext>
                  </a:extLst>
                </p14:cNvPr>
                <p14:cNvContentPartPr/>
                <p14:nvPr/>
              </p14:nvContentPartPr>
              <p14:xfrm>
                <a:off x="5840890" y="5176529"/>
                <a:ext cx="212760" cy="191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204D28E-D93F-185C-226B-402257A27C1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831890" y="5167529"/>
                  <a:ext cx="230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08DE4C9-03A3-514B-8750-2286EC8AB9D1}"/>
                    </a:ext>
                  </a:extLst>
                </p14:cNvPr>
                <p14:cNvContentPartPr/>
                <p14:nvPr/>
              </p14:nvContentPartPr>
              <p14:xfrm>
                <a:off x="6087490" y="5323049"/>
                <a:ext cx="80640" cy="111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08DE4C9-03A3-514B-8750-2286EC8AB9D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078850" y="5314409"/>
                  <a:ext cx="982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49C9BE0-2D1B-E2B8-A7FB-2C957BEA7997}"/>
              </a:ext>
            </a:extLst>
          </p:cNvPr>
          <p:cNvGrpSpPr/>
          <p:nvPr/>
        </p:nvGrpSpPr>
        <p:grpSpPr>
          <a:xfrm>
            <a:off x="6609490" y="4980329"/>
            <a:ext cx="654840" cy="385560"/>
            <a:chOff x="6609490" y="4980329"/>
            <a:chExt cx="65484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43DD3C3-484E-6E4F-F828-70AAEC638093}"/>
                    </a:ext>
                  </a:extLst>
                </p14:cNvPr>
                <p14:cNvContentPartPr/>
                <p14:nvPr/>
              </p14:nvContentPartPr>
              <p14:xfrm>
                <a:off x="6609490" y="5096609"/>
                <a:ext cx="654840" cy="269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43DD3C3-484E-6E4F-F828-70AAEC63809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00490" y="5087969"/>
                  <a:ext cx="6724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A0472BC-DDF1-3422-6833-B39312281A31}"/>
                    </a:ext>
                  </a:extLst>
                </p14:cNvPr>
                <p14:cNvContentPartPr/>
                <p14:nvPr/>
              </p14:nvContentPartPr>
              <p14:xfrm>
                <a:off x="6885250" y="4980329"/>
                <a:ext cx="35640" cy="9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A0472BC-DDF1-3422-6833-B39312281A3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76250" y="4971689"/>
                  <a:ext cx="532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CFD5C4E-56DB-DBBB-6967-92F301821F67}"/>
              </a:ext>
            </a:extLst>
          </p:cNvPr>
          <p:cNvGrpSpPr/>
          <p:nvPr/>
        </p:nvGrpSpPr>
        <p:grpSpPr>
          <a:xfrm>
            <a:off x="7652050" y="4916969"/>
            <a:ext cx="2424960" cy="341640"/>
            <a:chOff x="7652050" y="4916969"/>
            <a:chExt cx="242496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0B8FAED-4675-5945-08F5-C0B57D4B3F0F}"/>
                    </a:ext>
                  </a:extLst>
                </p14:cNvPr>
                <p14:cNvContentPartPr/>
                <p14:nvPr/>
              </p14:nvContentPartPr>
              <p14:xfrm>
                <a:off x="7652050" y="4916969"/>
                <a:ext cx="329400" cy="276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0B8FAED-4675-5945-08F5-C0B57D4B3F0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643050" y="4908329"/>
                  <a:ext cx="3470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FA38A75-83F2-92C7-ACDC-7E39524269A9}"/>
                    </a:ext>
                  </a:extLst>
                </p14:cNvPr>
                <p14:cNvContentPartPr/>
                <p14:nvPr/>
              </p14:nvContentPartPr>
              <p14:xfrm>
                <a:off x="8132650" y="5054129"/>
                <a:ext cx="222120" cy="39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FA38A75-83F2-92C7-ACDC-7E39524269A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124010" y="5045129"/>
                  <a:ext cx="239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E5700FE-D656-F9FE-9EED-31DCE5CE56A4}"/>
                    </a:ext>
                  </a:extLst>
                </p14:cNvPr>
                <p14:cNvContentPartPr/>
                <p14:nvPr/>
              </p14:nvContentPartPr>
              <p14:xfrm>
                <a:off x="8124370" y="5162489"/>
                <a:ext cx="246960" cy="15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E5700FE-D656-F9FE-9EED-31DCE5CE56A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115370" y="5153489"/>
                  <a:ext cx="264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C43C1FE-7E41-2144-C543-35E57EEBB8B4}"/>
                    </a:ext>
                  </a:extLst>
                </p14:cNvPr>
                <p14:cNvContentPartPr/>
                <p14:nvPr/>
              </p14:nvContentPartPr>
              <p14:xfrm>
                <a:off x="8588050" y="4946129"/>
                <a:ext cx="179280" cy="235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C43C1FE-7E41-2144-C543-35E57EEBB8B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579050" y="4937129"/>
                  <a:ext cx="196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1178A49-ED54-C1C3-9DD5-9A3E8D8C5E4B}"/>
                    </a:ext>
                  </a:extLst>
                </p14:cNvPr>
                <p14:cNvContentPartPr/>
                <p14:nvPr/>
              </p14:nvContentPartPr>
              <p14:xfrm>
                <a:off x="8841490" y="5163569"/>
                <a:ext cx="13680" cy="95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1178A49-ED54-C1C3-9DD5-9A3E8D8C5E4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832850" y="5154569"/>
                  <a:ext cx="31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8C6AA0C-8360-3921-555E-0B9E0F94F688}"/>
                    </a:ext>
                  </a:extLst>
                </p14:cNvPr>
                <p14:cNvContentPartPr/>
                <p14:nvPr/>
              </p14:nvContentPartPr>
              <p14:xfrm>
                <a:off x="9076570" y="4968089"/>
                <a:ext cx="19440" cy="176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8C6AA0C-8360-3921-555E-0B9E0F94F68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067930" y="4959089"/>
                  <a:ext cx="37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09073F9-9D02-1320-910B-E0F66DB659D8}"/>
                    </a:ext>
                  </a:extLst>
                </p14:cNvPr>
                <p14:cNvContentPartPr/>
                <p14:nvPr/>
              </p14:nvContentPartPr>
              <p14:xfrm>
                <a:off x="9025450" y="5053409"/>
                <a:ext cx="125280" cy="12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09073F9-9D02-1320-910B-E0F66DB659D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16810" y="5044409"/>
                  <a:ext cx="142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6C49F58-CACB-647E-B2F1-C5A3669A9F75}"/>
                    </a:ext>
                  </a:extLst>
                </p14:cNvPr>
                <p14:cNvContentPartPr/>
                <p14:nvPr/>
              </p14:nvContentPartPr>
              <p14:xfrm>
                <a:off x="9277090" y="4941449"/>
                <a:ext cx="135000" cy="228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6C49F58-CACB-647E-B2F1-C5A3669A9F7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268090" y="4932809"/>
                  <a:ext cx="152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922D718-A6DF-8430-87BC-BF4CC1497B6E}"/>
                    </a:ext>
                  </a:extLst>
                </p14:cNvPr>
                <p14:cNvContentPartPr/>
                <p14:nvPr/>
              </p14:nvContentPartPr>
              <p14:xfrm>
                <a:off x="9521170" y="5113529"/>
                <a:ext cx="167400" cy="104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922D718-A6DF-8430-87BC-BF4CC1497B6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512170" y="5104529"/>
                  <a:ext cx="185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6188A04-97F2-36EC-2DE7-7410E084194F}"/>
                    </a:ext>
                  </a:extLst>
                </p14:cNvPr>
                <p14:cNvContentPartPr/>
                <p14:nvPr/>
              </p14:nvContentPartPr>
              <p14:xfrm>
                <a:off x="9768850" y="5005169"/>
                <a:ext cx="133200" cy="38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6188A04-97F2-36EC-2DE7-7410E084194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760210" y="4996529"/>
                  <a:ext cx="150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EC39136-EA25-977C-6F18-22622FEDE3AA}"/>
                    </a:ext>
                  </a:extLst>
                </p14:cNvPr>
                <p14:cNvContentPartPr/>
                <p14:nvPr/>
              </p14:nvContentPartPr>
              <p14:xfrm>
                <a:off x="10036690" y="4930289"/>
                <a:ext cx="40320" cy="256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EC39136-EA25-977C-6F18-22622FEDE3A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027690" y="4921289"/>
                  <a:ext cx="5796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38DD5633-84CE-92DE-7CA2-0F81FB58770B}"/>
              </a:ext>
            </a:extLst>
          </p:cNvPr>
          <p:cNvGrpSpPr/>
          <p:nvPr/>
        </p:nvGrpSpPr>
        <p:grpSpPr>
          <a:xfrm>
            <a:off x="1220650" y="5440049"/>
            <a:ext cx="3007800" cy="355680"/>
            <a:chOff x="1220650" y="5440049"/>
            <a:chExt cx="300780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B6A0E58-56ED-1E5C-400A-F96415C65234}"/>
                    </a:ext>
                  </a:extLst>
                </p14:cNvPr>
                <p14:cNvContentPartPr/>
                <p14:nvPr/>
              </p14:nvContentPartPr>
              <p14:xfrm>
                <a:off x="1266010" y="5504489"/>
                <a:ext cx="98640" cy="263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B6A0E58-56ED-1E5C-400A-F96415C6523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257370" y="5495489"/>
                  <a:ext cx="1162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F2A312B-61F5-0CD6-127C-9C02A479CF99}"/>
                    </a:ext>
                  </a:extLst>
                </p14:cNvPr>
                <p14:cNvContentPartPr/>
                <p14:nvPr/>
              </p14:nvContentPartPr>
              <p14:xfrm>
                <a:off x="1220650" y="5497289"/>
                <a:ext cx="231840" cy="72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F2A312B-61F5-0CD6-127C-9C02A479CF9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211650" y="5488289"/>
                  <a:ext cx="249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D7AEDCA-6CD6-23B4-BB76-11A5F9EE7B8B}"/>
                    </a:ext>
                  </a:extLst>
                </p14:cNvPr>
                <p14:cNvContentPartPr/>
                <p14:nvPr/>
              </p14:nvContentPartPr>
              <p14:xfrm>
                <a:off x="1427290" y="5442929"/>
                <a:ext cx="567000" cy="347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D7AEDCA-6CD6-23B4-BB76-11A5F9EE7B8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418650" y="5433929"/>
                  <a:ext cx="5846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5FC6C29-2BC8-2ED0-2EBB-7DE985FC8B6D}"/>
                    </a:ext>
                  </a:extLst>
                </p14:cNvPr>
                <p14:cNvContentPartPr/>
                <p14:nvPr/>
              </p14:nvContentPartPr>
              <p14:xfrm>
                <a:off x="2237290" y="5498369"/>
                <a:ext cx="635760" cy="253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5FC6C29-2BC8-2ED0-2EBB-7DE985FC8B6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228290" y="5489729"/>
                  <a:ext cx="6534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891070F-A65C-A1A9-40BF-1BD04C94417F}"/>
                    </a:ext>
                  </a:extLst>
                </p14:cNvPr>
                <p14:cNvContentPartPr/>
                <p14:nvPr/>
              </p14:nvContentPartPr>
              <p14:xfrm>
                <a:off x="2717530" y="5613929"/>
                <a:ext cx="218520" cy="33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891070F-A65C-A1A9-40BF-1BD04C94417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08890" y="5604929"/>
                  <a:ext cx="236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23FA925-26B3-C375-46A6-9ED07D682427}"/>
                    </a:ext>
                  </a:extLst>
                </p14:cNvPr>
                <p14:cNvContentPartPr/>
                <p14:nvPr/>
              </p14:nvContentPartPr>
              <p14:xfrm>
                <a:off x="3176890" y="5440049"/>
                <a:ext cx="345600" cy="318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23FA925-26B3-C375-46A6-9ED07D68242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68250" y="5431409"/>
                  <a:ext cx="363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9686EEA-DBA3-FD66-D097-D12BD97CC829}"/>
                    </a:ext>
                  </a:extLst>
                </p14:cNvPr>
                <p14:cNvContentPartPr/>
                <p14:nvPr/>
              </p14:nvContentPartPr>
              <p14:xfrm>
                <a:off x="3785650" y="5471369"/>
                <a:ext cx="442800" cy="324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9686EEA-DBA3-FD66-D097-D12BD97CC82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777010" y="5462729"/>
                  <a:ext cx="4604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5F07947-01D1-F1E9-30C5-A0F2A80EBCB0}"/>
                    </a:ext>
                  </a:extLst>
                </p14:cNvPr>
                <p14:cNvContentPartPr/>
                <p14:nvPr/>
              </p14:nvContentPartPr>
              <p14:xfrm>
                <a:off x="3759370" y="5582249"/>
                <a:ext cx="358200" cy="34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5F07947-01D1-F1E9-30C5-A0F2A80EBCB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750730" y="5573249"/>
                  <a:ext cx="3758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65FB713C-AD07-7743-FA80-16693C18EA46}"/>
              </a:ext>
            </a:extLst>
          </p:cNvPr>
          <p:cNvGrpSpPr/>
          <p:nvPr/>
        </p:nvGrpSpPr>
        <p:grpSpPr>
          <a:xfrm>
            <a:off x="4448770" y="5566049"/>
            <a:ext cx="3160440" cy="525960"/>
            <a:chOff x="4448770" y="5566049"/>
            <a:chExt cx="316044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13FE94A-1104-762D-0BE0-68501245A318}"/>
                    </a:ext>
                  </a:extLst>
                </p14:cNvPr>
                <p14:cNvContentPartPr/>
                <p14:nvPr/>
              </p14:nvContentPartPr>
              <p14:xfrm>
                <a:off x="4448770" y="5632649"/>
                <a:ext cx="1897200" cy="459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13FE94A-1104-762D-0BE0-68501245A31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440130" y="5623649"/>
                  <a:ext cx="191484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A7EC801-FB0E-C23C-96F3-D995D4136D58}"/>
                    </a:ext>
                  </a:extLst>
                </p14:cNvPr>
                <p14:cNvContentPartPr/>
                <p14:nvPr/>
              </p14:nvContentPartPr>
              <p14:xfrm>
                <a:off x="6051490" y="5674409"/>
                <a:ext cx="23040" cy="32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A7EC801-FB0E-C23C-96F3-D995D4136D5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042490" y="5665409"/>
                  <a:ext cx="40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2A0AA7B-B6CC-88C4-E4CB-F9AD649F9CDD}"/>
                    </a:ext>
                  </a:extLst>
                </p14:cNvPr>
                <p14:cNvContentPartPr/>
                <p14:nvPr/>
              </p14:nvContentPartPr>
              <p14:xfrm>
                <a:off x="6595090" y="5566049"/>
                <a:ext cx="1014120" cy="345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2A0AA7B-B6CC-88C4-E4CB-F9AD649F9CD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586450" y="5557409"/>
                  <a:ext cx="10317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10738A5-0D07-13F4-245B-164125574C7F}"/>
                    </a:ext>
                  </a:extLst>
                </p14:cNvPr>
                <p14:cNvContentPartPr/>
                <p14:nvPr/>
              </p14:nvContentPartPr>
              <p14:xfrm>
                <a:off x="7155610" y="5693849"/>
                <a:ext cx="346680" cy="19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10738A5-0D07-13F4-245B-164125574C7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146610" y="5685209"/>
                  <a:ext cx="364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73CA64D-89AD-2BB1-012C-28D4F01F1460}"/>
                    </a:ext>
                  </a:extLst>
                </p14:cNvPr>
                <p14:cNvContentPartPr/>
                <p14:nvPr/>
              </p14:nvContentPartPr>
              <p14:xfrm>
                <a:off x="6766810" y="5688449"/>
                <a:ext cx="293400" cy="8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73CA64D-89AD-2BB1-012C-28D4F01F146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757810" y="5679809"/>
                  <a:ext cx="3110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5731EF98-A1CF-843D-E76E-58128BD630C0}"/>
              </a:ext>
            </a:extLst>
          </p:cNvPr>
          <p:cNvGrpSpPr/>
          <p:nvPr/>
        </p:nvGrpSpPr>
        <p:grpSpPr>
          <a:xfrm>
            <a:off x="7929970" y="5551649"/>
            <a:ext cx="1462680" cy="576360"/>
            <a:chOff x="7929970" y="5551649"/>
            <a:chExt cx="146268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1A84418-A181-270E-9F17-F6E378F2D48A}"/>
                    </a:ext>
                  </a:extLst>
                </p14:cNvPr>
                <p14:cNvContentPartPr/>
                <p14:nvPr/>
              </p14:nvContentPartPr>
              <p14:xfrm>
                <a:off x="7929970" y="5625449"/>
                <a:ext cx="413640" cy="131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1A84418-A181-270E-9F17-F6E378F2D48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920970" y="5616809"/>
                  <a:ext cx="431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7B35270-AA43-254C-1E19-5238866E8CC4}"/>
                    </a:ext>
                  </a:extLst>
                </p14:cNvPr>
                <p14:cNvContentPartPr/>
                <p14:nvPr/>
              </p14:nvContentPartPr>
              <p14:xfrm>
                <a:off x="8126890" y="5551649"/>
                <a:ext cx="56520" cy="353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7B35270-AA43-254C-1E19-5238866E8CC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117890" y="5543009"/>
                  <a:ext cx="74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01E83D9-9233-6A12-55FA-78CA96E542BB}"/>
                    </a:ext>
                  </a:extLst>
                </p14:cNvPr>
                <p14:cNvContentPartPr/>
                <p14:nvPr/>
              </p14:nvContentPartPr>
              <p14:xfrm>
                <a:off x="8243170" y="5912369"/>
                <a:ext cx="110160" cy="152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01E83D9-9233-6A12-55FA-78CA96E542B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234170" y="5903369"/>
                  <a:ext cx="127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EB9E3DE-509D-26DE-9928-9EFFCBDC5AC1}"/>
                    </a:ext>
                  </a:extLst>
                </p14:cNvPr>
                <p14:cNvContentPartPr/>
                <p14:nvPr/>
              </p14:nvContentPartPr>
              <p14:xfrm>
                <a:off x="8393650" y="6040889"/>
                <a:ext cx="25920" cy="87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EB9E3DE-509D-26DE-9928-9EFFCBDC5AC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384650" y="6032249"/>
                  <a:ext cx="43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8A4486D-3194-ED02-F226-E98A5D7F5857}"/>
                    </a:ext>
                  </a:extLst>
                </p14:cNvPr>
                <p14:cNvContentPartPr/>
                <p14:nvPr/>
              </p14:nvContentPartPr>
              <p14:xfrm>
                <a:off x="8552050" y="5889329"/>
                <a:ext cx="117000" cy="123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8A4486D-3194-ED02-F226-E98A5D7F585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43410" y="5880329"/>
                  <a:ext cx="134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CAB9A55-A737-488B-18AC-FC1FEC05843D}"/>
                    </a:ext>
                  </a:extLst>
                </p14:cNvPr>
                <p14:cNvContentPartPr/>
                <p14:nvPr/>
              </p14:nvContentPartPr>
              <p14:xfrm>
                <a:off x="8709010" y="6020369"/>
                <a:ext cx="108720" cy="101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CAB9A55-A737-488B-18AC-FC1FEC05843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700370" y="6011369"/>
                  <a:ext cx="126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DE2E3F7-65DB-87B1-8F30-E48A8E662859}"/>
                    </a:ext>
                  </a:extLst>
                </p14:cNvPr>
                <p14:cNvContentPartPr/>
                <p14:nvPr/>
              </p14:nvContentPartPr>
              <p14:xfrm>
                <a:off x="8961730" y="5868809"/>
                <a:ext cx="117000" cy="109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DE2E3F7-65DB-87B1-8F30-E48A8E66285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953090" y="5859809"/>
                  <a:ext cx="134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19FAB3A-2406-CE36-6BA7-8E78E02FEC37}"/>
                    </a:ext>
                  </a:extLst>
                </p14:cNvPr>
                <p14:cNvContentPartPr/>
                <p14:nvPr/>
              </p14:nvContentPartPr>
              <p14:xfrm>
                <a:off x="9170530" y="5899769"/>
                <a:ext cx="222120" cy="133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19FAB3A-2406-CE36-6BA7-8E78E02FEC3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161530" y="5890769"/>
                  <a:ext cx="2397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49A9C23-2FC3-7D83-2E99-9A7A7608FBE0}"/>
              </a:ext>
            </a:extLst>
          </p:cNvPr>
          <p:cNvGrpSpPr/>
          <p:nvPr/>
        </p:nvGrpSpPr>
        <p:grpSpPr>
          <a:xfrm>
            <a:off x="9802690" y="5540489"/>
            <a:ext cx="764640" cy="393120"/>
            <a:chOff x="9802690" y="5540489"/>
            <a:chExt cx="76464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6416728-C2CB-0AFD-0DB2-D43647A5B237}"/>
                    </a:ext>
                  </a:extLst>
                </p14:cNvPr>
                <p14:cNvContentPartPr/>
                <p14:nvPr/>
              </p14:nvContentPartPr>
              <p14:xfrm>
                <a:off x="9802690" y="5732729"/>
                <a:ext cx="204840" cy="166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6416728-C2CB-0AFD-0DB2-D43647A5B23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794050" y="5724089"/>
                  <a:ext cx="222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7CE35CE-7FF8-A9EC-3F6D-72CE40A1F583}"/>
                    </a:ext>
                  </a:extLst>
                </p14:cNvPr>
                <p14:cNvContentPartPr/>
                <p14:nvPr/>
              </p14:nvContentPartPr>
              <p14:xfrm>
                <a:off x="10094290" y="5730929"/>
                <a:ext cx="15120" cy="136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7CE35CE-7FF8-A9EC-3F6D-72CE40A1F58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85650" y="5722289"/>
                  <a:ext cx="32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C64280B-07D6-9DEA-F932-BC6D62DECCDB}"/>
                    </a:ext>
                  </a:extLst>
                </p14:cNvPr>
                <p14:cNvContentPartPr/>
                <p14:nvPr/>
              </p14:nvContentPartPr>
              <p14:xfrm>
                <a:off x="10141090" y="5655689"/>
                <a:ext cx="10440" cy="8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C64280B-07D6-9DEA-F932-BC6D62DECCD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132450" y="5647049"/>
                  <a:ext cx="28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B54F831-0CA5-B965-B668-5C7BAEBCA40A}"/>
                    </a:ext>
                  </a:extLst>
                </p14:cNvPr>
                <p14:cNvContentPartPr/>
                <p14:nvPr/>
              </p14:nvContentPartPr>
              <p14:xfrm>
                <a:off x="10287250" y="5540489"/>
                <a:ext cx="8280" cy="334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B54F831-0CA5-B965-B668-5C7BAEBCA40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278250" y="5531489"/>
                  <a:ext cx="259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1C760D2-4087-C607-A302-756B64462DC6}"/>
                    </a:ext>
                  </a:extLst>
                </p14:cNvPr>
                <p14:cNvContentPartPr/>
                <p14:nvPr/>
              </p14:nvContentPartPr>
              <p14:xfrm>
                <a:off x="10232170" y="5707169"/>
                <a:ext cx="147600" cy="34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1C760D2-4087-C607-A302-756B64462DC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23170" y="5698169"/>
                  <a:ext cx="165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DC0B4D3-F980-AAC0-5240-53ED455021F7}"/>
                    </a:ext>
                  </a:extLst>
                </p14:cNvPr>
                <p14:cNvContentPartPr/>
                <p14:nvPr/>
              </p14:nvContentPartPr>
              <p14:xfrm>
                <a:off x="10448890" y="5591969"/>
                <a:ext cx="118440" cy="341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DC0B4D3-F980-AAC0-5240-53ED455021F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40250" y="5582969"/>
                  <a:ext cx="13608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878BBB3-1642-60E4-E6E3-4E76E31B1450}"/>
              </a:ext>
            </a:extLst>
          </p:cNvPr>
          <p:cNvGrpSpPr/>
          <p:nvPr/>
        </p:nvGrpSpPr>
        <p:grpSpPr>
          <a:xfrm>
            <a:off x="10814650" y="5638409"/>
            <a:ext cx="977040" cy="280800"/>
            <a:chOff x="10814650" y="5638409"/>
            <a:chExt cx="97704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E194E8F-6A13-0C9F-D544-CF9671FA47BB}"/>
                    </a:ext>
                  </a:extLst>
                </p14:cNvPr>
                <p14:cNvContentPartPr/>
                <p14:nvPr/>
              </p14:nvContentPartPr>
              <p14:xfrm>
                <a:off x="10867930" y="5640929"/>
                <a:ext cx="52560" cy="215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E194E8F-6A13-0C9F-D544-CF9671FA47B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858930" y="5632289"/>
                  <a:ext cx="70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735875E-2E08-D500-1E4E-8E586ABDBADC}"/>
                    </a:ext>
                  </a:extLst>
                </p14:cNvPr>
                <p14:cNvContentPartPr/>
                <p14:nvPr/>
              </p14:nvContentPartPr>
              <p14:xfrm>
                <a:off x="10814650" y="5716169"/>
                <a:ext cx="210960" cy="21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735875E-2E08-D500-1E4E-8E586ABDBAD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06010" y="5707169"/>
                  <a:ext cx="228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1B3A0D1-4E35-D27E-D0CA-23E633B85C67}"/>
                    </a:ext>
                  </a:extLst>
                </p14:cNvPr>
                <p14:cNvContentPartPr/>
                <p14:nvPr/>
              </p14:nvContentPartPr>
              <p14:xfrm>
                <a:off x="11015530" y="5638409"/>
                <a:ext cx="65520" cy="253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1B3A0D1-4E35-D27E-D0CA-23E633B85C6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006890" y="5629409"/>
                  <a:ext cx="831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5C96FEC-BF4D-91E3-485A-669C72228841}"/>
                    </a:ext>
                  </a:extLst>
                </p14:cNvPr>
                <p14:cNvContentPartPr/>
                <p14:nvPr/>
              </p14:nvContentPartPr>
              <p14:xfrm>
                <a:off x="11198050" y="5714369"/>
                <a:ext cx="27720" cy="163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5C96FEC-BF4D-91E3-485A-669C7222884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189050" y="5705369"/>
                  <a:ext cx="45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765B820-F2AA-B828-18BA-504EB1A9644F}"/>
                    </a:ext>
                  </a:extLst>
                </p14:cNvPr>
                <p14:cNvContentPartPr/>
                <p14:nvPr/>
              </p14:nvContentPartPr>
              <p14:xfrm>
                <a:off x="11243410" y="5796089"/>
                <a:ext cx="82800" cy="122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765B820-F2AA-B828-18BA-504EB1A9644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234770" y="5787449"/>
                  <a:ext cx="100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06B47ED-0A5B-5863-CB32-B601BAFDB544}"/>
                    </a:ext>
                  </a:extLst>
                </p14:cNvPr>
                <p14:cNvContentPartPr/>
                <p14:nvPr/>
              </p14:nvContentPartPr>
              <p14:xfrm>
                <a:off x="11509090" y="5696009"/>
                <a:ext cx="282600" cy="223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06B47ED-0A5B-5863-CB32-B601BAFDB54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500090" y="5687009"/>
                  <a:ext cx="30024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7925CF22-082C-6EEF-1C84-1ADB51F37AF0}"/>
              </a:ext>
            </a:extLst>
          </p:cNvPr>
          <p:cNvGrpSpPr/>
          <p:nvPr/>
        </p:nvGrpSpPr>
        <p:grpSpPr>
          <a:xfrm>
            <a:off x="1221370" y="6140249"/>
            <a:ext cx="1452960" cy="507960"/>
            <a:chOff x="1221370" y="6140249"/>
            <a:chExt cx="145296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BF55F7E-AE4B-3423-9000-1698856D69F4}"/>
                    </a:ext>
                  </a:extLst>
                </p14:cNvPr>
                <p14:cNvContentPartPr/>
                <p14:nvPr/>
              </p14:nvContentPartPr>
              <p14:xfrm>
                <a:off x="1221370" y="6200729"/>
                <a:ext cx="137880" cy="279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BF55F7E-AE4B-3423-9000-1698856D69F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212730" y="6192089"/>
                  <a:ext cx="1555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FC3BE40-2242-83DE-EDA0-06900B77AC8B}"/>
                    </a:ext>
                  </a:extLst>
                </p14:cNvPr>
                <p14:cNvContentPartPr/>
                <p14:nvPr/>
              </p14:nvContentPartPr>
              <p14:xfrm>
                <a:off x="1228570" y="6184889"/>
                <a:ext cx="268920" cy="59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FC3BE40-2242-83DE-EDA0-06900B77AC8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219570" y="6176249"/>
                  <a:ext cx="286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638CB64-CB7C-A80B-2F43-5D9A56525D28}"/>
                    </a:ext>
                  </a:extLst>
                </p14:cNvPr>
                <p14:cNvContentPartPr/>
                <p14:nvPr/>
              </p14:nvContentPartPr>
              <p14:xfrm>
                <a:off x="1408570" y="6140249"/>
                <a:ext cx="490320" cy="507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638CB64-CB7C-A80B-2F43-5D9A56525D2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399570" y="6131249"/>
                  <a:ext cx="5079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A8F50F0-6CF5-2B50-DD08-C99076E1477C}"/>
                    </a:ext>
                  </a:extLst>
                </p14:cNvPr>
                <p14:cNvContentPartPr/>
                <p14:nvPr/>
              </p14:nvContentPartPr>
              <p14:xfrm>
                <a:off x="2179690" y="6387929"/>
                <a:ext cx="494640" cy="158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A8F50F0-6CF5-2B50-DD08-C99076E1477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170690" y="6379289"/>
                  <a:ext cx="51228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E48A3ABA-53D4-53B9-838D-55DDAA95477F}"/>
              </a:ext>
            </a:extLst>
          </p:cNvPr>
          <p:cNvGrpSpPr/>
          <p:nvPr/>
        </p:nvGrpSpPr>
        <p:grpSpPr>
          <a:xfrm>
            <a:off x="3095890" y="6154289"/>
            <a:ext cx="3297240" cy="549000"/>
            <a:chOff x="3095890" y="6154289"/>
            <a:chExt cx="329724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9EA2E4A-1759-E8F6-B424-98A95A054B8B}"/>
                    </a:ext>
                  </a:extLst>
                </p14:cNvPr>
                <p14:cNvContentPartPr/>
                <p14:nvPr/>
              </p14:nvContentPartPr>
              <p14:xfrm>
                <a:off x="3095890" y="6154289"/>
                <a:ext cx="161280" cy="4694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9EA2E4A-1759-E8F6-B424-98A95A054B8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086890" y="6145289"/>
                  <a:ext cx="1789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29A3C4F-598F-10A6-5B8B-5C477E716C23}"/>
                    </a:ext>
                  </a:extLst>
                </p14:cNvPr>
                <p14:cNvContentPartPr/>
                <p14:nvPr/>
              </p14:nvContentPartPr>
              <p14:xfrm>
                <a:off x="3366610" y="6259409"/>
                <a:ext cx="158760" cy="298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29A3C4F-598F-10A6-5B8B-5C477E716C2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357610" y="6250409"/>
                  <a:ext cx="1764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794FC87-9A13-0610-105D-43DA9E6DF062}"/>
                    </a:ext>
                  </a:extLst>
                </p14:cNvPr>
                <p14:cNvContentPartPr/>
                <p14:nvPr/>
              </p14:nvContentPartPr>
              <p14:xfrm>
                <a:off x="3599170" y="6426809"/>
                <a:ext cx="89640" cy="17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794FC87-9A13-0610-105D-43DA9E6DF06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590530" y="6417809"/>
                  <a:ext cx="107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06E5CC3-2DF0-952B-A05A-EF1716176743}"/>
                    </a:ext>
                  </a:extLst>
                </p14:cNvPr>
                <p14:cNvContentPartPr/>
                <p14:nvPr/>
              </p14:nvContentPartPr>
              <p14:xfrm>
                <a:off x="3610690" y="6509969"/>
                <a:ext cx="110520" cy="16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06E5CC3-2DF0-952B-A05A-EF171617674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601690" y="6500969"/>
                  <a:ext cx="128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2231480-498C-2C86-7D86-FFEC0A361E1A}"/>
                    </a:ext>
                  </a:extLst>
                </p14:cNvPr>
                <p14:cNvContentPartPr/>
                <p14:nvPr/>
              </p14:nvContentPartPr>
              <p14:xfrm>
                <a:off x="3856930" y="6320249"/>
                <a:ext cx="91080" cy="2278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2231480-498C-2C86-7D86-FFEC0A361E1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47930" y="6311249"/>
                  <a:ext cx="108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4AECB18-9985-89CC-1DA9-8CB9AEABA949}"/>
                    </a:ext>
                  </a:extLst>
                </p14:cNvPr>
                <p14:cNvContentPartPr/>
                <p14:nvPr/>
              </p14:nvContentPartPr>
              <p14:xfrm>
                <a:off x="4061050" y="6485489"/>
                <a:ext cx="19440" cy="139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4AECB18-9985-89CC-1DA9-8CB9AEABA94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052050" y="6476849"/>
                  <a:ext cx="37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FFA6980-3E5A-1ACF-A79E-9B1AF12B5BCB}"/>
                    </a:ext>
                  </a:extLst>
                </p14:cNvPr>
                <p14:cNvContentPartPr/>
                <p14:nvPr/>
              </p14:nvContentPartPr>
              <p14:xfrm>
                <a:off x="4174090" y="6367049"/>
                <a:ext cx="18360" cy="189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FFA6980-3E5A-1ACF-A79E-9B1AF12B5BC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165090" y="6358049"/>
                  <a:ext cx="36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DB4B194-CCFF-4CEA-A78E-8AC36637EB77}"/>
                    </a:ext>
                  </a:extLst>
                </p14:cNvPr>
                <p14:cNvContentPartPr/>
                <p14:nvPr/>
              </p14:nvContentPartPr>
              <p14:xfrm>
                <a:off x="4114690" y="6442289"/>
                <a:ext cx="157320" cy="10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DB4B194-CCFF-4CEA-A78E-8AC36637EB7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105690" y="6433289"/>
                  <a:ext cx="174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C459AA0-7B06-6EFD-5A15-D302F6AD6D7F}"/>
                    </a:ext>
                  </a:extLst>
                </p14:cNvPr>
                <p14:cNvContentPartPr/>
                <p14:nvPr/>
              </p14:nvContentPartPr>
              <p14:xfrm>
                <a:off x="4336090" y="6359129"/>
                <a:ext cx="103680" cy="236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C459AA0-7B06-6EFD-5A15-D302F6AD6D7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327450" y="6350129"/>
                  <a:ext cx="121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A449EA6-58E4-2160-27A6-A6293E2C04DE}"/>
                    </a:ext>
                  </a:extLst>
                </p14:cNvPr>
                <p14:cNvContentPartPr/>
                <p14:nvPr/>
              </p14:nvContentPartPr>
              <p14:xfrm>
                <a:off x="4560370" y="6535529"/>
                <a:ext cx="145080" cy="101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A449EA6-58E4-2160-27A6-A6293E2C04D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551370" y="6526889"/>
                  <a:ext cx="162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F2D742B-3793-0063-6BB2-6A78B45BE0DD}"/>
                    </a:ext>
                  </a:extLst>
                </p14:cNvPr>
                <p14:cNvContentPartPr/>
                <p14:nvPr/>
              </p14:nvContentPartPr>
              <p14:xfrm>
                <a:off x="4862770" y="6481529"/>
                <a:ext cx="61200" cy="154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F2D742B-3793-0063-6BB2-6A78B45BE0D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853770" y="6472529"/>
                  <a:ext cx="78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E3E55D1-856E-BD2F-9A63-8F816D38BDEF}"/>
                    </a:ext>
                  </a:extLst>
                </p14:cNvPr>
                <p14:cNvContentPartPr/>
                <p14:nvPr/>
              </p14:nvContentPartPr>
              <p14:xfrm>
                <a:off x="5140690" y="6383249"/>
                <a:ext cx="223560" cy="212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E3E55D1-856E-BD2F-9A63-8F816D38BDE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132050" y="6374609"/>
                  <a:ext cx="241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CCF2D9D-3E8E-1819-143B-EB51A9D78CD2}"/>
                    </a:ext>
                  </a:extLst>
                </p14:cNvPr>
                <p14:cNvContentPartPr/>
                <p14:nvPr/>
              </p14:nvContentPartPr>
              <p14:xfrm>
                <a:off x="5554330" y="6448049"/>
                <a:ext cx="100440" cy="230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CCF2D9D-3E8E-1819-143B-EB51A9D78CD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545330" y="6439409"/>
                  <a:ext cx="118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5793DA2-9933-562C-CB30-CF417DD8E4D9}"/>
                    </a:ext>
                  </a:extLst>
                </p14:cNvPr>
                <p14:cNvContentPartPr/>
                <p14:nvPr/>
              </p14:nvContentPartPr>
              <p14:xfrm>
                <a:off x="5499250" y="6551729"/>
                <a:ext cx="133200" cy="27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5793DA2-9933-562C-CB30-CF417DD8E4D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490610" y="6542729"/>
                  <a:ext cx="150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894EE38-9A18-F5FB-8451-7C71AAEB08B6}"/>
                    </a:ext>
                  </a:extLst>
                </p14:cNvPr>
                <p14:cNvContentPartPr/>
                <p14:nvPr/>
              </p14:nvContentPartPr>
              <p14:xfrm>
                <a:off x="5769610" y="6360209"/>
                <a:ext cx="141480" cy="2631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894EE38-9A18-F5FB-8451-7C71AAEB08B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760970" y="6351569"/>
                  <a:ext cx="1591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2884A97-F575-3051-865F-A3EB0FBE4A93}"/>
                    </a:ext>
                  </a:extLst>
                </p14:cNvPr>
                <p14:cNvContentPartPr/>
                <p14:nvPr/>
              </p14:nvContentPartPr>
              <p14:xfrm>
                <a:off x="5972650" y="6500249"/>
                <a:ext cx="118440" cy="14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2884A97-F575-3051-865F-A3EB0FBE4A9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963650" y="6491609"/>
                  <a:ext cx="136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91A3950-008B-E9B3-1C17-B38069316C3D}"/>
                    </a:ext>
                  </a:extLst>
                </p14:cNvPr>
                <p14:cNvContentPartPr/>
                <p14:nvPr/>
              </p14:nvContentPartPr>
              <p14:xfrm>
                <a:off x="6150850" y="6413489"/>
                <a:ext cx="38880" cy="1886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91A3950-008B-E9B3-1C17-B38069316C3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141850" y="6404849"/>
                  <a:ext cx="56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EFADDAE-4FC0-14DA-D969-EC883AD181D0}"/>
                    </a:ext>
                  </a:extLst>
                </p14:cNvPr>
                <p14:cNvContentPartPr/>
                <p14:nvPr/>
              </p14:nvContentPartPr>
              <p14:xfrm>
                <a:off x="6289450" y="6313769"/>
                <a:ext cx="103680" cy="389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EFADDAE-4FC0-14DA-D969-EC883AD181D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280810" y="6304769"/>
                  <a:ext cx="121320" cy="40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77678B6-1783-2FC5-6E1E-2470F69DE71F}"/>
              </a:ext>
            </a:extLst>
          </p:cNvPr>
          <p:cNvGrpSpPr/>
          <p:nvPr/>
        </p:nvGrpSpPr>
        <p:grpSpPr>
          <a:xfrm>
            <a:off x="6844210" y="6394049"/>
            <a:ext cx="670320" cy="257760"/>
            <a:chOff x="6844210" y="6394049"/>
            <a:chExt cx="67032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9552B71-E4CC-D7A8-DF54-7044131689F9}"/>
                    </a:ext>
                  </a:extLst>
                </p14:cNvPr>
                <p14:cNvContentPartPr/>
                <p14:nvPr/>
              </p14:nvContentPartPr>
              <p14:xfrm>
                <a:off x="6844210" y="6464969"/>
                <a:ext cx="160920" cy="1674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9552B71-E4CC-D7A8-DF54-7044131689F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835570" y="6455969"/>
                  <a:ext cx="178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D953F9B-EF55-7062-151C-C3143754F4BB}"/>
                    </a:ext>
                  </a:extLst>
                </p14:cNvPr>
                <p14:cNvContentPartPr/>
                <p14:nvPr/>
              </p14:nvContentPartPr>
              <p14:xfrm>
                <a:off x="7105210" y="6483689"/>
                <a:ext cx="133200" cy="1346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D953F9B-EF55-7062-151C-C3143754F4B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096570" y="6475049"/>
                  <a:ext cx="150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1743A3C-01E0-2562-EB68-680C78BCCD14}"/>
                    </a:ext>
                  </a:extLst>
                </p14:cNvPr>
                <p14:cNvContentPartPr/>
                <p14:nvPr/>
              </p14:nvContentPartPr>
              <p14:xfrm>
                <a:off x="7331290" y="6394049"/>
                <a:ext cx="183240" cy="2577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1743A3C-01E0-2562-EB68-680C78BCCD1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322650" y="6385409"/>
                  <a:ext cx="200880" cy="27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8A377D2E-DF02-B6F1-DF07-D8035383499F}"/>
                  </a:ext>
                </a:extLst>
              </p14:cNvPr>
              <p14:cNvContentPartPr/>
              <p14:nvPr/>
            </p14:nvContentPartPr>
            <p14:xfrm>
              <a:off x="7852210" y="6332489"/>
              <a:ext cx="162720" cy="38268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8A377D2E-DF02-B6F1-DF07-D8035383499F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7843570" y="6323849"/>
                <a:ext cx="180360" cy="40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CF81FFC2-508B-48BC-49BA-CAD5656BAD3A}"/>
              </a:ext>
            </a:extLst>
          </p:cNvPr>
          <p:cNvGrpSpPr/>
          <p:nvPr/>
        </p:nvGrpSpPr>
        <p:grpSpPr>
          <a:xfrm>
            <a:off x="8074690" y="6389009"/>
            <a:ext cx="1573560" cy="336960"/>
            <a:chOff x="8074690" y="6389009"/>
            <a:chExt cx="157356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F45A647-457E-A789-90C3-BD4017C53FF2}"/>
                    </a:ext>
                  </a:extLst>
                </p14:cNvPr>
                <p14:cNvContentPartPr/>
                <p14:nvPr/>
              </p14:nvContentPartPr>
              <p14:xfrm>
                <a:off x="8074690" y="6408089"/>
                <a:ext cx="188280" cy="254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F45A647-457E-A789-90C3-BD4017C53FF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066050" y="6399449"/>
                  <a:ext cx="2059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6E6CAB5-ACB1-EFE8-F9F1-02BE3B341D7D}"/>
                    </a:ext>
                  </a:extLst>
                </p14:cNvPr>
                <p14:cNvContentPartPr/>
                <p14:nvPr/>
              </p14:nvContentPartPr>
              <p14:xfrm>
                <a:off x="8362330" y="6570089"/>
                <a:ext cx="20160" cy="81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6E6CAB5-ACB1-EFE8-F9F1-02BE3B341D7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353690" y="6561449"/>
                  <a:ext cx="37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46A675F-6B30-0808-978B-486BEE2FE60E}"/>
                    </a:ext>
                  </a:extLst>
                </p14:cNvPr>
                <p14:cNvContentPartPr/>
                <p14:nvPr/>
              </p14:nvContentPartPr>
              <p14:xfrm>
                <a:off x="8593810" y="6420689"/>
                <a:ext cx="41040" cy="1839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46A675F-6B30-0808-978B-486BEE2FE60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585170" y="6411689"/>
                  <a:ext cx="58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DE300AF-1F40-E31C-EA6A-7803E2ED813F}"/>
                    </a:ext>
                  </a:extLst>
                </p14:cNvPr>
                <p14:cNvContentPartPr/>
                <p14:nvPr/>
              </p14:nvContentPartPr>
              <p14:xfrm>
                <a:off x="8527570" y="6524009"/>
                <a:ext cx="143280" cy="10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DE300AF-1F40-E31C-EA6A-7803E2ED813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518570" y="6515369"/>
                  <a:ext cx="160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4BC4D60-3A6D-28DF-2FE4-A3ED316F2152}"/>
                    </a:ext>
                  </a:extLst>
                </p14:cNvPr>
                <p14:cNvContentPartPr/>
                <p14:nvPr/>
              </p14:nvContentPartPr>
              <p14:xfrm>
                <a:off x="8780290" y="6389009"/>
                <a:ext cx="138240" cy="249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4BC4D60-3A6D-28DF-2FE4-A3ED316F215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771650" y="6380009"/>
                  <a:ext cx="155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0E8E198-6AB5-F8CA-D03C-29E33662DAEA}"/>
                    </a:ext>
                  </a:extLst>
                </p14:cNvPr>
                <p14:cNvContentPartPr/>
                <p14:nvPr/>
              </p14:nvContentPartPr>
              <p14:xfrm>
                <a:off x="8994850" y="6591689"/>
                <a:ext cx="88560" cy="68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0E8E198-6AB5-F8CA-D03C-29E33662DAE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986210" y="6582689"/>
                  <a:ext cx="106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5F96737-0F92-3CD2-729B-8CBA5E60B89B}"/>
                    </a:ext>
                  </a:extLst>
                </p14:cNvPr>
                <p14:cNvContentPartPr/>
                <p14:nvPr/>
              </p14:nvContentPartPr>
              <p14:xfrm>
                <a:off x="9207610" y="6515729"/>
                <a:ext cx="135000" cy="316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5F96737-0F92-3CD2-729B-8CBA5E60B89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198610" y="6506729"/>
                  <a:ext cx="152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172E570-0B1B-2104-8BE9-10A69A70DB7B}"/>
                    </a:ext>
                  </a:extLst>
                </p14:cNvPr>
                <p14:cNvContentPartPr/>
                <p14:nvPr/>
              </p14:nvContentPartPr>
              <p14:xfrm>
                <a:off x="9432970" y="6407369"/>
                <a:ext cx="64080" cy="234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172E570-0B1B-2104-8BE9-10A69A70DB7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424330" y="6398369"/>
                  <a:ext cx="81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E3FA1A4-094B-1F7D-9D7A-8A39B5366E7E}"/>
                    </a:ext>
                  </a:extLst>
                </p14:cNvPr>
                <p14:cNvContentPartPr/>
                <p14:nvPr/>
              </p14:nvContentPartPr>
              <p14:xfrm>
                <a:off x="9521530" y="6593129"/>
                <a:ext cx="126720" cy="1328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E3FA1A4-094B-1F7D-9D7A-8A39B5366E7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512890" y="6584129"/>
                  <a:ext cx="1443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C3DCEEDC-04E2-5D1F-77E3-D1B4F9B12D32}"/>
              </a:ext>
            </a:extLst>
          </p:cNvPr>
          <p:cNvGrpSpPr/>
          <p:nvPr/>
        </p:nvGrpSpPr>
        <p:grpSpPr>
          <a:xfrm>
            <a:off x="9909970" y="6301889"/>
            <a:ext cx="1181880" cy="442440"/>
            <a:chOff x="9909970" y="6301889"/>
            <a:chExt cx="118188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3D9BD57-D38F-35A8-BC83-DAB94E653F6F}"/>
                    </a:ext>
                  </a:extLst>
                </p14:cNvPr>
                <p14:cNvContentPartPr/>
                <p14:nvPr/>
              </p14:nvContentPartPr>
              <p14:xfrm>
                <a:off x="9909970" y="6417449"/>
                <a:ext cx="332280" cy="2412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3D9BD57-D38F-35A8-BC83-DAB94E653F6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900970" y="6408449"/>
                  <a:ext cx="3499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127B6FF-234E-D262-1C1E-9D206FA43F0D}"/>
                    </a:ext>
                  </a:extLst>
                </p14:cNvPr>
                <p14:cNvContentPartPr/>
                <p14:nvPr/>
              </p14:nvContentPartPr>
              <p14:xfrm>
                <a:off x="10345570" y="6530129"/>
                <a:ext cx="197640" cy="34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127B6FF-234E-D262-1C1E-9D206FA43F0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336570" y="6521489"/>
                  <a:ext cx="215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2CC347D-EB48-75F6-EC7F-9DF9729775D7}"/>
                    </a:ext>
                  </a:extLst>
                </p14:cNvPr>
                <p14:cNvContentPartPr/>
                <p14:nvPr/>
              </p14:nvContentPartPr>
              <p14:xfrm>
                <a:off x="10278250" y="6628049"/>
                <a:ext cx="240840" cy="219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2CC347D-EB48-75F6-EC7F-9DF9729775D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269250" y="6619049"/>
                  <a:ext cx="258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D0231B4-9A15-AC37-B738-165D9C746DA9}"/>
                    </a:ext>
                  </a:extLst>
                </p14:cNvPr>
                <p14:cNvContentPartPr/>
                <p14:nvPr/>
              </p14:nvContentPartPr>
              <p14:xfrm>
                <a:off x="10599010" y="6434009"/>
                <a:ext cx="213120" cy="2228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D0231B4-9A15-AC37-B738-165D9C746DA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590010" y="6425009"/>
                  <a:ext cx="230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F0D4A7D-15AD-25ED-52BD-0687A87CFBA0}"/>
                    </a:ext>
                  </a:extLst>
                </p14:cNvPr>
                <p14:cNvContentPartPr/>
                <p14:nvPr/>
              </p14:nvContentPartPr>
              <p14:xfrm>
                <a:off x="10939570" y="6301889"/>
                <a:ext cx="152280" cy="442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F0D4A7D-15AD-25ED-52BD-0687A87CFBA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930930" y="6293249"/>
                  <a:ext cx="169920" cy="46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29217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65EEF30-AFAD-607F-03A4-8E4194F644D6}"/>
              </a:ext>
            </a:extLst>
          </p:cNvPr>
          <p:cNvGrpSpPr/>
          <p:nvPr/>
        </p:nvGrpSpPr>
        <p:grpSpPr>
          <a:xfrm>
            <a:off x="1082410" y="341009"/>
            <a:ext cx="526680" cy="283680"/>
            <a:chOff x="1082410" y="341009"/>
            <a:chExt cx="52668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1AA7F2A-14DF-980B-DF0E-BB47095EB1A2}"/>
                    </a:ext>
                  </a:extLst>
                </p14:cNvPr>
                <p14:cNvContentPartPr/>
                <p14:nvPr/>
              </p14:nvContentPartPr>
              <p14:xfrm>
                <a:off x="1082410" y="345689"/>
                <a:ext cx="62280" cy="242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1AA7F2A-14DF-980B-DF0E-BB47095EB1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3770" y="337049"/>
                  <a:ext cx="799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C19BCDE-7573-F5E3-6185-E3C1606EF79A}"/>
                    </a:ext>
                  </a:extLst>
                </p14:cNvPr>
                <p14:cNvContentPartPr/>
                <p14:nvPr/>
              </p14:nvContentPartPr>
              <p14:xfrm>
                <a:off x="1122730" y="341009"/>
                <a:ext cx="223920" cy="41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C19BCDE-7573-F5E3-6185-E3C1606EF79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4090" y="332009"/>
                  <a:ext cx="241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BE93233-E04C-4980-4A03-D76D19153ED4}"/>
                    </a:ext>
                  </a:extLst>
                </p14:cNvPr>
                <p14:cNvContentPartPr/>
                <p14:nvPr/>
              </p14:nvContentPartPr>
              <p14:xfrm>
                <a:off x="1122370" y="443969"/>
                <a:ext cx="174600" cy="28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BE93233-E04C-4980-4A03-D76D19153E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3370" y="434969"/>
                  <a:ext cx="192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45AF965-E94F-6A51-70A2-F60823717EA0}"/>
                    </a:ext>
                  </a:extLst>
                </p14:cNvPr>
                <p14:cNvContentPartPr/>
                <p14:nvPr/>
              </p14:nvContentPartPr>
              <p14:xfrm>
                <a:off x="1341970" y="521009"/>
                <a:ext cx="267120" cy="103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45AF965-E94F-6A51-70A2-F60823717EA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3330" y="512009"/>
                  <a:ext cx="28476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5CB811-D899-1126-3449-6CED98559A60}"/>
              </a:ext>
            </a:extLst>
          </p:cNvPr>
          <p:cNvGrpSpPr/>
          <p:nvPr/>
        </p:nvGrpSpPr>
        <p:grpSpPr>
          <a:xfrm>
            <a:off x="2100130" y="166049"/>
            <a:ext cx="7488000" cy="591120"/>
            <a:chOff x="2100130" y="166049"/>
            <a:chExt cx="748800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371F804-AEF7-3CA4-2113-7D4F067649EF}"/>
                    </a:ext>
                  </a:extLst>
                </p14:cNvPr>
                <p14:cNvContentPartPr/>
                <p14:nvPr/>
              </p14:nvContentPartPr>
              <p14:xfrm>
                <a:off x="2100130" y="324809"/>
                <a:ext cx="271440" cy="286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371F804-AEF7-3CA4-2113-7D4F067649E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91490" y="315809"/>
                  <a:ext cx="2890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24A6CC9-5AE4-03A3-B72B-B4559698840B}"/>
                    </a:ext>
                  </a:extLst>
                </p14:cNvPr>
                <p14:cNvContentPartPr/>
                <p14:nvPr/>
              </p14:nvContentPartPr>
              <p14:xfrm>
                <a:off x="2605930" y="385289"/>
                <a:ext cx="218520" cy="35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24A6CC9-5AE4-03A3-B72B-B4559698840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96930" y="376289"/>
                  <a:ext cx="236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3B65CC-F0A4-3B06-4707-70CCD03765A7}"/>
                    </a:ext>
                  </a:extLst>
                </p14:cNvPr>
                <p14:cNvContentPartPr/>
                <p14:nvPr/>
              </p14:nvContentPartPr>
              <p14:xfrm>
                <a:off x="2636170" y="499769"/>
                <a:ext cx="203040" cy="37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3B65CC-F0A4-3B06-4707-70CCD03765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27530" y="490769"/>
                  <a:ext cx="220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0E58277-4BD1-D38D-DFC0-4BBFBA610738}"/>
                    </a:ext>
                  </a:extLst>
                </p14:cNvPr>
                <p14:cNvContentPartPr/>
                <p14:nvPr/>
              </p14:nvContentPartPr>
              <p14:xfrm>
                <a:off x="3116410" y="281249"/>
                <a:ext cx="148320" cy="284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0E58277-4BD1-D38D-DFC0-4BBFBA6107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07770" y="272609"/>
                  <a:ext cx="1659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78B68A-9693-E998-0AAC-10DD754E4F7A}"/>
                    </a:ext>
                  </a:extLst>
                </p14:cNvPr>
                <p14:cNvContentPartPr/>
                <p14:nvPr/>
              </p14:nvContentPartPr>
              <p14:xfrm>
                <a:off x="3381010" y="443609"/>
                <a:ext cx="18360" cy="155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78B68A-9693-E998-0AAC-10DD754E4F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72010" y="434609"/>
                  <a:ext cx="36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D1D7E0-7622-F52D-91C5-96C365215348}"/>
                    </a:ext>
                  </a:extLst>
                </p14:cNvPr>
                <p14:cNvContentPartPr/>
                <p14:nvPr/>
              </p14:nvContentPartPr>
              <p14:xfrm>
                <a:off x="3629050" y="326609"/>
                <a:ext cx="12960" cy="230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D1D7E0-7622-F52D-91C5-96C3652153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20410" y="317969"/>
                  <a:ext cx="30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411038-4723-9C73-C03A-659839B93916}"/>
                    </a:ext>
                  </a:extLst>
                </p14:cNvPr>
                <p14:cNvContentPartPr/>
                <p14:nvPr/>
              </p14:nvContentPartPr>
              <p14:xfrm>
                <a:off x="3529690" y="423089"/>
                <a:ext cx="165600" cy="14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411038-4723-9C73-C03A-659839B9391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21050" y="414449"/>
                  <a:ext cx="183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C63AD4C-A700-2634-1BE2-DE09B4AAA22A}"/>
                    </a:ext>
                  </a:extLst>
                </p14:cNvPr>
                <p14:cNvContentPartPr/>
                <p14:nvPr/>
              </p14:nvContentPartPr>
              <p14:xfrm>
                <a:off x="3841810" y="311129"/>
                <a:ext cx="181800" cy="266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C63AD4C-A700-2634-1BE2-DE09B4AAA22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33170" y="302489"/>
                  <a:ext cx="199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D6E150-C0EB-B167-3C47-DC061AC764EC}"/>
                    </a:ext>
                  </a:extLst>
                </p14:cNvPr>
                <p14:cNvContentPartPr/>
                <p14:nvPr/>
              </p14:nvContentPartPr>
              <p14:xfrm>
                <a:off x="4112890" y="530009"/>
                <a:ext cx="106920" cy="11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D6E150-C0EB-B167-3C47-DC061AC764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04250" y="521369"/>
                  <a:ext cx="124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7C5DF7E-F063-AEFC-74B5-7A8553228DCA}"/>
                    </a:ext>
                  </a:extLst>
                </p14:cNvPr>
                <p14:cNvContentPartPr/>
                <p14:nvPr/>
              </p14:nvContentPartPr>
              <p14:xfrm>
                <a:off x="4377850" y="393929"/>
                <a:ext cx="149400" cy="1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7C5DF7E-F063-AEFC-74B5-7A8553228DC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69210" y="384929"/>
                  <a:ext cx="167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9719B50-0104-B91E-B0E8-D82CF6458B2A}"/>
                    </a:ext>
                  </a:extLst>
                </p14:cNvPr>
                <p14:cNvContentPartPr/>
                <p14:nvPr/>
              </p14:nvContentPartPr>
              <p14:xfrm>
                <a:off x="4632010" y="335969"/>
                <a:ext cx="140400" cy="253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9719B50-0104-B91E-B0E8-D82CF6458B2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23370" y="327329"/>
                  <a:ext cx="158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BC55F3B-D302-55E6-46D9-0ABD62CCBFA5}"/>
                    </a:ext>
                  </a:extLst>
                </p14:cNvPr>
                <p14:cNvContentPartPr/>
                <p14:nvPr/>
              </p14:nvContentPartPr>
              <p14:xfrm>
                <a:off x="4953850" y="572489"/>
                <a:ext cx="151560" cy="184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BC55F3B-D302-55E6-46D9-0ABD62CCBF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45210" y="563849"/>
                  <a:ext cx="169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339A0F9-487B-7777-4696-027D8499AA10}"/>
                    </a:ext>
                  </a:extLst>
                </p14:cNvPr>
                <p14:cNvContentPartPr/>
                <p14:nvPr/>
              </p14:nvContentPartPr>
              <p14:xfrm>
                <a:off x="5384410" y="180809"/>
                <a:ext cx="852120" cy="421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339A0F9-487B-7777-4696-027D8499AA1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75770" y="171809"/>
                  <a:ext cx="8697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7D406FE-3D9E-25F3-2D3A-60FAE85D4FE7}"/>
                    </a:ext>
                  </a:extLst>
                </p14:cNvPr>
                <p14:cNvContentPartPr/>
                <p14:nvPr/>
              </p14:nvContentPartPr>
              <p14:xfrm>
                <a:off x="5525890" y="364409"/>
                <a:ext cx="417960" cy="27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7D406FE-3D9E-25F3-2D3A-60FAE85D4FE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16890" y="355769"/>
                  <a:ext cx="435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15E25AF-DDAD-4882-9E26-01CEF71F1BE3}"/>
                    </a:ext>
                  </a:extLst>
                </p14:cNvPr>
                <p14:cNvContentPartPr/>
                <p14:nvPr/>
              </p14:nvContentPartPr>
              <p14:xfrm>
                <a:off x="6524890" y="408689"/>
                <a:ext cx="530280" cy="141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15E25AF-DDAD-4882-9E26-01CEF71F1B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16250" y="399689"/>
                  <a:ext cx="547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8A22B4-DEF4-B2DE-DD03-5AC198D78997}"/>
                    </a:ext>
                  </a:extLst>
                </p14:cNvPr>
                <p14:cNvContentPartPr/>
                <p14:nvPr/>
              </p14:nvContentPartPr>
              <p14:xfrm>
                <a:off x="7323730" y="166049"/>
                <a:ext cx="948960" cy="408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8A22B4-DEF4-B2DE-DD03-5AC198D7899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14730" y="157409"/>
                  <a:ext cx="9666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526348D-9187-A8C4-F2B3-6D47D8349220}"/>
                    </a:ext>
                  </a:extLst>
                </p14:cNvPr>
                <p14:cNvContentPartPr/>
                <p14:nvPr/>
              </p14:nvContentPartPr>
              <p14:xfrm>
                <a:off x="7529290" y="342809"/>
                <a:ext cx="380880" cy="15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526348D-9187-A8C4-F2B3-6D47D834922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20650" y="334169"/>
                  <a:ext cx="398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94F3486-506B-75EE-E1D3-204094F84333}"/>
                    </a:ext>
                  </a:extLst>
                </p14:cNvPr>
                <p14:cNvContentPartPr/>
                <p14:nvPr/>
              </p14:nvContentPartPr>
              <p14:xfrm>
                <a:off x="8454130" y="173609"/>
                <a:ext cx="1134000" cy="344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94F3486-506B-75EE-E1D3-204094F8433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45490" y="164609"/>
                  <a:ext cx="11516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7A3DDE5-29C2-B73D-2C7E-727ECCF41FA5}"/>
                    </a:ext>
                  </a:extLst>
                </p14:cNvPr>
                <p14:cNvContentPartPr/>
                <p14:nvPr/>
              </p14:nvContentPartPr>
              <p14:xfrm>
                <a:off x="9184930" y="318329"/>
                <a:ext cx="316080" cy="24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7A3DDE5-29C2-B73D-2C7E-727ECCF41F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75930" y="309689"/>
                  <a:ext cx="333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6FE2A61-43BE-6DDD-49CF-25DD23C1A659}"/>
                    </a:ext>
                  </a:extLst>
                </p14:cNvPr>
                <p14:cNvContentPartPr/>
                <p14:nvPr/>
              </p14:nvContentPartPr>
              <p14:xfrm>
                <a:off x="8759050" y="338129"/>
                <a:ext cx="329400" cy="17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6FE2A61-43BE-6DDD-49CF-25DD23C1A6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50050" y="329489"/>
                  <a:ext cx="3470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9473B00-0A8F-456D-6CBA-30B7BBE84F89}"/>
              </a:ext>
            </a:extLst>
          </p:cNvPr>
          <p:cNvGrpSpPr/>
          <p:nvPr/>
        </p:nvGrpSpPr>
        <p:grpSpPr>
          <a:xfrm>
            <a:off x="10228210" y="134369"/>
            <a:ext cx="1553400" cy="655200"/>
            <a:chOff x="10228210" y="134369"/>
            <a:chExt cx="1553400" cy="65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B65C489-8FD7-824B-5384-5E3EBDBE882D}"/>
                    </a:ext>
                  </a:extLst>
                </p14:cNvPr>
                <p14:cNvContentPartPr/>
                <p14:nvPr/>
              </p14:nvContentPartPr>
              <p14:xfrm>
                <a:off x="10228210" y="216089"/>
                <a:ext cx="274320" cy="187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B65C489-8FD7-824B-5384-5E3EBDBE882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19210" y="207089"/>
                  <a:ext cx="291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2587974-1CD5-5B52-12F7-EEADE092AC6D}"/>
                    </a:ext>
                  </a:extLst>
                </p14:cNvPr>
                <p14:cNvContentPartPr/>
                <p14:nvPr/>
              </p14:nvContentPartPr>
              <p14:xfrm>
                <a:off x="10235050" y="134369"/>
                <a:ext cx="225360" cy="405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2587974-1CD5-5B52-12F7-EEADE092AC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26410" y="125369"/>
                  <a:ext cx="2430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1386747-FAC1-4E45-4AE1-40EC82A6DFB9}"/>
                    </a:ext>
                  </a:extLst>
                </p14:cNvPr>
                <p14:cNvContentPartPr/>
                <p14:nvPr/>
              </p14:nvContentPartPr>
              <p14:xfrm>
                <a:off x="10348810" y="499409"/>
                <a:ext cx="154080" cy="133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1386747-FAC1-4E45-4AE1-40EC82A6DFB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39810" y="490769"/>
                  <a:ext cx="171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AC65AA8-3D23-6E26-DE19-C468DA71B0A0}"/>
                    </a:ext>
                  </a:extLst>
                </p14:cNvPr>
                <p14:cNvContentPartPr/>
                <p14:nvPr/>
              </p14:nvContentPartPr>
              <p14:xfrm>
                <a:off x="10560490" y="620369"/>
                <a:ext cx="23040" cy="151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AC65AA8-3D23-6E26-DE19-C468DA71B0A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51490" y="611729"/>
                  <a:ext cx="40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B4C15D-2571-8BCB-9819-E231221E0FC4}"/>
                    </a:ext>
                  </a:extLst>
                </p14:cNvPr>
                <p14:cNvContentPartPr/>
                <p14:nvPr/>
              </p14:nvContentPartPr>
              <p14:xfrm>
                <a:off x="10687210" y="515249"/>
                <a:ext cx="124560" cy="106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B4C15D-2571-8BCB-9819-E231221E0F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78570" y="506249"/>
                  <a:ext cx="142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9E556F1-9400-F059-403D-192600438294}"/>
                    </a:ext>
                  </a:extLst>
                </p14:cNvPr>
                <p14:cNvContentPartPr/>
                <p14:nvPr/>
              </p14:nvContentPartPr>
              <p14:xfrm>
                <a:off x="10845610" y="632969"/>
                <a:ext cx="122040" cy="148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9E556F1-9400-F059-403D-19260043829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36610" y="623969"/>
                  <a:ext cx="139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3B7FAD5-9A38-0800-30AA-D6D27BD843AB}"/>
                    </a:ext>
                  </a:extLst>
                </p14:cNvPr>
                <p14:cNvContentPartPr/>
                <p14:nvPr/>
              </p14:nvContentPartPr>
              <p14:xfrm>
                <a:off x="11068450" y="459809"/>
                <a:ext cx="213120" cy="163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3B7FAD5-9A38-0800-30AA-D6D27BD843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59810" y="450809"/>
                  <a:ext cx="230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65DA5C2-6B61-F4B1-F24B-263DDF8D231E}"/>
                    </a:ext>
                  </a:extLst>
                </p14:cNvPr>
                <p14:cNvContentPartPr/>
                <p14:nvPr/>
              </p14:nvContentPartPr>
              <p14:xfrm>
                <a:off x="11322970" y="607409"/>
                <a:ext cx="14760" cy="114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65DA5C2-6B61-F4B1-F24B-263DDF8D231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314330" y="598409"/>
                  <a:ext cx="32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5E8551C-B7EA-F52C-EB2E-13FE27D29FD9}"/>
                    </a:ext>
                  </a:extLst>
                </p14:cNvPr>
                <p14:cNvContentPartPr/>
                <p14:nvPr/>
              </p14:nvContentPartPr>
              <p14:xfrm>
                <a:off x="11436010" y="452609"/>
                <a:ext cx="169560" cy="205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5E8551C-B7EA-F52C-EB2E-13FE27D29FD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427370" y="443969"/>
                  <a:ext cx="187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BEE210C-3A2C-1A0E-23AA-5DDB9AA08D72}"/>
                    </a:ext>
                  </a:extLst>
                </p14:cNvPr>
                <p14:cNvContentPartPr/>
                <p14:nvPr/>
              </p14:nvContentPartPr>
              <p14:xfrm>
                <a:off x="11699170" y="620369"/>
                <a:ext cx="82440" cy="169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BEE210C-3A2C-1A0E-23AA-5DDB9AA08D7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690530" y="611729"/>
                  <a:ext cx="10008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08DFB1F-53B4-27A1-E6A8-B0A07AD1EE06}"/>
                  </a:ext>
                </a:extLst>
              </p14:cNvPr>
              <p14:cNvContentPartPr/>
              <p14:nvPr/>
            </p14:nvContentPartPr>
            <p14:xfrm>
              <a:off x="993130" y="1192409"/>
              <a:ext cx="709920" cy="361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08DFB1F-53B4-27A1-E6A8-B0A07AD1EE0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84490" y="1183409"/>
                <a:ext cx="727560" cy="37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37A54E37-9DE8-42E3-416B-C56A7EA005A5}"/>
              </a:ext>
            </a:extLst>
          </p:cNvPr>
          <p:cNvGrpSpPr/>
          <p:nvPr/>
        </p:nvGrpSpPr>
        <p:grpSpPr>
          <a:xfrm>
            <a:off x="2028850" y="1122209"/>
            <a:ext cx="2605680" cy="694440"/>
            <a:chOff x="2028850" y="1122209"/>
            <a:chExt cx="2605680" cy="69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BD67E1B-56BE-5DC8-1B5C-F583E1D7A82C}"/>
                    </a:ext>
                  </a:extLst>
                </p14:cNvPr>
                <p14:cNvContentPartPr/>
                <p14:nvPr/>
              </p14:nvContentPartPr>
              <p14:xfrm>
                <a:off x="2028850" y="1175489"/>
                <a:ext cx="2605680" cy="641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BD67E1B-56BE-5DC8-1B5C-F583E1D7A82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19850" y="1166849"/>
                  <a:ext cx="262332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6BD6819-2D21-4073-5E4B-F36998617CA6}"/>
                    </a:ext>
                  </a:extLst>
                </p14:cNvPr>
                <p14:cNvContentPartPr/>
                <p14:nvPr/>
              </p14:nvContentPartPr>
              <p14:xfrm>
                <a:off x="4305130" y="1122209"/>
                <a:ext cx="21960" cy="21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6BD6819-2D21-4073-5E4B-F36998617C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96130" y="1113569"/>
                  <a:ext cx="396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A238A23-4F2D-BFF6-9465-F2D9D8466CA9}"/>
              </a:ext>
            </a:extLst>
          </p:cNvPr>
          <p:cNvGrpSpPr/>
          <p:nvPr/>
        </p:nvGrpSpPr>
        <p:grpSpPr>
          <a:xfrm>
            <a:off x="4879690" y="930689"/>
            <a:ext cx="2365200" cy="583560"/>
            <a:chOff x="4879690" y="930689"/>
            <a:chExt cx="236520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027563C-C8F6-BEB1-5E78-EC6592B2265C}"/>
                    </a:ext>
                  </a:extLst>
                </p14:cNvPr>
                <p14:cNvContentPartPr/>
                <p14:nvPr/>
              </p14:nvContentPartPr>
              <p14:xfrm>
                <a:off x="4879690" y="1048049"/>
                <a:ext cx="1027800" cy="46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027563C-C8F6-BEB1-5E78-EC6592B2265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71050" y="1039049"/>
                  <a:ext cx="10454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40AF589-1CE9-5558-9F23-FFE9BC17B2AD}"/>
                    </a:ext>
                  </a:extLst>
                </p14:cNvPr>
                <p14:cNvContentPartPr/>
                <p14:nvPr/>
              </p14:nvContentPartPr>
              <p14:xfrm>
                <a:off x="4978330" y="1210049"/>
                <a:ext cx="348480" cy="5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40AF589-1CE9-5558-9F23-FFE9BC17B2A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69690" y="1201409"/>
                  <a:ext cx="366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4490E91-C69B-C55B-2709-A4E79C1F8311}"/>
                    </a:ext>
                  </a:extLst>
                </p14:cNvPr>
                <p14:cNvContentPartPr/>
                <p14:nvPr/>
              </p14:nvContentPartPr>
              <p14:xfrm>
                <a:off x="5938090" y="930689"/>
                <a:ext cx="1306800" cy="482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4490E91-C69B-C55B-2709-A4E79C1F831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29450" y="922049"/>
                  <a:ext cx="13244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A7C3D01-A31F-3E5F-C9D7-891E67965202}"/>
                    </a:ext>
                  </a:extLst>
                </p14:cNvPr>
                <p14:cNvContentPartPr/>
                <p14:nvPr/>
              </p14:nvContentPartPr>
              <p14:xfrm>
                <a:off x="6631090" y="1117889"/>
                <a:ext cx="414720" cy="14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A7C3D01-A31F-3E5F-C9D7-891E6796520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22090" y="1109249"/>
                  <a:ext cx="432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ADF9B8-6B58-BD94-D7FC-A9676245E83E}"/>
                    </a:ext>
                  </a:extLst>
                </p14:cNvPr>
                <p14:cNvContentPartPr/>
                <p14:nvPr/>
              </p14:nvContentPartPr>
              <p14:xfrm>
                <a:off x="6287650" y="1139489"/>
                <a:ext cx="316080" cy="10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ADF9B8-6B58-BD94-D7FC-A9676245E83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79010" y="1130849"/>
                  <a:ext cx="3337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E5F3B7C-E5AA-6F50-E8EC-2D5A2AF698EA}"/>
              </a:ext>
            </a:extLst>
          </p:cNvPr>
          <p:cNvGrpSpPr/>
          <p:nvPr/>
        </p:nvGrpSpPr>
        <p:grpSpPr>
          <a:xfrm>
            <a:off x="7784530" y="1010249"/>
            <a:ext cx="1760400" cy="684000"/>
            <a:chOff x="7784530" y="1010249"/>
            <a:chExt cx="1760400" cy="68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04B726B-EBD8-0998-B1FB-4BFA8348D631}"/>
                    </a:ext>
                  </a:extLst>
                </p14:cNvPr>
                <p14:cNvContentPartPr/>
                <p14:nvPr/>
              </p14:nvContentPartPr>
              <p14:xfrm>
                <a:off x="7784530" y="1097369"/>
                <a:ext cx="534600" cy="202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04B726B-EBD8-0998-B1FB-4BFA8348D63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75890" y="1088369"/>
                  <a:ext cx="552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44CB442-686A-26F7-2D2F-89F329D23FA1}"/>
                    </a:ext>
                  </a:extLst>
                </p14:cNvPr>
                <p14:cNvContentPartPr/>
                <p14:nvPr/>
              </p14:nvContentPartPr>
              <p14:xfrm>
                <a:off x="8010610" y="1010249"/>
                <a:ext cx="48600" cy="451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44CB442-686A-26F7-2D2F-89F329D23FA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01610" y="1001609"/>
                  <a:ext cx="6624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CCA9229-23BF-BAE9-BD5B-D3B70CFF8F2D}"/>
                    </a:ext>
                  </a:extLst>
                </p14:cNvPr>
                <p14:cNvContentPartPr/>
                <p14:nvPr/>
              </p14:nvContentPartPr>
              <p14:xfrm>
                <a:off x="8110690" y="1478609"/>
                <a:ext cx="142200" cy="151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CCA9229-23BF-BAE9-BD5B-D3B70CFF8F2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02050" y="1469609"/>
                  <a:ext cx="159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9DD729D-1B4F-9541-4851-60D5C623F266}"/>
                    </a:ext>
                  </a:extLst>
                </p14:cNvPr>
                <p14:cNvContentPartPr/>
                <p14:nvPr/>
              </p14:nvContentPartPr>
              <p14:xfrm>
                <a:off x="8340370" y="1583369"/>
                <a:ext cx="16560" cy="110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9DD729D-1B4F-9541-4851-60D5C623F2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31370" y="1574729"/>
                  <a:ext cx="34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0123CBE-AF40-35CB-2E82-43AACDEE6D5B}"/>
                    </a:ext>
                  </a:extLst>
                </p14:cNvPr>
                <p14:cNvContentPartPr/>
                <p14:nvPr/>
              </p14:nvContentPartPr>
              <p14:xfrm>
                <a:off x="8490130" y="1484729"/>
                <a:ext cx="104040" cy="137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0123CBE-AF40-35CB-2E82-43AACDEE6D5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81490" y="1475729"/>
                  <a:ext cx="121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07351D2-81B9-4546-1FF4-1621029B0B85}"/>
                    </a:ext>
                  </a:extLst>
                </p14:cNvPr>
                <p14:cNvContentPartPr/>
                <p14:nvPr/>
              </p14:nvContentPartPr>
              <p14:xfrm>
                <a:off x="8724850" y="1584449"/>
                <a:ext cx="97920" cy="96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07351D2-81B9-4546-1FF4-1621029B0B8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16210" y="1575809"/>
                  <a:ext cx="115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FE6C4D9-E23E-B6F2-95D2-A23212A3DA3C}"/>
                    </a:ext>
                  </a:extLst>
                </p14:cNvPr>
                <p14:cNvContentPartPr/>
                <p14:nvPr/>
              </p14:nvContentPartPr>
              <p14:xfrm>
                <a:off x="9000250" y="1383929"/>
                <a:ext cx="142560" cy="212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FE6C4D9-E23E-B6F2-95D2-A23212A3DA3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991610" y="1374929"/>
                  <a:ext cx="160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6FFF207-13DC-48EA-2206-AB8B3DC162A5}"/>
                    </a:ext>
                  </a:extLst>
                </p14:cNvPr>
                <p14:cNvContentPartPr/>
                <p14:nvPr/>
              </p14:nvContentPartPr>
              <p14:xfrm>
                <a:off x="9288250" y="1425689"/>
                <a:ext cx="256680" cy="193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6FFF207-13DC-48EA-2206-AB8B3DC162A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79250" y="1417049"/>
                  <a:ext cx="27432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9A58D78-329D-59D9-7DD2-762403CFDE31}"/>
              </a:ext>
            </a:extLst>
          </p:cNvPr>
          <p:cNvGrpSpPr/>
          <p:nvPr/>
        </p:nvGrpSpPr>
        <p:grpSpPr>
          <a:xfrm>
            <a:off x="1620610" y="2086289"/>
            <a:ext cx="3556080" cy="564480"/>
            <a:chOff x="1620610" y="2086289"/>
            <a:chExt cx="355608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F983A64-2EDA-F5CA-5E6A-74658C1D2684}"/>
                    </a:ext>
                  </a:extLst>
                </p14:cNvPr>
                <p14:cNvContentPartPr/>
                <p14:nvPr/>
              </p14:nvContentPartPr>
              <p14:xfrm>
                <a:off x="1620610" y="2086289"/>
                <a:ext cx="158400" cy="475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F983A64-2EDA-F5CA-5E6A-74658C1D268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11610" y="2077649"/>
                  <a:ext cx="17604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6F60785-82A2-5F80-BDF5-1944160673F7}"/>
                    </a:ext>
                  </a:extLst>
                </p14:cNvPr>
                <p14:cNvContentPartPr/>
                <p14:nvPr/>
              </p14:nvContentPartPr>
              <p14:xfrm>
                <a:off x="1833010" y="2240729"/>
                <a:ext cx="138600" cy="205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6F60785-82A2-5F80-BDF5-1944160673F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24010" y="2231729"/>
                  <a:ext cx="156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2F8D78F-4B7B-787F-5895-A1C19EF55395}"/>
                    </a:ext>
                  </a:extLst>
                </p14:cNvPr>
                <p14:cNvContentPartPr/>
                <p14:nvPr/>
              </p14:nvContentPartPr>
              <p14:xfrm>
                <a:off x="2101930" y="2306249"/>
                <a:ext cx="184680" cy="18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2F8D78F-4B7B-787F-5895-A1C19EF5539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93290" y="2297249"/>
                  <a:ext cx="20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622D69A-BA3F-A37E-EAF6-AE954CE984C1}"/>
                    </a:ext>
                  </a:extLst>
                </p14:cNvPr>
                <p14:cNvContentPartPr/>
                <p14:nvPr/>
              </p14:nvContentPartPr>
              <p14:xfrm>
                <a:off x="2126050" y="2362409"/>
                <a:ext cx="154800" cy="26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622D69A-BA3F-A37E-EAF6-AE954CE984C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17410" y="2353769"/>
                  <a:ext cx="172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6568371-ACD2-4988-92FA-1F015648B1C5}"/>
                    </a:ext>
                  </a:extLst>
                </p14:cNvPr>
                <p14:cNvContentPartPr/>
                <p14:nvPr/>
              </p14:nvContentPartPr>
              <p14:xfrm>
                <a:off x="2394970" y="2225609"/>
                <a:ext cx="170280" cy="223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6568371-ACD2-4988-92FA-1F015648B1C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86330" y="2216609"/>
                  <a:ext cx="187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D642819-C3A6-9ECE-F095-5EEF7A8EBF66}"/>
                    </a:ext>
                  </a:extLst>
                </p14:cNvPr>
                <p14:cNvContentPartPr/>
                <p14:nvPr/>
              </p14:nvContentPartPr>
              <p14:xfrm>
                <a:off x="2613490" y="2367089"/>
                <a:ext cx="15480" cy="123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D642819-C3A6-9ECE-F095-5EEF7A8EBF6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04850" y="2358449"/>
                  <a:ext cx="33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C5EC029-039C-BEBD-5157-E7F396CD53A1}"/>
                    </a:ext>
                  </a:extLst>
                </p14:cNvPr>
                <p14:cNvContentPartPr/>
                <p14:nvPr/>
              </p14:nvContentPartPr>
              <p14:xfrm>
                <a:off x="2844970" y="2226689"/>
                <a:ext cx="21960" cy="169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C5EC029-039C-BEBD-5157-E7F396CD53A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36330" y="2218049"/>
                  <a:ext cx="39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2B09F7A-75A7-73B6-6B8E-F4530F8E7035}"/>
                    </a:ext>
                  </a:extLst>
                </p14:cNvPr>
                <p14:cNvContentPartPr/>
                <p14:nvPr/>
              </p14:nvContentPartPr>
              <p14:xfrm>
                <a:off x="2751730" y="2299409"/>
                <a:ext cx="171360" cy="10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2B09F7A-75A7-73B6-6B8E-F4530F8E703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43090" y="2290409"/>
                  <a:ext cx="189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94C7BA2-541F-64DE-BBD6-35AC1F9D0CEA}"/>
                    </a:ext>
                  </a:extLst>
                </p14:cNvPr>
                <p14:cNvContentPartPr/>
                <p14:nvPr/>
              </p14:nvContentPartPr>
              <p14:xfrm>
                <a:off x="3000490" y="2161529"/>
                <a:ext cx="141480" cy="276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94C7BA2-541F-64DE-BBD6-35AC1F9D0CE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91850" y="2152529"/>
                  <a:ext cx="1591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807A424-A3CF-2B7D-C010-F85E27CFF5B5}"/>
                    </a:ext>
                  </a:extLst>
                </p14:cNvPr>
                <p14:cNvContentPartPr/>
                <p14:nvPr/>
              </p14:nvContentPartPr>
              <p14:xfrm>
                <a:off x="3202810" y="2427209"/>
                <a:ext cx="128160" cy="125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807A424-A3CF-2B7D-C010-F85E27CFF5B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94170" y="2418569"/>
                  <a:ext cx="145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29FDCBE-470C-657E-2550-0EC83F136CBA}"/>
                    </a:ext>
                  </a:extLst>
                </p14:cNvPr>
                <p14:cNvContentPartPr/>
                <p14:nvPr/>
              </p14:nvContentPartPr>
              <p14:xfrm>
                <a:off x="3439690" y="2503169"/>
                <a:ext cx="99360" cy="147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29FDCBE-470C-657E-2550-0EC83F136CB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30690" y="2494529"/>
                  <a:ext cx="117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FC56055-595C-F9FE-E513-85D5B29E2889}"/>
                    </a:ext>
                  </a:extLst>
                </p14:cNvPr>
                <p14:cNvContentPartPr/>
                <p14:nvPr/>
              </p14:nvContentPartPr>
              <p14:xfrm>
                <a:off x="3826330" y="2180969"/>
                <a:ext cx="210240" cy="267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FC56055-595C-F9FE-E513-85D5B29E288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17690" y="2172329"/>
                  <a:ext cx="227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B952E9F-BDAF-A63D-5164-EFC0F2F6AC8C}"/>
                    </a:ext>
                  </a:extLst>
                </p14:cNvPr>
                <p14:cNvContentPartPr/>
                <p14:nvPr/>
              </p14:nvContentPartPr>
              <p14:xfrm>
                <a:off x="4166890" y="2305169"/>
                <a:ext cx="177480" cy="17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B952E9F-BDAF-A63D-5164-EFC0F2F6AC8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57890" y="2296169"/>
                  <a:ext cx="195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FE69B43-BD2F-28F3-4D29-E48C46B463D7}"/>
                    </a:ext>
                  </a:extLst>
                </p14:cNvPr>
                <p14:cNvContentPartPr/>
                <p14:nvPr/>
              </p14:nvContentPartPr>
              <p14:xfrm>
                <a:off x="4151410" y="2368169"/>
                <a:ext cx="142560" cy="17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FE69B43-BD2F-28F3-4D29-E48C46B463D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42410" y="2359169"/>
                  <a:ext cx="160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42B43C4-2E1A-B8C3-498C-783E7C24627C}"/>
                    </a:ext>
                  </a:extLst>
                </p14:cNvPr>
                <p14:cNvContentPartPr/>
                <p14:nvPr/>
              </p14:nvContentPartPr>
              <p14:xfrm>
                <a:off x="4417810" y="2218769"/>
                <a:ext cx="194400" cy="233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42B43C4-2E1A-B8C3-498C-783E7C24627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08810" y="2210129"/>
                  <a:ext cx="212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2547BAC-BCB8-E38D-52D6-7C5762E8D073}"/>
                    </a:ext>
                  </a:extLst>
                </p14:cNvPr>
                <p14:cNvContentPartPr/>
                <p14:nvPr/>
              </p14:nvContentPartPr>
              <p14:xfrm>
                <a:off x="4689250" y="2321009"/>
                <a:ext cx="124560" cy="2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2547BAC-BCB8-E38D-52D6-7C5762E8D07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80250" y="2312009"/>
                  <a:ext cx="142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E690366-C5CC-4F8E-72D7-257FB60D11E9}"/>
                    </a:ext>
                  </a:extLst>
                </p14:cNvPr>
                <p14:cNvContentPartPr/>
                <p14:nvPr/>
              </p14:nvContentPartPr>
              <p14:xfrm>
                <a:off x="4875010" y="2205449"/>
                <a:ext cx="152280" cy="229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E690366-C5CC-4F8E-72D7-257FB60D11E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66010" y="2196809"/>
                  <a:ext cx="1699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04F5D09-626C-5FC4-4ABD-EE1541916986}"/>
                    </a:ext>
                  </a:extLst>
                </p14:cNvPr>
                <p14:cNvContentPartPr/>
                <p14:nvPr/>
              </p14:nvContentPartPr>
              <p14:xfrm>
                <a:off x="5080570" y="2101769"/>
                <a:ext cx="96120" cy="446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04F5D09-626C-5FC4-4ABD-EE154191698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71930" y="2092769"/>
                  <a:ext cx="113760" cy="46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9E67F53-37C8-A021-1D57-11F7E0D7F0F1}"/>
                  </a:ext>
                </a:extLst>
              </p14:cNvPr>
              <p14:cNvContentPartPr/>
              <p14:nvPr/>
            </p14:nvContentPartPr>
            <p14:xfrm>
              <a:off x="5647210" y="2446289"/>
              <a:ext cx="119160" cy="168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9E67F53-37C8-A021-1D57-11F7E0D7F0F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638210" y="2437649"/>
                <a:ext cx="13680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C3103A4-6742-A3B2-E962-FA67D5A51CB2}"/>
              </a:ext>
            </a:extLst>
          </p:cNvPr>
          <p:cNvGrpSpPr/>
          <p:nvPr/>
        </p:nvGrpSpPr>
        <p:grpSpPr>
          <a:xfrm>
            <a:off x="6109810" y="2052449"/>
            <a:ext cx="4210200" cy="570600"/>
            <a:chOff x="6109810" y="2052449"/>
            <a:chExt cx="4210200" cy="57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DECE102-7557-6701-0934-2E224AF7DC18}"/>
                    </a:ext>
                  </a:extLst>
                </p14:cNvPr>
                <p14:cNvContentPartPr/>
                <p14:nvPr/>
              </p14:nvContentPartPr>
              <p14:xfrm>
                <a:off x="6109810" y="2052449"/>
                <a:ext cx="204840" cy="429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DECE102-7557-6701-0934-2E224AF7DC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00810" y="2043449"/>
                  <a:ext cx="2224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F2507CC-5220-09EA-508B-879FFE26B19D}"/>
                    </a:ext>
                  </a:extLst>
                </p14:cNvPr>
                <p14:cNvContentPartPr/>
                <p14:nvPr/>
              </p14:nvContentPartPr>
              <p14:xfrm>
                <a:off x="6332290" y="2132729"/>
                <a:ext cx="191880" cy="223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F2507CC-5220-09EA-508B-879FFE26B19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23650" y="2123729"/>
                  <a:ext cx="209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094181C-D7A4-5CB8-BEB7-B93E27A2FDB5}"/>
                    </a:ext>
                  </a:extLst>
                </p14:cNvPr>
                <p14:cNvContentPartPr/>
                <p14:nvPr/>
              </p14:nvContentPartPr>
              <p14:xfrm>
                <a:off x="6627850" y="2208329"/>
                <a:ext cx="184680" cy="24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094181C-D7A4-5CB8-BEB7-B93E27A2FDB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18850" y="2199689"/>
                  <a:ext cx="202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655C140-9B72-6BFB-BFA0-89744FB47C3A}"/>
                    </a:ext>
                  </a:extLst>
                </p14:cNvPr>
                <p14:cNvContentPartPr/>
                <p14:nvPr/>
              </p14:nvContentPartPr>
              <p14:xfrm>
                <a:off x="6633970" y="2285009"/>
                <a:ext cx="128520" cy="5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655C140-9B72-6BFB-BFA0-89744FB47C3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25330" y="2276009"/>
                  <a:ext cx="146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8A2D08D-9783-4394-EA5F-91B6F5940EA2}"/>
                    </a:ext>
                  </a:extLst>
                </p14:cNvPr>
                <p14:cNvContentPartPr/>
                <p14:nvPr/>
              </p14:nvContentPartPr>
              <p14:xfrm>
                <a:off x="6876250" y="2099249"/>
                <a:ext cx="193320" cy="252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8A2D08D-9783-4394-EA5F-91B6F5940EA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67610" y="2090249"/>
                  <a:ext cx="210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4650A6C-C9EB-12F0-D2F0-EABC49AC7572}"/>
                    </a:ext>
                  </a:extLst>
                </p14:cNvPr>
                <p14:cNvContentPartPr/>
                <p14:nvPr/>
              </p14:nvContentPartPr>
              <p14:xfrm>
                <a:off x="7150570" y="2305169"/>
                <a:ext cx="20880" cy="117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4650A6C-C9EB-12F0-D2F0-EABC49AC757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41930" y="2296529"/>
                  <a:ext cx="38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E05E3B8-687D-E55E-8593-A56C34432A2E}"/>
                    </a:ext>
                  </a:extLst>
                </p14:cNvPr>
                <p14:cNvContentPartPr/>
                <p14:nvPr/>
              </p14:nvContentPartPr>
              <p14:xfrm>
                <a:off x="7312210" y="2254769"/>
                <a:ext cx="134640" cy="7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E05E3B8-687D-E55E-8593-A56C34432A2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03570" y="2245769"/>
                  <a:ext cx="152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5BE42BF-3298-33CD-907D-38CF868FFDFC}"/>
                    </a:ext>
                  </a:extLst>
                </p14:cNvPr>
                <p14:cNvContentPartPr/>
                <p14:nvPr/>
              </p14:nvContentPartPr>
              <p14:xfrm>
                <a:off x="7355410" y="2116169"/>
                <a:ext cx="32400" cy="261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5BE42BF-3298-33CD-907D-38CF868FFDF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46770" y="2107529"/>
                  <a:ext cx="50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042A5C5-DE20-3B14-1A49-C5438B29D604}"/>
                    </a:ext>
                  </a:extLst>
                </p14:cNvPr>
                <p14:cNvContentPartPr/>
                <p14:nvPr/>
              </p14:nvContentPartPr>
              <p14:xfrm>
                <a:off x="7562770" y="2142449"/>
                <a:ext cx="173880" cy="221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042A5C5-DE20-3B14-1A49-C5438B29D60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54130" y="2133809"/>
                  <a:ext cx="191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15FF445-815C-9A1F-0D08-B3088277AC39}"/>
                    </a:ext>
                  </a:extLst>
                </p14:cNvPr>
                <p14:cNvContentPartPr/>
                <p14:nvPr/>
              </p14:nvContentPartPr>
              <p14:xfrm>
                <a:off x="7800730" y="2334329"/>
                <a:ext cx="73800" cy="139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15FF445-815C-9A1F-0D08-B3088277AC3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91730" y="2325329"/>
                  <a:ext cx="91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35D56CA-DD0E-2163-D0B2-8364977A1F35}"/>
                    </a:ext>
                  </a:extLst>
                </p14:cNvPr>
                <p14:cNvContentPartPr/>
                <p14:nvPr/>
              </p14:nvContentPartPr>
              <p14:xfrm>
                <a:off x="7991530" y="2247209"/>
                <a:ext cx="109800" cy="28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35D56CA-DD0E-2163-D0B2-8364977A1F3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82890" y="2238209"/>
                  <a:ext cx="127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99C70CA-74BE-4630-9B7E-71B792AFE391}"/>
                    </a:ext>
                  </a:extLst>
                </p14:cNvPr>
                <p14:cNvContentPartPr/>
                <p14:nvPr/>
              </p14:nvContentPartPr>
              <p14:xfrm>
                <a:off x="8176570" y="2096009"/>
                <a:ext cx="73080" cy="255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99C70CA-74BE-4630-9B7E-71B792AFE39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67570" y="2087009"/>
                  <a:ext cx="90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E995780-481D-B6FB-FEA6-C71FA200E3DB}"/>
                    </a:ext>
                  </a:extLst>
                </p14:cNvPr>
                <p14:cNvContentPartPr/>
                <p14:nvPr/>
              </p14:nvContentPartPr>
              <p14:xfrm>
                <a:off x="8309410" y="2388329"/>
                <a:ext cx="106920" cy="144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E995780-481D-B6FB-FEA6-C71FA200E3D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00410" y="2379689"/>
                  <a:ext cx="124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4F3E897-F2F0-EDCD-1A5A-F7E3BA09D307}"/>
                    </a:ext>
                  </a:extLst>
                </p14:cNvPr>
                <p14:cNvContentPartPr/>
                <p14:nvPr/>
              </p14:nvContentPartPr>
              <p14:xfrm>
                <a:off x="8581930" y="2129129"/>
                <a:ext cx="258840" cy="229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4F3E897-F2F0-EDCD-1A5A-F7E3BA09D30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72930" y="2120489"/>
                  <a:ext cx="2764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B48FB93-E82F-77AE-8781-E08910356A43}"/>
                    </a:ext>
                  </a:extLst>
                </p14:cNvPr>
                <p14:cNvContentPartPr/>
                <p14:nvPr/>
              </p14:nvContentPartPr>
              <p14:xfrm>
                <a:off x="9042370" y="2214809"/>
                <a:ext cx="159120" cy="47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B48FB93-E82F-77AE-8781-E08910356A4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033730" y="2206169"/>
                  <a:ext cx="1767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9636A92-EB89-6D07-F044-00D0B89C7CEA}"/>
                    </a:ext>
                  </a:extLst>
                </p14:cNvPr>
                <p14:cNvContentPartPr/>
                <p14:nvPr/>
              </p14:nvContentPartPr>
              <p14:xfrm>
                <a:off x="9029410" y="2293289"/>
                <a:ext cx="120600" cy="6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9636A92-EB89-6D07-F044-00D0B89C7CE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20410" y="2284649"/>
                  <a:ext cx="138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7ACADA-23CA-77DA-980B-CE2595F97ECC}"/>
                    </a:ext>
                  </a:extLst>
                </p14:cNvPr>
                <p14:cNvContentPartPr/>
                <p14:nvPr/>
              </p14:nvContentPartPr>
              <p14:xfrm>
                <a:off x="9289330" y="2132369"/>
                <a:ext cx="172800" cy="221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7ACADA-23CA-77DA-980B-CE2595F97EC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280690" y="2123729"/>
                  <a:ext cx="1904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A2C0869-978B-5B3C-EF2F-364103AFBE5B}"/>
                    </a:ext>
                  </a:extLst>
                </p14:cNvPr>
                <p14:cNvContentPartPr/>
                <p14:nvPr/>
              </p14:nvContentPartPr>
              <p14:xfrm>
                <a:off x="9519730" y="2268449"/>
                <a:ext cx="107280" cy="6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A2C0869-978B-5B3C-EF2F-364103AFBE5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511090" y="2259809"/>
                  <a:ext cx="124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537295A-797A-EA4B-CC55-BA1C62D729F7}"/>
                    </a:ext>
                  </a:extLst>
                </p14:cNvPr>
                <p14:cNvContentPartPr/>
                <p14:nvPr/>
              </p14:nvContentPartPr>
              <p14:xfrm>
                <a:off x="9764530" y="2130569"/>
                <a:ext cx="19800" cy="210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537295A-797A-EA4B-CC55-BA1C62D729F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55530" y="2121929"/>
                  <a:ext cx="37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9132058-1D80-5628-E36D-BAEA70CB0C8B}"/>
                    </a:ext>
                  </a:extLst>
                </p14:cNvPr>
                <p14:cNvContentPartPr/>
                <p14:nvPr/>
              </p14:nvContentPartPr>
              <p14:xfrm>
                <a:off x="9895570" y="2067569"/>
                <a:ext cx="176760" cy="413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9132058-1D80-5628-E36D-BAEA70CB0C8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86570" y="2058929"/>
                  <a:ext cx="1944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95B6509-C826-4DA7-B9D5-7DBF88C12F9B}"/>
                    </a:ext>
                  </a:extLst>
                </p14:cNvPr>
                <p14:cNvContentPartPr/>
                <p14:nvPr/>
              </p14:nvContentPartPr>
              <p14:xfrm>
                <a:off x="10243330" y="2422889"/>
                <a:ext cx="76680" cy="200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95B6509-C826-4DA7-B9D5-7DBF88C12F9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34690" y="2414249"/>
                  <a:ext cx="9432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B4FE391-3E94-6119-4EC0-BFAC5F4EB57F}"/>
              </a:ext>
            </a:extLst>
          </p:cNvPr>
          <p:cNvGrpSpPr/>
          <p:nvPr/>
        </p:nvGrpSpPr>
        <p:grpSpPr>
          <a:xfrm>
            <a:off x="1678570" y="3046409"/>
            <a:ext cx="616680" cy="258120"/>
            <a:chOff x="1678570" y="3046409"/>
            <a:chExt cx="61668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100DBDA-106B-5BDD-57F1-41FD44B7C43A}"/>
                    </a:ext>
                  </a:extLst>
                </p14:cNvPr>
                <p14:cNvContentPartPr/>
                <p14:nvPr/>
              </p14:nvContentPartPr>
              <p14:xfrm>
                <a:off x="1678570" y="3175649"/>
                <a:ext cx="178200" cy="128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100DBDA-106B-5BDD-57F1-41FD44B7C43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669930" y="3166649"/>
                  <a:ext cx="195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CC32443-3E0B-53B7-1671-35D27C6D4EE8}"/>
                    </a:ext>
                  </a:extLst>
                </p14:cNvPr>
                <p14:cNvContentPartPr/>
                <p14:nvPr/>
              </p14:nvContentPartPr>
              <p14:xfrm>
                <a:off x="1906090" y="3189689"/>
                <a:ext cx="132120" cy="111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CC32443-3E0B-53B7-1671-35D27C6D4EE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97090" y="3180689"/>
                  <a:ext cx="149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E27A3EE-5D95-8561-DB2A-040520269CD2}"/>
                    </a:ext>
                  </a:extLst>
                </p14:cNvPr>
                <p14:cNvContentPartPr/>
                <p14:nvPr/>
              </p14:nvContentPartPr>
              <p14:xfrm>
                <a:off x="2155930" y="3046409"/>
                <a:ext cx="139320" cy="255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E27A3EE-5D95-8561-DB2A-040520269CD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146930" y="3037409"/>
                  <a:ext cx="15696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57263F4-83CE-3BBD-4A8F-83827646E807}"/>
              </a:ext>
            </a:extLst>
          </p:cNvPr>
          <p:cNvGrpSpPr/>
          <p:nvPr/>
        </p:nvGrpSpPr>
        <p:grpSpPr>
          <a:xfrm>
            <a:off x="2647690" y="2961809"/>
            <a:ext cx="1827360" cy="442440"/>
            <a:chOff x="2647690" y="2961809"/>
            <a:chExt cx="182736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F6991FB-2A43-C06D-A3C5-8CF8B1791BDA}"/>
                    </a:ext>
                  </a:extLst>
                </p14:cNvPr>
                <p14:cNvContentPartPr/>
                <p14:nvPr/>
              </p14:nvContentPartPr>
              <p14:xfrm>
                <a:off x="2647690" y="2961809"/>
                <a:ext cx="169200" cy="442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F6991FB-2A43-C06D-A3C5-8CF8B1791BD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38690" y="2953169"/>
                  <a:ext cx="1868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DBD564B-50AC-2914-C953-B4B9BBA67F5E}"/>
                    </a:ext>
                  </a:extLst>
                </p14:cNvPr>
                <p14:cNvContentPartPr/>
                <p14:nvPr/>
              </p14:nvContentPartPr>
              <p14:xfrm>
                <a:off x="2890330" y="3090689"/>
                <a:ext cx="199800" cy="248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DBD564B-50AC-2914-C953-B4B9BBA67F5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81330" y="3082049"/>
                  <a:ext cx="217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55977E6-DEBC-4F74-1514-7A0717857EE2}"/>
                    </a:ext>
                  </a:extLst>
                </p14:cNvPr>
                <p14:cNvContentPartPr/>
                <p14:nvPr/>
              </p14:nvContentPartPr>
              <p14:xfrm>
                <a:off x="3204970" y="3210929"/>
                <a:ext cx="152280" cy="15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55977E6-DEBC-4F74-1514-7A0717857EE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96330" y="3201929"/>
                  <a:ext cx="169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16E3460-3A38-A3F3-426E-8A587364AB93}"/>
                    </a:ext>
                  </a:extLst>
                </p14:cNvPr>
                <p14:cNvContentPartPr/>
                <p14:nvPr/>
              </p14:nvContentPartPr>
              <p14:xfrm>
                <a:off x="3219370" y="3265649"/>
                <a:ext cx="131400" cy="7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16E3460-3A38-A3F3-426E-8A587364AB9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10730" y="3257009"/>
                  <a:ext cx="149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8ED8416-0E0E-41AE-3134-F93A84EC7B2D}"/>
                    </a:ext>
                  </a:extLst>
                </p14:cNvPr>
                <p14:cNvContentPartPr/>
                <p14:nvPr/>
              </p14:nvContentPartPr>
              <p14:xfrm>
                <a:off x="3455530" y="3060089"/>
                <a:ext cx="225360" cy="266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8ED8416-0E0E-41AE-3134-F93A84EC7B2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446890" y="3051449"/>
                  <a:ext cx="2430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9CB7A67-F53F-1ADE-C5B0-BE14C56F8CF2}"/>
                    </a:ext>
                  </a:extLst>
                </p14:cNvPr>
                <p14:cNvContentPartPr/>
                <p14:nvPr/>
              </p14:nvContentPartPr>
              <p14:xfrm>
                <a:off x="4129090" y="3042809"/>
                <a:ext cx="21960" cy="239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9CB7A67-F53F-1ADE-C5B0-BE14C56F8CF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20450" y="3033809"/>
                  <a:ext cx="39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2739D14-0E9F-8E7F-9807-8CFA7F6E5019}"/>
                    </a:ext>
                  </a:extLst>
                </p14:cNvPr>
                <p14:cNvContentPartPr/>
                <p14:nvPr/>
              </p14:nvContentPartPr>
              <p14:xfrm>
                <a:off x="4068610" y="3166649"/>
                <a:ext cx="197640" cy="19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2739D14-0E9F-8E7F-9807-8CFA7F6E501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59970" y="3157649"/>
                  <a:ext cx="215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420014F-1A16-9A5C-CD84-0EDFBF051BAF}"/>
                    </a:ext>
                  </a:extLst>
                </p14:cNvPr>
                <p14:cNvContentPartPr/>
                <p14:nvPr/>
              </p14:nvContentPartPr>
              <p14:xfrm>
                <a:off x="4353730" y="3024089"/>
                <a:ext cx="121320" cy="252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420014F-1A16-9A5C-CD84-0EDFBF051BA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45090" y="3015449"/>
                  <a:ext cx="138960" cy="26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88D06D5-C1B3-B2B6-6261-5478E3A78679}"/>
                  </a:ext>
                </a:extLst>
              </p14:cNvPr>
              <p14:cNvContentPartPr/>
              <p14:nvPr/>
            </p14:nvContentPartPr>
            <p14:xfrm>
              <a:off x="3811570" y="3309929"/>
              <a:ext cx="21240" cy="12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88D06D5-C1B3-B2B6-6261-5478E3A7867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802930" y="3301289"/>
                <a:ext cx="388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EB77010-C09D-6856-EAFD-AE854528CE62}"/>
                  </a:ext>
                </a:extLst>
              </p14:cNvPr>
              <p14:cNvContentPartPr/>
              <p14:nvPr/>
            </p14:nvContentPartPr>
            <p14:xfrm>
              <a:off x="4583410" y="3274649"/>
              <a:ext cx="113760" cy="1299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EB77010-C09D-6856-EAFD-AE854528CE6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574770" y="3265649"/>
                <a:ext cx="13140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2316726-C7F1-EC2C-13B7-D6A7E466FD4D}"/>
              </a:ext>
            </a:extLst>
          </p:cNvPr>
          <p:cNvGrpSpPr/>
          <p:nvPr/>
        </p:nvGrpSpPr>
        <p:grpSpPr>
          <a:xfrm>
            <a:off x="4797250" y="2888009"/>
            <a:ext cx="2003040" cy="587160"/>
            <a:chOff x="4797250" y="2888009"/>
            <a:chExt cx="200304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C78598C-7860-CF60-A225-4A4DC042772D}"/>
                    </a:ext>
                  </a:extLst>
                </p14:cNvPr>
                <p14:cNvContentPartPr/>
                <p14:nvPr/>
              </p14:nvContentPartPr>
              <p14:xfrm>
                <a:off x="4797250" y="3155489"/>
                <a:ext cx="197640" cy="41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C78598C-7860-CF60-A225-4A4DC042772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788250" y="3146849"/>
                  <a:ext cx="215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3895F6E-1B7A-8752-9575-8CAB26DBF3B6}"/>
                    </a:ext>
                  </a:extLst>
                </p14:cNvPr>
                <p14:cNvContentPartPr/>
                <p14:nvPr/>
              </p14:nvContentPartPr>
              <p14:xfrm>
                <a:off x="5064730" y="3030209"/>
                <a:ext cx="120960" cy="238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3895F6E-1B7A-8752-9575-8CAB26DBF3B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56090" y="3021569"/>
                  <a:ext cx="1386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083075F-C8A4-5174-19D8-A6ABFB19F495}"/>
                    </a:ext>
                  </a:extLst>
                </p14:cNvPr>
                <p14:cNvContentPartPr/>
                <p14:nvPr/>
              </p14:nvContentPartPr>
              <p14:xfrm>
                <a:off x="5216650" y="3349529"/>
                <a:ext cx="136080" cy="125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083075F-C8A4-5174-19D8-A6ABFB19F49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207650" y="3340529"/>
                  <a:ext cx="153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12C0D7F-8A7F-3F45-637B-DFCAC219BF49}"/>
                    </a:ext>
                  </a:extLst>
                </p14:cNvPr>
                <p14:cNvContentPartPr/>
                <p14:nvPr/>
              </p14:nvContentPartPr>
              <p14:xfrm>
                <a:off x="5593210" y="3042449"/>
                <a:ext cx="293400" cy="239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12C0D7F-8A7F-3F45-637B-DFCAC219BF4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84570" y="3033809"/>
                  <a:ext cx="311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C47E20F-8F0B-A92C-63AB-FF208C84038E}"/>
                    </a:ext>
                  </a:extLst>
                </p14:cNvPr>
                <p14:cNvContentPartPr/>
                <p14:nvPr/>
              </p14:nvContentPartPr>
              <p14:xfrm>
                <a:off x="6078850" y="3087809"/>
                <a:ext cx="158040" cy="29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C47E20F-8F0B-A92C-63AB-FF208C84038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70210" y="3079169"/>
                  <a:ext cx="175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3E7CFD7-DC02-F86D-EAAE-889C3D660E13}"/>
                    </a:ext>
                  </a:extLst>
                </p14:cNvPr>
                <p14:cNvContentPartPr/>
                <p14:nvPr/>
              </p14:nvContentPartPr>
              <p14:xfrm>
                <a:off x="6039970" y="3225689"/>
                <a:ext cx="139680" cy="8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3E7CFD7-DC02-F86D-EAAE-889C3D660E1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31330" y="3217049"/>
                  <a:ext cx="157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1F45226-3858-70A5-0FCF-D1F25D70607B}"/>
                    </a:ext>
                  </a:extLst>
                </p14:cNvPr>
                <p14:cNvContentPartPr/>
                <p14:nvPr/>
              </p14:nvContentPartPr>
              <p14:xfrm>
                <a:off x="6340210" y="3035609"/>
                <a:ext cx="230760" cy="225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1F45226-3858-70A5-0FCF-D1F25D7060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331570" y="3026969"/>
                  <a:ext cx="248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34EE57D-5FBC-0C94-02C7-18AEA543A550}"/>
                    </a:ext>
                  </a:extLst>
                </p14:cNvPr>
                <p14:cNvContentPartPr/>
                <p14:nvPr/>
              </p14:nvContentPartPr>
              <p14:xfrm>
                <a:off x="6631090" y="2888009"/>
                <a:ext cx="169200" cy="523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34EE57D-5FBC-0C94-02C7-18AEA543A55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22090" y="2879369"/>
                  <a:ext cx="186840" cy="54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2368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8</Words>
  <Application>Microsoft Office PowerPoint</Application>
  <PresentationFormat>Widescreen</PresentationFormat>
  <Paragraphs>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LL3 section 31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LL3 section 31</dc:title>
  <dc:creator>Robert Peale</dc:creator>
  <cp:lastModifiedBy>Robert Peale</cp:lastModifiedBy>
  <cp:revision>4</cp:revision>
  <dcterms:created xsi:type="dcterms:W3CDTF">2023-08-27T14:35:02Z</dcterms:created>
  <dcterms:modified xsi:type="dcterms:W3CDTF">2023-08-27T23:47:08Z</dcterms:modified>
</cp:coreProperties>
</file>